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 id="2147483660" r:id="rId2"/>
  </p:sldMasterIdLst>
  <p:notesMasterIdLst>
    <p:notesMasterId r:id="rId14"/>
  </p:notesMasterIdLst>
  <p:sldIdLst>
    <p:sldId id="268" r:id="rId3"/>
    <p:sldId id="257" r:id="rId4"/>
    <p:sldId id="267" r:id="rId5"/>
    <p:sldId id="259" r:id="rId6"/>
    <p:sldId id="260" r:id="rId7"/>
    <p:sldId id="261" r:id="rId8"/>
    <p:sldId id="262" r:id="rId9"/>
    <p:sldId id="263" r:id="rId10"/>
    <p:sldId id="264" r:id="rId11"/>
    <p:sldId id="265" r:id="rId12"/>
    <p:sldId id="266" r:id="rId13"/>
  </p:sldIdLst>
  <p:sldSz cx="12192000" cy="6858000"/>
  <p:notesSz cx="6858000" cy="9144000"/>
  <p:embeddedFontLst>
    <p:embeddedFont>
      <p:font typeface="A Jannat LT" panose="01000000000000000000" pitchFamily="2" charset="-78"/>
      <p:regular r:id="rId15"/>
      <p:bold r:id="rId16"/>
    </p:embeddedFont>
    <p:embeddedFont>
      <p:font typeface="A Thuluth" pitchFamily="2" charset="-78"/>
      <p:regular r:id="rId17"/>
    </p:embeddedFont>
  </p:embeddedFontLst>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5C2B"/>
    <a:srgbClr val="C0984E"/>
    <a:srgbClr val="000D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193" autoAdjust="0"/>
    <p:restoredTop sz="86684" autoAdjust="0"/>
  </p:normalViewPr>
  <p:slideViewPr>
    <p:cSldViewPr snapToGrid="0">
      <p:cViewPr varScale="1">
        <p:scale>
          <a:sx n="70" d="100"/>
          <a:sy n="70" d="100"/>
        </p:scale>
        <p:origin x="701" y="2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372E0F4-84F8-4DE1-84C1-C964BE737ACF}" type="datetimeFigureOut">
              <a:rPr lang="ar-JO" smtClean="0"/>
              <a:t>14/10/1446</a:t>
            </a:fld>
            <a:endParaRPr lang="ar-JO"/>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780E21E-6059-4A3F-A7FB-337AE081C55C}" type="slidenum">
              <a:rPr lang="ar-JO" smtClean="0"/>
              <a:t>‹#›</a:t>
            </a:fld>
            <a:endParaRPr lang="ar-JO"/>
          </a:p>
        </p:txBody>
      </p:sp>
    </p:spTree>
    <p:extLst>
      <p:ext uri="{BB962C8B-B14F-4D97-AF65-F5344CB8AC3E}">
        <p14:creationId xmlns:p14="http://schemas.microsoft.com/office/powerpoint/2010/main" val="347582043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p:txBody>
      </p:sp>
      <p:sp>
        <p:nvSpPr>
          <p:cNvPr id="4" name="عنصر نائب لرقم الشريحة 3"/>
          <p:cNvSpPr>
            <a:spLocks noGrp="1"/>
          </p:cNvSpPr>
          <p:nvPr>
            <p:ph type="sldNum" sz="quarter" idx="5"/>
          </p:nvPr>
        </p:nvSpPr>
        <p:spPr/>
        <p:txBody>
          <a:bodyPr/>
          <a:lstStyle/>
          <a:p>
            <a:fld id="{4780E21E-6059-4A3F-A7FB-337AE081C55C}" type="slidenum">
              <a:rPr lang="ar-JO" smtClean="0"/>
              <a:t>2</a:t>
            </a:fld>
            <a:endParaRPr lang="ar-JO"/>
          </a:p>
        </p:txBody>
      </p:sp>
    </p:spTree>
    <p:extLst>
      <p:ext uri="{BB962C8B-B14F-4D97-AF65-F5344CB8AC3E}">
        <p14:creationId xmlns:p14="http://schemas.microsoft.com/office/powerpoint/2010/main" val="317743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fld id="{4780E21E-6059-4A3F-A7FB-337AE081C55C}" type="slidenum">
              <a:rPr lang="ar-JO" smtClean="0"/>
              <a:t>11</a:t>
            </a:fld>
            <a:endParaRPr lang="ar-JO"/>
          </a:p>
        </p:txBody>
      </p:sp>
    </p:spTree>
    <p:extLst>
      <p:ext uri="{BB962C8B-B14F-4D97-AF65-F5344CB8AC3E}">
        <p14:creationId xmlns:p14="http://schemas.microsoft.com/office/powerpoint/2010/main" val="186507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fld id="{4780E21E-6059-4A3F-A7FB-337AE081C55C}" type="slidenum">
              <a:rPr lang="ar-JO" smtClean="0"/>
              <a:t>3</a:t>
            </a:fld>
            <a:endParaRPr lang="ar-JO"/>
          </a:p>
        </p:txBody>
      </p:sp>
    </p:spTree>
    <p:extLst>
      <p:ext uri="{BB962C8B-B14F-4D97-AF65-F5344CB8AC3E}">
        <p14:creationId xmlns:p14="http://schemas.microsoft.com/office/powerpoint/2010/main" val="1439898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fld id="{4780E21E-6059-4A3F-A7FB-337AE081C55C}" type="slidenum">
              <a:rPr lang="ar-JO" smtClean="0"/>
              <a:t>4</a:t>
            </a:fld>
            <a:endParaRPr lang="ar-JO"/>
          </a:p>
        </p:txBody>
      </p:sp>
    </p:spTree>
    <p:extLst>
      <p:ext uri="{BB962C8B-B14F-4D97-AF65-F5344CB8AC3E}">
        <p14:creationId xmlns:p14="http://schemas.microsoft.com/office/powerpoint/2010/main" val="4131412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fld id="{4780E21E-6059-4A3F-A7FB-337AE081C55C}" type="slidenum">
              <a:rPr lang="ar-JO" smtClean="0"/>
              <a:t>5</a:t>
            </a:fld>
            <a:endParaRPr lang="ar-JO"/>
          </a:p>
        </p:txBody>
      </p:sp>
    </p:spTree>
    <p:extLst>
      <p:ext uri="{BB962C8B-B14F-4D97-AF65-F5344CB8AC3E}">
        <p14:creationId xmlns:p14="http://schemas.microsoft.com/office/powerpoint/2010/main" val="3525384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fld id="{4780E21E-6059-4A3F-A7FB-337AE081C55C}" type="slidenum">
              <a:rPr lang="ar-JO" smtClean="0"/>
              <a:t>6</a:t>
            </a:fld>
            <a:endParaRPr lang="ar-JO"/>
          </a:p>
        </p:txBody>
      </p:sp>
    </p:spTree>
    <p:extLst>
      <p:ext uri="{BB962C8B-B14F-4D97-AF65-F5344CB8AC3E}">
        <p14:creationId xmlns:p14="http://schemas.microsoft.com/office/powerpoint/2010/main" val="2442937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fld id="{4780E21E-6059-4A3F-A7FB-337AE081C55C}" type="slidenum">
              <a:rPr lang="ar-JO" smtClean="0"/>
              <a:t>7</a:t>
            </a:fld>
            <a:endParaRPr lang="ar-JO"/>
          </a:p>
        </p:txBody>
      </p:sp>
    </p:spTree>
    <p:extLst>
      <p:ext uri="{BB962C8B-B14F-4D97-AF65-F5344CB8AC3E}">
        <p14:creationId xmlns:p14="http://schemas.microsoft.com/office/powerpoint/2010/main" val="3803686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fld id="{4780E21E-6059-4A3F-A7FB-337AE081C55C}" type="slidenum">
              <a:rPr lang="ar-JO" smtClean="0"/>
              <a:t>8</a:t>
            </a:fld>
            <a:endParaRPr lang="ar-JO"/>
          </a:p>
        </p:txBody>
      </p:sp>
    </p:spTree>
    <p:extLst>
      <p:ext uri="{BB962C8B-B14F-4D97-AF65-F5344CB8AC3E}">
        <p14:creationId xmlns:p14="http://schemas.microsoft.com/office/powerpoint/2010/main" val="410921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fld id="{4780E21E-6059-4A3F-A7FB-337AE081C55C}" type="slidenum">
              <a:rPr lang="ar-JO" smtClean="0"/>
              <a:t>9</a:t>
            </a:fld>
            <a:endParaRPr lang="ar-JO"/>
          </a:p>
        </p:txBody>
      </p:sp>
    </p:spTree>
    <p:extLst>
      <p:ext uri="{BB962C8B-B14F-4D97-AF65-F5344CB8AC3E}">
        <p14:creationId xmlns:p14="http://schemas.microsoft.com/office/powerpoint/2010/main" val="556882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fld id="{4780E21E-6059-4A3F-A7FB-337AE081C55C}" type="slidenum">
              <a:rPr lang="ar-JO" smtClean="0"/>
              <a:t>10</a:t>
            </a:fld>
            <a:endParaRPr lang="ar-JO"/>
          </a:p>
        </p:txBody>
      </p:sp>
    </p:spTree>
    <p:extLst>
      <p:ext uri="{BB962C8B-B14F-4D97-AF65-F5344CB8AC3E}">
        <p14:creationId xmlns:p14="http://schemas.microsoft.com/office/powerpoint/2010/main" val="1393082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02AC0C9-0285-41EA-8144-5F7CE0E9440A}"/>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9FC97287-A65B-4438-A6E5-377BD2155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D700B949-FBD5-4DB7-9435-499412D497C2}"/>
              </a:ext>
            </a:extLst>
          </p:cNvPr>
          <p:cNvSpPr>
            <a:spLocks noGrp="1"/>
          </p:cNvSpPr>
          <p:nvPr>
            <p:ph type="dt" sz="half" idx="10"/>
          </p:nvPr>
        </p:nvSpPr>
        <p:spPr/>
        <p:txBody>
          <a:bodyPr/>
          <a:lstStyle/>
          <a:p>
            <a:fld id="{83312151-5CEC-41C2-B456-E1F27A08FB86}" type="datetimeFigureOut">
              <a:rPr lang="ar-JO" smtClean="0"/>
              <a:t>14/10/1446</a:t>
            </a:fld>
            <a:endParaRPr lang="ar-JO"/>
          </a:p>
        </p:txBody>
      </p:sp>
      <p:sp>
        <p:nvSpPr>
          <p:cNvPr id="5" name="عنصر نائب للتذييل 4">
            <a:extLst>
              <a:ext uri="{FF2B5EF4-FFF2-40B4-BE49-F238E27FC236}">
                <a16:creationId xmlns:a16="http://schemas.microsoft.com/office/drawing/2014/main" id="{73CF70C1-8DDC-4BA1-8908-E87F366C23FF}"/>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0AD537AE-4AFC-4FB8-9CD5-8D69B0CE2F75}"/>
              </a:ext>
            </a:extLst>
          </p:cNvPr>
          <p:cNvSpPr>
            <a:spLocks noGrp="1"/>
          </p:cNvSpPr>
          <p:nvPr>
            <p:ph type="sldNum" sz="quarter" idx="12"/>
          </p:nvPr>
        </p:nvSpPr>
        <p:spPr/>
        <p:txBody>
          <a:bodyPr/>
          <a:lstStyle/>
          <a:p>
            <a:fld id="{B2FABC15-2F65-4093-B348-C3B8432BC60D}" type="slidenum">
              <a:rPr lang="ar-JO" smtClean="0"/>
              <a:t>‹#›</a:t>
            </a:fld>
            <a:endParaRPr lang="ar-JO"/>
          </a:p>
        </p:txBody>
      </p:sp>
    </p:spTree>
    <p:extLst>
      <p:ext uri="{BB962C8B-B14F-4D97-AF65-F5344CB8AC3E}">
        <p14:creationId xmlns:p14="http://schemas.microsoft.com/office/powerpoint/2010/main" val="3949297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6BB28C3-A882-4EB3-BDB8-951F83F4AA51}"/>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عنوان العمودي 2">
            <a:extLst>
              <a:ext uri="{FF2B5EF4-FFF2-40B4-BE49-F238E27FC236}">
                <a16:creationId xmlns:a16="http://schemas.microsoft.com/office/drawing/2014/main" id="{9C6E4A6E-C020-47F6-A361-2FA9CFF88DE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41596F9B-3941-438C-BCC9-45B7A4761DCA}"/>
              </a:ext>
            </a:extLst>
          </p:cNvPr>
          <p:cNvSpPr>
            <a:spLocks noGrp="1"/>
          </p:cNvSpPr>
          <p:nvPr>
            <p:ph type="dt" sz="half" idx="10"/>
          </p:nvPr>
        </p:nvSpPr>
        <p:spPr/>
        <p:txBody>
          <a:bodyPr/>
          <a:lstStyle/>
          <a:p>
            <a:fld id="{83312151-5CEC-41C2-B456-E1F27A08FB86}" type="datetimeFigureOut">
              <a:rPr lang="ar-JO" smtClean="0"/>
              <a:t>14/10/1446</a:t>
            </a:fld>
            <a:endParaRPr lang="ar-JO"/>
          </a:p>
        </p:txBody>
      </p:sp>
      <p:sp>
        <p:nvSpPr>
          <p:cNvPr id="5" name="عنصر نائب للتذييل 4">
            <a:extLst>
              <a:ext uri="{FF2B5EF4-FFF2-40B4-BE49-F238E27FC236}">
                <a16:creationId xmlns:a16="http://schemas.microsoft.com/office/drawing/2014/main" id="{E9A64816-7A7F-4480-B7D2-3DEE24E1C80A}"/>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DB92EFCA-AAA8-4EF6-A4E5-C48A9BE0A5CF}"/>
              </a:ext>
            </a:extLst>
          </p:cNvPr>
          <p:cNvSpPr>
            <a:spLocks noGrp="1"/>
          </p:cNvSpPr>
          <p:nvPr>
            <p:ph type="sldNum" sz="quarter" idx="12"/>
          </p:nvPr>
        </p:nvSpPr>
        <p:spPr/>
        <p:txBody>
          <a:bodyPr/>
          <a:lstStyle/>
          <a:p>
            <a:fld id="{B2FABC15-2F65-4093-B348-C3B8432BC60D}" type="slidenum">
              <a:rPr lang="ar-JO" smtClean="0"/>
              <a:t>‹#›</a:t>
            </a:fld>
            <a:endParaRPr lang="ar-JO"/>
          </a:p>
        </p:txBody>
      </p:sp>
    </p:spTree>
    <p:extLst>
      <p:ext uri="{BB962C8B-B14F-4D97-AF65-F5344CB8AC3E}">
        <p14:creationId xmlns:p14="http://schemas.microsoft.com/office/powerpoint/2010/main" val="3480335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C20901F4-52AF-4BDE-A00B-68F831757D92}"/>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JO"/>
          </a:p>
        </p:txBody>
      </p:sp>
      <p:sp>
        <p:nvSpPr>
          <p:cNvPr id="3" name="عنصر نائب للعنوان العمودي 2">
            <a:extLst>
              <a:ext uri="{FF2B5EF4-FFF2-40B4-BE49-F238E27FC236}">
                <a16:creationId xmlns:a16="http://schemas.microsoft.com/office/drawing/2014/main" id="{17CD1B53-016C-4580-A841-75229FF9A810}"/>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118E4369-2F03-4DAD-A887-89F4C259F4A6}"/>
              </a:ext>
            </a:extLst>
          </p:cNvPr>
          <p:cNvSpPr>
            <a:spLocks noGrp="1"/>
          </p:cNvSpPr>
          <p:nvPr>
            <p:ph type="dt" sz="half" idx="10"/>
          </p:nvPr>
        </p:nvSpPr>
        <p:spPr/>
        <p:txBody>
          <a:bodyPr/>
          <a:lstStyle/>
          <a:p>
            <a:fld id="{83312151-5CEC-41C2-B456-E1F27A08FB86}" type="datetimeFigureOut">
              <a:rPr lang="ar-JO" smtClean="0"/>
              <a:t>14/10/1446</a:t>
            </a:fld>
            <a:endParaRPr lang="ar-JO"/>
          </a:p>
        </p:txBody>
      </p:sp>
      <p:sp>
        <p:nvSpPr>
          <p:cNvPr id="5" name="عنصر نائب للتذييل 4">
            <a:extLst>
              <a:ext uri="{FF2B5EF4-FFF2-40B4-BE49-F238E27FC236}">
                <a16:creationId xmlns:a16="http://schemas.microsoft.com/office/drawing/2014/main" id="{9EAC7281-D52E-4CF6-9843-C698481D17A1}"/>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C601E2F5-3D6A-4553-9704-BACD764AC0C4}"/>
              </a:ext>
            </a:extLst>
          </p:cNvPr>
          <p:cNvSpPr>
            <a:spLocks noGrp="1"/>
          </p:cNvSpPr>
          <p:nvPr>
            <p:ph type="sldNum" sz="quarter" idx="12"/>
          </p:nvPr>
        </p:nvSpPr>
        <p:spPr/>
        <p:txBody>
          <a:bodyPr/>
          <a:lstStyle/>
          <a:p>
            <a:fld id="{B2FABC15-2F65-4093-B348-C3B8432BC60D}" type="slidenum">
              <a:rPr lang="ar-JO" smtClean="0"/>
              <a:t>‹#›</a:t>
            </a:fld>
            <a:endParaRPr lang="ar-JO"/>
          </a:p>
        </p:txBody>
      </p:sp>
    </p:spTree>
    <p:extLst>
      <p:ext uri="{BB962C8B-B14F-4D97-AF65-F5344CB8AC3E}">
        <p14:creationId xmlns:p14="http://schemas.microsoft.com/office/powerpoint/2010/main" val="2946101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7FD8C8-1F4D-9B3A-1C92-5ABCF302A26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43755CAF-BDC1-0CE1-7C2F-DBC0C9B29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46AB6747-B8BF-62BB-BA60-F68A12C71826}"/>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97488D8-EB0E-423F-81C1-0F7BC0B04D81}" type="datetimeFigureOut">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14/10/1446</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عنصر نائب للتذييل 4">
            <a:extLst>
              <a:ext uri="{FF2B5EF4-FFF2-40B4-BE49-F238E27FC236}">
                <a16:creationId xmlns:a16="http://schemas.microsoft.com/office/drawing/2014/main" id="{6B43EF66-7BBC-2B6B-0A55-F50D9F2F1453}"/>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عنصر نائب لرقم الشريحة 5">
            <a:extLst>
              <a:ext uri="{FF2B5EF4-FFF2-40B4-BE49-F238E27FC236}">
                <a16:creationId xmlns:a16="http://schemas.microsoft.com/office/drawing/2014/main" id="{7FD614FB-4F9D-1FBD-BB89-C7B264C7D1DD}"/>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C51D081-0B4F-410B-BD58-E9CBF16D179D}" type="slidenum">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20428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8C6CBEC-5663-410D-A513-E94A5B59DC8D}"/>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68565C80-9D0B-42D0-AA89-F571C6C689E8}"/>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74ACEEB7-1486-4687-A6C3-CC8AE6AE8EAC}"/>
              </a:ext>
            </a:extLst>
          </p:cNvPr>
          <p:cNvSpPr>
            <a:spLocks noGrp="1"/>
          </p:cNvSpPr>
          <p:nvPr>
            <p:ph type="dt" sz="half" idx="10"/>
          </p:nvPr>
        </p:nvSpPr>
        <p:spPr/>
        <p:txBody>
          <a:bodyPr/>
          <a:lstStyle/>
          <a:p>
            <a:fld id="{83312151-5CEC-41C2-B456-E1F27A08FB86}" type="datetimeFigureOut">
              <a:rPr lang="ar-JO" smtClean="0"/>
              <a:t>14/10/1446</a:t>
            </a:fld>
            <a:endParaRPr lang="ar-JO"/>
          </a:p>
        </p:txBody>
      </p:sp>
      <p:sp>
        <p:nvSpPr>
          <p:cNvPr id="5" name="عنصر نائب للتذييل 4">
            <a:extLst>
              <a:ext uri="{FF2B5EF4-FFF2-40B4-BE49-F238E27FC236}">
                <a16:creationId xmlns:a16="http://schemas.microsoft.com/office/drawing/2014/main" id="{B0246F0C-9C29-45D9-BA7E-9A54F507632B}"/>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7FCFAC53-EA54-4B77-99AC-8A61CEB0E594}"/>
              </a:ext>
            </a:extLst>
          </p:cNvPr>
          <p:cNvSpPr>
            <a:spLocks noGrp="1"/>
          </p:cNvSpPr>
          <p:nvPr>
            <p:ph type="sldNum" sz="quarter" idx="12"/>
          </p:nvPr>
        </p:nvSpPr>
        <p:spPr/>
        <p:txBody>
          <a:bodyPr/>
          <a:lstStyle/>
          <a:p>
            <a:fld id="{B2FABC15-2F65-4093-B348-C3B8432BC60D}" type="slidenum">
              <a:rPr lang="ar-JO" smtClean="0"/>
              <a:t>‹#›</a:t>
            </a:fld>
            <a:endParaRPr lang="ar-JO"/>
          </a:p>
        </p:txBody>
      </p:sp>
    </p:spTree>
    <p:extLst>
      <p:ext uri="{BB962C8B-B14F-4D97-AF65-F5344CB8AC3E}">
        <p14:creationId xmlns:p14="http://schemas.microsoft.com/office/powerpoint/2010/main" val="377471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F5D9076-D092-43B7-AA9D-B4BA8D1DF301}"/>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FD6D106B-9B70-4076-AD94-2C9BBDD167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78D3FF0B-7D4C-4059-A638-29C5D4BBDE69}"/>
              </a:ext>
            </a:extLst>
          </p:cNvPr>
          <p:cNvSpPr>
            <a:spLocks noGrp="1"/>
          </p:cNvSpPr>
          <p:nvPr>
            <p:ph type="dt" sz="half" idx="10"/>
          </p:nvPr>
        </p:nvSpPr>
        <p:spPr/>
        <p:txBody>
          <a:bodyPr/>
          <a:lstStyle/>
          <a:p>
            <a:fld id="{83312151-5CEC-41C2-B456-E1F27A08FB86}" type="datetimeFigureOut">
              <a:rPr lang="ar-JO" smtClean="0"/>
              <a:t>14/10/1446</a:t>
            </a:fld>
            <a:endParaRPr lang="ar-JO"/>
          </a:p>
        </p:txBody>
      </p:sp>
      <p:sp>
        <p:nvSpPr>
          <p:cNvPr id="5" name="عنصر نائب للتذييل 4">
            <a:extLst>
              <a:ext uri="{FF2B5EF4-FFF2-40B4-BE49-F238E27FC236}">
                <a16:creationId xmlns:a16="http://schemas.microsoft.com/office/drawing/2014/main" id="{2DB36AD2-23A7-4625-BE41-1AE182F13A4C}"/>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68B2B863-99F3-47D4-A0F3-60901C27D262}"/>
              </a:ext>
            </a:extLst>
          </p:cNvPr>
          <p:cNvSpPr>
            <a:spLocks noGrp="1"/>
          </p:cNvSpPr>
          <p:nvPr>
            <p:ph type="sldNum" sz="quarter" idx="12"/>
          </p:nvPr>
        </p:nvSpPr>
        <p:spPr/>
        <p:txBody>
          <a:bodyPr/>
          <a:lstStyle/>
          <a:p>
            <a:fld id="{B2FABC15-2F65-4093-B348-C3B8432BC60D}" type="slidenum">
              <a:rPr lang="ar-JO" smtClean="0"/>
              <a:t>‹#›</a:t>
            </a:fld>
            <a:endParaRPr lang="ar-JO"/>
          </a:p>
        </p:txBody>
      </p:sp>
    </p:spTree>
    <p:extLst>
      <p:ext uri="{BB962C8B-B14F-4D97-AF65-F5344CB8AC3E}">
        <p14:creationId xmlns:p14="http://schemas.microsoft.com/office/powerpoint/2010/main" val="2351033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2DB85E4-DB8A-45A7-95B7-9CB0A3E97BFE}"/>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57071639-F7DC-442D-807A-B1177B75BF59}"/>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a:extLst>
              <a:ext uri="{FF2B5EF4-FFF2-40B4-BE49-F238E27FC236}">
                <a16:creationId xmlns:a16="http://schemas.microsoft.com/office/drawing/2014/main" id="{2F28A612-DD30-44D2-877E-7A3C8BEB2709}"/>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a:extLst>
              <a:ext uri="{FF2B5EF4-FFF2-40B4-BE49-F238E27FC236}">
                <a16:creationId xmlns:a16="http://schemas.microsoft.com/office/drawing/2014/main" id="{6D21E651-8503-4B6F-8EE1-766900A23B93}"/>
              </a:ext>
            </a:extLst>
          </p:cNvPr>
          <p:cNvSpPr>
            <a:spLocks noGrp="1"/>
          </p:cNvSpPr>
          <p:nvPr>
            <p:ph type="dt" sz="half" idx="10"/>
          </p:nvPr>
        </p:nvSpPr>
        <p:spPr/>
        <p:txBody>
          <a:bodyPr/>
          <a:lstStyle/>
          <a:p>
            <a:fld id="{83312151-5CEC-41C2-B456-E1F27A08FB86}" type="datetimeFigureOut">
              <a:rPr lang="ar-JO" smtClean="0"/>
              <a:t>14/10/1446</a:t>
            </a:fld>
            <a:endParaRPr lang="ar-JO"/>
          </a:p>
        </p:txBody>
      </p:sp>
      <p:sp>
        <p:nvSpPr>
          <p:cNvPr id="6" name="عنصر نائب للتذييل 5">
            <a:extLst>
              <a:ext uri="{FF2B5EF4-FFF2-40B4-BE49-F238E27FC236}">
                <a16:creationId xmlns:a16="http://schemas.microsoft.com/office/drawing/2014/main" id="{D246A459-2EF7-4216-A6D1-0B6E080593EE}"/>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0CD6ED8C-7422-4A30-99A8-07DADC7D4DFF}"/>
              </a:ext>
            </a:extLst>
          </p:cNvPr>
          <p:cNvSpPr>
            <a:spLocks noGrp="1"/>
          </p:cNvSpPr>
          <p:nvPr>
            <p:ph type="sldNum" sz="quarter" idx="12"/>
          </p:nvPr>
        </p:nvSpPr>
        <p:spPr/>
        <p:txBody>
          <a:bodyPr/>
          <a:lstStyle/>
          <a:p>
            <a:fld id="{B2FABC15-2F65-4093-B348-C3B8432BC60D}" type="slidenum">
              <a:rPr lang="ar-JO" smtClean="0"/>
              <a:t>‹#›</a:t>
            </a:fld>
            <a:endParaRPr lang="ar-JO"/>
          </a:p>
        </p:txBody>
      </p:sp>
    </p:spTree>
    <p:extLst>
      <p:ext uri="{BB962C8B-B14F-4D97-AF65-F5344CB8AC3E}">
        <p14:creationId xmlns:p14="http://schemas.microsoft.com/office/powerpoint/2010/main" val="3670650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DCC4185-208B-4334-8F49-61CCA4742AE9}"/>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BD77DBE9-DF78-471A-A4D1-F65CA35F49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9343364-D85F-4AD8-AF9E-92E9B0E1D601}"/>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a:extLst>
              <a:ext uri="{FF2B5EF4-FFF2-40B4-BE49-F238E27FC236}">
                <a16:creationId xmlns:a16="http://schemas.microsoft.com/office/drawing/2014/main" id="{D9E014AA-4C10-4D04-85EE-652C559D82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43A093EF-E88F-4FF0-A59B-755FAC1D6A37}"/>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a:extLst>
              <a:ext uri="{FF2B5EF4-FFF2-40B4-BE49-F238E27FC236}">
                <a16:creationId xmlns:a16="http://schemas.microsoft.com/office/drawing/2014/main" id="{E1F51246-2ED3-4F02-8F75-9B90D05EDB4C}"/>
              </a:ext>
            </a:extLst>
          </p:cNvPr>
          <p:cNvSpPr>
            <a:spLocks noGrp="1"/>
          </p:cNvSpPr>
          <p:nvPr>
            <p:ph type="dt" sz="half" idx="10"/>
          </p:nvPr>
        </p:nvSpPr>
        <p:spPr/>
        <p:txBody>
          <a:bodyPr/>
          <a:lstStyle/>
          <a:p>
            <a:fld id="{83312151-5CEC-41C2-B456-E1F27A08FB86}" type="datetimeFigureOut">
              <a:rPr lang="ar-JO" smtClean="0"/>
              <a:t>14/10/1446</a:t>
            </a:fld>
            <a:endParaRPr lang="ar-JO"/>
          </a:p>
        </p:txBody>
      </p:sp>
      <p:sp>
        <p:nvSpPr>
          <p:cNvPr id="8" name="عنصر نائب للتذييل 7">
            <a:extLst>
              <a:ext uri="{FF2B5EF4-FFF2-40B4-BE49-F238E27FC236}">
                <a16:creationId xmlns:a16="http://schemas.microsoft.com/office/drawing/2014/main" id="{EBD2F2D1-712B-42B5-8174-45216EB10E75}"/>
              </a:ext>
            </a:extLst>
          </p:cNvPr>
          <p:cNvSpPr>
            <a:spLocks noGrp="1"/>
          </p:cNvSpPr>
          <p:nvPr>
            <p:ph type="ftr" sz="quarter" idx="11"/>
          </p:nvPr>
        </p:nvSpPr>
        <p:spPr/>
        <p:txBody>
          <a:bodyPr/>
          <a:lstStyle/>
          <a:p>
            <a:endParaRPr lang="ar-JO"/>
          </a:p>
        </p:txBody>
      </p:sp>
      <p:sp>
        <p:nvSpPr>
          <p:cNvPr id="9" name="عنصر نائب لرقم الشريحة 8">
            <a:extLst>
              <a:ext uri="{FF2B5EF4-FFF2-40B4-BE49-F238E27FC236}">
                <a16:creationId xmlns:a16="http://schemas.microsoft.com/office/drawing/2014/main" id="{4929F83F-175F-46E8-96A6-EC26ADD21DD1}"/>
              </a:ext>
            </a:extLst>
          </p:cNvPr>
          <p:cNvSpPr>
            <a:spLocks noGrp="1"/>
          </p:cNvSpPr>
          <p:nvPr>
            <p:ph type="sldNum" sz="quarter" idx="12"/>
          </p:nvPr>
        </p:nvSpPr>
        <p:spPr/>
        <p:txBody>
          <a:bodyPr/>
          <a:lstStyle/>
          <a:p>
            <a:fld id="{B2FABC15-2F65-4093-B348-C3B8432BC60D}" type="slidenum">
              <a:rPr lang="ar-JO" smtClean="0"/>
              <a:t>‹#›</a:t>
            </a:fld>
            <a:endParaRPr lang="ar-JO"/>
          </a:p>
        </p:txBody>
      </p:sp>
    </p:spTree>
    <p:extLst>
      <p:ext uri="{BB962C8B-B14F-4D97-AF65-F5344CB8AC3E}">
        <p14:creationId xmlns:p14="http://schemas.microsoft.com/office/powerpoint/2010/main" val="3685546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AD565DB-6E11-48BE-A773-3006656FB9FA}"/>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تاريخ 2">
            <a:extLst>
              <a:ext uri="{FF2B5EF4-FFF2-40B4-BE49-F238E27FC236}">
                <a16:creationId xmlns:a16="http://schemas.microsoft.com/office/drawing/2014/main" id="{90DF17EB-D3C0-42A6-A5C1-A1893614FC23}"/>
              </a:ext>
            </a:extLst>
          </p:cNvPr>
          <p:cNvSpPr>
            <a:spLocks noGrp="1"/>
          </p:cNvSpPr>
          <p:nvPr>
            <p:ph type="dt" sz="half" idx="10"/>
          </p:nvPr>
        </p:nvSpPr>
        <p:spPr/>
        <p:txBody>
          <a:bodyPr/>
          <a:lstStyle/>
          <a:p>
            <a:fld id="{83312151-5CEC-41C2-B456-E1F27A08FB86}" type="datetimeFigureOut">
              <a:rPr lang="ar-JO" smtClean="0"/>
              <a:t>14/10/1446</a:t>
            </a:fld>
            <a:endParaRPr lang="ar-JO"/>
          </a:p>
        </p:txBody>
      </p:sp>
      <p:sp>
        <p:nvSpPr>
          <p:cNvPr id="4" name="عنصر نائب للتذييل 3">
            <a:extLst>
              <a:ext uri="{FF2B5EF4-FFF2-40B4-BE49-F238E27FC236}">
                <a16:creationId xmlns:a16="http://schemas.microsoft.com/office/drawing/2014/main" id="{30047875-9F96-4730-AEBF-091B644EB9DF}"/>
              </a:ext>
            </a:extLst>
          </p:cNvPr>
          <p:cNvSpPr>
            <a:spLocks noGrp="1"/>
          </p:cNvSpPr>
          <p:nvPr>
            <p:ph type="ftr" sz="quarter" idx="11"/>
          </p:nvPr>
        </p:nvSpPr>
        <p:spPr/>
        <p:txBody>
          <a:bodyPr/>
          <a:lstStyle/>
          <a:p>
            <a:endParaRPr lang="ar-JO"/>
          </a:p>
        </p:txBody>
      </p:sp>
      <p:sp>
        <p:nvSpPr>
          <p:cNvPr id="5" name="عنصر نائب لرقم الشريحة 4">
            <a:extLst>
              <a:ext uri="{FF2B5EF4-FFF2-40B4-BE49-F238E27FC236}">
                <a16:creationId xmlns:a16="http://schemas.microsoft.com/office/drawing/2014/main" id="{8D4C8B15-8FAE-4417-A68E-C5EB057BB4DB}"/>
              </a:ext>
            </a:extLst>
          </p:cNvPr>
          <p:cNvSpPr>
            <a:spLocks noGrp="1"/>
          </p:cNvSpPr>
          <p:nvPr>
            <p:ph type="sldNum" sz="quarter" idx="12"/>
          </p:nvPr>
        </p:nvSpPr>
        <p:spPr/>
        <p:txBody>
          <a:bodyPr/>
          <a:lstStyle/>
          <a:p>
            <a:fld id="{B2FABC15-2F65-4093-B348-C3B8432BC60D}" type="slidenum">
              <a:rPr lang="ar-JO" smtClean="0"/>
              <a:t>‹#›</a:t>
            </a:fld>
            <a:endParaRPr lang="ar-JO"/>
          </a:p>
        </p:txBody>
      </p:sp>
    </p:spTree>
    <p:extLst>
      <p:ext uri="{BB962C8B-B14F-4D97-AF65-F5344CB8AC3E}">
        <p14:creationId xmlns:p14="http://schemas.microsoft.com/office/powerpoint/2010/main" val="2089462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مجموعة 4">
            <a:extLst>
              <a:ext uri="{FF2B5EF4-FFF2-40B4-BE49-F238E27FC236}">
                <a16:creationId xmlns:a16="http://schemas.microsoft.com/office/drawing/2014/main" id="{54E5B204-D7B7-4D27-B77F-0F3D8AE7E1E6}"/>
              </a:ext>
            </a:extLst>
          </p:cNvPr>
          <p:cNvGrpSpPr/>
          <p:nvPr userDrawn="1"/>
        </p:nvGrpSpPr>
        <p:grpSpPr>
          <a:xfrm rot="-420000">
            <a:off x="1029633" y="4952716"/>
            <a:ext cx="325209" cy="1683150"/>
            <a:chOff x="942085" y="633889"/>
            <a:chExt cx="503681" cy="2606846"/>
          </a:xfrm>
        </p:grpSpPr>
        <p:pic>
          <p:nvPicPr>
            <p:cNvPr id="6" name="صورة 5">
              <a:extLst>
                <a:ext uri="{FF2B5EF4-FFF2-40B4-BE49-F238E27FC236}">
                  <a16:creationId xmlns:a16="http://schemas.microsoft.com/office/drawing/2014/main" id="{A89487CF-C156-4ED4-B57A-BCEEE4CC4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085" y="1937089"/>
              <a:ext cx="503681" cy="1303646"/>
            </a:xfrm>
            <a:prstGeom prst="rect">
              <a:avLst/>
            </a:prstGeom>
            <a:effectLst>
              <a:outerShdw blurRad="50800" dist="38100" dir="8100000" algn="tr" rotWithShape="0">
                <a:prstClr val="black">
                  <a:alpha val="40000"/>
                </a:prstClr>
              </a:outerShdw>
            </a:effectLst>
          </p:spPr>
        </p:pic>
        <p:cxnSp>
          <p:nvCxnSpPr>
            <p:cNvPr id="7" name="رابط مستقيم 6">
              <a:extLst>
                <a:ext uri="{FF2B5EF4-FFF2-40B4-BE49-F238E27FC236}">
                  <a16:creationId xmlns:a16="http://schemas.microsoft.com/office/drawing/2014/main" id="{799287E8-C135-449D-B24E-43668BD5BD3D}"/>
                </a:ext>
              </a:extLst>
            </p:cNvPr>
            <p:cNvCxnSpPr/>
            <p:nvPr/>
          </p:nvCxnSpPr>
          <p:spPr>
            <a:xfrm>
              <a:off x="1193925" y="633889"/>
              <a:ext cx="0" cy="1303200"/>
            </a:xfrm>
            <a:prstGeom prst="line">
              <a:avLst/>
            </a:prstGeom>
            <a:ln>
              <a:noFill/>
            </a:ln>
          </p:spPr>
          <p:style>
            <a:lnRef idx="1">
              <a:schemeClr val="accent1"/>
            </a:lnRef>
            <a:fillRef idx="0">
              <a:schemeClr val="accent1"/>
            </a:fillRef>
            <a:effectRef idx="0">
              <a:schemeClr val="accent1"/>
            </a:effectRef>
            <a:fontRef idx="minor">
              <a:schemeClr val="tx1"/>
            </a:fontRef>
          </p:style>
        </p:cxnSp>
      </p:grpSp>
      <p:grpSp>
        <p:nvGrpSpPr>
          <p:cNvPr id="8" name="مجموعة 7">
            <a:extLst>
              <a:ext uri="{FF2B5EF4-FFF2-40B4-BE49-F238E27FC236}">
                <a16:creationId xmlns:a16="http://schemas.microsoft.com/office/drawing/2014/main" id="{39875305-31B7-45CD-9A05-52B84E63F59A}"/>
              </a:ext>
            </a:extLst>
          </p:cNvPr>
          <p:cNvGrpSpPr/>
          <p:nvPr userDrawn="1"/>
        </p:nvGrpSpPr>
        <p:grpSpPr>
          <a:xfrm rot="420000">
            <a:off x="721618" y="4554164"/>
            <a:ext cx="336687" cy="2218276"/>
            <a:chOff x="2598570" y="-224712"/>
            <a:chExt cx="521458" cy="3435642"/>
          </a:xfrm>
        </p:grpSpPr>
        <p:pic>
          <p:nvPicPr>
            <p:cNvPr id="9" name="صورة 8">
              <a:extLst>
                <a:ext uri="{FF2B5EF4-FFF2-40B4-BE49-F238E27FC236}">
                  <a16:creationId xmlns:a16="http://schemas.microsoft.com/office/drawing/2014/main" id="{58BEB5A6-DD99-416B-B39D-B6669DE230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8570" y="1492488"/>
              <a:ext cx="521458" cy="1718442"/>
            </a:xfrm>
            <a:prstGeom prst="rect">
              <a:avLst/>
            </a:prstGeom>
            <a:effectLst>
              <a:outerShdw blurRad="50800" dist="38100" dir="8100000" algn="tr" rotWithShape="0">
                <a:prstClr val="black">
                  <a:alpha val="40000"/>
                </a:prstClr>
              </a:outerShdw>
            </a:effectLst>
          </p:spPr>
        </p:pic>
        <p:cxnSp>
          <p:nvCxnSpPr>
            <p:cNvPr id="10" name="رابط مستقيم 9">
              <a:extLst>
                <a:ext uri="{FF2B5EF4-FFF2-40B4-BE49-F238E27FC236}">
                  <a16:creationId xmlns:a16="http://schemas.microsoft.com/office/drawing/2014/main" id="{08DA0520-B0AD-4AA3-90F2-EB13E06FC34D}"/>
                </a:ext>
              </a:extLst>
            </p:cNvPr>
            <p:cNvCxnSpPr/>
            <p:nvPr/>
          </p:nvCxnSpPr>
          <p:spPr>
            <a:xfrm>
              <a:off x="2854219" y="-224712"/>
              <a:ext cx="0" cy="1717200"/>
            </a:xfrm>
            <a:prstGeom prst="line">
              <a:avLst/>
            </a:prstGeom>
            <a:ln>
              <a:noFill/>
            </a:ln>
          </p:spPr>
          <p:style>
            <a:lnRef idx="1">
              <a:schemeClr val="accent1"/>
            </a:lnRef>
            <a:fillRef idx="0">
              <a:schemeClr val="accent1"/>
            </a:fillRef>
            <a:effectRef idx="0">
              <a:schemeClr val="accent1"/>
            </a:effectRef>
            <a:fontRef idx="minor">
              <a:schemeClr val="tx1"/>
            </a:fontRef>
          </p:style>
        </p:cxnSp>
      </p:grpSp>
      <p:pic>
        <p:nvPicPr>
          <p:cNvPr id="11" name="صورة 10">
            <a:extLst>
              <a:ext uri="{FF2B5EF4-FFF2-40B4-BE49-F238E27FC236}">
                <a16:creationId xmlns:a16="http://schemas.microsoft.com/office/drawing/2014/main" id="{2EE56D48-162E-4F5C-A55D-2D70AFD9DA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4522" y="4883854"/>
            <a:ext cx="1680938" cy="110954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3475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25000" decel="25000" autoRev="1" fill="hold" nodeType="withEffect">
                                  <p:stCondLst>
                                    <p:cond delay="0"/>
                                  </p:stCondLst>
                                  <p:childTnLst>
                                    <p:animRot by="840000">
                                      <p:cBhvr>
                                        <p:cTn id="6" dur="2000" fill="hold"/>
                                        <p:tgtEl>
                                          <p:spTgt spid="5"/>
                                        </p:tgtEl>
                                        <p:attrNameLst>
                                          <p:attrName>r</p:attrName>
                                        </p:attrNameLst>
                                      </p:cBhvr>
                                    </p:animRot>
                                  </p:childTnLst>
                                </p:cTn>
                              </p:par>
                              <p:par>
                                <p:cTn id="7" presetID="8" presetClass="emph" presetSubtype="0" repeatCount="indefinite" accel="25000" decel="25000" autoRev="1" fill="hold" nodeType="withEffect">
                                  <p:stCondLst>
                                    <p:cond delay="0"/>
                                  </p:stCondLst>
                                  <p:childTnLst>
                                    <p:animRot by="-840000">
                                      <p:cBhvr>
                                        <p:cTn id="8"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E4ABFED-E6DE-4F37-A77A-A499BA5B5DCF}"/>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1FD9DCB5-B7AF-4F4C-9CFB-5EC952743F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a:extLst>
              <a:ext uri="{FF2B5EF4-FFF2-40B4-BE49-F238E27FC236}">
                <a16:creationId xmlns:a16="http://schemas.microsoft.com/office/drawing/2014/main" id="{5D008FC0-1AE3-44C1-BB52-FF9CA1A068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F09BEB8-9662-4CDC-87BC-07B9341D6B25}"/>
              </a:ext>
            </a:extLst>
          </p:cNvPr>
          <p:cNvSpPr>
            <a:spLocks noGrp="1"/>
          </p:cNvSpPr>
          <p:nvPr>
            <p:ph type="dt" sz="half" idx="10"/>
          </p:nvPr>
        </p:nvSpPr>
        <p:spPr/>
        <p:txBody>
          <a:bodyPr/>
          <a:lstStyle/>
          <a:p>
            <a:fld id="{83312151-5CEC-41C2-B456-E1F27A08FB86}" type="datetimeFigureOut">
              <a:rPr lang="ar-JO" smtClean="0"/>
              <a:t>14/10/1446</a:t>
            </a:fld>
            <a:endParaRPr lang="ar-JO"/>
          </a:p>
        </p:txBody>
      </p:sp>
      <p:sp>
        <p:nvSpPr>
          <p:cNvPr id="6" name="عنصر نائب للتذييل 5">
            <a:extLst>
              <a:ext uri="{FF2B5EF4-FFF2-40B4-BE49-F238E27FC236}">
                <a16:creationId xmlns:a16="http://schemas.microsoft.com/office/drawing/2014/main" id="{E71EEA63-33D7-4A73-93D4-7F22D9857F2C}"/>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6BEB7713-35A9-4A7F-B631-38483D774BB8}"/>
              </a:ext>
            </a:extLst>
          </p:cNvPr>
          <p:cNvSpPr>
            <a:spLocks noGrp="1"/>
          </p:cNvSpPr>
          <p:nvPr>
            <p:ph type="sldNum" sz="quarter" idx="12"/>
          </p:nvPr>
        </p:nvSpPr>
        <p:spPr/>
        <p:txBody>
          <a:bodyPr/>
          <a:lstStyle/>
          <a:p>
            <a:fld id="{B2FABC15-2F65-4093-B348-C3B8432BC60D}" type="slidenum">
              <a:rPr lang="ar-JO" smtClean="0"/>
              <a:t>‹#›</a:t>
            </a:fld>
            <a:endParaRPr lang="ar-JO"/>
          </a:p>
        </p:txBody>
      </p:sp>
    </p:spTree>
    <p:extLst>
      <p:ext uri="{BB962C8B-B14F-4D97-AF65-F5344CB8AC3E}">
        <p14:creationId xmlns:p14="http://schemas.microsoft.com/office/powerpoint/2010/main" val="233628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DDA4A8-5DDA-4645-B8FD-7C13351A1D1C}"/>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JO"/>
          </a:p>
        </p:txBody>
      </p:sp>
      <p:sp>
        <p:nvSpPr>
          <p:cNvPr id="3" name="عنصر نائب للصورة 2">
            <a:extLst>
              <a:ext uri="{FF2B5EF4-FFF2-40B4-BE49-F238E27FC236}">
                <a16:creationId xmlns:a16="http://schemas.microsoft.com/office/drawing/2014/main" id="{D9523163-51D8-466A-8ECD-275ECF505D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a:extLst>
              <a:ext uri="{FF2B5EF4-FFF2-40B4-BE49-F238E27FC236}">
                <a16:creationId xmlns:a16="http://schemas.microsoft.com/office/drawing/2014/main" id="{EDB9ED1B-B8AF-46D4-81CE-71171A7A2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B38291C1-9DC9-40B5-992D-3C150A7E6F28}"/>
              </a:ext>
            </a:extLst>
          </p:cNvPr>
          <p:cNvSpPr>
            <a:spLocks noGrp="1"/>
          </p:cNvSpPr>
          <p:nvPr>
            <p:ph type="dt" sz="half" idx="10"/>
          </p:nvPr>
        </p:nvSpPr>
        <p:spPr/>
        <p:txBody>
          <a:bodyPr/>
          <a:lstStyle/>
          <a:p>
            <a:fld id="{83312151-5CEC-41C2-B456-E1F27A08FB86}" type="datetimeFigureOut">
              <a:rPr lang="ar-JO" smtClean="0"/>
              <a:t>14/10/1446</a:t>
            </a:fld>
            <a:endParaRPr lang="ar-JO"/>
          </a:p>
        </p:txBody>
      </p:sp>
      <p:sp>
        <p:nvSpPr>
          <p:cNvPr id="6" name="عنصر نائب للتذييل 5">
            <a:extLst>
              <a:ext uri="{FF2B5EF4-FFF2-40B4-BE49-F238E27FC236}">
                <a16:creationId xmlns:a16="http://schemas.microsoft.com/office/drawing/2014/main" id="{77341EDC-1740-4845-8DC0-415F0B087452}"/>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D5DED114-8B89-4745-8DE8-567273EEB49F}"/>
              </a:ext>
            </a:extLst>
          </p:cNvPr>
          <p:cNvSpPr>
            <a:spLocks noGrp="1"/>
          </p:cNvSpPr>
          <p:nvPr>
            <p:ph type="sldNum" sz="quarter" idx="12"/>
          </p:nvPr>
        </p:nvSpPr>
        <p:spPr/>
        <p:txBody>
          <a:bodyPr/>
          <a:lstStyle/>
          <a:p>
            <a:fld id="{B2FABC15-2F65-4093-B348-C3B8432BC60D}" type="slidenum">
              <a:rPr lang="ar-JO" smtClean="0"/>
              <a:t>‹#›</a:t>
            </a:fld>
            <a:endParaRPr lang="ar-JO"/>
          </a:p>
        </p:txBody>
      </p:sp>
    </p:spTree>
    <p:extLst>
      <p:ext uri="{BB962C8B-B14F-4D97-AF65-F5344CB8AC3E}">
        <p14:creationId xmlns:p14="http://schemas.microsoft.com/office/powerpoint/2010/main" val="1740224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4B6276C5-2EF0-4216-A250-5F58B5435B0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7839D899-69DC-4193-AE93-6650A91B07D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C2426595-5F8F-45C6-A5E5-C55F9F3456E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3312151-5CEC-41C2-B456-E1F27A08FB86}" type="datetimeFigureOut">
              <a:rPr lang="ar-JO" smtClean="0"/>
              <a:t>14/10/1446</a:t>
            </a:fld>
            <a:endParaRPr lang="ar-JO"/>
          </a:p>
        </p:txBody>
      </p:sp>
      <p:sp>
        <p:nvSpPr>
          <p:cNvPr id="5" name="عنصر نائب للتذييل 4">
            <a:extLst>
              <a:ext uri="{FF2B5EF4-FFF2-40B4-BE49-F238E27FC236}">
                <a16:creationId xmlns:a16="http://schemas.microsoft.com/office/drawing/2014/main" id="{170C71F4-6254-4D8D-99CD-2A3CCCA3AA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01D90F21-98A8-457C-886C-8690E15F345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2FABC15-2F65-4093-B348-C3B8432BC60D}" type="slidenum">
              <a:rPr lang="ar-JO" smtClean="0"/>
              <a:t>‹#›</a:t>
            </a:fld>
            <a:endParaRPr lang="ar-JO"/>
          </a:p>
        </p:txBody>
      </p:sp>
    </p:spTree>
    <p:extLst>
      <p:ext uri="{BB962C8B-B14F-4D97-AF65-F5344CB8AC3E}">
        <p14:creationId xmlns:p14="http://schemas.microsoft.com/office/powerpoint/2010/main" val="2371524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5EDBDDB1-16F1-3AB9-3C1F-18BCCE4218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98A169A7-ACD2-DD35-AC1D-259686DB570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F32C904A-7D77-FD64-253F-6DA0892ED1A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97488D8-EB0E-423F-81C1-0F7BC0B04D81}" type="datetimeFigureOut">
              <a:rPr lang="ar-JO" smtClean="0"/>
              <a:t>14/10/1446</a:t>
            </a:fld>
            <a:endParaRPr lang="ar-JO"/>
          </a:p>
        </p:txBody>
      </p:sp>
      <p:sp>
        <p:nvSpPr>
          <p:cNvPr id="5" name="عنصر نائب للتذييل 4">
            <a:extLst>
              <a:ext uri="{FF2B5EF4-FFF2-40B4-BE49-F238E27FC236}">
                <a16:creationId xmlns:a16="http://schemas.microsoft.com/office/drawing/2014/main" id="{02ED0721-47E3-D00E-EA35-13F772CDB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76F756B4-842E-0AE3-3F42-214812D5E3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51D081-0B4F-410B-BD58-E9CBF16D179D}" type="slidenum">
              <a:rPr lang="ar-JO" smtClean="0"/>
              <a:t>‹#›</a:t>
            </a:fld>
            <a:endParaRPr lang="ar-JO"/>
          </a:p>
        </p:txBody>
      </p:sp>
    </p:spTree>
    <p:extLst>
      <p:ext uri="{BB962C8B-B14F-4D97-AF65-F5344CB8AC3E}">
        <p14:creationId xmlns:p14="http://schemas.microsoft.com/office/powerpoint/2010/main" val="102763781"/>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eszone.net/" TargetMode="External"/><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hyperlink" Target="https://www.buymeacoffee.com/islamicpowerpoint" TargetMode="External"/><Relationship Id="rId4" Type="http://schemas.openxmlformats.org/officeDocument/2006/relationships/hyperlink" Target="https://www.youtube.com/@IslamicPowerPoin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1.png"/><Relationship Id="rId18" Type="http://schemas.openxmlformats.org/officeDocument/2006/relationships/image" Target="../media/image12.png"/><Relationship Id="rId26" Type="http://schemas.openxmlformats.org/officeDocument/2006/relationships/slide" Target="slide10.xml"/><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image" Target="../media/image9.png"/><Relationship Id="rId12" Type="http://schemas.openxmlformats.org/officeDocument/2006/relationships/image" Target="../media/image10.png"/><Relationship Id="rId17" Type="http://schemas.openxmlformats.org/officeDocument/2006/relationships/slide" Target="slide7.xml"/><Relationship Id="rId25"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2.png"/><Relationship Id="rId20" Type="http://schemas.openxmlformats.org/officeDocument/2006/relationships/slide" Target="slide8.xml"/><Relationship Id="rId29" Type="http://schemas.openxmlformats.org/officeDocument/2006/relationships/slide" Target="slide11.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slide" Target="slide5.xml"/><Relationship Id="rId24" Type="http://schemas.openxmlformats.org/officeDocument/2006/relationships/image" Target="../media/image14.png"/><Relationship Id="rId5" Type="http://schemas.openxmlformats.org/officeDocument/2006/relationships/image" Target="../media/image3.png"/><Relationship Id="rId15" Type="http://schemas.openxmlformats.org/officeDocument/2006/relationships/image" Target="../media/image11.png"/><Relationship Id="rId23" Type="http://schemas.openxmlformats.org/officeDocument/2006/relationships/slide" Target="slide9.xml"/><Relationship Id="rId28" Type="http://schemas.openxmlformats.org/officeDocument/2006/relationships/image" Target="../media/image16.png"/><Relationship Id="rId10" Type="http://schemas.openxmlformats.org/officeDocument/2006/relationships/image" Target="../media/image10.png"/><Relationship Id="rId19"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slide" Target="slide6.xml"/><Relationship Id="rId22" Type="http://schemas.openxmlformats.org/officeDocument/2006/relationships/image" Target="../media/image14.png"/><Relationship Id="rId27" Type="http://schemas.openxmlformats.org/officeDocument/2006/relationships/image" Target="../media/image15.png"/><Relationship Id="rId30"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7231096-3489-F4AD-F18F-68663C9D5171}"/>
              </a:ext>
            </a:extLst>
          </p:cNvPr>
          <p:cNvSpPr txBox="1"/>
          <p:nvPr/>
        </p:nvSpPr>
        <p:spPr>
          <a:xfrm>
            <a:off x="1093076" y="2409183"/>
            <a:ext cx="10005848" cy="2769989"/>
          </a:xfrm>
          <a:prstGeom prst="rect">
            <a:avLst/>
          </a:prstGeom>
          <a:noFill/>
        </p:spPr>
        <p:txBody>
          <a:bodyPr wrap="square" anchor="ctr">
            <a:spAutoFit/>
          </a:bodyPr>
          <a:lstStyle/>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باشتراككم في قناة البوربوينت الإسلامي، سيشجعنا هذا على تقديم المزيد من عروض البوربوينت المجانية الهادفة والعالية الجودة، شكرً لكم.</a:t>
            </a:r>
          </a:p>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جميع الحقوق محفوظة.</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3">
                  <a:extLst>
                    <a:ext uri="{A12FA001-AC4F-418D-AE19-62706E023703}">
                      <ahyp:hlinkClr xmlns:ahyp="http://schemas.microsoft.com/office/drawing/2018/hyperlinkcolor" val="tx"/>
                    </a:ext>
                  </a:extLst>
                </a:hlinkClick>
              </a:rPr>
              <a:t>https://www.slideszone.net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rPr>
              <a:t>https://www.youtube.com/@IslamicPowerPoint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5">
                  <a:extLst>
                    <a:ext uri="{A12FA001-AC4F-418D-AE19-62706E023703}">
                      <ahyp:hlinkClr xmlns:ahyp="http://schemas.microsoft.com/office/drawing/2018/hyperlinkcolor" val="tx"/>
                    </a:ext>
                  </a:extLst>
                </a:hlinkClick>
              </a:rPr>
              <a:t>https://www.buymeacoffee.com/islamicpowerpoint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p:txBody>
      </p:sp>
      <p:pic>
        <p:nvPicPr>
          <p:cNvPr id="5" name="Picture 4" descr="الصورة الرمزية">
            <a:extLst>
              <a:ext uri="{FF2B5EF4-FFF2-40B4-BE49-F238E27FC236}">
                <a16:creationId xmlns:a16="http://schemas.microsoft.com/office/drawing/2014/main" id="{56E85222-AC2F-36ED-F022-2231350A7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900" y="1445400"/>
            <a:ext cx="838200" cy="838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39563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نص">
            <a:extLst>
              <a:ext uri="{FF2B5EF4-FFF2-40B4-BE49-F238E27FC236}">
                <a16:creationId xmlns:a16="http://schemas.microsoft.com/office/drawing/2014/main" id="{D802B3C3-AACF-4AC7-92EE-2ABCFAF93D47}"/>
              </a:ext>
            </a:extLst>
          </p:cNvPr>
          <p:cNvSpPr txBox="1"/>
          <p:nvPr/>
        </p:nvSpPr>
        <p:spPr>
          <a:xfrm>
            <a:off x="825600" y="1505396"/>
            <a:ext cx="10540800" cy="3847207"/>
          </a:xfrm>
          <a:prstGeom prst="rect">
            <a:avLst/>
          </a:prstGeom>
          <a:noFill/>
        </p:spPr>
        <p:txBody>
          <a:bodyPr wrap="square" rtlCol="1" anchor="ctr">
            <a:spAutoFit/>
          </a:bodyPr>
          <a:lstStyle/>
          <a:p>
            <a:pPr indent="457200" algn="just">
              <a:spcAft>
                <a:spcPts val="1200"/>
              </a:spcAft>
            </a:pPr>
            <a:r>
              <a:rPr lang="ar-JO" sz="3200" dirty="0">
                <a:effectLst>
                  <a:outerShdw blurRad="38100" dist="38100" dir="2700000" algn="tl">
                    <a:srgbClr val="000000">
                      <a:alpha val="43137"/>
                    </a:srgbClr>
                  </a:outerShdw>
                </a:effectLst>
                <a:latin typeface="A Thuluth" pitchFamily="2" charset="-78"/>
                <a:cs typeface="+mj-cs"/>
              </a:rPr>
              <a:t>الدعوة</a:t>
            </a:r>
            <a:r>
              <a:rPr lang="en-US" sz="3200" dirty="0">
                <a:effectLst>
                  <a:outerShdw blurRad="38100" dist="38100" dir="2700000" algn="tl">
                    <a:srgbClr val="000000">
                      <a:alpha val="43137"/>
                    </a:srgbClr>
                  </a:outerShdw>
                </a:effectLst>
                <a:latin typeface="A Thuluth" pitchFamily="2" charset="-78"/>
                <a:cs typeface="+mj-cs"/>
              </a:rPr>
              <a:t> </a:t>
            </a:r>
            <a:r>
              <a:rPr lang="ar-JO" sz="3200" dirty="0">
                <a:effectLst>
                  <a:outerShdw blurRad="38100" dist="38100" dir="2700000" algn="tl">
                    <a:srgbClr val="000000">
                      <a:alpha val="43137"/>
                    </a:srgbClr>
                  </a:outerShdw>
                </a:effectLst>
                <a:latin typeface="A Thuluth" pitchFamily="2" charset="-78"/>
                <a:cs typeface="+mj-cs"/>
              </a:rPr>
              <a:t>إلى الله تعالى.</a:t>
            </a:r>
          </a:p>
          <a:p>
            <a:pPr indent="457200" algn="just">
              <a:spcAft>
                <a:spcPts val="1200"/>
              </a:spcAft>
            </a:pPr>
            <a:r>
              <a:rPr lang="ar-JO" sz="3200" dirty="0">
                <a:effectLst>
                  <a:outerShdw blurRad="38100" dist="38100" dir="2700000" algn="tl">
                    <a:srgbClr val="000000">
                      <a:alpha val="43137"/>
                    </a:srgbClr>
                  </a:outerShdw>
                </a:effectLst>
                <a:latin typeface="A Thuluth" pitchFamily="2" charset="-78"/>
                <a:cs typeface="+mj-cs"/>
              </a:rPr>
              <a:t>في ذلك الوقت آمن به عدد قليل من الناس، فلما أمره الله تعالى بالدعوة جهرًا، قامت قريش بإيذائه هو وأصحابه، فلما اشتد بطش عذابهم، أمره الله بالهجرة من مكة إلى المدينة.</a:t>
            </a:r>
          </a:p>
          <a:p>
            <a:pPr indent="457200" algn="just">
              <a:spcAft>
                <a:spcPts val="1200"/>
              </a:spcAft>
            </a:pPr>
            <a:r>
              <a:rPr lang="ar-JO" sz="3200" dirty="0">
                <a:effectLst>
                  <a:outerShdw blurRad="38100" dist="38100" dir="2700000" algn="tl">
                    <a:srgbClr val="000000">
                      <a:alpha val="43137"/>
                    </a:srgbClr>
                  </a:outerShdw>
                </a:effectLst>
                <a:latin typeface="A Thuluth" pitchFamily="2" charset="-78"/>
                <a:cs typeface="+mj-cs"/>
              </a:rPr>
              <a:t>ومرت الأعوام تخللتها غزوات للدفاع عن الإسلام، ثم عاد رسول الله ﷺ إلى مكة فاتحًا لها في العام الثامن من الهجرة، وقد نصرهم الله عز وجل بعد أن خرجوا منها وأظهر الله دينه ونصر نبيه </a:t>
            </a:r>
            <a:r>
              <a:rPr lang="ar-JO" sz="3200" dirty="0">
                <a:effectLst>
                  <a:outerShdw blurRad="38100" dist="38100" dir="2700000" algn="tl">
                    <a:srgbClr val="000000">
                      <a:alpha val="43137"/>
                    </a:srgbClr>
                  </a:outerShdw>
                </a:effectLst>
                <a:latin typeface="A Thuluth" pitchFamily="2" charset="-78"/>
              </a:rPr>
              <a:t>ﷺ</a:t>
            </a:r>
            <a:r>
              <a:rPr lang="ar-JO" sz="3200" dirty="0">
                <a:effectLst>
                  <a:outerShdw blurRad="38100" dist="38100" dir="2700000" algn="tl">
                    <a:srgbClr val="000000">
                      <a:alpha val="43137"/>
                    </a:srgbClr>
                  </a:outerShdw>
                </a:effectLst>
                <a:latin typeface="A Thuluth" pitchFamily="2" charset="-78"/>
                <a:cs typeface="+mj-cs"/>
              </a:rPr>
              <a:t>.</a:t>
            </a:r>
          </a:p>
        </p:txBody>
      </p:sp>
    </p:spTree>
    <p:extLst>
      <p:ext uri="{BB962C8B-B14F-4D97-AF65-F5344CB8AC3E}">
        <p14:creationId xmlns:p14="http://schemas.microsoft.com/office/powerpoint/2010/main" val="2663635578"/>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نص">
            <a:extLst>
              <a:ext uri="{FF2B5EF4-FFF2-40B4-BE49-F238E27FC236}">
                <a16:creationId xmlns:a16="http://schemas.microsoft.com/office/drawing/2014/main" id="{D802B3C3-AACF-4AC7-92EE-2ABCFAF93D47}"/>
              </a:ext>
            </a:extLst>
          </p:cNvPr>
          <p:cNvSpPr txBox="1"/>
          <p:nvPr/>
        </p:nvSpPr>
        <p:spPr>
          <a:xfrm>
            <a:off x="825600" y="2567225"/>
            <a:ext cx="10540800" cy="1723549"/>
          </a:xfrm>
          <a:prstGeom prst="rect">
            <a:avLst/>
          </a:prstGeom>
          <a:noFill/>
        </p:spPr>
        <p:txBody>
          <a:bodyPr wrap="square" rtlCol="1" anchor="ctr">
            <a:spAutoFit/>
          </a:bodyPr>
          <a:lstStyle/>
          <a:p>
            <a:pPr indent="457200" algn="just">
              <a:spcAft>
                <a:spcPts val="1200"/>
              </a:spcAft>
            </a:pPr>
            <a:r>
              <a:rPr lang="ar-JO" sz="3200" dirty="0">
                <a:effectLst>
                  <a:outerShdw blurRad="38100" dist="38100" dir="2700000" algn="tl">
                    <a:srgbClr val="000000">
                      <a:alpha val="43137"/>
                    </a:srgbClr>
                  </a:outerShdw>
                </a:effectLst>
                <a:latin typeface="A Thuluth" pitchFamily="2" charset="-78"/>
                <a:cs typeface="+mj-cs"/>
              </a:rPr>
              <a:t>وفاة النبي ﷺ.</a:t>
            </a:r>
          </a:p>
          <a:p>
            <a:pPr indent="457200" algn="just">
              <a:spcAft>
                <a:spcPts val="1200"/>
              </a:spcAft>
            </a:pPr>
            <a:r>
              <a:rPr lang="ar-JO" sz="3200" dirty="0">
                <a:effectLst>
                  <a:outerShdw blurRad="38100" dist="38100" dir="2700000" algn="tl">
                    <a:srgbClr val="000000">
                      <a:alpha val="43137"/>
                    </a:srgbClr>
                  </a:outerShdw>
                </a:effectLst>
                <a:latin typeface="A Thuluth" pitchFamily="2" charset="-78"/>
                <a:cs typeface="+mj-cs"/>
              </a:rPr>
              <a:t>توفي النبي ﷺ يوم الإثنين الثاني عشر من ربيع الأول من السنة الحادية عشرة للهجرة وكان قد بلغ من العمر 63 عامًا.</a:t>
            </a:r>
          </a:p>
        </p:txBody>
      </p:sp>
    </p:spTree>
    <p:extLst>
      <p:ext uri="{BB962C8B-B14F-4D97-AF65-F5344CB8AC3E}">
        <p14:creationId xmlns:p14="http://schemas.microsoft.com/office/powerpoint/2010/main" val="1489025184"/>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6" name="1">
            <a:extLst>
              <a:ext uri="{FF2B5EF4-FFF2-40B4-BE49-F238E27FC236}">
                <a16:creationId xmlns:a16="http://schemas.microsoft.com/office/drawing/2014/main" id="{DEFBABAD-BADD-4A35-B313-74A99D421A72}"/>
              </a:ext>
            </a:extLst>
          </p:cNvPr>
          <p:cNvPicPr>
            <a:picLocks noChangeAspect="1"/>
          </p:cNvPicPr>
          <p:nvPr/>
        </p:nvPicPr>
        <p:blipFill rotWithShape="1">
          <a:blip r:embed="rId4"/>
          <a:srcRect l="56320" t="55644" r="41048" b="35839"/>
          <a:stretch/>
        </p:blipFill>
        <p:spPr>
          <a:xfrm>
            <a:off x="5762078" y="5260541"/>
            <a:ext cx="171353" cy="187960"/>
          </a:xfrm>
          <a:prstGeom prst="rect">
            <a:avLst/>
          </a:prstGeom>
        </p:spPr>
      </p:pic>
      <p:pic>
        <p:nvPicPr>
          <p:cNvPr id="29" name="2">
            <a:extLst>
              <a:ext uri="{FF2B5EF4-FFF2-40B4-BE49-F238E27FC236}">
                <a16:creationId xmlns:a16="http://schemas.microsoft.com/office/drawing/2014/main" id="{675D1A59-6580-415F-9046-BC4156878191}"/>
              </a:ext>
            </a:extLst>
          </p:cNvPr>
          <p:cNvPicPr>
            <a:picLocks noChangeAspect="1"/>
          </p:cNvPicPr>
          <p:nvPr/>
        </p:nvPicPr>
        <p:blipFill rotWithShape="1">
          <a:blip r:embed="rId4"/>
          <a:srcRect l="56320" t="55644" r="41048" b="35839"/>
          <a:stretch/>
        </p:blipFill>
        <p:spPr>
          <a:xfrm>
            <a:off x="5862994" y="5260541"/>
            <a:ext cx="171353" cy="187960"/>
          </a:xfrm>
          <a:prstGeom prst="rect">
            <a:avLst/>
          </a:prstGeom>
        </p:spPr>
      </p:pic>
      <p:grpSp>
        <p:nvGrpSpPr>
          <p:cNvPr id="16" name="فانوس 1">
            <a:extLst>
              <a:ext uri="{FF2B5EF4-FFF2-40B4-BE49-F238E27FC236}">
                <a16:creationId xmlns:a16="http://schemas.microsoft.com/office/drawing/2014/main" id="{3F96A035-74B4-4D6F-92AB-6B5DA9C9C045}"/>
              </a:ext>
            </a:extLst>
          </p:cNvPr>
          <p:cNvGrpSpPr/>
          <p:nvPr/>
        </p:nvGrpSpPr>
        <p:grpSpPr>
          <a:xfrm rot="-420000">
            <a:off x="6248946" y="475177"/>
            <a:ext cx="503681" cy="2606846"/>
            <a:chOff x="942085" y="633889"/>
            <a:chExt cx="503681" cy="2606846"/>
          </a:xfrm>
        </p:grpSpPr>
        <p:pic>
          <p:nvPicPr>
            <p:cNvPr id="18" name="2">
              <a:extLst>
                <a:ext uri="{FF2B5EF4-FFF2-40B4-BE49-F238E27FC236}">
                  <a16:creationId xmlns:a16="http://schemas.microsoft.com/office/drawing/2014/main" id="{E2B72B04-43AD-46FD-B108-099B83A0AF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085" y="1937089"/>
              <a:ext cx="503681" cy="1303646"/>
            </a:xfrm>
            <a:prstGeom prst="rect">
              <a:avLst/>
            </a:prstGeom>
            <a:effectLst>
              <a:outerShdw blurRad="50800" dist="38100" dir="8100000" algn="tr" rotWithShape="0">
                <a:prstClr val="black">
                  <a:alpha val="40000"/>
                </a:prstClr>
              </a:outerShdw>
            </a:effectLst>
          </p:spPr>
        </p:pic>
        <p:cxnSp>
          <p:nvCxnSpPr>
            <p:cNvPr id="20" name="1">
              <a:extLst>
                <a:ext uri="{FF2B5EF4-FFF2-40B4-BE49-F238E27FC236}">
                  <a16:creationId xmlns:a16="http://schemas.microsoft.com/office/drawing/2014/main" id="{8B4FEB40-81F5-4A56-988E-7A93E9D45942}"/>
                </a:ext>
              </a:extLst>
            </p:cNvPr>
            <p:cNvCxnSpPr/>
            <p:nvPr/>
          </p:nvCxnSpPr>
          <p:spPr>
            <a:xfrm>
              <a:off x="1193925" y="633889"/>
              <a:ext cx="0" cy="1303200"/>
            </a:xfrm>
            <a:prstGeom prst="line">
              <a:avLst/>
            </a:prstGeom>
            <a:ln>
              <a:noFill/>
            </a:ln>
          </p:spPr>
          <p:style>
            <a:lnRef idx="1">
              <a:schemeClr val="accent1"/>
            </a:lnRef>
            <a:fillRef idx="0">
              <a:schemeClr val="accent1"/>
            </a:fillRef>
            <a:effectRef idx="0">
              <a:schemeClr val="accent1"/>
            </a:effectRef>
            <a:fontRef idx="minor">
              <a:schemeClr val="tx1"/>
            </a:fontRef>
          </p:style>
        </p:cxnSp>
      </p:grpSp>
      <p:grpSp>
        <p:nvGrpSpPr>
          <p:cNvPr id="23" name="فانوس 2">
            <a:extLst>
              <a:ext uri="{FF2B5EF4-FFF2-40B4-BE49-F238E27FC236}">
                <a16:creationId xmlns:a16="http://schemas.microsoft.com/office/drawing/2014/main" id="{D59D6922-A17C-49A3-9198-28FE698CA26A}"/>
              </a:ext>
            </a:extLst>
          </p:cNvPr>
          <p:cNvGrpSpPr/>
          <p:nvPr/>
        </p:nvGrpSpPr>
        <p:grpSpPr>
          <a:xfrm rot="420000">
            <a:off x="5695958" y="72128"/>
            <a:ext cx="521458" cy="3435642"/>
            <a:chOff x="2598570" y="-224712"/>
            <a:chExt cx="521458" cy="3435642"/>
          </a:xfrm>
        </p:grpSpPr>
        <p:pic>
          <p:nvPicPr>
            <p:cNvPr id="27" name="2">
              <a:extLst>
                <a:ext uri="{FF2B5EF4-FFF2-40B4-BE49-F238E27FC236}">
                  <a16:creationId xmlns:a16="http://schemas.microsoft.com/office/drawing/2014/main" id="{FB821B17-A7F3-433F-AE18-53CECCFB60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8570" y="1492488"/>
              <a:ext cx="521458" cy="1718442"/>
            </a:xfrm>
            <a:prstGeom prst="rect">
              <a:avLst/>
            </a:prstGeom>
            <a:effectLst>
              <a:outerShdw blurRad="50800" dist="38100" dir="8100000" algn="tr" rotWithShape="0">
                <a:prstClr val="black">
                  <a:alpha val="40000"/>
                </a:prstClr>
              </a:outerShdw>
            </a:effectLst>
          </p:spPr>
        </p:pic>
        <p:cxnSp>
          <p:nvCxnSpPr>
            <p:cNvPr id="33" name="1">
              <a:extLst>
                <a:ext uri="{FF2B5EF4-FFF2-40B4-BE49-F238E27FC236}">
                  <a16:creationId xmlns:a16="http://schemas.microsoft.com/office/drawing/2014/main" id="{3385E94D-45D1-4CCB-80A9-CEED4409E836}"/>
                </a:ext>
              </a:extLst>
            </p:cNvPr>
            <p:cNvCxnSpPr/>
            <p:nvPr/>
          </p:nvCxnSpPr>
          <p:spPr>
            <a:xfrm>
              <a:off x="2854219" y="-224712"/>
              <a:ext cx="0" cy="1717200"/>
            </a:xfrm>
            <a:prstGeom prst="line">
              <a:avLst/>
            </a:prstGeom>
            <a:ln>
              <a:noFill/>
            </a:ln>
          </p:spPr>
          <p:style>
            <a:lnRef idx="1">
              <a:schemeClr val="accent1"/>
            </a:lnRef>
            <a:fillRef idx="0">
              <a:schemeClr val="accent1"/>
            </a:fillRef>
            <a:effectRef idx="0">
              <a:schemeClr val="accent1"/>
            </a:effectRef>
            <a:fontRef idx="minor">
              <a:schemeClr val="tx1"/>
            </a:fontRef>
          </p:style>
        </p:cxnSp>
      </p:grpSp>
      <p:pic>
        <p:nvPicPr>
          <p:cNvPr id="34" name="صورة">
            <a:extLst>
              <a:ext uri="{FF2B5EF4-FFF2-40B4-BE49-F238E27FC236}">
                <a16:creationId xmlns:a16="http://schemas.microsoft.com/office/drawing/2014/main" id="{F58AE187-DCE0-4BAD-81AE-B65D11A1E4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4291" y="362611"/>
            <a:ext cx="2603418" cy="1718442"/>
          </a:xfrm>
          <a:prstGeom prst="rect">
            <a:avLst/>
          </a:prstGeom>
          <a:effectLst>
            <a:outerShdw blurRad="50800" dist="38100" dir="8100000" algn="tr" rotWithShape="0">
              <a:prstClr val="black">
                <a:alpha val="40000"/>
              </a:prstClr>
            </a:outerShdw>
          </a:effectLst>
        </p:spPr>
      </p:pic>
      <p:sp>
        <p:nvSpPr>
          <p:cNvPr id="13" name="نص">
            <a:extLst>
              <a:ext uri="{FF2B5EF4-FFF2-40B4-BE49-F238E27FC236}">
                <a16:creationId xmlns:a16="http://schemas.microsoft.com/office/drawing/2014/main" id="{0ECD384E-2D9C-4AC5-8951-F4B3F05E3C41}"/>
              </a:ext>
            </a:extLst>
          </p:cNvPr>
          <p:cNvSpPr txBox="1"/>
          <p:nvPr/>
        </p:nvSpPr>
        <p:spPr>
          <a:xfrm>
            <a:off x="3395581" y="4210152"/>
            <a:ext cx="5400838" cy="1323439"/>
          </a:xfrm>
          <a:prstGeom prst="rect">
            <a:avLst/>
          </a:prstGeom>
          <a:noFill/>
        </p:spPr>
        <p:txBody>
          <a:bodyPr wrap="none" rtlCol="1" anchor="ctr">
            <a:spAutoFit/>
          </a:bodyPr>
          <a:lstStyle/>
          <a:p>
            <a:pPr algn="ctr"/>
            <a:r>
              <a:rPr lang="ar-JO" sz="8000" dirty="0">
                <a:effectLst>
                  <a:outerShdw blurRad="38100" dist="38100" dir="2700000" algn="tl">
                    <a:srgbClr val="000000">
                      <a:alpha val="43137"/>
                    </a:srgbClr>
                  </a:outerShdw>
                </a:effectLst>
                <a:latin typeface="A Thuluth" pitchFamily="2" charset="-78"/>
                <a:cs typeface="A Thuluth" pitchFamily="2" charset="-78"/>
              </a:rPr>
              <a:t>المَوْلِد النبَّوَي 	الشَّريِف</a:t>
            </a:r>
          </a:p>
        </p:txBody>
      </p:sp>
    </p:spTree>
    <p:extLst>
      <p:ext uri="{BB962C8B-B14F-4D97-AF65-F5344CB8AC3E}">
        <p14:creationId xmlns:p14="http://schemas.microsoft.com/office/powerpoint/2010/main" val="1767440507"/>
      </p:ext>
    </p:extLst>
  </p:cSld>
  <p:clrMapOvr>
    <a:masterClrMapping/>
  </p:clrMapOvr>
  <p:transition spd="slow" advClick="0" advTm="5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accel="25000" decel="25000" autoRev="1" fill="hold" nodeType="withEffect">
                                  <p:stCondLst>
                                    <p:cond delay="0"/>
                                  </p:stCondLst>
                                  <p:childTnLst>
                                    <p:animRot by="840000">
                                      <p:cBhvr>
                                        <p:cTn id="6" dur="2000" fill="hold"/>
                                        <p:tgtEl>
                                          <p:spTgt spid="16"/>
                                        </p:tgtEl>
                                        <p:attrNameLst>
                                          <p:attrName>r</p:attrName>
                                        </p:attrNameLst>
                                      </p:cBhvr>
                                    </p:animRot>
                                  </p:childTnLst>
                                </p:cTn>
                              </p:par>
                              <p:par>
                                <p:cTn id="7" presetID="8" presetClass="emph" presetSubtype="0" repeatCount="2000" accel="25000" decel="25000" autoRev="1" fill="hold" nodeType="withEffect">
                                  <p:stCondLst>
                                    <p:cond delay="0"/>
                                  </p:stCondLst>
                                  <p:childTnLst>
                                    <p:animRot by="-840000">
                                      <p:cBhvr>
                                        <p:cTn id="8"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6" name="فانوس 1">
            <a:extLst>
              <a:ext uri="{FF2B5EF4-FFF2-40B4-BE49-F238E27FC236}">
                <a16:creationId xmlns:a16="http://schemas.microsoft.com/office/drawing/2014/main" id="{3F96A035-74B4-4D6F-92AB-6B5DA9C9C045}"/>
              </a:ext>
            </a:extLst>
          </p:cNvPr>
          <p:cNvGrpSpPr/>
          <p:nvPr/>
        </p:nvGrpSpPr>
        <p:grpSpPr>
          <a:xfrm rot="-420000">
            <a:off x="6248946" y="464667"/>
            <a:ext cx="503681" cy="2606846"/>
            <a:chOff x="942085" y="633889"/>
            <a:chExt cx="503681" cy="2606846"/>
          </a:xfrm>
        </p:grpSpPr>
        <p:pic>
          <p:nvPicPr>
            <p:cNvPr id="18" name="2">
              <a:extLst>
                <a:ext uri="{FF2B5EF4-FFF2-40B4-BE49-F238E27FC236}">
                  <a16:creationId xmlns:a16="http://schemas.microsoft.com/office/drawing/2014/main" id="{E2B72B04-43AD-46FD-B108-099B83A0AF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085" y="1937089"/>
              <a:ext cx="503681" cy="1303646"/>
            </a:xfrm>
            <a:prstGeom prst="rect">
              <a:avLst/>
            </a:prstGeom>
            <a:effectLst>
              <a:outerShdw blurRad="50800" dist="38100" dir="8100000" algn="tr" rotWithShape="0">
                <a:prstClr val="black">
                  <a:alpha val="40000"/>
                </a:prstClr>
              </a:outerShdw>
            </a:effectLst>
          </p:spPr>
        </p:pic>
        <p:cxnSp>
          <p:nvCxnSpPr>
            <p:cNvPr id="20" name="1">
              <a:extLst>
                <a:ext uri="{FF2B5EF4-FFF2-40B4-BE49-F238E27FC236}">
                  <a16:creationId xmlns:a16="http://schemas.microsoft.com/office/drawing/2014/main" id="{8B4FEB40-81F5-4A56-988E-7A93E9D45942}"/>
                </a:ext>
              </a:extLst>
            </p:cNvPr>
            <p:cNvCxnSpPr/>
            <p:nvPr/>
          </p:nvCxnSpPr>
          <p:spPr>
            <a:xfrm>
              <a:off x="1193925" y="633889"/>
              <a:ext cx="0" cy="1303200"/>
            </a:xfrm>
            <a:prstGeom prst="line">
              <a:avLst/>
            </a:prstGeom>
            <a:ln>
              <a:noFill/>
            </a:ln>
          </p:spPr>
          <p:style>
            <a:lnRef idx="1">
              <a:schemeClr val="accent1"/>
            </a:lnRef>
            <a:fillRef idx="0">
              <a:schemeClr val="accent1"/>
            </a:fillRef>
            <a:effectRef idx="0">
              <a:schemeClr val="accent1"/>
            </a:effectRef>
            <a:fontRef idx="minor">
              <a:schemeClr val="tx1"/>
            </a:fontRef>
          </p:style>
        </p:cxnSp>
      </p:grpSp>
      <p:grpSp>
        <p:nvGrpSpPr>
          <p:cNvPr id="23" name="فانوس 2">
            <a:extLst>
              <a:ext uri="{FF2B5EF4-FFF2-40B4-BE49-F238E27FC236}">
                <a16:creationId xmlns:a16="http://schemas.microsoft.com/office/drawing/2014/main" id="{D59D6922-A17C-49A3-9198-28FE698CA26A}"/>
              </a:ext>
            </a:extLst>
          </p:cNvPr>
          <p:cNvGrpSpPr/>
          <p:nvPr/>
        </p:nvGrpSpPr>
        <p:grpSpPr>
          <a:xfrm rot="420000">
            <a:off x="5695958" y="61618"/>
            <a:ext cx="521458" cy="3435642"/>
            <a:chOff x="2598570" y="-224712"/>
            <a:chExt cx="521458" cy="3435642"/>
          </a:xfrm>
        </p:grpSpPr>
        <p:pic>
          <p:nvPicPr>
            <p:cNvPr id="27" name="2">
              <a:extLst>
                <a:ext uri="{FF2B5EF4-FFF2-40B4-BE49-F238E27FC236}">
                  <a16:creationId xmlns:a16="http://schemas.microsoft.com/office/drawing/2014/main" id="{FB821B17-A7F3-433F-AE18-53CECCFB6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8570" y="1492488"/>
              <a:ext cx="521458" cy="1718442"/>
            </a:xfrm>
            <a:prstGeom prst="rect">
              <a:avLst/>
            </a:prstGeom>
            <a:effectLst>
              <a:outerShdw blurRad="50800" dist="38100" dir="8100000" algn="tr" rotWithShape="0">
                <a:prstClr val="black">
                  <a:alpha val="40000"/>
                </a:prstClr>
              </a:outerShdw>
            </a:effectLst>
          </p:spPr>
        </p:pic>
        <p:cxnSp>
          <p:nvCxnSpPr>
            <p:cNvPr id="33" name="1">
              <a:extLst>
                <a:ext uri="{FF2B5EF4-FFF2-40B4-BE49-F238E27FC236}">
                  <a16:creationId xmlns:a16="http://schemas.microsoft.com/office/drawing/2014/main" id="{3385E94D-45D1-4CCB-80A9-CEED4409E836}"/>
                </a:ext>
              </a:extLst>
            </p:cNvPr>
            <p:cNvCxnSpPr/>
            <p:nvPr/>
          </p:nvCxnSpPr>
          <p:spPr>
            <a:xfrm>
              <a:off x="2854219" y="-224712"/>
              <a:ext cx="0" cy="1717200"/>
            </a:xfrm>
            <a:prstGeom prst="line">
              <a:avLst/>
            </a:prstGeom>
            <a:ln>
              <a:noFill/>
            </a:ln>
          </p:spPr>
          <p:style>
            <a:lnRef idx="1">
              <a:schemeClr val="accent1"/>
            </a:lnRef>
            <a:fillRef idx="0">
              <a:schemeClr val="accent1"/>
            </a:fillRef>
            <a:effectRef idx="0">
              <a:schemeClr val="accent1"/>
            </a:effectRef>
            <a:fontRef idx="minor">
              <a:schemeClr val="tx1"/>
            </a:fontRef>
          </p:style>
        </p:cxnSp>
      </p:grpSp>
      <p:pic>
        <p:nvPicPr>
          <p:cNvPr id="34" name="صورة">
            <a:extLst>
              <a:ext uri="{FF2B5EF4-FFF2-40B4-BE49-F238E27FC236}">
                <a16:creationId xmlns:a16="http://schemas.microsoft.com/office/drawing/2014/main" id="{F58AE187-DCE0-4BAD-81AE-B65D11A1E4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4291" y="352101"/>
            <a:ext cx="2603418" cy="1718442"/>
          </a:xfrm>
          <a:prstGeom prst="rect">
            <a:avLst/>
          </a:prstGeom>
          <a:effectLst>
            <a:outerShdw blurRad="50800" dist="38100" dir="8100000" algn="tr" rotWithShape="0">
              <a:prstClr val="black">
                <a:alpha val="40000"/>
              </a:prstClr>
            </a:outerShdw>
          </a:effectLst>
        </p:spPr>
      </p:pic>
      <mc:AlternateContent xmlns:mc="http://schemas.openxmlformats.org/markup-compatibility/2006" xmlns:pslz="http://schemas.microsoft.com/office/powerpoint/2016/slidezoom">
        <mc:Choice Requires="pslz">
          <p:graphicFrame>
            <p:nvGraphicFramePr>
              <p:cNvPr id="5" name="الشريحة 1">
                <a:extLst>
                  <a:ext uri="{FF2B5EF4-FFF2-40B4-BE49-F238E27FC236}">
                    <a16:creationId xmlns:a16="http://schemas.microsoft.com/office/drawing/2014/main" id="{779A6520-A396-409B-B3F4-88213E599121}"/>
                  </a:ext>
                </a:extLst>
              </p:cNvPr>
              <p:cNvGraphicFramePr>
                <a:graphicFrameLocks noChangeAspect="1"/>
              </p:cNvGraphicFramePr>
              <p:nvPr>
                <p:extLst>
                  <p:ext uri="{D42A27DB-BD31-4B8C-83A1-F6EECF244321}">
                    <p14:modId xmlns:p14="http://schemas.microsoft.com/office/powerpoint/2010/main" val="2756745894"/>
                  </p:ext>
                </p:extLst>
              </p:nvPr>
            </p:nvGraphicFramePr>
            <p:xfrm>
              <a:off x="8850555" y="4672070"/>
              <a:ext cx="1489315" cy="845784"/>
            </p:xfrm>
            <a:graphic>
              <a:graphicData uri="http://schemas.microsoft.com/office/powerpoint/2016/slidezoom">
                <pslz:sldZm>
                  <pslz:sldZmObj sldId="259" cId="3019586441">
                    <pslz:zmPr id="{51968A4E-E13C-41DF-8BA4-B05EB1191608}" imageType="cover" transitionDur="1000">
                      <p166:blipFill xmlns:p166="http://schemas.microsoft.com/office/powerpoint/2016/6/main">
                        <a:blip r:embed="rId7">
                          <a:extLst>
                            <a:ext uri="{28A0092B-C50C-407E-A947-70E740481C1C}">
                              <a14:useLocalDpi xmlns:a14="http://schemas.microsoft.com/office/drawing/2010/main" val="0"/>
                            </a:ext>
                          </a:extLst>
                        </a:blip>
                        <a:stretch>
                          <a:fillRect/>
                        </a:stretch>
                      </p166:blipFill>
                      <p166:spPr xmlns:p166="http://schemas.microsoft.com/office/powerpoint/2016/6/main">
                        <a:xfrm>
                          <a:off x="0" y="0"/>
                          <a:ext cx="1489315" cy="845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166:spPr>
                    </pslz:zmPr>
                  </pslz:sldZmObj>
                </pslz:sldZm>
              </a:graphicData>
            </a:graphic>
          </p:graphicFrame>
        </mc:Choice>
        <mc:Fallback xmlns="">
          <p:pic>
            <p:nvPicPr>
              <p:cNvPr id="5" name="الشريحة 1">
                <a:hlinkClick r:id="rId8" action="ppaction://hlinksldjump"/>
                <a:extLst>
                  <a:ext uri="{FF2B5EF4-FFF2-40B4-BE49-F238E27FC236}">
                    <a16:creationId xmlns:a16="http://schemas.microsoft.com/office/drawing/2014/main" id="{779A6520-A396-409B-B3F4-88213E599121}"/>
                  </a:ext>
                </a:extLst>
              </p:cNvPr>
              <p:cNvPicPr>
                <a:picLocks noGrp="1" noRot="1" noChangeAspect="1" noMove="1" noResize="1" noEditPoints="1" noAdjustHandles="1" noChangeArrowheads="1" noChangeShapeType="1"/>
              </p:cNvPicPr>
              <p:nvPr/>
            </p:nvPicPr>
            <p:blipFill>
              <a:blip r:embed="rId9">
                <a:extLst>
                  <a:ext uri="{28A0092B-C50C-407E-A947-70E740481C1C}">
                    <a14:useLocalDpi xmlns:a14="http://schemas.microsoft.com/office/drawing/2010/main" val="0"/>
                  </a:ext>
                </a:extLst>
              </a:blip>
              <a:stretch>
                <a:fillRect/>
              </a:stretch>
            </p:blipFill>
            <p:spPr>
              <a:xfrm>
                <a:off x="8850555" y="4672070"/>
                <a:ext cx="1489315" cy="845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Fallback>
      </mc:AlternateContent>
      <mc:AlternateContent xmlns:mc="http://schemas.openxmlformats.org/markup-compatibility/2006" xmlns:pslz="http://schemas.microsoft.com/office/powerpoint/2016/slidezoom">
        <mc:Choice Requires="pslz">
          <p:graphicFrame>
            <p:nvGraphicFramePr>
              <p:cNvPr id="7" name="الشريحة 2">
                <a:extLst>
                  <a:ext uri="{FF2B5EF4-FFF2-40B4-BE49-F238E27FC236}">
                    <a16:creationId xmlns:a16="http://schemas.microsoft.com/office/drawing/2014/main" id="{850FDA5F-EA33-4018-82ED-C2BBE0DF0271}"/>
                  </a:ext>
                </a:extLst>
              </p:cNvPr>
              <p:cNvGraphicFramePr>
                <a:graphicFrameLocks noChangeAspect="1"/>
              </p:cNvGraphicFramePr>
              <p:nvPr>
                <p:extLst>
                  <p:ext uri="{D42A27DB-BD31-4B8C-83A1-F6EECF244321}">
                    <p14:modId xmlns:p14="http://schemas.microsoft.com/office/powerpoint/2010/main" val="4221895421"/>
                  </p:ext>
                </p:extLst>
              </p:nvPr>
            </p:nvGraphicFramePr>
            <p:xfrm>
              <a:off x="6520126" y="4669364"/>
              <a:ext cx="1484558" cy="843083"/>
            </p:xfrm>
            <a:graphic>
              <a:graphicData uri="http://schemas.microsoft.com/office/powerpoint/2016/slidezoom">
                <pslz:sldZm>
                  <pslz:sldZmObj sldId="260" cId="3893024307">
                    <pslz:zmPr id="{0A99887E-FE91-4F3F-8E1F-0E30D5F07BA1}" imageType="cover" transitionDur="1000">
                      <p166:blipFill xmlns:p166="http://schemas.microsoft.com/office/powerpoint/2016/6/main">
                        <a:blip r:embed="rId10">
                          <a:extLst>
                            <a:ext uri="{28A0092B-C50C-407E-A947-70E740481C1C}">
                              <a14:useLocalDpi xmlns:a14="http://schemas.microsoft.com/office/drawing/2010/main" val="0"/>
                            </a:ext>
                          </a:extLst>
                        </a:blip>
                        <a:stretch>
                          <a:fillRect/>
                        </a:stretch>
                      </p166:blipFill>
                      <p166:spPr xmlns:p166="http://schemas.microsoft.com/office/powerpoint/2016/6/main">
                        <a:xfrm>
                          <a:off x="0" y="0"/>
                          <a:ext cx="1484558" cy="8430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166:spPr>
                    </pslz:zmPr>
                  </pslz:sldZmObj>
                </pslz:sldZm>
              </a:graphicData>
            </a:graphic>
          </p:graphicFrame>
        </mc:Choice>
        <mc:Fallback xmlns="">
          <p:pic>
            <p:nvPicPr>
              <p:cNvPr id="7" name="الشريحة 2">
                <a:hlinkClick r:id="rId11" action="ppaction://hlinksldjump"/>
                <a:extLst>
                  <a:ext uri="{FF2B5EF4-FFF2-40B4-BE49-F238E27FC236}">
                    <a16:creationId xmlns:a16="http://schemas.microsoft.com/office/drawing/2014/main" id="{850FDA5F-EA33-4018-82ED-C2BBE0DF0271}"/>
                  </a:ext>
                </a:extLst>
              </p:cNvPr>
              <p:cNvPicPr>
                <a:picLocks noGrp="1" noRot="1" noChangeAspect="1" noMove="1" noResize="1" noEditPoints="1" noAdjustHandles="1" noChangeArrowheads="1" noChangeShapeType="1"/>
              </p:cNvPicPr>
              <p:nvPr/>
            </p:nvPicPr>
            <p:blipFill>
              <a:blip r:embed="rId12">
                <a:extLst>
                  <a:ext uri="{28A0092B-C50C-407E-A947-70E740481C1C}">
                    <a14:useLocalDpi xmlns:a14="http://schemas.microsoft.com/office/drawing/2010/main" val="0"/>
                  </a:ext>
                </a:extLst>
              </a:blip>
              <a:stretch>
                <a:fillRect/>
              </a:stretch>
            </p:blipFill>
            <p:spPr>
              <a:xfrm>
                <a:off x="6520126" y="4669364"/>
                <a:ext cx="1484558" cy="8430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Fallback>
      </mc:AlternateContent>
      <mc:AlternateContent xmlns:mc="http://schemas.openxmlformats.org/markup-compatibility/2006" xmlns:pslz="http://schemas.microsoft.com/office/powerpoint/2016/slidezoom">
        <mc:Choice Requires="pslz">
          <p:graphicFrame>
            <p:nvGraphicFramePr>
              <p:cNvPr id="9" name="الشريحة 3">
                <a:extLst>
                  <a:ext uri="{FF2B5EF4-FFF2-40B4-BE49-F238E27FC236}">
                    <a16:creationId xmlns:a16="http://schemas.microsoft.com/office/drawing/2014/main" id="{BA0BF7D0-122E-4347-A14E-5EFBC4E0A95A}"/>
                  </a:ext>
                </a:extLst>
              </p:cNvPr>
              <p:cNvGraphicFramePr>
                <a:graphicFrameLocks noChangeAspect="1"/>
              </p:cNvGraphicFramePr>
              <p:nvPr>
                <p:extLst>
                  <p:ext uri="{D42A27DB-BD31-4B8C-83A1-F6EECF244321}">
                    <p14:modId xmlns:p14="http://schemas.microsoft.com/office/powerpoint/2010/main" val="4042083642"/>
                  </p:ext>
                </p:extLst>
              </p:nvPr>
            </p:nvGraphicFramePr>
            <p:xfrm>
              <a:off x="4190296" y="4668014"/>
              <a:ext cx="1478601" cy="845784"/>
            </p:xfrm>
            <a:graphic>
              <a:graphicData uri="http://schemas.microsoft.com/office/powerpoint/2016/slidezoom">
                <pslz:sldZm>
                  <pslz:sldZmObj sldId="261" cId="2921904856">
                    <pslz:zmPr id="{006E5ABD-D9F6-4EB9-9DFE-BA577437903F}" imageType="cover" transitionDur="1000">
                      <p166:blipFill xmlns:p166="http://schemas.microsoft.com/office/powerpoint/2016/6/main">
                        <a:blip r:embed="rId13">
                          <a:extLst>
                            <a:ext uri="{28A0092B-C50C-407E-A947-70E740481C1C}">
                              <a14:useLocalDpi xmlns:a14="http://schemas.microsoft.com/office/drawing/2010/main" val="0"/>
                            </a:ext>
                          </a:extLst>
                        </a:blip>
                        <a:stretch>
                          <a:fillRect/>
                        </a:stretch>
                      </p166:blipFill>
                      <p166:spPr xmlns:p166="http://schemas.microsoft.com/office/powerpoint/2016/6/main">
                        <a:xfrm>
                          <a:off x="0" y="0"/>
                          <a:ext cx="1478601" cy="845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166:spPr>
                    </pslz:zmPr>
                  </pslz:sldZmObj>
                </pslz:sldZm>
              </a:graphicData>
            </a:graphic>
          </p:graphicFrame>
        </mc:Choice>
        <mc:Fallback xmlns="">
          <p:pic>
            <p:nvPicPr>
              <p:cNvPr id="9" name="الشريحة 3">
                <a:hlinkClick r:id="rId14" action="ppaction://hlinksldjump"/>
                <a:extLst>
                  <a:ext uri="{FF2B5EF4-FFF2-40B4-BE49-F238E27FC236}">
                    <a16:creationId xmlns:a16="http://schemas.microsoft.com/office/drawing/2014/main" id="{BA0BF7D0-122E-4347-A14E-5EFBC4E0A95A}"/>
                  </a:ext>
                </a:extLst>
              </p:cNvPr>
              <p:cNvPicPr>
                <a:picLocks noGrp="1" noRot="1" noChangeAspect="1" noMove="1" noResize="1" noEditPoints="1" noAdjustHandles="1" noChangeArrowheads="1" noChangeShapeType="1"/>
              </p:cNvPicPr>
              <p:nvPr/>
            </p:nvPicPr>
            <p:blipFill>
              <a:blip r:embed="rId15">
                <a:extLst>
                  <a:ext uri="{28A0092B-C50C-407E-A947-70E740481C1C}">
                    <a14:useLocalDpi xmlns:a14="http://schemas.microsoft.com/office/drawing/2010/main" val="0"/>
                  </a:ext>
                </a:extLst>
              </a:blip>
              <a:stretch>
                <a:fillRect/>
              </a:stretch>
            </p:blipFill>
            <p:spPr>
              <a:xfrm>
                <a:off x="4190296" y="4668014"/>
                <a:ext cx="1478601" cy="845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Fallback>
      </mc:AlternateContent>
      <mc:AlternateContent xmlns:mc="http://schemas.openxmlformats.org/markup-compatibility/2006" xmlns:pslz="http://schemas.microsoft.com/office/powerpoint/2016/slidezoom">
        <mc:Choice Requires="pslz">
          <p:graphicFrame>
            <p:nvGraphicFramePr>
              <p:cNvPr id="11" name="الشريحة 4">
                <a:extLst>
                  <a:ext uri="{FF2B5EF4-FFF2-40B4-BE49-F238E27FC236}">
                    <a16:creationId xmlns:a16="http://schemas.microsoft.com/office/drawing/2014/main" id="{ABC9406D-999C-4D2B-8127-B7864C2097B0}"/>
                  </a:ext>
                </a:extLst>
              </p:cNvPr>
              <p:cNvGraphicFramePr>
                <a:graphicFrameLocks noChangeAspect="1"/>
              </p:cNvGraphicFramePr>
              <p:nvPr>
                <p:extLst>
                  <p:ext uri="{D42A27DB-BD31-4B8C-83A1-F6EECF244321}">
                    <p14:modId xmlns:p14="http://schemas.microsoft.com/office/powerpoint/2010/main" val="3688148537"/>
                  </p:ext>
                </p:extLst>
              </p:nvPr>
            </p:nvGraphicFramePr>
            <p:xfrm>
              <a:off x="1852130" y="4668014"/>
              <a:ext cx="1489315" cy="845784"/>
            </p:xfrm>
            <a:graphic>
              <a:graphicData uri="http://schemas.microsoft.com/office/powerpoint/2016/slidezoom">
                <pslz:sldZm>
                  <pslz:sldZmObj sldId="262" cId="885866843">
                    <pslz:zmPr id="{85982A14-1075-479D-B3D7-18B1EBCECD07}" imageType="cover" transitionDur="1000">
                      <p166:blipFill xmlns:p166="http://schemas.microsoft.com/office/powerpoint/2016/6/main">
                        <a:blip r:embed="rId16">
                          <a:extLst>
                            <a:ext uri="{28A0092B-C50C-407E-A947-70E740481C1C}">
                              <a14:useLocalDpi xmlns:a14="http://schemas.microsoft.com/office/drawing/2010/main" val="0"/>
                            </a:ext>
                          </a:extLst>
                        </a:blip>
                        <a:stretch>
                          <a:fillRect/>
                        </a:stretch>
                      </p166:blipFill>
                      <p166:spPr xmlns:p166="http://schemas.microsoft.com/office/powerpoint/2016/6/main">
                        <a:xfrm>
                          <a:off x="0" y="0"/>
                          <a:ext cx="1489315" cy="845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166:spPr>
                    </pslz:zmPr>
                  </pslz:sldZmObj>
                </pslz:sldZm>
              </a:graphicData>
            </a:graphic>
          </p:graphicFrame>
        </mc:Choice>
        <mc:Fallback xmlns="">
          <p:pic>
            <p:nvPicPr>
              <p:cNvPr id="11" name="الشريحة 4">
                <a:hlinkClick r:id="rId17" action="ppaction://hlinksldjump"/>
                <a:extLst>
                  <a:ext uri="{FF2B5EF4-FFF2-40B4-BE49-F238E27FC236}">
                    <a16:creationId xmlns:a16="http://schemas.microsoft.com/office/drawing/2014/main" id="{ABC9406D-999C-4D2B-8127-B7864C2097B0}"/>
                  </a:ext>
                </a:extLst>
              </p:cNvPr>
              <p:cNvPicPr>
                <a:picLocks noGrp="1" noRot="1" noChangeAspect="1" noMove="1" noResize="1" noEditPoints="1" noAdjustHandles="1" noChangeArrowheads="1" noChangeShapeType="1"/>
              </p:cNvPicPr>
              <p:nvPr/>
            </p:nvPicPr>
            <p:blipFill>
              <a:blip r:embed="rId18">
                <a:extLst>
                  <a:ext uri="{28A0092B-C50C-407E-A947-70E740481C1C}">
                    <a14:useLocalDpi xmlns:a14="http://schemas.microsoft.com/office/drawing/2010/main" val="0"/>
                  </a:ext>
                </a:extLst>
              </a:blip>
              <a:stretch>
                <a:fillRect/>
              </a:stretch>
            </p:blipFill>
            <p:spPr>
              <a:xfrm>
                <a:off x="1852130" y="4668014"/>
                <a:ext cx="1489315" cy="845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Fallback>
      </mc:AlternateContent>
      <mc:AlternateContent xmlns:mc="http://schemas.openxmlformats.org/markup-compatibility/2006" xmlns:pslz="http://schemas.microsoft.com/office/powerpoint/2016/slidezoom">
        <mc:Choice Requires="pslz">
          <p:graphicFrame>
            <p:nvGraphicFramePr>
              <p:cNvPr id="14" name="الشريحة 5">
                <a:extLst>
                  <a:ext uri="{FF2B5EF4-FFF2-40B4-BE49-F238E27FC236}">
                    <a16:creationId xmlns:a16="http://schemas.microsoft.com/office/drawing/2014/main" id="{81185EEE-17AE-4A74-9B30-E80485EC4CD1}"/>
                  </a:ext>
                </a:extLst>
              </p:cNvPr>
              <p:cNvGraphicFramePr>
                <a:graphicFrameLocks noChangeAspect="1"/>
              </p:cNvGraphicFramePr>
              <p:nvPr>
                <p:extLst>
                  <p:ext uri="{D42A27DB-BD31-4B8C-83A1-F6EECF244321}">
                    <p14:modId xmlns:p14="http://schemas.microsoft.com/office/powerpoint/2010/main" val="4108680559"/>
                  </p:ext>
                </p:extLst>
              </p:nvPr>
            </p:nvGraphicFramePr>
            <p:xfrm>
              <a:off x="8850555" y="5763472"/>
              <a:ext cx="1489315" cy="845784"/>
            </p:xfrm>
            <a:graphic>
              <a:graphicData uri="http://schemas.microsoft.com/office/powerpoint/2016/slidezoom">
                <pslz:sldZm>
                  <pslz:sldZmObj sldId="263" cId="3094443422">
                    <pslz:zmPr id="{823C5BEC-F05E-4D02-A5BD-6706867BB81C}" imageType="cover" transitionDur="1000">
                      <p166:blipFill xmlns:p166="http://schemas.microsoft.com/office/powerpoint/2016/6/main">
                        <a:blip r:embed="rId19">
                          <a:extLst>
                            <a:ext uri="{28A0092B-C50C-407E-A947-70E740481C1C}">
                              <a14:useLocalDpi xmlns:a14="http://schemas.microsoft.com/office/drawing/2010/main" val="0"/>
                            </a:ext>
                          </a:extLst>
                        </a:blip>
                        <a:stretch>
                          <a:fillRect/>
                        </a:stretch>
                      </p166:blipFill>
                      <p166:spPr xmlns:p166="http://schemas.microsoft.com/office/powerpoint/2016/6/main">
                        <a:xfrm>
                          <a:off x="0" y="0"/>
                          <a:ext cx="1489315" cy="845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166:spPr>
                    </pslz:zmPr>
                  </pslz:sldZmObj>
                </pslz:sldZm>
              </a:graphicData>
            </a:graphic>
          </p:graphicFrame>
        </mc:Choice>
        <mc:Fallback xmlns="">
          <p:pic>
            <p:nvPicPr>
              <p:cNvPr id="14" name="الشريحة 5">
                <a:hlinkClick r:id="rId20" action="ppaction://hlinksldjump"/>
                <a:extLst>
                  <a:ext uri="{FF2B5EF4-FFF2-40B4-BE49-F238E27FC236}">
                    <a16:creationId xmlns:a16="http://schemas.microsoft.com/office/drawing/2014/main" id="{81185EEE-17AE-4A74-9B30-E80485EC4CD1}"/>
                  </a:ext>
                </a:extLst>
              </p:cNvPr>
              <p:cNvPicPr>
                <a:picLocks noGrp="1" noRot="1" noChangeAspect="1" noMove="1" noResize="1" noEditPoints="1" noAdjustHandles="1" noChangeArrowheads="1" noChangeShapeType="1"/>
              </p:cNvPicPr>
              <p:nvPr/>
            </p:nvPicPr>
            <p:blipFill>
              <a:blip r:embed="rId21">
                <a:extLst>
                  <a:ext uri="{28A0092B-C50C-407E-A947-70E740481C1C}">
                    <a14:useLocalDpi xmlns:a14="http://schemas.microsoft.com/office/drawing/2010/main" val="0"/>
                  </a:ext>
                </a:extLst>
              </a:blip>
              <a:stretch>
                <a:fillRect/>
              </a:stretch>
            </p:blipFill>
            <p:spPr>
              <a:xfrm>
                <a:off x="8850555" y="5763472"/>
                <a:ext cx="1489315" cy="845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Fallback>
      </mc:AlternateContent>
      <mc:AlternateContent xmlns:mc="http://schemas.openxmlformats.org/markup-compatibility/2006" xmlns:pslz="http://schemas.microsoft.com/office/powerpoint/2016/slidezoom">
        <mc:Choice Requires="pslz">
          <p:graphicFrame>
            <p:nvGraphicFramePr>
              <p:cNvPr id="17" name="الشريحة 6">
                <a:extLst>
                  <a:ext uri="{FF2B5EF4-FFF2-40B4-BE49-F238E27FC236}">
                    <a16:creationId xmlns:a16="http://schemas.microsoft.com/office/drawing/2014/main" id="{1676CC81-01B6-407B-A911-A579D44FD9DE}"/>
                  </a:ext>
                </a:extLst>
              </p:cNvPr>
              <p:cNvGraphicFramePr>
                <a:graphicFrameLocks noChangeAspect="1"/>
              </p:cNvGraphicFramePr>
              <p:nvPr>
                <p:extLst>
                  <p:ext uri="{D42A27DB-BD31-4B8C-83A1-F6EECF244321}">
                    <p14:modId xmlns:p14="http://schemas.microsoft.com/office/powerpoint/2010/main" val="2373476432"/>
                  </p:ext>
                </p:extLst>
              </p:nvPr>
            </p:nvGraphicFramePr>
            <p:xfrm>
              <a:off x="6520126" y="5753764"/>
              <a:ext cx="1484558" cy="843083"/>
            </p:xfrm>
            <a:graphic>
              <a:graphicData uri="http://schemas.microsoft.com/office/powerpoint/2016/slidezoom">
                <pslz:sldZm>
                  <pslz:sldZmObj sldId="264" cId="3757174924">
                    <pslz:zmPr id="{55BED50F-6920-46E5-80DF-211B3A1551CC}" imageType="cover" transitionDur="1000">
                      <p166:blipFill xmlns:p166="http://schemas.microsoft.com/office/powerpoint/2016/6/main">
                        <a:blip r:embed="rId22">
                          <a:extLst>
                            <a:ext uri="{28A0092B-C50C-407E-A947-70E740481C1C}">
                              <a14:useLocalDpi xmlns:a14="http://schemas.microsoft.com/office/drawing/2010/main" val="0"/>
                            </a:ext>
                          </a:extLst>
                        </a:blip>
                        <a:stretch>
                          <a:fillRect/>
                        </a:stretch>
                      </p166:blipFill>
                      <p166:spPr xmlns:p166="http://schemas.microsoft.com/office/powerpoint/2016/6/main">
                        <a:xfrm>
                          <a:off x="0" y="0"/>
                          <a:ext cx="1484558" cy="8430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166:spPr>
                    </pslz:zmPr>
                  </pslz:sldZmObj>
                </pslz:sldZm>
              </a:graphicData>
            </a:graphic>
          </p:graphicFrame>
        </mc:Choice>
        <mc:Fallback xmlns="">
          <p:pic>
            <p:nvPicPr>
              <p:cNvPr id="17" name="الشريحة 6">
                <a:hlinkClick r:id="rId23" action="ppaction://hlinksldjump"/>
                <a:extLst>
                  <a:ext uri="{FF2B5EF4-FFF2-40B4-BE49-F238E27FC236}">
                    <a16:creationId xmlns:a16="http://schemas.microsoft.com/office/drawing/2014/main" id="{1676CC81-01B6-407B-A911-A579D44FD9DE}"/>
                  </a:ext>
                </a:extLst>
              </p:cNvPr>
              <p:cNvPicPr>
                <a:picLocks noGrp="1" noRot="1" noChangeAspect="1" noMove="1" noResize="1" noEditPoints="1" noAdjustHandles="1" noChangeArrowheads="1" noChangeShapeType="1"/>
              </p:cNvPicPr>
              <p:nvPr/>
            </p:nvPicPr>
            <p:blipFill>
              <a:blip r:embed="rId24">
                <a:extLst>
                  <a:ext uri="{28A0092B-C50C-407E-A947-70E740481C1C}">
                    <a14:useLocalDpi xmlns:a14="http://schemas.microsoft.com/office/drawing/2010/main" val="0"/>
                  </a:ext>
                </a:extLst>
              </a:blip>
              <a:stretch>
                <a:fillRect/>
              </a:stretch>
            </p:blipFill>
            <p:spPr>
              <a:xfrm>
                <a:off x="6520126" y="5753764"/>
                <a:ext cx="1484558" cy="8430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Fallback>
      </mc:AlternateContent>
      <mc:AlternateContent xmlns:mc="http://schemas.openxmlformats.org/markup-compatibility/2006" xmlns:pslz="http://schemas.microsoft.com/office/powerpoint/2016/slidezoom">
        <mc:Choice Requires="pslz">
          <p:graphicFrame>
            <p:nvGraphicFramePr>
              <p:cNvPr id="21" name="الشريحة 7">
                <a:extLst>
                  <a:ext uri="{FF2B5EF4-FFF2-40B4-BE49-F238E27FC236}">
                    <a16:creationId xmlns:a16="http://schemas.microsoft.com/office/drawing/2014/main" id="{EC4445D4-8ADD-48DF-8587-F1BFC1315444}"/>
                  </a:ext>
                </a:extLst>
              </p:cNvPr>
              <p:cNvGraphicFramePr>
                <a:graphicFrameLocks noChangeAspect="1"/>
              </p:cNvGraphicFramePr>
              <p:nvPr>
                <p:extLst>
                  <p:ext uri="{D42A27DB-BD31-4B8C-83A1-F6EECF244321}">
                    <p14:modId xmlns:p14="http://schemas.microsoft.com/office/powerpoint/2010/main" val="1895481672"/>
                  </p:ext>
                </p:extLst>
              </p:nvPr>
            </p:nvGraphicFramePr>
            <p:xfrm>
              <a:off x="4187318" y="5764822"/>
              <a:ext cx="1484558" cy="843083"/>
            </p:xfrm>
            <a:graphic>
              <a:graphicData uri="http://schemas.microsoft.com/office/powerpoint/2016/slidezoom">
                <pslz:sldZm>
                  <pslz:sldZmObj sldId="265" cId="2663635578">
                    <pslz:zmPr id="{30CE7566-CD6B-432C-A7DA-4324916C9202}" imageType="cover" transitionDur="1000">
                      <p166:blipFill xmlns:p166="http://schemas.microsoft.com/office/powerpoint/2016/6/main">
                        <a:blip r:embed="rId25">
                          <a:extLst>
                            <a:ext uri="{28A0092B-C50C-407E-A947-70E740481C1C}">
                              <a14:useLocalDpi xmlns:a14="http://schemas.microsoft.com/office/drawing/2010/main" val="0"/>
                            </a:ext>
                          </a:extLst>
                        </a:blip>
                        <a:stretch>
                          <a:fillRect/>
                        </a:stretch>
                      </p166:blipFill>
                      <p166:spPr xmlns:p166="http://schemas.microsoft.com/office/powerpoint/2016/6/main">
                        <a:xfrm>
                          <a:off x="0" y="0"/>
                          <a:ext cx="1484558" cy="8430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166:spPr>
                    </pslz:zmPr>
                  </pslz:sldZmObj>
                </pslz:sldZm>
              </a:graphicData>
            </a:graphic>
          </p:graphicFrame>
        </mc:Choice>
        <mc:Fallback xmlns="">
          <p:pic>
            <p:nvPicPr>
              <p:cNvPr id="21" name="الشريحة 7">
                <a:hlinkClick r:id="rId26" action="ppaction://hlinksldjump"/>
                <a:extLst>
                  <a:ext uri="{FF2B5EF4-FFF2-40B4-BE49-F238E27FC236}">
                    <a16:creationId xmlns:a16="http://schemas.microsoft.com/office/drawing/2014/main" id="{EC4445D4-8ADD-48DF-8587-F1BFC1315444}"/>
                  </a:ext>
                </a:extLst>
              </p:cNvPr>
              <p:cNvPicPr>
                <a:picLocks noGrp="1" noRot="1" noChangeAspect="1" noMove="1" noResize="1" noEditPoints="1" noAdjustHandles="1" noChangeArrowheads="1" noChangeShapeType="1"/>
              </p:cNvPicPr>
              <p:nvPr/>
            </p:nvPicPr>
            <p:blipFill>
              <a:blip r:embed="rId27">
                <a:extLst>
                  <a:ext uri="{28A0092B-C50C-407E-A947-70E740481C1C}">
                    <a14:useLocalDpi xmlns:a14="http://schemas.microsoft.com/office/drawing/2010/main" val="0"/>
                  </a:ext>
                </a:extLst>
              </a:blip>
              <a:stretch>
                <a:fillRect/>
              </a:stretch>
            </p:blipFill>
            <p:spPr>
              <a:xfrm>
                <a:off x="4187318" y="5764822"/>
                <a:ext cx="1484558" cy="8430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Fallback>
      </mc:AlternateContent>
      <mc:AlternateContent xmlns:mc="http://schemas.openxmlformats.org/markup-compatibility/2006" xmlns:pslz="http://schemas.microsoft.com/office/powerpoint/2016/slidezoom">
        <mc:Choice Requires="pslz">
          <p:graphicFrame>
            <p:nvGraphicFramePr>
              <p:cNvPr id="24" name="الشريحة 8">
                <a:extLst>
                  <a:ext uri="{FF2B5EF4-FFF2-40B4-BE49-F238E27FC236}">
                    <a16:creationId xmlns:a16="http://schemas.microsoft.com/office/drawing/2014/main" id="{7CA896CB-6AE0-4177-BF80-46D4F79BA29C}"/>
                  </a:ext>
                </a:extLst>
              </p:cNvPr>
              <p:cNvGraphicFramePr>
                <a:graphicFrameLocks noChangeAspect="1"/>
              </p:cNvGraphicFramePr>
              <p:nvPr>
                <p:extLst>
                  <p:ext uri="{D42A27DB-BD31-4B8C-83A1-F6EECF244321}">
                    <p14:modId xmlns:p14="http://schemas.microsoft.com/office/powerpoint/2010/main" val="815335078"/>
                  </p:ext>
                </p:extLst>
              </p:nvPr>
            </p:nvGraphicFramePr>
            <p:xfrm>
              <a:off x="1852130" y="5752414"/>
              <a:ext cx="1489315" cy="845784"/>
            </p:xfrm>
            <a:graphic>
              <a:graphicData uri="http://schemas.microsoft.com/office/powerpoint/2016/slidezoom">
                <pslz:sldZm>
                  <pslz:sldZmObj sldId="266" cId="1489025184">
                    <pslz:zmPr id="{35DA7B34-0A15-49DA-894B-B619819C5BA8}" imageType="cover" transitionDur="1000">
                      <p166:blipFill xmlns:p166="http://schemas.microsoft.com/office/powerpoint/2016/6/main">
                        <a:blip r:embed="rId28">
                          <a:extLst>
                            <a:ext uri="{28A0092B-C50C-407E-A947-70E740481C1C}">
                              <a14:useLocalDpi xmlns:a14="http://schemas.microsoft.com/office/drawing/2010/main" val="0"/>
                            </a:ext>
                          </a:extLst>
                        </a:blip>
                        <a:stretch>
                          <a:fillRect/>
                        </a:stretch>
                      </p166:blipFill>
                      <p166:spPr xmlns:p166="http://schemas.microsoft.com/office/powerpoint/2016/6/main">
                        <a:xfrm>
                          <a:off x="0" y="0"/>
                          <a:ext cx="1489315" cy="845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166:spPr>
                    </pslz:zmPr>
                  </pslz:sldZmObj>
                </pslz:sldZm>
              </a:graphicData>
            </a:graphic>
          </p:graphicFrame>
        </mc:Choice>
        <mc:Fallback xmlns="">
          <p:pic>
            <p:nvPicPr>
              <p:cNvPr id="24" name="الشريحة 8">
                <a:hlinkClick r:id="rId29" action="ppaction://hlinksldjump"/>
                <a:extLst>
                  <a:ext uri="{FF2B5EF4-FFF2-40B4-BE49-F238E27FC236}">
                    <a16:creationId xmlns:a16="http://schemas.microsoft.com/office/drawing/2014/main" id="{7CA896CB-6AE0-4177-BF80-46D4F79BA29C}"/>
                  </a:ext>
                </a:extLst>
              </p:cNvPr>
              <p:cNvPicPr>
                <a:picLocks noGrp="1" noRot="1" noChangeAspect="1" noMove="1" noResize="1" noEditPoints="1" noAdjustHandles="1" noChangeArrowheads="1" noChangeShapeType="1"/>
              </p:cNvPicPr>
              <p:nvPr/>
            </p:nvPicPr>
            <p:blipFill>
              <a:blip r:embed="rId30">
                <a:extLst>
                  <a:ext uri="{28A0092B-C50C-407E-A947-70E740481C1C}">
                    <a14:useLocalDpi xmlns:a14="http://schemas.microsoft.com/office/drawing/2010/main" val="0"/>
                  </a:ext>
                </a:extLst>
              </a:blip>
              <a:stretch>
                <a:fillRect/>
              </a:stretch>
            </p:blipFill>
            <p:spPr>
              <a:xfrm>
                <a:off x="1852130" y="5752414"/>
                <a:ext cx="1489315" cy="845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Fallback>
      </mc:AlternateContent>
      <p:sp>
        <p:nvSpPr>
          <p:cNvPr id="35" name="نص">
            <a:extLst>
              <a:ext uri="{FF2B5EF4-FFF2-40B4-BE49-F238E27FC236}">
                <a16:creationId xmlns:a16="http://schemas.microsoft.com/office/drawing/2014/main" id="{DFF5A62F-3796-4D76-AF13-865CD9CD2A4A}"/>
              </a:ext>
            </a:extLst>
          </p:cNvPr>
          <p:cNvSpPr txBox="1"/>
          <p:nvPr/>
        </p:nvSpPr>
        <p:spPr>
          <a:xfrm>
            <a:off x="825662" y="3552935"/>
            <a:ext cx="10540676" cy="954107"/>
          </a:xfrm>
          <a:prstGeom prst="rect">
            <a:avLst/>
          </a:prstGeom>
          <a:noFill/>
        </p:spPr>
        <p:txBody>
          <a:bodyPr wrap="square" rtlCol="1" anchor="ctr">
            <a:spAutoFit/>
          </a:bodyPr>
          <a:lstStyle/>
          <a:p>
            <a:pPr indent="457200" algn="ctr"/>
            <a:r>
              <a:rPr lang="ar-JO" sz="2800" dirty="0">
                <a:effectLst>
                  <a:outerShdw blurRad="38100" dist="38100" dir="2700000" algn="tl">
                    <a:srgbClr val="000000">
                      <a:alpha val="43137"/>
                    </a:srgbClr>
                  </a:outerShdw>
                </a:effectLst>
                <a:latin typeface="A Thuluth" pitchFamily="2" charset="-78"/>
                <a:cs typeface="+mj-cs"/>
              </a:rPr>
              <a:t>هو النبي محمد </a:t>
            </a:r>
            <a:r>
              <a:rPr lang="ar-JO" sz="2800" dirty="0">
                <a:effectLst>
                  <a:outerShdw blurRad="38100" dist="38100" dir="2700000" algn="tl">
                    <a:srgbClr val="000000">
                      <a:alpha val="43137"/>
                    </a:srgbClr>
                  </a:outerShdw>
                </a:effectLst>
                <a:latin typeface="A Thuluth" pitchFamily="2" charset="-78"/>
              </a:rPr>
              <a:t>ﷺ</a:t>
            </a:r>
            <a:r>
              <a:rPr lang="ar-JO" sz="2800" dirty="0">
                <a:effectLst>
                  <a:outerShdw blurRad="38100" dist="38100" dir="2700000" algn="tl">
                    <a:srgbClr val="000000">
                      <a:alpha val="43137"/>
                    </a:srgbClr>
                  </a:outerShdw>
                </a:effectLst>
                <a:latin typeface="A Thuluth" pitchFamily="2" charset="-78"/>
                <a:cs typeface="+mj-cs"/>
              </a:rPr>
              <a:t>، سيد الخلق، وخاتم الأنبياء، الذى رعاه الله بعنايته منذ الصغر، فتميّزت طفولته عن بقيّة الناس، وكان ذلك لإعداده للنبوّة.</a:t>
            </a:r>
          </a:p>
        </p:txBody>
      </p:sp>
    </p:spTree>
    <p:extLst>
      <p:ext uri="{BB962C8B-B14F-4D97-AF65-F5344CB8AC3E}">
        <p14:creationId xmlns:p14="http://schemas.microsoft.com/office/powerpoint/2010/main" val="155221531"/>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25000" decel="25000" autoRev="1" fill="hold" nodeType="withEffect">
                                  <p:stCondLst>
                                    <p:cond delay="0"/>
                                  </p:stCondLst>
                                  <p:childTnLst>
                                    <p:animRot by="840000">
                                      <p:cBhvr>
                                        <p:cTn id="6" dur="2000" fill="hold"/>
                                        <p:tgtEl>
                                          <p:spTgt spid="16"/>
                                        </p:tgtEl>
                                        <p:attrNameLst>
                                          <p:attrName>r</p:attrName>
                                        </p:attrNameLst>
                                      </p:cBhvr>
                                    </p:animRot>
                                  </p:childTnLst>
                                </p:cTn>
                              </p:par>
                              <p:par>
                                <p:cTn id="7" presetID="8" presetClass="emph" presetSubtype="0" repeatCount="indefinite" accel="25000" decel="25000" autoRev="1" fill="hold" nodeType="withEffect">
                                  <p:stCondLst>
                                    <p:cond delay="0"/>
                                  </p:stCondLst>
                                  <p:childTnLst>
                                    <p:animRot by="-840000">
                                      <p:cBhvr>
                                        <p:cTn id="8"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نص">
            <a:extLst>
              <a:ext uri="{FF2B5EF4-FFF2-40B4-BE49-F238E27FC236}">
                <a16:creationId xmlns:a16="http://schemas.microsoft.com/office/drawing/2014/main" id="{D802B3C3-AACF-4AC7-92EE-2ABCFAF93D47}"/>
              </a:ext>
            </a:extLst>
          </p:cNvPr>
          <p:cNvSpPr txBox="1"/>
          <p:nvPr/>
        </p:nvSpPr>
        <p:spPr>
          <a:xfrm>
            <a:off x="825600" y="2321005"/>
            <a:ext cx="10540800" cy="2215991"/>
          </a:xfrm>
          <a:prstGeom prst="rect">
            <a:avLst/>
          </a:prstGeom>
          <a:noFill/>
        </p:spPr>
        <p:txBody>
          <a:bodyPr wrap="square" rtlCol="1" anchor="ctr">
            <a:spAutoFit/>
          </a:bodyPr>
          <a:lstStyle/>
          <a:p>
            <a:pPr indent="457200" algn="just">
              <a:spcAft>
                <a:spcPts val="1200"/>
              </a:spcAft>
            </a:pPr>
            <a:r>
              <a:rPr lang="ar-JO" sz="3200" dirty="0">
                <a:effectLst>
                  <a:outerShdw blurRad="38100" dist="38100" dir="2700000" algn="tl">
                    <a:srgbClr val="000000">
                      <a:alpha val="43137"/>
                    </a:srgbClr>
                  </a:outerShdw>
                </a:effectLst>
                <a:latin typeface="A Thuluth" pitchFamily="2" charset="-78"/>
                <a:cs typeface="+mj-cs"/>
              </a:rPr>
              <a:t>تاريخ مولد النبي ﷺ.</a:t>
            </a:r>
          </a:p>
          <a:p>
            <a:pPr indent="457200" algn="just"/>
            <a:r>
              <a:rPr lang="ar-JO" sz="3200" dirty="0">
                <a:effectLst>
                  <a:outerShdw blurRad="38100" dist="38100" dir="2700000" algn="tl">
                    <a:srgbClr val="000000">
                      <a:alpha val="43137"/>
                    </a:srgbClr>
                  </a:outerShdw>
                </a:effectLst>
                <a:latin typeface="A Thuluth" pitchFamily="2" charset="-78"/>
                <a:cs typeface="+mj-cs"/>
              </a:rPr>
              <a:t>يوم الإثنين الثاني عشر من شهر ربيع الأول من عام الفيل، وُلِد أشرف الخلق ﷺ في مكة المكرمة، فقد اصطفاه الله من بني هاشم بقريش، واصطفى قريشاً من سائر قبائل العرب، ونسبه ﷺ من أطهر الأنساب.</a:t>
            </a:r>
          </a:p>
        </p:txBody>
      </p:sp>
    </p:spTree>
    <p:extLst>
      <p:ext uri="{BB962C8B-B14F-4D97-AF65-F5344CB8AC3E}">
        <p14:creationId xmlns:p14="http://schemas.microsoft.com/office/powerpoint/2010/main" val="3019586441"/>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نص">
            <a:extLst>
              <a:ext uri="{FF2B5EF4-FFF2-40B4-BE49-F238E27FC236}">
                <a16:creationId xmlns:a16="http://schemas.microsoft.com/office/drawing/2014/main" id="{D802B3C3-AACF-4AC7-92EE-2ABCFAF93D47}"/>
              </a:ext>
            </a:extLst>
          </p:cNvPr>
          <p:cNvSpPr txBox="1"/>
          <p:nvPr/>
        </p:nvSpPr>
        <p:spPr>
          <a:xfrm>
            <a:off x="825600" y="1828563"/>
            <a:ext cx="10540800" cy="3200876"/>
          </a:xfrm>
          <a:prstGeom prst="rect">
            <a:avLst/>
          </a:prstGeom>
          <a:noFill/>
        </p:spPr>
        <p:txBody>
          <a:bodyPr wrap="square" rtlCol="1" anchor="ctr">
            <a:spAutoFit/>
          </a:bodyPr>
          <a:lstStyle/>
          <a:p>
            <a:pPr indent="457200" algn="just">
              <a:spcAft>
                <a:spcPts val="1200"/>
              </a:spcAft>
            </a:pPr>
            <a:r>
              <a:rPr lang="ar-JO" sz="3200" dirty="0">
                <a:effectLst>
                  <a:outerShdw blurRad="38100" dist="38100" dir="2700000" algn="tl">
                    <a:srgbClr val="000000">
                      <a:alpha val="43137"/>
                    </a:srgbClr>
                  </a:outerShdw>
                </a:effectLst>
                <a:latin typeface="A Thuluth" pitchFamily="2" charset="-78"/>
                <a:cs typeface="+mj-cs"/>
              </a:rPr>
              <a:t>مولد النبي ﷺ.</a:t>
            </a:r>
          </a:p>
          <a:p>
            <a:pPr indent="457200" algn="just">
              <a:spcAft>
                <a:spcPts val="1200"/>
              </a:spcAft>
            </a:pPr>
            <a:r>
              <a:rPr lang="ar-JO" sz="3200" dirty="0">
                <a:effectLst>
                  <a:outerShdw blurRad="38100" dist="38100" dir="2700000" algn="tl">
                    <a:srgbClr val="000000">
                      <a:alpha val="43137"/>
                    </a:srgbClr>
                  </a:outerShdw>
                </a:effectLst>
                <a:latin typeface="A Thuluth" pitchFamily="2" charset="-78"/>
                <a:cs typeface="+mj-cs"/>
              </a:rPr>
              <a:t>ولد ﷺ يتيمًا، حيث توفّي والده قبل مولده، فتولى أمره جدّه عبد المطلب، الذي اعتنى به واحتواه بعطفه واهتمامه، فدفع به إلى حليمة السعدية لإرضاعه كما اعتاد العرب على ذلك، فقضى النبي ﷺ الأيّام الأولى من حياته في ديار بني سعد، ليلقى من مرضعته حليمة كل حب وعناية واهتمام، مع حرصها على بقائه عندها حتى بعد انتهاء السنتين  لما رأت من البركة التي حلّت عليها بوجوده ﷺ.</a:t>
            </a:r>
          </a:p>
        </p:txBody>
      </p:sp>
    </p:spTree>
    <p:extLst>
      <p:ext uri="{BB962C8B-B14F-4D97-AF65-F5344CB8AC3E}">
        <p14:creationId xmlns:p14="http://schemas.microsoft.com/office/powerpoint/2010/main" val="3893024307"/>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نص">
            <a:extLst>
              <a:ext uri="{FF2B5EF4-FFF2-40B4-BE49-F238E27FC236}">
                <a16:creationId xmlns:a16="http://schemas.microsoft.com/office/drawing/2014/main" id="{D802B3C3-AACF-4AC7-92EE-2ABCFAF93D47}"/>
              </a:ext>
            </a:extLst>
          </p:cNvPr>
          <p:cNvSpPr txBox="1"/>
          <p:nvPr/>
        </p:nvSpPr>
        <p:spPr>
          <a:xfrm>
            <a:off x="825600" y="1259175"/>
            <a:ext cx="10540800" cy="4339650"/>
          </a:xfrm>
          <a:prstGeom prst="rect">
            <a:avLst/>
          </a:prstGeom>
          <a:noFill/>
        </p:spPr>
        <p:txBody>
          <a:bodyPr wrap="square" rtlCol="1" anchor="ctr">
            <a:spAutoFit/>
          </a:bodyPr>
          <a:lstStyle/>
          <a:p>
            <a:pPr indent="457200" algn="just">
              <a:spcAft>
                <a:spcPts val="1200"/>
              </a:spcAft>
            </a:pPr>
            <a:r>
              <a:rPr lang="ar-JO" sz="3200" dirty="0">
                <a:effectLst>
                  <a:outerShdw blurRad="38100" dist="38100" dir="2700000" algn="tl">
                    <a:srgbClr val="000000">
                      <a:alpha val="43137"/>
                    </a:srgbClr>
                  </a:outerShdw>
                </a:effectLst>
                <a:latin typeface="A Thuluth" pitchFamily="2" charset="-78"/>
                <a:cs typeface="+mj-cs"/>
              </a:rPr>
              <a:t>نشأة النبي ﷺ.</a:t>
            </a:r>
          </a:p>
          <a:p>
            <a:pPr indent="457200" algn="just">
              <a:spcAft>
                <a:spcPts val="1200"/>
              </a:spcAft>
            </a:pPr>
            <a:r>
              <a:rPr lang="ar-JO" sz="3200" dirty="0">
                <a:effectLst>
                  <a:outerShdw blurRad="38100" dist="38100" dir="2700000" algn="tl">
                    <a:srgbClr val="000000">
                      <a:alpha val="43137"/>
                    </a:srgbClr>
                  </a:outerShdw>
                </a:effectLst>
                <a:latin typeface="A Thuluth" pitchFamily="2" charset="-78"/>
                <a:cs typeface="+mj-cs"/>
              </a:rPr>
              <a:t>عندما كانت السنة الرابعة من مولده، وحين كان يلعب مع الأطفال وقت الرعي، جاءه جبريل عليه السلام، فأمسك به وشقّ صدره، واستخرج قلبه وأخرج منه قطعة سوداء، فقال جبريل: ” هذا حظ الشيطان منك ” ، ثم غسل قلبه وبطنه في وعاء من ذهب بماء زمزم، ثم أعاده.</a:t>
            </a:r>
          </a:p>
          <a:p>
            <a:pPr indent="457200" algn="just">
              <a:spcAft>
                <a:spcPts val="1200"/>
              </a:spcAft>
            </a:pPr>
            <a:r>
              <a:rPr lang="ar-JO" sz="3200" dirty="0">
                <a:effectLst>
                  <a:outerShdw blurRad="38100" dist="38100" dir="2700000" algn="tl">
                    <a:srgbClr val="000000">
                      <a:alpha val="43137"/>
                    </a:srgbClr>
                  </a:outerShdw>
                </a:effectLst>
                <a:latin typeface="A Thuluth" pitchFamily="2" charset="-78"/>
                <a:cs typeface="+mj-cs"/>
              </a:rPr>
              <a:t>خافت حليمة عليه بعد حادثة شق الصدر، فأرجعته إلى أمّه ثم أخبرتها بالقصّة، فلم تخشى والدته ذلك، وقالت لها: ” إني رأيت خرج مني نور أضاءت منه قصور الشام ” .</a:t>
            </a:r>
          </a:p>
        </p:txBody>
      </p:sp>
    </p:spTree>
    <p:extLst>
      <p:ext uri="{BB962C8B-B14F-4D97-AF65-F5344CB8AC3E}">
        <p14:creationId xmlns:p14="http://schemas.microsoft.com/office/powerpoint/2010/main" val="2921904856"/>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نص">
            <a:extLst>
              <a:ext uri="{FF2B5EF4-FFF2-40B4-BE49-F238E27FC236}">
                <a16:creationId xmlns:a16="http://schemas.microsoft.com/office/drawing/2014/main" id="{D802B3C3-AACF-4AC7-92EE-2ABCFAF93D47}"/>
              </a:ext>
            </a:extLst>
          </p:cNvPr>
          <p:cNvSpPr txBox="1"/>
          <p:nvPr/>
        </p:nvSpPr>
        <p:spPr>
          <a:xfrm>
            <a:off x="825600" y="1505396"/>
            <a:ext cx="10540800" cy="3847207"/>
          </a:xfrm>
          <a:prstGeom prst="rect">
            <a:avLst/>
          </a:prstGeom>
          <a:noFill/>
        </p:spPr>
        <p:txBody>
          <a:bodyPr wrap="square" rtlCol="1" anchor="ctr">
            <a:spAutoFit/>
          </a:bodyPr>
          <a:lstStyle/>
          <a:p>
            <a:pPr indent="457200" algn="just">
              <a:spcAft>
                <a:spcPts val="1200"/>
              </a:spcAft>
            </a:pPr>
            <a:r>
              <a:rPr lang="ar-JO" sz="3200" dirty="0">
                <a:effectLst>
                  <a:outerShdw blurRad="38100" dist="38100" dir="2700000" algn="tl">
                    <a:srgbClr val="000000">
                      <a:alpha val="43137"/>
                    </a:srgbClr>
                  </a:outerShdw>
                </a:effectLst>
                <a:latin typeface="A Thuluth" pitchFamily="2" charset="-78"/>
                <a:cs typeface="+mj-cs"/>
              </a:rPr>
              <a:t>زواج النبي ﷺ.</a:t>
            </a:r>
          </a:p>
          <a:p>
            <a:pPr indent="457200" algn="just">
              <a:spcAft>
                <a:spcPts val="1200"/>
              </a:spcAft>
            </a:pPr>
            <a:r>
              <a:rPr lang="ar-JO" sz="3200" dirty="0">
                <a:effectLst>
                  <a:outerShdw blurRad="38100" dist="38100" dir="2700000" algn="tl">
                    <a:srgbClr val="000000">
                      <a:alpha val="43137"/>
                    </a:srgbClr>
                  </a:outerShdw>
                </a:effectLst>
                <a:latin typeface="A Thuluth" pitchFamily="2" charset="-78"/>
                <a:cs typeface="+mj-cs"/>
              </a:rPr>
              <a:t>وهكذا توالت الأحزان في طفولة النبي ﷺ، وتركت أثرها في قلبه، وما كان منه إلا صابرًا صادقًا أمينًا. حتى صدق فيه وصف خديجة رضي الله عنه: ” يحمل الكَلَّ، ويكسب المعدوم، ويُقري الضيف، ويُعين على نوائب الحق ”.</a:t>
            </a:r>
          </a:p>
          <a:p>
            <a:pPr indent="457200" algn="just">
              <a:spcAft>
                <a:spcPts val="1200"/>
              </a:spcAft>
            </a:pPr>
            <a:r>
              <a:rPr lang="ar-JO" sz="3200" dirty="0">
                <a:effectLst>
                  <a:outerShdw blurRad="38100" dist="38100" dir="2700000" algn="tl">
                    <a:srgbClr val="000000">
                      <a:alpha val="43137"/>
                    </a:srgbClr>
                  </a:outerShdw>
                </a:effectLst>
                <a:latin typeface="A Thuluth" pitchFamily="2" charset="-78"/>
                <a:cs typeface="+mj-cs"/>
              </a:rPr>
              <a:t>ولقد اشتغل النبي ﷺ برعي الأغنام ثم التجارة، ومن شدة أمانته وصدقه أسموه أهل قريش (الصادق الأمين) بعدها أدار تجارة السيدة خديجة، وتزوج النبي ﷺ السيدة خديجة وهو في سن الخامسة والعشرون.</a:t>
            </a:r>
          </a:p>
        </p:txBody>
      </p:sp>
    </p:spTree>
    <p:extLst>
      <p:ext uri="{BB962C8B-B14F-4D97-AF65-F5344CB8AC3E}">
        <p14:creationId xmlns:p14="http://schemas.microsoft.com/office/powerpoint/2010/main" val="885866843"/>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نص">
            <a:extLst>
              <a:ext uri="{FF2B5EF4-FFF2-40B4-BE49-F238E27FC236}">
                <a16:creationId xmlns:a16="http://schemas.microsoft.com/office/drawing/2014/main" id="{D802B3C3-AACF-4AC7-92EE-2ABCFAF93D47}"/>
              </a:ext>
            </a:extLst>
          </p:cNvPr>
          <p:cNvSpPr txBox="1"/>
          <p:nvPr/>
        </p:nvSpPr>
        <p:spPr>
          <a:xfrm>
            <a:off x="825600" y="2567225"/>
            <a:ext cx="10540800" cy="1723549"/>
          </a:xfrm>
          <a:prstGeom prst="rect">
            <a:avLst/>
          </a:prstGeom>
          <a:noFill/>
        </p:spPr>
        <p:txBody>
          <a:bodyPr wrap="square" rtlCol="1" anchor="ctr">
            <a:spAutoFit/>
          </a:bodyPr>
          <a:lstStyle/>
          <a:p>
            <a:pPr indent="457200" algn="just">
              <a:spcAft>
                <a:spcPts val="1200"/>
              </a:spcAft>
            </a:pPr>
            <a:r>
              <a:rPr lang="ar-JO" sz="3200" dirty="0">
                <a:effectLst>
                  <a:outerShdw blurRad="38100" dist="38100" dir="2700000" algn="tl">
                    <a:srgbClr val="000000">
                      <a:alpha val="43137"/>
                    </a:srgbClr>
                  </a:outerShdw>
                </a:effectLst>
                <a:latin typeface="A Thuluth" pitchFamily="2" charset="-78"/>
                <a:cs typeface="+mj-cs"/>
              </a:rPr>
              <a:t>أبناء النبي ﷺ.</a:t>
            </a:r>
          </a:p>
          <a:p>
            <a:pPr indent="457200" algn="just">
              <a:spcAft>
                <a:spcPts val="1200"/>
              </a:spcAft>
            </a:pPr>
            <a:r>
              <a:rPr lang="ar-JO" sz="3200" dirty="0">
                <a:effectLst>
                  <a:outerShdw blurRad="38100" dist="38100" dir="2700000" algn="tl">
                    <a:srgbClr val="000000">
                      <a:alpha val="43137"/>
                    </a:srgbClr>
                  </a:outerShdw>
                </a:effectLst>
                <a:latin typeface="A Thuluth" pitchFamily="2" charset="-78"/>
                <a:cs typeface="+mj-cs"/>
              </a:rPr>
              <a:t>أنجبت له السيدة خديجة قبل البعثة من الأبناء: القاسم، رقية، زينب</a:t>
            </a:r>
            <a:r>
              <a:rPr lang="ar-JO" sz="3200">
                <a:effectLst>
                  <a:outerShdw blurRad="38100" dist="38100" dir="2700000" algn="tl">
                    <a:srgbClr val="000000">
                      <a:alpha val="43137"/>
                    </a:srgbClr>
                  </a:outerShdw>
                </a:effectLst>
                <a:latin typeface="A Thuluth" pitchFamily="2" charset="-78"/>
                <a:cs typeface="+mj-cs"/>
              </a:rPr>
              <a:t>، فاطمة، وأم كلثوم. </a:t>
            </a:r>
            <a:r>
              <a:rPr lang="ar-JO" sz="3200" dirty="0">
                <a:effectLst>
                  <a:outerShdw blurRad="38100" dist="38100" dir="2700000" algn="tl">
                    <a:srgbClr val="000000">
                      <a:alpha val="43137"/>
                    </a:srgbClr>
                  </a:outerShdw>
                </a:effectLst>
                <a:latin typeface="A Thuluth" pitchFamily="2" charset="-78"/>
                <a:cs typeface="+mj-cs"/>
              </a:rPr>
              <a:t>وبعد البعثة عبد الله، أما إبراهيم فكان من مارية القبطية.</a:t>
            </a:r>
          </a:p>
        </p:txBody>
      </p:sp>
    </p:spTree>
    <p:extLst>
      <p:ext uri="{BB962C8B-B14F-4D97-AF65-F5344CB8AC3E}">
        <p14:creationId xmlns:p14="http://schemas.microsoft.com/office/powerpoint/2010/main" val="3094443422"/>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نص">
            <a:extLst>
              <a:ext uri="{FF2B5EF4-FFF2-40B4-BE49-F238E27FC236}">
                <a16:creationId xmlns:a16="http://schemas.microsoft.com/office/drawing/2014/main" id="{D802B3C3-AACF-4AC7-92EE-2ABCFAF93D47}"/>
              </a:ext>
            </a:extLst>
          </p:cNvPr>
          <p:cNvSpPr txBox="1"/>
          <p:nvPr/>
        </p:nvSpPr>
        <p:spPr>
          <a:xfrm>
            <a:off x="825600" y="1828562"/>
            <a:ext cx="10540800" cy="3200876"/>
          </a:xfrm>
          <a:prstGeom prst="rect">
            <a:avLst/>
          </a:prstGeom>
          <a:noFill/>
        </p:spPr>
        <p:txBody>
          <a:bodyPr wrap="square" rtlCol="1" anchor="ctr">
            <a:spAutoFit/>
          </a:bodyPr>
          <a:lstStyle/>
          <a:p>
            <a:pPr indent="457200" algn="just">
              <a:spcAft>
                <a:spcPts val="1200"/>
              </a:spcAft>
            </a:pPr>
            <a:r>
              <a:rPr lang="ar-JO" sz="3200" dirty="0">
                <a:effectLst>
                  <a:outerShdw blurRad="38100" dist="38100" dir="2700000" algn="tl">
                    <a:srgbClr val="000000">
                      <a:alpha val="43137"/>
                    </a:srgbClr>
                  </a:outerShdw>
                </a:effectLst>
                <a:latin typeface="A Thuluth" pitchFamily="2" charset="-78"/>
                <a:cs typeface="+mj-cs"/>
              </a:rPr>
              <a:t>نزول الوحي.</a:t>
            </a:r>
          </a:p>
          <a:p>
            <a:pPr indent="457200" algn="just">
              <a:spcAft>
                <a:spcPts val="1200"/>
              </a:spcAft>
            </a:pPr>
            <a:r>
              <a:rPr lang="ar-JO" sz="3200" dirty="0">
                <a:effectLst>
                  <a:outerShdw blurRad="38100" dist="38100" dir="2700000" algn="tl">
                    <a:srgbClr val="000000">
                      <a:alpha val="43137"/>
                    </a:srgbClr>
                  </a:outerShdw>
                </a:effectLst>
                <a:latin typeface="A Thuluth" pitchFamily="2" charset="-78"/>
                <a:cs typeface="+mj-cs"/>
              </a:rPr>
              <a:t>نزل الوحي على النبي ﷺ وهو في عمر الأربعين، وقد كانت السيدة خديجة رضي الله عنها هي أول من آمن به من النساء، و أول من آمن به من الرجال فكان أبو بكر الصديق رضي الله عنه، أما أول من آمن به من الصبية فكان عليَّ بن أبي طالب رضي الله عنه، وظل النبي ﷺ ثلاث سنوات في مكة وهو يدعو الناس سرًّا إلى الإسلام.</a:t>
            </a:r>
          </a:p>
        </p:txBody>
      </p:sp>
    </p:spTree>
    <p:extLst>
      <p:ext uri="{BB962C8B-B14F-4D97-AF65-F5344CB8AC3E}">
        <p14:creationId xmlns:p14="http://schemas.microsoft.com/office/powerpoint/2010/main" val="3757174924"/>
      </p:ext>
    </p:extLst>
  </p:cSld>
  <p:clrMapOvr>
    <a:masterClrMapping/>
  </p:clrMapOvr>
  <p:transition spd="slow">
    <p:fade thruBlk="1"/>
  </p:transition>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نسق Office">
  <a:themeElements>
    <a:clrScheme name="مخصص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TotalTime>
  <Words>766</Words>
  <Application>Microsoft Office PowerPoint</Application>
  <PresentationFormat>شاشة عريضة</PresentationFormat>
  <Paragraphs>66</Paragraphs>
  <Slides>11</Slides>
  <Notes>10</Notes>
  <HiddenSlides>1</HiddenSlides>
  <MMClips>0</MMClips>
  <ScaleCrop>false</ScaleCrop>
  <HeadingPairs>
    <vt:vector size="6" baseType="variant">
      <vt:variant>
        <vt:lpstr>الخطوط المستخدمة</vt:lpstr>
      </vt:variant>
      <vt:variant>
        <vt:i4>5</vt:i4>
      </vt:variant>
      <vt:variant>
        <vt:lpstr>نسق</vt:lpstr>
      </vt:variant>
      <vt:variant>
        <vt:i4>2</vt:i4>
      </vt:variant>
      <vt:variant>
        <vt:lpstr>عناوين الشرائح</vt:lpstr>
      </vt:variant>
      <vt:variant>
        <vt:i4>11</vt:i4>
      </vt:variant>
    </vt:vector>
  </HeadingPairs>
  <TitlesOfParts>
    <vt:vector size="18" baseType="lpstr">
      <vt:lpstr>Calibri Light</vt:lpstr>
      <vt:lpstr>Arial</vt:lpstr>
      <vt:lpstr>A Jannat LT</vt:lpstr>
      <vt:lpstr>A Thuluth</vt:lpstr>
      <vt:lpstr>Calibri</vt:lpstr>
      <vt:lpstr>نسق Office</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المولد النبوي</dc:title>
  <dc:creator>قناة البوربوينت الإسلامي</dc:creator>
  <cp:lastModifiedBy>قناة البوربوينت الإسلامي</cp:lastModifiedBy>
  <cp:revision>56</cp:revision>
  <dcterms:created xsi:type="dcterms:W3CDTF">2021-10-08T14:00:05Z</dcterms:created>
  <dcterms:modified xsi:type="dcterms:W3CDTF">2025-04-12T16:38:38Z</dcterms:modified>
</cp:coreProperties>
</file>