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7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قدمة" id="{4E7F71D6-8CAB-4E19-B0BD-025BA686A29E}">
          <p14:sldIdLst>
            <p14:sldId id="275"/>
            <p14:sldId id="257"/>
          </p14:sldIdLst>
        </p14:section>
        <p14:section name="الأسئلة" id="{32038CC6-C639-46A3-B270-9D93C22DDF41}">
          <p14:sldIdLst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النهاية" id="{1FCB1B86-F632-41FB-8F4C-59361B978D4B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81C"/>
    <a:srgbClr val="D0A172"/>
    <a:srgbClr val="8D5E2F"/>
    <a:srgbClr val="006A6A"/>
    <a:srgbClr val="007A7A"/>
    <a:srgbClr val="009696"/>
    <a:srgbClr val="1C3036"/>
    <a:srgbClr val="006600"/>
    <a:srgbClr val="A4CFD8"/>
    <a:srgbClr val="377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79E7F-C323-40EE-A015-2B24B5880A09}" v="71" dt="2023-03-14T16:12:23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4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CBD79E7F-C323-40EE-A015-2B24B5880A09}"/>
    <pc:docChg chg="undo redo custSel addSld delSld modSld modMainMaster modSection modShowInfo">
      <pc:chgData name="البوربوينت الإسلامي" userId="8292d700421e9dbf" providerId="LiveId" clId="{CBD79E7F-C323-40EE-A015-2B24B5880A09}" dt="2023-03-14T16:12:25.273" v="1240" actId="729"/>
      <pc:docMkLst>
        <pc:docMk/>
      </pc:docMkLst>
      <pc:sldChg chg="addSp delSp modSp mod modTransition modClrScheme modAnim chgLayout">
        <pc:chgData name="البوربوينت الإسلامي" userId="8292d700421e9dbf" providerId="LiveId" clId="{CBD79E7F-C323-40EE-A015-2B24B5880A09}" dt="2023-03-14T15:35:45.540" v="1030"/>
        <pc:sldMkLst>
          <pc:docMk/>
          <pc:sldMk cId="4087162524" sldId="257"/>
        </pc:sldMkLst>
        <pc:spChg chg="add del mod ord">
          <ac:chgData name="البوربوينت الإسلامي" userId="8292d700421e9dbf" providerId="LiveId" clId="{CBD79E7F-C323-40EE-A015-2B24B5880A09}" dt="2023-03-11T15:12:15.746" v="284" actId="478"/>
          <ac:spMkLst>
            <pc:docMk/>
            <pc:sldMk cId="4087162524" sldId="257"/>
            <ac:spMk id="7" creationId="{4624B9A8-92BA-F097-2FA6-62971BD034A3}"/>
          </ac:spMkLst>
        </pc:spChg>
      </pc:sldChg>
      <pc:sldChg chg="addSp delSp modSp mod delAnim modAnim">
        <pc:chgData name="البوربوينت الإسلامي" userId="8292d700421e9dbf" providerId="LiveId" clId="{CBD79E7F-C323-40EE-A015-2B24B5880A09}" dt="2023-03-12T15:17:09.823" v="1012" actId="33935"/>
        <pc:sldMkLst>
          <pc:docMk/>
          <pc:sldMk cId="1199176946" sldId="258"/>
        </pc:sldMkLst>
        <pc:spChg chg="del">
          <ac:chgData name="البوربوينت الإسلامي" userId="8292d700421e9dbf" providerId="LiveId" clId="{CBD79E7F-C323-40EE-A015-2B24B5880A09}" dt="2023-03-11T15:11:34.677" v="277" actId="21"/>
          <ac:spMkLst>
            <pc:docMk/>
            <pc:sldMk cId="1199176946" sldId="258"/>
            <ac:spMk id="2" creationId="{A7BC7887-4903-FFF6-691E-5401B30C2BFB}"/>
          </ac:spMkLst>
        </pc:spChg>
        <pc:spChg chg="add mod ord">
          <ac:chgData name="البوربوينت الإسلامي" userId="8292d700421e9dbf" providerId="LiveId" clId="{CBD79E7F-C323-40EE-A015-2B24B5880A09}" dt="2023-03-11T15:05:07.756" v="210" actId="571"/>
          <ac:spMkLst>
            <pc:docMk/>
            <pc:sldMk cId="1199176946" sldId="258"/>
            <ac:spMk id="5" creationId="{0A8DABE9-FD86-ED31-9F6D-7035F0CBB50E}"/>
          </ac:spMkLst>
        </pc:spChg>
        <pc:spChg chg="mod">
          <ac:chgData name="البوربوينت الإسلامي" userId="8292d700421e9dbf" providerId="LiveId" clId="{CBD79E7F-C323-40EE-A015-2B24B5880A09}" dt="2023-03-11T15:10:01.769" v="262" actId="571"/>
          <ac:spMkLst>
            <pc:docMk/>
            <pc:sldMk cId="1199176946" sldId="258"/>
            <ac:spMk id="14" creationId="{8087710A-50FB-ABA7-846F-DE0EA20F9CC8}"/>
          </ac:spMkLst>
        </pc:spChg>
        <pc:spChg chg="mod">
          <ac:chgData name="البوربوينت الإسلامي" userId="8292d700421e9dbf" providerId="LiveId" clId="{CBD79E7F-C323-40EE-A015-2B24B5880A09}" dt="2023-03-11T14:54:20.357" v="97"/>
          <ac:spMkLst>
            <pc:docMk/>
            <pc:sldMk cId="1199176946" sldId="258"/>
            <ac:spMk id="23" creationId="{99A7EF3D-B533-D858-B494-CD8DEA29934E}"/>
          </ac:spMkLst>
        </pc:spChg>
        <pc:spChg chg="mod">
          <ac:chgData name="البوربوينت الإسلامي" userId="8292d700421e9dbf" providerId="LiveId" clId="{CBD79E7F-C323-40EE-A015-2B24B5880A09}" dt="2023-03-11T14:54:20.357" v="97"/>
          <ac:spMkLst>
            <pc:docMk/>
            <pc:sldMk cId="1199176946" sldId="258"/>
            <ac:spMk id="24" creationId="{B71C2367-0D4C-EFCC-C0EB-78CAB420A1B8}"/>
          </ac:spMkLst>
        </pc:spChg>
        <pc:spChg chg="mod">
          <ac:chgData name="البوربوينت الإسلامي" userId="8292d700421e9dbf" providerId="LiveId" clId="{CBD79E7F-C323-40EE-A015-2B24B5880A09}" dt="2023-03-11T15:31:59.752" v="369"/>
          <ac:spMkLst>
            <pc:docMk/>
            <pc:sldMk cId="1199176946" sldId="258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32:12.288" v="370"/>
          <ac:spMkLst>
            <pc:docMk/>
            <pc:sldMk cId="1199176946" sldId="258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4:54:24.114" v="99"/>
          <ac:spMkLst>
            <pc:docMk/>
            <pc:sldMk cId="1199176946" sldId="258"/>
            <ac:spMk id="36" creationId="{06BA4D9B-BA59-5610-E60F-D37C920750AE}"/>
          </ac:spMkLst>
        </pc:spChg>
        <pc:spChg chg="mod">
          <ac:chgData name="البوربوينت الإسلامي" userId="8292d700421e9dbf" providerId="LiveId" clId="{CBD79E7F-C323-40EE-A015-2B24B5880A09}" dt="2023-03-11T14:54:24.114" v="99"/>
          <ac:spMkLst>
            <pc:docMk/>
            <pc:sldMk cId="1199176946" sldId="258"/>
            <ac:spMk id="37" creationId="{67275513-F7E5-A0E6-B2DE-95D818052818}"/>
          </ac:spMkLst>
        </pc:spChg>
        <pc:spChg chg="mod">
          <ac:chgData name="البوربوينت الإسلامي" userId="8292d700421e9dbf" providerId="LiveId" clId="{CBD79E7F-C323-40EE-A015-2B24B5880A09}" dt="2023-03-11T14:54:29.209" v="101"/>
          <ac:spMkLst>
            <pc:docMk/>
            <pc:sldMk cId="1199176946" sldId="258"/>
            <ac:spMk id="40" creationId="{02EB5503-BC71-5387-10DC-AE85B1692A5A}"/>
          </ac:spMkLst>
        </pc:spChg>
        <pc:spChg chg="mod">
          <ac:chgData name="البوربوينت الإسلامي" userId="8292d700421e9dbf" providerId="LiveId" clId="{CBD79E7F-C323-40EE-A015-2B24B5880A09}" dt="2023-03-11T14:54:29.209" v="101"/>
          <ac:spMkLst>
            <pc:docMk/>
            <pc:sldMk cId="1199176946" sldId="258"/>
            <ac:spMk id="41" creationId="{AF1F251F-82D5-3842-336C-04D0563A34A4}"/>
          </ac:spMkLst>
        </pc:spChg>
        <pc:spChg chg="mod">
          <ac:chgData name="البوربوينت الإسلامي" userId="8292d700421e9dbf" providerId="LiveId" clId="{CBD79E7F-C323-40EE-A015-2B24B5880A09}" dt="2023-03-11T15:32:30.808" v="385" actId="20577"/>
          <ac:spMkLst>
            <pc:docMk/>
            <pc:sldMk cId="1199176946" sldId="258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4:54:36.335" v="105"/>
          <ac:spMkLst>
            <pc:docMk/>
            <pc:sldMk cId="1199176946" sldId="258"/>
            <ac:spMk id="45" creationId="{D5C9FF92-5CC5-9801-DDE2-0D3E0ACCE416}"/>
          </ac:spMkLst>
        </pc:spChg>
        <pc:spChg chg="mod">
          <ac:chgData name="البوربوينت الإسلامي" userId="8292d700421e9dbf" providerId="LiveId" clId="{CBD79E7F-C323-40EE-A015-2B24B5880A09}" dt="2023-03-11T14:54:36.335" v="105"/>
          <ac:spMkLst>
            <pc:docMk/>
            <pc:sldMk cId="1199176946" sldId="258"/>
            <ac:spMk id="46" creationId="{BEA0BB9F-78D7-7B3B-7276-39E63E16C007}"/>
          </ac:spMkLst>
        </pc:spChg>
        <pc:spChg chg="mod">
          <ac:chgData name="البوربوينت الإسلامي" userId="8292d700421e9dbf" providerId="LiveId" clId="{CBD79E7F-C323-40EE-A015-2B24B5880A09}" dt="2023-03-11T15:32:44.498" v="394" actId="20577"/>
          <ac:spMkLst>
            <pc:docMk/>
            <pc:sldMk cId="1199176946" sldId="258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4:54:32.324" v="103"/>
          <ac:spMkLst>
            <pc:docMk/>
            <pc:sldMk cId="1199176946" sldId="258"/>
            <ac:spMk id="49" creationId="{15FC47FB-3C6A-E7E0-590D-9753260BEC65}"/>
          </ac:spMkLst>
        </pc:spChg>
        <pc:spChg chg="mod">
          <ac:chgData name="البوربوينت الإسلامي" userId="8292d700421e9dbf" providerId="LiveId" clId="{CBD79E7F-C323-40EE-A015-2B24B5880A09}" dt="2023-03-11T14:54:32.324" v="103"/>
          <ac:spMkLst>
            <pc:docMk/>
            <pc:sldMk cId="1199176946" sldId="258"/>
            <ac:spMk id="50" creationId="{441AD041-70EF-9C7E-AD55-FA137B3D5274}"/>
          </ac:spMkLst>
        </pc:spChg>
        <pc:spChg chg="mod">
          <ac:chgData name="البوربوينت الإسلامي" userId="8292d700421e9dbf" providerId="LiveId" clId="{CBD79E7F-C323-40EE-A015-2B24B5880A09}" dt="2023-03-11T15:32:58.028" v="399" actId="20577"/>
          <ac:spMkLst>
            <pc:docMk/>
            <pc:sldMk cId="1199176946" sldId="258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09.823" v="1012" actId="33935"/>
          <ac:spMkLst>
            <pc:docMk/>
            <pc:sldMk cId="1199176946" sldId="258"/>
            <ac:spMk id="53" creationId="{65B6A732-8165-4C21-9DDB-0B6C9069A56C}"/>
          </ac:spMkLst>
        </pc:spChg>
        <pc:spChg chg="mod">
          <ac:chgData name="البوربوينت الإسلامي" userId="8292d700421e9dbf" providerId="LiveId" clId="{CBD79E7F-C323-40EE-A015-2B24B5880A09}" dt="2023-03-11T15:14:49.172" v="309" actId="207"/>
          <ac:spMkLst>
            <pc:docMk/>
            <pc:sldMk cId="1199176946" sldId="258"/>
            <ac:spMk id="58" creationId="{08D3C25C-2345-FB19-9825-44D2E44F477C}"/>
          </ac:spMkLst>
        </pc:spChg>
        <pc:spChg chg="mod">
          <ac:chgData name="البوربوينت الإسلامي" userId="8292d700421e9dbf" providerId="LiveId" clId="{CBD79E7F-C323-40EE-A015-2B24B5880A09}" dt="2023-03-11T15:16:34.515" v="340"/>
          <ac:spMkLst>
            <pc:docMk/>
            <pc:sldMk cId="1199176946" sldId="258"/>
            <ac:spMk id="59" creationId="{D1DF1137-113E-9D15-A70B-A714E8BDCA85}"/>
          </ac:spMkLst>
        </pc:spChg>
        <pc:grpChg chg="add mod">
          <ac:chgData name="البوربوينت الإسلامي" userId="8292d700421e9dbf" providerId="LiveId" clId="{CBD79E7F-C323-40EE-A015-2B24B5880A09}" dt="2023-03-11T15:05:07.756" v="210" actId="571"/>
          <ac:grpSpMkLst>
            <pc:docMk/>
            <pc:sldMk cId="1199176946" sldId="258"/>
            <ac:grpSpMk id="6" creationId="{0B1D9B24-E3D2-41B8-3422-6F064FD02FE5}"/>
          </ac:grpSpMkLst>
        </pc:grpChg>
        <pc:grpChg chg="add del mod">
          <ac:chgData name="البوربوينت الإسلامي" userId="8292d700421e9dbf" providerId="LiveId" clId="{CBD79E7F-C323-40EE-A015-2B24B5880A09}" dt="2023-03-11T15:11:16.511" v="271" actId="21"/>
          <ac:grpSpMkLst>
            <pc:docMk/>
            <pc:sldMk cId="1199176946" sldId="258"/>
            <ac:grpSpMk id="9" creationId="{B0548046-EE5E-82B3-A859-5661C1678754}"/>
          </ac:grpSpMkLst>
        </pc:grpChg>
        <pc:grpChg chg="add del mod">
          <ac:chgData name="البوربوينت الإسلامي" userId="8292d700421e9dbf" providerId="LiveId" clId="{CBD79E7F-C323-40EE-A015-2B24B5880A09}" dt="2023-03-11T15:11:16.511" v="271" actId="21"/>
          <ac:grpSpMkLst>
            <pc:docMk/>
            <pc:sldMk cId="1199176946" sldId="258"/>
            <ac:grpSpMk id="11" creationId="{A43EC43F-B760-A9E2-2A0E-D1218D44C724}"/>
          </ac:grpSpMkLst>
        </pc:grpChg>
        <pc:grpChg chg="mod">
          <ac:chgData name="البوربوينت الإسلامي" userId="8292d700421e9dbf" providerId="LiveId" clId="{CBD79E7F-C323-40EE-A015-2B24B5880A09}" dt="2023-03-11T15:10:01.769" v="262" actId="571"/>
          <ac:grpSpMkLst>
            <pc:docMk/>
            <pc:sldMk cId="1199176946" sldId="258"/>
            <ac:grpSpMk id="12" creationId="{312D3C49-DCC8-97E5-2B80-B77117B20BBD}"/>
          </ac:grpSpMkLst>
        </pc:grpChg>
        <pc:grpChg chg="mod modVis">
          <ac:chgData name="البوربوينت الإسلامي" userId="8292d700421e9dbf" providerId="LiveId" clId="{CBD79E7F-C323-40EE-A015-2B24B5880A09}" dt="2023-03-12T15:17:09.823" v="1012" actId="33935"/>
          <ac:grpSpMkLst>
            <pc:docMk/>
            <pc:sldMk cId="1199176946" sldId="258"/>
            <ac:grpSpMk id="60" creationId="{E6BBBE97-3E9A-EE8E-8314-905D6656542E}"/>
          </ac:grpSpMkLst>
        </pc:grpChg>
        <pc:picChg chg="add mod">
          <ac:chgData name="البوربوينت الإسلامي" userId="8292d700421e9dbf" providerId="LiveId" clId="{CBD79E7F-C323-40EE-A015-2B24B5880A09}" dt="2023-03-11T15:06:30.444" v="226" actId="14861"/>
          <ac:picMkLst>
            <pc:docMk/>
            <pc:sldMk cId="1199176946" sldId="258"/>
            <ac:picMk id="4" creationId="{94B02307-6915-2825-C23A-4453CE90262F}"/>
          </ac:picMkLst>
        </pc:picChg>
        <pc:picChg chg="add mod modCrop">
          <ac:chgData name="البوربوينت الإسلامي" userId="8292d700421e9dbf" providerId="LiveId" clId="{CBD79E7F-C323-40EE-A015-2B24B5880A09}" dt="2023-03-11T15:06:08.049" v="224" actId="14861"/>
          <ac:picMkLst>
            <pc:docMk/>
            <pc:sldMk cId="1199176946" sldId="258"/>
            <ac:picMk id="10" creationId="{EBA7538D-918E-DA4C-B3BE-23044659E934}"/>
          </ac:picMkLst>
        </pc:picChg>
        <pc:picChg chg="mod">
          <ac:chgData name="البوربوينت الإسلامي" userId="8292d700421e9dbf" providerId="LiveId" clId="{CBD79E7F-C323-40EE-A015-2B24B5880A09}" dt="2023-03-11T15:10:01.769" v="262" actId="571"/>
          <ac:picMkLst>
            <pc:docMk/>
            <pc:sldMk cId="1199176946" sldId="258"/>
            <ac:picMk id="15" creationId="{15E9C008-2647-95A8-2748-146D8314471D}"/>
          </ac:picMkLst>
        </pc:picChg>
        <pc:picChg chg="mod">
          <ac:chgData name="البوربوينت الإسلامي" userId="8292d700421e9dbf" providerId="LiveId" clId="{CBD79E7F-C323-40EE-A015-2B24B5880A09}" dt="2023-03-11T15:10:01.769" v="262" actId="571"/>
          <ac:picMkLst>
            <pc:docMk/>
            <pc:sldMk cId="1199176946" sldId="258"/>
            <ac:picMk id="16" creationId="{DE99CEFC-C631-797B-2343-8FE9DA24F0E4}"/>
          </ac:picMkLst>
        </pc:picChg>
        <pc:cxnChg chg="add mod">
          <ac:chgData name="البوربوينت الإسلامي" userId="8292d700421e9dbf" providerId="LiveId" clId="{CBD79E7F-C323-40EE-A015-2B24B5880A09}" dt="2023-03-11T15:05:07.756" v="210" actId="571"/>
          <ac:cxnSpMkLst>
            <pc:docMk/>
            <pc:sldMk cId="1199176946" sldId="258"/>
            <ac:cxnSpMk id="8" creationId="{F8A762B3-752C-4367-7383-4C70A9522274}"/>
          </ac:cxnSpMkLst>
        </pc:cxnChg>
        <pc:cxnChg chg="mod">
          <ac:chgData name="البوربوينت الإسلامي" userId="8292d700421e9dbf" providerId="LiveId" clId="{CBD79E7F-C323-40EE-A015-2B24B5880A09}" dt="2023-03-11T15:10:01.769" v="262" actId="571"/>
          <ac:cxnSpMkLst>
            <pc:docMk/>
            <pc:sldMk cId="1199176946" sldId="258"/>
            <ac:cxnSpMk id="13" creationId="{28DF5553-1C58-E271-7E2F-5AA2F543788C}"/>
          </ac:cxnSpMkLst>
        </pc:cxnChg>
      </pc:sldChg>
      <pc:sldChg chg="modSp mod modAnim">
        <pc:chgData name="البوربوينت الإسلامي" userId="8292d700421e9dbf" providerId="LiveId" clId="{CBD79E7F-C323-40EE-A015-2B24B5880A09}" dt="2023-03-12T15:17:13.346" v="1013" actId="33935"/>
        <pc:sldMkLst>
          <pc:docMk/>
          <pc:sldMk cId="3228749620" sldId="259"/>
        </pc:sldMkLst>
        <pc:spChg chg="mod">
          <ac:chgData name="البوربوينت الإسلامي" userId="8292d700421e9dbf" providerId="LiveId" clId="{CBD79E7F-C323-40EE-A015-2B24B5880A09}" dt="2023-03-11T14:53:58.927" v="87"/>
          <ac:spMkLst>
            <pc:docMk/>
            <pc:sldMk cId="3228749620" sldId="259"/>
            <ac:spMk id="23" creationId="{99A7EF3D-B533-D858-B494-CD8DEA29934E}"/>
          </ac:spMkLst>
        </pc:spChg>
        <pc:spChg chg="mod">
          <ac:chgData name="البوربوينت الإسلامي" userId="8292d700421e9dbf" providerId="LiveId" clId="{CBD79E7F-C323-40EE-A015-2B24B5880A09}" dt="2023-03-11T14:53:58.927" v="87"/>
          <ac:spMkLst>
            <pc:docMk/>
            <pc:sldMk cId="3228749620" sldId="259"/>
            <ac:spMk id="24" creationId="{B71C2367-0D4C-EFCC-C0EB-78CAB420A1B8}"/>
          </ac:spMkLst>
        </pc:spChg>
        <pc:spChg chg="mod">
          <ac:chgData name="البوربوينت الإسلامي" userId="8292d700421e9dbf" providerId="LiveId" clId="{CBD79E7F-C323-40EE-A015-2B24B5880A09}" dt="2023-03-11T15:34:41.384" v="441"/>
          <ac:spMkLst>
            <pc:docMk/>
            <pc:sldMk cId="3228749620" sldId="259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34:52.690" v="450" actId="20577"/>
          <ac:spMkLst>
            <pc:docMk/>
            <pc:sldMk cId="3228749620" sldId="259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4:54:11.158" v="93"/>
          <ac:spMkLst>
            <pc:docMk/>
            <pc:sldMk cId="3228749620" sldId="259"/>
            <ac:spMk id="36" creationId="{06BA4D9B-BA59-5610-E60F-D37C920750AE}"/>
          </ac:spMkLst>
        </pc:spChg>
        <pc:spChg chg="mod">
          <ac:chgData name="البوربوينت الإسلامي" userId="8292d700421e9dbf" providerId="LiveId" clId="{CBD79E7F-C323-40EE-A015-2B24B5880A09}" dt="2023-03-11T14:54:11.158" v="93"/>
          <ac:spMkLst>
            <pc:docMk/>
            <pc:sldMk cId="3228749620" sldId="259"/>
            <ac:spMk id="37" creationId="{67275513-F7E5-A0E6-B2DE-95D818052818}"/>
          </ac:spMkLst>
        </pc:spChg>
        <pc:spChg chg="mod">
          <ac:chgData name="البوربوينت الإسلامي" userId="8292d700421e9dbf" providerId="LiveId" clId="{CBD79E7F-C323-40EE-A015-2B24B5880A09}" dt="2023-03-11T14:54:03.163" v="89"/>
          <ac:spMkLst>
            <pc:docMk/>
            <pc:sldMk cId="3228749620" sldId="259"/>
            <ac:spMk id="40" creationId="{02EB5503-BC71-5387-10DC-AE85B1692A5A}"/>
          </ac:spMkLst>
        </pc:spChg>
        <pc:spChg chg="mod">
          <ac:chgData name="البوربوينت الإسلامي" userId="8292d700421e9dbf" providerId="LiveId" clId="{CBD79E7F-C323-40EE-A015-2B24B5880A09}" dt="2023-03-11T14:54:03.163" v="89"/>
          <ac:spMkLst>
            <pc:docMk/>
            <pc:sldMk cId="3228749620" sldId="259"/>
            <ac:spMk id="41" creationId="{AF1F251F-82D5-3842-336C-04D0563A34A4}"/>
          </ac:spMkLst>
        </pc:spChg>
        <pc:spChg chg="mod">
          <ac:chgData name="البوربوينت الإسلامي" userId="8292d700421e9dbf" providerId="LiveId" clId="{CBD79E7F-C323-40EE-A015-2B24B5880A09}" dt="2023-03-11T15:34:59.195" v="459" actId="20577"/>
          <ac:spMkLst>
            <pc:docMk/>
            <pc:sldMk cId="3228749620" sldId="259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4:54:06.664" v="91"/>
          <ac:spMkLst>
            <pc:docMk/>
            <pc:sldMk cId="3228749620" sldId="259"/>
            <ac:spMk id="45" creationId="{D5C9FF92-5CC5-9801-DDE2-0D3E0ACCE416}"/>
          </ac:spMkLst>
        </pc:spChg>
        <pc:spChg chg="mod">
          <ac:chgData name="البوربوينت الإسلامي" userId="8292d700421e9dbf" providerId="LiveId" clId="{CBD79E7F-C323-40EE-A015-2B24B5880A09}" dt="2023-03-11T14:54:06.664" v="91"/>
          <ac:spMkLst>
            <pc:docMk/>
            <pc:sldMk cId="3228749620" sldId="259"/>
            <ac:spMk id="46" creationId="{BEA0BB9F-78D7-7B3B-7276-39E63E16C007}"/>
          </ac:spMkLst>
        </pc:spChg>
        <pc:spChg chg="mod">
          <ac:chgData name="البوربوينت الإسلامي" userId="8292d700421e9dbf" providerId="LiveId" clId="{CBD79E7F-C323-40EE-A015-2B24B5880A09}" dt="2023-03-11T15:35:03.025" v="464" actId="20577"/>
          <ac:spMkLst>
            <pc:docMk/>
            <pc:sldMk cId="3228749620" sldId="259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4:54:14.673" v="95"/>
          <ac:spMkLst>
            <pc:docMk/>
            <pc:sldMk cId="3228749620" sldId="259"/>
            <ac:spMk id="49" creationId="{15FC47FB-3C6A-E7E0-590D-9753260BEC65}"/>
          </ac:spMkLst>
        </pc:spChg>
        <pc:spChg chg="mod">
          <ac:chgData name="البوربوينت الإسلامي" userId="8292d700421e9dbf" providerId="LiveId" clId="{CBD79E7F-C323-40EE-A015-2B24B5880A09}" dt="2023-03-11T14:54:14.673" v="95"/>
          <ac:spMkLst>
            <pc:docMk/>
            <pc:sldMk cId="3228749620" sldId="259"/>
            <ac:spMk id="50" creationId="{441AD041-70EF-9C7E-AD55-FA137B3D5274}"/>
          </ac:spMkLst>
        </pc:spChg>
        <pc:spChg chg="mod">
          <ac:chgData name="البوربوينت الإسلامي" userId="8292d700421e9dbf" providerId="LiveId" clId="{CBD79E7F-C323-40EE-A015-2B24B5880A09}" dt="2023-03-11T15:35:11.686" v="472" actId="20577"/>
          <ac:spMkLst>
            <pc:docMk/>
            <pc:sldMk cId="3228749620" sldId="259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13.346" v="1013" actId="33935"/>
          <ac:spMkLst>
            <pc:docMk/>
            <pc:sldMk cId="3228749620" sldId="259"/>
            <ac:spMk id="53" creationId="{65B6A732-8165-4C21-9DDB-0B6C9069A56C}"/>
          </ac:spMkLst>
        </pc:spChg>
        <pc:spChg chg="mod">
          <ac:chgData name="البوربوينت الإسلامي" userId="8292d700421e9dbf" providerId="LiveId" clId="{CBD79E7F-C323-40EE-A015-2B24B5880A09}" dt="2023-03-11T15:15:00.413" v="313"/>
          <ac:spMkLst>
            <pc:docMk/>
            <pc:sldMk cId="3228749620" sldId="259"/>
            <ac:spMk id="58" creationId="{08D3C25C-2345-FB19-9825-44D2E44F477C}"/>
          </ac:spMkLst>
        </pc:spChg>
        <pc:spChg chg="mod">
          <ac:chgData name="البوربوينت الإسلامي" userId="8292d700421e9dbf" providerId="LiveId" clId="{CBD79E7F-C323-40EE-A015-2B24B5880A09}" dt="2023-03-11T15:16:30.888" v="338"/>
          <ac:spMkLst>
            <pc:docMk/>
            <pc:sldMk cId="3228749620" sldId="259"/>
            <ac:spMk id="59" creationId="{D1DF1137-113E-9D15-A70B-A714E8BDCA85}"/>
          </ac:spMkLst>
        </pc:spChg>
        <pc:grpChg chg="mod modVis">
          <ac:chgData name="البوربوينت الإسلامي" userId="8292d700421e9dbf" providerId="LiveId" clId="{CBD79E7F-C323-40EE-A015-2B24B5880A09}" dt="2023-03-12T15:17:13.346" v="1013" actId="33935"/>
          <ac:grpSpMkLst>
            <pc:docMk/>
            <pc:sldMk cId="3228749620" sldId="259"/>
            <ac:grpSpMk id="60" creationId="{E6BBBE97-3E9A-EE8E-8314-905D6656542E}"/>
          </ac:grpSpMkLst>
        </pc:grpChg>
      </pc:sldChg>
      <pc:sldChg chg="modSp mod modAnim">
        <pc:chgData name="البوربوينت الإسلامي" userId="8292d700421e9dbf" providerId="LiveId" clId="{CBD79E7F-C323-40EE-A015-2B24B5880A09}" dt="2023-03-12T15:17:15.230" v="1014" actId="33935"/>
        <pc:sldMkLst>
          <pc:docMk/>
          <pc:sldMk cId="509535484" sldId="260"/>
        </pc:sldMkLst>
        <pc:spChg chg="mod">
          <ac:chgData name="البوربوينت الإسلامي" userId="8292d700421e9dbf" providerId="LiveId" clId="{CBD79E7F-C323-40EE-A015-2B24B5880A09}" dt="2023-03-11T14:53:54.423" v="85"/>
          <ac:spMkLst>
            <pc:docMk/>
            <pc:sldMk cId="509535484" sldId="260"/>
            <ac:spMk id="23" creationId="{99A7EF3D-B533-D858-B494-CD8DEA29934E}"/>
          </ac:spMkLst>
        </pc:spChg>
        <pc:spChg chg="mod">
          <ac:chgData name="البوربوينت الإسلامي" userId="8292d700421e9dbf" providerId="LiveId" clId="{CBD79E7F-C323-40EE-A015-2B24B5880A09}" dt="2023-03-11T14:53:54.423" v="85"/>
          <ac:spMkLst>
            <pc:docMk/>
            <pc:sldMk cId="509535484" sldId="260"/>
            <ac:spMk id="24" creationId="{B71C2367-0D4C-EFCC-C0EB-78CAB420A1B8}"/>
          </ac:spMkLst>
        </pc:spChg>
        <pc:spChg chg="mod">
          <ac:chgData name="البوربوينت الإسلامي" userId="8292d700421e9dbf" providerId="LiveId" clId="{CBD79E7F-C323-40EE-A015-2B24B5880A09}" dt="2023-03-11T15:35:25.630" v="473"/>
          <ac:spMkLst>
            <pc:docMk/>
            <pc:sldMk cId="509535484" sldId="260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35:40.627" v="475" actId="6549"/>
          <ac:spMkLst>
            <pc:docMk/>
            <pc:sldMk cId="509535484" sldId="260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4:53:41.921" v="79"/>
          <ac:spMkLst>
            <pc:docMk/>
            <pc:sldMk cId="509535484" sldId="260"/>
            <ac:spMk id="36" creationId="{06BA4D9B-BA59-5610-E60F-D37C920750AE}"/>
          </ac:spMkLst>
        </pc:spChg>
        <pc:spChg chg="mod">
          <ac:chgData name="البوربوينت الإسلامي" userId="8292d700421e9dbf" providerId="LiveId" clId="{CBD79E7F-C323-40EE-A015-2B24B5880A09}" dt="2023-03-11T14:53:41.921" v="79"/>
          <ac:spMkLst>
            <pc:docMk/>
            <pc:sldMk cId="509535484" sldId="260"/>
            <ac:spMk id="37" creationId="{67275513-F7E5-A0E6-B2DE-95D818052818}"/>
          </ac:spMkLst>
        </pc:spChg>
        <pc:spChg chg="mod">
          <ac:chgData name="البوربوينت الإسلامي" userId="8292d700421e9dbf" providerId="LiveId" clId="{CBD79E7F-C323-40EE-A015-2B24B5880A09}" dt="2023-03-11T14:53:51.287" v="83"/>
          <ac:spMkLst>
            <pc:docMk/>
            <pc:sldMk cId="509535484" sldId="260"/>
            <ac:spMk id="40" creationId="{02EB5503-BC71-5387-10DC-AE85B1692A5A}"/>
          </ac:spMkLst>
        </pc:spChg>
        <pc:spChg chg="mod">
          <ac:chgData name="البوربوينت الإسلامي" userId="8292d700421e9dbf" providerId="LiveId" clId="{CBD79E7F-C323-40EE-A015-2B24B5880A09}" dt="2023-03-11T14:53:51.287" v="83"/>
          <ac:spMkLst>
            <pc:docMk/>
            <pc:sldMk cId="509535484" sldId="260"/>
            <ac:spMk id="41" creationId="{AF1F251F-82D5-3842-336C-04D0563A34A4}"/>
          </ac:spMkLst>
        </pc:spChg>
        <pc:spChg chg="mod">
          <ac:chgData name="البوربوينت الإسلامي" userId="8292d700421e9dbf" providerId="LiveId" clId="{CBD79E7F-C323-40EE-A015-2B24B5880A09}" dt="2023-03-11T15:35:47.220" v="481" actId="20577"/>
          <ac:spMkLst>
            <pc:docMk/>
            <pc:sldMk cId="509535484" sldId="260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4:53:46.653" v="81"/>
          <ac:spMkLst>
            <pc:docMk/>
            <pc:sldMk cId="509535484" sldId="260"/>
            <ac:spMk id="45" creationId="{D5C9FF92-5CC5-9801-DDE2-0D3E0ACCE416}"/>
          </ac:spMkLst>
        </pc:spChg>
        <pc:spChg chg="mod">
          <ac:chgData name="البوربوينت الإسلامي" userId="8292d700421e9dbf" providerId="LiveId" clId="{CBD79E7F-C323-40EE-A015-2B24B5880A09}" dt="2023-03-11T14:53:46.653" v="81"/>
          <ac:spMkLst>
            <pc:docMk/>
            <pc:sldMk cId="509535484" sldId="260"/>
            <ac:spMk id="46" creationId="{BEA0BB9F-78D7-7B3B-7276-39E63E16C007}"/>
          </ac:spMkLst>
        </pc:spChg>
        <pc:spChg chg="mod">
          <ac:chgData name="البوربوينت الإسلامي" userId="8292d700421e9dbf" providerId="LiveId" clId="{CBD79E7F-C323-40EE-A015-2B24B5880A09}" dt="2023-03-11T15:36:03.948" v="498" actId="20577"/>
          <ac:spMkLst>
            <pc:docMk/>
            <pc:sldMk cId="509535484" sldId="260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4:53:31.838" v="77" actId="207"/>
          <ac:spMkLst>
            <pc:docMk/>
            <pc:sldMk cId="509535484" sldId="260"/>
            <ac:spMk id="49" creationId="{15FC47FB-3C6A-E7E0-590D-9753260BEC65}"/>
          </ac:spMkLst>
        </pc:spChg>
        <pc:spChg chg="mod">
          <ac:chgData name="البوربوينت الإسلامي" userId="8292d700421e9dbf" providerId="LiveId" clId="{CBD79E7F-C323-40EE-A015-2B24B5880A09}" dt="2023-03-11T14:53:31.838" v="77" actId="207"/>
          <ac:spMkLst>
            <pc:docMk/>
            <pc:sldMk cId="509535484" sldId="260"/>
            <ac:spMk id="50" creationId="{441AD041-70EF-9C7E-AD55-FA137B3D5274}"/>
          </ac:spMkLst>
        </pc:spChg>
        <pc:spChg chg="mod">
          <ac:chgData name="البوربوينت الإسلامي" userId="8292d700421e9dbf" providerId="LiveId" clId="{CBD79E7F-C323-40EE-A015-2B24B5880A09}" dt="2023-03-11T15:35:56.378" v="492" actId="20577"/>
          <ac:spMkLst>
            <pc:docMk/>
            <pc:sldMk cId="509535484" sldId="260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15.230" v="1014" actId="33935"/>
          <ac:spMkLst>
            <pc:docMk/>
            <pc:sldMk cId="509535484" sldId="260"/>
            <ac:spMk id="53" creationId="{65B6A732-8165-4C21-9DDB-0B6C9069A56C}"/>
          </ac:spMkLst>
        </pc:spChg>
        <pc:spChg chg="mod">
          <ac:chgData name="البوربوينت الإسلامي" userId="8292d700421e9dbf" providerId="LiveId" clId="{CBD79E7F-C323-40EE-A015-2B24B5880A09}" dt="2023-03-11T15:15:03.726" v="315"/>
          <ac:spMkLst>
            <pc:docMk/>
            <pc:sldMk cId="509535484" sldId="260"/>
            <ac:spMk id="58" creationId="{08D3C25C-2345-FB19-9825-44D2E44F477C}"/>
          </ac:spMkLst>
        </pc:spChg>
        <pc:spChg chg="mod">
          <ac:chgData name="البوربوينت الإسلامي" userId="8292d700421e9dbf" providerId="LiveId" clId="{CBD79E7F-C323-40EE-A015-2B24B5880A09}" dt="2023-03-11T15:16:27.260" v="336"/>
          <ac:spMkLst>
            <pc:docMk/>
            <pc:sldMk cId="509535484" sldId="260"/>
            <ac:spMk id="59" creationId="{D1DF1137-113E-9D15-A70B-A714E8BDCA85}"/>
          </ac:spMkLst>
        </pc:spChg>
        <pc:grpChg chg="mod modVis">
          <ac:chgData name="البوربوينت الإسلامي" userId="8292d700421e9dbf" providerId="LiveId" clId="{CBD79E7F-C323-40EE-A015-2B24B5880A09}" dt="2023-03-12T15:17:15.230" v="1014" actId="33935"/>
          <ac:grpSpMkLst>
            <pc:docMk/>
            <pc:sldMk cId="509535484" sldId="260"/>
            <ac:grpSpMk id="60" creationId="{E6BBBE97-3E9A-EE8E-8314-905D6656542E}"/>
          </ac:grpSpMkLst>
        </pc:grpChg>
      </pc:sldChg>
      <pc:sldChg chg="modSp mod modAnim">
        <pc:chgData name="البوربوينت الإسلامي" userId="8292d700421e9dbf" providerId="LiveId" clId="{CBD79E7F-C323-40EE-A015-2B24B5880A09}" dt="2023-03-12T15:17:17.594" v="1015" actId="33935"/>
        <pc:sldMkLst>
          <pc:docMk/>
          <pc:sldMk cId="1068321275" sldId="261"/>
        </pc:sldMkLst>
        <pc:spChg chg="mod">
          <ac:chgData name="البوربوينت الإسلامي" userId="8292d700421e9dbf" providerId="LiveId" clId="{CBD79E7F-C323-40EE-A015-2B24B5880A09}" dt="2023-03-11T14:54:44.273" v="107"/>
          <ac:spMkLst>
            <pc:docMk/>
            <pc:sldMk cId="1068321275" sldId="261"/>
            <ac:spMk id="23" creationId="{99A7EF3D-B533-D858-B494-CD8DEA29934E}"/>
          </ac:spMkLst>
        </pc:spChg>
        <pc:spChg chg="mod">
          <ac:chgData name="البوربوينت الإسلامي" userId="8292d700421e9dbf" providerId="LiveId" clId="{CBD79E7F-C323-40EE-A015-2B24B5880A09}" dt="2023-03-11T14:54:44.273" v="107"/>
          <ac:spMkLst>
            <pc:docMk/>
            <pc:sldMk cId="1068321275" sldId="261"/>
            <ac:spMk id="24" creationId="{B71C2367-0D4C-EFCC-C0EB-78CAB420A1B8}"/>
          </ac:spMkLst>
        </pc:spChg>
        <pc:spChg chg="mod">
          <ac:chgData name="البوربوينت الإسلامي" userId="8292d700421e9dbf" providerId="LiveId" clId="{CBD79E7F-C323-40EE-A015-2B24B5880A09}" dt="2023-03-11T15:37:03.712" v="531" actId="6549"/>
          <ac:spMkLst>
            <pc:docMk/>
            <pc:sldMk cId="1068321275" sldId="261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38:07.598" v="560" actId="20577"/>
          <ac:spMkLst>
            <pc:docMk/>
            <pc:sldMk cId="1068321275" sldId="261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4:55:01.184" v="115"/>
          <ac:spMkLst>
            <pc:docMk/>
            <pc:sldMk cId="1068321275" sldId="261"/>
            <ac:spMk id="36" creationId="{06BA4D9B-BA59-5610-E60F-D37C920750AE}"/>
          </ac:spMkLst>
        </pc:spChg>
        <pc:spChg chg="mod">
          <ac:chgData name="البوربوينت الإسلامي" userId="8292d700421e9dbf" providerId="LiveId" clId="{CBD79E7F-C323-40EE-A015-2B24B5880A09}" dt="2023-03-11T14:55:01.184" v="115"/>
          <ac:spMkLst>
            <pc:docMk/>
            <pc:sldMk cId="1068321275" sldId="261"/>
            <ac:spMk id="37" creationId="{67275513-F7E5-A0E6-B2DE-95D818052818}"/>
          </ac:spMkLst>
        </pc:spChg>
        <pc:spChg chg="mod">
          <ac:chgData name="البوربوينت الإسلامي" userId="8292d700421e9dbf" providerId="LiveId" clId="{CBD79E7F-C323-40EE-A015-2B24B5880A09}" dt="2023-03-11T14:54:48.028" v="109"/>
          <ac:spMkLst>
            <pc:docMk/>
            <pc:sldMk cId="1068321275" sldId="261"/>
            <ac:spMk id="40" creationId="{02EB5503-BC71-5387-10DC-AE85B1692A5A}"/>
          </ac:spMkLst>
        </pc:spChg>
        <pc:spChg chg="mod">
          <ac:chgData name="البوربوينت الإسلامي" userId="8292d700421e9dbf" providerId="LiveId" clId="{CBD79E7F-C323-40EE-A015-2B24B5880A09}" dt="2023-03-11T14:54:48.028" v="109"/>
          <ac:spMkLst>
            <pc:docMk/>
            <pc:sldMk cId="1068321275" sldId="261"/>
            <ac:spMk id="41" creationId="{AF1F251F-82D5-3842-336C-04D0563A34A4}"/>
          </ac:spMkLst>
        </pc:spChg>
        <pc:spChg chg="mod">
          <ac:chgData name="البوربوينت الإسلامي" userId="8292d700421e9dbf" providerId="LiveId" clId="{CBD79E7F-C323-40EE-A015-2B24B5880A09}" dt="2023-03-11T15:38:06.321" v="559" actId="20577"/>
          <ac:spMkLst>
            <pc:docMk/>
            <pc:sldMk cId="1068321275" sldId="261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4:54:56.379" v="113"/>
          <ac:spMkLst>
            <pc:docMk/>
            <pc:sldMk cId="1068321275" sldId="261"/>
            <ac:spMk id="45" creationId="{D5C9FF92-5CC5-9801-DDE2-0D3E0ACCE416}"/>
          </ac:spMkLst>
        </pc:spChg>
        <pc:spChg chg="mod">
          <ac:chgData name="البوربوينت الإسلامي" userId="8292d700421e9dbf" providerId="LiveId" clId="{CBD79E7F-C323-40EE-A015-2B24B5880A09}" dt="2023-03-11T14:54:56.379" v="113"/>
          <ac:spMkLst>
            <pc:docMk/>
            <pc:sldMk cId="1068321275" sldId="261"/>
            <ac:spMk id="46" creationId="{BEA0BB9F-78D7-7B3B-7276-39E63E16C007}"/>
          </ac:spMkLst>
        </pc:spChg>
        <pc:spChg chg="mod">
          <ac:chgData name="البوربوينت الإسلامي" userId="8292d700421e9dbf" providerId="LiveId" clId="{CBD79E7F-C323-40EE-A015-2B24B5880A09}" dt="2023-03-11T15:37:46.757" v="558" actId="20577"/>
          <ac:spMkLst>
            <pc:docMk/>
            <pc:sldMk cId="1068321275" sldId="261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4:54:51.915" v="111"/>
          <ac:spMkLst>
            <pc:docMk/>
            <pc:sldMk cId="1068321275" sldId="261"/>
            <ac:spMk id="49" creationId="{15FC47FB-3C6A-E7E0-590D-9753260BEC65}"/>
          </ac:spMkLst>
        </pc:spChg>
        <pc:spChg chg="mod">
          <ac:chgData name="البوربوينت الإسلامي" userId="8292d700421e9dbf" providerId="LiveId" clId="{CBD79E7F-C323-40EE-A015-2B24B5880A09}" dt="2023-03-11T14:54:51.915" v="111"/>
          <ac:spMkLst>
            <pc:docMk/>
            <pc:sldMk cId="1068321275" sldId="261"/>
            <ac:spMk id="50" creationId="{441AD041-70EF-9C7E-AD55-FA137B3D5274}"/>
          </ac:spMkLst>
        </pc:spChg>
        <pc:spChg chg="mod">
          <ac:chgData name="البوربوينت الإسلامي" userId="8292d700421e9dbf" providerId="LiveId" clId="{CBD79E7F-C323-40EE-A015-2B24B5880A09}" dt="2023-03-11T15:37:40.365" v="553" actId="20577"/>
          <ac:spMkLst>
            <pc:docMk/>
            <pc:sldMk cId="1068321275" sldId="261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17.594" v="1015" actId="33935"/>
          <ac:spMkLst>
            <pc:docMk/>
            <pc:sldMk cId="1068321275" sldId="261"/>
            <ac:spMk id="53" creationId="{65B6A732-8165-4C21-9DDB-0B6C9069A56C}"/>
          </ac:spMkLst>
        </pc:spChg>
        <pc:spChg chg="mod">
          <ac:chgData name="البوربوينت الإسلامي" userId="8292d700421e9dbf" providerId="LiveId" clId="{CBD79E7F-C323-40EE-A015-2B24B5880A09}" dt="2023-03-11T15:15:07.384" v="317"/>
          <ac:spMkLst>
            <pc:docMk/>
            <pc:sldMk cId="1068321275" sldId="261"/>
            <ac:spMk id="58" creationId="{08D3C25C-2345-FB19-9825-44D2E44F477C}"/>
          </ac:spMkLst>
        </pc:spChg>
        <pc:spChg chg="mod">
          <ac:chgData name="البوربوينت الإسلامي" userId="8292d700421e9dbf" providerId="LiveId" clId="{CBD79E7F-C323-40EE-A015-2B24B5880A09}" dt="2023-03-11T15:16:23.008" v="334" actId="208"/>
          <ac:spMkLst>
            <pc:docMk/>
            <pc:sldMk cId="1068321275" sldId="261"/>
            <ac:spMk id="59" creationId="{D1DF1137-113E-9D15-A70B-A714E8BDCA85}"/>
          </ac:spMkLst>
        </pc:spChg>
        <pc:grpChg chg="mod modVis">
          <ac:chgData name="البوربوينت الإسلامي" userId="8292d700421e9dbf" providerId="LiveId" clId="{CBD79E7F-C323-40EE-A015-2B24B5880A09}" dt="2023-03-12T15:17:17.594" v="1015" actId="33935"/>
          <ac:grpSpMkLst>
            <pc:docMk/>
            <pc:sldMk cId="1068321275" sldId="261"/>
            <ac:grpSpMk id="60" creationId="{E6BBBE97-3E9A-EE8E-8314-905D6656542E}"/>
          </ac:grpSpMkLst>
        </pc:grpChg>
      </pc:sldChg>
      <pc:sldChg chg="addSp delSp modSp mod modClrScheme modAnim chgLayout">
        <pc:chgData name="البوربوينت الإسلامي" userId="8292d700421e9dbf" providerId="LiveId" clId="{CBD79E7F-C323-40EE-A015-2B24B5880A09}" dt="2023-03-11T15:24:30.592" v="359" actId="21"/>
        <pc:sldMkLst>
          <pc:docMk/>
          <pc:sldMk cId="1179371316" sldId="262"/>
        </pc:sldMkLst>
        <pc:spChg chg="mod">
          <ac:chgData name="البوربوينت الإسلامي" userId="8292d700421e9dbf" providerId="LiveId" clId="{CBD79E7F-C323-40EE-A015-2B24B5880A09}" dt="2023-03-11T14:56:12.494" v="124" actId="1582"/>
          <ac:spMkLst>
            <pc:docMk/>
            <pc:sldMk cId="1179371316" sldId="262"/>
            <ac:spMk id="3" creationId="{B14700E0-C28B-17A9-0A12-273477C18319}"/>
          </ac:spMkLst>
        </pc:spChg>
        <pc:spChg chg="mod">
          <ac:chgData name="البوربوينت الإسلامي" userId="8292d700421e9dbf" providerId="LiveId" clId="{CBD79E7F-C323-40EE-A015-2B24B5880A09}" dt="2023-03-11T14:55:10.256" v="117"/>
          <ac:spMkLst>
            <pc:docMk/>
            <pc:sldMk cId="1179371316" sldId="262"/>
            <ac:spMk id="5" creationId="{C8FFFC6C-5015-F6B1-DCEC-38A93B479A59}"/>
          </ac:spMkLst>
        </pc:spChg>
        <pc:spChg chg="mod">
          <ac:chgData name="البوربوينت الإسلامي" userId="8292d700421e9dbf" providerId="LiveId" clId="{CBD79E7F-C323-40EE-A015-2B24B5880A09}" dt="2023-03-11T14:55:10.256" v="117"/>
          <ac:spMkLst>
            <pc:docMk/>
            <pc:sldMk cId="1179371316" sldId="262"/>
            <ac:spMk id="6" creationId="{DADDCE4D-8EAE-9009-CD5A-9377D79633C8}"/>
          </ac:spMkLst>
        </pc:spChg>
        <pc:spChg chg="mod">
          <ac:chgData name="البوربوينت الإسلامي" userId="8292d700421e9dbf" providerId="LiveId" clId="{CBD79E7F-C323-40EE-A015-2B24B5880A09}" dt="2023-03-11T14:55:25.761" v="119" actId="207"/>
          <ac:spMkLst>
            <pc:docMk/>
            <pc:sldMk cId="1179371316" sldId="262"/>
            <ac:spMk id="7" creationId="{730F7C86-06DC-98B7-6BD2-60D5D2F7B3CA}"/>
          </ac:spMkLst>
        </pc:spChg>
        <pc:grpChg chg="mod">
          <ac:chgData name="البوربوينت الإسلامي" userId="8292d700421e9dbf" providerId="LiveId" clId="{CBD79E7F-C323-40EE-A015-2B24B5880A09}" dt="2023-03-11T14:55:36.535" v="121" actId="14100"/>
          <ac:grpSpMkLst>
            <pc:docMk/>
            <pc:sldMk cId="1179371316" sldId="262"/>
            <ac:grpSpMk id="4" creationId="{30D3D4AE-6105-28BB-3863-7A7BF4E50024}"/>
          </ac:grpSpMkLst>
        </pc:grpChg>
        <pc:grpChg chg="add del mod">
          <ac:chgData name="البوربوينت الإسلامي" userId="8292d700421e9dbf" providerId="LiveId" clId="{CBD79E7F-C323-40EE-A015-2B24B5880A09}" dt="2023-03-11T15:18:28.590" v="358" actId="165"/>
          <ac:grpSpMkLst>
            <pc:docMk/>
            <pc:sldMk cId="1179371316" sldId="262"/>
            <ac:grpSpMk id="14" creationId="{627A3986-91C7-E732-3F41-6B30BE964FD4}"/>
          </ac:grpSpMkLst>
        </pc:grpChg>
        <pc:picChg chg="add del mod">
          <ac:chgData name="البوربوينت الإسلامي" userId="8292d700421e9dbf" providerId="LiveId" clId="{CBD79E7F-C323-40EE-A015-2B24B5880A09}" dt="2023-03-11T15:17:38.511" v="342" actId="478"/>
          <ac:picMkLst>
            <pc:docMk/>
            <pc:sldMk cId="1179371316" sldId="262"/>
            <ac:picMk id="10" creationId="{8EA87DCA-42C5-05DB-3EB3-65DDF9FED694}"/>
          </ac:picMkLst>
        </pc:picChg>
        <pc:picChg chg="add del mod topLvl">
          <ac:chgData name="البوربوينت الإسلامي" userId="8292d700421e9dbf" providerId="LiveId" clId="{CBD79E7F-C323-40EE-A015-2B24B5880A09}" dt="2023-03-11T15:24:30.592" v="359" actId="21"/>
          <ac:picMkLst>
            <pc:docMk/>
            <pc:sldMk cId="1179371316" sldId="262"/>
            <ac:picMk id="12" creationId="{B1126240-AD29-51FB-F672-6EB5EE32E9D4}"/>
          </ac:picMkLst>
        </pc:picChg>
        <pc:picChg chg="add del mod topLvl">
          <ac:chgData name="البوربوينت الإسلامي" userId="8292d700421e9dbf" providerId="LiveId" clId="{CBD79E7F-C323-40EE-A015-2B24B5880A09}" dt="2023-03-11T15:24:30.592" v="359" actId="21"/>
          <ac:picMkLst>
            <pc:docMk/>
            <pc:sldMk cId="1179371316" sldId="262"/>
            <ac:picMk id="13" creationId="{72386B7C-FDEF-7827-B08E-B93F26360C1A}"/>
          </ac:picMkLst>
        </pc:picChg>
      </pc:sldChg>
      <pc:sldChg chg="modSp add mod">
        <pc:chgData name="البوربوينت الإسلامي" userId="8292d700421e9dbf" providerId="LiveId" clId="{CBD79E7F-C323-40EE-A015-2B24B5880A09}" dt="2023-03-12T15:17:19.853" v="1016" actId="33935"/>
        <pc:sldMkLst>
          <pc:docMk/>
          <pc:sldMk cId="516037" sldId="263"/>
        </pc:sldMkLst>
        <pc:spChg chg="mod">
          <ac:chgData name="البوربوينت الإسلامي" userId="8292d700421e9dbf" providerId="LiveId" clId="{CBD79E7F-C323-40EE-A015-2B24B5880A09}" dt="2023-03-11T15:38:18.710" v="561"/>
          <ac:spMkLst>
            <pc:docMk/>
            <pc:sldMk cId="516037" sldId="263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38:31.493" v="572" actId="20577"/>
          <ac:spMkLst>
            <pc:docMk/>
            <pc:sldMk cId="516037" sldId="263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38:37.963" v="584" actId="20577"/>
          <ac:spMkLst>
            <pc:docMk/>
            <pc:sldMk cId="516037" sldId="263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38:45.455" v="596" actId="20577"/>
          <ac:spMkLst>
            <pc:docMk/>
            <pc:sldMk cId="516037" sldId="263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38:50.743" v="608" actId="20577"/>
          <ac:spMkLst>
            <pc:docMk/>
            <pc:sldMk cId="516037" sldId="263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19.853" v="1016" actId="33935"/>
          <ac:spMkLst>
            <pc:docMk/>
            <pc:sldMk cId="516037" sldId="263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19.853" v="1016" actId="33935"/>
          <ac:grpSpMkLst>
            <pc:docMk/>
            <pc:sldMk cId="516037" sldId="263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24.250" v="1017" actId="33935"/>
        <pc:sldMkLst>
          <pc:docMk/>
          <pc:sldMk cId="122801012" sldId="264"/>
        </pc:sldMkLst>
        <pc:spChg chg="mod">
          <ac:chgData name="البوربوينت الإسلامي" userId="8292d700421e9dbf" providerId="LiveId" clId="{CBD79E7F-C323-40EE-A015-2B24B5880A09}" dt="2023-03-11T15:39:36.653" v="621" actId="20577"/>
          <ac:spMkLst>
            <pc:docMk/>
            <pc:sldMk cId="122801012" sldId="264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39:50.415" v="622"/>
          <ac:spMkLst>
            <pc:docMk/>
            <pc:sldMk cId="122801012" sldId="264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39:57.713" v="630" actId="20577"/>
          <ac:spMkLst>
            <pc:docMk/>
            <pc:sldMk cId="122801012" sldId="264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40:06.743" v="640" actId="20577"/>
          <ac:spMkLst>
            <pc:docMk/>
            <pc:sldMk cId="122801012" sldId="264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40:18.258" v="648" actId="20577"/>
          <ac:spMkLst>
            <pc:docMk/>
            <pc:sldMk cId="122801012" sldId="264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24.250" v="1017" actId="33935"/>
          <ac:spMkLst>
            <pc:docMk/>
            <pc:sldMk cId="122801012" sldId="264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24.250" v="1017" actId="33935"/>
          <ac:grpSpMkLst>
            <pc:docMk/>
            <pc:sldMk cId="122801012" sldId="264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26.052" v="1018" actId="33935"/>
        <pc:sldMkLst>
          <pc:docMk/>
          <pc:sldMk cId="1362276480" sldId="265"/>
        </pc:sldMkLst>
        <pc:spChg chg="mod">
          <ac:chgData name="البوربوينت الإسلامي" userId="8292d700421e9dbf" providerId="LiveId" clId="{CBD79E7F-C323-40EE-A015-2B24B5880A09}" dt="2023-03-11T15:41:20.905" v="649"/>
          <ac:spMkLst>
            <pc:docMk/>
            <pc:sldMk cId="1362276480" sldId="265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41:28.922" v="661" actId="20577"/>
          <ac:spMkLst>
            <pc:docMk/>
            <pc:sldMk cId="1362276480" sldId="265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41:35.745" v="668" actId="20577"/>
          <ac:spMkLst>
            <pc:docMk/>
            <pc:sldMk cId="1362276480" sldId="265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41:49.512" v="682" actId="20577"/>
          <ac:spMkLst>
            <pc:docMk/>
            <pc:sldMk cId="1362276480" sldId="265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41:43.143" v="675" actId="20577"/>
          <ac:spMkLst>
            <pc:docMk/>
            <pc:sldMk cId="1362276480" sldId="265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26.052" v="1018" actId="33935"/>
          <ac:spMkLst>
            <pc:docMk/>
            <pc:sldMk cId="1362276480" sldId="265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26.052" v="1018" actId="33935"/>
          <ac:grpSpMkLst>
            <pc:docMk/>
            <pc:sldMk cId="1362276480" sldId="265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28.432" v="1019" actId="33935"/>
        <pc:sldMkLst>
          <pc:docMk/>
          <pc:sldMk cId="3223531391" sldId="266"/>
        </pc:sldMkLst>
        <pc:spChg chg="mod">
          <ac:chgData name="البوربوينت الإسلامي" userId="8292d700421e9dbf" providerId="LiveId" clId="{CBD79E7F-C323-40EE-A015-2B24B5880A09}" dt="2023-03-11T15:42:06.933" v="685" actId="6549"/>
          <ac:spMkLst>
            <pc:docMk/>
            <pc:sldMk cId="3223531391" sldId="266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42:13.792" v="690" actId="20577"/>
          <ac:spMkLst>
            <pc:docMk/>
            <pc:sldMk cId="3223531391" sldId="266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42:17.382" v="695" actId="20577"/>
          <ac:spMkLst>
            <pc:docMk/>
            <pc:sldMk cId="3223531391" sldId="266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42:25.728" v="705" actId="20577"/>
          <ac:spMkLst>
            <pc:docMk/>
            <pc:sldMk cId="3223531391" sldId="266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42:21.292" v="700" actId="20577"/>
          <ac:spMkLst>
            <pc:docMk/>
            <pc:sldMk cId="3223531391" sldId="266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28.432" v="1019" actId="33935"/>
          <ac:spMkLst>
            <pc:docMk/>
            <pc:sldMk cId="3223531391" sldId="266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28.432" v="1019" actId="33935"/>
          <ac:grpSpMkLst>
            <pc:docMk/>
            <pc:sldMk cId="3223531391" sldId="266"/>
            <ac:grpSpMk id="60" creationId="{E6BBBE97-3E9A-EE8E-8314-905D6656542E}"/>
          </ac:grpSpMkLst>
        </pc:grpChg>
      </pc:sldChg>
      <pc:sldChg chg="modSp add mod">
        <pc:chgData name="البوربوينت الإسلامي" userId="8292d700421e9dbf" providerId="LiveId" clId="{CBD79E7F-C323-40EE-A015-2B24B5880A09}" dt="2023-03-12T15:17:30.564" v="1020" actId="33935"/>
        <pc:sldMkLst>
          <pc:docMk/>
          <pc:sldMk cId="2151896902" sldId="267"/>
        </pc:sldMkLst>
        <pc:spChg chg="mod">
          <ac:chgData name="البوربوينت الإسلامي" userId="8292d700421e9dbf" providerId="LiveId" clId="{CBD79E7F-C323-40EE-A015-2B24B5880A09}" dt="2023-03-11T15:42:49.022" v="710" actId="20577"/>
          <ac:spMkLst>
            <pc:docMk/>
            <pc:sldMk cId="2151896902" sldId="267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43:37.146" v="711"/>
          <ac:spMkLst>
            <pc:docMk/>
            <pc:sldMk cId="2151896902" sldId="267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44:31.008" v="719"/>
          <ac:spMkLst>
            <pc:docMk/>
            <pc:sldMk cId="2151896902" sldId="267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46:11.437" v="723"/>
          <ac:spMkLst>
            <pc:docMk/>
            <pc:sldMk cId="2151896902" sldId="267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46:25.170" v="730" actId="20577"/>
          <ac:spMkLst>
            <pc:docMk/>
            <pc:sldMk cId="2151896902" sldId="267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30.564" v="1020" actId="33935"/>
          <ac:spMkLst>
            <pc:docMk/>
            <pc:sldMk cId="2151896902" sldId="267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30.564" v="1020" actId="33935"/>
          <ac:grpSpMkLst>
            <pc:docMk/>
            <pc:sldMk cId="2151896902" sldId="267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32.797" v="1021" actId="33935"/>
        <pc:sldMkLst>
          <pc:docMk/>
          <pc:sldMk cId="177418088" sldId="268"/>
        </pc:sldMkLst>
        <pc:spChg chg="mod">
          <ac:chgData name="البوربوينت الإسلامي" userId="8292d700421e9dbf" providerId="LiveId" clId="{CBD79E7F-C323-40EE-A015-2B24B5880A09}" dt="2023-03-11T15:49:52.824" v="768" actId="6549"/>
          <ac:spMkLst>
            <pc:docMk/>
            <pc:sldMk cId="177418088" sldId="268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49:32.423" v="737" actId="20577"/>
          <ac:spMkLst>
            <pc:docMk/>
            <pc:sldMk cId="177418088" sldId="268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49:35.589" v="741" actId="20577"/>
          <ac:spMkLst>
            <pc:docMk/>
            <pc:sldMk cId="177418088" sldId="268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49:39.034" v="747" actId="20577"/>
          <ac:spMkLst>
            <pc:docMk/>
            <pc:sldMk cId="177418088" sldId="268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49:42.538" v="753" actId="20577"/>
          <ac:spMkLst>
            <pc:docMk/>
            <pc:sldMk cId="177418088" sldId="268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32.797" v="1021" actId="33935"/>
          <ac:spMkLst>
            <pc:docMk/>
            <pc:sldMk cId="177418088" sldId="268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32.797" v="1021" actId="33935"/>
          <ac:grpSpMkLst>
            <pc:docMk/>
            <pc:sldMk cId="177418088" sldId="268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35.436" v="1022" actId="33935"/>
        <pc:sldMkLst>
          <pc:docMk/>
          <pc:sldMk cId="763781187" sldId="269"/>
        </pc:sldMkLst>
        <pc:spChg chg="mod">
          <ac:chgData name="البوربوينت الإسلامي" userId="8292d700421e9dbf" providerId="LiveId" clId="{CBD79E7F-C323-40EE-A015-2B24B5880A09}" dt="2023-03-11T15:50:09.228" v="769"/>
          <ac:spMkLst>
            <pc:docMk/>
            <pc:sldMk cId="763781187" sldId="269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50:17.617" v="771"/>
          <ac:spMkLst>
            <pc:docMk/>
            <pc:sldMk cId="763781187" sldId="269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50:27.467" v="787" actId="20577"/>
          <ac:spMkLst>
            <pc:docMk/>
            <pc:sldMk cId="763781187" sldId="269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50:47.835" v="819" actId="20577"/>
          <ac:spMkLst>
            <pc:docMk/>
            <pc:sldMk cId="763781187" sldId="269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50:37.154" v="802" actId="20577"/>
          <ac:spMkLst>
            <pc:docMk/>
            <pc:sldMk cId="763781187" sldId="269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35.436" v="1022" actId="33935"/>
          <ac:spMkLst>
            <pc:docMk/>
            <pc:sldMk cId="763781187" sldId="269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35.436" v="1022" actId="33935"/>
          <ac:grpSpMkLst>
            <pc:docMk/>
            <pc:sldMk cId="763781187" sldId="269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39.066" v="1023" actId="33935"/>
        <pc:sldMkLst>
          <pc:docMk/>
          <pc:sldMk cId="4056157344" sldId="270"/>
        </pc:sldMkLst>
        <pc:spChg chg="mod">
          <ac:chgData name="البوربوينت الإسلامي" userId="8292d700421e9dbf" providerId="LiveId" clId="{CBD79E7F-C323-40EE-A015-2B24B5880A09}" dt="2023-03-11T15:51:08.901" v="820"/>
          <ac:spMkLst>
            <pc:docMk/>
            <pc:sldMk cId="4056157344" sldId="270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5:51:19.116" v="823" actId="20577"/>
          <ac:spMkLst>
            <pc:docMk/>
            <pc:sldMk cId="4056157344" sldId="270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5:51:49.281" v="847" actId="20577"/>
          <ac:spMkLst>
            <pc:docMk/>
            <pc:sldMk cId="4056157344" sldId="270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5:51:41.154" v="844" actId="20577"/>
          <ac:spMkLst>
            <pc:docMk/>
            <pc:sldMk cId="4056157344" sldId="270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5:51:35.082" v="837" actId="20577"/>
          <ac:spMkLst>
            <pc:docMk/>
            <pc:sldMk cId="4056157344" sldId="270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39.066" v="1023" actId="33935"/>
          <ac:spMkLst>
            <pc:docMk/>
            <pc:sldMk cId="4056157344" sldId="270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39.066" v="1023" actId="33935"/>
          <ac:grpSpMkLst>
            <pc:docMk/>
            <pc:sldMk cId="4056157344" sldId="270"/>
            <ac:grpSpMk id="60" creationId="{E6BBBE97-3E9A-EE8E-8314-905D6656542E}"/>
          </ac:grpSpMkLst>
        </pc:grpChg>
      </pc:sldChg>
      <pc:sldChg chg="modSp add mod">
        <pc:chgData name="البوربوينت الإسلامي" userId="8292d700421e9dbf" providerId="LiveId" clId="{CBD79E7F-C323-40EE-A015-2B24B5880A09}" dt="2023-03-12T15:17:41.084" v="1024" actId="33935"/>
        <pc:sldMkLst>
          <pc:docMk/>
          <pc:sldMk cId="2777499179" sldId="271"/>
        </pc:sldMkLst>
        <pc:spChg chg="mod">
          <ac:chgData name="البوربوينت الإسلامي" userId="8292d700421e9dbf" providerId="LiveId" clId="{CBD79E7F-C323-40EE-A015-2B24B5880A09}" dt="2023-03-11T16:10:03.814" v="864" actId="6549"/>
          <ac:spMkLst>
            <pc:docMk/>
            <pc:sldMk cId="2777499179" sldId="271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6:10:08.744" v="873" actId="20577"/>
          <ac:spMkLst>
            <pc:docMk/>
            <pc:sldMk cId="2777499179" sldId="271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6:10:14.316" v="881" actId="20577"/>
          <ac:spMkLst>
            <pc:docMk/>
            <pc:sldMk cId="2777499179" sldId="271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6:10:20.145" v="889" actId="20577"/>
          <ac:spMkLst>
            <pc:docMk/>
            <pc:sldMk cId="2777499179" sldId="271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6:10:24.824" v="896" actId="20577"/>
          <ac:spMkLst>
            <pc:docMk/>
            <pc:sldMk cId="2777499179" sldId="271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41.084" v="1024" actId="33935"/>
          <ac:spMkLst>
            <pc:docMk/>
            <pc:sldMk cId="2777499179" sldId="271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41.084" v="1024" actId="33935"/>
          <ac:grpSpMkLst>
            <pc:docMk/>
            <pc:sldMk cId="2777499179" sldId="271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44.887" v="1025" actId="33935"/>
        <pc:sldMkLst>
          <pc:docMk/>
          <pc:sldMk cId="4005344171" sldId="272"/>
        </pc:sldMkLst>
        <pc:spChg chg="mod">
          <ac:chgData name="البوربوينت الإسلامي" userId="8292d700421e9dbf" providerId="LiveId" clId="{CBD79E7F-C323-40EE-A015-2B24B5880A09}" dt="2023-03-11T16:10:43.714" v="901" actId="20577"/>
          <ac:spMkLst>
            <pc:docMk/>
            <pc:sldMk cId="4005344171" sldId="272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6:10:51.576" v="907" actId="20577"/>
          <ac:spMkLst>
            <pc:docMk/>
            <pc:sldMk cId="4005344171" sldId="272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6:10:57.086" v="913" actId="20577"/>
          <ac:spMkLst>
            <pc:docMk/>
            <pc:sldMk cId="4005344171" sldId="272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6:11:07.601" v="919" actId="20577"/>
          <ac:spMkLst>
            <pc:docMk/>
            <pc:sldMk cId="4005344171" sldId="272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6:11:12.834" v="925" actId="20577"/>
          <ac:spMkLst>
            <pc:docMk/>
            <pc:sldMk cId="4005344171" sldId="272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44.887" v="1025" actId="33935"/>
          <ac:spMkLst>
            <pc:docMk/>
            <pc:sldMk cId="4005344171" sldId="272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44.887" v="1025" actId="33935"/>
          <ac:grpSpMkLst>
            <pc:docMk/>
            <pc:sldMk cId="4005344171" sldId="272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47.070" v="1026" actId="33935"/>
        <pc:sldMkLst>
          <pc:docMk/>
          <pc:sldMk cId="2216330381" sldId="273"/>
        </pc:sldMkLst>
        <pc:spChg chg="mod">
          <ac:chgData name="البوربوينت الإسلامي" userId="8292d700421e9dbf" providerId="LiveId" clId="{CBD79E7F-C323-40EE-A015-2B24B5880A09}" dt="2023-03-11T16:12:15.449" v="928" actId="6549"/>
          <ac:spMkLst>
            <pc:docMk/>
            <pc:sldMk cId="2216330381" sldId="273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6:12:55.850" v="959"/>
          <ac:spMkLst>
            <pc:docMk/>
            <pc:sldMk cId="2216330381" sldId="273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6:12:51.641" v="957"/>
          <ac:spMkLst>
            <pc:docMk/>
            <pc:sldMk cId="2216330381" sldId="273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6:12:45.180" v="956" actId="20577"/>
          <ac:spMkLst>
            <pc:docMk/>
            <pc:sldMk cId="2216330381" sldId="273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6:12:53.827" v="958"/>
          <ac:spMkLst>
            <pc:docMk/>
            <pc:sldMk cId="2216330381" sldId="273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47.070" v="1026" actId="33935"/>
          <ac:spMkLst>
            <pc:docMk/>
            <pc:sldMk cId="2216330381" sldId="273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47.070" v="1026" actId="33935"/>
          <ac:grpSpMkLst>
            <pc:docMk/>
            <pc:sldMk cId="2216330381" sldId="273"/>
            <ac:grpSpMk id="60" creationId="{E6BBBE97-3E9A-EE8E-8314-905D6656542E}"/>
          </ac:grpSpMkLst>
        </pc:grpChg>
      </pc:sldChg>
      <pc:sldChg chg="modSp add mod replId">
        <pc:chgData name="البوربوينت الإسلامي" userId="8292d700421e9dbf" providerId="LiveId" clId="{CBD79E7F-C323-40EE-A015-2B24B5880A09}" dt="2023-03-12T15:17:50.327" v="1027" actId="33935"/>
        <pc:sldMkLst>
          <pc:docMk/>
          <pc:sldMk cId="742195101" sldId="274"/>
        </pc:sldMkLst>
        <pc:spChg chg="mod">
          <ac:chgData name="البوربوينت الإسلامي" userId="8292d700421e9dbf" providerId="LiveId" clId="{CBD79E7F-C323-40EE-A015-2B24B5880A09}" dt="2023-03-11T16:16:57.423" v="969" actId="20577"/>
          <ac:spMkLst>
            <pc:docMk/>
            <pc:sldMk cId="742195101" sldId="274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6:16:48.673" v="966" actId="6549"/>
          <ac:spMkLst>
            <pc:docMk/>
            <pc:sldMk cId="742195101" sldId="274"/>
            <ac:spMk id="33" creationId="{83794A0A-EF58-55D7-699B-AE18B034989D}"/>
          </ac:spMkLst>
        </pc:spChg>
        <pc:spChg chg="mod">
          <ac:chgData name="البوربوينت الإسلامي" userId="8292d700421e9dbf" providerId="LiveId" clId="{CBD79E7F-C323-40EE-A015-2B24B5880A09}" dt="2023-03-11T16:17:06.463" v="976" actId="20577"/>
          <ac:spMkLst>
            <pc:docMk/>
            <pc:sldMk cId="742195101" sldId="274"/>
            <ac:spMk id="42" creationId="{1D40FAA3-9112-66F6-3BED-EA1D6CC85070}"/>
          </ac:spMkLst>
        </pc:spChg>
        <pc:spChg chg="mod">
          <ac:chgData name="البوربوينت الإسلامي" userId="8292d700421e9dbf" providerId="LiveId" clId="{CBD79E7F-C323-40EE-A015-2B24B5880A09}" dt="2023-03-11T16:17:40.486" v="986" actId="20577"/>
          <ac:spMkLst>
            <pc:docMk/>
            <pc:sldMk cId="742195101" sldId="274"/>
            <ac:spMk id="47" creationId="{731A10A9-C969-8B7F-D62D-0E6A809A56B7}"/>
          </ac:spMkLst>
        </pc:spChg>
        <pc:spChg chg="mod">
          <ac:chgData name="البوربوينت الإسلامي" userId="8292d700421e9dbf" providerId="LiveId" clId="{CBD79E7F-C323-40EE-A015-2B24B5880A09}" dt="2023-03-11T16:17:16.676" v="981" actId="20577"/>
          <ac:spMkLst>
            <pc:docMk/>
            <pc:sldMk cId="742195101" sldId="274"/>
            <ac:spMk id="51" creationId="{F6668614-D426-61BA-1DFA-CA8EA35CB581}"/>
          </ac:spMkLst>
        </pc:spChg>
        <pc:spChg chg="mod modVis">
          <ac:chgData name="البوربوينت الإسلامي" userId="8292d700421e9dbf" providerId="LiveId" clId="{CBD79E7F-C323-40EE-A015-2B24B5880A09}" dt="2023-03-12T15:17:50.327" v="1027" actId="33935"/>
          <ac:spMkLst>
            <pc:docMk/>
            <pc:sldMk cId="742195101" sldId="274"/>
            <ac:spMk id="53" creationId="{65B6A732-8165-4C21-9DDB-0B6C9069A56C}"/>
          </ac:spMkLst>
        </pc:spChg>
        <pc:grpChg chg="mod modVis">
          <ac:chgData name="البوربوينت الإسلامي" userId="8292d700421e9dbf" providerId="LiveId" clId="{CBD79E7F-C323-40EE-A015-2B24B5880A09}" dt="2023-03-12T15:17:50.327" v="1027" actId="33935"/>
          <ac:grpSpMkLst>
            <pc:docMk/>
            <pc:sldMk cId="742195101" sldId="274"/>
            <ac:grpSpMk id="60" creationId="{E6BBBE97-3E9A-EE8E-8314-905D6656542E}"/>
          </ac:grpSpMkLst>
        </pc:grpChg>
      </pc:sldChg>
      <pc:sldChg chg="modSp add del mod">
        <pc:chgData name="البوربوينت الإسلامي" userId="8292d700421e9dbf" providerId="LiveId" clId="{CBD79E7F-C323-40EE-A015-2B24B5880A09}" dt="2023-03-11T16:31:54.190" v="1011" actId="47"/>
        <pc:sldMkLst>
          <pc:docMk/>
          <pc:sldMk cId="1259156646" sldId="275"/>
        </pc:sldMkLst>
        <pc:spChg chg="mod">
          <ac:chgData name="البوربوينت الإسلامي" userId="8292d700421e9dbf" providerId="LiveId" clId="{CBD79E7F-C323-40EE-A015-2B24B5880A09}" dt="2023-03-11T16:26:34.901" v="1004" actId="20577"/>
          <ac:spMkLst>
            <pc:docMk/>
            <pc:sldMk cId="1259156646" sldId="275"/>
            <ac:spMk id="25" creationId="{F5EB50F7-82B3-3E6E-A2C4-0D010C1FAE0B}"/>
          </ac:spMkLst>
        </pc:spChg>
        <pc:spChg chg="mod">
          <ac:chgData name="البوربوينت الإسلامي" userId="8292d700421e9dbf" providerId="LiveId" clId="{CBD79E7F-C323-40EE-A015-2B24B5880A09}" dt="2023-03-11T16:28:39.829" v="1010" actId="20577"/>
          <ac:spMkLst>
            <pc:docMk/>
            <pc:sldMk cId="1259156646" sldId="275"/>
            <ac:spMk id="33" creationId="{83794A0A-EF58-55D7-699B-AE18B034989D}"/>
          </ac:spMkLst>
        </pc:spChg>
      </pc:sldChg>
      <pc:sldChg chg="addSp modSp new mod modTransition modShow">
        <pc:chgData name="البوربوينت الإسلامي" userId="8292d700421e9dbf" providerId="LiveId" clId="{CBD79E7F-C323-40EE-A015-2B24B5880A09}" dt="2023-03-14T16:12:25.273" v="1240" actId="729"/>
        <pc:sldMkLst>
          <pc:docMk/>
          <pc:sldMk cId="2147055337" sldId="275"/>
        </pc:sldMkLst>
        <pc:spChg chg="add mod">
          <ac:chgData name="البوربوينت الإسلامي" userId="8292d700421e9dbf" providerId="LiveId" clId="{CBD79E7F-C323-40EE-A015-2B24B5880A09}" dt="2023-03-14T15:55:33.556" v="1195" actId="21"/>
          <ac:spMkLst>
            <pc:docMk/>
            <pc:sldMk cId="2147055337" sldId="275"/>
            <ac:spMk id="2" creationId="{A5A09CBC-3251-9EC9-2A01-40955C906743}"/>
          </ac:spMkLst>
        </pc:spChg>
        <pc:spChg chg="add mod">
          <ac:chgData name="البوربوينت الإسلامي" userId="8292d700421e9dbf" providerId="LiveId" clId="{CBD79E7F-C323-40EE-A015-2B24B5880A09}" dt="2023-03-14T15:56:57.677" v="1236" actId="6549"/>
          <ac:spMkLst>
            <pc:docMk/>
            <pc:sldMk cId="2147055337" sldId="275"/>
            <ac:spMk id="3" creationId="{5E1E1B0D-0BEA-5442-A57F-B9669EEFBCE8}"/>
          </ac:spMkLst>
        </pc:spChg>
      </pc:sldChg>
      <pc:sldChg chg="add del replId">
        <pc:chgData name="البوربوينت الإسلامي" userId="8292d700421e9dbf" providerId="LiveId" clId="{CBD79E7F-C323-40EE-A015-2B24B5880A09}" dt="2023-03-11T16:31:54.190" v="1011" actId="47"/>
        <pc:sldMkLst>
          <pc:docMk/>
          <pc:sldMk cId="2936693338" sldId="276"/>
        </pc:sldMkLst>
      </pc:sldChg>
      <pc:sldChg chg="add del replId">
        <pc:chgData name="البوربوينت الإسلامي" userId="8292d700421e9dbf" providerId="LiveId" clId="{CBD79E7F-C323-40EE-A015-2B24B5880A09}" dt="2023-03-11T16:31:54.190" v="1011" actId="47"/>
        <pc:sldMkLst>
          <pc:docMk/>
          <pc:sldMk cId="1458554682" sldId="277"/>
        </pc:sldMkLst>
      </pc:sldChg>
      <pc:sldChg chg="add del replId">
        <pc:chgData name="البوربوينت الإسلامي" userId="8292d700421e9dbf" providerId="LiveId" clId="{CBD79E7F-C323-40EE-A015-2B24B5880A09}" dt="2023-03-11T16:31:54.190" v="1011" actId="47"/>
        <pc:sldMkLst>
          <pc:docMk/>
          <pc:sldMk cId="738182909" sldId="278"/>
        </pc:sldMkLst>
      </pc:sldChg>
      <pc:sldMasterChg chg="delSp mod delSldLayout modSldLayout">
        <pc:chgData name="البوربوينت الإسلامي" userId="8292d700421e9dbf" providerId="LiveId" clId="{CBD79E7F-C323-40EE-A015-2B24B5880A09}" dt="2023-03-11T15:24:34.145" v="360"/>
        <pc:sldMasterMkLst>
          <pc:docMk/>
          <pc:sldMasterMk cId="1613944205" sldId="2147483648"/>
        </pc:sldMasterMkLst>
        <pc:spChg chg="del">
          <ac:chgData name="البوربوينت الإسلامي" userId="8292d700421e9dbf" providerId="LiveId" clId="{CBD79E7F-C323-40EE-A015-2B24B5880A09}" dt="2023-03-11T15:12:36.364" v="292" actId="478"/>
          <ac:spMkLst>
            <pc:docMk/>
            <pc:sldMasterMk cId="1613944205" sldId="2147483648"/>
            <ac:spMk id="2" creationId="{693857BB-F420-D97F-1444-9CBCE21C8C7C}"/>
          </ac:spMkLst>
        </pc:spChg>
        <pc:spChg chg="del">
          <ac:chgData name="البوربوينت الإسلامي" userId="8292d700421e9dbf" providerId="LiveId" clId="{CBD79E7F-C323-40EE-A015-2B24B5880A09}" dt="2023-03-11T15:12:36.364" v="292" actId="478"/>
          <ac:spMkLst>
            <pc:docMk/>
            <pc:sldMasterMk cId="1613944205" sldId="2147483648"/>
            <ac:spMk id="3" creationId="{B47E44E8-EF48-5485-3701-9DF5AC75CCF6}"/>
          </ac:spMkLst>
        </pc:spChg>
        <pc:spChg chg="del">
          <ac:chgData name="البوربوينت الإسلامي" userId="8292d700421e9dbf" providerId="LiveId" clId="{CBD79E7F-C323-40EE-A015-2B24B5880A09}" dt="2023-03-11T15:12:36.364" v="292" actId="478"/>
          <ac:spMkLst>
            <pc:docMk/>
            <pc:sldMasterMk cId="1613944205" sldId="2147483648"/>
            <ac:spMk id="4" creationId="{891D8526-0871-EE04-706B-80130701872F}"/>
          </ac:spMkLst>
        </pc:spChg>
        <pc:spChg chg="del">
          <ac:chgData name="البوربوينت الإسلامي" userId="8292d700421e9dbf" providerId="LiveId" clId="{CBD79E7F-C323-40EE-A015-2B24B5880A09}" dt="2023-03-11T15:12:36.364" v="292" actId="478"/>
          <ac:spMkLst>
            <pc:docMk/>
            <pc:sldMasterMk cId="1613944205" sldId="2147483648"/>
            <ac:spMk id="5" creationId="{EEBD7DDD-AE79-0B71-82CB-AA12BE091BCE}"/>
          </ac:spMkLst>
        </pc:spChg>
        <pc:spChg chg="del">
          <ac:chgData name="البوربوينت الإسلامي" userId="8292d700421e9dbf" providerId="LiveId" clId="{CBD79E7F-C323-40EE-A015-2B24B5880A09}" dt="2023-03-11T15:12:36.364" v="292" actId="478"/>
          <ac:spMkLst>
            <pc:docMk/>
            <pc:sldMasterMk cId="1613944205" sldId="2147483648"/>
            <ac:spMk id="6" creationId="{A4DDEA13-3A38-EB33-264A-892BFBE08066}"/>
          </ac:spMkLst>
        </pc:spChg>
        <pc:sldLayoutChg chg="del">
          <pc:chgData name="البوربوينت الإسلامي" userId="8292d700421e9dbf" providerId="LiveId" clId="{CBD79E7F-C323-40EE-A015-2B24B5880A09}" dt="2023-03-11T15:12:33.534" v="288" actId="2696"/>
          <pc:sldLayoutMkLst>
            <pc:docMk/>
            <pc:sldMasterMk cId="1613944205" sldId="2147483648"/>
            <pc:sldLayoutMk cId="3244176725" sldId="2147483649"/>
          </pc:sldLayoutMkLst>
        </pc:sldLayoutChg>
        <pc:sldLayoutChg chg="del">
          <pc:chgData name="البوربوينت الإسلامي" userId="8292d700421e9dbf" providerId="LiveId" clId="{CBD79E7F-C323-40EE-A015-2B24B5880A09}" dt="2023-03-11T15:12:33.550" v="289" actId="2696"/>
          <pc:sldLayoutMkLst>
            <pc:docMk/>
            <pc:sldMasterMk cId="1613944205" sldId="2147483648"/>
            <pc:sldLayoutMk cId="183982012" sldId="2147483650"/>
          </pc:sldLayoutMkLst>
        </pc:sldLayoutChg>
        <pc:sldLayoutChg chg="del">
          <pc:chgData name="البوربوينت الإسلامي" userId="8292d700421e9dbf" providerId="LiveId" clId="{CBD79E7F-C323-40EE-A015-2B24B5880A09}" dt="2023-03-11T15:12:33.550" v="290" actId="2696"/>
          <pc:sldLayoutMkLst>
            <pc:docMk/>
            <pc:sldMasterMk cId="1613944205" sldId="2147483648"/>
            <pc:sldLayoutMk cId="1012393169" sldId="2147483651"/>
          </pc:sldLayoutMkLst>
        </pc:sldLayoutChg>
        <pc:sldLayoutChg chg="del">
          <pc:chgData name="البوربوينت الإسلامي" userId="8292d700421e9dbf" providerId="LiveId" clId="{CBD79E7F-C323-40EE-A015-2B24B5880A09}" dt="2023-03-11T15:12:33.550" v="291" actId="2696"/>
          <pc:sldLayoutMkLst>
            <pc:docMk/>
            <pc:sldMasterMk cId="1613944205" sldId="2147483648"/>
            <pc:sldLayoutMk cId="3674499031" sldId="2147483652"/>
          </pc:sldLayoutMkLst>
        </pc:sldLayoutChg>
        <pc:sldLayoutChg chg="del">
          <pc:chgData name="البوربوينت الإسلامي" userId="8292d700421e9dbf" providerId="LiveId" clId="{CBD79E7F-C323-40EE-A015-2B24B5880A09}" dt="2023-03-11T15:12:33.534" v="287" actId="2696"/>
          <pc:sldLayoutMkLst>
            <pc:docMk/>
            <pc:sldMasterMk cId="1613944205" sldId="2147483648"/>
            <pc:sldLayoutMk cId="3767336521" sldId="2147483653"/>
          </pc:sldLayoutMkLst>
        </pc:sldLayoutChg>
        <pc:sldLayoutChg chg="delSp mod setBg">
          <pc:chgData name="البوربوينت الإسلامي" userId="8292d700421e9dbf" providerId="LiveId" clId="{CBD79E7F-C323-40EE-A015-2B24B5880A09}" dt="2023-03-11T15:13:31.349" v="304"/>
          <pc:sldLayoutMkLst>
            <pc:docMk/>
            <pc:sldMasterMk cId="1613944205" sldId="2147483648"/>
            <pc:sldLayoutMk cId="933408669" sldId="2147483654"/>
          </pc:sldLayoutMkLst>
          <pc:spChg chg="del">
            <ac:chgData name="البوربوينت الإسلامي" userId="8292d700421e9dbf" providerId="LiveId" clId="{CBD79E7F-C323-40EE-A015-2B24B5880A09}" dt="2023-03-11T15:12:29.501" v="286" actId="478"/>
            <ac:spMkLst>
              <pc:docMk/>
              <pc:sldMasterMk cId="1613944205" sldId="2147483648"/>
              <pc:sldLayoutMk cId="933408669" sldId="2147483654"/>
              <ac:spMk id="2" creationId="{1896741F-ED80-2A74-6669-50B707638646}"/>
            </ac:spMkLst>
          </pc:spChg>
          <pc:spChg chg="del">
            <ac:chgData name="البوربوينت الإسلامي" userId="8292d700421e9dbf" providerId="LiveId" clId="{CBD79E7F-C323-40EE-A015-2B24B5880A09}" dt="2023-03-11T15:12:29.501" v="286" actId="478"/>
            <ac:spMkLst>
              <pc:docMk/>
              <pc:sldMasterMk cId="1613944205" sldId="2147483648"/>
              <pc:sldLayoutMk cId="933408669" sldId="2147483654"/>
              <ac:spMk id="3" creationId="{82E6AC2D-B7EC-8DCF-3686-97A21F56CEC7}"/>
            </ac:spMkLst>
          </pc:spChg>
          <pc:spChg chg="del">
            <ac:chgData name="البوربوينت الإسلامي" userId="8292d700421e9dbf" providerId="LiveId" clId="{CBD79E7F-C323-40EE-A015-2B24B5880A09}" dt="2023-03-11T15:12:29.501" v="286" actId="478"/>
            <ac:spMkLst>
              <pc:docMk/>
              <pc:sldMasterMk cId="1613944205" sldId="2147483648"/>
              <pc:sldLayoutMk cId="933408669" sldId="2147483654"/>
              <ac:spMk id="4" creationId="{3222D45A-FDF4-DE97-5988-6A765C8AF12B}"/>
            </ac:spMkLst>
          </pc:spChg>
          <pc:spChg chg="del">
            <ac:chgData name="البوربوينت الإسلامي" userId="8292d700421e9dbf" providerId="LiveId" clId="{CBD79E7F-C323-40EE-A015-2B24B5880A09}" dt="2023-03-11T15:12:29.501" v="286" actId="478"/>
            <ac:spMkLst>
              <pc:docMk/>
              <pc:sldMasterMk cId="1613944205" sldId="2147483648"/>
              <pc:sldLayoutMk cId="933408669" sldId="2147483654"/>
              <ac:spMk id="5" creationId="{AD411944-420C-0349-9848-6BE3B4E489E4}"/>
            </ac:spMkLst>
          </pc:spChg>
        </pc:sldLayoutChg>
        <pc:sldLayoutChg chg="addSp delSp modSp mod setBg modAnim">
          <pc:chgData name="البوربوينت الإسلامي" userId="8292d700421e9dbf" providerId="LiveId" clId="{CBD79E7F-C323-40EE-A015-2B24B5880A09}" dt="2023-03-11T15:12:48.982" v="296" actId="6014"/>
          <pc:sldLayoutMkLst>
            <pc:docMk/>
            <pc:sldMasterMk cId="1613944205" sldId="2147483648"/>
            <pc:sldLayoutMk cId="438456002" sldId="2147483655"/>
          </pc:sldLayoutMkLst>
          <pc:spChg chg="del">
            <ac:chgData name="البوربوينت الإسلامي" userId="8292d700421e9dbf" providerId="LiveId" clId="{CBD79E7F-C323-40EE-A015-2B24B5880A09}" dt="2023-03-11T15:11:19.419" v="272" actId="478"/>
            <ac:spMkLst>
              <pc:docMk/>
              <pc:sldMasterMk cId="1613944205" sldId="2147483648"/>
              <pc:sldLayoutMk cId="438456002" sldId="2147483655"/>
              <ac:spMk id="2" creationId="{9D4C4556-F339-6A05-0C60-54B4EE5A1021}"/>
            </ac:spMkLst>
          </pc:spChg>
          <pc:spChg chg="del">
            <ac:chgData name="البوربوينت الإسلامي" userId="8292d700421e9dbf" providerId="LiveId" clId="{CBD79E7F-C323-40EE-A015-2B24B5880A09}" dt="2023-03-11T15:11:19.419" v="272" actId="478"/>
            <ac:spMkLst>
              <pc:docMk/>
              <pc:sldMasterMk cId="1613944205" sldId="2147483648"/>
              <pc:sldLayoutMk cId="438456002" sldId="2147483655"/>
              <ac:spMk id="3" creationId="{326A0799-A78A-2A97-B07C-B253FC317FD3}"/>
            </ac:spMkLst>
          </pc:spChg>
          <pc:spChg chg="del">
            <ac:chgData name="البوربوينت الإسلامي" userId="8292d700421e9dbf" providerId="LiveId" clId="{CBD79E7F-C323-40EE-A015-2B24B5880A09}" dt="2023-03-11T15:11:19.419" v="272" actId="478"/>
            <ac:spMkLst>
              <pc:docMk/>
              <pc:sldMasterMk cId="1613944205" sldId="2147483648"/>
              <pc:sldLayoutMk cId="438456002" sldId="2147483655"/>
              <ac:spMk id="4" creationId="{6C80CC09-AFDD-02BF-A47C-43E554374109}"/>
            </ac:spMkLst>
          </pc:spChg>
          <pc:spChg chg="mod">
            <ac:chgData name="البوربوينت الإسلامي" userId="8292d700421e9dbf" providerId="LiveId" clId="{CBD79E7F-C323-40EE-A015-2B24B5880A09}" dt="2023-03-11T15:11:19.827" v="273"/>
            <ac:spMkLst>
              <pc:docMk/>
              <pc:sldMasterMk cId="1613944205" sldId="2147483648"/>
              <pc:sldLayoutMk cId="438456002" sldId="2147483655"/>
              <ac:spMk id="8" creationId="{6971105F-2B73-8510-C34C-4F942701D8ED}"/>
            </ac:spMkLst>
          </pc:spChg>
          <pc:spChg chg="mod">
            <ac:chgData name="البوربوينت الإسلامي" userId="8292d700421e9dbf" providerId="LiveId" clId="{CBD79E7F-C323-40EE-A015-2B24B5880A09}" dt="2023-03-11T15:11:19.827" v="273"/>
            <ac:spMkLst>
              <pc:docMk/>
              <pc:sldMasterMk cId="1613944205" sldId="2147483648"/>
              <pc:sldLayoutMk cId="438456002" sldId="2147483655"/>
              <ac:spMk id="14" creationId="{C33EEF27-17AD-FE9E-9CF6-7FF0604B495C}"/>
            </ac:spMkLst>
          </pc:spChg>
          <pc:spChg chg="add mod">
            <ac:chgData name="البوربوينت الإسلامي" userId="8292d700421e9dbf" providerId="LiveId" clId="{CBD79E7F-C323-40EE-A015-2B24B5880A09}" dt="2023-03-11T15:11:37.038" v="278"/>
            <ac:spMkLst>
              <pc:docMk/>
              <pc:sldMasterMk cId="1613944205" sldId="2147483648"/>
              <pc:sldLayoutMk cId="438456002" sldId="2147483655"/>
              <ac:spMk id="17" creationId="{CC573EEC-176E-361E-2BAB-861C1E520F4C}"/>
            </ac:spMkLst>
          </pc:spChg>
          <pc:grpChg chg="add mod">
            <ac:chgData name="البوربوينت الإسلامي" userId="8292d700421e9dbf" providerId="LiveId" clId="{CBD79E7F-C323-40EE-A015-2B24B5880A09}" dt="2023-03-11T15:11:19.827" v="273"/>
            <ac:grpSpMkLst>
              <pc:docMk/>
              <pc:sldMasterMk cId="1613944205" sldId="2147483648"/>
              <pc:sldLayoutMk cId="438456002" sldId="2147483655"/>
              <ac:grpSpMk id="5" creationId="{9FD719D1-3D7C-FE7D-3596-4CDDBC9C9CD7}"/>
            </ac:grpSpMkLst>
          </pc:grpChg>
          <pc:grpChg chg="mod">
            <ac:chgData name="البوربوينت الإسلامي" userId="8292d700421e9dbf" providerId="LiveId" clId="{CBD79E7F-C323-40EE-A015-2B24B5880A09}" dt="2023-03-11T15:11:19.827" v="273"/>
            <ac:grpSpMkLst>
              <pc:docMk/>
              <pc:sldMasterMk cId="1613944205" sldId="2147483648"/>
              <pc:sldLayoutMk cId="438456002" sldId="2147483655"/>
              <ac:grpSpMk id="6" creationId="{26E26557-2AFA-C8C1-B316-98DF74E177FF}"/>
            </ac:grpSpMkLst>
          </pc:grpChg>
          <pc:grpChg chg="add mod">
            <ac:chgData name="البوربوينت الإسلامي" userId="8292d700421e9dbf" providerId="LiveId" clId="{CBD79E7F-C323-40EE-A015-2B24B5880A09}" dt="2023-03-11T15:11:19.827" v="273"/>
            <ac:grpSpMkLst>
              <pc:docMk/>
              <pc:sldMasterMk cId="1613944205" sldId="2147483648"/>
              <pc:sldLayoutMk cId="438456002" sldId="2147483655"/>
              <ac:grpSpMk id="11" creationId="{3DCCA63B-03BA-3865-E412-C28ACF1F85EB}"/>
            </ac:grpSpMkLst>
          </pc:grpChg>
          <pc:grpChg chg="mod">
            <ac:chgData name="البوربوينت الإسلامي" userId="8292d700421e9dbf" providerId="LiveId" clId="{CBD79E7F-C323-40EE-A015-2B24B5880A09}" dt="2023-03-11T15:11:19.827" v="273"/>
            <ac:grpSpMkLst>
              <pc:docMk/>
              <pc:sldMasterMk cId="1613944205" sldId="2147483648"/>
              <pc:sldLayoutMk cId="438456002" sldId="2147483655"/>
              <ac:grpSpMk id="12" creationId="{4C7019DD-F480-E2D1-3331-9FB8FB0ECB3B}"/>
            </ac:grpSpMkLst>
          </pc:grpChg>
          <pc:picChg chg="mod">
            <ac:chgData name="البوربوينت الإسلامي" userId="8292d700421e9dbf" providerId="LiveId" clId="{CBD79E7F-C323-40EE-A015-2B24B5880A09}" dt="2023-03-11T15:11:19.827" v="273"/>
            <ac:picMkLst>
              <pc:docMk/>
              <pc:sldMasterMk cId="1613944205" sldId="2147483648"/>
              <pc:sldLayoutMk cId="438456002" sldId="2147483655"/>
              <ac:picMk id="9" creationId="{EEA981F1-82F2-C969-EE1E-425A83855A4E}"/>
            </ac:picMkLst>
          </pc:picChg>
          <pc:picChg chg="mod">
            <ac:chgData name="البوربوينت الإسلامي" userId="8292d700421e9dbf" providerId="LiveId" clId="{CBD79E7F-C323-40EE-A015-2B24B5880A09}" dt="2023-03-11T15:11:19.827" v="273"/>
            <ac:picMkLst>
              <pc:docMk/>
              <pc:sldMasterMk cId="1613944205" sldId="2147483648"/>
              <pc:sldLayoutMk cId="438456002" sldId="2147483655"/>
              <ac:picMk id="10" creationId="{CC12CAF4-F1CE-AA15-75A4-41BD0FBDFA97}"/>
            </ac:picMkLst>
          </pc:picChg>
          <pc:picChg chg="mod">
            <ac:chgData name="البوربوينت الإسلامي" userId="8292d700421e9dbf" providerId="LiveId" clId="{CBD79E7F-C323-40EE-A015-2B24B5880A09}" dt="2023-03-11T15:11:19.827" v="273"/>
            <ac:picMkLst>
              <pc:docMk/>
              <pc:sldMasterMk cId="1613944205" sldId="2147483648"/>
              <pc:sldLayoutMk cId="438456002" sldId="2147483655"/>
              <ac:picMk id="15" creationId="{2CA22767-DBE7-D961-3A4E-FD3E07452768}"/>
            </ac:picMkLst>
          </pc:picChg>
          <pc:picChg chg="mod">
            <ac:chgData name="البوربوينت الإسلامي" userId="8292d700421e9dbf" providerId="LiveId" clId="{CBD79E7F-C323-40EE-A015-2B24B5880A09}" dt="2023-03-11T15:11:19.827" v="273"/>
            <ac:picMkLst>
              <pc:docMk/>
              <pc:sldMasterMk cId="1613944205" sldId="2147483648"/>
              <pc:sldLayoutMk cId="438456002" sldId="2147483655"/>
              <ac:picMk id="16" creationId="{029801BF-F873-AC56-3B8A-65AA7AEEE18E}"/>
            </ac:picMkLst>
          </pc:picChg>
          <pc:cxnChg chg="mod">
            <ac:chgData name="البوربوينت الإسلامي" userId="8292d700421e9dbf" providerId="LiveId" clId="{CBD79E7F-C323-40EE-A015-2B24B5880A09}" dt="2023-03-11T15:11:19.827" v="273"/>
            <ac:cxnSpMkLst>
              <pc:docMk/>
              <pc:sldMasterMk cId="1613944205" sldId="2147483648"/>
              <pc:sldLayoutMk cId="438456002" sldId="2147483655"/>
              <ac:cxnSpMk id="7" creationId="{63DD336D-11BB-5F72-D8C4-C4DAE1207051}"/>
            </ac:cxnSpMkLst>
          </pc:cxnChg>
          <pc:cxnChg chg="mod">
            <ac:chgData name="البوربوينت الإسلامي" userId="8292d700421e9dbf" providerId="LiveId" clId="{CBD79E7F-C323-40EE-A015-2B24B5880A09}" dt="2023-03-11T15:11:19.827" v="273"/>
            <ac:cxnSpMkLst>
              <pc:docMk/>
              <pc:sldMasterMk cId="1613944205" sldId="2147483648"/>
              <pc:sldLayoutMk cId="438456002" sldId="2147483655"/>
              <ac:cxnSpMk id="13" creationId="{684C03E3-9F4C-A28D-D4AA-609ACFA63E87}"/>
            </ac:cxnSpMkLst>
          </pc:cxnChg>
        </pc:sldLayoutChg>
        <pc:sldLayoutChg chg="addSp delSp modSp mod setBg">
          <pc:chgData name="البوربوينت الإسلامي" userId="8292d700421e9dbf" providerId="LiveId" clId="{CBD79E7F-C323-40EE-A015-2B24B5880A09}" dt="2023-03-11T15:24:34.145" v="360"/>
          <pc:sldLayoutMkLst>
            <pc:docMk/>
            <pc:sldMasterMk cId="1613944205" sldId="2147483648"/>
            <pc:sldLayoutMk cId="4034712536" sldId="2147483656"/>
          </pc:sldLayoutMkLst>
          <pc:spChg chg="del">
            <ac:chgData name="البوربوينت الإسلامي" userId="8292d700421e9dbf" providerId="LiveId" clId="{CBD79E7F-C323-40EE-A015-2B24B5880A09}" dt="2023-03-11T15:12:51.935" v="297" actId="478"/>
            <ac:spMkLst>
              <pc:docMk/>
              <pc:sldMasterMk cId="1613944205" sldId="2147483648"/>
              <pc:sldLayoutMk cId="4034712536" sldId="2147483656"/>
              <ac:spMk id="2" creationId="{F28FBB18-2F62-858A-20CA-24694A4908F8}"/>
            </ac:spMkLst>
          </pc:spChg>
          <pc:spChg chg="del">
            <ac:chgData name="البوربوينت الإسلامي" userId="8292d700421e9dbf" providerId="LiveId" clId="{CBD79E7F-C323-40EE-A015-2B24B5880A09}" dt="2023-03-11T15:12:51.935" v="297" actId="478"/>
            <ac:spMkLst>
              <pc:docMk/>
              <pc:sldMasterMk cId="1613944205" sldId="2147483648"/>
              <pc:sldLayoutMk cId="4034712536" sldId="2147483656"/>
              <ac:spMk id="3" creationId="{823A76E2-94DF-6011-DE9D-093DDFAA4758}"/>
            </ac:spMkLst>
          </pc:spChg>
          <pc:spChg chg="del">
            <ac:chgData name="البوربوينت الإسلامي" userId="8292d700421e9dbf" providerId="LiveId" clId="{CBD79E7F-C323-40EE-A015-2B24B5880A09}" dt="2023-03-11T15:12:51.935" v="297" actId="478"/>
            <ac:spMkLst>
              <pc:docMk/>
              <pc:sldMasterMk cId="1613944205" sldId="2147483648"/>
              <pc:sldLayoutMk cId="4034712536" sldId="2147483656"/>
              <ac:spMk id="4" creationId="{8139AAC0-3A6C-C63B-C6C4-37DE91B5880E}"/>
            </ac:spMkLst>
          </pc:spChg>
          <pc:spChg chg="del">
            <ac:chgData name="البوربوينت الإسلامي" userId="8292d700421e9dbf" providerId="LiveId" clId="{CBD79E7F-C323-40EE-A015-2B24B5880A09}" dt="2023-03-11T15:12:51.935" v="297" actId="478"/>
            <ac:spMkLst>
              <pc:docMk/>
              <pc:sldMasterMk cId="1613944205" sldId="2147483648"/>
              <pc:sldLayoutMk cId="4034712536" sldId="2147483656"/>
              <ac:spMk id="5" creationId="{83EAAAB4-8900-2D18-E6E5-9277E5E2C072}"/>
            </ac:spMkLst>
          </pc:spChg>
          <pc:spChg chg="del">
            <ac:chgData name="البوربوينت الإسلامي" userId="8292d700421e9dbf" providerId="LiveId" clId="{CBD79E7F-C323-40EE-A015-2B24B5880A09}" dt="2023-03-11T15:12:51.935" v="297" actId="478"/>
            <ac:spMkLst>
              <pc:docMk/>
              <pc:sldMasterMk cId="1613944205" sldId="2147483648"/>
              <pc:sldLayoutMk cId="4034712536" sldId="2147483656"/>
              <ac:spMk id="6" creationId="{325B8421-13E1-869C-90B0-D1116339B0C7}"/>
            </ac:spMkLst>
          </pc:spChg>
          <pc:spChg chg="del">
            <ac:chgData name="البوربوينت الإسلامي" userId="8292d700421e9dbf" providerId="LiveId" clId="{CBD79E7F-C323-40EE-A015-2B24B5880A09}" dt="2023-03-11T15:12:51.935" v="297" actId="478"/>
            <ac:spMkLst>
              <pc:docMk/>
              <pc:sldMasterMk cId="1613944205" sldId="2147483648"/>
              <pc:sldLayoutMk cId="4034712536" sldId="2147483656"/>
              <ac:spMk id="7" creationId="{B4DF554E-2B6E-7CE0-5743-BF716E074095}"/>
            </ac:spMkLst>
          </pc:spChg>
          <pc:picChg chg="add mod">
            <ac:chgData name="البوربوينت الإسلامي" userId="8292d700421e9dbf" providerId="LiveId" clId="{CBD79E7F-C323-40EE-A015-2B24B5880A09}" dt="2023-03-11T15:24:34.145" v="360"/>
            <ac:picMkLst>
              <pc:docMk/>
              <pc:sldMasterMk cId="1613944205" sldId="2147483648"/>
              <pc:sldLayoutMk cId="4034712536" sldId="2147483656"/>
              <ac:picMk id="8" creationId="{1B5B73C7-FED9-891A-CD79-1187664BBC53}"/>
            </ac:picMkLst>
          </pc:picChg>
          <pc:picChg chg="add mod">
            <ac:chgData name="البوربوينت الإسلامي" userId="8292d700421e9dbf" providerId="LiveId" clId="{CBD79E7F-C323-40EE-A015-2B24B5880A09}" dt="2023-03-11T15:24:34.145" v="360"/>
            <ac:picMkLst>
              <pc:docMk/>
              <pc:sldMasterMk cId="1613944205" sldId="2147483648"/>
              <pc:sldLayoutMk cId="4034712536" sldId="2147483656"/>
              <ac:picMk id="9" creationId="{A0A27A4F-E0AC-4E70-0E9B-EF8D1A7ADD3A}"/>
            </ac:picMkLst>
          </pc:picChg>
        </pc:sldLayoutChg>
        <pc:sldLayoutChg chg="del">
          <pc:chgData name="البوربوينت الإسلامي" userId="8292d700421e9dbf" providerId="LiveId" clId="{CBD79E7F-C323-40EE-A015-2B24B5880A09}" dt="2023-03-11T15:12:39.616" v="293" actId="2696"/>
          <pc:sldLayoutMkLst>
            <pc:docMk/>
            <pc:sldMasterMk cId="1613944205" sldId="2147483648"/>
            <pc:sldLayoutMk cId="1957216164" sldId="2147483657"/>
          </pc:sldLayoutMkLst>
        </pc:sldLayoutChg>
        <pc:sldLayoutChg chg="del">
          <pc:chgData name="البوربوينت الإسلامي" userId="8292d700421e9dbf" providerId="LiveId" clId="{CBD79E7F-C323-40EE-A015-2B24B5880A09}" dt="2023-03-11T15:12:39.632" v="294" actId="2696"/>
          <pc:sldLayoutMkLst>
            <pc:docMk/>
            <pc:sldMasterMk cId="1613944205" sldId="2147483648"/>
            <pc:sldLayoutMk cId="1486750191" sldId="2147483658"/>
          </pc:sldLayoutMkLst>
        </pc:sldLayoutChg>
        <pc:sldLayoutChg chg="del">
          <pc:chgData name="البوربوينت الإسلامي" userId="8292d700421e9dbf" providerId="LiveId" clId="{CBD79E7F-C323-40EE-A015-2B24B5880A09}" dt="2023-03-11T15:12:39.665" v="295" actId="2696"/>
          <pc:sldLayoutMkLst>
            <pc:docMk/>
            <pc:sldMasterMk cId="1613944205" sldId="2147483648"/>
            <pc:sldLayoutMk cId="63777447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قدم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0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الأسئل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FD719D1-3D7C-FE7D-3596-4CDDBC9C9CD7}"/>
              </a:ext>
            </a:extLst>
          </p:cNvPr>
          <p:cNvGrpSpPr/>
          <p:nvPr userDrawn="1"/>
        </p:nvGrpSpPr>
        <p:grpSpPr>
          <a:xfrm rot="-240000">
            <a:off x="9954160" y="-1554040"/>
            <a:ext cx="386199" cy="5767620"/>
            <a:chOff x="9310692" y="-1510620"/>
            <a:chExt cx="386199" cy="5767620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6E26557-2AFA-C8C1-B316-98DF74E177FF}"/>
                </a:ext>
              </a:extLst>
            </p:cNvPr>
            <p:cNvGrpSpPr/>
            <p:nvPr/>
          </p:nvGrpSpPr>
          <p:grpSpPr>
            <a:xfrm>
              <a:off x="9310692" y="1377000"/>
              <a:ext cx="386199" cy="2880000"/>
              <a:chOff x="9310692" y="1377000"/>
              <a:chExt cx="386199" cy="2881800"/>
            </a:xfrm>
          </p:grpSpPr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6971105F-2B73-8510-C34C-4F942701D8ED}"/>
                  </a:ext>
                </a:extLst>
              </p:cNvPr>
              <p:cNvSpPr/>
              <p:nvPr/>
            </p:nvSpPr>
            <p:spPr>
              <a:xfrm>
                <a:off x="9310692" y="3565800"/>
                <a:ext cx="377560" cy="3775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/>
              </a:p>
            </p:txBody>
          </p:sp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id="{EEA981F1-82F2-C969-EE1E-425A83855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692" y="1377000"/>
                <a:ext cx="377828" cy="2881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CC12CAF4-F1CE-AA15-75A4-41BD0FBDF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953" b="7375"/>
              <a:stretch/>
            </p:blipFill>
            <p:spPr>
              <a:xfrm>
                <a:off x="9319063" y="3560082"/>
                <a:ext cx="377828" cy="480467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63DD336D-11BB-5F72-D8C4-C4DAE1207051}"/>
                </a:ext>
              </a:extLst>
            </p:cNvPr>
            <p:cNvCxnSpPr/>
            <p:nvPr/>
          </p:nvCxnSpPr>
          <p:spPr>
            <a:xfrm>
              <a:off x="9500760" y="-1510620"/>
              <a:ext cx="0" cy="28800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DCCA63B-03BA-3865-E412-C28ACF1F85EB}"/>
              </a:ext>
            </a:extLst>
          </p:cNvPr>
          <p:cNvGrpSpPr/>
          <p:nvPr userDrawn="1"/>
        </p:nvGrpSpPr>
        <p:grpSpPr>
          <a:xfrm rot="240000" flipH="1">
            <a:off x="1833588" y="-1554039"/>
            <a:ext cx="386199" cy="5767620"/>
            <a:chOff x="9310692" y="-1510620"/>
            <a:chExt cx="386199" cy="5767620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C7019DD-F480-E2D1-3331-9FB8FB0ECB3B}"/>
                </a:ext>
              </a:extLst>
            </p:cNvPr>
            <p:cNvGrpSpPr/>
            <p:nvPr/>
          </p:nvGrpSpPr>
          <p:grpSpPr>
            <a:xfrm>
              <a:off x="9310692" y="1377000"/>
              <a:ext cx="386199" cy="2880000"/>
              <a:chOff x="9310692" y="1377000"/>
              <a:chExt cx="386199" cy="2881800"/>
            </a:xfrm>
          </p:grpSpPr>
          <p:sp>
            <p:nvSpPr>
              <p:cNvPr id="14" name="شكل بيضاوي 13">
                <a:extLst>
                  <a:ext uri="{FF2B5EF4-FFF2-40B4-BE49-F238E27FC236}">
                    <a16:creationId xmlns:a16="http://schemas.microsoft.com/office/drawing/2014/main" id="{C33EEF27-17AD-FE9E-9CF6-7FF0604B495C}"/>
                  </a:ext>
                </a:extLst>
              </p:cNvPr>
              <p:cNvSpPr/>
              <p:nvPr/>
            </p:nvSpPr>
            <p:spPr>
              <a:xfrm>
                <a:off x="9310692" y="3565800"/>
                <a:ext cx="377560" cy="3775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/>
              </a:p>
            </p:txBody>
          </p: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2CA22767-DBE7-D961-3A4E-FD3E07452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692" y="1377000"/>
                <a:ext cx="377828" cy="28818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id="{029801BF-F873-AC56-3B8A-65AA7AEEE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953" b="7375"/>
              <a:stretch/>
            </p:blipFill>
            <p:spPr>
              <a:xfrm>
                <a:off x="9319063" y="3560082"/>
                <a:ext cx="377828" cy="480467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684C03E3-9F4C-A28D-D4AA-609ACFA63E87}"/>
                </a:ext>
              </a:extLst>
            </p:cNvPr>
            <p:cNvCxnSpPr/>
            <p:nvPr/>
          </p:nvCxnSpPr>
          <p:spPr>
            <a:xfrm>
              <a:off x="9500760" y="-1510620"/>
              <a:ext cx="0" cy="28800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اسم المسابقة">
            <a:extLst>
              <a:ext uri="{FF2B5EF4-FFF2-40B4-BE49-F238E27FC236}">
                <a16:creationId xmlns:a16="http://schemas.microsoft.com/office/drawing/2014/main" id="{CC573EEC-176E-361E-2BAB-861C1E520F4C}"/>
              </a:ext>
            </a:extLst>
          </p:cNvPr>
          <p:cNvSpPr txBox="1"/>
          <p:nvPr userDrawn="1"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</p:spTree>
    <p:extLst>
      <p:ext uri="{BB962C8B-B14F-4D97-AF65-F5344CB8AC3E}">
        <p14:creationId xmlns:p14="http://schemas.microsoft.com/office/powerpoint/2010/main" val="4384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26000" decel="26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26000" decel="26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نهاي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B5B73C7-FED9-891A-CD79-1187664BB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12" y="2026730"/>
            <a:ext cx="2635722" cy="37278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0A27A4F-E0AC-4E70-0E9B-EF8D1A7AD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5769" y="2026730"/>
            <a:ext cx="2635720" cy="37278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71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7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94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45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هو الشيء الذي يسن للمسلم أن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يفطر عليه؟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199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التمر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اللبن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اللحم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1614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الماء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5313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هي الغزوات التي قام بها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المسلمون في شهر رمضان؟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بدر وفتح مكة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2436601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بواط وغزوة العشيرة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الخندق وغزوة بنو قريظة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المصطلق وغزوة خيبر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8969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العبادة التي اختص الله تبارك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وتعالى بها نفسه؟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49382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الصيام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82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الحج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الصلاة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الزكاة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180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أول من جمع المسلمين لصلاة التراويح؟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عمر بن الخطاب رضي الله عنه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2707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بكر الصديق رضي الله عنه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علي بن أبي طالب رضي الله عنه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2707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عثمان بن عفان رضي الله عنه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781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ترتيب الصوم في أركان الإسلام؟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199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الرابع في أركان الإسلام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الثاني في أركان الإسلام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الثالث في أركان الإسلام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1614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الخامس في أركان الإسلام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157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أي شهر نزل القرآن على النبي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صلى الله عليه وسلم؟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شهر رمضان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2436601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شهر محرم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شهر شوال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شهر رجب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4991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سنة يعادل أجر قيام ليلة القدر؟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49382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 سنة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82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65 سنة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72 سنة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 سنة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344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اسم الباب الذي يدخل منه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الصائمون للجنة؟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باب الريان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2707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باب الصدقة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باب الصلاة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2707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باب الجهاد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3303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هو النبي الذي كان يصوم يوم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ويفطر يوم؟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199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داود عليه السلام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سليمان عليه السلام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عيسى عليه السلام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1614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موسى عليه السلام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1951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sp>
        <p:nvSpPr>
          <p:cNvPr id="3" name="رسالة تهنئة">
            <a:extLst>
              <a:ext uri="{FF2B5EF4-FFF2-40B4-BE49-F238E27FC236}">
                <a16:creationId xmlns:a16="http://schemas.microsoft.com/office/drawing/2014/main" id="{B14700E0-C28B-17A9-0A12-273477C18319}"/>
              </a:ext>
            </a:extLst>
          </p:cNvPr>
          <p:cNvSpPr txBox="1"/>
          <p:nvPr/>
        </p:nvSpPr>
        <p:spPr>
          <a:xfrm>
            <a:off x="2881202" y="3105835"/>
            <a:ext cx="642959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800" b="1" dirty="0">
                <a:ln w="12700">
                  <a:solidFill>
                    <a:srgbClr val="54381C"/>
                  </a:solidFill>
                </a:ln>
                <a:solidFill>
                  <a:srgbClr val="D0A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  <a:p>
            <a:pPr algn="ctr"/>
            <a:r>
              <a:rPr lang="ar-JO" sz="4800" b="1" dirty="0">
                <a:ln w="12700">
                  <a:solidFill>
                    <a:srgbClr val="54381C"/>
                  </a:solidFill>
                </a:ln>
                <a:solidFill>
                  <a:srgbClr val="D0A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لقد أنهيت المسابقة بنجاح.</a:t>
            </a:r>
          </a:p>
        </p:txBody>
      </p:sp>
      <p:pic>
        <p:nvPicPr>
          <p:cNvPr id="8" name="نغمة تهنئة">
            <a:hlinkClick r:id="" action="ppaction://media"/>
            <a:extLst>
              <a:ext uri="{FF2B5EF4-FFF2-40B4-BE49-F238E27FC236}">
                <a16:creationId xmlns:a16="http://schemas.microsoft.com/office/drawing/2014/main" id="{6715DE27-F3F4-5068-8A14-C660C5C92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88900"/>
            <a:ext cx="487363" cy="487363"/>
          </a:xfrm>
          <a:prstGeom prst="rect">
            <a:avLst/>
          </a:prstGeom>
        </p:spPr>
      </p:pic>
      <p:grpSp>
        <p:nvGrpSpPr>
          <p:cNvPr id="4" name="زر خروج">
            <a:extLst>
              <a:ext uri="{FF2B5EF4-FFF2-40B4-BE49-F238E27FC236}">
                <a16:creationId xmlns:a16="http://schemas.microsoft.com/office/drawing/2014/main" id="{30D3D4AE-6105-28BB-3863-7A7BF4E50024}"/>
              </a:ext>
            </a:extLst>
          </p:cNvPr>
          <p:cNvGrpSpPr/>
          <p:nvPr/>
        </p:nvGrpSpPr>
        <p:grpSpPr>
          <a:xfrm>
            <a:off x="5412001" y="5754600"/>
            <a:ext cx="1368000" cy="547200"/>
            <a:chOff x="8035873" y="5275800"/>
            <a:chExt cx="1318655" cy="547200"/>
          </a:xfrm>
        </p:grpSpPr>
        <p:sp>
          <p:nvSpPr>
            <p:cNvPr id="5" name="1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C8FFFC6C-5015-F6B1-DCEC-38A93B479A59}"/>
                </a:ext>
              </a:extLst>
            </p:cNvPr>
            <p:cNvSpPr/>
            <p:nvPr/>
          </p:nvSpPr>
          <p:spPr>
            <a:xfrm>
              <a:off x="9173999" y="5342722"/>
              <a:ext cx="180529" cy="413356"/>
            </a:xfrm>
            <a:custGeom>
              <a:avLst/>
              <a:gdLst>
                <a:gd name="connsiteX0" fmla="*/ 84378 w 180529"/>
                <a:gd name="connsiteY0" fmla="*/ 0 h 413356"/>
                <a:gd name="connsiteX1" fmla="*/ 100393 w 180529"/>
                <a:gd name="connsiteY1" fmla="*/ 13214 h 413356"/>
                <a:gd name="connsiteX2" fmla="*/ 180529 w 180529"/>
                <a:gd name="connsiteY2" fmla="*/ 206678 h 413356"/>
                <a:gd name="connsiteX3" fmla="*/ 100393 w 180529"/>
                <a:gd name="connsiteY3" fmla="*/ 400142 h 413356"/>
                <a:gd name="connsiteX4" fmla="*/ 84378 w 180529"/>
                <a:gd name="connsiteY4" fmla="*/ 413356 h 413356"/>
                <a:gd name="connsiteX5" fmla="*/ 0 w 180529"/>
                <a:gd name="connsiteY5" fmla="*/ 354637 h 413356"/>
                <a:gd name="connsiteX6" fmla="*/ 55177 w 180529"/>
                <a:gd name="connsiteY6" fmla="*/ 206678 h 413356"/>
                <a:gd name="connsiteX7" fmla="*/ 0 w 180529"/>
                <a:gd name="connsiteY7" fmla="*/ 58719 h 413356"/>
                <a:gd name="connsiteX8" fmla="*/ 84378 w 180529"/>
                <a:gd name="connsiteY8" fmla="*/ 0 h 4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29" h="413356">
                  <a:moveTo>
                    <a:pt x="84378" y="0"/>
                  </a:moveTo>
                  <a:lnTo>
                    <a:pt x="100393" y="13214"/>
                  </a:lnTo>
                  <a:cubicBezTo>
                    <a:pt x="149905" y="62726"/>
                    <a:pt x="180529" y="131126"/>
                    <a:pt x="180529" y="206678"/>
                  </a:cubicBezTo>
                  <a:cubicBezTo>
                    <a:pt x="180529" y="282231"/>
                    <a:pt x="149905" y="350631"/>
                    <a:pt x="100393" y="400142"/>
                  </a:cubicBezTo>
                  <a:lnTo>
                    <a:pt x="84378" y="413356"/>
                  </a:lnTo>
                  <a:lnTo>
                    <a:pt x="0" y="354637"/>
                  </a:lnTo>
                  <a:lnTo>
                    <a:pt x="55177" y="206678"/>
                  </a:lnTo>
                  <a:lnTo>
                    <a:pt x="0" y="58719"/>
                  </a:lnTo>
                  <a:lnTo>
                    <a:pt x="84378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2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DADDCE4D-8EAE-9009-CD5A-9377D79633C8}"/>
                </a:ext>
              </a:extLst>
            </p:cNvPr>
            <p:cNvSpPr/>
            <p:nvPr/>
          </p:nvSpPr>
          <p:spPr>
            <a:xfrm>
              <a:off x="8035873" y="5342724"/>
              <a:ext cx="180528" cy="413355"/>
            </a:xfrm>
            <a:custGeom>
              <a:avLst/>
              <a:gdLst>
                <a:gd name="connsiteX0" fmla="*/ 96151 w 180528"/>
                <a:gd name="connsiteY0" fmla="*/ 0 h 413355"/>
                <a:gd name="connsiteX1" fmla="*/ 180528 w 180528"/>
                <a:gd name="connsiteY1" fmla="*/ 58718 h 413355"/>
                <a:gd name="connsiteX2" fmla="*/ 125351 w 180528"/>
                <a:gd name="connsiteY2" fmla="*/ 206677 h 413355"/>
                <a:gd name="connsiteX3" fmla="*/ 180528 w 180528"/>
                <a:gd name="connsiteY3" fmla="*/ 354636 h 413355"/>
                <a:gd name="connsiteX4" fmla="*/ 96151 w 180528"/>
                <a:gd name="connsiteY4" fmla="*/ 413355 h 413355"/>
                <a:gd name="connsiteX5" fmla="*/ 80136 w 180528"/>
                <a:gd name="connsiteY5" fmla="*/ 400141 h 413355"/>
                <a:gd name="connsiteX6" fmla="*/ 0 w 180528"/>
                <a:gd name="connsiteY6" fmla="*/ 206677 h 413355"/>
                <a:gd name="connsiteX7" fmla="*/ 80136 w 180528"/>
                <a:gd name="connsiteY7" fmla="*/ 13213 h 413355"/>
                <a:gd name="connsiteX8" fmla="*/ 96151 w 180528"/>
                <a:gd name="connsiteY8" fmla="*/ 0 h 41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28" h="413355">
                  <a:moveTo>
                    <a:pt x="96151" y="0"/>
                  </a:moveTo>
                  <a:lnTo>
                    <a:pt x="180528" y="58718"/>
                  </a:lnTo>
                  <a:lnTo>
                    <a:pt x="125351" y="206677"/>
                  </a:lnTo>
                  <a:lnTo>
                    <a:pt x="180528" y="354636"/>
                  </a:lnTo>
                  <a:lnTo>
                    <a:pt x="96151" y="413355"/>
                  </a:lnTo>
                  <a:lnTo>
                    <a:pt x="80136" y="400141"/>
                  </a:lnTo>
                  <a:cubicBezTo>
                    <a:pt x="30624" y="350630"/>
                    <a:pt x="0" y="282230"/>
                    <a:pt x="0" y="206677"/>
                  </a:cubicBezTo>
                  <a:cubicBezTo>
                    <a:pt x="0" y="131125"/>
                    <a:pt x="30624" y="62725"/>
                    <a:pt x="80136" y="13213"/>
                  </a:cubicBezTo>
                  <a:lnTo>
                    <a:pt x="96151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3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730F7C86-06DC-98B7-6BD2-60D5D2F7B3CA}"/>
                </a:ext>
              </a:extLst>
            </p:cNvPr>
            <p:cNvSpPr/>
            <p:nvPr/>
          </p:nvSpPr>
          <p:spPr>
            <a:xfrm>
              <a:off x="8132024" y="5275800"/>
              <a:ext cx="1126353" cy="547200"/>
            </a:xfrm>
            <a:custGeom>
              <a:avLst/>
              <a:gdLst>
                <a:gd name="connsiteX0" fmla="*/ 177449 w 1126353"/>
                <a:gd name="connsiteY0" fmla="*/ 0 h 547200"/>
                <a:gd name="connsiteX1" fmla="*/ 948904 w 1126353"/>
                <a:gd name="connsiteY1" fmla="*/ 0 h 547200"/>
                <a:gd name="connsiteX2" fmla="*/ 1101876 w 1126353"/>
                <a:gd name="connsiteY2" fmla="*/ 46727 h 547200"/>
                <a:gd name="connsiteX3" fmla="*/ 1126353 w 1126353"/>
                <a:gd name="connsiteY3" fmla="*/ 66922 h 547200"/>
                <a:gd name="connsiteX4" fmla="*/ 1041975 w 1126353"/>
                <a:gd name="connsiteY4" fmla="*/ 125641 h 547200"/>
                <a:gd name="connsiteX5" fmla="*/ 1097152 w 1126353"/>
                <a:gd name="connsiteY5" fmla="*/ 273600 h 547200"/>
                <a:gd name="connsiteX6" fmla="*/ 1041975 w 1126353"/>
                <a:gd name="connsiteY6" fmla="*/ 421559 h 547200"/>
                <a:gd name="connsiteX7" fmla="*/ 1126353 w 1126353"/>
                <a:gd name="connsiteY7" fmla="*/ 480278 h 547200"/>
                <a:gd name="connsiteX8" fmla="*/ 1101876 w 1126353"/>
                <a:gd name="connsiteY8" fmla="*/ 500473 h 547200"/>
                <a:gd name="connsiteX9" fmla="*/ 948904 w 1126353"/>
                <a:gd name="connsiteY9" fmla="*/ 547200 h 547200"/>
                <a:gd name="connsiteX10" fmla="*/ 177449 w 1126353"/>
                <a:gd name="connsiteY10" fmla="*/ 547200 h 547200"/>
                <a:gd name="connsiteX11" fmla="*/ 24477 w 1126353"/>
                <a:gd name="connsiteY11" fmla="*/ 500473 h 547200"/>
                <a:gd name="connsiteX12" fmla="*/ 0 w 1126353"/>
                <a:gd name="connsiteY12" fmla="*/ 480278 h 547200"/>
                <a:gd name="connsiteX13" fmla="*/ 84377 w 1126353"/>
                <a:gd name="connsiteY13" fmla="*/ 421559 h 547200"/>
                <a:gd name="connsiteX14" fmla="*/ 29200 w 1126353"/>
                <a:gd name="connsiteY14" fmla="*/ 273600 h 547200"/>
                <a:gd name="connsiteX15" fmla="*/ 84377 w 1126353"/>
                <a:gd name="connsiteY15" fmla="*/ 125641 h 547200"/>
                <a:gd name="connsiteX16" fmla="*/ 0 w 1126353"/>
                <a:gd name="connsiteY16" fmla="*/ 66923 h 547200"/>
                <a:gd name="connsiteX17" fmla="*/ 24477 w 1126353"/>
                <a:gd name="connsiteY17" fmla="*/ 46727 h 547200"/>
                <a:gd name="connsiteX18" fmla="*/ 177449 w 1126353"/>
                <a:gd name="connsiteY18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6353" h="547200">
                  <a:moveTo>
                    <a:pt x="177449" y="0"/>
                  </a:moveTo>
                  <a:lnTo>
                    <a:pt x="948904" y="0"/>
                  </a:lnTo>
                  <a:cubicBezTo>
                    <a:pt x="1005568" y="0"/>
                    <a:pt x="1058209" y="17226"/>
                    <a:pt x="1101876" y="46727"/>
                  </a:cubicBezTo>
                  <a:lnTo>
                    <a:pt x="1126353" y="66922"/>
                  </a:lnTo>
                  <a:lnTo>
                    <a:pt x="1041975" y="125641"/>
                  </a:lnTo>
                  <a:lnTo>
                    <a:pt x="1097152" y="273600"/>
                  </a:lnTo>
                  <a:lnTo>
                    <a:pt x="1041975" y="421559"/>
                  </a:lnTo>
                  <a:lnTo>
                    <a:pt x="1126353" y="480278"/>
                  </a:lnTo>
                  <a:lnTo>
                    <a:pt x="1101876" y="500473"/>
                  </a:lnTo>
                  <a:cubicBezTo>
                    <a:pt x="1058209" y="529974"/>
                    <a:pt x="1005568" y="547200"/>
                    <a:pt x="948904" y="547200"/>
                  </a:cubicBezTo>
                  <a:lnTo>
                    <a:pt x="177449" y="547200"/>
                  </a:lnTo>
                  <a:cubicBezTo>
                    <a:pt x="120785" y="547200"/>
                    <a:pt x="68144" y="529974"/>
                    <a:pt x="24477" y="500473"/>
                  </a:cubicBezTo>
                  <a:lnTo>
                    <a:pt x="0" y="480278"/>
                  </a:lnTo>
                  <a:lnTo>
                    <a:pt x="84377" y="421559"/>
                  </a:lnTo>
                  <a:lnTo>
                    <a:pt x="29200" y="273600"/>
                  </a:lnTo>
                  <a:lnTo>
                    <a:pt x="84377" y="125641"/>
                  </a:lnTo>
                  <a:lnTo>
                    <a:pt x="0" y="66923"/>
                  </a:lnTo>
                  <a:lnTo>
                    <a:pt x="24477" y="46727"/>
                  </a:lnTo>
                  <a:cubicBezTo>
                    <a:pt x="68144" y="17226"/>
                    <a:pt x="120785" y="0"/>
                    <a:pt x="177449" y="0"/>
                  </a:cubicBezTo>
                  <a:close/>
                </a:path>
              </a:pathLst>
            </a:custGeom>
            <a:solidFill>
              <a:srgbClr val="D0A172"/>
            </a:solidFill>
            <a:ln w="12700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خروج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71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المسابقة">
            <a:extLst>
              <a:ext uri="{FF2B5EF4-FFF2-40B4-BE49-F238E27FC236}">
                <a16:creationId xmlns:a16="http://schemas.microsoft.com/office/drawing/2014/main" id="{9A3AD33D-C406-E5ED-CC5B-C2C8B2273382}"/>
              </a:ext>
            </a:extLst>
          </p:cNvPr>
          <p:cNvSpPr txBox="1"/>
          <p:nvPr/>
        </p:nvSpPr>
        <p:spPr>
          <a:xfrm>
            <a:off x="5240640" y="3292200"/>
            <a:ext cx="1710725" cy="1077218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المسابقة</a:t>
            </a:r>
          </a:p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الرمضانية</a:t>
            </a:r>
          </a:p>
        </p:txBody>
      </p:sp>
      <p:grpSp>
        <p:nvGrpSpPr>
          <p:cNvPr id="2" name="زر ابدأ">
            <a:extLst>
              <a:ext uri="{FF2B5EF4-FFF2-40B4-BE49-F238E27FC236}">
                <a16:creationId xmlns:a16="http://schemas.microsoft.com/office/drawing/2014/main" id="{3D6C377B-22E4-47CA-B3CC-FAEB2352C1CD}"/>
              </a:ext>
            </a:extLst>
          </p:cNvPr>
          <p:cNvGrpSpPr/>
          <p:nvPr/>
        </p:nvGrpSpPr>
        <p:grpSpPr>
          <a:xfrm>
            <a:off x="5436673" y="4591800"/>
            <a:ext cx="1318655" cy="410400"/>
            <a:chOff x="8035873" y="5275800"/>
            <a:chExt cx="1318655" cy="547200"/>
          </a:xfrm>
        </p:grpSpPr>
        <p:sp>
          <p:nvSpPr>
            <p:cNvPr id="3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F2B5DE5-2F22-7537-D49E-9F86455A2123}"/>
                </a:ext>
              </a:extLst>
            </p:cNvPr>
            <p:cNvSpPr/>
            <p:nvPr/>
          </p:nvSpPr>
          <p:spPr>
            <a:xfrm>
              <a:off x="9173999" y="5342722"/>
              <a:ext cx="180529" cy="413356"/>
            </a:xfrm>
            <a:custGeom>
              <a:avLst/>
              <a:gdLst>
                <a:gd name="connsiteX0" fmla="*/ 84378 w 180529"/>
                <a:gd name="connsiteY0" fmla="*/ 0 h 413356"/>
                <a:gd name="connsiteX1" fmla="*/ 100393 w 180529"/>
                <a:gd name="connsiteY1" fmla="*/ 13214 h 413356"/>
                <a:gd name="connsiteX2" fmla="*/ 180529 w 180529"/>
                <a:gd name="connsiteY2" fmla="*/ 206678 h 413356"/>
                <a:gd name="connsiteX3" fmla="*/ 100393 w 180529"/>
                <a:gd name="connsiteY3" fmla="*/ 400142 h 413356"/>
                <a:gd name="connsiteX4" fmla="*/ 84378 w 180529"/>
                <a:gd name="connsiteY4" fmla="*/ 413356 h 413356"/>
                <a:gd name="connsiteX5" fmla="*/ 0 w 180529"/>
                <a:gd name="connsiteY5" fmla="*/ 354637 h 413356"/>
                <a:gd name="connsiteX6" fmla="*/ 55177 w 180529"/>
                <a:gd name="connsiteY6" fmla="*/ 206678 h 413356"/>
                <a:gd name="connsiteX7" fmla="*/ 0 w 180529"/>
                <a:gd name="connsiteY7" fmla="*/ 58719 h 413356"/>
                <a:gd name="connsiteX8" fmla="*/ 84378 w 180529"/>
                <a:gd name="connsiteY8" fmla="*/ 0 h 4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29" h="413356">
                  <a:moveTo>
                    <a:pt x="84378" y="0"/>
                  </a:moveTo>
                  <a:lnTo>
                    <a:pt x="100393" y="13214"/>
                  </a:lnTo>
                  <a:cubicBezTo>
                    <a:pt x="149905" y="62726"/>
                    <a:pt x="180529" y="131126"/>
                    <a:pt x="180529" y="206678"/>
                  </a:cubicBezTo>
                  <a:cubicBezTo>
                    <a:pt x="180529" y="282231"/>
                    <a:pt x="149905" y="350631"/>
                    <a:pt x="100393" y="400142"/>
                  </a:cubicBezTo>
                  <a:lnTo>
                    <a:pt x="84378" y="413356"/>
                  </a:lnTo>
                  <a:lnTo>
                    <a:pt x="0" y="354637"/>
                  </a:lnTo>
                  <a:lnTo>
                    <a:pt x="55177" y="206678"/>
                  </a:lnTo>
                  <a:lnTo>
                    <a:pt x="0" y="58719"/>
                  </a:lnTo>
                  <a:lnTo>
                    <a:pt x="84378" y="0"/>
                  </a:lnTo>
                  <a:close/>
                </a:path>
              </a:pathLst>
            </a:custGeom>
            <a:solidFill>
              <a:srgbClr val="1C3036"/>
            </a:solidFill>
            <a:ln w="12700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34ADE4F-F624-8E24-B1EC-46A1709B6BA6}"/>
                </a:ext>
              </a:extLst>
            </p:cNvPr>
            <p:cNvSpPr/>
            <p:nvPr/>
          </p:nvSpPr>
          <p:spPr>
            <a:xfrm>
              <a:off x="8035873" y="5342724"/>
              <a:ext cx="180528" cy="413355"/>
            </a:xfrm>
            <a:custGeom>
              <a:avLst/>
              <a:gdLst>
                <a:gd name="connsiteX0" fmla="*/ 96151 w 180528"/>
                <a:gd name="connsiteY0" fmla="*/ 0 h 413355"/>
                <a:gd name="connsiteX1" fmla="*/ 180528 w 180528"/>
                <a:gd name="connsiteY1" fmla="*/ 58718 h 413355"/>
                <a:gd name="connsiteX2" fmla="*/ 125351 w 180528"/>
                <a:gd name="connsiteY2" fmla="*/ 206677 h 413355"/>
                <a:gd name="connsiteX3" fmla="*/ 180528 w 180528"/>
                <a:gd name="connsiteY3" fmla="*/ 354636 h 413355"/>
                <a:gd name="connsiteX4" fmla="*/ 96151 w 180528"/>
                <a:gd name="connsiteY4" fmla="*/ 413355 h 413355"/>
                <a:gd name="connsiteX5" fmla="*/ 80136 w 180528"/>
                <a:gd name="connsiteY5" fmla="*/ 400141 h 413355"/>
                <a:gd name="connsiteX6" fmla="*/ 0 w 180528"/>
                <a:gd name="connsiteY6" fmla="*/ 206677 h 413355"/>
                <a:gd name="connsiteX7" fmla="*/ 80136 w 180528"/>
                <a:gd name="connsiteY7" fmla="*/ 13213 h 413355"/>
                <a:gd name="connsiteX8" fmla="*/ 96151 w 180528"/>
                <a:gd name="connsiteY8" fmla="*/ 0 h 41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28" h="413355">
                  <a:moveTo>
                    <a:pt x="96151" y="0"/>
                  </a:moveTo>
                  <a:lnTo>
                    <a:pt x="180528" y="58718"/>
                  </a:lnTo>
                  <a:lnTo>
                    <a:pt x="125351" y="206677"/>
                  </a:lnTo>
                  <a:lnTo>
                    <a:pt x="180528" y="354636"/>
                  </a:lnTo>
                  <a:lnTo>
                    <a:pt x="96151" y="413355"/>
                  </a:lnTo>
                  <a:lnTo>
                    <a:pt x="80136" y="400141"/>
                  </a:lnTo>
                  <a:cubicBezTo>
                    <a:pt x="30624" y="350630"/>
                    <a:pt x="0" y="282230"/>
                    <a:pt x="0" y="206677"/>
                  </a:cubicBezTo>
                  <a:cubicBezTo>
                    <a:pt x="0" y="131125"/>
                    <a:pt x="30624" y="62725"/>
                    <a:pt x="80136" y="13213"/>
                  </a:cubicBezTo>
                  <a:lnTo>
                    <a:pt x="96151" y="0"/>
                  </a:lnTo>
                  <a:close/>
                </a:path>
              </a:pathLst>
            </a:custGeom>
            <a:solidFill>
              <a:srgbClr val="1C3036"/>
            </a:solidFill>
            <a:ln w="12700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6AAE73B-2585-2814-E8E6-5338FEEB10DD}"/>
                </a:ext>
              </a:extLst>
            </p:cNvPr>
            <p:cNvSpPr/>
            <p:nvPr/>
          </p:nvSpPr>
          <p:spPr>
            <a:xfrm>
              <a:off x="8132024" y="5275800"/>
              <a:ext cx="1126353" cy="547200"/>
            </a:xfrm>
            <a:custGeom>
              <a:avLst/>
              <a:gdLst>
                <a:gd name="connsiteX0" fmla="*/ 177449 w 1126353"/>
                <a:gd name="connsiteY0" fmla="*/ 0 h 547200"/>
                <a:gd name="connsiteX1" fmla="*/ 948904 w 1126353"/>
                <a:gd name="connsiteY1" fmla="*/ 0 h 547200"/>
                <a:gd name="connsiteX2" fmla="*/ 1101876 w 1126353"/>
                <a:gd name="connsiteY2" fmla="*/ 46727 h 547200"/>
                <a:gd name="connsiteX3" fmla="*/ 1126353 w 1126353"/>
                <a:gd name="connsiteY3" fmla="*/ 66922 h 547200"/>
                <a:gd name="connsiteX4" fmla="*/ 1041975 w 1126353"/>
                <a:gd name="connsiteY4" fmla="*/ 125641 h 547200"/>
                <a:gd name="connsiteX5" fmla="*/ 1097152 w 1126353"/>
                <a:gd name="connsiteY5" fmla="*/ 273600 h 547200"/>
                <a:gd name="connsiteX6" fmla="*/ 1041975 w 1126353"/>
                <a:gd name="connsiteY6" fmla="*/ 421559 h 547200"/>
                <a:gd name="connsiteX7" fmla="*/ 1126353 w 1126353"/>
                <a:gd name="connsiteY7" fmla="*/ 480278 h 547200"/>
                <a:gd name="connsiteX8" fmla="*/ 1101876 w 1126353"/>
                <a:gd name="connsiteY8" fmla="*/ 500473 h 547200"/>
                <a:gd name="connsiteX9" fmla="*/ 948904 w 1126353"/>
                <a:gd name="connsiteY9" fmla="*/ 547200 h 547200"/>
                <a:gd name="connsiteX10" fmla="*/ 177449 w 1126353"/>
                <a:gd name="connsiteY10" fmla="*/ 547200 h 547200"/>
                <a:gd name="connsiteX11" fmla="*/ 24477 w 1126353"/>
                <a:gd name="connsiteY11" fmla="*/ 500473 h 547200"/>
                <a:gd name="connsiteX12" fmla="*/ 0 w 1126353"/>
                <a:gd name="connsiteY12" fmla="*/ 480278 h 547200"/>
                <a:gd name="connsiteX13" fmla="*/ 84377 w 1126353"/>
                <a:gd name="connsiteY13" fmla="*/ 421559 h 547200"/>
                <a:gd name="connsiteX14" fmla="*/ 29200 w 1126353"/>
                <a:gd name="connsiteY14" fmla="*/ 273600 h 547200"/>
                <a:gd name="connsiteX15" fmla="*/ 84377 w 1126353"/>
                <a:gd name="connsiteY15" fmla="*/ 125641 h 547200"/>
                <a:gd name="connsiteX16" fmla="*/ 0 w 1126353"/>
                <a:gd name="connsiteY16" fmla="*/ 66923 h 547200"/>
                <a:gd name="connsiteX17" fmla="*/ 24477 w 1126353"/>
                <a:gd name="connsiteY17" fmla="*/ 46727 h 547200"/>
                <a:gd name="connsiteX18" fmla="*/ 177449 w 1126353"/>
                <a:gd name="connsiteY18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6353" h="547200">
                  <a:moveTo>
                    <a:pt x="177449" y="0"/>
                  </a:moveTo>
                  <a:lnTo>
                    <a:pt x="948904" y="0"/>
                  </a:lnTo>
                  <a:cubicBezTo>
                    <a:pt x="1005568" y="0"/>
                    <a:pt x="1058209" y="17226"/>
                    <a:pt x="1101876" y="46727"/>
                  </a:cubicBezTo>
                  <a:lnTo>
                    <a:pt x="1126353" y="66922"/>
                  </a:lnTo>
                  <a:lnTo>
                    <a:pt x="1041975" y="125641"/>
                  </a:lnTo>
                  <a:lnTo>
                    <a:pt x="1097152" y="273600"/>
                  </a:lnTo>
                  <a:lnTo>
                    <a:pt x="1041975" y="421559"/>
                  </a:lnTo>
                  <a:lnTo>
                    <a:pt x="1126353" y="480278"/>
                  </a:lnTo>
                  <a:lnTo>
                    <a:pt x="1101876" y="500473"/>
                  </a:lnTo>
                  <a:cubicBezTo>
                    <a:pt x="1058209" y="529974"/>
                    <a:pt x="1005568" y="547200"/>
                    <a:pt x="948904" y="547200"/>
                  </a:cubicBezTo>
                  <a:lnTo>
                    <a:pt x="177449" y="547200"/>
                  </a:lnTo>
                  <a:cubicBezTo>
                    <a:pt x="120785" y="547200"/>
                    <a:pt x="68144" y="529974"/>
                    <a:pt x="24477" y="500473"/>
                  </a:cubicBezTo>
                  <a:lnTo>
                    <a:pt x="0" y="480278"/>
                  </a:lnTo>
                  <a:lnTo>
                    <a:pt x="84377" y="421559"/>
                  </a:lnTo>
                  <a:lnTo>
                    <a:pt x="29200" y="273600"/>
                  </a:lnTo>
                  <a:lnTo>
                    <a:pt x="84377" y="125641"/>
                  </a:lnTo>
                  <a:lnTo>
                    <a:pt x="0" y="66923"/>
                  </a:lnTo>
                  <a:lnTo>
                    <a:pt x="24477" y="46727"/>
                  </a:lnTo>
                  <a:cubicBezTo>
                    <a:pt x="68144" y="17226"/>
                    <a:pt x="120785" y="0"/>
                    <a:pt x="177449" y="0"/>
                  </a:cubicBezTo>
                  <a:close/>
                </a:path>
              </a:pathLst>
            </a:custGeom>
            <a:solidFill>
              <a:srgbClr val="377682"/>
            </a:solidFill>
            <a:ln w="12700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ابدأ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71625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أول من صام من الأنبياء؟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آدم عليه السلام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2436601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نوح عليه السلام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موسى عليه السلام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صالح عليه السلام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1769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مرة ذكر شهر رمضان في القرآن الكريم؟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49382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مرة واحدة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82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ثلاث مرات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مرتين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خمس مرات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7496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أي سورة ذكر شهر رمضان في القرآن؟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سورة البقرة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2707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سورة محمد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سورة الحج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2707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سورة آل عمران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5354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عام صام النبي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صلى الله عليه وسلم في شهر</a:t>
              </a:r>
            </a:p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رمضان؟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199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تسعة أعوام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سبعة أعوام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عشرة أعوام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1614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ثمانية أعوام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321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معنى كلمة رمضان في القاموس العربي؟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6301200" y="49338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الحر الشديد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2436601" y="49338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العطش الشديد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الجوع الشديد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التعب الشديد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0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أي عام فُرِض الصيام في شهر رمضان؟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4938200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السنة الثانية من الهجرة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8200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السنة الخامسة من الهجرة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السنة التاسعة من الهجرة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5745800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السنة السابعة من الهجرة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01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سم المسابقة">
            <a:extLst>
              <a:ext uri="{FF2B5EF4-FFF2-40B4-BE49-F238E27FC236}">
                <a16:creationId xmlns:a16="http://schemas.microsoft.com/office/drawing/2014/main" id="{A7BC7887-4903-FFF6-691E-5401B30C2BFB}"/>
              </a:ext>
            </a:extLst>
          </p:cNvPr>
          <p:cNvSpPr txBox="1"/>
          <p:nvPr/>
        </p:nvSpPr>
        <p:spPr>
          <a:xfrm>
            <a:off x="3719610" y="177071"/>
            <a:ext cx="481253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المسابقة		      الرمضانية</a:t>
            </a:r>
          </a:p>
        </p:txBody>
      </p:sp>
      <p:grpSp>
        <p:nvGrpSpPr>
          <p:cNvPr id="52" name="سؤال">
            <a:extLst>
              <a:ext uri="{FF2B5EF4-FFF2-40B4-BE49-F238E27FC236}">
                <a16:creationId xmlns:a16="http://schemas.microsoft.com/office/drawing/2014/main" id="{DA35D3BC-3C86-1EE3-A4D3-3D57B496F71D}"/>
              </a:ext>
            </a:extLst>
          </p:cNvPr>
          <p:cNvGrpSpPr/>
          <p:nvPr/>
        </p:nvGrpSpPr>
        <p:grpSpPr>
          <a:xfrm>
            <a:off x="3599400" y="1719000"/>
            <a:ext cx="4993200" cy="2667600"/>
            <a:chOff x="3599400" y="1719000"/>
            <a:chExt cx="4993200" cy="2667600"/>
          </a:xfrm>
        </p:grpSpPr>
        <p:sp>
          <p:nvSpPr>
            <p:cNvPr id="23" name="1">
              <a:extLst>
                <a:ext uri="{FF2B5EF4-FFF2-40B4-BE49-F238E27FC236}">
                  <a16:creationId xmlns:a16="http://schemas.microsoft.com/office/drawing/2014/main" id="{99A7EF3D-B533-D858-B494-CD8DEA29934E}"/>
                </a:ext>
              </a:extLst>
            </p:cNvPr>
            <p:cNvSpPr/>
            <p:nvPr/>
          </p:nvSpPr>
          <p:spPr>
            <a:xfrm>
              <a:off x="3599400" y="2024921"/>
              <a:ext cx="422592" cy="2055758"/>
            </a:xfrm>
            <a:custGeom>
              <a:avLst/>
              <a:gdLst>
                <a:gd name="connsiteX0" fmla="*/ 0 w 422592"/>
                <a:gd name="connsiteY0" fmla="*/ 0 h 2055758"/>
                <a:gd name="connsiteX1" fmla="*/ 105937 w 422592"/>
                <a:gd name="connsiteY1" fmla="*/ 360966 h 2055758"/>
                <a:gd name="connsiteX2" fmla="*/ 422592 w 422592"/>
                <a:gd name="connsiteY2" fmla="*/ 615708 h 2055758"/>
                <a:gd name="connsiteX3" fmla="*/ 301644 w 422592"/>
                <a:gd name="connsiteY3" fmla="*/ 1027879 h 2055758"/>
                <a:gd name="connsiteX4" fmla="*/ 422592 w 422592"/>
                <a:gd name="connsiteY4" fmla="*/ 1440050 h 2055758"/>
                <a:gd name="connsiteX5" fmla="*/ 105937 w 422592"/>
                <a:gd name="connsiteY5" fmla="*/ 1694792 h 2055758"/>
                <a:gd name="connsiteX6" fmla="*/ 0 w 422592"/>
                <a:gd name="connsiteY6" fmla="*/ 2055758 h 2055758"/>
                <a:gd name="connsiteX7" fmla="*/ 0 w 422592"/>
                <a:gd name="connsiteY7" fmla="*/ 0 h 20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92" h="2055758">
                  <a:moveTo>
                    <a:pt x="0" y="0"/>
                  </a:moveTo>
                  <a:lnTo>
                    <a:pt x="105937" y="360966"/>
                  </a:lnTo>
                  <a:lnTo>
                    <a:pt x="422592" y="615708"/>
                  </a:lnTo>
                  <a:lnTo>
                    <a:pt x="301644" y="1027879"/>
                  </a:lnTo>
                  <a:lnTo>
                    <a:pt x="422592" y="1440050"/>
                  </a:lnTo>
                  <a:lnTo>
                    <a:pt x="105937" y="1694792"/>
                  </a:lnTo>
                  <a:lnTo>
                    <a:pt x="0" y="2055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B71C2367-0D4C-EFCC-C0EB-78CAB420A1B8}"/>
                </a:ext>
              </a:extLst>
            </p:cNvPr>
            <p:cNvSpPr/>
            <p:nvPr/>
          </p:nvSpPr>
          <p:spPr>
            <a:xfrm>
              <a:off x="8176104" y="2045694"/>
              <a:ext cx="416496" cy="2014215"/>
            </a:xfrm>
            <a:custGeom>
              <a:avLst/>
              <a:gdLst>
                <a:gd name="connsiteX0" fmla="*/ 416496 w 416496"/>
                <a:gd name="connsiteY0" fmla="*/ 0 h 2014215"/>
                <a:gd name="connsiteX1" fmla="*/ 416496 w 416496"/>
                <a:gd name="connsiteY1" fmla="*/ 2014215 h 2014215"/>
                <a:gd name="connsiteX2" fmla="*/ 316655 w 416496"/>
                <a:gd name="connsiteY2" fmla="*/ 1674020 h 2014215"/>
                <a:gd name="connsiteX3" fmla="*/ 0 w 416496"/>
                <a:gd name="connsiteY3" fmla="*/ 1419278 h 2014215"/>
                <a:gd name="connsiteX4" fmla="*/ 120948 w 416496"/>
                <a:gd name="connsiteY4" fmla="*/ 1007107 h 2014215"/>
                <a:gd name="connsiteX5" fmla="*/ 0 w 416496"/>
                <a:gd name="connsiteY5" fmla="*/ 594936 h 2014215"/>
                <a:gd name="connsiteX6" fmla="*/ 316655 w 416496"/>
                <a:gd name="connsiteY6" fmla="*/ 340194 h 2014215"/>
                <a:gd name="connsiteX7" fmla="*/ 416496 w 416496"/>
                <a:gd name="connsiteY7" fmla="*/ 0 h 20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496" h="2014215">
                  <a:moveTo>
                    <a:pt x="416496" y="0"/>
                  </a:moveTo>
                  <a:lnTo>
                    <a:pt x="416496" y="2014215"/>
                  </a:lnTo>
                  <a:lnTo>
                    <a:pt x="316655" y="1674020"/>
                  </a:lnTo>
                  <a:lnTo>
                    <a:pt x="0" y="1419278"/>
                  </a:lnTo>
                  <a:lnTo>
                    <a:pt x="120948" y="1007107"/>
                  </a:lnTo>
                  <a:lnTo>
                    <a:pt x="0" y="594936"/>
                  </a:lnTo>
                  <a:lnTo>
                    <a:pt x="316655" y="340194"/>
                  </a:lnTo>
                  <a:lnTo>
                    <a:pt x="416496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F5EB50F7-82B3-3E6E-A2C4-0D010C1FAE0B}"/>
                </a:ext>
              </a:extLst>
            </p:cNvPr>
            <p:cNvSpPr/>
            <p:nvPr/>
          </p:nvSpPr>
          <p:spPr>
            <a:xfrm>
              <a:off x="3599400" y="1719000"/>
              <a:ext cx="4993200" cy="2667600"/>
            </a:xfrm>
            <a:custGeom>
              <a:avLst/>
              <a:gdLst>
                <a:gd name="connsiteX0" fmla="*/ 304160 w 4993200"/>
                <a:gd name="connsiteY0" fmla="*/ 0 h 2667600"/>
                <a:gd name="connsiteX1" fmla="*/ 4689040 w 4993200"/>
                <a:gd name="connsiteY1" fmla="*/ 0 h 2667600"/>
                <a:gd name="connsiteX2" fmla="*/ 4993200 w 4993200"/>
                <a:gd name="connsiteY2" fmla="*/ 304160 h 2667600"/>
                <a:gd name="connsiteX3" fmla="*/ 4993200 w 4993200"/>
                <a:gd name="connsiteY3" fmla="*/ 326693 h 2667600"/>
                <a:gd name="connsiteX4" fmla="*/ 4893359 w 4993200"/>
                <a:gd name="connsiteY4" fmla="*/ 666887 h 2667600"/>
                <a:gd name="connsiteX5" fmla="*/ 4576704 w 4993200"/>
                <a:gd name="connsiteY5" fmla="*/ 921629 h 2667600"/>
                <a:gd name="connsiteX6" fmla="*/ 4697652 w 4993200"/>
                <a:gd name="connsiteY6" fmla="*/ 1333800 h 2667600"/>
                <a:gd name="connsiteX7" fmla="*/ 4576704 w 4993200"/>
                <a:gd name="connsiteY7" fmla="*/ 1745971 h 2667600"/>
                <a:gd name="connsiteX8" fmla="*/ 4893359 w 4993200"/>
                <a:gd name="connsiteY8" fmla="*/ 2000713 h 2667600"/>
                <a:gd name="connsiteX9" fmla="*/ 4993200 w 4993200"/>
                <a:gd name="connsiteY9" fmla="*/ 2340908 h 2667600"/>
                <a:gd name="connsiteX10" fmla="*/ 4993200 w 4993200"/>
                <a:gd name="connsiteY10" fmla="*/ 2363440 h 2667600"/>
                <a:gd name="connsiteX11" fmla="*/ 4689040 w 4993200"/>
                <a:gd name="connsiteY11" fmla="*/ 2667600 h 2667600"/>
                <a:gd name="connsiteX12" fmla="*/ 304160 w 4993200"/>
                <a:gd name="connsiteY12" fmla="*/ 2667600 h 2667600"/>
                <a:gd name="connsiteX13" fmla="*/ 0 w 4993200"/>
                <a:gd name="connsiteY13" fmla="*/ 2363440 h 2667600"/>
                <a:gd name="connsiteX14" fmla="*/ 0 w 4993200"/>
                <a:gd name="connsiteY14" fmla="*/ 2361679 h 2667600"/>
                <a:gd name="connsiteX15" fmla="*/ 105937 w 4993200"/>
                <a:gd name="connsiteY15" fmla="*/ 2000713 h 2667600"/>
                <a:gd name="connsiteX16" fmla="*/ 422592 w 4993200"/>
                <a:gd name="connsiteY16" fmla="*/ 1745971 h 2667600"/>
                <a:gd name="connsiteX17" fmla="*/ 301644 w 4993200"/>
                <a:gd name="connsiteY17" fmla="*/ 1333800 h 2667600"/>
                <a:gd name="connsiteX18" fmla="*/ 422592 w 4993200"/>
                <a:gd name="connsiteY18" fmla="*/ 921629 h 2667600"/>
                <a:gd name="connsiteX19" fmla="*/ 105937 w 4993200"/>
                <a:gd name="connsiteY19" fmla="*/ 666887 h 2667600"/>
                <a:gd name="connsiteX20" fmla="*/ 0 w 4993200"/>
                <a:gd name="connsiteY20" fmla="*/ 305921 h 2667600"/>
                <a:gd name="connsiteX21" fmla="*/ 0 w 4993200"/>
                <a:gd name="connsiteY21" fmla="*/ 304160 h 2667600"/>
                <a:gd name="connsiteX22" fmla="*/ 304160 w 4993200"/>
                <a:gd name="connsiteY22" fmla="*/ 0 h 26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93200" h="2667600">
                  <a:moveTo>
                    <a:pt x="304160" y="0"/>
                  </a:moveTo>
                  <a:lnTo>
                    <a:pt x="4689040" y="0"/>
                  </a:lnTo>
                  <a:cubicBezTo>
                    <a:pt x="4857023" y="0"/>
                    <a:pt x="4993200" y="136177"/>
                    <a:pt x="4993200" y="304160"/>
                  </a:cubicBezTo>
                  <a:lnTo>
                    <a:pt x="4993200" y="326693"/>
                  </a:lnTo>
                  <a:lnTo>
                    <a:pt x="4893359" y="666887"/>
                  </a:lnTo>
                  <a:lnTo>
                    <a:pt x="4576704" y="921629"/>
                  </a:lnTo>
                  <a:lnTo>
                    <a:pt x="4697652" y="1333800"/>
                  </a:lnTo>
                  <a:lnTo>
                    <a:pt x="4576704" y="1745971"/>
                  </a:lnTo>
                  <a:lnTo>
                    <a:pt x="4893359" y="2000713"/>
                  </a:lnTo>
                  <a:lnTo>
                    <a:pt x="4993200" y="2340908"/>
                  </a:lnTo>
                  <a:lnTo>
                    <a:pt x="4993200" y="2363440"/>
                  </a:lnTo>
                  <a:cubicBezTo>
                    <a:pt x="4993200" y="2531423"/>
                    <a:pt x="4857023" y="2667600"/>
                    <a:pt x="4689040" y="2667600"/>
                  </a:cubicBezTo>
                  <a:lnTo>
                    <a:pt x="304160" y="2667600"/>
                  </a:lnTo>
                  <a:cubicBezTo>
                    <a:pt x="136177" y="2667600"/>
                    <a:pt x="0" y="2531423"/>
                    <a:pt x="0" y="2363440"/>
                  </a:cubicBezTo>
                  <a:lnTo>
                    <a:pt x="0" y="2361679"/>
                  </a:lnTo>
                  <a:lnTo>
                    <a:pt x="105937" y="2000713"/>
                  </a:lnTo>
                  <a:lnTo>
                    <a:pt x="422592" y="1745971"/>
                  </a:lnTo>
                  <a:lnTo>
                    <a:pt x="301644" y="1333800"/>
                  </a:lnTo>
                  <a:lnTo>
                    <a:pt x="422592" y="921629"/>
                  </a:lnTo>
                  <a:lnTo>
                    <a:pt x="105937" y="666887"/>
                  </a:lnTo>
                  <a:lnTo>
                    <a:pt x="0" y="305921"/>
                  </a:lnTo>
                  <a:lnTo>
                    <a:pt x="0" y="304160"/>
                  </a:lnTo>
                  <a:cubicBezTo>
                    <a:pt x="0" y="136177"/>
                    <a:pt x="136177" y="0"/>
                    <a:pt x="304160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هو ترتيب رمضان بين الأشهر الهجرية؟</a:t>
              </a:r>
            </a:p>
          </p:txBody>
        </p:sp>
      </p:grpSp>
      <p:grpSp>
        <p:nvGrpSpPr>
          <p:cNvPr id="38" name="صحيح">
            <a:extLst>
              <a:ext uri="{FF2B5EF4-FFF2-40B4-BE49-F238E27FC236}">
                <a16:creationId xmlns:a16="http://schemas.microsoft.com/office/drawing/2014/main" id="{28F4A6B2-EDA8-E5CC-B094-B4011C1E107A}"/>
              </a:ext>
            </a:extLst>
          </p:cNvPr>
          <p:cNvGrpSpPr/>
          <p:nvPr/>
        </p:nvGrpSpPr>
        <p:grpSpPr>
          <a:xfrm>
            <a:off x="2436601" y="5743921"/>
            <a:ext cx="3454199" cy="615600"/>
            <a:chOff x="6378536" y="4942600"/>
            <a:chExt cx="3454199" cy="615600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67275513-F7E5-A0E6-B2DE-95D818052818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06BA4D9B-BA59-5610-E60F-D37C920750AE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83794A0A-EF58-55D7-699B-AE18B034989D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الشهر التاسع</a:t>
              </a:r>
            </a:p>
          </p:txBody>
        </p:sp>
      </p:grpSp>
      <p:grpSp>
        <p:nvGrpSpPr>
          <p:cNvPr id="39" name="خطأ1">
            <a:extLst>
              <a:ext uri="{FF2B5EF4-FFF2-40B4-BE49-F238E27FC236}">
                <a16:creationId xmlns:a16="http://schemas.microsoft.com/office/drawing/2014/main" id="{A0B33238-8BC1-7644-D926-834B15EE3371}"/>
              </a:ext>
            </a:extLst>
          </p:cNvPr>
          <p:cNvGrpSpPr/>
          <p:nvPr/>
        </p:nvGrpSpPr>
        <p:grpSpPr>
          <a:xfrm>
            <a:off x="6301200" y="4932707"/>
            <a:ext cx="3454199" cy="615600"/>
            <a:chOff x="6378536" y="4942600"/>
            <a:chExt cx="3454199" cy="61560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02EB5503-BC71-5387-10DC-AE85B1692A5A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2">
              <a:extLst>
                <a:ext uri="{FF2B5EF4-FFF2-40B4-BE49-F238E27FC236}">
                  <a16:creationId xmlns:a16="http://schemas.microsoft.com/office/drawing/2014/main" id="{AF1F251F-82D5-3842-336C-04D0563A34A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3">
              <a:extLst>
                <a:ext uri="{FF2B5EF4-FFF2-40B4-BE49-F238E27FC236}">
                  <a16:creationId xmlns:a16="http://schemas.microsoft.com/office/drawing/2014/main" id="{1D40FAA3-9112-66F6-3BED-EA1D6CC85070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الشهر الخامس</a:t>
              </a:r>
            </a:p>
          </p:txBody>
        </p:sp>
      </p:grpSp>
      <p:grpSp>
        <p:nvGrpSpPr>
          <p:cNvPr id="44" name="خطأ2">
            <a:extLst>
              <a:ext uri="{FF2B5EF4-FFF2-40B4-BE49-F238E27FC236}">
                <a16:creationId xmlns:a16="http://schemas.microsoft.com/office/drawing/2014/main" id="{505B0D29-8555-366B-C797-BE9F455ECFCB}"/>
              </a:ext>
            </a:extLst>
          </p:cNvPr>
          <p:cNvGrpSpPr/>
          <p:nvPr/>
        </p:nvGrpSpPr>
        <p:grpSpPr>
          <a:xfrm>
            <a:off x="6301200" y="5745800"/>
            <a:ext cx="3454199" cy="615600"/>
            <a:chOff x="6378536" y="4942600"/>
            <a:chExt cx="3454199" cy="615600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D5C9FF92-5CC5-9801-DDE2-0D3E0ACCE416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BEA0BB9F-78D7-7B3B-7276-39E63E16C007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3">
              <a:extLst>
                <a:ext uri="{FF2B5EF4-FFF2-40B4-BE49-F238E27FC236}">
                  <a16:creationId xmlns:a16="http://schemas.microsoft.com/office/drawing/2014/main" id="{731A10A9-C969-8B7F-D62D-0E6A809A56B7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الشهر السابع</a:t>
              </a:r>
            </a:p>
          </p:txBody>
        </p:sp>
      </p:grpSp>
      <p:grpSp>
        <p:nvGrpSpPr>
          <p:cNvPr id="48" name="خطأ3">
            <a:extLst>
              <a:ext uri="{FF2B5EF4-FFF2-40B4-BE49-F238E27FC236}">
                <a16:creationId xmlns:a16="http://schemas.microsoft.com/office/drawing/2014/main" id="{DB0A07BE-38BB-BBAF-16BD-729DE5F0F16C}"/>
              </a:ext>
            </a:extLst>
          </p:cNvPr>
          <p:cNvGrpSpPr/>
          <p:nvPr/>
        </p:nvGrpSpPr>
        <p:grpSpPr>
          <a:xfrm>
            <a:off x="2436601" y="4932707"/>
            <a:ext cx="3454199" cy="615600"/>
            <a:chOff x="6378536" y="4942600"/>
            <a:chExt cx="3454199" cy="615600"/>
          </a:xfrm>
        </p:grpSpPr>
        <p:sp>
          <p:nvSpPr>
            <p:cNvPr id="49" name="1">
              <a:extLst>
                <a:ext uri="{FF2B5EF4-FFF2-40B4-BE49-F238E27FC236}">
                  <a16:creationId xmlns:a16="http://schemas.microsoft.com/office/drawing/2014/main" id="{15FC47FB-3C6A-E7E0-590D-9753260BEC65}"/>
                </a:ext>
              </a:extLst>
            </p:cNvPr>
            <p:cNvSpPr/>
            <p:nvPr/>
          </p:nvSpPr>
          <p:spPr>
            <a:xfrm>
              <a:off x="6378536" y="4993073"/>
              <a:ext cx="179937" cy="514657"/>
            </a:xfrm>
            <a:custGeom>
              <a:avLst/>
              <a:gdLst>
                <a:gd name="connsiteX0" fmla="*/ 66879 w 179937"/>
                <a:gd name="connsiteY0" fmla="*/ 0 h 514657"/>
                <a:gd name="connsiteX1" fmla="*/ 179937 w 179937"/>
                <a:gd name="connsiteY1" fmla="*/ 90952 h 514657"/>
                <a:gd name="connsiteX2" fmla="*/ 131115 w 179937"/>
                <a:gd name="connsiteY2" fmla="*/ 257328 h 514657"/>
                <a:gd name="connsiteX3" fmla="*/ 179937 w 179937"/>
                <a:gd name="connsiteY3" fmla="*/ 423704 h 514657"/>
                <a:gd name="connsiteX4" fmla="*/ 66879 w 179937"/>
                <a:gd name="connsiteY4" fmla="*/ 514657 h 514657"/>
                <a:gd name="connsiteX5" fmla="*/ 57079 w 179937"/>
                <a:gd name="connsiteY5" fmla="*/ 508049 h 514657"/>
                <a:gd name="connsiteX6" fmla="*/ 0 w 179937"/>
                <a:gd name="connsiteY6" fmla="*/ 370248 h 514657"/>
                <a:gd name="connsiteX7" fmla="*/ 0 w 179937"/>
                <a:gd name="connsiteY7" fmla="*/ 144408 h 514657"/>
                <a:gd name="connsiteX8" fmla="*/ 57079 w 179937"/>
                <a:gd name="connsiteY8" fmla="*/ 6607 h 514657"/>
                <a:gd name="connsiteX9" fmla="*/ 66879 w 179937"/>
                <a:gd name="connsiteY9" fmla="*/ 0 h 51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7" h="514657">
                  <a:moveTo>
                    <a:pt x="66879" y="0"/>
                  </a:moveTo>
                  <a:lnTo>
                    <a:pt x="179937" y="90952"/>
                  </a:lnTo>
                  <a:lnTo>
                    <a:pt x="131115" y="257328"/>
                  </a:lnTo>
                  <a:lnTo>
                    <a:pt x="179937" y="423704"/>
                  </a:lnTo>
                  <a:lnTo>
                    <a:pt x="66879" y="514657"/>
                  </a:lnTo>
                  <a:lnTo>
                    <a:pt x="57079" y="508049"/>
                  </a:lnTo>
                  <a:cubicBezTo>
                    <a:pt x="21813" y="472783"/>
                    <a:pt x="0" y="424063"/>
                    <a:pt x="0" y="370248"/>
                  </a:cubicBezTo>
                  <a:lnTo>
                    <a:pt x="0" y="144408"/>
                  </a:lnTo>
                  <a:cubicBezTo>
                    <a:pt x="0" y="90594"/>
                    <a:pt x="21813" y="41874"/>
                    <a:pt x="57079" y="6607"/>
                  </a:cubicBezTo>
                  <a:lnTo>
                    <a:pt x="66879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2">
              <a:extLst>
                <a:ext uri="{FF2B5EF4-FFF2-40B4-BE49-F238E27FC236}">
                  <a16:creationId xmlns:a16="http://schemas.microsoft.com/office/drawing/2014/main" id="{441AD041-70EF-9C7E-AD55-FA137B3D5274}"/>
                </a:ext>
              </a:extLst>
            </p:cNvPr>
            <p:cNvSpPr/>
            <p:nvPr/>
          </p:nvSpPr>
          <p:spPr>
            <a:xfrm>
              <a:off x="9652799" y="4993072"/>
              <a:ext cx="179936" cy="514656"/>
            </a:xfrm>
            <a:custGeom>
              <a:avLst/>
              <a:gdLst>
                <a:gd name="connsiteX0" fmla="*/ 113057 w 179936"/>
                <a:gd name="connsiteY0" fmla="*/ 0 h 514656"/>
                <a:gd name="connsiteX1" fmla="*/ 122857 w 179936"/>
                <a:gd name="connsiteY1" fmla="*/ 6607 h 514656"/>
                <a:gd name="connsiteX2" fmla="*/ 179936 w 179936"/>
                <a:gd name="connsiteY2" fmla="*/ 144408 h 514656"/>
                <a:gd name="connsiteX3" fmla="*/ 179936 w 179936"/>
                <a:gd name="connsiteY3" fmla="*/ 370248 h 514656"/>
                <a:gd name="connsiteX4" fmla="*/ 122857 w 179936"/>
                <a:gd name="connsiteY4" fmla="*/ 508049 h 514656"/>
                <a:gd name="connsiteX5" fmla="*/ 113057 w 179936"/>
                <a:gd name="connsiteY5" fmla="*/ 514656 h 514656"/>
                <a:gd name="connsiteX6" fmla="*/ 0 w 179936"/>
                <a:gd name="connsiteY6" fmla="*/ 423704 h 514656"/>
                <a:gd name="connsiteX7" fmla="*/ 48822 w 179936"/>
                <a:gd name="connsiteY7" fmla="*/ 257328 h 514656"/>
                <a:gd name="connsiteX8" fmla="*/ 0 w 179936"/>
                <a:gd name="connsiteY8" fmla="*/ 90952 h 514656"/>
                <a:gd name="connsiteX9" fmla="*/ 113057 w 179936"/>
                <a:gd name="connsiteY9" fmla="*/ 0 h 5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36" h="514656">
                  <a:moveTo>
                    <a:pt x="113057" y="0"/>
                  </a:moveTo>
                  <a:lnTo>
                    <a:pt x="122857" y="6607"/>
                  </a:lnTo>
                  <a:cubicBezTo>
                    <a:pt x="158123" y="41874"/>
                    <a:pt x="179936" y="90594"/>
                    <a:pt x="179936" y="144408"/>
                  </a:cubicBezTo>
                  <a:lnTo>
                    <a:pt x="179936" y="370248"/>
                  </a:lnTo>
                  <a:cubicBezTo>
                    <a:pt x="179936" y="424063"/>
                    <a:pt x="158123" y="472783"/>
                    <a:pt x="122857" y="508049"/>
                  </a:cubicBezTo>
                  <a:lnTo>
                    <a:pt x="113057" y="514656"/>
                  </a:lnTo>
                  <a:lnTo>
                    <a:pt x="0" y="423704"/>
                  </a:lnTo>
                  <a:lnTo>
                    <a:pt x="48822" y="257328"/>
                  </a:lnTo>
                  <a:lnTo>
                    <a:pt x="0" y="90952"/>
                  </a:lnTo>
                  <a:lnTo>
                    <a:pt x="113057" y="0"/>
                  </a:lnTo>
                  <a:close/>
                </a:path>
              </a:pathLst>
            </a:custGeom>
            <a:solidFill>
              <a:srgbClr val="54381C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3">
              <a:extLst>
                <a:ext uri="{FF2B5EF4-FFF2-40B4-BE49-F238E27FC236}">
                  <a16:creationId xmlns:a16="http://schemas.microsoft.com/office/drawing/2014/main" id="{F6668614-D426-61BA-1DFA-CA8EA35CB581}"/>
                </a:ext>
              </a:extLst>
            </p:cNvPr>
            <p:cNvSpPr/>
            <p:nvPr/>
          </p:nvSpPr>
          <p:spPr>
            <a:xfrm>
              <a:off x="6445414" y="4942600"/>
              <a:ext cx="3320442" cy="615600"/>
            </a:xfrm>
            <a:custGeom>
              <a:avLst/>
              <a:gdLst>
                <a:gd name="connsiteX0" fmla="*/ 128001 w 3320442"/>
                <a:gd name="connsiteY0" fmla="*/ 0 h 615600"/>
                <a:gd name="connsiteX1" fmla="*/ 3192441 w 3320442"/>
                <a:gd name="connsiteY1" fmla="*/ 0 h 615600"/>
                <a:gd name="connsiteX2" fmla="*/ 3268297 w 3320442"/>
                <a:gd name="connsiteY2" fmla="*/ 15315 h 615600"/>
                <a:gd name="connsiteX3" fmla="*/ 3320442 w 3320442"/>
                <a:gd name="connsiteY3" fmla="*/ 50472 h 615600"/>
                <a:gd name="connsiteX4" fmla="*/ 3207385 w 3320442"/>
                <a:gd name="connsiteY4" fmla="*/ 141424 h 615600"/>
                <a:gd name="connsiteX5" fmla="*/ 3256207 w 3320442"/>
                <a:gd name="connsiteY5" fmla="*/ 307800 h 615600"/>
                <a:gd name="connsiteX6" fmla="*/ 3207385 w 3320442"/>
                <a:gd name="connsiteY6" fmla="*/ 474176 h 615600"/>
                <a:gd name="connsiteX7" fmla="*/ 3320442 w 3320442"/>
                <a:gd name="connsiteY7" fmla="*/ 565128 h 615600"/>
                <a:gd name="connsiteX8" fmla="*/ 3268297 w 3320442"/>
                <a:gd name="connsiteY8" fmla="*/ 600285 h 615600"/>
                <a:gd name="connsiteX9" fmla="*/ 3192441 w 3320442"/>
                <a:gd name="connsiteY9" fmla="*/ 615600 h 615600"/>
                <a:gd name="connsiteX10" fmla="*/ 128001 w 3320442"/>
                <a:gd name="connsiteY10" fmla="*/ 615600 h 615600"/>
                <a:gd name="connsiteX11" fmla="*/ 52145 w 3320442"/>
                <a:gd name="connsiteY11" fmla="*/ 600285 h 615600"/>
                <a:gd name="connsiteX12" fmla="*/ 0 w 3320442"/>
                <a:gd name="connsiteY12" fmla="*/ 565129 h 615600"/>
                <a:gd name="connsiteX13" fmla="*/ 113058 w 3320442"/>
                <a:gd name="connsiteY13" fmla="*/ 474176 h 615600"/>
                <a:gd name="connsiteX14" fmla="*/ 64236 w 3320442"/>
                <a:gd name="connsiteY14" fmla="*/ 307800 h 615600"/>
                <a:gd name="connsiteX15" fmla="*/ 113058 w 3320442"/>
                <a:gd name="connsiteY15" fmla="*/ 141424 h 615600"/>
                <a:gd name="connsiteX16" fmla="*/ 0 w 3320442"/>
                <a:gd name="connsiteY16" fmla="*/ 50472 h 615600"/>
                <a:gd name="connsiteX17" fmla="*/ 52145 w 3320442"/>
                <a:gd name="connsiteY17" fmla="*/ 15315 h 615600"/>
                <a:gd name="connsiteX18" fmla="*/ 128001 w 3320442"/>
                <a:gd name="connsiteY18" fmla="*/ 0 h 6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0442" h="615600">
                  <a:moveTo>
                    <a:pt x="128001" y="0"/>
                  </a:moveTo>
                  <a:lnTo>
                    <a:pt x="3192441" y="0"/>
                  </a:lnTo>
                  <a:cubicBezTo>
                    <a:pt x="3219348" y="0"/>
                    <a:pt x="3244982" y="5453"/>
                    <a:pt x="3268297" y="15315"/>
                  </a:cubicBezTo>
                  <a:lnTo>
                    <a:pt x="3320442" y="50472"/>
                  </a:lnTo>
                  <a:lnTo>
                    <a:pt x="3207385" y="141424"/>
                  </a:lnTo>
                  <a:lnTo>
                    <a:pt x="3256207" y="307800"/>
                  </a:lnTo>
                  <a:lnTo>
                    <a:pt x="3207385" y="474176"/>
                  </a:lnTo>
                  <a:lnTo>
                    <a:pt x="3320442" y="565128"/>
                  </a:lnTo>
                  <a:lnTo>
                    <a:pt x="3268297" y="600285"/>
                  </a:lnTo>
                  <a:cubicBezTo>
                    <a:pt x="3244982" y="610147"/>
                    <a:pt x="3219348" y="615600"/>
                    <a:pt x="3192441" y="615600"/>
                  </a:cubicBezTo>
                  <a:lnTo>
                    <a:pt x="128001" y="615600"/>
                  </a:lnTo>
                  <a:cubicBezTo>
                    <a:pt x="101094" y="615600"/>
                    <a:pt x="75460" y="610147"/>
                    <a:pt x="52145" y="600285"/>
                  </a:cubicBezTo>
                  <a:lnTo>
                    <a:pt x="0" y="565129"/>
                  </a:lnTo>
                  <a:lnTo>
                    <a:pt x="113058" y="474176"/>
                  </a:lnTo>
                  <a:lnTo>
                    <a:pt x="64236" y="307800"/>
                  </a:lnTo>
                  <a:lnTo>
                    <a:pt x="113058" y="141424"/>
                  </a:lnTo>
                  <a:lnTo>
                    <a:pt x="0" y="50472"/>
                  </a:lnTo>
                  <a:lnTo>
                    <a:pt x="52145" y="15315"/>
                  </a:lnTo>
                  <a:cubicBezTo>
                    <a:pt x="75460" y="5453"/>
                    <a:pt x="101094" y="0"/>
                    <a:pt x="128001" y="0"/>
                  </a:cubicBezTo>
                  <a:close/>
                </a:path>
              </a:pathLst>
            </a:custGeom>
            <a:solidFill>
              <a:srgbClr val="D0A172"/>
            </a:solidFill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الشهر الثاني</a:t>
              </a:r>
            </a:p>
          </p:txBody>
        </p:sp>
      </p:grpSp>
      <p:sp>
        <p:nvSpPr>
          <p:cNvPr id="53" name="قناع خطأ">
            <a:extLst>
              <a:ext uri="{FF2B5EF4-FFF2-40B4-BE49-F238E27FC236}">
                <a16:creationId xmlns:a16="http://schemas.microsoft.com/office/drawing/2014/main" id="{65B6A732-8165-4C21-9DDB-0B6C9069A56C}"/>
              </a:ext>
            </a:extLst>
          </p:cNvPr>
          <p:cNvSpPr/>
          <p:nvPr/>
        </p:nvSpPr>
        <p:spPr>
          <a:xfrm>
            <a:off x="0" y="881580"/>
            <a:ext cx="12192000" cy="6035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جواب خطأ!</a:t>
            </a:r>
          </a:p>
          <a:p>
            <a:pPr algn="ctr"/>
            <a:r>
              <a:rPr lang="ar-JO" sz="4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أخرى.</a:t>
            </a:r>
          </a:p>
        </p:txBody>
      </p:sp>
      <p:grpSp>
        <p:nvGrpSpPr>
          <p:cNvPr id="60" name="رسالة جواب صحيح">
            <a:extLst>
              <a:ext uri="{FF2B5EF4-FFF2-40B4-BE49-F238E27FC236}">
                <a16:creationId xmlns:a16="http://schemas.microsoft.com/office/drawing/2014/main" id="{E6BBBE97-3E9A-EE8E-8314-905D6656542E}"/>
              </a:ext>
            </a:extLst>
          </p:cNvPr>
          <p:cNvGrpSpPr/>
          <p:nvPr/>
        </p:nvGrpSpPr>
        <p:grpSpPr>
          <a:xfrm>
            <a:off x="3810696" y="2950200"/>
            <a:ext cx="4570608" cy="2325600"/>
            <a:chOff x="3810696" y="2950200"/>
            <a:chExt cx="4570608" cy="2325600"/>
          </a:xfrm>
          <a:noFill/>
          <a:effectLst/>
        </p:grpSpPr>
        <p:sp>
          <p:nvSpPr>
            <p:cNvPr id="58" name="1">
              <a:extLst>
                <a:ext uri="{FF2B5EF4-FFF2-40B4-BE49-F238E27FC236}">
                  <a16:creationId xmlns:a16="http://schemas.microsoft.com/office/drawing/2014/main" id="{08D3C25C-2345-FB19-9825-44D2E44F477C}"/>
                </a:ext>
              </a:extLst>
            </p:cNvPr>
            <p:cNvSpPr/>
            <p:nvPr/>
          </p:nvSpPr>
          <p:spPr>
            <a:xfrm>
              <a:off x="3810696" y="2950200"/>
              <a:ext cx="4570608" cy="2239600"/>
            </a:xfrm>
            <a:prstGeom prst="roundRect">
              <a:avLst/>
            </a:prstGeom>
            <a:grpFill/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/>
              <a:r>
                <a:rPr lang="ar-JO" sz="4400" b="1" dirty="0">
                  <a:ln>
                    <a:solidFill>
                      <a:schemeClr val="tx1"/>
                    </a:solidFill>
                  </a:ln>
                  <a:solidFill>
                    <a:srgbClr val="8D5E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جواب صحيح.</a:t>
              </a:r>
            </a:p>
          </p:txBody>
        </p:sp>
        <p:sp>
          <p:nvSpPr>
            <p:cNvPr id="59" name="2">
              <a:hlinkClick r:id="" action="ppaction://hlinkshowjump?jump=nextslide" tooltip="التالي">
                <a:snd r:embed="rId5" name="Mouse Click1.wav"/>
              </a:hlinkClick>
              <a:extLst>
                <a:ext uri="{FF2B5EF4-FFF2-40B4-BE49-F238E27FC236}">
                  <a16:creationId xmlns:a16="http://schemas.microsoft.com/office/drawing/2014/main" id="{D1DF1137-113E-9D15-A70B-A714E8BDCA85}"/>
                </a:ext>
              </a:extLst>
            </p:cNvPr>
            <p:cNvSpPr/>
            <p:nvPr/>
          </p:nvSpPr>
          <p:spPr>
            <a:xfrm flipH="1">
              <a:off x="5899764" y="4883328"/>
              <a:ext cx="392472" cy="392472"/>
            </a:xfrm>
            <a:prstGeom prst="chevron">
              <a:avLst/>
            </a:prstGeom>
            <a:solidFill>
              <a:srgbClr val="8D5E2F"/>
            </a:solidFill>
            <a:ln w="12700">
              <a:solidFill>
                <a:srgbClr val="54381C"/>
              </a:solidFill>
            </a:ln>
            <a:effectLst>
              <a:outerShdw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288000" rtlCol="1" anchor="ctr">
              <a:noAutofit/>
            </a:bodyPr>
            <a:lstStyle/>
            <a:p>
              <a:pPr algn="ctr"/>
              <a:endParaRPr lang="ar-JO" sz="3200" b="1">
                <a:ln>
                  <a:solidFill>
                    <a:schemeClr val="tx1"/>
                  </a:solidFill>
                </a:ln>
                <a:solidFill>
                  <a:srgbClr val="8D5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76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636</Words>
  <Application>Microsoft Office PowerPoint</Application>
  <PresentationFormat>شاشة عريضة</PresentationFormat>
  <Paragraphs>176</Paragraphs>
  <Slides>19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 Jannat LT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المسابقة الرمضانية</dc:title>
  <dc:creator>قناة البوربوينت الإسلامي</dc:creator>
  <cp:lastModifiedBy>قناة البوربوينت الإسلامي</cp:lastModifiedBy>
  <cp:revision>4</cp:revision>
  <dcterms:created xsi:type="dcterms:W3CDTF">2023-03-06T02:13:07Z</dcterms:created>
  <dcterms:modified xsi:type="dcterms:W3CDTF">2025-04-12T16:13:29Z</dcterms:modified>
</cp:coreProperties>
</file>