
<file path=[Content_Types].xml><?xml version="1.0" encoding="utf-8"?>
<Types xmlns="http://schemas.openxmlformats.org/package/2006/content-types">
  <Default Extension="xml" ContentType="application/xml"/>
  <Default Extension="mp4" ContentType="video/mp4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7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0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496" y="16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8/14/16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8/14/16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8/14/16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8/14/16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8/14/16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8/14/16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8/14/16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8/14/16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8/14/16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8/14/16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8/14/16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8/14/16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8/14/16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8/14/16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8/14/16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8/14/16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8/14/16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8/14/16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206063" y="103031"/>
            <a:ext cx="12192000" cy="2163650"/>
          </a:xfrm>
        </p:spPr>
        <p:txBody>
          <a:bodyPr>
            <a:normAutofit/>
          </a:bodyPr>
          <a:lstStyle/>
          <a:p>
            <a:pPr algn="ctr"/>
            <a:r>
              <a:rPr lang="en-US" sz="4400" dirty="0" smtClean="0"/>
              <a:t>Proximity Marketing</a:t>
            </a:r>
            <a:br>
              <a:rPr lang="en-US" sz="4400" dirty="0" smtClean="0"/>
            </a:br>
            <a:r>
              <a:rPr lang="en-US" sz="4400" dirty="0" smtClean="0"/>
              <a:t> &amp; </a:t>
            </a:r>
            <a:br>
              <a:rPr lang="en-US" sz="4400" dirty="0" smtClean="0"/>
            </a:br>
            <a:r>
              <a:rPr lang="en-US" sz="4400" dirty="0" smtClean="0"/>
              <a:t>Data Analysis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6330" y="2890830"/>
            <a:ext cx="6400800" cy="1947333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tx1"/>
                </a:solidFill>
              </a:rPr>
              <a:t>By</a:t>
            </a:r>
          </a:p>
          <a:p>
            <a:r>
              <a:rPr lang="en-US" sz="4000" dirty="0" smtClean="0">
                <a:solidFill>
                  <a:schemeClr val="tx1"/>
                </a:solidFill>
              </a:rPr>
              <a:t>Think Inc.</a:t>
            </a:r>
            <a:endParaRPr lang="en-US" sz="4000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3812" y="1924050"/>
            <a:ext cx="9382125" cy="493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665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7401" y="0"/>
            <a:ext cx="9077974" cy="1507067"/>
          </a:xfrm>
        </p:spPr>
        <p:txBody>
          <a:bodyPr/>
          <a:lstStyle/>
          <a:p>
            <a:r>
              <a:rPr lang="en-US" dirty="0" smtClean="0"/>
              <a:t>Main Goals for a retail business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908" y="1751527"/>
            <a:ext cx="3887788" cy="2266681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Maximize Sales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Retain Customer Loyalty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03908" y="4597757"/>
            <a:ext cx="65811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Customer Buying Behavior</a:t>
            </a:r>
            <a:endParaRPr lang="en-US" sz="3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03908" y="3915177"/>
            <a:ext cx="113832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What is the most important information for any Retail Business 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98269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2854" y="250183"/>
            <a:ext cx="8534400" cy="1507067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How Do you attain these goals?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1811985"/>
            <a:ext cx="12085982" cy="4933372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Increase Sales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Active Marketing of the brand, products and offers</a:t>
            </a:r>
          </a:p>
          <a:p>
            <a:pPr lvl="2"/>
            <a:r>
              <a:rPr lang="en-US" dirty="0" smtClean="0">
                <a:solidFill>
                  <a:schemeClr val="tx1"/>
                </a:solidFill>
              </a:rPr>
              <a:t>Emails</a:t>
            </a:r>
          </a:p>
          <a:p>
            <a:pPr lvl="2"/>
            <a:r>
              <a:rPr lang="en-US" dirty="0" smtClean="0">
                <a:solidFill>
                  <a:schemeClr val="tx1"/>
                </a:solidFill>
              </a:rPr>
              <a:t>SMS</a:t>
            </a:r>
          </a:p>
          <a:p>
            <a:pPr lvl="2"/>
            <a:r>
              <a:rPr lang="en-US" dirty="0" smtClean="0">
                <a:solidFill>
                  <a:schemeClr val="tx1"/>
                </a:solidFill>
              </a:rPr>
              <a:t>Billboards</a:t>
            </a:r>
          </a:p>
          <a:p>
            <a:pPr lvl="2"/>
            <a:r>
              <a:rPr lang="en-US" dirty="0" smtClean="0">
                <a:solidFill>
                  <a:schemeClr val="tx1"/>
                </a:solidFill>
              </a:rPr>
              <a:t>Media Advertisements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Customer Loyalty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Organize sales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Provide loyalty offers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Distribute discount coupons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Award loyalty points</a:t>
            </a:r>
          </a:p>
        </p:txBody>
      </p:sp>
    </p:spTree>
    <p:extLst>
      <p:ext uri="{BB962C8B-B14F-4D97-AF65-F5344CB8AC3E}">
        <p14:creationId xmlns:p14="http://schemas.microsoft.com/office/powerpoint/2010/main" val="3066027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5847" y="0"/>
            <a:ext cx="8534400" cy="1507067"/>
          </a:xfrm>
        </p:spPr>
        <p:txBody>
          <a:bodyPr/>
          <a:lstStyle/>
          <a:p>
            <a:r>
              <a:rPr lang="en-US" dirty="0" smtClean="0"/>
              <a:t>Conventional vs. out of the box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7134" y="1967579"/>
            <a:ext cx="8534400" cy="531449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Conventional : Mass Marketing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Out of the box : One to One Marketing / Assistant Buyer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Conventional : No Details about the items bought by a Customer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Out of the box: Learn about the Customer Buying Pattern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Conventional : Unaware about the Hot &amp; Cold Zones in a store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Out of the box : Analyze the Heat Map of the store and strategize 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7757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507067"/>
          </a:xfrm>
        </p:spPr>
        <p:txBody>
          <a:bodyPr/>
          <a:lstStyle/>
          <a:p>
            <a:pPr algn="ctr"/>
            <a:r>
              <a:rPr lang="en-US" dirty="0" smtClean="0"/>
              <a:t>BLUETOOTH Beacon Technology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835" y="1906073"/>
            <a:ext cx="8534400" cy="4797101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UPSELLS PRODUCTS</a:t>
            </a:r>
          </a:p>
          <a:p>
            <a:pPr marL="0" indent="0"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ASSISTANT BUYER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HEAT MAP OF THE STORE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CUSTOMER FLOW IN THE STORE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AVERAGE DWELL TIME OF A ZONE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CUSTOMER PROFILING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SELECTIVE ADVERTISING BASED ON GENDER, AGE, NATIONALITY ETC.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33280">
            <a:off x="3406016" y="1155424"/>
            <a:ext cx="9382125" cy="493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319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What Is Beacon Technology-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285884"/>
          </a:xfrm>
        </p:spPr>
      </p:pic>
    </p:spTree>
    <p:extLst>
      <p:ext uri="{BB962C8B-B14F-4D97-AF65-F5344CB8AC3E}">
        <p14:creationId xmlns:p14="http://schemas.microsoft.com/office/powerpoint/2010/main" val="4246077635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7857" y="103031"/>
            <a:ext cx="8240848" cy="1507067"/>
          </a:xfrm>
        </p:spPr>
        <p:txBody>
          <a:bodyPr/>
          <a:lstStyle/>
          <a:p>
            <a:r>
              <a:rPr lang="en-US" dirty="0" smtClean="0"/>
              <a:t>Beacon Implementation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23115"/>
            <a:ext cx="8534400" cy="5434885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Prerequisites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Working App – Loyalty App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Bluetooth Connectivity – Increasing everyday (GEOFENCING)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Active Data Package / </a:t>
            </a:r>
            <a:r>
              <a:rPr lang="en-US" dirty="0" err="1" smtClean="0">
                <a:solidFill>
                  <a:schemeClr val="tx1"/>
                </a:solidFill>
              </a:rPr>
              <a:t>Wifi</a:t>
            </a:r>
            <a:r>
              <a:rPr lang="en-US" dirty="0" smtClean="0">
                <a:solidFill>
                  <a:schemeClr val="tx1"/>
                </a:solidFill>
              </a:rPr>
              <a:t> – 3.7 Million Users / Free </a:t>
            </a:r>
            <a:r>
              <a:rPr lang="en-US" dirty="0" err="1" smtClean="0">
                <a:solidFill>
                  <a:schemeClr val="tx1"/>
                </a:solidFill>
              </a:rPr>
              <a:t>Wifi</a:t>
            </a:r>
            <a:r>
              <a:rPr lang="en-US" dirty="0" smtClean="0">
                <a:solidFill>
                  <a:schemeClr val="tx1"/>
                </a:solidFill>
              </a:rPr>
              <a:t> in Malls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3 Step Implementation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Integration in to the Loyalty App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Definition of Zones in a Store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Placement of Beacons according to the Zones</a:t>
            </a:r>
          </a:p>
        </p:txBody>
      </p:sp>
    </p:spTree>
    <p:extLst>
      <p:ext uri="{BB962C8B-B14F-4D97-AF65-F5344CB8AC3E}">
        <p14:creationId xmlns:p14="http://schemas.microsoft.com/office/powerpoint/2010/main" val="1547377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6189" y="0"/>
            <a:ext cx="8534400" cy="1507067"/>
          </a:xfrm>
        </p:spPr>
        <p:txBody>
          <a:bodyPr/>
          <a:lstStyle/>
          <a:p>
            <a:pPr algn="ctr"/>
            <a:r>
              <a:rPr lang="en-US" dirty="0" smtClean="0"/>
              <a:t>Who is using beacons?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3645"/>
            <a:ext cx="12192000" cy="5544355"/>
          </a:xfrm>
        </p:spPr>
      </p:pic>
    </p:spTree>
    <p:extLst>
      <p:ext uri="{BB962C8B-B14F-4D97-AF65-F5344CB8AC3E}">
        <p14:creationId xmlns:p14="http://schemas.microsoft.com/office/powerpoint/2010/main" val="3882548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2854" y="0"/>
            <a:ext cx="9155248" cy="1507067"/>
          </a:xfrm>
        </p:spPr>
        <p:txBody>
          <a:bodyPr>
            <a:normAutofit/>
          </a:bodyPr>
          <a:lstStyle/>
          <a:p>
            <a:r>
              <a:rPr lang="en-US" dirty="0" smtClean="0"/>
              <a:t>Case Studies – How to use beacons ?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209" y="753533"/>
            <a:ext cx="8534400" cy="6188299"/>
          </a:xfrm>
        </p:spPr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Macy’s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Deployed 4000 beacons across stores in the US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Future Plan : Tracking and Targeting customers who visited but did not purchase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Lord &amp; Taylor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Deployed Beacons in 7 departments of each store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Individual campaign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Saw 60% higher Engagement Rate with its Beacon Marketing Program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American eagle Outfitter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Placed Beacons at the Entrance and Fitting Rooms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Rewards customers for trying out clothes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More than 10,000 customers took part in the Campaign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683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2854" y="0"/>
            <a:ext cx="9155248" cy="1507067"/>
          </a:xfrm>
        </p:spPr>
        <p:txBody>
          <a:bodyPr>
            <a:normAutofit/>
          </a:bodyPr>
          <a:lstStyle/>
          <a:p>
            <a:r>
              <a:rPr lang="en-US" dirty="0" smtClean="0"/>
              <a:t>Case Studies – How to use beacons ?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7694" y="1184856"/>
            <a:ext cx="8534400" cy="6188299"/>
          </a:xfrm>
        </p:spPr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Regent Street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Leader in </a:t>
            </a:r>
            <a:r>
              <a:rPr lang="en-US" dirty="0" err="1" smtClean="0">
                <a:solidFill>
                  <a:schemeClr val="tx1"/>
                </a:solidFill>
              </a:rPr>
              <a:t>iBeacon</a:t>
            </a:r>
            <a:endParaRPr lang="en-US" dirty="0" smtClean="0">
              <a:solidFill>
                <a:schemeClr val="tx1"/>
              </a:solidFill>
            </a:endParaRP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130 Stores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Built a detailed profile of the customer based on offers redeemed</a:t>
            </a:r>
            <a:endParaRPr lang="en-US" dirty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b="1" dirty="0" smtClean="0">
                <a:solidFill>
                  <a:schemeClr val="tx1"/>
                </a:solidFill>
              </a:rPr>
              <a:t>House of Fraser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Smart Mannequins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Send offers to Customers as they walk past the store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Display prices of the Clothes on the Mannequin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45303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507067"/>
          </a:xfrm>
        </p:spPr>
        <p:txBody>
          <a:bodyPr/>
          <a:lstStyle/>
          <a:p>
            <a:pPr algn="ctr"/>
            <a:r>
              <a:rPr lang="en-US" dirty="0" smtClean="0"/>
              <a:t>Key facts and numbers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1935" y="1716110"/>
            <a:ext cx="8534400" cy="48006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33% of top 100 Retailers in the USA – Business Insider Report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73 % Chances of selling a product that is Marketed to the Customer directly – Suggestive Selling / Impulse Buying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1 Billion + - Devices that can communicate with a Beacon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2016 – Year of the Beacon according to Retailers in the USA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85% of Stores in the USA – End of this Year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187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48738" y="0"/>
            <a:ext cx="8534400" cy="1507067"/>
          </a:xfrm>
        </p:spPr>
        <p:txBody>
          <a:bodyPr/>
          <a:lstStyle/>
          <a:p>
            <a:pPr algn="ctr"/>
            <a:r>
              <a:rPr lang="en-US" dirty="0" smtClean="0"/>
              <a:t>Beacon vs. other technologies (GSM, </a:t>
            </a:r>
            <a:r>
              <a:rPr lang="en-US" dirty="0" err="1" smtClean="0"/>
              <a:t>WiFi</a:t>
            </a:r>
            <a:r>
              <a:rPr lang="en-US" dirty="0" smtClean="0"/>
              <a:t>, Camera &amp; GPS)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3835" y="1736678"/>
            <a:ext cx="8534400" cy="5291919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Markets on a One to One basis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Cheap and Durable Hardware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Most Accurate in terms of Positioning (15 </a:t>
            </a:r>
            <a:r>
              <a:rPr lang="en-US" dirty="0" err="1">
                <a:solidFill>
                  <a:schemeClr val="tx1"/>
                </a:solidFill>
              </a:rPr>
              <a:t>c</a:t>
            </a:r>
            <a:r>
              <a:rPr lang="en-US" dirty="0" err="1" smtClean="0">
                <a:solidFill>
                  <a:schemeClr val="tx1"/>
                </a:solidFill>
              </a:rPr>
              <a:t>ms</a:t>
            </a:r>
            <a:r>
              <a:rPr lang="en-US" dirty="0" smtClean="0">
                <a:solidFill>
                  <a:schemeClr val="tx1"/>
                </a:solidFill>
              </a:rPr>
              <a:t> to 100 meters)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Not dependent on any Infrastructure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Location can be changed easily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Can be combined with POS reports – Buying </a:t>
            </a:r>
            <a:r>
              <a:rPr lang="en-US" dirty="0" err="1" smtClean="0">
                <a:solidFill>
                  <a:schemeClr val="tx1"/>
                </a:solidFill>
              </a:rPr>
              <a:t>Behaviour</a:t>
            </a:r>
            <a:r>
              <a:rPr lang="en-US" dirty="0" smtClean="0">
                <a:solidFill>
                  <a:schemeClr val="tx1"/>
                </a:solidFill>
              </a:rPr>
              <a:t> and Pattern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Software becomes smarter with more data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No data belonging to the business is extracted during the process</a:t>
            </a:r>
          </a:p>
          <a:p>
            <a:r>
              <a:rPr lang="en-US" dirty="0" err="1" smtClean="0">
                <a:solidFill>
                  <a:schemeClr val="tx1"/>
                </a:solidFill>
              </a:rPr>
              <a:t>WiFi</a:t>
            </a:r>
            <a:r>
              <a:rPr lang="en-US" dirty="0" smtClean="0">
                <a:solidFill>
                  <a:schemeClr val="tx1"/>
                </a:solidFill>
              </a:rPr>
              <a:t> &amp; GSM are considered illegal in some countries - Privacy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6345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2057" y="218942"/>
            <a:ext cx="12404057" cy="652314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9245" y="515155"/>
            <a:ext cx="422427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Ankit Lodha</a:t>
            </a:r>
            <a:endParaRPr lang="en-US" sz="2000" dirty="0" smtClean="0"/>
          </a:p>
          <a:p>
            <a:r>
              <a:rPr lang="en-US" sz="2000" dirty="0" smtClean="0"/>
              <a:t>Founder</a:t>
            </a:r>
            <a:endParaRPr lang="en-US" sz="2000" dirty="0" smtClean="0"/>
          </a:p>
          <a:p>
            <a:r>
              <a:rPr lang="en-US" sz="2000" dirty="0" smtClean="0"/>
              <a:t>Think Inc.</a:t>
            </a:r>
          </a:p>
          <a:p>
            <a:r>
              <a:rPr lang="en-US" sz="2000" dirty="0" smtClean="0"/>
              <a:t>+971 50 </a:t>
            </a:r>
            <a:r>
              <a:rPr lang="en-US" sz="2000" dirty="0" smtClean="0"/>
              <a:t>780 1501</a:t>
            </a:r>
            <a:endParaRPr lang="en-US" sz="2000" dirty="0" smtClean="0"/>
          </a:p>
          <a:p>
            <a:r>
              <a:rPr lang="en-US" sz="2000" dirty="0" err="1"/>
              <a:t>a</a:t>
            </a:r>
            <a:r>
              <a:rPr lang="en-US" sz="2000" dirty="0" err="1" smtClean="0"/>
              <a:t>nkit.lodha@thinkinc.ae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1046081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142</TotalTime>
  <Words>532</Words>
  <Application>Microsoft Macintosh PowerPoint</Application>
  <PresentationFormat>Widescreen</PresentationFormat>
  <Paragraphs>108</Paragraphs>
  <Slides>13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Century Gothic</vt:lpstr>
      <vt:lpstr>Wingdings 3</vt:lpstr>
      <vt:lpstr>Slice</vt:lpstr>
      <vt:lpstr>Proximity Marketing  &amp;  Data Analysis</vt:lpstr>
      <vt:lpstr>Main Goals for a retail business</vt:lpstr>
      <vt:lpstr>How Do you attain these goals?</vt:lpstr>
      <vt:lpstr>Conventional vs. out of the box </vt:lpstr>
      <vt:lpstr>BLUETOOTH Beacon Technology</vt:lpstr>
      <vt:lpstr>PowerPoint Presentation</vt:lpstr>
      <vt:lpstr>Beacon Implementation Process</vt:lpstr>
      <vt:lpstr>Who is using beacons?</vt:lpstr>
      <vt:lpstr>Case Studies – How to use beacons ? </vt:lpstr>
      <vt:lpstr>Case Studies – How to use beacons ? </vt:lpstr>
      <vt:lpstr>Key facts and numbers</vt:lpstr>
      <vt:lpstr>Beacon vs. other technologies (GSM, WiFi, Camera &amp; GPS)</vt:lpstr>
      <vt:lpstr>PowerPoint Presentation</vt:lpstr>
    </vt:vector>
  </TitlesOfParts>
  <Manager/>
  <Company/>
  <LinksUpToDate>false</LinksUpToDate>
  <SharedDoc>false</SharedDoc>
  <HyperlinkBase/>
  <HyperlinksChanged>false</HyperlinksChanged>
  <AppVersion>15.0023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Proximity Marketing  &amp;  Data Analysis</dc:title>
  <dc:subject/>
  <dc:creator>Ankit Lodha</dc:creator>
  <cp:keywords/>
  <dc:description/>
  <cp:lastModifiedBy>Microsoft Office User</cp:lastModifiedBy>
  <cp:revision>21</cp:revision>
  <cp:lastPrinted>2016-08-14T07:23:24Z</cp:lastPrinted>
  <dcterms:created xsi:type="dcterms:W3CDTF">2016-02-22T06:40:44Z</dcterms:created>
  <dcterms:modified xsi:type="dcterms:W3CDTF">2016-08-14T07:29:28Z</dcterms:modified>
  <cp:category/>
</cp:coreProperties>
</file>