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22" r:id="rId2"/>
    <p:sldId id="323" r:id="rId3"/>
  </p:sldIdLst>
  <p:sldSz cx="9144000" cy="5143500" type="screen16x9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9BFD59B-5C4F-4266-876C-9E4FE8341CEE}" styleName="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8" cap="flat" cmpd="sng" algn="ctr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8" cap="flat" cmpd="sng" algn="ctr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8" cap="flat" cmpd="sng" algn="ctr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8" cap="flat" cmpd="sng" algn="ctr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TxStyle>
        <a:font>
          <a:latin typeface=""/>
          <a:ea typeface=""/>
          <a:cs typeface=""/>
        </a:font>
      </a:tcTxStyle>
      <a:tcStyle>
        <a:tcBdr/>
      </a:tcStyle>
    </a:band1H>
    <a:band2H>
      <a:tcTxStyle>
        <a:font>
          <a:latin typeface=""/>
          <a:ea typeface=""/>
          <a:cs typeface=""/>
        </a:font>
      </a:tcTxStyle>
      <a:tcStyle>
        <a:tcBdr/>
      </a:tcStyle>
    </a:band2H>
    <a:band1V>
      <a:tcTxStyle>
        <a:font>
          <a:latin typeface=""/>
          <a:ea typeface=""/>
          <a:cs typeface=""/>
        </a:font>
      </a:tcTxStyle>
      <a:tcStyle>
        <a:tcBdr/>
      </a:tcStyle>
    </a:band1V>
    <a:band2V>
      <a:tcTxStyle>
        <a:font>
          <a:latin typeface=""/>
          <a:ea typeface=""/>
          <a:cs typeface=""/>
        </a:font>
      </a:tcTxStyle>
      <a:tcStyle>
        <a:tcBdr/>
      </a:tcStyle>
    </a:band2V>
    <a:lastCol>
      <a:tcTxStyle>
        <a:font>
          <a:latin typeface=""/>
          <a:ea typeface=""/>
          <a:cs typeface=""/>
        </a:font>
      </a:tcTxStyle>
      <a:tcStyle>
        <a:tcBdr/>
      </a:tcStyle>
    </a:lastCol>
    <a:firstCol>
      <a:tcTxStyle>
        <a:font>
          <a:latin typeface=""/>
          <a:ea typeface=""/>
          <a:cs typeface=""/>
        </a:font>
      </a:tcTxStyle>
      <a:tcStyle>
        <a:tcBdr/>
      </a:tcStyle>
    </a:firstCol>
    <a:lastRow>
      <a:tcTxStyle>
        <a:font>
          <a:latin typeface=""/>
          <a:ea typeface=""/>
          <a:cs typeface=""/>
        </a:font>
      </a:tcTxStyle>
      <a:tcStyle>
        <a:tcBdr/>
      </a:tcStyle>
    </a:lastRow>
    <a:firstRow>
      <a:tcTxStyle>
        <a:font>
          <a:latin typeface=""/>
          <a:ea typeface=""/>
          <a:cs typeface=""/>
        </a:font>
      </a:tcTxStyle>
      <a:tcStyle>
        <a:tcBdr/>
      </a:tcStyle>
    </a:firstRow>
  </a:tblStyle>
  <a:tblStyle styleId="{16E04429-C45C-47B3-94CD-4BF33136583E}" styleName="">
    <a:wholeTbl>
      <a:tcTxStyle>
        <a:font>
          <a:latin typeface="Century Gothic"/>
          <a:ea typeface="Century Gothic"/>
          <a:cs typeface="Century Gothic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8F1F4"/>
          </a:solidFill>
        </a:fill>
      </a:tcStyle>
    </a:wholeTbl>
    <a:band1H>
      <a:tcTxStyle>
        <a:font>
          <a:latin typeface=""/>
          <a:ea typeface=""/>
          <a:cs typeface=""/>
        </a:font>
      </a:tcTxStyle>
      <a:tcStyle>
        <a:tcBdr/>
        <a:fill>
          <a:solidFill>
            <a:srgbClr val="CFE2E8"/>
          </a:solidFill>
        </a:fill>
      </a:tcStyle>
    </a:band1H>
    <a:band2H>
      <a:tcTxStyle>
        <a:font>
          <a:latin typeface=""/>
          <a:ea typeface=""/>
          <a:cs typeface=""/>
        </a:font>
      </a:tcTxStyle>
      <a:tcStyle>
        <a:tcBdr/>
      </a:tcStyle>
    </a:band2H>
    <a:band1V>
      <a:tcTxStyle>
        <a:font>
          <a:latin typeface=""/>
          <a:ea typeface=""/>
          <a:cs typeface=""/>
        </a:font>
      </a:tcTxStyle>
      <a:tcStyle>
        <a:tcBdr/>
        <a:fill>
          <a:solidFill>
            <a:srgbClr val="CFE2E8"/>
          </a:solidFill>
        </a:fill>
      </a:tcStyle>
    </a:band1V>
    <a:band2V>
      <a:tcTxStyle>
        <a:font>
          <a:latin typeface=""/>
          <a:ea typeface=""/>
          <a:cs typeface=""/>
        </a:font>
      </a:tcTxStyle>
      <a:tcStyle>
        <a:tcBdr/>
      </a:tcStyle>
    </a:band2V>
    <a:lastCol>
      <a:tcTxStyle b="on">
        <a:font>
          <a:latin typeface="Century Gothic"/>
          <a:ea typeface="Century Gothic"/>
          <a:cs typeface="Century Gothic"/>
        </a:font>
        <a:srgbClr val="FFFFFF"/>
      </a:tcTxStyle>
      <a:tcStyle>
        <a:tcBdr/>
        <a:fill>
          <a:solidFill>
            <a:srgbClr val="50B432"/>
          </a:solidFill>
        </a:fill>
      </a:tcStyle>
    </a:lastCol>
    <a:firstCol>
      <a:tcTxStyle b="on">
        <a:font>
          <a:latin typeface="Century Gothic"/>
          <a:ea typeface="Century Gothic"/>
          <a:cs typeface="Century Gothic"/>
        </a:font>
        <a:srgbClr val="FFFFFF"/>
      </a:tcTxStyle>
      <a:tcStyle>
        <a:tcBdr/>
        <a:fill>
          <a:solidFill>
            <a:srgbClr val="50B432"/>
          </a:solidFill>
        </a:fill>
      </a:tcStyle>
    </a:firstCol>
    <a:lastRow>
      <a:tcTxStyle b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0B432"/>
          </a:solidFill>
        </a:fill>
      </a:tcStyle>
    </a:lastRow>
    <a:firstRow>
      <a:tcTxStyle b="on">
        <a:font>
          <a:latin typeface="Century Gothic"/>
          <a:ea typeface="Century Gothic"/>
          <a:cs typeface="Century Gothic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0B43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91"/>
    <p:restoredTop sz="94729"/>
  </p:normalViewPr>
  <p:slideViewPr>
    <p:cSldViewPr snapToGrid="0">
      <p:cViewPr varScale="1">
        <p:scale>
          <a:sx n="125" d="100"/>
          <a:sy n="125" d="100"/>
        </p:scale>
        <p:origin x="192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;n">
            <a:extLst>
              <a:ext uri="{FF2B5EF4-FFF2-40B4-BE49-F238E27FC236}">
                <a16:creationId xmlns:a16="http://schemas.microsoft.com/office/drawing/2014/main" id="{9D605715-5D2F-E583-7606-B358F20719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33151" y="740554"/>
            <a:ext cx="4532004" cy="3702826"/>
          </a:xfrm>
          <a:prstGeom prst="rect">
            <a:avLst/>
          </a:prstGeom>
          <a:noFill/>
          <a:ln w="9528" cap="flat">
            <a:solidFill>
              <a:srgbClr val="000000"/>
            </a:solidFill>
            <a:prstDash val="solid"/>
            <a:round/>
          </a:ln>
        </p:spPr>
      </p:sp>
      <p:sp>
        <p:nvSpPr>
          <p:cNvPr id="3" name="Google Shape;4;n">
            <a:extLst>
              <a:ext uri="{FF2B5EF4-FFF2-40B4-BE49-F238E27FC236}">
                <a16:creationId xmlns:a16="http://schemas.microsoft.com/office/drawing/2014/main" id="{F6F2473C-24DD-DB3B-9359-BDE21E567A7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46" y="4690250"/>
            <a:ext cx="5438128" cy="44433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91421" rIns="91421" bIns="91421" anchor="t" anchorCtr="0" compatLnSpc="1">
            <a:noAutofit/>
          </a:bodyPr>
          <a:lstStyle/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058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457200" marR="0" lvl="0" indent="-298451" algn="l" defTabSz="914400" rtl="0" fontAlgn="auto" hangingPunct="1">
      <a:lnSpc>
        <a:spcPct val="100000"/>
      </a:lnSpc>
      <a:spcBef>
        <a:spcPts val="0"/>
      </a:spcBef>
      <a:spcAft>
        <a:spcPts val="0"/>
      </a:spcAft>
      <a:buClr>
        <a:srgbClr val="000000"/>
      </a:buClr>
      <a:buSzPts val="1100"/>
      <a:buFont typeface="Arial"/>
      <a:buChar char="●"/>
      <a:tabLst/>
      <a:defRPr lang="en-GB" sz="1100" b="0" i="0" u="none" strike="noStrike" kern="0" cap="none" spc="0" baseline="0">
        <a:solidFill>
          <a:srgbClr val="000000"/>
        </a:solidFill>
        <a:uFillTx/>
        <a:latin typeface="Arial"/>
        <a:ea typeface="Arial"/>
        <a:cs typeface="Arial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;p18">
            <a:extLst>
              <a:ext uri="{FF2B5EF4-FFF2-40B4-BE49-F238E27FC236}">
                <a16:creationId xmlns:a16="http://schemas.microsoft.com/office/drawing/2014/main" id="{CAA45E06-8D74-BA00-4B15-20E6389461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86B2A8-8426-B048-8C5A-965456CF213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9949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2;p39">
            <a:extLst>
              <a:ext uri="{FF2B5EF4-FFF2-40B4-BE49-F238E27FC236}">
                <a16:creationId xmlns:a16="http://schemas.microsoft.com/office/drawing/2014/main" id="{4A319DFF-C7BF-90C5-F115-D8BDA671D2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B31FF6-2FB5-F34E-BF59-98D55027E4C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72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6;p40">
            <a:extLst>
              <a:ext uri="{FF2B5EF4-FFF2-40B4-BE49-F238E27FC236}">
                <a16:creationId xmlns:a16="http://schemas.microsoft.com/office/drawing/2014/main" id="{6F575177-805A-7E7F-8EF6-7468D6BA6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E690DA-0135-BC48-8869-31A443A4A2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1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;p19">
            <a:extLst>
              <a:ext uri="{FF2B5EF4-FFF2-40B4-BE49-F238E27FC236}">
                <a16:creationId xmlns:a16="http://schemas.microsoft.com/office/drawing/2014/main" id="{7D320406-DC7A-F389-8874-554F5731E6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67E34A-D493-A044-ACE9-FDEE3934411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3870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2;p20">
            <a:extLst>
              <a:ext uri="{FF2B5EF4-FFF2-40B4-BE49-F238E27FC236}">
                <a16:creationId xmlns:a16="http://schemas.microsoft.com/office/drawing/2014/main" id="{95156804-80F0-BD4A-3C27-6F4E1019517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648196" y="1482644"/>
            <a:ext cx="4038603" cy="3111977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3" name="Google Shape;23;p20">
            <a:extLst>
              <a:ext uri="{FF2B5EF4-FFF2-40B4-BE49-F238E27FC236}">
                <a16:creationId xmlns:a16="http://schemas.microsoft.com/office/drawing/2014/main" id="{4061FBB3-ACD8-499A-4A9B-D3DF15041F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0D0F3E-6EB4-334A-800A-237D32EA79A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22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7;p21">
            <a:extLst>
              <a:ext uri="{FF2B5EF4-FFF2-40B4-BE49-F238E27FC236}">
                <a16:creationId xmlns:a16="http://schemas.microsoft.com/office/drawing/2014/main" id="{B522E0F8-0815-5B43-E1FA-4DCB5ADD8FE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645033" y="614595"/>
            <a:ext cx="4041776" cy="896642"/>
          </a:xfrm>
        </p:spPr>
        <p:txBody>
          <a:bodyPr anchor="b">
            <a:noAutofit/>
          </a:bodyPr>
          <a:lstStyle>
            <a:lvl1pPr indent="-228600">
              <a:buNone/>
              <a:defRPr>
                <a:solidFill>
                  <a:srgbClr val="0B344C"/>
                </a:solidFill>
              </a:defRPr>
            </a:lvl1pPr>
          </a:lstStyle>
          <a:p>
            <a:pPr lvl="0"/>
            <a:endParaRPr lang="en-GB"/>
          </a:p>
        </p:txBody>
      </p:sp>
      <p:sp>
        <p:nvSpPr>
          <p:cNvPr id="3" name="Google Shape;28;p21">
            <a:extLst>
              <a:ext uri="{FF2B5EF4-FFF2-40B4-BE49-F238E27FC236}">
                <a16:creationId xmlns:a16="http://schemas.microsoft.com/office/drawing/2014/main" id="{412B3884-6B01-C383-807E-18D6197E04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645033" y="1631152"/>
            <a:ext cx="4041776" cy="2963469"/>
          </a:xfrm>
        </p:spPr>
        <p:txBody>
          <a:bodyPr/>
          <a:lstStyle>
            <a:lvl1pPr indent="-381003">
              <a:spcBef>
                <a:spcPts val="480"/>
              </a:spcBef>
              <a:buSzPts val="2400"/>
              <a:defRPr sz="2400"/>
            </a:lvl1pPr>
          </a:lstStyle>
          <a:p>
            <a:pPr lvl="0"/>
            <a:endParaRPr lang="en-GB"/>
          </a:p>
        </p:txBody>
      </p:sp>
      <p:sp>
        <p:nvSpPr>
          <p:cNvPr id="4" name="Google Shape;29;p21">
            <a:extLst>
              <a:ext uri="{FF2B5EF4-FFF2-40B4-BE49-F238E27FC236}">
                <a16:creationId xmlns:a16="http://schemas.microsoft.com/office/drawing/2014/main" id="{D994BD7A-75C9-396C-5503-C384BDF919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D8CB39-BC31-CB42-AF4E-0009045CCD5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44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;p22">
            <a:extLst>
              <a:ext uri="{FF2B5EF4-FFF2-40B4-BE49-F238E27FC236}">
                <a16:creationId xmlns:a16="http://schemas.microsoft.com/office/drawing/2014/main" id="{45EC5E72-949A-F097-80BD-2A217FBA4A3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9" y="1424068"/>
            <a:ext cx="3008311" cy="3170563"/>
          </a:xfrm>
        </p:spPr>
        <p:txBody>
          <a:bodyPr/>
          <a:lstStyle>
            <a:lvl1pPr indent="-228600">
              <a:spcBef>
                <a:spcPts val="280"/>
              </a:spcBef>
              <a:buNone/>
              <a:defRPr sz="1400"/>
            </a:lvl1pPr>
          </a:lstStyle>
          <a:p>
            <a:pPr lvl="0"/>
            <a:endParaRPr lang="en-GB"/>
          </a:p>
        </p:txBody>
      </p:sp>
      <p:sp>
        <p:nvSpPr>
          <p:cNvPr id="3" name="Google Shape;34;p22">
            <a:extLst>
              <a:ext uri="{FF2B5EF4-FFF2-40B4-BE49-F238E27FC236}">
                <a16:creationId xmlns:a16="http://schemas.microsoft.com/office/drawing/2014/main" id="{D645A9F4-C008-13BD-65C7-29C0EB7A8A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3A0FC4-9BC9-A748-B033-7C8CC388AA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76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8;p35">
            <a:extLst>
              <a:ext uri="{FF2B5EF4-FFF2-40B4-BE49-F238E27FC236}">
                <a16:creationId xmlns:a16="http://schemas.microsoft.com/office/drawing/2014/main" id="{51C2582D-21FB-9083-462B-FCE6CC95B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95360F-ECCF-344A-8F32-A1E8BDBC9BF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44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176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2516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7;p38">
            <a:extLst>
              <a:ext uri="{FF2B5EF4-FFF2-40B4-BE49-F238E27FC236}">
                <a16:creationId xmlns:a16="http://schemas.microsoft.com/office/drawing/2014/main" id="{92399208-E0F3-2D47-BF71-237E4FAC13A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4025508"/>
            <a:ext cx="5486400" cy="603650"/>
          </a:xfrm>
        </p:spPr>
        <p:txBody>
          <a:bodyPr/>
          <a:lstStyle>
            <a:lvl1pPr indent="-228600">
              <a:spcBef>
                <a:spcPts val="280"/>
              </a:spcBef>
              <a:buNone/>
              <a:defRPr sz="1400"/>
            </a:lvl1pPr>
          </a:lstStyle>
          <a:p>
            <a:pPr lvl="0"/>
            <a:endParaRPr lang="en-GB"/>
          </a:p>
        </p:txBody>
      </p:sp>
      <p:sp>
        <p:nvSpPr>
          <p:cNvPr id="3" name="Google Shape;48;p38">
            <a:extLst>
              <a:ext uri="{FF2B5EF4-FFF2-40B4-BE49-F238E27FC236}">
                <a16:creationId xmlns:a16="http://schemas.microsoft.com/office/drawing/2014/main" id="{51FE4DF1-AF05-1047-2BF0-560A500291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551095-7525-614F-AD80-DA1DDF10F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935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;p17">
            <a:extLst>
              <a:ext uri="{FF2B5EF4-FFF2-40B4-BE49-F238E27FC236}">
                <a16:creationId xmlns:a16="http://schemas.microsoft.com/office/drawing/2014/main" id="{BBE06869-3795-7D8C-CCF1-69ED740D92B8}"/>
              </a:ext>
            </a:extLst>
          </p:cNvPr>
          <p:cNvSpPr/>
          <p:nvPr/>
        </p:nvSpPr>
        <p:spPr>
          <a:xfrm>
            <a:off x="0" y="-9427"/>
            <a:ext cx="9144000" cy="444398"/>
          </a:xfrm>
          <a:prstGeom prst="rect">
            <a:avLst/>
          </a:prstGeom>
          <a:solidFill>
            <a:srgbClr val="00AFCB"/>
          </a:solidFill>
          <a:ln cap="flat">
            <a:noFill/>
            <a:prstDash val="solid"/>
          </a:ln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0" cap="none" spc="0" baseline="0">
              <a:solidFill>
                <a:srgbClr val="FFFFFF"/>
              </a:solidFill>
              <a:uFillTx/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3" name="Google Shape;7;p17">
            <a:extLst>
              <a:ext uri="{FF2B5EF4-FFF2-40B4-BE49-F238E27FC236}">
                <a16:creationId xmlns:a16="http://schemas.microsoft.com/office/drawing/2014/main" id="{F03B790C-D146-E50D-0FEA-1B314F9CDA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62539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ctr" anchorCtr="0" compatLnSpc="1">
            <a:normAutofit/>
          </a:bodyPr>
          <a:lstStyle/>
          <a:p>
            <a:pPr lvl="0"/>
            <a:endParaRPr lang="en-GB"/>
          </a:p>
        </p:txBody>
      </p:sp>
      <p:sp>
        <p:nvSpPr>
          <p:cNvPr id="4" name="Google Shape;8;p17">
            <a:extLst>
              <a:ext uri="{FF2B5EF4-FFF2-40B4-BE49-F238E27FC236}">
                <a16:creationId xmlns:a16="http://schemas.microsoft.com/office/drawing/2014/main" id="{8F5C1974-F938-E2DC-BEF2-81A4DB163E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0412"/>
            <a:ext cx="8229600" cy="30642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Google Shape;9;p17">
            <a:extLst>
              <a:ext uri="{FF2B5EF4-FFF2-40B4-BE49-F238E27FC236}">
                <a16:creationId xmlns:a16="http://schemas.microsoft.com/office/drawing/2014/main" id="{57107978-E9F8-3DF7-4BD9-9A74919B01C1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4690167"/>
            <a:ext cx="2133596" cy="273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1" i="0" u="none" strike="noStrike" kern="0" cap="none" spc="0" baseline="0">
                <a:solidFill>
                  <a:srgbClr val="888888"/>
                </a:solidFill>
                <a:uFillTx/>
                <a:latin typeface="Century Gothic"/>
                <a:ea typeface="Century Gothic"/>
                <a:cs typeface="Century Gothic"/>
              </a:defRPr>
            </a:lvl1pPr>
          </a:lstStyle>
          <a:p>
            <a:pPr lvl="0"/>
            <a:fld id="{F8DDB7CB-FB9D-5546-ACD0-DC4D812DDA46}" type="slidenum">
              <a:t>‹#›</a:t>
            </a:fld>
            <a:endParaRPr lang="en-US"/>
          </a:p>
        </p:txBody>
      </p:sp>
      <p:pic>
        <p:nvPicPr>
          <p:cNvPr id="6" name="Google Shape;10;p1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456EC2AA-EF07-E1EE-826F-1F4AF5AFC94E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/>
          </a:blip>
          <a:srcRect/>
          <a:stretch>
            <a:fillRect/>
          </a:stretch>
        </p:blipFill>
        <p:spPr>
          <a:xfrm>
            <a:off x="309149" y="4335435"/>
            <a:ext cx="2133596" cy="712866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GB" sz="3600" b="0" i="0" u="none" strike="noStrike" kern="0" cap="none" spc="0" baseline="0">
          <a:solidFill>
            <a:srgbClr val="0B344C"/>
          </a:solidFill>
          <a:uFillTx/>
          <a:latin typeface="Century Gothic"/>
          <a:ea typeface="Century Gothic"/>
          <a:cs typeface="Century Gothic"/>
        </a:defRPr>
      </a:lvl1pPr>
    </p:titleStyle>
    <p:bodyStyle>
      <a:lvl1pPr marL="457200" marR="0" lvl="0" indent="-406395" algn="l" defTabSz="914400" rtl="0" fontAlgn="auto" hangingPunct="1">
        <a:lnSpc>
          <a:spcPct val="100000"/>
        </a:lnSpc>
        <a:spcBef>
          <a:spcPts val="560"/>
        </a:spcBef>
        <a:spcAft>
          <a:spcPts val="0"/>
        </a:spcAft>
        <a:buClr>
          <a:srgbClr val="00AFCB"/>
        </a:buClr>
        <a:buSzPts val="2800"/>
        <a:buFont typeface="Arial"/>
        <a:buChar char="•"/>
        <a:tabLst/>
        <a:defRPr lang="en-GB" sz="2800" b="0" i="0" u="none" strike="noStrike" kern="0" cap="none" spc="0" baseline="0">
          <a:solidFill>
            <a:srgbClr val="0C0C0C"/>
          </a:solidFill>
          <a:uFillTx/>
          <a:latin typeface="Century Gothic"/>
          <a:ea typeface="Century Gothic"/>
          <a:cs typeface="Century Gothic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9">
            <a:extLst>
              <a:ext uri="{FF2B5EF4-FFF2-40B4-BE49-F238E27FC236}">
                <a16:creationId xmlns:a16="http://schemas.microsoft.com/office/drawing/2014/main" id="{F26BD889-C0F3-F9AE-6341-8F1532DB720D}"/>
              </a:ext>
            </a:extLst>
          </p:cNvPr>
          <p:cNvSpPr/>
          <p:nvPr/>
        </p:nvSpPr>
        <p:spPr>
          <a:xfrm>
            <a:off x="2011680" y="911586"/>
            <a:ext cx="3032152" cy="279531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83B9E2">
              <a:alpha val="5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3" name="Oval 10">
            <a:extLst>
              <a:ext uri="{FF2B5EF4-FFF2-40B4-BE49-F238E27FC236}">
                <a16:creationId xmlns:a16="http://schemas.microsoft.com/office/drawing/2014/main" id="{69D42234-EB8B-7567-890C-33719BA8E8A8}"/>
              </a:ext>
            </a:extLst>
          </p:cNvPr>
          <p:cNvSpPr/>
          <p:nvPr/>
        </p:nvSpPr>
        <p:spPr>
          <a:xfrm>
            <a:off x="2782208" y="911586"/>
            <a:ext cx="4616119" cy="279531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CD6084">
              <a:alpha val="5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90748F8A-9E64-A93E-D48E-5857028408D4}"/>
              </a:ext>
            </a:extLst>
          </p:cNvPr>
          <p:cNvSpPr txBox="1"/>
          <p:nvPr/>
        </p:nvSpPr>
        <p:spPr>
          <a:xfrm>
            <a:off x="1025428" y="649844"/>
            <a:ext cx="1715596" cy="73866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Board – to run the College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 dirty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523596D8-C403-6F1E-1C43-45DF882A850E}"/>
              </a:ext>
            </a:extLst>
          </p:cNvPr>
          <p:cNvSpPr txBox="1"/>
          <p:nvPr/>
        </p:nvSpPr>
        <p:spPr>
          <a:xfrm>
            <a:off x="6509929" y="573296"/>
            <a:ext cx="2229978" cy="523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Council – to lead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the specialty</a:t>
            </a:r>
            <a:endParaRPr lang="en-GB" sz="1400" b="0" i="0" u="none" strike="noStrike" kern="0" cap="none" spc="0" baseline="0" dirty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6" name="Oval 10">
            <a:extLst>
              <a:ext uri="{FF2B5EF4-FFF2-40B4-BE49-F238E27FC236}">
                <a16:creationId xmlns:a16="http://schemas.microsoft.com/office/drawing/2014/main" id="{59E3DBC7-764C-6472-EFF6-4BF0D7C50F8D}"/>
              </a:ext>
            </a:extLst>
          </p:cNvPr>
          <p:cNvSpPr/>
          <p:nvPr/>
        </p:nvSpPr>
        <p:spPr>
          <a:xfrm>
            <a:off x="3185744" y="3291342"/>
            <a:ext cx="2111433" cy="1138843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ED827E9C-1362-10F9-BFA7-421C1653B9EE}"/>
              </a:ext>
            </a:extLst>
          </p:cNvPr>
          <p:cNvSpPr txBox="1"/>
          <p:nvPr/>
        </p:nvSpPr>
        <p:spPr>
          <a:xfrm>
            <a:off x="6217896" y="3599153"/>
            <a:ext cx="2844824" cy="73866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“triage group” – to help with workflow between meetings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 dirty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B8CFBE36-3916-5C21-BC2C-63617F6A6001}"/>
              </a:ext>
            </a:extLst>
          </p:cNvPr>
          <p:cNvSpPr txBox="1"/>
          <p:nvPr/>
        </p:nvSpPr>
        <p:spPr>
          <a:xfrm>
            <a:off x="72225" y="34291"/>
            <a:ext cx="3032152" cy="6155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1" i="0" u="none" strike="noStrike" kern="0" cap="none" spc="0" baseline="0" dirty="0">
                <a:solidFill>
                  <a:schemeClr val="bg1"/>
                </a:solidFill>
                <a:uFillTx/>
                <a:latin typeface="Arial"/>
                <a:ea typeface="Arial"/>
                <a:cs typeface="Arial"/>
              </a:rPr>
              <a:t>Basic structure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 dirty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8DD70D6-F22B-3555-0C3A-12BD58E1706E}"/>
              </a:ext>
            </a:extLst>
          </p:cNvPr>
          <p:cNvSpPr/>
          <p:nvPr/>
        </p:nvSpPr>
        <p:spPr>
          <a:xfrm>
            <a:off x="2457439" y="4156660"/>
            <a:ext cx="3760457" cy="476300"/>
          </a:xfrm>
          <a:prstGeom prst="roundRect">
            <a:avLst/>
          </a:pr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E3B14A3-3AA5-2ABE-C764-54C1077054F2}"/>
              </a:ext>
            </a:extLst>
          </p:cNvPr>
          <p:cNvSpPr txBox="1"/>
          <p:nvPr/>
        </p:nvSpPr>
        <p:spPr>
          <a:xfrm>
            <a:off x="6273538" y="4430185"/>
            <a:ext cx="5740924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Secretariat - s</a:t>
            </a:r>
            <a:r>
              <a:rPr lang="en-GB" sz="1400" b="1" kern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imilar role as now</a:t>
            </a:r>
            <a:endParaRPr lang="en-GB" sz="1400" b="1" i="0" u="none" strike="noStrike" kern="0" cap="none" spc="0" baseline="0" dirty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432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E1099-480A-BB80-9959-577BAF824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10">
            <a:extLst>
              <a:ext uri="{FF2B5EF4-FFF2-40B4-BE49-F238E27FC236}">
                <a16:creationId xmlns:a16="http://schemas.microsoft.com/office/drawing/2014/main" id="{0F5AD9BE-F90B-4BE4-E5E3-876FE6D50DC3}"/>
              </a:ext>
            </a:extLst>
          </p:cNvPr>
          <p:cNvSpPr/>
          <p:nvPr/>
        </p:nvSpPr>
        <p:spPr>
          <a:xfrm>
            <a:off x="1093016" y="2070782"/>
            <a:ext cx="3591526" cy="193292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CBAF3164-C7FF-6D6F-DDA6-A461F533C30C}"/>
              </a:ext>
            </a:extLst>
          </p:cNvPr>
          <p:cNvSpPr txBox="1"/>
          <p:nvPr/>
        </p:nvSpPr>
        <p:spPr>
          <a:xfrm>
            <a:off x="173502" y="690484"/>
            <a:ext cx="5282418" cy="16312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Who is on it? 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mainly staff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kern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President / VP and possibly the Treasurer, or a combination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kern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Other Trustees or Members of Council – ad hoc, if interested or invited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kern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Not the Chairs of the main policy Committees – unless for a particular topic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 dirty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796001-C772-2841-E4F8-F7EF623EABD6}"/>
              </a:ext>
            </a:extLst>
          </p:cNvPr>
          <p:cNvSpPr txBox="1"/>
          <p:nvPr/>
        </p:nvSpPr>
        <p:spPr>
          <a:xfrm>
            <a:off x="0" y="74931"/>
            <a:ext cx="3032152" cy="6155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1" i="0" u="none" strike="noStrike" kern="0" cap="none" spc="0" baseline="0" dirty="0">
                <a:solidFill>
                  <a:schemeClr val="bg1"/>
                </a:solidFill>
                <a:uFillTx/>
                <a:latin typeface="Arial"/>
                <a:ea typeface="Arial"/>
                <a:cs typeface="Arial"/>
              </a:rPr>
              <a:t>Triage group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 dirty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0" name="TextBox 12">
            <a:extLst>
              <a:ext uri="{FF2B5EF4-FFF2-40B4-BE49-F238E27FC236}">
                <a16:creationId xmlns:a16="http://schemas.microsoft.com/office/drawing/2014/main" id="{9B15DE5B-2720-C975-60AE-DF34FBCA7D0B}"/>
              </a:ext>
            </a:extLst>
          </p:cNvPr>
          <p:cNvSpPr txBox="1"/>
          <p:nvPr/>
        </p:nvSpPr>
        <p:spPr>
          <a:xfrm>
            <a:off x="4856480" y="2121645"/>
            <a:ext cx="4114018" cy="1815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What does it do? 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Triages inco</a:t>
            </a:r>
            <a:r>
              <a:rPr lang="en-GB" sz="1200" b="1" kern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ming work and passes it back out</a:t>
            </a:r>
            <a:endParaRPr lang="en-GB" sz="1200" b="1" i="0" u="none" strike="noStrike" kern="0" cap="none" spc="0" baseline="0" dirty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kern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Decides if something needs a Trustee or Council meeting, and if so, if it can wait or if CICM needs to call one specially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kern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Provides a sounding board for ideas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kern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Makes decisions - but only if delegated to it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kern="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 dirty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3FE51D30-1DB6-83D6-9662-6904D455385E}"/>
              </a:ext>
            </a:extLst>
          </p:cNvPr>
          <p:cNvSpPr txBox="1"/>
          <p:nvPr/>
        </p:nvSpPr>
        <p:spPr>
          <a:xfrm>
            <a:off x="3855686" y="4003708"/>
            <a:ext cx="5033532" cy="12618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What is it not?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A group of VIPs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kern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 clique where real power resides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kern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 mini Board of Trustees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kern="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 dirty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192109"/>
      </p:ext>
    </p:extLst>
  </p:cSld>
  <p:clrMapOvr>
    <a:masterClrMapping/>
  </p:clrMapOvr>
</p:sld>
</file>

<file path=ppt/theme/theme1.xml><?xml version="1.0" encoding="utf-8"?>
<a:theme xmlns:a="http://schemas.openxmlformats.org/drawingml/2006/main" name="FICM Main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</TotalTime>
  <Words>153</Words>
  <Application>Microsoft Macintosh PowerPoint</Application>
  <PresentationFormat>On-screen Show (16:9)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Century Gothic</vt:lpstr>
      <vt:lpstr>FICM Main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Lucy Devine</cp:lastModifiedBy>
  <cp:revision>8</cp:revision>
  <dcterms:created xsi:type="dcterms:W3CDTF">2025-03-27T11:18:34Z</dcterms:created>
  <dcterms:modified xsi:type="dcterms:W3CDTF">2026-01-06T10:07:34Z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0x010100360D660E3EBA5741BD6596BA30CEFCFF</vt:lpwstr>
  </property>
  <property fmtid="{D5CDD505-2E9C-101B-9397-08002B2CF9AE}" pid="3" name="MediaServiceImageTags">
    <vt:lpwstr/>
  </property>
</Properties>
</file>