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6"/>
  </p:notesMasterIdLst>
  <p:sldIdLst>
    <p:sldId id="262" r:id="rId2"/>
    <p:sldId id="280" r:id="rId3"/>
    <p:sldId id="281" r:id="rId4"/>
    <p:sldId id="282" r:id="rId5"/>
    <p:sldId id="283" r:id="rId6"/>
    <p:sldId id="257" r:id="rId7"/>
    <p:sldId id="286" r:id="rId8"/>
    <p:sldId id="285" r:id="rId9"/>
    <p:sldId id="276" r:id="rId10"/>
    <p:sldId id="266" r:id="rId11"/>
    <p:sldId id="273" r:id="rId12"/>
    <p:sldId id="279" r:id="rId13"/>
    <p:sldId id="271" r:id="rId14"/>
    <p:sldId id="256" r:id="rId15"/>
    <p:sldId id="261" r:id="rId16"/>
    <p:sldId id="270" r:id="rId17"/>
    <p:sldId id="287" r:id="rId18"/>
    <p:sldId id="258" r:id="rId19"/>
    <p:sldId id="267" r:id="rId20"/>
    <p:sldId id="288" r:id="rId21"/>
    <p:sldId id="259" r:id="rId22"/>
    <p:sldId id="263" r:id="rId23"/>
    <p:sldId id="291" r:id="rId24"/>
    <p:sldId id="290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>
    <p:browse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605" autoAdjust="0"/>
    <p:restoredTop sz="94660"/>
  </p:normalViewPr>
  <p:slideViewPr>
    <p:cSldViewPr snapToGrid="0" showGuides="1">
      <p:cViewPr varScale="1">
        <p:scale>
          <a:sx n="68" d="100"/>
          <a:sy n="68" d="100"/>
        </p:scale>
        <p:origin x="182" y="2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97" d="100"/>
        <a:sy n="97" d="100"/>
      </p:scale>
      <p:origin x="0" y="-1541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3E05F9-2C69-47D0-A655-9977D011288F}" type="datetimeFigureOut">
              <a:rPr lang="en-US" smtClean="0"/>
              <a:t>3/16/2025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4D69FF-2E00-48E3-837E-7F81938D28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90598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4D69FF-2E00-48E3-837E-7F81938D280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43012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4D69FF-2E00-48E3-837E-7F81938D280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46016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4D69FF-2E00-48E3-837E-7F81938D280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44548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4D69FF-2E00-48E3-837E-7F81938D2804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08860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Imag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F75E1D5-71F2-0E46-A357-77F0DDC11C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5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C5A2F19-7808-4055-99CC-F67099F196A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75040" y="499145"/>
            <a:ext cx="8016960" cy="1060704"/>
          </a:xfrm>
          <a:solidFill>
            <a:schemeClr val="tx1">
              <a:alpha val="5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lang="en-US" sz="5400">
                <a:ea typeface="+mn-ea"/>
                <a:cs typeface="+mn-cs"/>
              </a:defRPr>
            </a:lvl1pPr>
          </a:lstStyle>
          <a:p>
            <a:pPr marL="0" lvl="0" indent="0" algn="ctr">
              <a:spcBef>
                <a:spcPts val="1000"/>
              </a:spcBef>
              <a:buFont typeface="Arial" panose="020B0604020202020204" pitchFamily="34" charset="0"/>
            </a:pPr>
            <a:r>
              <a:rPr lang="en-US" dirty="0"/>
              <a:t>Click to add title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756B7EF9-E614-8549-B97F-9B6794DDE3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494168" y="458686"/>
            <a:ext cx="3657600" cy="3657600"/>
            <a:chOff x="2709241" y="-374048"/>
            <a:chExt cx="7084273" cy="7048817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D2D4ECAF-34B6-0945-86C7-E1EE66C30904}"/>
                </a:ext>
              </a:extLst>
            </p:cNvPr>
            <p:cNvSpPr/>
            <p:nvPr/>
          </p:nvSpPr>
          <p:spPr>
            <a:xfrm>
              <a:off x="2709241" y="175531"/>
              <a:ext cx="6499238" cy="649923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391395E7-0CDD-3F49-A32D-0DDE9B66616B}"/>
                </a:ext>
              </a:extLst>
            </p:cNvPr>
            <p:cNvSpPr/>
            <p:nvPr/>
          </p:nvSpPr>
          <p:spPr>
            <a:xfrm>
              <a:off x="3294276" y="-374048"/>
              <a:ext cx="6499238" cy="6499238"/>
            </a:xfrm>
            <a:prstGeom prst="rect">
              <a:avLst/>
            </a:prstGeom>
            <a:noFill/>
            <a:ln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EB67C307-BFD1-334D-A95A-E3D944AF5B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8040232" y="2701579"/>
            <a:ext cx="3657600" cy="3657600"/>
            <a:chOff x="2709241" y="-374048"/>
            <a:chExt cx="7084273" cy="7048817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9ED18D-168A-904C-91A0-7F1D59640AE1}"/>
                </a:ext>
              </a:extLst>
            </p:cNvPr>
            <p:cNvSpPr/>
            <p:nvPr/>
          </p:nvSpPr>
          <p:spPr>
            <a:xfrm>
              <a:off x="2709241" y="175531"/>
              <a:ext cx="6499238" cy="649923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3AE80BC-D028-BA41-8302-00764B1C57CF}"/>
                </a:ext>
              </a:extLst>
            </p:cNvPr>
            <p:cNvSpPr/>
            <p:nvPr/>
          </p:nvSpPr>
          <p:spPr>
            <a:xfrm>
              <a:off x="3294276" y="-374048"/>
              <a:ext cx="6499238" cy="6499238"/>
            </a:xfrm>
            <a:prstGeom prst="rect">
              <a:avLst/>
            </a:prstGeom>
            <a:noFill/>
            <a:ln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6" name="Picture Placeholder 10">
            <a:extLst>
              <a:ext uri="{FF2B5EF4-FFF2-40B4-BE49-F238E27FC236}">
                <a16:creationId xmlns:a16="http://schemas.microsoft.com/office/drawing/2014/main" id="{22962C3A-1F90-3F4C-A47E-FBB1BC9C3A2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14717" y="656216"/>
            <a:ext cx="3239774" cy="3256070"/>
          </a:xfrm>
          <a:solidFill>
            <a:schemeClr val="tx2"/>
          </a:solidFill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19">
            <a:extLst>
              <a:ext uri="{FF2B5EF4-FFF2-40B4-BE49-F238E27FC236}">
                <a16:creationId xmlns:a16="http://schemas.microsoft.com/office/drawing/2014/main" id="{E803B797-A0DE-9B46-BC4E-71E8258318A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-16650" y="5304737"/>
            <a:ext cx="8040687" cy="1063625"/>
          </a:xfrm>
          <a:solidFill>
            <a:schemeClr val="tx1">
              <a:alpha val="50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540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7" name="Picture Placeholder 10">
            <a:extLst>
              <a:ext uri="{FF2B5EF4-FFF2-40B4-BE49-F238E27FC236}">
                <a16:creationId xmlns:a16="http://schemas.microsoft.com/office/drawing/2014/main" id="{029D7360-E8C0-B64F-9388-455CFEDD186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221303" y="2931583"/>
            <a:ext cx="3239774" cy="3256070"/>
          </a:xfrm>
          <a:solidFill>
            <a:schemeClr val="tx2"/>
          </a:solidFill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4DEA8D-11BC-2743-A9F4-23667D3E13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F73218-162B-42E7-848E-CB82DC7F46E1}" type="datetimeFigureOut">
              <a:rPr lang="en-US" smtClean="0"/>
              <a:t>3/16/2025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06A9038-8BF1-C841-8760-AEEDF65853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2D2106-98B1-324A-BDBC-59EB943EC7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1F9DCC-AF76-42DD-B544-29D51922BF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00973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5000">
        <p15:prstTrans prst="peelOff"/>
      </p:transition>
    </mc:Choice>
    <mc:Fallback xmlns="">
      <p:transition spd="slow" advClick="0" advTm="500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F75E1D5-71F2-0E46-A357-77F0DDC11C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5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756B7EF9-E614-8549-B97F-9B6794DDE3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494166" y="458685"/>
            <a:ext cx="11140115" cy="5008260"/>
            <a:chOff x="2709240" y="-374048"/>
            <a:chExt cx="7084274" cy="7048817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D2D4ECAF-34B6-0945-86C7-E1EE66C30904}"/>
                </a:ext>
              </a:extLst>
            </p:cNvPr>
            <p:cNvSpPr/>
            <p:nvPr/>
          </p:nvSpPr>
          <p:spPr>
            <a:xfrm>
              <a:off x="2709240" y="175531"/>
              <a:ext cx="6905909" cy="649923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391395E7-0CDD-3F49-A32D-0DDE9B66616B}"/>
                </a:ext>
              </a:extLst>
            </p:cNvPr>
            <p:cNvSpPr/>
            <p:nvPr/>
          </p:nvSpPr>
          <p:spPr>
            <a:xfrm>
              <a:off x="3294276" y="-374048"/>
              <a:ext cx="6499238" cy="6499238"/>
            </a:xfrm>
            <a:prstGeom prst="rect">
              <a:avLst/>
            </a:prstGeom>
            <a:noFill/>
            <a:ln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2" name="Title 8">
            <a:extLst>
              <a:ext uri="{FF2B5EF4-FFF2-40B4-BE49-F238E27FC236}">
                <a16:creationId xmlns:a16="http://schemas.microsoft.com/office/drawing/2014/main" id="{4AFAA615-5358-41C6-8AC5-6CA73578CC8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0" y="5755603"/>
            <a:ext cx="8040687" cy="1078665"/>
          </a:xfrm>
          <a:solidFill>
            <a:schemeClr val="tx1">
              <a:alpha val="5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lang="en-US" sz="5400" dirty="0">
                <a:ea typeface="+mn-ea"/>
                <a:cs typeface="+mn-cs"/>
              </a:defRPr>
            </a:lvl1pPr>
          </a:lstStyle>
          <a:p>
            <a:pPr marL="0" lvl="0" indent="0" algn="ctr">
              <a:spcBef>
                <a:spcPts val="1000"/>
              </a:spcBef>
              <a:buFont typeface="Arial" panose="020B0604020202020204" pitchFamily="34" charset="0"/>
            </a:pPr>
            <a:r>
              <a:rPr lang="en-US" dirty="0"/>
              <a:t>Click to add title</a:t>
            </a:r>
          </a:p>
        </p:txBody>
      </p:sp>
      <p:sp>
        <p:nvSpPr>
          <p:cNvPr id="16" name="Picture Placeholder 10">
            <a:extLst>
              <a:ext uri="{FF2B5EF4-FFF2-40B4-BE49-F238E27FC236}">
                <a16:creationId xmlns:a16="http://schemas.microsoft.com/office/drawing/2014/main" id="{22962C3A-1F90-3F4C-A47E-FBB1BC9C3A2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59530" y="686270"/>
            <a:ext cx="10394270" cy="4458455"/>
          </a:xfrm>
          <a:solidFill>
            <a:schemeClr val="tx2"/>
          </a:solidFill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63146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5000">
        <p15:prstTrans prst="peelOff"/>
      </p:transition>
    </mc:Choice>
    <mc:Fallback xmlns="">
      <p:transition spd="slow" advClick="0" advTm="500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Imag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F75E1D5-71F2-0E46-A357-77F0DDC11C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5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756B7EF9-E614-8549-B97F-9B6794DDE3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494168" y="286833"/>
            <a:ext cx="3142167" cy="3142167"/>
            <a:chOff x="2709241" y="-374048"/>
            <a:chExt cx="7084273" cy="7048817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D2D4ECAF-34B6-0945-86C7-E1EE66C30904}"/>
                </a:ext>
              </a:extLst>
            </p:cNvPr>
            <p:cNvSpPr/>
            <p:nvPr/>
          </p:nvSpPr>
          <p:spPr>
            <a:xfrm>
              <a:off x="2709241" y="175531"/>
              <a:ext cx="6499238" cy="649923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391395E7-0CDD-3F49-A32D-0DDE9B66616B}"/>
                </a:ext>
              </a:extLst>
            </p:cNvPr>
            <p:cNvSpPr/>
            <p:nvPr/>
          </p:nvSpPr>
          <p:spPr>
            <a:xfrm>
              <a:off x="3294276" y="-374048"/>
              <a:ext cx="6499238" cy="6499238"/>
            </a:xfrm>
            <a:prstGeom prst="rect">
              <a:avLst/>
            </a:prstGeom>
            <a:noFill/>
            <a:ln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B73C5C59-3B13-4666-9227-4D466DDBB82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171944" y="329888"/>
            <a:ext cx="5020056" cy="1060704"/>
          </a:xfrm>
          <a:solidFill>
            <a:schemeClr val="tx1">
              <a:alpha val="5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lang="en-US" sz="5400">
                <a:ea typeface="+mn-ea"/>
                <a:cs typeface="+mn-cs"/>
              </a:defRPr>
            </a:lvl1pPr>
          </a:lstStyle>
          <a:p>
            <a:pPr marL="0" lvl="0" indent="0" algn="ctr">
              <a:spcBef>
                <a:spcPts val="1000"/>
              </a:spcBef>
              <a:buFont typeface="Arial" panose="020B0604020202020204" pitchFamily="34" charset="0"/>
            </a:pPr>
            <a:r>
              <a:rPr lang="en-US" dirty="0"/>
              <a:t>Click to add title</a:t>
            </a:r>
          </a:p>
        </p:txBody>
      </p:sp>
      <p:sp>
        <p:nvSpPr>
          <p:cNvPr id="16" name="Picture Placeholder 10">
            <a:extLst>
              <a:ext uri="{FF2B5EF4-FFF2-40B4-BE49-F238E27FC236}">
                <a16:creationId xmlns:a16="http://schemas.microsoft.com/office/drawing/2014/main" id="{22962C3A-1F90-3F4C-A47E-FBB1BC9C3A2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14717" y="484363"/>
            <a:ext cx="2783221" cy="2797221"/>
          </a:xfrm>
          <a:solidFill>
            <a:schemeClr val="tx2"/>
          </a:solidFill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D0E571E5-C7C0-B548-B8E0-92C0C09C5B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4031044" y="286833"/>
            <a:ext cx="3142167" cy="3142167"/>
            <a:chOff x="2709241" y="-374048"/>
            <a:chExt cx="7084273" cy="7048817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AC3923FC-9283-A446-9D97-521BC2E4126C}"/>
                </a:ext>
              </a:extLst>
            </p:cNvPr>
            <p:cNvSpPr/>
            <p:nvPr/>
          </p:nvSpPr>
          <p:spPr>
            <a:xfrm>
              <a:off x="2709241" y="175531"/>
              <a:ext cx="6499238" cy="649923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C4115CB1-BED2-5D40-85E3-CE73B8DB57D4}"/>
                </a:ext>
              </a:extLst>
            </p:cNvPr>
            <p:cNvSpPr/>
            <p:nvPr/>
          </p:nvSpPr>
          <p:spPr>
            <a:xfrm>
              <a:off x="3294276" y="-374048"/>
              <a:ext cx="6499238" cy="6499238"/>
            </a:xfrm>
            <a:prstGeom prst="rect">
              <a:avLst/>
            </a:prstGeom>
            <a:noFill/>
            <a:ln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3" name="Picture Placeholder 10">
            <a:extLst>
              <a:ext uri="{FF2B5EF4-FFF2-40B4-BE49-F238E27FC236}">
                <a16:creationId xmlns:a16="http://schemas.microsoft.com/office/drawing/2014/main" id="{B59DF471-7E41-A041-8182-480591B0741F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251593" y="484363"/>
            <a:ext cx="2783221" cy="2797221"/>
          </a:xfrm>
          <a:solidFill>
            <a:schemeClr val="tx2"/>
          </a:solidFill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19">
            <a:extLst>
              <a:ext uri="{FF2B5EF4-FFF2-40B4-BE49-F238E27FC236}">
                <a16:creationId xmlns:a16="http://schemas.microsoft.com/office/drawing/2014/main" id="{CB4A01FE-33BB-DA42-9598-41BBC57D2D1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867" y="4323981"/>
            <a:ext cx="5018789" cy="1063625"/>
          </a:xfrm>
          <a:solidFill>
            <a:schemeClr val="tx1">
              <a:alpha val="50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540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3F7EADD5-A6A1-804B-9B69-E5584E65D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5023637" y="3518303"/>
            <a:ext cx="3142167" cy="3142167"/>
            <a:chOff x="2709241" y="-374048"/>
            <a:chExt cx="7084273" cy="7048817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6C32CEB1-2438-E945-A1E7-CDB61129A677}"/>
                </a:ext>
              </a:extLst>
            </p:cNvPr>
            <p:cNvSpPr/>
            <p:nvPr/>
          </p:nvSpPr>
          <p:spPr>
            <a:xfrm>
              <a:off x="2709241" y="175531"/>
              <a:ext cx="6499238" cy="649923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25F1E3CE-963C-114C-85F4-7B9F8D912336}"/>
                </a:ext>
              </a:extLst>
            </p:cNvPr>
            <p:cNvSpPr/>
            <p:nvPr/>
          </p:nvSpPr>
          <p:spPr>
            <a:xfrm>
              <a:off x="3294276" y="-374048"/>
              <a:ext cx="6499238" cy="6499238"/>
            </a:xfrm>
            <a:prstGeom prst="rect">
              <a:avLst/>
            </a:prstGeom>
            <a:noFill/>
            <a:ln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8" name="Picture Placeholder 10">
            <a:extLst>
              <a:ext uri="{FF2B5EF4-FFF2-40B4-BE49-F238E27FC236}">
                <a16:creationId xmlns:a16="http://schemas.microsoft.com/office/drawing/2014/main" id="{28702BAB-90B0-3847-9CF1-C3CF3ED686C4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5244186" y="3715833"/>
            <a:ext cx="2783221" cy="2797221"/>
          </a:xfrm>
          <a:solidFill>
            <a:schemeClr val="tx2"/>
          </a:solidFill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0E71A4AA-DC87-2743-9A9B-2021368B9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8560513" y="3518303"/>
            <a:ext cx="3142167" cy="3142167"/>
            <a:chOff x="2709241" y="-374048"/>
            <a:chExt cx="7084273" cy="7048817"/>
          </a:xfrm>
        </p:grpSpPr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C7C41538-C2B3-324E-8557-F6D0334C5A48}"/>
                </a:ext>
              </a:extLst>
            </p:cNvPr>
            <p:cNvSpPr/>
            <p:nvPr/>
          </p:nvSpPr>
          <p:spPr>
            <a:xfrm>
              <a:off x="2709241" y="175531"/>
              <a:ext cx="6499238" cy="649923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C3F2D43F-83AB-4B4C-8ABC-8A13A502745A}"/>
                </a:ext>
              </a:extLst>
            </p:cNvPr>
            <p:cNvSpPr/>
            <p:nvPr/>
          </p:nvSpPr>
          <p:spPr>
            <a:xfrm>
              <a:off x="3294276" y="-374048"/>
              <a:ext cx="6499238" cy="6499238"/>
            </a:xfrm>
            <a:prstGeom prst="rect">
              <a:avLst/>
            </a:prstGeom>
            <a:noFill/>
            <a:ln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2" name="Picture Placeholder 10">
            <a:extLst>
              <a:ext uri="{FF2B5EF4-FFF2-40B4-BE49-F238E27FC236}">
                <a16:creationId xmlns:a16="http://schemas.microsoft.com/office/drawing/2014/main" id="{C5D40268-F0AF-C64F-A087-DE100D43056E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8781062" y="3715833"/>
            <a:ext cx="2783221" cy="2797221"/>
          </a:xfrm>
          <a:solidFill>
            <a:schemeClr val="tx2"/>
          </a:solidFill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90131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5000">
        <p15:prstTrans prst="peelOff"/>
      </p:transition>
    </mc:Choice>
    <mc:Fallback xmlns="">
      <p:transition spd="slow" advClick="0" advTm="500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Imag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F0748E0-D1F5-2640-95EB-27AD5D0986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grayscl/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86AAAC17-299B-3240-AADE-078B01D69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737106" y="1799422"/>
            <a:ext cx="10717789" cy="4621647"/>
            <a:chOff x="658578" y="2036958"/>
            <a:chExt cx="10717789" cy="3259154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1EF4C07C-B3C0-5547-939E-AE58BB63EFEB}"/>
                </a:ext>
              </a:extLst>
            </p:cNvPr>
            <p:cNvGrpSpPr/>
            <p:nvPr/>
          </p:nvGrpSpPr>
          <p:grpSpPr>
            <a:xfrm>
              <a:off x="658578" y="2036958"/>
              <a:ext cx="3259154" cy="3259154"/>
              <a:chOff x="2709241" y="-374048"/>
              <a:chExt cx="7084273" cy="7048817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3A06F8C2-1A0E-B345-A0C3-928B75EDD68B}"/>
                  </a:ext>
                </a:extLst>
              </p:cNvPr>
              <p:cNvSpPr/>
              <p:nvPr/>
            </p:nvSpPr>
            <p:spPr>
              <a:xfrm>
                <a:off x="2709241" y="175531"/>
                <a:ext cx="6499238" cy="6499238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2C13980B-D256-8347-BEB7-BC612E328FE5}"/>
                  </a:ext>
                </a:extLst>
              </p:cNvPr>
              <p:cNvSpPr/>
              <p:nvPr/>
            </p:nvSpPr>
            <p:spPr>
              <a:xfrm>
                <a:off x="3294276" y="-374048"/>
                <a:ext cx="6499238" cy="6499238"/>
              </a:xfrm>
              <a:prstGeom prst="rect">
                <a:avLst/>
              </a:prstGeom>
              <a:noFill/>
              <a:ln>
                <a:solidFill>
                  <a:schemeClr val="bg1"/>
                </a:solidFill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3A476921-841C-6E4F-AA1A-6AF877E690B6}"/>
                </a:ext>
              </a:extLst>
            </p:cNvPr>
            <p:cNvGrpSpPr/>
            <p:nvPr/>
          </p:nvGrpSpPr>
          <p:grpSpPr>
            <a:xfrm>
              <a:off x="4387896" y="2036958"/>
              <a:ext cx="3259154" cy="3259154"/>
              <a:chOff x="2709241" y="-374048"/>
              <a:chExt cx="7084273" cy="7048817"/>
            </a:xfrm>
          </p:grpSpPr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7F50AD49-C42E-9C49-8EBE-F0BA0D38751A}"/>
                  </a:ext>
                </a:extLst>
              </p:cNvPr>
              <p:cNvSpPr/>
              <p:nvPr/>
            </p:nvSpPr>
            <p:spPr>
              <a:xfrm>
                <a:off x="2709241" y="175531"/>
                <a:ext cx="6499238" cy="6499238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EE22DC14-C8B5-0240-811A-7512A772EACB}"/>
                  </a:ext>
                </a:extLst>
              </p:cNvPr>
              <p:cNvSpPr/>
              <p:nvPr/>
            </p:nvSpPr>
            <p:spPr>
              <a:xfrm>
                <a:off x="3294276" y="-374048"/>
                <a:ext cx="6499238" cy="6499238"/>
              </a:xfrm>
              <a:prstGeom prst="rect">
                <a:avLst/>
              </a:prstGeom>
              <a:noFill/>
              <a:ln>
                <a:solidFill>
                  <a:schemeClr val="bg1"/>
                </a:solidFill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C12FB705-72D9-5446-8BD5-90BC66DE72CD}"/>
                </a:ext>
              </a:extLst>
            </p:cNvPr>
            <p:cNvGrpSpPr/>
            <p:nvPr/>
          </p:nvGrpSpPr>
          <p:grpSpPr>
            <a:xfrm>
              <a:off x="8117213" y="2036958"/>
              <a:ext cx="3259154" cy="3259154"/>
              <a:chOff x="2709241" y="-374048"/>
              <a:chExt cx="7084273" cy="7048817"/>
            </a:xfrm>
          </p:grpSpPr>
          <p:sp>
            <p:nvSpPr>
              <p:cNvPr id="10" name="Rectangle 9">
                <a:extLst>
                  <a:ext uri="{FF2B5EF4-FFF2-40B4-BE49-F238E27FC236}">
                    <a16:creationId xmlns:a16="http://schemas.microsoft.com/office/drawing/2014/main" id="{B885E3E0-AABA-2B42-BF3D-D1D232329671}"/>
                  </a:ext>
                </a:extLst>
              </p:cNvPr>
              <p:cNvSpPr/>
              <p:nvPr/>
            </p:nvSpPr>
            <p:spPr>
              <a:xfrm>
                <a:off x="2709241" y="175531"/>
                <a:ext cx="6499238" cy="6499238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1" name="Rectangle 10">
                <a:extLst>
                  <a:ext uri="{FF2B5EF4-FFF2-40B4-BE49-F238E27FC236}">
                    <a16:creationId xmlns:a16="http://schemas.microsoft.com/office/drawing/2014/main" id="{609C01DD-C7F0-4044-BC32-1B991B713463}"/>
                  </a:ext>
                </a:extLst>
              </p:cNvPr>
              <p:cNvSpPr/>
              <p:nvPr/>
            </p:nvSpPr>
            <p:spPr>
              <a:xfrm>
                <a:off x="3294276" y="-374048"/>
                <a:ext cx="6499238" cy="6499238"/>
              </a:xfrm>
              <a:prstGeom prst="rect">
                <a:avLst/>
              </a:prstGeom>
              <a:noFill/>
              <a:ln>
                <a:solidFill>
                  <a:schemeClr val="bg1"/>
                </a:solidFill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</p:grpSp>
      <p:sp>
        <p:nvSpPr>
          <p:cNvPr id="19" name="Title 1">
            <a:extLst>
              <a:ext uri="{FF2B5EF4-FFF2-40B4-BE49-F238E27FC236}">
                <a16:creationId xmlns:a16="http://schemas.microsoft.com/office/drawing/2014/main" id="{8BFCD267-184B-674C-851D-3206B3D19F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7626" y="442375"/>
            <a:ext cx="12192000" cy="871916"/>
          </a:xfrm>
          <a:solidFill>
            <a:schemeClr val="tx1">
              <a:alpha val="50000"/>
            </a:schemeClr>
          </a:solidFill>
        </p:spPr>
        <p:txBody>
          <a:bodyPr/>
          <a:lstStyle>
            <a:lvl1pPr algn="ctr">
              <a:defRPr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3" name="Picture Placeholder 10">
            <a:extLst>
              <a:ext uri="{FF2B5EF4-FFF2-40B4-BE49-F238E27FC236}">
                <a16:creationId xmlns:a16="http://schemas.microsoft.com/office/drawing/2014/main" id="{431AF46F-DF23-F445-93C3-00665C01301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50355" y="2055835"/>
            <a:ext cx="2849382" cy="4114283"/>
          </a:xfrm>
          <a:solidFill>
            <a:schemeClr val="tx2"/>
          </a:solidFill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Picture Placeholder 10">
            <a:extLst>
              <a:ext uri="{FF2B5EF4-FFF2-40B4-BE49-F238E27FC236}">
                <a16:creationId xmlns:a16="http://schemas.microsoft.com/office/drawing/2014/main" id="{FA22235C-1B62-2143-B02A-B59B66C98C3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71750" y="2055835"/>
            <a:ext cx="2849382" cy="4114283"/>
          </a:xfrm>
          <a:solidFill>
            <a:schemeClr val="tx2"/>
          </a:solidFill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Picture Placeholder 10">
            <a:extLst>
              <a:ext uri="{FF2B5EF4-FFF2-40B4-BE49-F238E27FC236}">
                <a16:creationId xmlns:a16="http://schemas.microsoft.com/office/drawing/2014/main" id="{B19D3417-1C31-2741-938E-20ABFEF9AB6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393145" y="2055835"/>
            <a:ext cx="2849382" cy="4114283"/>
          </a:xfrm>
          <a:solidFill>
            <a:schemeClr val="tx2"/>
          </a:solidFill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159388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5000">
        <p15:prstTrans prst="peelOff"/>
      </p:transition>
    </mc:Choice>
    <mc:Fallback xmlns="">
      <p:transition spd="slow" advClick="0" advTm="5000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 Left Imag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670AA00-D84B-B248-A24F-8AE30432F3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5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F1F5E30B-8480-DC42-89B6-750512FFA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430351" y="240636"/>
            <a:ext cx="6524896" cy="6376727"/>
            <a:chOff x="2709241" y="-374048"/>
            <a:chExt cx="7084273" cy="7048817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7BEB301-DBA9-1447-B8E9-81B80512A2B0}"/>
                </a:ext>
              </a:extLst>
            </p:cNvPr>
            <p:cNvSpPr/>
            <p:nvPr/>
          </p:nvSpPr>
          <p:spPr>
            <a:xfrm>
              <a:off x="2709241" y="175531"/>
              <a:ext cx="6499238" cy="649923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168AB484-2945-B84E-8AA8-CBC4A29EB9EB}"/>
                </a:ext>
              </a:extLst>
            </p:cNvPr>
            <p:cNvSpPr/>
            <p:nvPr/>
          </p:nvSpPr>
          <p:spPr>
            <a:xfrm>
              <a:off x="3294276" y="-374048"/>
              <a:ext cx="6499238" cy="6499238"/>
            </a:xfrm>
            <a:prstGeom prst="rect">
              <a:avLst/>
            </a:prstGeom>
            <a:noFill/>
            <a:ln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5" name="Title 1">
            <a:extLst>
              <a:ext uri="{FF2B5EF4-FFF2-40B4-BE49-F238E27FC236}">
                <a16:creationId xmlns:a16="http://schemas.microsoft.com/office/drawing/2014/main" id="{0DDB9158-0087-8647-9EE0-2F46678DD9A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86447" y="2916598"/>
            <a:ext cx="5180151" cy="1325563"/>
          </a:xfrm>
          <a:solidFill>
            <a:schemeClr val="tx1">
              <a:alpha val="50000"/>
            </a:schemeClr>
          </a:solidFill>
        </p:spPr>
        <p:txBody>
          <a:bodyPr/>
          <a:lstStyle>
            <a:lvl1pPr algn="ctr">
              <a:defRPr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A149D0F7-B755-8D4C-A5C9-A3723B1FAB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38200" y="585788"/>
            <a:ext cx="5765800" cy="5675312"/>
          </a:xfrm>
          <a:solidFill>
            <a:schemeClr val="tx2"/>
          </a:solidFill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18295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5000">
        <p15:prstTrans prst="peelOff"/>
      </p:transition>
    </mc:Choice>
    <mc:Fallback xmlns="">
      <p:transition spd="slow" advClick="0" advTm="5000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 Right Imag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F8D5C6D4-409A-D74E-B574-DB65B323A7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grayscl/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F1F5E30B-8480-DC42-89B6-750512FFA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5215568" y="240636"/>
            <a:ext cx="6524896" cy="6376727"/>
            <a:chOff x="2709241" y="-374048"/>
            <a:chExt cx="7084273" cy="7048817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7BEB301-DBA9-1447-B8E9-81B80512A2B0}"/>
                </a:ext>
              </a:extLst>
            </p:cNvPr>
            <p:cNvSpPr/>
            <p:nvPr/>
          </p:nvSpPr>
          <p:spPr>
            <a:xfrm>
              <a:off x="2709241" y="175531"/>
              <a:ext cx="6499238" cy="649923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168AB484-2945-B84E-8AA8-CBC4A29EB9EB}"/>
                </a:ext>
              </a:extLst>
            </p:cNvPr>
            <p:cNvSpPr/>
            <p:nvPr/>
          </p:nvSpPr>
          <p:spPr>
            <a:xfrm>
              <a:off x="3294276" y="-374048"/>
              <a:ext cx="6499238" cy="6499238"/>
            </a:xfrm>
            <a:prstGeom prst="rect">
              <a:avLst/>
            </a:prstGeom>
            <a:noFill/>
            <a:ln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5" name="Title 1">
            <a:extLst>
              <a:ext uri="{FF2B5EF4-FFF2-40B4-BE49-F238E27FC236}">
                <a16:creationId xmlns:a16="http://schemas.microsoft.com/office/drawing/2014/main" id="{0DDB9158-0087-8647-9EE0-2F46678DD9A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0" y="2916598"/>
            <a:ext cx="5180151" cy="1325563"/>
          </a:xfrm>
          <a:solidFill>
            <a:schemeClr val="tx1">
              <a:alpha val="50000"/>
            </a:schemeClr>
          </a:solidFill>
        </p:spPr>
        <p:txBody>
          <a:bodyPr/>
          <a:lstStyle>
            <a:lvl1pPr algn="ctr">
              <a:defRPr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A149D0F7-B755-8D4C-A5C9-A3723B1FAB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623417" y="585788"/>
            <a:ext cx="5765800" cy="5675312"/>
          </a:xfrm>
          <a:solidFill>
            <a:schemeClr val="tx2"/>
          </a:solidFill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31531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5000">
        <p15:prstTrans prst="peelOff"/>
      </p:transition>
    </mc:Choice>
    <mc:Fallback xmlns="">
      <p:transition spd="slow" advClick="0" advTm="500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Large Imag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B29945C1-7B58-8D48-8733-BF1AA6AFCC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1"/>
            <a:ext cx="12192000" cy="6858001"/>
          </a:xfrm>
          <a:prstGeom prst="rect">
            <a:avLst/>
          </a:prstGeom>
          <a:solidFill>
            <a:schemeClr val="tx1"/>
          </a:solidFill>
        </p:spPr>
      </p:pic>
      <p:grpSp>
        <p:nvGrpSpPr>
          <p:cNvPr id="24" name="Group 23">
            <a:extLst>
              <a:ext uri="{FF2B5EF4-FFF2-40B4-BE49-F238E27FC236}">
                <a16:creationId xmlns:a16="http://schemas.microsoft.com/office/drawing/2014/main" id="{0ED181D2-BDDA-454C-9BBF-CF0CDB8D9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398" y="136525"/>
            <a:ext cx="4572000" cy="6721475"/>
            <a:chOff x="2709241" y="-374048"/>
            <a:chExt cx="7084273" cy="7048817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DE3458D3-FD91-9E4B-9D83-7EB4A138D989}"/>
                </a:ext>
              </a:extLst>
            </p:cNvPr>
            <p:cNvSpPr/>
            <p:nvPr/>
          </p:nvSpPr>
          <p:spPr>
            <a:xfrm>
              <a:off x="2709241" y="175531"/>
              <a:ext cx="6499238" cy="649923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E371691E-BE52-2F4E-9B09-B54B6AAC7BAB}"/>
                </a:ext>
              </a:extLst>
            </p:cNvPr>
            <p:cNvSpPr/>
            <p:nvPr/>
          </p:nvSpPr>
          <p:spPr>
            <a:xfrm>
              <a:off x="3294276" y="-374048"/>
              <a:ext cx="6499238" cy="6499238"/>
            </a:xfrm>
            <a:prstGeom prst="rect">
              <a:avLst/>
            </a:prstGeom>
            <a:noFill/>
            <a:ln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0" name="Title 1">
            <a:extLst>
              <a:ext uri="{FF2B5EF4-FFF2-40B4-BE49-F238E27FC236}">
                <a16:creationId xmlns:a16="http://schemas.microsoft.com/office/drawing/2014/main" id="{3726BC1D-028A-4C43-B988-D9D89024383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2398" y="4348958"/>
            <a:ext cx="7619204" cy="1510076"/>
          </a:xfrm>
          <a:solidFill>
            <a:schemeClr val="tx1">
              <a:alpha val="50000"/>
            </a:schemeClr>
          </a:solidFill>
        </p:spPr>
        <p:txBody>
          <a:bodyPr/>
          <a:lstStyle>
            <a:lvl1pPr algn="ctr">
              <a:defRPr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5" name="Picture Placeholder 10">
            <a:extLst>
              <a:ext uri="{FF2B5EF4-FFF2-40B4-BE49-F238E27FC236}">
                <a16:creationId xmlns:a16="http://schemas.microsoft.com/office/drawing/2014/main" id="{242F6614-7EA3-644B-AC0B-325810AE22D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77558" y="618089"/>
            <a:ext cx="4031512" cy="5974346"/>
          </a:xfrm>
          <a:solidFill>
            <a:schemeClr val="tx2"/>
          </a:solidFill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50833B04-E3B5-AB43-BD54-FD95ADCAE7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4871278" y="136525"/>
            <a:ext cx="7119363" cy="3807134"/>
            <a:chOff x="2709241" y="-374048"/>
            <a:chExt cx="7084273" cy="7048817"/>
          </a:xfrm>
        </p:grpSpPr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471C2905-9BE1-CF40-B8A5-6B429ACFD97A}"/>
                </a:ext>
              </a:extLst>
            </p:cNvPr>
            <p:cNvSpPr/>
            <p:nvPr/>
          </p:nvSpPr>
          <p:spPr>
            <a:xfrm>
              <a:off x="2709241" y="175531"/>
              <a:ext cx="6499238" cy="649923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3095C0A7-54C0-3E44-9C1D-B102961E5E0E}"/>
                </a:ext>
              </a:extLst>
            </p:cNvPr>
            <p:cNvSpPr/>
            <p:nvPr/>
          </p:nvSpPr>
          <p:spPr>
            <a:xfrm>
              <a:off x="3294276" y="-374048"/>
              <a:ext cx="6499238" cy="6499238"/>
            </a:xfrm>
            <a:prstGeom prst="rect">
              <a:avLst/>
            </a:prstGeom>
            <a:noFill/>
            <a:ln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9" name="Picture Placeholder 10">
            <a:extLst>
              <a:ext uri="{FF2B5EF4-FFF2-40B4-BE49-F238E27FC236}">
                <a16:creationId xmlns:a16="http://schemas.microsoft.com/office/drawing/2014/main" id="{F124D80A-788A-C14C-9C35-0344D77D047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105908" y="397817"/>
            <a:ext cx="6665598" cy="3383950"/>
          </a:xfrm>
          <a:solidFill>
            <a:schemeClr val="tx2"/>
          </a:solidFill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45785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5000">
        <p15:prstTrans prst="peelOff"/>
      </p:transition>
    </mc:Choice>
    <mc:Fallback xmlns="">
      <p:transition spd="slow" advClick="0" advTm="5000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 Image Credi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F8D5C6D4-409A-D74E-B574-DB65B323A7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1"/>
            <a:ext cx="12192000" cy="6858001"/>
          </a:xfrm>
          <a:prstGeom prst="rect">
            <a:avLst/>
          </a:prstGeom>
          <a:solidFill>
            <a:schemeClr val="tx1"/>
          </a:solidFill>
        </p:spPr>
      </p:pic>
      <p:grpSp>
        <p:nvGrpSpPr>
          <p:cNvPr id="24" name="Group 23">
            <a:extLst>
              <a:ext uri="{FF2B5EF4-FFF2-40B4-BE49-F238E27FC236}">
                <a16:creationId xmlns:a16="http://schemas.microsoft.com/office/drawing/2014/main" id="{0ED181D2-BDDA-454C-9BBF-CF0CDB8D9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398" y="136525"/>
            <a:ext cx="4572000" cy="6721475"/>
            <a:chOff x="2709241" y="-374048"/>
            <a:chExt cx="7084273" cy="7048817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DE3458D3-FD91-9E4B-9D83-7EB4A138D989}"/>
                </a:ext>
              </a:extLst>
            </p:cNvPr>
            <p:cNvSpPr/>
            <p:nvPr/>
          </p:nvSpPr>
          <p:spPr>
            <a:xfrm>
              <a:off x="2709241" y="175531"/>
              <a:ext cx="6499238" cy="649923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E371691E-BE52-2F4E-9B09-B54B6AAC7BAB}"/>
                </a:ext>
              </a:extLst>
            </p:cNvPr>
            <p:cNvSpPr/>
            <p:nvPr/>
          </p:nvSpPr>
          <p:spPr>
            <a:xfrm>
              <a:off x="3294276" y="-374048"/>
              <a:ext cx="6499238" cy="6499238"/>
            </a:xfrm>
            <a:prstGeom prst="rect">
              <a:avLst/>
            </a:prstGeom>
            <a:noFill/>
            <a:ln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0" name="Title 1">
            <a:extLst>
              <a:ext uri="{FF2B5EF4-FFF2-40B4-BE49-F238E27FC236}">
                <a16:creationId xmlns:a16="http://schemas.microsoft.com/office/drawing/2014/main" id="{3726BC1D-028A-4C43-B988-D9D89024383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2398" y="136525"/>
            <a:ext cx="7619204" cy="1510076"/>
          </a:xfrm>
          <a:solidFill>
            <a:schemeClr val="tx1">
              <a:alpha val="50000"/>
            </a:schemeClr>
          </a:solidFill>
        </p:spPr>
        <p:txBody>
          <a:bodyPr/>
          <a:lstStyle>
            <a:lvl1pPr algn="ctr">
              <a:defRPr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5" name="Picture Placeholder 10">
            <a:extLst>
              <a:ext uri="{FF2B5EF4-FFF2-40B4-BE49-F238E27FC236}">
                <a16:creationId xmlns:a16="http://schemas.microsoft.com/office/drawing/2014/main" id="{242F6614-7EA3-644B-AC0B-325810AE22D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77558" y="618089"/>
            <a:ext cx="4031512" cy="5974346"/>
          </a:xfrm>
          <a:solidFill>
            <a:schemeClr val="tx2"/>
          </a:solidFill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FD90A21-B809-C149-8D68-EAB43935F8C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0" y="1669008"/>
            <a:ext cx="2578100" cy="4665117"/>
          </a:xfrm>
        </p:spPr>
        <p:txBody>
          <a:bodyPr/>
          <a:lstStyle>
            <a:lvl1pPr marL="0" indent="0" algn="r">
              <a:lnSpc>
                <a:spcPct val="250000"/>
              </a:lnSpc>
              <a:buNone/>
              <a:defRPr sz="2000" b="1" i="0">
                <a:solidFill>
                  <a:schemeClr val="accent1"/>
                </a:solidFill>
                <a:latin typeface="+mn-lt"/>
              </a:defRPr>
            </a:lvl1pPr>
            <a:lvl2pPr>
              <a:defRPr b="1" i="0">
                <a:solidFill>
                  <a:schemeClr val="accent1"/>
                </a:solidFill>
                <a:latin typeface="The Serif Hand Extrablack" panose="03070502030502020204" pitchFamily="66" charset="0"/>
              </a:defRPr>
            </a:lvl2pPr>
            <a:lvl3pPr>
              <a:defRPr b="1" i="0">
                <a:solidFill>
                  <a:schemeClr val="accent1"/>
                </a:solidFill>
                <a:latin typeface="The Serif Hand Extrablack" panose="03070502030502020204" pitchFamily="66" charset="0"/>
              </a:defRPr>
            </a:lvl3pPr>
            <a:lvl4pPr>
              <a:defRPr b="1" i="0">
                <a:solidFill>
                  <a:schemeClr val="accent1"/>
                </a:solidFill>
                <a:latin typeface="The Serif Hand Extrablack" panose="03070502030502020204" pitchFamily="66" charset="0"/>
              </a:defRPr>
            </a:lvl4pPr>
            <a:lvl5pPr>
              <a:defRPr b="1" i="0">
                <a:solidFill>
                  <a:schemeClr val="accent1"/>
                </a:solidFill>
                <a:latin typeface="The Serif Hand Extrablack" panose="03070502030502020204" pitchFamily="66" charset="0"/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EA5C09D8-F39E-1F4F-8578-B7DC8625090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619488" y="1669008"/>
            <a:ext cx="2578100" cy="4665117"/>
          </a:xfrm>
        </p:spPr>
        <p:txBody>
          <a:bodyPr>
            <a:normAutofit/>
          </a:bodyPr>
          <a:lstStyle>
            <a:lvl1pPr marL="0" indent="0" algn="l">
              <a:lnSpc>
                <a:spcPct val="250000"/>
              </a:lnSpc>
              <a:buNone/>
              <a:defRPr sz="2000" b="1" i="0">
                <a:solidFill>
                  <a:schemeClr val="bg1"/>
                </a:solidFill>
                <a:latin typeface="+mn-lt"/>
              </a:defRPr>
            </a:lvl1pPr>
            <a:lvl2pPr>
              <a:defRPr b="1" i="0">
                <a:solidFill>
                  <a:schemeClr val="accent1"/>
                </a:solidFill>
                <a:latin typeface="The Serif Hand Extrablack" panose="03070502030502020204" pitchFamily="66" charset="0"/>
              </a:defRPr>
            </a:lvl2pPr>
            <a:lvl3pPr>
              <a:defRPr b="1" i="0">
                <a:solidFill>
                  <a:schemeClr val="accent1"/>
                </a:solidFill>
                <a:latin typeface="The Serif Hand Extrablack" panose="03070502030502020204" pitchFamily="66" charset="0"/>
              </a:defRPr>
            </a:lvl3pPr>
            <a:lvl4pPr>
              <a:defRPr b="1" i="0">
                <a:solidFill>
                  <a:schemeClr val="accent1"/>
                </a:solidFill>
                <a:latin typeface="The Serif Hand Extrablack" panose="03070502030502020204" pitchFamily="66" charset="0"/>
              </a:defRPr>
            </a:lvl4pPr>
            <a:lvl5pPr>
              <a:defRPr b="1" i="0">
                <a:solidFill>
                  <a:schemeClr val="accent1"/>
                </a:solidFill>
                <a:latin typeface="The Serif Hand Extrablack" panose="03070502030502020204" pitchFamily="66" charset="0"/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10286204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5000">
        <p15:prstTrans prst="peelOff"/>
      </p:transition>
    </mc:Choice>
    <mc:Fallback xmlns="">
      <p:transition spd="slow" advClick="0" advTm="5000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1BAC2BA-282B-DEB4-51B0-F91E0F7415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F73218-162B-42E7-848E-CB82DC7F46E1}" type="datetimeFigureOut">
              <a:rPr lang="en-US" smtClean="0"/>
              <a:t>3/16/2025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DF1C1F-6F8C-CB0A-2B91-5CFF3943D1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4B41BD-E83B-CEFC-AB8C-05F1641E4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1F9DCC-AF76-42DD-B544-29D51922BF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386428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5000">
        <p15:prstTrans prst="peelOff"/>
      </p:transition>
    </mc:Choice>
    <mc:Fallback xmlns="">
      <p:transition spd="slow" advClick="0" advTm="5000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microsoft.com/office/2007/relationships/hdphoto" Target="../media/hdphoto1.wdp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pn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bstract dark light trails">
            <a:extLst>
              <a:ext uri="{FF2B5EF4-FFF2-40B4-BE49-F238E27FC236}">
                <a16:creationId xmlns:a16="http://schemas.microsoft.com/office/drawing/2014/main" id="{E5B7BE1B-B3BC-A34B-9A3C-7644CF252A77}"/>
              </a:ext>
            </a:extLst>
          </p:cNvPr>
          <p:cNvPicPr>
            <a:picLocks noChangeAspect="1"/>
          </p:cNvPicPr>
          <p:nvPr/>
        </p:nvPicPr>
        <p:blipFill rotWithShape="1">
          <a:blip r:embed="rId11" cstate="print">
            <a:alphaModFix amt="50000"/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2C6C599-8835-FC47-9AFB-3C5287BB3D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104F0E-7F3D-8546-9B39-2C56C4AE26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5D7ED9-D9E1-0549-B536-4A6EAE8434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F73218-162B-42E7-848E-CB82DC7F46E1}" type="datetimeFigureOut">
              <a:rPr lang="en-US" smtClean="0"/>
              <a:t>3/16/2025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73501A-B1B3-AB43-8CE0-F46C1F6849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EC7288-A296-FB46-B7AC-BF5C631F5A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1F9DCC-AF76-42DD-B544-29D51922BF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30159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5000">
        <p15:prstTrans prst="peelOff"/>
      </p:transition>
    </mc:Choice>
    <mc:Fallback xmlns="">
      <p:transition spd="slow" advClick="0" advTm="5000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7.JP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40.jpeg"/><Relationship Id="rId4" Type="http://schemas.openxmlformats.org/officeDocument/2006/relationships/image" Target="../media/image3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7" Type="http://schemas.openxmlformats.org/officeDocument/2006/relationships/image" Target="../media/image4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44.jpeg"/><Relationship Id="rId5" Type="http://schemas.openxmlformats.org/officeDocument/2006/relationships/image" Target="../media/image43.jpeg"/><Relationship Id="rId4" Type="http://schemas.openxmlformats.org/officeDocument/2006/relationships/image" Target="../media/image4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50.jpeg"/><Relationship Id="rId5" Type="http://schemas.openxmlformats.org/officeDocument/2006/relationships/image" Target="../media/image49.jpeg"/><Relationship Id="rId4" Type="http://schemas.openxmlformats.org/officeDocument/2006/relationships/image" Target="../media/image4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54.jpeg"/><Relationship Id="rId4" Type="http://schemas.openxmlformats.org/officeDocument/2006/relationships/image" Target="../media/image5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58.jpeg"/><Relationship Id="rId4" Type="http://schemas.openxmlformats.org/officeDocument/2006/relationships/image" Target="../media/image5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62.jpeg"/><Relationship Id="rId4" Type="http://schemas.openxmlformats.org/officeDocument/2006/relationships/image" Target="../media/image6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66.jpeg"/><Relationship Id="rId5" Type="http://schemas.openxmlformats.org/officeDocument/2006/relationships/image" Target="../media/image65.jpeg"/><Relationship Id="rId4" Type="http://schemas.microsoft.com/office/2007/relationships/hdphoto" Target="../media/hdphoto2.wdp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70.jpeg"/><Relationship Id="rId4" Type="http://schemas.openxmlformats.org/officeDocument/2006/relationships/image" Target="../media/image6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74.jpeg"/><Relationship Id="rId4" Type="http://schemas.openxmlformats.org/officeDocument/2006/relationships/image" Target="../media/image73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eg"/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78.jpeg"/><Relationship Id="rId4" Type="http://schemas.openxmlformats.org/officeDocument/2006/relationships/image" Target="../media/image77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82.jpeg"/><Relationship Id="rId4" Type="http://schemas.openxmlformats.org/officeDocument/2006/relationships/image" Target="../media/image81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eg"/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86.jpeg"/><Relationship Id="rId4" Type="http://schemas.openxmlformats.org/officeDocument/2006/relationships/image" Target="../media/image85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JPG"/><Relationship Id="rId2" Type="http://schemas.openxmlformats.org/officeDocument/2006/relationships/image" Target="../media/image87.JPG"/><Relationship Id="rId1" Type="http://schemas.openxmlformats.org/officeDocument/2006/relationships/slideLayout" Target="../slideLayouts/slideLayout9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JPG"/><Relationship Id="rId2" Type="http://schemas.openxmlformats.org/officeDocument/2006/relationships/image" Target="../media/image89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1.jpe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5.jpeg"/><Relationship Id="rId3" Type="http://schemas.openxmlformats.org/officeDocument/2006/relationships/image" Target="../media/image92.jpeg"/><Relationship Id="rId7" Type="http://schemas.openxmlformats.org/officeDocument/2006/relationships/image" Target="../media/image9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93.jpeg"/><Relationship Id="rId5" Type="http://schemas.openxmlformats.org/officeDocument/2006/relationships/image" Target="../media/image88.JPG"/><Relationship Id="rId4" Type="http://schemas.openxmlformats.org/officeDocument/2006/relationships/image" Target="../media/image87.JPG"/><Relationship Id="rId9" Type="http://schemas.openxmlformats.org/officeDocument/2006/relationships/image" Target="../media/image9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7C10E1-E45A-0F07-DC33-29CC04FA63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52028008-AA82-F956-B1A3-3B1B4CB388DA}"/>
              </a:ext>
            </a:extLst>
          </p:cNvPr>
          <p:cNvSpPr txBox="1"/>
          <p:nvPr/>
        </p:nvSpPr>
        <p:spPr>
          <a:xfrm>
            <a:off x="806302" y="1352328"/>
            <a:ext cx="10579396" cy="27658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indent="0" algn="ctr">
              <a:lnSpc>
                <a:spcPct val="119000"/>
              </a:lnSpc>
              <a:spcAft>
                <a:spcPts val="200"/>
              </a:spcAft>
              <a:buNone/>
            </a:pPr>
            <a:r>
              <a:rPr lang="en-US" sz="2800" b="1" kern="1400" dirty="0">
                <a:ln w="9525" cap="flat" cmpd="sng">
                  <a:solidFill>
                    <a:srgbClr val="FFFFFF"/>
                  </a:solidFill>
                  <a:prstDash val="solid"/>
                  <a:round/>
                </a:ln>
                <a:solidFill>
                  <a:srgbClr val="CC3300"/>
                </a:solidFill>
                <a:effectLst>
                  <a:outerShdw blurRad="12700" dist="38100" dir="2700000" algn="tl">
                    <a:srgbClr val="E18566"/>
                  </a:outerShdw>
                </a:effectLst>
                <a:latin typeface="Jumble" panose="02000503000000020004" pitchFamily="2" charset="0"/>
              </a:rPr>
              <a:t>TITUSVILLE</a:t>
            </a:r>
            <a:endParaRPr lang="en-US" sz="2800" kern="1400" dirty="0">
              <a:ln>
                <a:noFill/>
              </a:ln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marR="0" indent="0" algn="ctr">
              <a:lnSpc>
                <a:spcPct val="119000"/>
              </a:lnSpc>
              <a:spcAft>
                <a:spcPts val="200"/>
              </a:spcAft>
              <a:buNone/>
            </a:pPr>
            <a:r>
              <a:rPr lang="en-US" sz="2800" b="1" kern="1400" dirty="0">
                <a:ln w="9525" cap="flat" cmpd="sng">
                  <a:solidFill>
                    <a:srgbClr val="FFFFFF"/>
                  </a:solidFill>
                  <a:prstDash val="solid"/>
                  <a:round/>
                </a:ln>
                <a:solidFill>
                  <a:srgbClr val="CC3300"/>
                </a:solidFill>
                <a:effectLst>
                  <a:outerShdw blurRad="12700" dist="38100" dir="2700000" algn="tl">
                    <a:srgbClr val="E18566"/>
                  </a:outerShdw>
                </a:effectLst>
                <a:latin typeface="Jumble" panose="02000503000000020004" pitchFamily="2" charset="0"/>
              </a:rPr>
              <a:t> Community CONNECTION </a:t>
            </a:r>
            <a:endParaRPr lang="en-US" sz="2800" kern="1400" dirty="0">
              <a:ln>
                <a:noFill/>
              </a:ln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marR="0" indent="0" algn="ctr">
              <a:lnSpc>
                <a:spcPct val="119000"/>
              </a:lnSpc>
              <a:spcAft>
                <a:spcPts val="200"/>
              </a:spcAft>
              <a:buNone/>
            </a:pPr>
            <a:r>
              <a:rPr lang="en-US" sz="2800" b="1" kern="1400" dirty="0">
                <a:ln w="9525" cap="flat" cmpd="sng">
                  <a:solidFill>
                    <a:srgbClr val="FFFFFF"/>
                  </a:solidFill>
                  <a:prstDash val="solid"/>
                  <a:round/>
                </a:ln>
                <a:solidFill>
                  <a:srgbClr val="CC3300"/>
                </a:solidFill>
                <a:effectLst>
                  <a:outerShdw blurRad="12700" dist="38100" dir="2700000" algn="tl">
                    <a:srgbClr val="E18566"/>
                  </a:outerShdw>
                </a:effectLst>
                <a:latin typeface="Jumble" panose="02000503000000020004" pitchFamily="2" charset="0"/>
              </a:rPr>
              <a:t>2025</a:t>
            </a:r>
            <a:endParaRPr lang="en-US" sz="2800" kern="1400" dirty="0">
              <a:ln>
                <a:noFill/>
              </a:ln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marR="0" indent="0" algn="ctr">
              <a:lnSpc>
                <a:spcPct val="94000"/>
              </a:lnSpc>
              <a:spcAft>
                <a:spcPts val="300"/>
              </a:spcAft>
              <a:buNone/>
            </a:pPr>
            <a:r>
              <a:rPr lang="en-US" sz="2800" b="1" kern="1400" dirty="0">
                <a:ln w="9525" cap="flat" cmpd="sng">
                  <a:solidFill>
                    <a:srgbClr val="CC3300"/>
                  </a:solidFill>
                  <a:prstDash val="solid"/>
                  <a:round/>
                </a:ln>
                <a:solidFill>
                  <a:srgbClr val="FEFEFE"/>
                </a:solidFill>
                <a:effectLst>
                  <a:glow rad="38100">
                    <a:srgbClr val="CC3300">
                      <a:alpha val="39000"/>
                    </a:srgbClr>
                  </a:glow>
                </a:effectLst>
                <a:latin typeface="Script MT Bold" panose="03040602040607080904" pitchFamily="66" charset="0"/>
              </a:rPr>
              <a:t>Celebrating Art </a:t>
            </a:r>
            <a:endParaRPr lang="en-US" sz="2800" kern="1400" dirty="0">
              <a:ln>
                <a:noFill/>
              </a:ln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marR="0" indent="0" algn="ctr">
              <a:lnSpc>
                <a:spcPct val="94000"/>
              </a:lnSpc>
              <a:spcAft>
                <a:spcPts val="300"/>
              </a:spcAft>
              <a:buNone/>
            </a:pPr>
            <a:r>
              <a:rPr lang="en-US" sz="2800" b="1" kern="1400" dirty="0">
                <a:ln w="9525" cap="flat" cmpd="sng">
                  <a:solidFill>
                    <a:srgbClr val="CC3300"/>
                  </a:solidFill>
                  <a:prstDash val="solid"/>
                  <a:round/>
                </a:ln>
                <a:solidFill>
                  <a:srgbClr val="FEFEFE"/>
                </a:solidFill>
                <a:effectLst>
                  <a:glow rad="38100">
                    <a:srgbClr val="CC3300">
                      <a:alpha val="39000"/>
                    </a:srgbClr>
                  </a:glow>
                </a:effectLst>
                <a:latin typeface="Script MT Bold" panose="03040602040607080904" pitchFamily="66" charset="0"/>
              </a:rPr>
              <a:t>and Artists</a:t>
            </a:r>
            <a:endParaRPr lang="en-US" sz="2800" kern="1400" dirty="0">
              <a:ln>
                <a:noFill/>
              </a:ln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marR="0" indent="0" algn="l">
              <a:lnSpc>
                <a:spcPct val="119000"/>
              </a:lnSpc>
              <a:spcAft>
                <a:spcPts val="600"/>
              </a:spcAft>
            </a:pPr>
            <a:r>
              <a:rPr lang="en-US" sz="1000" kern="140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63E5138-85BF-2741-C29A-53F0926A8A47}"/>
              </a:ext>
            </a:extLst>
          </p:cNvPr>
          <p:cNvSpPr txBox="1"/>
          <p:nvPr/>
        </p:nvSpPr>
        <p:spPr>
          <a:xfrm>
            <a:off x="208222" y="3005017"/>
            <a:ext cx="5320709" cy="37559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indent="0" algn="l">
              <a:lnSpc>
                <a:spcPct val="119000"/>
              </a:lnSpc>
              <a:spcAft>
                <a:spcPts val="600"/>
              </a:spcAft>
              <a:buNone/>
            </a:pPr>
            <a:r>
              <a:rPr lang="en-US" sz="1800" kern="1400" dirty="0">
                <a:ln>
                  <a:noFill/>
                </a:ln>
                <a:solidFill>
                  <a:srgbClr val="FFFFFF"/>
                </a:solidFill>
                <a:effectLst/>
                <a:latin typeface="Arial Black" panose="020B0A04020102020204" pitchFamily="34" charset="0"/>
              </a:rPr>
              <a:t> </a:t>
            </a:r>
            <a:endParaRPr lang="en-US" sz="2400" kern="1400" dirty="0">
              <a:ln>
                <a:noFill/>
              </a:ln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marR="0" indent="0" algn="l">
              <a:lnSpc>
                <a:spcPct val="119000"/>
              </a:lnSpc>
              <a:spcAft>
                <a:spcPts val="600"/>
              </a:spcAft>
              <a:buNone/>
            </a:pPr>
            <a:r>
              <a:rPr lang="en-US" sz="1800" kern="1400" dirty="0">
                <a:ln>
                  <a:noFill/>
                </a:ln>
                <a:solidFill>
                  <a:srgbClr val="FFFFFF"/>
                </a:solidFill>
                <a:effectLst/>
                <a:latin typeface="Arial Black" panose="020B0A04020102020204" pitchFamily="34" charset="0"/>
              </a:rPr>
              <a:t>Sponsored by</a:t>
            </a:r>
            <a:endParaRPr lang="en-US" sz="2400" kern="1400" dirty="0">
              <a:ln>
                <a:noFill/>
              </a:ln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marR="0" indent="0" algn="l">
              <a:lnSpc>
                <a:spcPct val="119000"/>
              </a:lnSpc>
              <a:spcAft>
                <a:spcPts val="600"/>
              </a:spcAft>
              <a:buNone/>
            </a:pPr>
            <a:r>
              <a:rPr lang="en-US" sz="1800" kern="1400" dirty="0">
                <a:ln>
                  <a:noFill/>
                </a:ln>
                <a:solidFill>
                  <a:srgbClr val="FFFFFF"/>
                </a:solidFill>
                <a:effectLst/>
                <a:latin typeface="Arial Black" panose="020B0A04020102020204" pitchFamily="34" charset="0"/>
              </a:rPr>
              <a:t>Titusville  Branch Library</a:t>
            </a:r>
            <a:endParaRPr lang="en-US" sz="2400" kern="1400" dirty="0">
              <a:ln>
                <a:noFill/>
              </a:ln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marR="0" indent="0" algn="l">
              <a:lnSpc>
                <a:spcPct val="119000"/>
              </a:lnSpc>
              <a:spcAft>
                <a:spcPts val="600"/>
              </a:spcAft>
              <a:buNone/>
            </a:pPr>
            <a:r>
              <a:rPr lang="en-US" sz="1800" kern="1400" dirty="0">
                <a:ln>
                  <a:noFill/>
                </a:ln>
                <a:solidFill>
                  <a:srgbClr val="FFFFFF"/>
                </a:solidFill>
                <a:effectLst/>
                <a:latin typeface="Arial Black" panose="020B0A04020102020204" pitchFamily="34" charset="0"/>
              </a:rPr>
              <a:t>Titusville Connection Committee</a:t>
            </a:r>
            <a:endParaRPr lang="en-US" sz="2400" kern="1400" dirty="0">
              <a:ln>
                <a:noFill/>
              </a:ln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marR="0" indent="0" algn="l">
              <a:lnSpc>
                <a:spcPct val="119000"/>
              </a:lnSpc>
              <a:spcAft>
                <a:spcPts val="600"/>
              </a:spcAft>
              <a:buNone/>
            </a:pPr>
            <a:r>
              <a:rPr lang="en-US" sz="1800" kern="1400" dirty="0">
                <a:ln>
                  <a:noFill/>
                </a:ln>
                <a:solidFill>
                  <a:srgbClr val="FFFFFF"/>
                </a:solidFill>
                <a:effectLst/>
                <a:latin typeface="Arial Black" panose="020B0A04020102020204" pitchFamily="34" charset="0"/>
              </a:rPr>
              <a:t>Titusville Marker Committee</a:t>
            </a:r>
            <a:endParaRPr lang="en-US" sz="2400" kern="1400" dirty="0">
              <a:ln>
                <a:noFill/>
              </a:ln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marR="0" indent="0" algn="l">
              <a:lnSpc>
                <a:spcPct val="119000"/>
              </a:lnSpc>
              <a:spcAft>
                <a:spcPts val="600"/>
              </a:spcAft>
              <a:buNone/>
            </a:pPr>
            <a:r>
              <a:rPr lang="en-US" sz="1800" kern="1400" dirty="0">
                <a:ln>
                  <a:noFill/>
                </a:ln>
                <a:solidFill>
                  <a:srgbClr val="FFFFFF"/>
                </a:solidFill>
                <a:effectLst/>
                <a:latin typeface="Arial Black" panose="020B0A04020102020204" pitchFamily="34" charset="0"/>
              </a:rPr>
              <a:t>Titusville Development Corporation, Inc.</a:t>
            </a:r>
            <a:endParaRPr lang="en-US" sz="2400" kern="1400" dirty="0">
              <a:ln>
                <a:noFill/>
              </a:ln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marR="0" indent="0" algn="l">
              <a:lnSpc>
                <a:spcPct val="119000"/>
              </a:lnSpc>
              <a:spcAft>
                <a:spcPts val="600"/>
              </a:spcAft>
              <a:buNone/>
            </a:pPr>
            <a:r>
              <a:rPr lang="en-US" sz="1800" kern="1400" dirty="0">
                <a:ln>
                  <a:noFill/>
                </a:ln>
                <a:solidFill>
                  <a:srgbClr val="FFFFFF"/>
                </a:solidFill>
                <a:effectLst/>
                <a:latin typeface="Arial Black" panose="020B0A04020102020204" pitchFamily="34" charset="0"/>
              </a:rPr>
              <a:t>Councilor Crystal Smitherman</a:t>
            </a:r>
            <a:endParaRPr lang="en-US" sz="2400" kern="1400" dirty="0">
              <a:ln>
                <a:noFill/>
              </a:ln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marR="0" indent="0" algn="l">
              <a:lnSpc>
                <a:spcPct val="119000"/>
              </a:lnSpc>
              <a:spcAft>
                <a:spcPts val="600"/>
              </a:spcAft>
              <a:buNone/>
            </a:pPr>
            <a:r>
              <a:rPr lang="en-US" sz="1800" kern="1400" dirty="0">
                <a:ln>
                  <a:noFill/>
                </a:ln>
                <a:solidFill>
                  <a:srgbClr val="FFFFFF"/>
                </a:solidFill>
                <a:effectLst/>
                <a:latin typeface="Arial Black" panose="020B0A04020102020204" pitchFamily="34" charset="0"/>
              </a:rPr>
              <a:t>Commissioner Sheila Tyson</a:t>
            </a:r>
            <a:endParaRPr lang="en-US" sz="2400" kern="1400" dirty="0">
              <a:ln>
                <a:noFill/>
              </a:ln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marR="0" indent="0" algn="l">
              <a:lnSpc>
                <a:spcPct val="119000"/>
              </a:lnSpc>
              <a:spcAft>
                <a:spcPts val="600"/>
              </a:spcAft>
            </a:pPr>
            <a:r>
              <a:rPr lang="en-US" sz="2400" kern="140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2DD06EF-16F3-E645-0772-69CFA7852998}"/>
              </a:ext>
            </a:extLst>
          </p:cNvPr>
          <p:cNvSpPr txBox="1"/>
          <p:nvPr/>
        </p:nvSpPr>
        <p:spPr>
          <a:xfrm>
            <a:off x="3047114" y="289102"/>
            <a:ext cx="6097772" cy="11110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indent="0" algn="ctr">
              <a:lnSpc>
                <a:spcPct val="119000"/>
              </a:lnSpc>
              <a:spcAft>
                <a:spcPts val="200"/>
              </a:spcAft>
              <a:buNone/>
            </a:pPr>
            <a:r>
              <a:rPr lang="en-US" sz="1800" kern="1400" dirty="0">
                <a:ln>
                  <a:noFill/>
                </a:ln>
                <a:solidFill>
                  <a:srgbClr val="FFFFFF"/>
                </a:solidFill>
                <a:effectLst/>
                <a:latin typeface="Arial Black" panose="020B0A04020102020204" pitchFamily="34" charset="0"/>
              </a:rPr>
              <a:t>Birmingham Public Library</a:t>
            </a:r>
            <a:endParaRPr lang="en-US" sz="1800" kern="1400" dirty="0">
              <a:ln>
                <a:noFill/>
              </a:ln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marR="0" indent="0" algn="ctr">
              <a:lnSpc>
                <a:spcPct val="119000"/>
              </a:lnSpc>
              <a:spcAft>
                <a:spcPts val="200"/>
              </a:spcAft>
              <a:buNone/>
            </a:pPr>
            <a:r>
              <a:rPr lang="en-US" sz="1800" kern="1400" dirty="0">
                <a:ln>
                  <a:noFill/>
                </a:ln>
                <a:solidFill>
                  <a:srgbClr val="FFFFFF"/>
                </a:solidFill>
                <a:effectLst/>
                <a:latin typeface="Arial Black" panose="020B0A04020102020204" pitchFamily="34" charset="0"/>
              </a:rPr>
              <a:t>2nd Annual </a:t>
            </a:r>
            <a:endParaRPr lang="en-US" sz="1800" kern="1400" dirty="0">
              <a:ln>
                <a:noFill/>
              </a:ln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marR="0" indent="0" algn="l">
              <a:lnSpc>
                <a:spcPct val="119000"/>
              </a:lnSpc>
              <a:spcAft>
                <a:spcPts val="600"/>
              </a:spcAft>
            </a:pPr>
            <a:r>
              <a:rPr lang="en-US" sz="1800" kern="140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2CA73F1-69EA-2048-C89F-17C111623456}"/>
              </a:ext>
            </a:extLst>
          </p:cNvPr>
          <p:cNvSpPr txBox="1"/>
          <p:nvPr/>
        </p:nvSpPr>
        <p:spPr>
          <a:xfrm>
            <a:off x="6096000" y="4950135"/>
            <a:ext cx="6096000" cy="11110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indent="0" algn="ctr">
              <a:lnSpc>
                <a:spcPct val="119000"/>
              </a:lnSpc>
              <a:spcAft>
                <a:spcPts val="200"/>
              </a:spcAft>
              <a:buNone/>
            </a:pPr>
            <a:r>
              <a:rPr lang="en-US" sz="1800" kern="1400" dirty="0">
                <a:ln>
                  <a:noFill/>
                </a:ln>
                <a:solidFill>
                  <a:srgbClr val="FFFFFF"/>
                </a:solidFill>
                <a:effectLst/>
                <a:latin typeface="Arial Black" panose="020B0A04020102020204" pitchFamily="34" charset="0"/>
              </a:rPr>
              <a:t>Black History Month Event</a:t>
            </a:r>
          </a:p>
          <a:p>
            <a:pPr marL="0" marR="0" indent="0" algn="ctr">
              <a:lnSpc>
                <a:spcPct val="119000"/>
              </a:lnSpc>
              <a:spcAft>
                <a:spcPts val="200"/>
              </a:spcAft>
              <a:buNone/>
            </a:pPr>
            <a:r>
              <a:rPr lang="en-US" kern="1400" dirty="0">
                <a:solidFill>
                  <a:srgbClr val="FFFFFF"/>
                </a:solidFill>
                <a:latin typeface="Arial Black" panose="020B0A04020102020204" pitchFamily="34" charset="0"/>
              </a:rPr>
              <a:t>February 12, 2025</a:t>
            </a:r>
            <a:endParaRPr lang="en-US" sz="1800" kern="1400" dirty="0">
              <a:ln>
                <a:noFill/>
              </a:ln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marR="0" indent="0" algn="l">
              <a:lnSpc>
                <a:spcPct val="119000"/>
              </a:lnSpc>
              <a:spcAft>
                <a:spcPts val="600"/>
              </a:spcAft>
            </a:pPr>
            <a:r>
              <a:rPr lang="en-US" sz="1800" kern="140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3913094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5000">
        <p15:prstTrans prst="peelOff"/>
      </p:transition>
    </mc:Choice>
    <mc:Fallback xmlns="">
      <p:transition spd="slow" advClick="0" advTm="5000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BD99A14-EA5D-CE94-E79B-DC9509BBB9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7846" y="391589"/>
            <a:ext cx="4227470" cy="282995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6752F459-FBB6-6C61-53E0-718B2F881DE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7846" y="3656476"/>
            <a:ext cx="4197558" cy="280993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56691C9-7B35-370A-89EC-39457C0FF5F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669" y="233511"/>
            <a:ext cx="4773509" cy="319548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8628972-A976-391E-E2DD-1741635BE25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730" y="3881575"/>
            <a:ext cx="5169672" cy="2584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633449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5000">
        <p15:prstTrans prst="peelOff"/>
      </p:transition>
    </mc:Choice>
    <mc:Fallback xmlns="">
      <p:transition spd="slow" advClick="0" advTm="5000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F1125F3C-DD41-DE48-E8AC-0490A3D221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318" y="242438"/>
            <a:ext cx="4660695" cy="311996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FC4DB6B4-38C6-8319-4AB4-5599CF997D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6766" y="3596143"/>
            <a:ext cx="4510488" cy="301941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CC0189E-C6F3-1B22-645A-F23AE47B09F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8568" y="242439"/>
            <a:ext cx="4564858" cy="305581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noFill/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C3255BF-4E1B-C2BA-DE3A-EA714A465D9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0062" y="3593607"/>
            <a:ext cx="4311369" cy="288612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noFill/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73953864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5000">
        <p15:prstTrans prst="peelOff"/>
      </p:transition>
    </mc:Choice>
    <mc:Fallback xmlns="">
      <p:transition spd="slow" advClick="0" advTm="5000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D9CDDF0B-A1DF-CD30-F31B-4504D6F067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5891" y="494676"/>
            <a:ext cx="4407226" cy="295029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9DF6EAD-84B3-357B-4986-5EAFBEBAF28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4434" y="199490"/>
            <a:ext cx="4518847" cy="302501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AE85111-ED89-A380-1FA4-CC8DB559102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4434" y="3581349"/>
            <a:ext cx="4596746" cy="307716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0A6CF2BC-EA97-84A8-310D-D42BF2D21BF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90" t="14683" r="17698" b="7857"/>
          <a:stretch/>
        </p:blipFill>
        <p:spPr>
          <a:xfrm>
            <a:off x="984187" y="3793714"/>
            <a:ext cx="3918857" cy="2652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14095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5000">
        <p15:prstTrans prst="peelOff"/>
      </p:transition>
    </mc:Choice>
    <mc:Fallback xmlns="">
      <p:transition spd="slow" advClick="0" advTm="5000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2D8825C6-21D8-FC90-0233-AF5128E8AD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4303" y="215866"/>
            <a:ext cx="4542013" cy="304052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31C0528-2074-16A6-AE36-870B29173E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612" y="173358"/>
            <a:ext cx="4714687" cy="315611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8F6A43F-E3A1-C570-3F18-5EE55DB96D3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3246" y="3651742"/>
            <a:ext cx="4400538" cy="294581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914B1DD-4E6D-22F4-9B50-326DBE3BD5D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8217" y="3601613"/>
            <a:ext cx="4378099" cy="2930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259459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5000">
        <p15:prstTrans prst="peelOff"/>
      </p:transition>
    </mc:Choice>
    <mc:Fallback xmlns="">
      <p:transition spd="slow" advClick="0" advTm="5000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CABA35-BFCB-1E53-B19E-3798B8ED2F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8495B2E-AD8E-6AAE-ACC7-10DA14346F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6328" y="3429000"/>
            <a:ext cx="4377917" cy="293067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6955670-B45C-ACBD-70FF-7A6119F85A1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3327" y="168337"/>
            <a:ext cx="4377919" cy="293067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1CBBD3A-1F90-BA94-9DA0-3EA8000B7C5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5546" y="3486636"/>
            <a:ext cx="4377917" cy="293067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326BBBA-02B2-D6DF-1BD7-D66BC4AD446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0590" y="3541570"/>
            <a:ext cx="4377919" cy="293067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8F910EB8-2675-368F-CE8A-8810236B89B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8853" y="316955"/>
            <a:ext cx="4231948" cy="283295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659436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5000">
        <p15:prstTrans prst="peelOff"/>
      </p:transition>
    </mc:Choice>
    <mc:Fallback xmlns="">
      <p:transition spd="slow" advClick="0" advTm="5000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8C46BE5-7F88-362D-A645-EA0818BB967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634" y="389237"/>
            <a:ext cx="4282456" cy="286676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DE99921-9107-0474-8801-0E5828D0B91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0912" y="248234"/>
            <a:ext cx="4558772" cy="305174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0DCD840-4893-5C70-4D9D-BF683CFBC05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591" r="13417"/>
          <a:stretch/>
        </p:blipFill>
        <p:spPr>
          <a:xfrm>
            <a:off x="566080" y="3558027"/>
            <a:ext cx="4887564" cy="3076331"/>
          </a:xfrm>
          <a:prstGeom prst="rect">
            <a:avLst/>
          </a:prstGeom>
          <a:ln w="82550">
            <a:solidFill>
              <a:schemeClr val="bg1"/>
            </a:solidFill>
          </a:ln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96A6403F-6287-6945-9843-66738AD17D0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0912" y="3558027"/>
            <a:ext cx="4489357" cy="3005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788809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5000">
        <p15:prstTrans prst="peelOff"/>
      </p:transition>
    </mc:Choice>
    <mc:Fallback xmlns="">
      <p:transition spd="slow" advClick="0" advTm="5000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BDF8AE1C-64AC-063A-BEE9-669EC4CED7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176" y="135376"/>
            <a:ext cx="4920105" cy="329362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B4C0999-77BD-D740-4072-A2581039D8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9619" y="3595779"/>
            <a:ext cx="4327383" cy="289684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2696184-0812-8EEF-D51A-EFCB6D3D639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3829" y="3611575"/>
            <a:ext cx="4647370" cy="311104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13CF81C-CDC9-E35A-D406-9B90944F190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9937" y="472912"/>
            <a:ext cx="4166746" cy="27893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30338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5000">
        <p15:prstTrans prst="peelOff"/>
      </p:transition>
    </mc:Choice>
    <mc:Fallback xmlns="">
      <p:transition spd="slow" advClick="0" advTm="5000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28E076-70EE-4B38-D79B-E829B643AE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F743FF61-5302-B6BE-CB1D-EB9C62E799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5935" y="357266"/>
            <a:ext cx="4271776" cy="2859618"/>
          </a:xfrm>
          <a:prstGeom prst="rect">
            <a:avLst/>
          </a:prstGeom>
          <a:ln w="38100">
            <a:solidFill>
              <a:schemeClr val="bg1"/>
            </a:solidFill>
          </a:ln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2C46BD2-BEE3-2292-FB3D-8327D9B042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6143" y="357266"/>
            <a:ext cx="4271776" cy="2859618"/>
          </a:xfrm>
          <a:prstGeom prst="rect">
            <a:avLst/>
          </a:prstGeom>
          <a:ln w="41275">
            <a:solidFill>
              <a:schemeClr val="bg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F3E22C1-CC25-435A-3982-A04C0129555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5836" y="3524116"/>
            <a:ext cx="4353064" cy="291403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361D5A3-44C5-D5D5-2582-1020EFB614F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1283" y="3524116"/>
            <a:ext cx="4271776" cy="2859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255888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5000">
        <p15:prstTrans prst="peelOff"/>
      </p:transition>
    </mc:Choice>
    <mc:Fallback xmlns="">
      <p:transition spd="slow" advClick="0" advTm="5000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8AB2E7-212C-3F55-8F15-F693AE17BE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F219D2A-E22E-AF94-A274-FC62AE2157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389" y="465038"/>
            <a:ext cx="4013460" cy="2686696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6A2FAED0-3641-4262-11B6-B99D3542E18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6822" y="215880"/>
            <a:ext cx="4462246" cy="298712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FAEA6FD-8340-4642-FF58-C5F93B4F2F0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389" y="3761091"/>
            <a:ext cx="4357650" cy="291710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21DDD1A-220D-7B4D-8E36-BCC90A23280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5338" y="3703557"/>
            <a:ext cx="4065214" cy="272134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3014398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5000">
        <p15:prstTrans prst="peelOff"/>
      </p:transition>
    </mc:Choice>
    <mc:Fallback xmlns="">
      <p:transition spd="slow" advClick="0" advTm="5000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21F171-D0ED-DC9D-620B-A15F48A59C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DE75C4F3-75AF-9B5E-F184-FE3A4BCACD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7473" y="3490223"/>
            <a:ext cx="4449830" cy="297881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FAFD227-FAD7-77B8-38FA-480FDCCAA9E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67" t="13688" r="24294" b="-548"/>
          <a:stretch/>
        </p:blipFill>
        <p:spPr>
          <a:xfrm>
            <a:off x="148044" y="3490223"/>
            <a:ext cx="2935163" cy="313497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218E97E-A2ED-4CA0-93D3-75BBA86B173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468" y="256406"/>
            <a:ext cx="4647850" cy="311137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347D139-D2AE-56CC-3A2C-600B990932B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37" t="8276" r="2143" b="7703"/>
          <a:stretch/>
        </p:blipFill>
        <p:spPr>
          <a:xfrm>
            <a:off x="3083207" y="4109524"/>
            <a:ext cx="2934018" cy="189637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CBC7B88-52FE-2B37-A050-626281836A0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54213" y="498990"/>
            <a:ext cx="3923090" cy="26262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99126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5000">
        <p15:prstTrans prst="peelOff"/>
      </p:transition>
    </mc:Choice>
    <mc:Fallback xmlns="">
      <p:transition spd="slow" advClick="0" advTm="5000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523DB2-B185-10A2-1F57-0C6B061255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9B49D1E-B2BE-F3CD-7FCB-DCDE6433D6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27" r="13971" b="1170"/>
          <a:stretch/>
        </p:blipFill>
        <p:spPr>
          <a:xfrm>
            <a:off x="943489" y="334108"/>
            <a:ext cx="3609554" cy="297007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2B07A55-166E-9A70-2671-85A362DAC8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482" y="3711275"/>
            <a:ext cx="4201564" cy="281261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80562A4-BCBD-0271-7D9C-28F7C41D258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9054" y="3711275"/>
            <a:ext cx="4436604" cy="296995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EB44A91-2484-7546-7546-C918F5815AE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7356" y="334108"/>
            <a:ext cx="4449830" cy="297881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6F48B3F-FAFF-547A-27E9-B2CE786E22E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r="23531" b="-2772"/>
          <a:stretch/>
        </p:blipFill>
        <p:spPr>
          <a:xfrm>
            <a:off x="4358793" y="2429676"/>
            <a:ext cx="3609554" cy="3247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097318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5000">
        <p15:prstTrans prst="peelOff"/>
      </p:transition>
    </mc:Choice>
    <mc:Fallback xmlns="">
      <p:transition spd="slow" advClick="0" advTm="5000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0EB144-474C-5653-C7CA-211661BD32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F52B4C0-23A9-0B4E-37F0-67C2433D20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975" y="3559456"/>
            <a:ext cx="4647370" cy="311104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0C2CEEF-32BC-4E74-C842-F8B35D6245A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96656" y="3559457"/>
            <a:ext cx="4647370" cy="3111049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C4420A9-3E0F-A347-FCDF-56DF38B01CA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7066" y="227199"/>
            <a:ext cx="4361268" cy="291952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32FE793-82BA-571E-8852-E6CED1491A6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071" y="187495"/>
            <a:ext cx="4765176" cy="3189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08737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5000">
        <p15:prstTrans prst="peelOff"/>
      </p:transition>
    </mc:Choice>
    <mc:Fallback xmlns="">
      <p:transition spd="slow" advClick="0" advTm="5000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B72513AE-27E0-36AA-6754-F3D7BF657F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4261" y="3880339"/>
            <a:ext cx="3850631" cy="257769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6F50578-DCB1-B07C-10B3-7A1AD0DC6CB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5978" y="303254"/>
            <a:ext cx="4784065" cy="320255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D7EF00D-B6A5-B05A-C890-96771BF2336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957" y="3636145"/>
            <a:ext cx="4495903" cy="300965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E44A45B-EEFD-139C-B130-55C5A084800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485" y="212201"/>
            <a:ext cx="4636302" cy="3103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1139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5000">
        <p15:prstTrans prst="peelOff"/>
      </p:transition>
    </mc:Choice>
    <mc:Fallback xmlns="">
      <p:transition spd="slow" advClick="0" advTm="5000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2ED537-3162-05C5-560E-2B92156E08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7FDB14A-2013-A9BE-8005-4F9123E762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0953" y="185351"/>
            <a:ext cx="4685729" cy="313672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41E966D-3675-AB6A-F8CD-A92123F6A4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9272" y="3651421"/>
            <a:ext cx="4467044" cy="299033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7F62494-50E7-5E21-5A05-6E0A24BD54E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2492" y="3535922"/>
            <a:ext cx="4522650" cy="302755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DB0B22A-CF13-CDE2-CA55-97F3EDB18B6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9272" y="216244"/>
            <a:ext cx="4047588" cy="2709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18543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5000">
        <p15:prstTrans prst="peelOff"/>
      </p:transition>
    </mc:Choice>
    <mc:Fallback xmlns="">
      <p:transition spd="slow" advClick="0" advTm="5000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D7A247-2BD1-17A1-6D16-DFAC7F2693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CEA4560-833F-A83E-5186-171884DE03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r="22508" b="-4410"/>
          <a:stretch/>
        </p:blipFill>
        <p:spPr>
          <a:xfrm>
            <a:off x="2140474" y="366717"/>
            <a:ext cx="3039152" cy="2741154"/>
          </a:xfrm>
          <a:prstGeom prst="rect">
            <a:avLst/>
          </a:prstGeom>
          <a:ln w="76200">
            <a:solidFill>
              <a:schemeClr val="bg1"/>
            </a:solidFill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BEFC4C8-FDEF-AB19-ED12-B94FBBA0548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6000"/>
                    </a14:imgEffect>
                    <a14:imgEffect>
                      <a14:brightnessContrast bright="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281" t="7090" r="5206" b="-1636"/>
          <a:stretch/>
        </p:blipFill>
        <p:spPr>
          <a:xfrm>
            <a:off x="7458446" y="366717"/>
            <a:ext cx="3833052" cy="2804152"/>
          </a:xfrm>
          <a:prstGeom prst="rect">
            <a:avLst/>
          </a:prstGeom>
          <a:ln w="79375">
            <a:solidFill>
              <a:srgbClr val="FFFFFF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A57D3FE-08A5-3574-B1B7-6814F72CAA0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197" y="3684815"/>
            <a:ext cx="4317474" cy="289021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3B9D117-E1D6-1E55-E82B-6E791FB1FC3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30" t="14241" r="13527" b="7359"/>
          <a:stretch/>
        </p:blipFill>
        <p:spPr>
          <a:xfrm>
            <a:off x="7458446" y="3736117"/>
            <a:ext cx="3906931" cy="2637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105257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5000">
        <p15:prstTrans prst="peelOff"/>
      </p:transition>
    </mc:Choice>
    <mc:Fallback xmlns="">
      <p:transition spd="slow" advClick="0" advTm="5000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F523508-791C-D15B-6706-31CD50C298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5874" y="348048"/>
            <a:ext cx="4222349" cy="282653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9986FA5-F52F-30C9-4865-BBAB3DDED6C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8190" r="15184" b="24892"/>
          <a:stretch/>
        </p:blipFill>
        <p:spPr>
          <a:xfrm>
            <a:off x="290022" y="3620192"/>
            <a:ext cx="5397859" cy="2850972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68BCFA14-2C52-59A6-A795-4262611627F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041" r="18701" b="11592"/>
          <a:stretch/>
        </p:blipFill>
        <p:spPr>
          <a:xfrm>
            <a:off x="290022" y="284816"/>
            <a:ext cx="5571839" cy="295299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446FA0E-96D0-BC9D-E805-250C3A487FC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21" b="5721"/>
          <a:stretch/>
        </p:blipFill>
        <p:spPr>
          <a:xfrm>
            <a:off x="7609863" y="3959554"/>
            <a:ext cx="3467929" cy="2321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04240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5000">
        <p15:prstTrans prst="peelOff"/>
      </p:transition>
    </mc:Choice>
    <mc:Fallback xmlns="">
      <p:transition spd="slow" advClick="0" advTm="5000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10A0A4-CA22-F3F9-AB28-1D5A64DE06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D3D2F185-5CE0-0791-318F-9471AA8E28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174" b="1071"/>
          <a:stretch/>
        </p:blipFill>
        <p:spPr>
          <a:xfrm>
            <a:off x="1211176" y="229737"/>
            <a:ext cx="3614779" cy="319926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83092CD-7B90-608F-F20E-9D16E7158A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271" y="3691588"/>
            <a:ext cx="4428587" cy="296459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77AF60E-DB9A-8EA8-240F-E9D12C6B3DF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7035" y="3730990"/>
            <a:ext cx="4310868" cy="288578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6CA27BB-A527-9C69-DE3C-D08738B8CE1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3725" y="308539"/>
            <a:ext cx="4574442" cy="3062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61635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5000">
        <p15:prstTrans prst="peelOff"/>
      </p:transition>
    </mc:Choice>
    <mc:Fallback xmlns="">
      <p:transition spd="slow" advClick="0" advTm="5000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1A4D2E-61B8-AD18-1A48-C7B188F1B6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23DB737-6B37-83C5-C74A-3AEF34C11F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783" y="283228"/>
            <a:ext cx="4518848" cy="302501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53E11FA-98CB-5D2C-40FC-74E7A206B6F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1917" y="3694753"/>
            <a:ext cx="4133646" cy="2767151"/>
          </a:xfrm>
          <a:prstGeom prst="rect">
            <a:avLst/>
          </a:prstGeom>
          <a:ln w="79375">
            <a:noFill/>
          </a:ln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8493A42B-3D29-3DC0-4ED2-56CECCB6484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4641" y="682331"/>
            <a:ext cx="3510922" cy="235028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9C28C1C-145C-CA03-21EF-C721C6EF919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6172" y="3877219"/>
            <a:ext cx="3461036" cy="2316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55769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5000">
        <p15:prstTrans prst="peelOff"/>
      </p:transition>
    </mc:Choice>
    <mc:Fallback xmlns="">
      <p:transition spd="slow" advClick="0" advTm="5000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7BB35656-128A-E185-FF49-CE005D6845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1048" y="3797845"/>
            <a:ext cx="4237853" cy="283691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AD9DA0A-2F16-F9FB-2CB7-2CA6E126E2F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3825" y="363867"/>
            <a:ext cx="4367451" cy="292366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DAA4B96-3599-B872-AA44-0CA1D2A741A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2021" y="326697"/>
            <a:ext cx="4422977" cy="296083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F0496F4-1E83-A6C7-0FEE-FCC96E54D5D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3099" y="3624775"/>
            <a:ext cx="4309484" cy="2884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51522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5000">
        <p15:prstTrans prst="peelOff"/>
      </p:transition>
    </mc:Choice>
    <mc:Fallback xmlns="">
      <p:transition spd="slow" advClick="0" advTm="5000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06BDB4-2B83-3DD8-F408-E6604A737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81130A03-9651-4C8D-63AA-7D875001AA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7084" y="233549"/>
            <a:ext cx="4235859" cy="283557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2DC9F87-C080-0EC0-B1AC-7866D040FC5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67" t="38575" r="14892" b="8119"/>
          <a:stretch/>
        </p:blipFill>
        <p:spPr>
          <a:xfrm>
            <a:off x="241408" y="3115535"/>
            <a:ext cx="5854592" cy="274746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C6325AA-505E-D564-C220-845840E295C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0636" y="3115535"/>
            <a:ext cx="5308756" cy="355379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2DB439E8-4BFE-032A-12D6-A8BBBD01408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8784" y="151120"/>
            <a:ext cx="3760727" cy="2918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6072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5000">
        <p15:prstTrans prst="peelOff"/>
      </p:transition>
    </mc:Choice>
    <mc:Fallback xmlns="">
      <p:transition spd="slow" advClick="0" advTm="5000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5D0D58-7A4A-C6AA-CD0E-3750F20617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E7EB314-B8CA-FA4B-E638-0FEA897631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409" y="1805180"/>
            <a:ext cx="5569576" cy="2783149"/>
          </a:xfrm>
          <a:prstGeom prst="rect">
            <a:avLst/>
          </a:prstGeom>
          <a:ln w="12700">
            <a:solidFill>
              <a:srgbClr val="FFFFFF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14340AB-7E0B-1E66-6EB3-157508332F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6016" y="1510252"/>
            <a:ext cx="5446551" cy="3629070"/>
          </a:xfrm>
          <a:prstGeom prst="rect">
            <a:avLst/>
          </a:prstGeom>
          <a:ln w="12700">
            <a:solidFill>
              <a:srgbClr val="FFFFFF"/>
            </a:solidFill>
          </a:ln>
        </p:spPr>
      </p:pic>
    </p:spTree>
    <p:extLst>
      <p:ext uri="{BB962C8B-B14F-4D97-AF65-F5344CB8AC3E}">
        <p14:creationId xmlns:p14="http://schemas.microsoft.com/office/powerpoint/2010/main" val="24295816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5000">
        <p15:prstTrans prst="peelOff"/>
      </p:transition>
    </mc:Choice>
    <mc:Fallback xmlns="">
      <p:transition spd="slow" advClick="0" advTm="5000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003A96-1B7C-6067-9D5F-AF7ABF37A3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Wandohope" panose="02030603000000000000" pitchFamily="18" charset="-128"/>
                <a:ea typeface="Wandohope" panose="02030603000000000000" pitchFamily="18" charset="-128"/>
              </a:rPr>
              <a:t>THANK YOU TITUSVILLE COMMUNITY!</a:t>
            </a:r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A87E905C-7E6F-220D-4873-4889A8627A3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21" r="26821"/>
          <a:stretch>
            <a:fillRect/>
          </a:stretch>
        </p:blipFill>
        <p:spPr/>
      </p:pic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3D2E76AC-A546-AE08-8A2E-E29E540652D7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13" r="11713"/>
          <a:stretch/>
        </p:blipFill>
        <p:spPr>
          <a:xfrm>
            <a:off x="4672013" y="2055813"/>
            <a:ext cx="2849562" cy="4114800"/>
          </a:xfrm>
          <a:prstGeom prst="rect">
            <a:avLst/>
          </a:prstGeom>
          <a:noFill/>
          <a:ln w="88900">
            <a:solidFill>
              <a:schemeClr val="bg1"/>
            </a:solidFill>
          </a:ln>
        </p:spPr>
      </p:pic>
      <p:pic>
        <p:nvPicPr>
          <p:cNvPr id="9" name="Picture Placeholder 2">
            <a:extLst>
              <a:ext uri="{FF2B5EF4-FFF2-40B4-BE49-F238E27FC236}">
                <a16:creationId xmlns:a16="http://schemas.microsoft.com/office/drawing/2014/main" id="{7ABEB03C-7C0C-76C0-4E37-DA328E363F69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22" r="26822"/>
          <a:stretch>
            <a:fillRect/>
          </a:stretch>
        </p:blipFill>
        <p:spPr>
          <a:xfrm>
            <a:off x="8391525" y="1979613"/>
            <a:ext cx="2849563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650768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5000">
        <p15:prstTrans prst="peelOff"/>
      </p:transition>
    </mc:Choice>
    <mc:Fallback xmlns="">
      <p:transition spd="slow" advClick="0" advTm="5000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060523-DACA-968B-0D20-E91C5C39EE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A1326D7-C39C-9C74-03FC-BFEFAE74BDB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03" t="5065" r="64221" b="5541"/>
          <a:stretch/>
        </p:blipFill>
        <p:spPr>
          <a:xfrm>
            <a:off x="6294484" y="463398"/>
            <a:ext cx="1472891" cy="600472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A02E3037-CBC8-5098-9411-6EC63F41A11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140" y="2373695"/>
            <a:ext cx="3926973" cy="196233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8DD78C9-9495-267B-98D7-97366432B7E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58514" y="2701387"/>
            <a:ext cx="4006346" cy="266945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24B1C3F-9DBC-9670-95E0-FD0832380B8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83" t="10605" r="40998" b="7185"/>
          <a:stretch/>
        </p:blipFill>
        <p:spPr>
          <a:xfrm>
            <a:off x="9013371" y="240357"/>
            <a:ext cx="2013856" cy="237221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BC39BF3-65DD-4977-4058-30CED08AF47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43" t="15909" r="44610" b="18720"/>
          <a:stretch/>
        </p:blipFill>
        <p:spPr>
          <a:xfrm>
            <a:off x="1645486" y="4551100"/>
            <a:ext cx="1472891" cy="196233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5889F38-6645-9809-EF72-128F7A8331A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6507" y="463398"/>
            <a:ext cx="2504252" cy="1676400"/>
          </a:xfrm>
          <a:prstGeom prst="rect">
            <a:avLst/>
          </a:prstGeom>
        </p:spPr>
      </p:pic>
      <p:pic>
        <p:nvPicPr>
          <p:cNvPr id="14" name="Picture 13" descr="Several vertical banners with text&#10;&#10;AI-generated content may be incorrect.">
            <a:extLst>
              <a:ext uri="{FF2B5EF4-FFF2-40B4-BE49-F238E27FC236}">
                <a16:creationId xmlns:a16="http://schemas.microsoft.com/office/drawing/2014/main" id="{1F7DCDE8-C507-102B-A690-C64D766D695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87" t="5443" r="65320" b="6339"/>
          <a:stretch/>
        </p:blipFill>
        <p:spPr>
          <a:xfrm>
            <a:off x="4487853" y="240357"/>
            <a:ext cx="1472891" cy="6050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75094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5000">
        <p15:prstTrans prst="peelOff"/>
      </p:transition>
    </mc:Choice>
    <mc:Fallback xmlns="">
      <p:transition spd="slow" advClick="0" advTm="5000">
        <p:fade/>
      </p:transition>
    </mc:Fallback>
  </mc:AlternateContent>
</p:sld>
</file>

<file path=ppt/theme/theme1.xml><?xml version="1.0" encoding="utf-8"?>
<a:theme xmlns:a="http://schemas.openxmlformats.org/drawingml/2006/main" name="Fashion photo book (1)">
  <a:themeElements>
    <a:clrScheme name="Marquee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418AB3"/>
      </a:accent1>
      <a:accent2>
        <a:srgbClr val="A6B727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Custom 95">
      <a:majorFont>
        <a:latin typeface="The Serif Hand"/>
        <a:ea typeface=""/>
        <a:cs typeface=""/>
      </a:majorFont>
      <a:minorFont>
        <a:latin typeface="The Serif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12214491_win32_fixed" id="{966F87B2-A6F4-47C1-99DE-06D69F0ED637}" vid="{B2345655-BEE2-4934-8F23-AE0867E2123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Fashion photo book (1)</Template>
  <TotalTime>614</TotalTime>
  <Words>59</Words>
  <Application>Microsoft Office PowerPoint</Application>
  <PresentationFormat>Widescreen</PresentationFormat>
  <Paragraphs>26</Paragraphs>
  <Slides>24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4" baseType="lpstr">
      <vt:lpstr>Wandohope</vt:lpstr>
      <vt:lpstr>Aptos</vt:lpstr>
      <vt:lpstr>Arial</vt:lpstr>
      <vt:lpstr>Arial Black</vt:lpstr>
      <vt:lpstr>Calibri</vt:lpstr>
      <vt:lpstr>Jumble</vt:lpstr>
      <vt:lpstr>Script MT Bold</vt:lpstr>
      <vt:lpstr>The Serif Hand</vt:lpstr>
      <vt:lpstr>The Serif Hand Extrablack</vt:lpstr>
      <vt:lpstr>Fashion photo book (1)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 YOU TITUSVILLE COMMUNITY!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PLLLC</dc:creator>
  <cp:lastModifiedBy>PLLLC</cp:lastModifiedBy>
  <cp:revision>32</cp:revision>
  <dcterms:created xsi:type="dcterms:W3CDTF">2025-03-12T22:35:22Z</dcterms:created>
  <dcterms:modified xsi:type="dcterms:W3CDTF">2025-03-16T23:54:00Z</dcterms:modified>
</cp:coreProperties>
</file>