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438"/>
    <a:srgbClr val="A5E4E3"/>
    <a:srgbClr val="218B95"/>
    <a:srgbClr val="70D2D3"/>
    <a:srgbClr val="3DC3C3"/>
    <a:srgbClr val="2FC2D1"/>
    <a:srgbClr val="40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56" autoAdjust="0"/>
    <p:restoredTop sz="94744" autoAdjust="0"/>
  </p:normalViewPr>
  <p:slideViewPr>
    <p:cSldViewPr snapToGrid="0">
      <p:cViewPr varScale="1">
        <p:scale>
          <a:sx n="78" d="100"/>
          <a:sy n="78" d="100"/>
        </p:scale>
        <p:origin x="12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70F3E3-552B-4934-BB73-52E306A66E4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3C2D60-92E3-4584-9E40-F54F4E0DFAD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112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D38C5-157E-8DDC-32BC-48531041F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14A398C-3045-B611-84A7-0FE61445E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A46D747-07B1-1844-0DC5-91B20AE79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D775F57-59A1-F795-AC1B-D93182871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2518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5294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814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2629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20346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7971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5697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5620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594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1873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15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184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43130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808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4815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0843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91454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57792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9726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18809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1102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4458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5763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9445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0062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290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343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0655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994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110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483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b="1" dirty="0"/>
              <a:t>تم تصميم المسابقة بواسطة</a:t>
            </a:r>
          </a:p>
          <a:p>
            <a:pPr algn="ctr">
              <a:spcAft>
                <a:spcPts val="600"/>
              </a:spcAft>
            </a:pPr>
            <a:r>
              <a:rPr lang="ar-JO" sz="20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/>
            <a:r>
              <a:rPr lang="en-US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C2D60-92E3-4584-9E40-F54F4E0DFAD7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074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5E06F0-93C0-A4BB-989F-1E72B730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A6EC6FF-C121-C6A5-08FD-1A04352C5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46DBA8-2672-AAAA-07EF-5AC1D858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074061-F1F5-F0D1-FEA2-37266AAC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221CF7-2726-1A7A-75BC-2655767F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163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344A57-960D-DE7C-62E3-25508F2B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F95DED-B30B-07E4-2AB2-B6C294F8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3E849C-9845-AE7C-E2E6-EABE8970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7C9666-D290-7CF1-DCA3-D2F59D0A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6BFD4E-26E9-9C55-D233-75364EA7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92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218CF96-A400-8B6A-35E3-07462582A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7D4BE2-0F33-906D-0591-62CF30509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70188E-F16C-8E63-EBAA-2989A18E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441402-3D3C-1D87-4591-5954BDDD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33600A-2EA5-4CAA-EC27-506ABD86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97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3EA3D3-C0D5-6C08-8FD5-BB682CCA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E33DA7-7322-EC82-6C7A-62519316B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F5CD33-8314-7281-D389-8A56A0A5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6EB3D6-2B18-1799-A068-22AB1E21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31ECD-1475-8C8F-E241-D1969B9E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508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5CABA4-C1F0-DA9C-21FD-46C8BD7A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B8EBD9-8D0D-137F-CFEF-1F261CF8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AEAD70-864B-6ED0-C5D3-6AB5CF57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D785BB-1046-B720-A5B4-F50BB1E9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309E39-2694-94EF-C766-1DD4B4B0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574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0CB954-675E-8DDB-5A54-50A617C9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F64F60-3271-4251-B867-62D9DDCC6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A1BEB0-E6FB-AE93-7107-58DC4152B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D0704C-05C9-3AA4-95EC-6726733D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D61AA5-2191-5281-476E-09B739F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B0BE1E-778F-AD7A-B5CF-F1C61AD4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264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D168CC-1C65-D7A5-D88C-D1389E22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842366-7CD6-A17D-1212-962FDE733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68D3BF-7BAD-9CF8-C0C9-2854669FC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27C0272-FE56-432F-BE65-24397452D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92CC529-554D-ED5A-9469-B4F3094E2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4A7756-AC08-0E3F-1D2F-A63F3152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9B2279C-EC65-1398-556B-DD41266B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67E94F0-8118-5F8E-410A-E4554AAC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765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B2F98-5819-3083-B9FC-45F6F898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FB0ACE5-3EAE-80AE-28AD-30717773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BB9098-A463-E4F9-226E-129FFEE4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84BCBD3-C215-C447-A4CB-9D6C216A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846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29C85-9886-28B6-9BC0-1DDB5A6E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B3B7438-ACA5-27E2-79BA-1653E965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7D40AD-FCD9-6504-36F1-FDE35CA2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729AC9-1FF9-19FA-8F13-34DF744A1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4537" y="-1631691"/>
            <a:ext cx="3294926" cy="32633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0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BC48B-48B5-C551-8946-0268F575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EA4FBA-DB97-46BD-11E1-27DD6E4C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600836-345B-463D-FCB2-158D698BA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6B3ADA-0FB4-A0E2-D7B7-379C5F82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42CC24-03A2-94BF-AF36-09C6BBF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B5E273-28E3-C931-5ED4-101B7E70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064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27DEF-E3E6-8DB6-3B65-8CE22718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3D0333C-975F-5D5C-5DF2-2D63C34A8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2396F5-4560-E317-566B-C1BC6F8DC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605AC4-51D2-B70B-1ABE-2ADB1A69E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351A76-1519-B009-8CC4-5B5F186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98D1BE-8A08-E076-A82F-1D3CD291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132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D204021-1D5A-6BBC-E2F7-5474C81E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E73C2B7-E3A3-FB7A-2C9E-ECE504C5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C9D7FD-CCCC-BE52-B43B-63D9A03F0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40FE9-3C0F-4249-B070-B945135B341C}" type="datetimeFigureOut">
              <a:rPr lang="ar-JO" smtClean="0"/>
              <a:t>07/03/1447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DA863A-1E4B-DC88-D2EA-E5756229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828D3A-3C94-631B-E877-257E5BBB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5782B8-1780-4734-98DC-348A2716693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2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@IslamicPowerPoin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1C087B-DABC-7267-604A-879EA6458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رسم, فن, الرسومات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4B4066E-221A-9192-1945-946137B8D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51" y="1426245"/>
            <a:ext cx="2484698" cy="245450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F7B8641-10FD-27B0-E556-97E5A89A8640}"/>
              </a:ext>
            </a:extLst>
          </p:cNvPr>
          <p:cNvSpPr txBox="1"/>
          <p:nvPr/>
        </p:nvSpPr>
        <p:spPr>
          <a:xfrm>
            <a:off x="3840416" y="4075675"/>
            <a:ext cx="4511171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/>
            <a:r>
              <a:rPr lang="ar-JO" sz="32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مسابقة المولد النبوي الشريف</a:t>
            </a:r>
          </a:p>
        </p:txBody>
      </p:sp>
      <p:sp>
        <p:nvSpPr>
          <p:cNvPr id="11" name="مربع نص 10">
            <a:hlinkClick r:id="rId5" tooltip="تسرنا زيارتكم للقناة"/>
            <a:extLst>
              <a:ext uri="{FF2B5EF4-FFF2-40B4-BE49-F238E27FC236}">
                <a16:creationId xmlns:a16="http://schemas.microsoft.com/office/drawing/2014/main" id="{FF9A6404-A375-453E-EAEE-6E76399AA82E}"/>
              </a:ext>
            </a:extLst>
          </p:cNvPr>
          <p:cNvSpPr txBox="1"/>
          <p:nvPr/>
        </p:nvSpPr>
        <p:spPr>
          <a:xfrm>
            <a:off x="4234764" y="4660450"/>
            <a:ext cx="3722493" cy="8463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0">
              <a:spcAft>
                <a:spcPts val="600"/>
              </a:spcAft>
            </a:pPr>
            <a:r>
              <a:rPr lang="ar-JO" sz="28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قناة البوربوينت الإسلامي</a:t>
            </a:r>
          </a:p>
          <a:p>
            <a:pPr algn="ctr" rtl="0"/>
            <a:r>
              <a:rPr lang="en-US" sz="16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me" panose="020B0502040204020203" pitchFamily="34" charset="0"/>
                <a:ea typeface="ADLaM Display" panose="02010000000000000000" pitchFamily="2" charset="0"/>
                <a:cs typeface="AdvertisingMedium" pitchFamily="2" charset="-78"/>
              </a:rPr>
              <a:t>youtube.com/@IslamicPowerPoint</a:t>
            </a:r>
            <a:endParaRPr lang="ar-JO" sz="1600" b="1" dirty="0">
              <a:solidFill>
                <a:srgbClr val="40696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ome" panose="020B0502040204020203" pitchFamily="34" charset="0"/>
              <a:ea typeface="ADLaM Display" panose="02010000000000000000" pitchFamily="2" charset="0"/>
              <a:cs typeface="AdvertisingMedium" pitchFamily="2" charset="-78"/>
            </a:endParaRPr>
          </a:p>
        </p:txBody>
      </p:sp>
      <p:sp>
        <p:nvSpPr>
          <p:cNvPr id="2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2066A3-9BFF-3416-43A1-D595818AC25A}"/>
              </a:ext>
            </a:extLst>
          </p:cNvPr>
          <p:cNvSpPr/>
          <p:nvPr/>
        </p:nvSpPr>
        <p:spPr>
          <a:xfrm>
            <a:off x="5503545" y="5741377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B78438"/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5008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01252-87A1-74F7-8660-1ED6BAB2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E2B1DCB6-89FC-4F37-E12A-05787FC6D00A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كان عمر النبي عندما تزوج السيدة خديجة رضي الله عنها؟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822BB8DF-1B6B-E62F-3BDC-165532BD4BD4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C6B405FB-9F54-2455-8518-89A3FAB33254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6AB6B0F7-1D19-91CA-BDAF-99AC7257E031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C0BC0A19-8E98-13B8-9872-FA3DA5F5ED45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25 عامًا.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D92ECAF1-ABEF-AC29-CE49-AAC8365D883D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6141040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58FC91-4747-3A91-7C5C-639B9DF90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C22C1126-1A02-1AA3-7383-EAF52552E564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عم النبي ﷺ الذي كان يُلقب بأسد الله وحمزة؟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9706C2AE-AC48-AE7C-F54C-4B9C24A982C0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DE73FCFD-0293-9681-B126-352CE5CF76D9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85FAD90B-BFFE-E40D-4C5C-B10FB347F304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11707B8C-26EB-8578-A7CF-72D40C215A57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حمزة بن عبد المطلب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E64E88FC-2662-1D34-1B25-235FD1B8F737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910709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C98CB-5A80-54CB-5BAD-FCC43D9F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4A297803-89C5-1D31-0E6E-0D5A0B1F34D9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كان عمر النبي ﷺ عندما بُعث بالرسالة؟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D9F22997-49C8-B73C-9464-3DBAFCC793AE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F9D3D9FB-80A3-744F-6972-F24844B91A9C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1C111B69-71D0-A2CF-E822-4A4391642AFD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4A875478-8D8B-C81D-04B0-B117A74F511C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40 عامًا.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29C7CE76-9B9B-D2B3-7712-786CA6FFBA5F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3296661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01D90-5272-8268-DC76-8B00D778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04895202-8ED2-9ACB-1C4C-A4EA3985C9A7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الغار الذي كان يتعبد فيه النبي قبل البعثة؟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20BC123A-F9C6-A3BF-5275-8332BE4F7445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FF8AFCF6-E51B-1564-31C3-3815C8CE6E21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076EAA8B-ACDA-0EBC-1262-CE2DDEAD35DC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51B8D58B-615C-D30C-C4C1-1654B92ABCAD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غار حراء.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149D5D3F-F07D-2D69-C5DB-D60DFEF3D169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5673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7FE16-6179-60BC-B132-057F05DB9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E4D7EFB9-742E-8C3D-26E5-ACB496B1FDE4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أول من أسلم من الرجال؟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1A88A6CB-8CD4-DDA0-1B64-941EFCA88994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A709246F-1DB4-8E8F-0DE4-2DD95F2EF159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AF398F6B-915D-EF87-FDBE-25F4C51C3EF7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ED04B869-B318-4051-A523-7D465E1A6F41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بكر الصديق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D67556CF-62E8-E396-0E80-A941012369E7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3041600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2CC99-4608-676D-E53A-6F5AF1FD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B5B5C3F2-9C53-37E9-3264-720F4E793283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أول من أسلم من الصبيان؟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4EBEF48F-1C9F-F66B-6590-99EAC9D087C7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87A22C40-84F8-AAF0-A906-F81462B4A31A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E160EE0D-02B0-97E3-BA29-117C20611F67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1FA9D47D-18D6-236C-6636-535375C0EF6B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علي بن أبي طالب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0E9B9C05-6D97-2EE1-8183-068BB02E3758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6931722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E2B3B4-9874-53C0-2EB8-BEFDEC3B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932774AF-E20C-6DCD-131B-3FD486979AB1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أول من أسلم من النساء؟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744EC117-C513-DD4A-926D-1932A5C894A6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2B89E09B-DDD7-0C05-0375-FF3DC7EBF245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6E60FF8D-1E47-F193-DE89-F1F4B46743FC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BCC29059-F674-B64C-A5FD-2C197B481B35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خديجة بنت خويلد رضي الله عنها.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98B75B1E-8FAD-1850-D8A2-DF821C965595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8148660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26A5F-3BCE-ED6E-1198-CBD89654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C717D648-4680-ABD1-6DAA-54ED9B19FA26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إلى أي مدينة الصحابة أولاً قبل المدينة؟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B66E0B69-2BBA-D305-3B9F-8F9FF9D1EBC5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64B2A9A5-648A-A0BD-8873-C5700BBBDAA0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38768798-A241-9621-DB96-3523BA23FEBD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A19F55A3-8E16-BA49-8111-5BB22BE5F5E2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إلى الحبشة (الهجرة الأولى).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71060FD3-0C96-E19A-F506-0D0EA613D51D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133589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077EE-4599-5723-EFA6-18DBBE6B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981E5A27-339D-8C2B-495A-700471F397EF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صاحب النبي ﷺ في الهجرة إلى المدينة؟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FAA266C3-FBA1-FA61-6F1F-FB7EA2AE00BE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DD010BB7-665F-C0A5-CFC1-0193FC467B12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07B8486F-8EB9-9555-61FF-07D2A04E4B8A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FBFE33D7-A77B-B7C3-AEBB-1423A6628F47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بكر الصديق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59B1398A-F8D5-9A26-056F-255844E2FA76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6388973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97811-D1BC-D73F-0E4C-82F0C836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7062889E-C16D-8175-40E4-F04B1B47F185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غار اختبأ النبي ﷺ وأبو بكر الصديق رضي الله عنه في الهجرة؟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D583EE2B-E9BD-BAB0-2787-192BD64AE47A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5FA10E3E-5E2D-6303-D1B8-6E1DAE9302E7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7A1ABA71-4474-AE62-5812-1BE2299DF5A2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77BB4D17-845D-004B-0D8C-979450F637E9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غار ثور.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3D70E26D-BD5C-B8B4-1E77-653D9ABDEA1B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913922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BB67A527-AD94-0408-1668-2540D8F039DA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عام وُلد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3E25A78E-4E34-6491-7240-8A784C11E0B9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8D064A0C-961C-BF48-D3A3-3393175F403B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16814CDC-65D9-D42E-98A2-A30EA931843D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C8933D33-3786-6D42-788D-0D1120DFDA66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عام الفيل.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C7C53299-B424-DFB7-95A8-C193EF2046B3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2442616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DB50B-2ADA-1384-AFD4-629DFDC1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2D4AD80D-A3AC-330C-0F16-D84788FE0815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أول مسجد بناه النبي ﷺ في المدينة؟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A6A251DE-39C7-2712-0147-99B288EF21DD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599E5CD2-590D-1DB8-9551-386AEE25DCDF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2B756EA8-84EA-FFF3-32ED-8CEC50D4AA51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337EA9EF-7989-1ADD-03E3-DECD12E560DC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مسجد قباء.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33F908D6-7EB7-2997-AB28-10A769DC7BEF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147960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843775-D692-A555-A929-820ECAF8F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8E05E561-D934-7CCE-8241-D22336315AEA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معركة انتصر المسلمون لأول مرة على قريش؟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DD6EF8CD-FDA5-999E-91A4-6D8B221347C7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318E633D-C4CD-1018-9D9E-681A3FAF4D11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A1F4FFC1-BB40-98C4-0DF9-9B40889D1EE7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B74D7B9E-D9AC-39FF-483C-CF54CA8D0417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معركة بدر.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50D89F0E-3321-7F3E-D2A2-621BB30EDAE3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016831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C71B0-121D-5971-DF45-3F7036C9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818DE441-7414-E2CA-01C6-AC2814F93DDD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الذي لُقِّب بذي النورين من صحابة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7B8F7B4B-58BE-D0D7-6FB8-52D70A09B7D8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DE050B00-260F-3BAB-B1BB-94F766F1B0CB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771122EA-16EA-D1CE-F1A8-3EB31D39137F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38033F2D-0945-AC74-7BA6-7D4D86EDAFA4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عثمان بن عفان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7886E187-9459-6741-094B-7DF1A85B8D32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597831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A88BB3-E769-2704-8127-05703795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0531713D-AD30-C993-B480-F68684F49F65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الذي أذن في بيت النبي ﷺ أول مرة؟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40C05E39-37A6-22BE-98AF-9B0771948D33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BF8C8D2A-7629-FA61-13A3-F55AE86EA524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18EF5930-83CB-17E2-0AE9-DFC6DDB14D60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8AFC4D0D-EBA3-B79D-79D1-32D38DABF565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بلال بن رباح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55D1E77E-DFCA-CD7B-0672-5D0F9AEDF62D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1776089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2608B-B412-2B91-4D83-90EA96741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D9000294-366B-BBB0-59F0-CAE1A4F9232D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سنة وقعت غزوة بدر؟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34029944-F01F-BDE7-5F60-DCAD31641E17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3E5E7213-D2AE-8E07-8435-B8008F1EF7DB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5E18B744-3F07-2625-E64E-91AAE4AF2298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24AF1C5B-E208-DC4F-04E1-27451621CF66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السنة الثانية للهجرة.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98699C0D-7AF2-07FA-8373-439B4BD15BD7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1989725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FD6F9-378E-AFA1-09A5-8F8134FFD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A78ACD3A-DCDF-4995-36ED-7CC5A97C2367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أي سنة كانت غزوة أحد؟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6A43E8A4-3B68-C5FA-EC1F-63276A282D1C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7D286E87-EBF7-D4D9-2ABF-4127E7BBB10A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2B1FDF76-5685-C971-1BCB-F3935BA1BCCB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7E82BF19-4C11-F6C8-10CA-B4BADE8389EA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السنة الثالثة للهجرة.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38D85A8B-B2BD-69A6-B2AC-FD4841EB79BF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826024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97EB5C-21B0-A064-54DA-836058AF3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8819B2A1-3D4D-4A52-E330-1D963CDB7E60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ملك الروم الذي أرسل إليه النبي ﷺ رسالة يدعوه للإسلام؟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BF551AF9-1AD4-0567-85EB-33F299941C82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65D2600D-716C-CC51-FF0E-36D6C2899F51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503613A7-212B-D2BE-4FC4-E49BE46B0B6D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F8E7F155-10C2-86D1-2775-7D02139CF643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هرقل.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E77CEC7A-C939-1DFA-F810-6CA1D4F6FC5B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644587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E8F13-C0AB-31E8-06D3-10D878E24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8BE05C5C-4D53-C119-6336-749F14911C6B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الذي نام في فراش النبي ﷺ ليلة الهجرة؟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AB1ADB54-52D2-4D4C-EABF-392B6B3AD13B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1E306FA8-2A42-1AB1-CD89-2D7F0F305252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5E863CE6-A7BD-0C64-183F-FBEFC4E9BC60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4622520E-8E29-06C3-AF60-1E56F7488D2F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علي بن أبي طالب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2C0298D5-49A3-80AE-69CC-99139CCE6604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221572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EF57EB-9901-328B-F4F6-166AE076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CF1AF4B7-1B23-B179-8089-1D73A4CFF9A8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اليهودية الذي حاول تسميم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06E24B81-3FB2-828D-99BA-5C8CA832CFFD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959E9264-6D97-20FA-9B3D-DA78057C2F05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8D8ECAD8-445E-B31F-2ECD-526C268D2E00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C3F24E98-2E57-9368-CCCB-60D44C91369B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زينب بنت الحارث.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BB336D15-A93D-5021-89CC-0E8D86990652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819471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97ED6-E4F5-AEE3-4246-4EDC4CC7A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DA1CCB05-311A-B17F-F96C-4ABA2E540298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الصحابي الذي دُفن مع النبي ﷺ في نفس الحجرة؟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FDA02589-1607-3B3C-286C-980992624AC2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B0D9B1E8-59FA-5D64-34FB-B8B8E3AFFC52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38CDCCE0-9788-8B7F-406F-8F1CE46F9474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8D618C71-8048-657D-2871-5E252E51E820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بكر الصديق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1605F274-DD11-1F6F-CAA7-804FE6606530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9603057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B633C-4F2A-4C03-265A-ABD716FEF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ECD78F6A-430A-5997-D7D8-D19876454719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والدة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BE61709F-9E7D-2B35-2EAB-BC530C81FDF2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B37A3EF8-EA94-8E2E-834A-308423DDD0F1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B0E13988-785B-F785-68D3-C5BA9B7A37B9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A183E39D-D171-2F4D-DA3F-045332018F61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آمنة بنت وهب.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F87A975C-5101-AA4D-941C-897C28DAD043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3587082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9BD91-9CDF-F204-60BA-C16263CA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74DE2371-B4A4-4E22-A78C-D6ED76440373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هو الصحابي الذي بشره النبي بالجنة ولم يشهد بدرًا لأنه كان في مهمة له؟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F46F92F5-31AC-47EF-8A38-4A34E0F7787D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AC0B316C-4AD6-35C7-BCC1-567BF95F51A8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EA6B06DB-6512-762B-C006-60598F4BEDF9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457FBF10-5DD1-FDD8-7160-5065427B82DE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عثمان بن عفان رضي الله عنه.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0EF16FCC-F082-0D37-C0E7-88BCFE9A2385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8319125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24F88-7488-7522-1303-E30E66993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A304EA71-F2DC-685D-710D-3A9F3042A940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كم كان عمر النبي ﷺ عند وفاته؟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E86B4C4A-0CEC-3820-958A-B0F0749C608C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00328DA6-1CAA-6EDF-3959-65FBC61A2EC3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F30D3ACE-FE83-2690-6894-85A6875A7C74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266DCE85-293B-E74A-B7B4-93D503BA48C7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63 عامًا.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58B4E291-CA35-F658-6947-810A1A4C44B9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2045262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4D81F-1FAF-DD9C-A288-23E60C10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رسم, فن, الرسومات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AD0D45D-446A-0CB8-1491-807E9954A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51" y="1426245"/>
            <a:ext cx="2484698" cy="245450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E87526C-2EDC-1BD9-FE2E-D5D634818033}"/>
              </a:ext>
            </a:extLst>
          </p:cNvPr>
          <p:cNvSpPr txBox="1"/>
          <p:nvPr/>
        </p:nvSpPr>
        <p:spPr>
          <a:xfrm>
            <a:off x="4054422" y="4226286"/>
            <a:ext cx="4083169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200" b="1" dirty="0">
                <a:solidFill>
                  <a:srgbClr val="40696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 Thuluth" pitchFamily="2" charset="-78"/>
                <a:cs typeface="AdvertisingMedium" pitchFamily="2" charset="-78"/>
              </a:rPr>
              <a:t>نهاية المسابقة شكرًا لكم.</a:t>
            </a:r>
          </a:p>
        </p:txBody>
      </p:sp>
      <p:sp>
        <p:nvSpPr>
          <p:cNvPr id="2" name="التالي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2DB547B-8210-ED79-1252-D56E53855A63}"/>
              </a:ext>
            </a:extLst>
          </p:cNvPr>
          <p:cNvSpPr/>
          <p:nvPr/>
        </p:nvSpPr>
        <p:spPr>
          <a:xfrm>
            <a:off x="5503545" y="5741377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B78438"/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خروج</a:t>
            </a:r>
          </a:p>
        </p:txBody>
      </p:sp>
    </p:spTree>
    <p:extLst>
      <p:ext uri="{BB962C8B-B14F-4D97-AF65-F5344CB8AC3E}">
        <p14:creationId xmlns:p14="http://schemas.microsoft.com/office/powerpoint/2010/main" val="25604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DBAF76-DC78-B01E-10FE-10DBFA7A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DC1B4646-5D4A-8AFC-3F83-A3A9F71EB9C7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والد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6C86566B-2355-3394-C706-67A7CB7F3F58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B6B564C4-BD39-DCBD-F52A-5CB75A7E8C53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E1A0B9BC-F777-4F24-E26B-2597F4F6F98F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F2B9C57A-4131-5A0F-D5A0-BC37E085B9CE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عبد الله بن عبد المطلب.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4A53A5BB-7FBA-8A44-8137-E56E5B3AEA22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8581606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8E1BC-1870-2854-876E-414710C8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D3372A7D-49C3-5995-95FB-A2F927D330F8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أين وُلد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18FB6486-54D4-E6A2-5ED9-13F487917DAB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E21816DB-5E1B-39EF-97FE-BD33E11F029A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26DDB9AB-88B7-8130-E686-E94F3244ED0F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058CAE69-EC11-66A9-91D6-8E1A6AE76B24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في مكة المكرمة.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90AEB2F3-5527-4616-1D6A-6F9A9018875B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0152014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DC591-1E3B-B0F8-AF8B-49735C8BE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A9F5FF64-64D5-AA07-B9A7-C7AC2432B57A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مرضعة النبي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D269DF0E-C16E-1782-E3F5-0B68CD1B5BCD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0386686A-63C2-8766-3DC6-C58782D1AB28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21EE0645-67F1-A914-E693-4AAA7D06AE01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A243DB40-75E8-3B19-BC7A-79043A0BE5A1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حليمة السعدية.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B0EC7894-F375-FAEA-E308-8FBA1082C1D1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7540083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92838-9B2E-8A45-7D38-1815A00B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9F4B799A-2F83-3BCC-8D6C-0612B87DB150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جد النبي الذي كفله بعد وفاة أمه؟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1158D8E0-575E-D6A5-4350-DB3DC330E411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96BC0527-EBBC-91C3-D0BE-DFE80F64FF1D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741F6E36-63FB-1D29-112C-4CCDFEB0E5C5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5A9A0428-5AA1-A8B1-02F2-36E4BB360360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عبد المطلب.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CDF6CBEF-0693-8775-F81E-A2B83BEF47C3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4351486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B3E8F-FC3D-13B1-36D3-D6FAAE08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1749C103-14E2-CF48-1971-C0B11988350C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عمه الذي كفله بعد وفاة جده؟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0F314EF1-D485-1673-36F3-AA75C4316DFF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832319C9-2574-07D5-07C9-7F7B67079E59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D1AD8164-8D6E-4835-FBC4-D321AFFC413D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CD02E109-4653-827A-549C-6D655660C818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أبو طالب.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FD82A68F-0F0B-D510-DEC5-BD6BF3D829A0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923179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4B8E1-2FD7-62B2-DDEE-4FBD999BA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ؤال">
            <a:extLst>
              <a:ext uri="{FF2B5EF4-FFF2-40B4-BE49-F238E27FC236}">
                <a16:creationId xmlns:a16="http://schemas.microsoft.com/office/drawing/2014/main" id="{63C87646-6F65-E09A-15C8-7F47B7906A97}"/>
              </a:ext>
            </a:extLst>
          </p:cNvPr>
          <p:cNvSpPr/>
          <p:nvPr/>
        </p:nvSpPr>
        <p:spPr>
          <a:xfrm>
            <a:off x="3036425" y="1425181"/>
            <a:ext cx="6119150" cy="2404542"/>
          </a:xfrm>
          <a:prstGeom prst="roundRect">
            <a:avLst>
              <a:gd name="adj" fmla="val 11525"/>
            </a:avLst>
          </a:prstGeom>
          <a:solidFill>
            <a:srgbClr val="218B95">
              <a:alpha val="40000"/>
            </a:srgbClr>
          </a:solidFill>
          <a:ln w="317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اسم أول زوجة للنبي ﷺ؟</a:t>
            </a:r>
          </a:p>
        </p:txBody>
      </p:sp>
      <p:sp>
        <p:nvSpPr>
          <p:cNvPr id="7" name="خلفية عداد">
            <a:extLst>
              <a:ext uri="{FF2B5EF4-FFF2-40B4-BE49-F238E27FC236}">
                <a16:creationId xmlns:a16="http://schemas.microsoft.com/office/drawing/2014/main" id="{7D11ED22-E454-9ADE-E036-9A8970E221A4}"/>
              </a:ext>
            </a:extLst>
          </p:cNvPr>
          <p:cNvSpPr/>
          <p:nvPr/>
        </p:nvSpPr>
        <p:spPr>
          <a:xfrm>
            <a:off x="3036425" y="4258235"/>
            <a:ext cx="6119150" cy="532434"/>
          </a:xfrm>
          <a:prstGeom prst="roundRect">
            <a:avLst>
              <a:gd name="adj" fmla="val 38406"/>
            </a:avLst>
          </a:prstGeom>
          <a:solidFill>
            <a:srgbClr val="218B95">
              <a:alpha val="40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69850" h="1270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8" name="عداد">
            <a:extLst>
              <a:ext uri="{FF2B5EF4-FFF2-40B4-BE49-F238E27FC236}">
                <a16:creationId xmlns:a16="http://schemas.microsoft.com/office/drawing/2014/main" id="{EEA14A6D-C7C7-7D46-8E58-79EF4CF9DA03}"/>
              </a:ext>
            </a:extLst>
          </p:cNvPr>
          <p:cNvSpPr/>
          <p:nvPr/>
        </p:nvSpPr>
        <p:spPr>
          <a:xfrm>
            <a:off x="3068955" y="4294430"/>
            <a:ext cx="6054090" cy="460044"/>
          </a:xfrm>
          <a:prstGeom prst="roundRect">
            <a:avLst>
              <a:gd name="adj" fmla="val 38406"/>
            </a:avLst>
          </a:prstGeom>
          <a:solidFill>
            <a:srgbClr val="A5E4E3">
              <a:alpha val="67000"/>
            </a:srgbClr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matte">
            <a:bevelT w="254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4" name="زر إظهار الجواب">
            <a:extLst>
              <a:ext uri="{FF2B5EF4-FFF2-40B4-BE49-F238E27FC236}">
                <a16:creationId xmlns:a16="http://schemas.microsoft.com/office/drawing/2014/main" id="{C8538FD7-63C4-B9B7-1DF7-A5F49AE65D26}"/>
              </a:ext>
            </a:extLst>
          </p:cNvPr>
          <p:cNvSpPr/>
          <p:nvPr/>
        </p:nvSpPr>
        <p:spPr>
          <a:xfrm>
            <a:off x="5503800" y="4289333"/>
            <a:ext cx="1184400" cy="446400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الجواب</a:t>
            </a:r>
          </a:p>
        </p:txBody>
      </p:sp>
      <p:sp>
        <p:nvSpPr>
          <p:cNvPr id="9" name="جواب">
            <a:extLst>
              <a:ext uri="{FF2B5EF4-FFF2-40B4-BE49-F238E27FC236}">
                <a16:creationId xmlns:a16="http://schemas.microsoft.com/office/drawing/2014/main" id="{F08CC6F6-C01F-A31E-63E3-21225C7A2AA6}"/>
              </a:ext>
            </a:extLst>
          </p:cNvPr>
          <p:cNvSpPr/>
          <p:nvPr/>
        </p:nvSpPr>
        <p:spPr>
          <a:xfrm>
            <a:off x="3036425" y="4192195"/>
            <a:ext cx="6119150" cy="66451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السيدة خديجة بنت خويلد رضي الله عنها.</a:t>
            </a:r>
          </a:p>
        </p:txBody>
      </p:sp>
      <p:sp>
        <p:nvSpPr>
          <p:cNvPr id="13" name="التالي">
            <a:hlinkClick r:id="" action="ppaction://hlinkshowjump?jump=nextslide">
              <a:snd r:embed="rId7" name="click-button-app-147358.wav"/>
            </a:hlinkClick>
            <a:extLst>
              <a:ext uri="{FF2B5EF4-FFF2-40B4-BE49-F238E27FC236}">
                <a16:creationId xmlns:a16="http://schemas.microsoft.com/office/drawing/2014/main" id="{BBFE4F09-61F7-06B5-C311-4EDD64978A29}"/>
              </a:ext>
            </a:extLst>
          </p:cNvPr>
          <p:cNvSpPr/>
          <p:nvPr/>
        </p:nvSpPr>
        <p:spPr>
          <a:xfrm>
            <a:off x="5503545" y="5277643"/>
            <a:ext cx="1184910" cy="447454"/>
          </a:xfrm>
          <a:prstGeom prst="roundRect">
            <a:avLst>
              <a:gd name="adj" fmla="val 33483"/>
            </a:avLst>
          </a:prstGeom>
          <a:solidFill>
            <a:srgbClr val="218B95">
              <a:alpha val="40000"/>
            </a:srgbClr>
          </a:solidFill>
          <a:ln w="2222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317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8385669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 Tock 10 s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 answer 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nus earned in video 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925</Words>
  <Application>Microsoft Office PowerPoint</Application>
  <PresentationFormat>شاشة عريضة</PresentationFormat>
  <Paragraphs>254</Paragraphs>
  <Slides>32</Slides>
  <Notes>32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9" baseType="lpstr">
      <vt:lpstr>A Jannat LT</vt:lpstr>
      <vt:lpstr>A Thuluth</vt:lpstr>
      <vt:lpstr>Aptos</vt:lpstr>
      <vt:lpstr>Aptos Display</vt:lpstr>
      <vt:lpstr>Arial</vt:lpstr>
      <vt:lpstr>Biome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المولد النبوي 1447 هـ</dc:title>
  <dc:creator>البوربوينت الإسلامي</dc:creator>
  <cp:lastModifiedBy>البوربوينت الإسلامي</cp:lastModifiedBy>
  <cp:revision>22</cp:revision>
  <dcterms:created xsi:type="dcterms:W3CDTF">2025-08-29T13:16:32Z</dcterms:created>
  <dcterms:modified xsi:type="dcterms:W3CDTF">2025-08-30T15:40:33Z</dcterms:modified>
</cp:coreProperties>
</file>