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15"/>
  </p:notesMasterIdLst>
  <p:sldIdLst>
    <p:sldId id="260" r:id="rId3"/>
    <p:sldId id="261" r:id="rId4"/>
    <p:sldId id="262" r:id="rId5"/>
    <p:sldId id="263" r:id="rId6"/>
    <p:sldId id="264" r:id="rId7"/>
    <p:sldId id="265" r:id="rId8"/>
    <p:sldId id="266" r:id="rId9"/>
    <p:sldId id="267" r:id="rId10"/>
    <p:sldId id="273" r:id="rId11"/>
    <p:sldId id="270" r:id="rId12"/>
    <p:sldId id="269" r:id="rId13"/>
    <p:sldId id="274" r:id="rId14"/>
  </p:sldIdLst>
  <p:sldSz cx="9902825" cy="6858000"/>
  <p:notesSz cx="6858000" cy="9144000"/>
  <p:embeddedFontLst>
    <p:embeddedFont>
      <p:font typeface="Calibri" pitchFamily="34" charset="0"/>
      <p:regular r:id="rId16"/>
      <p:bold r:id="rId17"/>
      <p:italic r:id="rId18"/>
      <p:boldItalic r:id="rId19"/>
    </p:embeddedFont>
    <p:embeddedFont>
      <p:font typeface="Open Sans" charset="0"/>
      <p:regular r:id="rId20"/>
      <p:bold r:id="rId21"/>
      <p:italic r:id="rId22"/>
      <p:boldItalic r:id="rId23"/>
    </p:embeddedFont>
    <p:embeddedFont>
      <p:font typeface="Inter" charset="0"/>
      <p:bold r:id="rId24"/>
      <p:boldItalic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 xmlns:p15="http://schemas.microsoft.com/office/powerpoint/2012/main">
        <p15:guide id="1" orient="horz" pos="2028" userDrawn="1">
          <p15:clr>
            <a:srgbClr val="747775"/>
          </p15:clr>
        </p15:guide>
        <p15:guide id="2" pos="3119" userDrawn="1">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p:scale>
          <a:sx n="50" d="100"/>
          <a:sy n="50" d="100"/>
        </p:scale>
        <p:origin x="-1836" y="-522"/>
      </p:cViewPr>
      <p:guideLst>
        <p:guide orient="horz" pos="2028"/>
        <p:guide pos="311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3.fntdata"/><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9.fntdata"/><Relationship Id="rId5" Type="http://schemas.openxmlformats.org/officeDocument/2006/relationships/slide" Target="slides/slide3.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7.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703906" y="385763"/>
            <a:ext cx="2785388" cy="19288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1219200" y="2443163"/>
            <a:ext cx="9753600" cy="2314575"/>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90756415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ec6a842055_1_75:notes"/>
          <p:cNvSpPr txBox="1">
            <a:spLocks noGrp="1"/>
          </p:cNvSpPr>
          <p:nvPr>
            <p:ph type="body" idx="1"/>
          </p:nvPr>
        </p:nvSpPr>
        <p:spPr>
          <a:xfrm>
            <a:off x="1219200" y="2443163"/>
            <a:ext cx="9753600" cy="23145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9" name="Google Shape;169;g2ec6a842055_1_75:notes"/>
          <p:cNvSpPr>
            <a:spLocks noGrp="1" noRot="1" noChangeAspect="1"/>
          </p:cNvSpPr>
          <p:nvPr>
            <p:ph type="sldImg" idx="2"/>
          </p:nvPr>
        </p:nvSpPr>
        <p:spPr>
          <a:xfrm>
            <a:off x="4703763" y="385763"/>
            <a:ext cx="2786062" cy="19288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2ec6a842055_1_271:notes"/>
          <p:cNvSpPr txBox="1">
            <a:spLocks noGrp="1"/>
          </p:cNvSpPr>
          <p:nvPr>
            <p:ph type="body" idx="1"/>
          </p:nvPr>
        </p:nvSpPr>
        <p:spPr>
          <a:xfrm>
            <a:off x="1219200" y="2443163"/>
            <a:ext cx="9753600" cy="23145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74" name="Google Shape;374;g2ec6a842055_1_271:notes"/>
          <p:cNvSpPr>
            <a:spLocks noGrp="1" noRot="1" noChangeAspect="1"/>
          </p:cNvSpPr>
          <p:nvPr>
            <p:ph type="sldImg" idx="2"/>
          </p:nvPr>
        </p:nvSpPr>
        <p:spPr>
          <a:xfrm>
            <a:off x="4703763" y="385763"/>
            <a:ext cx="2786062" cy="19288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2ec6a842055_1_250:notes"/>
          <p:cNvSpPr txBox="1">
            <a:spLocks noGrp="1"/>
          </p:cNvSpPr>
          <p:nvPr>
            <p:ph type="body" idx="1"/>
          </p:nvPr>
        </p:nvSpPr>
        <p:spPr>
          <a:xfrm>
            <a:off x="1219200" y="2443163"/>
            <a:ext cx="9753600" cy="23145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2" name="Google Shape;352;g2ec6a842055_1_250:notes"/>
          <p:cNvSpPr>
            <a:spLocks noGrp="1" noRot="1" noChangeAspect="1"/>
          </p:cNvSpPr>
          <p:nvPr>
            <p:ph type="sldImg" idx="2"/>
          </p:nvPr>
        </p:nvSpPr>
        <p:spPr>
          <a:xfrm>
            <a:off x="4703763" y="385763"/>
            <a:ext cx="2786062" cy="19288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2ec6a842055_1_298:notes"/>
          <p:cNvSpPr txBox="1">
            <a:spLocks noGrp="1"/>
          </p:cNvSpPr>
          <p:nvPr>
            <p:ph type="body" idx="1"/>
          </p:nvPr>
        </p:nvSpPr>
        <p:spPr>
          <a:xfrm>
            <a:off x="1219200" y="2443163"/>
            <a:ext cx="9753600" cy="23145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0" name="Google Shape;430;g2ec6a842055_1_298:notes"/>
          <p:cNvSpPr>
            <a:spLocks noGrp="1" noRot="1" noChangeAspect="1"/>
          </p:cNvSpPr>
          <p:nvPr>
            <p:ph type="sldImg" idx="2"/>
          </p:nvPr>
        </p:nvSpPr>
        <p:spPr>
          <a:xfrm>
            <a:off x="4703763" y="385763"/>
            <a:ext cx="2786062" cy="19288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2ec6a842055_1_95:notes"/>
          <p:cNvSpPr txBox="1">
            <a:spLocks noGrp="1"/>
          </p:cNvSpPr>
          <p:nvPr>
            <p:ph type="body" idx="1"/>
          </p:nvPr>
        </p:nvSpPr>
        <p:spPr>
          <a:xfrm>
            <a:off x="1219200" y="2443163"/>
            <a:ext cx="9753600" cy="23145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9" name="Google Shape;189;g2ec6a842055_1_95:notes"/>
          <p:cNvSpPr>
            <a:spLocks noGrp="1" noRot="1" noChangeAspect="1"/>
          </p:cNvSpPr>
          <p:nvPr>
            <p:ph type="sldImg" idx="2"/>
          </p:nvPr>
        </p:nvSpPr>
        <p:spPr>
          <a:xfrm>
            <a:off x="4703763" y="385763"/>
            <a:ext cx="2786062" cy="19288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2ec6a842055_1_110:notes"/>
          <p:cNvSpPr txBox="1">
            <a:spLocks noGrp="1"/>
          </p:cNvSpPr>
          <p:nvPr>
            <p:ph type="body" idx="1"/>
          </p:nvPr>
        </p:nvSpPr>
        <p:spPr>
          <a:xfrm>
            <a:off x="1219200" y="2443163"/>
            <a:ext cx="9753600" cy="23145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5" name="Google Shape;205;g2ec6a842055_1_110:notes"/>
          <p:cNvSpPr>
            <a:spLocks noGrp="1" noRot="1" noChangeAspect="1"/>
          </p:cNvSpPr>
          <p:nvPr>
            <p:ph type="sldImg" idx="2"/>
          </p:nvPr>
        </p:nvSpPr>
        <p:spPr>
          <a:xfrm>
            <a:off x="4703763" y="385763"/>
            <a:ext cx="2786062" cy="19288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2ec6a842055_1_125:notes"/>
          <p:cNvSpPr txBox="1">
            <a:spLocks noGrp="1"/>
          </p:cNvSpPr>
          <p:nvPr>
            <p:ph type="body" idx="1"/>
          </p:nvPr>
        </p:nvSpPr>
        <p:spPr>
          <a:xfrm>
            <a:off x="1219200" y="2443163"/>
            <a:ext cx="9753600" cy="23145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1" name="Google Shape;221;g2ec6a842055_1_125:notes"/>
          <p:cNvSpPr>
            <a:spLocks noGrp="1" noRot="1" noChangeAspect="1"/>
          </p:cNvSpPr>
          <p:nvPr>
            <p:ph type="sldImg" idx="2"/>
          </p:nvPr>
        </p:nvSpPr>
        <p:spPr>
          <a:xfrm>
            <a:off x="4703763" y="385763"/>
            <a:ext cx="2786062" cy="19288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2ec6a842055_1_144:notes"/>
          <p:cNvSpPr txBox="1">
            <a:spLocks noGrp="1"/>
          </p:cNvSpPr>
          <p:nvPr>
            <p:ph type="body" idx="1"/>
          </p:nvPr>
        </p:nvSpPr>
        <p:spPr>
          <a:xfrm>
            <a:off x="1219200" y="2443163"/>
            <a:ext cx="9753600" cy="23145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1" name="Google Shape;241;g2ec6a842055_1_144:notes"/>
          <p:cNvSpPr>
            <a:spLocks noGrp="1" noRot="1" noChangeAspect="1"/>
          </p:cNvSpPr>
          <p:nvPr>
            <p:ph type="sldImg" idx="2"/>
          </p:nvPr>
        </p:nvSpPr>
        <p:spPr>
          <a:xfrm>
            <a:off x="4703763" y="385763"/>
            <a:ext cx="2786062" cy="19288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2ec6a842055_1_165:notes"/>
          <p:cNvSpPr txBox="1">
            <a:spLocks noGrp="1"/>
          </p:cNvSpPr>
          <p:nvPr>
            <p:ph type="body" idx="1"/>
          </p:nvPr>
        </p:nvSpPr>
        <p:spPr>
          <a:xfrm>
            <a:off x="1219200" y="2443163"/>
            <a:ext cx="9753600" cy="23145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3" name="Google Shape;263;g2ec6a842055_1_165:notes"/>
          <p:cNvSpPr>
            <a:spLocks noGrp="1" noRot="1" noChangeAspect="1"/>
          </p:cNvSpPr>
          <p:nvPr>
            <p:ph type="sldImg" idx="2"/>
          </p:nvPr>
        </p:nvSpPr>
        <p:spPr>
          <a:xfrm>
            <a:off x="4703763" y="385763"/>
            <a:ext cx="2786062" cy="19288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2ec6a842055_1_186:notes"/>
          <p:cNvSpPr txBox="1">
            <a:spLocks noGrp="1"/>
          </p:cNvSpPr>
          <p:nvPr>
            <p:ph type="body" idx="1"/>
          </p:nvPr>
        </p:nvSpPr>
        <p:spPr>
          <a:xfrm>
            <a:off x="1219200" y="2443163"/>
            <a:ext cx="9753600" cy="23145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5" name="Google Shape;285;g2ec6a842055_1_186:notes"/>
          <p:cNvSpPr>
            <a:spLocks noGrp="1" noRot="1" noChangeAspect="1"/>
          </p:cNvSpPr>
          <p:nvPr>
            <p:ph type="sldImg" idx="2"/>
          </p:nvPr>
        </p:nvSpPr>
        <p:spPr>
          <a:xfrm>
            <a:off x="4703763" y="385763"/>
            <a:ext cx="2786062" cy="19288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2ec6a842055_1_218:notes"/>
          <p:cNvSpPr txBox="1">
            <a:spLocks noGrp="1"/>
          </p:cNvSpPr>
          <p:nvPr>
            <p:ph type="body" idx="1"/>
          </p:nvPr>
        </p:nvSpPr>
        <p:spPr>
          <a:xfrm>
            <a:off x="1219200" y="2443163"/>
            <a:ext cx="9753600" cy="23145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8" name="Google Shape;318;g2ec6a842055_1_218:notes"/>
          <p:cNvSpPr>
            <a:spLocks noGrp="1" noRot="1" noChangeAspect="1"/>
          </p:cNvSpPr>
          <p:nvPr>
            <p:ph type="sldImg" idx="2"/>
          </p:nvPr>
        </p:nvSpPr>
        <p:spPr>
          <a:xfrm>
            <a:off x="4703763" y="385763"/>
            <a:ext cx="2786062" cy="19288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2ec6a842055_1_341:notes"/>
          <p:cNvSpPr txBox="1">
            <a:spLocks noGrp="1"/>
          </p:cNvSpPr>
          <p:nvPr>
            <p:ph type="body" idx="1"/>
          </p:nvPr>
        </p:nvSpPr>
        <p:spPr>
          <a:xfrm>
            <a:off x="1219200" y="2443163"/>
            <a:ext cx="9753600" cy="23145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9" name="Google Shape;419;g2ec6a842055_1_341:notes"/>
          <p:cNvSpPr>
            <a:spLocks noGrp="1" noRot="1" noChangeAspect="1"/>
          </p:cNvSpPr>
          <p:nvPr>
            <p:ph type="sldImg" idx="2"/>
          </p:nvPr>
        </p:nvSpPr>
        <p:spPr>
          <a:xfrm>
            <a:off x="4703763" y="385763"/>
            <a:ext cx="2786062" cy="19288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37602" y="992869"/>
            <a:ext cx="9228414" cy="2737082"/>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0"/>
            </a:lvl1pPr>
            <a:lvl2pPr lvl="1" algn="ctr">
              <a:spcBef>
                <a:spcPts val="0"/>
              </a:spcBef>
              <a:spcAft>
                <a:spcPts val="0"/>
              </a:spcAft>
              <a:buSzPts val="5200"/>
              <a:buNone/>
              <a:defRPr sz="6930"/>
            </a:lvl2pPr>
            <a:lvl3pPr lvl="2" algn="ctr">
              <a:spcBef>
                <a:spcPts val="0"/>
              </a:spcBef>
              <a:spcAft>
                <a:spcPts val="0"/>
              </a:spcAft>
              <a:buSzPts val="5200"/>
              <a:buNone/>
              <a:defRPr sz="6930"/>
            </a:lvl3pPr>
            <a:lvl4pPr lvl="3" algn="ctr">
              <a:spcBef>
                <a:spcPts val="0"/>
              </a:spcBef>
              <a:spcAft>
                <a:spcPts val="0"/>
              </a:spcAft>
              <a:buSzPts val="5200"/>
              <a:buNone/>
              <a:defRPr sz="6930"/>
            </a:lvl4pPr>
            <a:lvl5pPr lvl="4" algn="ctr">
              <a:spcBef>
                <a:spcPts val="0"/>
              </a:spcBef>
              <a:spcAft>
                <a:spcPts val="0"/>
              </a:spcAft>
              <a:buSzPts val="5200"/>
              <a:buNone/>
              <a:defRPr sz="6930"/>
            </a:lvl5pPr>
            <a:lvl6pPr lvl="5" algn="ctr">
              <a:spcBef>
                <a:spcPts val="0"/>
              </a:spcBef>
              <a:spcAft>
                <a:spcPts val="0"/>
              </a:spcAft>
              <a:buSzPts val="5200"/>
              <a:buNone/>
              <a:defRPr sz="6930"/>
            </a:lvl6pPr>
            <a:lvl7pPr lvl="6" algn="ctr">
              <a:spcBef>
                <a:spcPts val="0"/>
              </a:spcBef>
              <a:spcAft>
                <a:spcPts val="0"/>
              </a:spcAft>
              <a:buSzPts val="5200"/>
              <a:buNone/>
              <a:defRPr sz="6930"/>
            </a:lvl7pPr>
            <a:lvl8pPr lvl="7" algn="ctr">
              <a:spcBef>
                <a:spcPts val="0"/>
              </a:spcBef>
              <a:spcAft>
                <a:spcPts val="0"/>
              </a:spcAft>
              <a:buSzPts val="5200"/>
              <a:buNone/>
              <a:defRPr sz="6930"/>
            </a:lvl8pPr>
            <a:lvl9pPr lvl="8" algn="ctr">
              <a:spcBef>
                <a:spcPts val="0"/>
              </a:spcBef>
              <a:spcAft>
                <a:spcPts val="0"/>
              </a:spcAft>
              <a:buSzPts val="5200"/>
              <a:buNone/>
              <a:defRPr sz="6930"/>
            </a:lvl9pPr>
          </a:lstStyle>
          <a:p>
            <a:endParaRPr/>
          </a:p>
        </p:txBody>
      </p:sp>
      <p:sp>
        <p:nvSpPr>
          <p:cNvPr id="11" name="Google Shape;11;p2"/>
          <p:cNvSpPr txBox="1">
            <a:spLocks noGrp="1"/>
          </p:cNvSpPr>
          <p:nvPr>
            <p:ph type="subTitle" idx="1"/>
          </p:nvPr>
        </p:nvSpPr>
        <p:spPr>
          <a:xfrm>
            <a:off x="337593" y="3779222"/>
            <a:ext cx="9228414" cy="1056909"/>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5"/>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a:endParaRPr/>
          </a:p>
        </p:txBody>
      </p:sp>
      <p:sp>
        <p:nvSpPr>
          <p:cNvPr id="12" name="Google Shape;12;p2"/>
          <p:cNvSpPr txBox="1">
            <a:spLocks noGrp="1"/>
          </p:cNvSpPr>
          <p:nvPr>
            <p:ph type="sldNum" idx="12"/>
          </p:nvPr>
        </p:nvSpPr>
        <p:spPr>
          <a:xfrm>
            <a:off x="9176273" y="6218263"/>
            <a:ext cx="594281" cy="524854"/>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37593" y="1474985"/>
            <a:ext cx="9228414" cy="261827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337593" y="4203399"/>
            <a:ext cx="9228414" cy="1734579"/>
          </a:xfrm>
          <a:prstGeom prst="rect">
            <a:avLst/>
          </a:prstGeom>
        </p:spPr>
        <p:txBody>
          <a:bodyPr spcFirstLastPara="1" wrap="square" lIns="91425" tIns="91425" rIns="91425" bIns="91425" anchor="t" anchorCtr="0">
            <a:normAutofit/>
          </a:bodyPr>
          <a:lstStyle>
            <a:lvl1pPr marL="609600" lvl="0" indent="-457200" algn="ctr">
              <a:spcBef>
                <a:spcPts val="0"/>
              </a:spcBef>
              <a:spcAft>
                <a:spcPts val="0"/>
              </a:spcAft>
              <a:buSzPts val="1800"/>
              <a:buChar char="●"/>
              <a:defRPr/>
            </a:lvl1pPr>
            <a:lvl2pPr marL="1219200" lvl="1" indent="-423545" algn="ctr">
              <a:spcBef>
                <a:spcPts val="0"/>
              </a:spcBef>
              <a:spcAft>
                <a:spcPts val="0"/>
              </a:spcAft>
              <a:buSzPts val="1400"/>
              <a:buChar char="○"/>
              <a:defRPr/>
            </a:lvl2pPr>
            <a:lvl3pPr marL="1828800" lvl="2" indent="-423545" algn="ctr">
              <a:spcBef>
                <a:spcPts val="0"/>
              </a:spcBef>
              <a:spcAft>
                <a:spcPts val="0"/>
              </a:spcAft>
              <a:buSzPts val="1400"/>
              <a:buChar char="■"/>
              <a:defRPr/>
            </a:lvl3pPr>
            <a:lvl4pPr marL="2439035" lvl="3" indent="-423545" algn="ctr">
              <a:spcBef>
                <a:spcPts val="0"/>
              </a:spcBef>
              <a:spcAft>
                <a:spcPts val="0"/>
              </a:spcAft>
              <a:buSzPts val="1400"/>
              <a:buChar char="●"/>
              <a:defRPr/>
            </a:lvl4pPr>
            <a:lvl5pPr marL="3048635" lvl="4" indent="-423545" algn="ctr">
              <a:spcBef>
                <a:spcPts val="0"/>
              </a:spcBef>
              <a:spcAft>
                <a:spcPts val="0"/>
              </a:spcAft>
              <a:buSzPts val="1400"/>
              <a:buChar char="○"/>
              <a:defRPr/>
            </a:lvl5pPr>
            <a:lvl6pPr marL="3658235" lvl="5" indent="-423545" algn="ctr">
              <a:spcBef>
                <a:spcPts val="0"/>
              </a:spcBef>
              <a:spcAft>
                <a:spcPts val="0"/>
              </a:spcAft>
              <a:buSzPts val="1400"/>
              <a:buChar char="■"/>
              <a:defRPr/>
            </a:lvl6pPr>
            <a:lvl7pPr marL="4267835" lvl="6" indent="-423545" algn="ctr">
              <a:spcBef>
                <a:spcPts val="0"/>
              </a:spcBef>
              <a:spcAft>
                <a:spcPts val="0"/>
              </a:spcAft>
              <a:buSzPts val="1400"/>
              <a:buChar char="●"/>
              <a:defRPr/>
            </a:lvl7pPr>
            <a:lvl8pPr marL="4876800" lvl="7" indent="-423545" algn="ctr">
              <a:spcBef>
                <a:spcPts val="0"/>
              </a:spcBef>
              <a:spcAft>
                <a:spcPts val="0"/>
              </a:spcAft>
              <a:buSzPts val="1400"/>
              <a:buChar char="○"/>
              <a:defRPr/>
            </a:lvl8pPr>
            <a:lvl9pPr marL="5486400" lvl="8" indent="-423545"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9176273" y="6218263"/>
            <a:ext cx="594281" cy="524854"/>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9176273" y="6218263"/>
            <a:ext cx="594281" cy="524854"/>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14"/>
          <p:cNvSpPr txBox="1">
            <a:spLocks noGrp="1"/>
          </p:cNvSpPr>
          <p:nvPr>
            <p:ph type="dt" idx="10"/>
          </p:nvPr>
        </p:nvSpPr>
        <p:spPr>
          <a:xfrm>
            <a:off x="247590" y="4238003"/>
            <a:ext cx="1155420" cy="243442"/>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58" name="Google Shape;58;p14"/>
          <p:cNvSpPr txBox="1">
            <a:spLocks noGrp="1"/>
          </p:cNvSpPr>
          <p:nvPr>
            <p:ph type="ftr" idx="11"/>
          </p:nvPr>
        </p:nvSpPr>
        <p:spPr>
          <a:xfrm>
            <a:off x="1691865" y="4238003"/>
            <a:ext cx="1568070" cy="243442"/>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59" name="Google Shape;59;p14"/>
          <p:cNvSpPr txBox="1">
            <a:spLocks noGrp="1"/>
          </p:cNvSpPr>
          <p:nvPr>
            <p:ph type="sldNum" idx="12"/>
          </p:nvPr>
        </p:nvSpPr>
        <p:spPr>
          <a:xfrm>
            <a:off x="3548790" y="4238003"/>
            <a:ext cx="1155420" cy="243442"/>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0"/>
        <p:cNvGrpSpPr/>
        <p:nvPr/>
      </p:nvGrpSpPr>
      <p:grpSpPr>
        <a:xfrm>
          <a:off x="0" y="0"/>
          <a:ext cx="0" cy="0"/>
          <a:chOff x="0" y="0"/>
          <a:chExt cx="0" cy="0"/>
        </a:xfrm>
      </p:grpSpPr>
      <p:sp>
        <p:nvSpPr>
          <p:cNvPr id="61" name="Google Shape;61;p15"/>
          <p:cNvSpPr txBox="1">
            <a:spLocks noGrp="1"/>
          </p:cNvSpPr>
          <p:nvPr>
            <p:ph type="ctrTitle"/>
          </p:nvPr>
        </p:nvSpPr>
        <p:spPr>
          <a:xfrm>
            <a:off x="371385" y="1420430"/>
            <a:ext cx="4209030" cy="980118"/>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62" name="Google Shape;62;p15"/>
          <p:cNvSpPr txBox="1">
            <a:spLocks noGrp="1"/>
          </p:cNvSpPr>
          <p:nvPr>
            <p:ph type="subTitle" idx="1"/>
          </p:nvPr>
        </p:nvSpPr>
        <p:spPr>
          <a:xfrm>
            <a:off x="742770" y="2591067"/>
            <a:ext cx="3466260" cy="1168520"/>
          </a:xfrm>
          <a:prstGeom prst="rect">
            <a:avLst/>
          </a:prstGeom>
          <a:noFill/>
          <a:ln>
            <a:noFill/>
          </a:ln>
        </p:spPr>
        <p:txBody>
          <a:bodyPr spcFirstLastPara="1" wrap="square" lIns="45725" tIns="22850" rIns="45725" bIns="22850" anchor="t" anchorCtr="0">
            <a:normAutofit/>
          </a:bodyPr>
          <a:lstStyle>
            <a:lvl1pPr lvl="0" algn="ctr">
              <a:spcBef>
                <a:spcPts val="400"/>
              </a:spcBef>
              <a:spcAft>
                <a:spcPts val="0"/>
              </a:spcAft>
              <a:buClr>
                <a:srgbClr val="888888"/>
              </a:buClr>
              <a:buSzPts val="1600"/>
              <a:buNone/>
              <a:defRPr>
                <a:solidFill>
                  <a:srgbClr val="888888"/>
                </a:solidFill>
              </a:defRPr>
            </a:lvl1pPr>
            <a:lvl2pPr lvl="1" algn="ctr">
              <a:spcBef>
                <a:spcPts val="400"/>
              </a:spcBef>
              <a:spcAft>
                <a:spcPts val="0"/>
              </a:spcAft>
              <a:buClr>
                <a:srgbClr val="888888"/>
              </a:buClr>
              <a:buSzPts val="1400"/>
              <a:buNone/>
              <a:defRPr>
                <a:solidFill>
                  <a:srgbClr val="888888"/>
                </a:solidFill>
              </a:defRPr>
            </a:lvl2pPr>
            <a:lvl3pPr lvl="2" algn="ctr">
              <a:spcBef>
                <a:spcPct val="54000"/>
              </a:spcBef>
              <a:spcAft>
                <a:spcPts val="0"/>
              </a:spcAft>
              <a:buClr>
                <a:srgbClr val="888888"/>
              </a:buClr>
              <a:buSzPts val="1200"/>
              <a:buNone/>
              <a:defRPr>
                <a:solidFill>
                  <a:srgbClr val="888888"/>
                </a:solidFill>
              </a:defRPr>
            </a:lvl3pPr>
            <a:lvl4pPr lvl="3" algn="ctr">
              <a:spcBef>
                <a:spcPct val="54000"/>
              </a:spcBef>
              <a:spcAft>
                <a:spcPts val="0"/>
              </a:spcAft>
              <a:buClr>
                <a:srgbClr val="888888"/>
              </a:buClr>
              <a:buSzPts val="1000"/>
              <a:buNone/>
              <a:defRPr>
                <a:solidFill>
                  <a:srgbClr val="888888"/>
                </a:solidFill>
              </a:defRPr>
            </a:lvl4pPr>
            <a:lvl5pPr lvl="4" algn="ctr">
              <a:spcBef>
                <a:spcPct val="54000"/>
              </a:spcBef>
              <a:spcAft>
                <a:spcPts val="0"/>
              </a:spcAft>
              <a:buClr>
                <a:srgbClr val="888888"/>
              </a:buClr>
              <a:buSzPts val="1000"/>
              <a:buNone/>
              <a:defRPr>
                <a:solidFill>
                  <a:srgbClr val="888888"/>
                </a:solidFill>
              </a:defRPr>
            </a:lvl5pPr>
            <a:lvl6pPr lvl="5" algn="ctr">
              <a:spcBef>
                <a:spcPct val="54000"/>
              </a:spcBef>
              <a:spcAft>
                <a:spcPts val="0"/>
              </a:spcAft>
              <a:buClr>
                <a:srgbClr val="888888"/>
              </a:buClr>
              <a:buSzPts val="1000"/>
              <a:buNone/>
              <a:defRPr>
                <a:solidFill>
                  <a:srgbClr val="888888"/>
                </a:solidFill>
              </a:defRPr>
            </a:lvl6pPr>
            <a:lvl7pPr lvl="6" algn="ctr">
              <a:spcBef>
                <a:spcPct val="54000"/>
              </a:spcBef>
              <a:spcAft>
                <a:spcPts val="0"/>
              </a:spcAft>
              <a:buClr>
                <a:srgbClr val="888888"/>
              </a:buClr>
              <a:buSzPts val="1000"/>
              <a:buNone/>
              <a:defRPr>
                <a:solidFill>
                  <a:srgbClr val="888888"/>
                </a:solidFill>
              </a:defRPr>
            </a:lvl7pPr>
            <a:lvl8pPr lvl="7" algn="ctr">
              <a:spcBef>
                <a:spcPct val="54000"/>
              </a:spcBef>
              <a:spcAft>
                <a:spcPts val="0"/>
              </a:spcAft>
              <a:buClr>
                <a:srgbClr val="888888"/>
              </a:buClr>
              <a:buSzPts val="1000"/>
              <a:buNone/>
              <a:defRPr>
                <a:solidFill>
                  <a:srgbClr val="888888"/>
                </a:solidFill>
              </a:defRPr>
            </a:lvl8pPr>
            <a:lvl9pPr lvl="8" algn="ctr">
              <a:spcBef>
                <a:spcPct val="54000"/>
              </a:spcBef>
              <a:spcAft>
                <a:spcPts val="0"/>
              </a:spcAft>
              <a:buClr>
                <a:srgbClr val="888888"/>
              </a:buClr>
              <a:buSzPts val="1000"/>
              <a:buNone/>
              <a:defRPr>
                <a:solidFill>
                  <a:srgbClr val="888888"/>
                </a:solidFill>
              </a:defRPr>
            </a:lvl9pPr>
          </a:lstStyle>
          <a:p>
            <a:endParaRPr/>
          </a:p>
        </p:txBody>
      </p:sp>
      <p:sp>
        <p:nvSpPr>
          <p:cNvPr id="63" name="Google Shape;63;p15"/>
          <p:cNvSpPr txBox="1">
            <a:spLocks noGrp="1"/>
          </p:cNvSpPr>
          <p:nvPr>
            <p:ph type="dt" idx="10"/>
          </p:nvPr>
        </p:nvSpPr>
        <p:spPr>
          <a:xfrm>
            <a:off x="247590" y="4238003"/>
            <a:ext cx="1155420" cy="243442"/>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64" name="Google Shape;64;p15"/>
          <p:cNvSpPr txBox="1">
            <a:spLocks noGrp="1"/>
          </p:cNvSpPr>
          <p:nvPr>
            <p:ph type="ftr" idx="11"/>
          </p:nvPr>
        </p:nvSpPr>
        <p:spPr>
          <a:xfrm>
            <a:off x="1691865" y="4238003"/>
            <a:ext cx="1568070" cy="243442"/>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65" name="Google Shape;65;p15"/>
          <p:cNvSpPr txBox="1">
            <a:spLocks noGrp="1"/>
          </p:cNvSpPr>
          <p:nvPr>
            <p:ph type="sldNum" idx="12"/>
          </p:nvPr>
        </p:nvSpPr>
        <p:spPr>
          <a:xfrm>
            <a:off x="3548790" y="4238003"/>
            <a:ext cx="1155420" cy="243442"/>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6"/>
        <p:cNvGrpSpPr/>
        <p:nvPr/>
      </p:nvGrpSpPr>
      <p:grpSpPr>
        <a:xfrm>
          <a:off x="0" y="0"/>
          <a:ext cx="0" cy="0"/>
          <a:chOff x="0" y="0"/>
          <a:chExt cx="0" cy="0"/>
        </a:xfrm>
      </p:grpSpPr>
      <p:sp>
        <p:nvSpPr>
          <p:cNvPr id="67" name="Google Shape;67;p16"/>
          <p:cNvSpPr txBox="1">
            <a:spLocks noGrp="1"/>
          </p:cNvSpPr>
          <p:nvPr>
            <p:ph type="title"/>
          </p:nvPr>
        </p:nvSpPr>
        <p:spPr>
          <a:xfrm>
            <a:off x="247590" y="183111"/>
            <a:ext cx="4456620" cy="762078"/>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68" name="Google Shape;68;p16"/>
          <p:cNvSpPr txBox="1">
            <a:spLocks noGrp="1"/>
          </p:cNvSpPr>
          <p:nvPr>
            <p:ph type="body" idx="1"/>
          </p:nvPr>
        </p:nvSpPr>
        <p:spPr>
          <a:xfrm>
            <a:off x="247590" y="1066910"/>
            <a:ext cx="4456620" cy="3017620"/>
          </a:xfrm>
          <a:prstGeom prst="rect">
            <a:avLst/>
          </a:prstGeom>
          <a:noFill/>
          <a:ln>
            <a:noFill/>
          </a:ln>
        </p:spPr>
        <p:txBody>
          <a:bodyPr spcFirstLastPara="1" wrap="square" lIns="45725" tIns="22850" rIns="45725" bIns="22850" anchor="t" anchorCtr="0">
            <a:normAutofit/>
          </a:bodyPr>
          <a:lstStyle>
            <a:lvl1pPr marL="609600" lvl="0" indent="-381000" algn="l">
              <a:spcBef>
                <a:spcPct val="54000"/>
              </a:spcBef>
              <a:spcAft>
                <a:spcPts val="0"/>
              </a:spcAft>
              <a:buClr>
                <a:schemeClr val="dk1"/>
              </a:buClr>
              <a:buSzPts val="900"/>
              <a:buChar char="•"/>
              <a:defRPr/>
            </a:lvl1pPr>
            <a:lvl2pPr marL="1219200" lvl="1" indent="-381000" algn="l">
              <a:spcBef>
                <a:spcPct val="54000"/>
              </a:spcBef>
              <a:spcAft>
                <a:spcPts val="0"/>
              </a:spcAft>
              <a:buClr>
                <a:schemeClr val="dk1"/>
              </a:buClr>
              <a:buSzPts val="900"/>
              <a:buChar char="–"/>
              <a:defRPr/>
            </a:lvl2pPr>
            <a:lvl3pPr marL="1828800" lvl="2" indent="-381000" algn="l">
              <a:spcBef>
                <a:spcPct val="54000"/>
              </a:spcBef>
              <a:spcAft>
                <a:spcPts val="0"/>
              </a:spcAft>
              <a:buClr>
                <a:schemeClr val="dk1"/>
              </a:buClr>
              <a:buSzPts val="900"/>
              <a:buChar char="•"/>
              <a:defRPr/>
            </a:lvl3pPr>
            <a:lvl4pPr marL="2439035" lvl="3" indent="-381000" algn="l">
              <a:spcBef>
                <a:spcPct val="54000"/>
              </a:spcBef>
              <a:spcAft>
                <a:spcPts val="0"/>
              </a:spcAft>
              <a:buClr>
                <a:schemeClr val="dk1"/>
              </a:buClr>
              <a:buSzPts val="900"/>
              <a:buChar char="–"/>
              <a:defRPr/>
            </a:lvl4pPr>
            <a:lvl5pPr marL="3048635" lvl="4" indent="-381000" algn="l">
              <a:spcBef>
                <a:spcPct val="54000"/>
              </a:spcBef>
              <a:spcAft>
                <a:spcPts val="0"/>
              </a:spcAft>
              <a:buClr>
                <a:schemeClr val="dk1"/>
              </a:buClr>
              <a:buSzPts val="900"/>
              <a:buChar char="»"/>
              <a:defRPr/>
            </a:lvl5pPr>
            <a:lvl6pPr marL="3658235" lvl="5" indent="-381000" algn="l">
              <a:spcBef>
                <a:spcPct val="54000"/>
              </a:spcBef>
              <a:spcAft>
                <a:spcPts val="0"/>
              </a:spcAft>
              <a:buClr>
                <a:schemeClr val="dk1"/>
              </a:buClr>
              <a:buSzPts val="900"/>
              <a:buChar char="•"/>
              <a:defRPr/>
            </a:lvl6pPr>
            <a:lvl7pPr marL="4267835" lvl="6" indent="-381000" algn="l">
              <a:spcBef>
                <a:spcPct val="54000"/>
              </a:spcBef>
              <a:spcAft>
                <a:spcPts val="0"/>
              </a:spcAft>
              <a:buClr>
                <a:schemeClr val="dk1"/>
              </a:buClr>
              <a:buSzPts val="900"/>
              <a:buChar char="•"/>
              <a:defRPr/>
            </a:lvl7pPr>
            <a:lvl8pPr marL="4876800" lvl="7" indent="-381000" algn="l">
              <a:spcBef>
                <a:spcPct val="54000"/>
              </a:spcBef>
              <a:spcAft>
                <a:spcPts val="0"/>
              </a:spcAft>
              <a:buClr>
                <a:schemeClr val="dk1"/>
              </a:buClr>
              <a:buSzPts val="900"/>
              <a:buChar char="•"/>
              <a:defRPr/>
            </a:lvl8pPr>
            <a:lvl9pPr marL="5486400" lvl="8" indent="-381000" algn="l">
              <a:spcBef>
                <a:spcPct val="54000"/>
              </a:spcBef>
              <a:spcAft>
                <a:spcPts val="0"/>
              </a:spcAft>
              <a:buClr>
                <a:schemeClr val="dk1"/>
              </a:buClr>
              <a:buSzPts val="900"/>
              <a:buChar char="•"/>
              <a:defRPr/>
            </a:lvl9pPr>
          </a:lstStyle>
          <a:p>
            <a:endParaRPr/>
          </a:p>
        </p:txBody>
      </p:sp>
      <p:sp>
        <p:nvSpPr>
          <p:cNvPr id="69" name="Google Shape;69;p16"/>
          <p:cNvSpPr txBox="1">
            <a:spLocks noGrp="1"/>
          </p:cNvSpPr>
          <p:nvPr>
            <p:ph type="dt" idx="10"/>
          </p:nvPr>
        </p:nvSpPr>
        <p:spPr>
          <a:xfrm>
            <a:off x="247590" y="4238003"/>
            <a:ext cx="1155420" cy="243442"/>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70" name="Google Shape;70;p16"/>
          <p:cNvSpPr txBox="1">
            <a:spLocks noGrp="1"/>
          </p:cNvSpPr>
          <p:nvPr>
            <p:ph type="ftr" idx="11"/>
          </p:nvPr>
        </p:nvSpPr>
        <p:spPr>
          <a:xfrm>
            <a:off x="1691865" y="4238003"/>
            <a:ext cx="1568070" cy="243442"/>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71" name="Google Shape;71;p16"/>
          <p:cNvSpPr txBox="1">
            <a:spLocks noGrp="1"/>
          </p:cNvSpPr>
          <p:nvPr>
            <p:ph type="sldNum" idx="12"/>
          </p:nvPr>
        </p:nvSpPr>
        <p:spPr>
          <a:xfrm>
            <a:off x="3548790" y="4238003"/>
            <a:ext cx="1155420" cy="243442"/>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2"/>
        <p:cNvGrpSpPr/>
        <p:nvPr/>
      </p:nvGrpSpPr>
      <p:grpSpPr>
        <a:xfrm>
          <a:off x="0" y="0"/>
          <a:ext cx="0" cy="0"/>
          <a:chOff x="0" y="0"/>
          <a:chExt cx="0" cy="0"/>
        </a:xfrm>
      </p:grpSpPr>
      <p:sp>
        <p:nvSpPr>
          <p:cNvPr id="73" name="Google Shape;73;p17"/>
          <p:cNvSpPr txBox="1">
            <a:spLocks noGrp="1"/>
          </p:cNvSpPr>
          <p:nvPr>
            <p:ph type="title"/>
          </p:nvPr>
        </p:nvSpPr>
        <p:spPr>
          <a:xfrm>
            <a:off x="391158" y="2938236"/>
            <a:ext cx="4209030" cy="908144"/>
          </a:xfrm>
          <a:prstGeom prst="rect">
            <a:avLst/>
          </a:prstGeom>
          <a:noFill/>
          <a:ln>
            <a:noFill/>
          </a:ln>
        </p:spPr>
        <p:txBody>
          <a:bodyPr spcFirstLastPara="1" wrap="square" lIns="45725" tIns="22850" rIns="45725" bIns="22850" anchor="t" anchorCtr="0">
            <a:normAutofit/>
          </a:bodyPr>
          <a:lstStyle>
            <a:lvl1pPr lvl="0" algn="l">
              <a:spcBef>
                <a:spcPts val="0"/>
              </a:spcBef>
              <a:spcAft>
                <a:spcPts val="0"/>
              </a:spcAft>
              <a:buClr>
                <a:schemeClr val="dk1"/>
              </a:buClr>
              <a:buSzPts val="2000"/>
              <a:buFont typeface="Calibri" panose="020F0502020204030204"/>
              <a:buNone/>
              <a:defRPr sz="2665" b="1" cap="none"/>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74" name="Google Shape;74;p17"/>
          <p:cNvSpPr txBox="1">
            <a:spLocks noGrp="1"/>
          </p:cNvSpPr>
          <p:nvPr>
            <p:ph type="body" idx="1"/>
          </p:nvPr>
        </p:nvSpPr>
        <p:spPr>
          <a:xfrm>
            <a:off x="391158" y="1938009"/>
            <a:ext cx="4209030" cy="1000228"/>
          </a:xfrm>
          <a:prstGeom prst="rect">
            <a:avLst/>
          </a:prstGeom>
          <a:noFill/>
          <a:ln>
            <a:noFill/>
          </a:ln>
        </p:spPr>
        <p:txBody>
          <a:bodyPr spcFirstLastPara="1" wrap="square" lIns="45725" tIns="22850" rIns="45725" bIns="22850" anchor="b" anchorCtr="0">
            <a:normAutofit/>
          </a:bodyPr>
          <a:lstStyle>
            <a:lvl1pPr marL="609600" lvl="0" indent="-304800" algn="l">
              <a:spcBef>
                <a:spcPct val="54000"/>
              </a:spcBef>
              <a:spcAft>
                <a:spcPts val="0"/>
              </a:spcAft>
              <a:buClr>
                <a:srgbClr val="888888"/>
              </a:buClr>
              <a:buSzPts val="1000"/>
              <a:buNone/>
              <a:defRPr sz="1335">
                <a:solidFill>
                  <a:srgbClr val="888888"/>
                </a:solidFill>
              </a:defRPr>
            </a:lvl1pPr>
            <a:lvl2pPr marL="1219200" lvl="1" indent="-304800" algn="l">
              <a:spcBef>
                <a:spcPct val="54000"/>
              </a:spcBef>
              <a:spcAft>
                <a:spcPts val="0"/>
              </a:spcAft>
              <a:buClr>
                <a:srgbClr val="888888"/>
              </a:buClr>
              <a:buSzPts val="900"/>
              <a:buNone/>
              <a:defRPr sz="1200">
                <a:solidFill>
                  <a:srgbClr val="888888"/>
                </a:solidFill>
              </a:defRPr>
            </a:lvl2pPr>
            <a:lvl3pPr marL="1828800" lvl="2" indent="-304800" algn="l">
              <a:spcBef>
                <a:spcPct val="54000"/>
              </a:spcBef>
              <a:spcAft>
                <a:spcPts val="0"/>
              </a:spcAft>
              <a:buClr>
                <a:srgbClr val="888888"/>
              </a:buClr>
              <a:buSzPts val="800"/>
              <a:buNone/>
              <a:defRPr sz="1065">
                <a:solidFill>
                  <a:srgbClr val="888888"/>
                </a:solidFill>
              </a:defRPr>
            </a:lvl3pPr>
            <a:lvl4pPr marL="2439035" lvl="3" indent="-304800" algn="l">
              <a:spcBef>
                <a:spcPct val="27000"/>
              </a:spcBef>
              <a:spcAft>
                <a:spcPts val="0"/>
              </a:spcAft>
              <a:buClr>
                <a:srgbClr val="888888"/>
              </a:buClr>
              <a:buSzPts val="700"/>
              <a:buNone/>
              <a:defRPr sz="935">
                <a:solidFill>
                  <a:srgbClr val="888888"/>
                </a:solidFill>
              </a:defRPr>
            </a:lvl4pPr>
            <a:lvl5pPr marL="3048635" lvl="4" indent="-304800" algn="l">
              <a:spcBef>
                <a:spcPct val="27000"/>
              </a:spcBef>
              <a:spcAft>
                <a:spcPts val="0"/>
              </a:spcAft>
              <a:buClr>
                <a:srgbClr val="888888"/>
              </a:buClr>
              <a:buSzPts val="700"/>
              <a:buNone/>
              <a:defRPr sz="935">
                <a:solidFill>
                  <a:srgbClr val="888888"/>
                </a:solidFill>
              </a:defRPr>
            </a:lvl5pPr>
            <a:lvl6pPr marL="3658235" lvl="5" indent="-304800" algn="l">
              <a:spcBef>
                <a:spcPct val="27000"/>
              </a:spcBef>
              <a:spcAft>
                <a:spcPts val="0"/>
              </a:spcAft>
              <a:buClr>
                <a:srgbClr val="888888"/>
              </a:buClr>
              <a:buSzPts val="700"/>
              <a:buNone/>
              <a:defRPr sz="935">
                <a:solidFill>
                  <a:srgbClr val="888888"/>
                </a:solidFill>
              </a:defRPr>
            </a:lvl6pPr>
            <a:lvl7pPr marL="4267835" lvl="6" indent="-304800" algn="l">
              <a:spcBef>
                <a:spcPct val="27000"/>
              </a:spcBef>
              <a:spcAft>
                <a:spcPts val="0"/>
              </a:spcAft>
              <a:buClr>
                <a:srgbClr val="888888"/>
              </a:buClr>
              <a:buSzPts val="700"/>
              <a:buNone/>
              <a:defRPr sz="935">
                <a:solidFill>
                  <a:srgbClr val="888888"/>
                </a:solidFill>
              </a:defRPr>
            </a:lvl7pPr>
            <a:lvl8pPr marL="4876800" lvl="7" indent="-304800" algn="l">
              <a:spcBef>
                <a:spcPct val="27000"/>
              </a:spcBef>
              <a:spcAft>
                <a:spcPts val="0"/>
              </a:spcAft>
              <a:buClr>
                <a:srgbClr val="888888"/>
              </a:buClr>
              <a:buSzPts val="700"/>
              <a:buNone/>
              <a:defRPr sz="935">
                <a:solidFill>
                  <a:srgbClr val="888888"/>
                </a:solidFill>
              </a:defRPr>
            </a:lvl8pPr>
            <a:lvl9pPr marL="5486400" lvl="8" indent="-304800" algn="l">
              <a:spcBef>
                <a:spcPct val="27000"/>
              </a:spcBef>
              <a:spcAft>
                <a:spcPts val="0"/>
              </a:spcAft>
              <a:buClr>
                <a:srgbClr val="888888"/>
              </a:buClr>
              <a:buSzPts val="700"/>
              <a:buNone/>
              <a:defRPr sz="935">
                <a:solidFill>
                  <a:srgbClr val="888888"/>
                </a:solidFill>
              </a:defRPr>
            </a:lvl9pPr>
          </a:lstStyle>
          <a:p>
            <a:endParaRPr/>
          </a:p>
        </p:txBody>
      </p:sp>
      <p:sp>
        <p:nvSpPr>
          <p:cNvPr id="75" name="Google Shape;75;p17"/>
          <p:cNvSpPr txBox="1">
            <a:spLocks noGrp="1"/>
          </p:cNvSpPr>
          <p:nvPr>
            <p:ph type="dt" idx="10"/>
          </p:nvPr>
        </p:nvSpPr>
        <p:spPr>
          <a:xfrm>
            <a:off x="247590" y="4238003"/>
            <a:ext cx="1155420" cy="243442"/>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76" name="Google Shape;76;p17"/>
          <p:cNvSpPr txBox="1">
            <a:spLocks noGrp="1"/>
          </p:cNvSpPr>
          <p:nvPr>
            <p:ph type="ftr" idx="11"/>
          </p:nvPr>
        </p:nvSpPr>
        <p:spPr>
          <a:xfrm>
            <a:off x="1691865" y="4238003"/>
            <a:ext cx="1568070" cy="243442"/>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77" name="Google Shape;77;p17"/>
          <p:cNvSpPr txBox="1">
            <a:spLocks noGrp="1"/>
          </p:cNvSpPr>
          <p:nvPr>
            <p:ph type="sldNum" idx="12"/>
          </p:nvPr>
        </p:nvSpPr>
        <p:spPr>
          <a:xfrm>
            <a:off x="3548790" y="4238003"/>
            <a:ext cx="1155420" cy="243442"/>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8"/>
        <p:cNvGrpSpPr/>
        <p:nvPr/>
      </p:nvGrpSpPr>
      <p:grpSpPr>
        <a:xfrm>
          <a:off x="0" y="0"/>
          <a:ext cx="0" cy="0"/>
          <a:chOff x="0" y="0"/>
          <a:chExt cx="0" cy="0"/>
        </a:xfrm>
      </p:grpSpPr>
      <p:sp>
        <p:nvSpPr>
          <p:cNvPr id="79" name="Google Shape;79;p18"/>
          <p:cNvSpPr txBox="1">
            <a:spLocks noGrp="1"/>
          </p:cNvSpPr>
          <p:nvPr>
            <p:ph type="title"/>
          </p:nvPr>
        </p:nvSpPr>
        <p:spPr>
          <a:xfrm>
            <a:off x="247590" y="183111"/>
            <a:ext cx="4456620" cy="762078"/>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80" name="Google Shape;80;p18"/>
          <p:cNvSpPr txBox="1">
            <a:spLocks noGrp="1"/>
          </p:cNvSpPr>
          <p:nvPr>
            <p:ph type="body" idx="1"/>
          </p:nvPr>
        </p:nvSpPr>
        <p:spPr>
          <a:xfrm>
            <a:off x="247590" y="1066910"/>
            <a:ext cx="2187045" cy="3017620"/>
          </a:xfrm>
          <a:prstGeom prst="rect">
            <a:avLst/>
          </a:prstGeom>
          <a:noFill/>
          <a:ln>
            <a:noFill/>
          </a:ln>
        </p:spPr>
        <p:txBody>
          <a:bodyPr spcFirstLastPara="1" wrap="square" lIns="45725" tIns="22850" rIns="45725" bIns="22850" anchor="t" anchorCtr="0">
            <a:normAutofit/>
          </a:bodyPr>
          <a:lstStyle>
            <a:lvl1pPr marL="609600" lvl="0" indent="-423545" algn="l">
              <a:spcBef>
                <a:spcPts val="400"/>
              </a:spcBef>
              <a:spcAft>
                <a:spcPts val="0"/>
              </a:spcAft>
              <a:buClr>
                <a:schemeClr val="dk1"/>
              </a:buClr>
              <a:buSzPts val="1400"/>
              <a:buChar char="•"/>
              <a:defRPr sz="1865"/>
            </a:lvl1pPr>
            <a:lvl2pPr marL="1219200" lvl="1" indent="-406400" algn="l">
              <a:spcBef>
                <a:spcPct val="54000"/>
              </a:spcBef>
              <a:spcAft>
                <a:spcPts val="0"/>
              </a:spcAft>
              <a:buClr>
                <a:schemeClr val="dk1"/>
              </a:buClr>
              <a:buSzPts val="1200"/>
              <a:buChar char="–"/>
              <a:defRPr sz="1600"/>
            </a:lvl2pPr>
            <a:lvl3pPr marL="1828800" lvl="2" indent="-389255" algn="l">
              <a:spcBef>
                <a:spcPct val="54000"/>
              </a:spcBef>
              <a:spcAft>
                <a:spcPts val="0"/>
              </a:spcAft>
              <a:buClr>
                <a:schemeClr val="dk1"/>
              </a:buClr>
              <a:buSzPts val="1000"/>
              <a:buChar char="•"/>
              <a:defRPr sz="1335"/>
            </a:lvl3pPr>
            <a:lvl4pPr marL="2439035" lvl="3" indent="-381000" algn="l">
              <a:spcBef>
                <a:spcPct val="54000"/>
              </a:spcBef>
              <a:spcAft>
                <a:spcPts val="0"/>
              </a:spcAft>
              <a:buClr>
                <a:schemeClr val="dk1"/>
              </a:buClr>
              <a:buSzPts val="900"/>
              <a:buChar char="–"/>
              <a:defRPr sz="1200"/>
            </a:lvl4pPr>
            <a:lvl5pPr marL="3048635" lvl="4" indent="-381000" algn="l">
              <a:spcBef>
                <a:spcPct val="54000"/>
              </a:spcBef>
              <a:spcAft>
                <a:spcPts val="0"/>
              </a:spcAft>
              <a:buClr>
                <a:schemeClr val="dk1"/>
              </a:buClr>
              <a:buSzPts val="900"/>
              <a:buChar char="»"/>
              <a:defRPr sz="1200"/>
            </a:lvl5pPr>
            <a:lvl6pPr marL="3658235" lvl="5" indent="-381000" algn="l">
              <a:spcBef>
                <a:spcPct val="54000"/>
              </a:spcBef>
              <a:spcAft>
                <a:spcPts val="0"/>
              </a:spcAft>
              <a:buClr>
                <a:schemeClr val="dk1"/>
              </a:buClr>
              <a:buSzPts val="900"/>
              <a:buChar char="•"/>
              <a:defRPr sz="1200"/>
            </a:lvl6pPr>
            <a:lvl7pPr marL="4267835" lvl="6" indent="-381000" algn="l">
              <a:spcBef>
                <a:spcPct val="54000"/>
              </a:spcBef>
              <a:spcAft>
                <a:spcPts val="0"/>
              </a:spcAft>
              <a:buClr>
                <a:schemeClr val="dk1"/>
              </a:buClr>
              <a:buSzPts val="900"/>
              <a:buChar char="•"/>
              <a:defRPr sz="1200"/>
            </a:lvl7pPr>
            <a:lvl8pPr marL="4876800" lvl="7" indent="-381000" algn="l">
              <a:spcBef>
                <a:spcPct val="54000"/>
              </a:spcBef>
              <a:spcAft>
                <a:spcPts val="0"/>
              </a:spcAft>
              <a:buClr>
                <a:schemeClr val="dk1"/>
              </a:buClr>
              <a:buSzPts val="900"/>
              <a:buChar char="•"/>
              <a:defRPr sz="1200"/>
            </a:lvl8pPr>
            <a:lvl9pPr marL="5486400" lvl="8" indent="-381000" algn="l">
              <a:spcBef>
                <a:spcPct val="54000"/>
              </a:spcBef>
              <a:spcAft>
                <a:spcPts val="0"/>
              </a:spcAft>
              <a:buClr>
                <a:schemeClr val="dk1"/>
              </a:buClr>
              <a:buSzPts val="900"/>
              <a:buChar char="•"/>
              <a:defRPr sz="1200"/>
            </a:lvl9pPr>
          </a:lstStyle>
          <a:p>
            <a:endParaRPr/>
          </a:p>
        </p:txBody>
      </p:sp>
      <p:sp>
        <p:nvSpPr>
          <p:cNvPr id="81" name="Google Shape;81;p18"/>
          <p:cNvSpPr txBox="1">
            <a:spLocks noGrp="1"/>
          </p:cNvSpPr>
          <p:nvPr>
            <p:ph type="body" idx="2"/>
          </p:nvPr>
        </p:nvSpPr>
        <p:spPr>
          <a:xfrm>
            <a:off x="2517165" y="1066910"/>
            <a:ext cx="2187045" cy="3017620"/>
          </a:xfrm>
          <a:prstGeom prst="rect">
            <a:avLst/>
          </a:prstGeom>
          <a:noFill/>
          <a:ln>
            <a:noFill/>
          </a:ln>
        </p:spPr>
        <p:txBody>
          <a:bodyPr spcFirstLastPara="1" wrap="square" lIns="45725" tIns="22850" rIns="45725" bIns="22850" anchor="t" anchorCtr="0">
            <a:normAutofit/>
          </a:bodyPr>
          <a:lstStyle>
            <a:lvl1pPr marL="609600" lvl="0" indent="-423545" algn="l">
              <a:spcBef>
                <a:spcPts val="400"/>
              </a:spcBef>
              <a:spcAft>
                <a:spcPts val="0"/>
              </a:spcAft>
              <a:buClr>
                <a:schemeClr val="dk1"/>
              </a:buClr>
              <a:buSzPts val="1400"/>
              <a:buChar char="•"/>
              <a:defRPr sz="1865"/>
            </a:lvl1pPr>
            <a:lvl2pPr marL="1219200" lvl="1" indent="-406400" algn="l">
              <a:spcBef>
                <a:spcPct val="54000"/>
              </a:spcBef>
              <a:spcAft>
                <a:spcPts val="0"/>
              </a:spcAft>
              <a:buClr>
                <a:schemeClr val="dk1"/>
              </a:buClr>
              <a:buSzPts val="1200"/>
              <a:buChar char="–"/>
              <a:defRPr sz="1600"/>
            </a:lvl2pPr>
            <a:lvl3pPr marL="1828800" lvl="2" indent="-389255" algn="l">
              <a:spcBef>
                <a:spcPct val="54000"/>
              </a:spcBef>
              <a:spcAft>
                <a:spcPts val="0"/>
              </a:spcAft>
              <a:buClr>
                <a:schemeClr val="dk1"/>
              </a:buClr>
              <a:buSzPts val="1000"/>
              <a:buChar char="•"/>
              <a:defRPr sz="1335"/>
            </a:lvl3pPr>
            <a:lvl4pPr marL="2439035" lvl="3" indent="-381000" algn="l">
              <a:spcBef>
                <a:spcPct val="54000"/>
              </a:spcBef>
              <a:spcAft>
                <a:spcPts val="0"/>
              </a:spcAft>
              <a:buClr>
                <a:schemeClr val="dk1"/>
              </a:buClr>
              <a:buSzPts val="900"/>
              <a:buChar char="–"/>
              <a:defRPr sz="1200"/>
            </a:lvl4pPr>
            <a:lvl5pPr marL="3048635" lvl="4" indent="-381000" algn="l">
              <a:spcBef>
                <a:spcPct val="54000"/>
              </a:spcBef>
              <a:spcAft>
                <a:spcPts val="0"/>
              </a:spcAft>
              <a:buClr>
                <a:schemeClr val="dk1"/>
              </a:buClr>
              <a:buSzPts val="900"/>
              <a:buChar char="»"/>
              <a:defRPr sz="1200"/>
            </a:lvl5pPr>
            <a:lvl6pPr marL="3658235" lvl="5" indent="-381000" algn="l">
              <a:spcBef>
                <a:spcPct val="54000"/>
              </a:spcBef>
              <a:spcAft>
                <a:spcPts val="0"/>
              </a:spcAft>
              <a:buClr>
                <a:schemeClr val="dk1"/>
              </a:buClr>
              <a:buSzPts val="900"/>
              <a:buChar char="•"/>
              <a:defRPr sz="1200"/>
            </a:lvl6pPr>
            <a:lvl7pPr marL="4267835" lvl="6" indent="-381000" algn="l">
              <a:spcBef>
                <a:spcPct val="54000"/>
              </a:spcBef>
              <a:spcAft>
                <a:spcPts val="0"/>
              </a:spcAft>
              <a:buClr>
                <a:schemeClr val="dk1"/>
              </a:buClr>
              <a:buSzPts val="900"/>
              <a:buChar char="•"/>
              <a:defRPr sz="1200"/>
            </a:lvl7pPr>
            <a:lvl8pPr marL="4876800" lvl="7" indent="-381000" algn="l">
              <a:spcBef>
                <a:spcPct val="54000"/>
              </a:spcBef>
              <a:spcAft>
                <a:spcPts val="0"/>
              </a:spcAft>
              <a:buClr>
                <a:schemeClr val="dk1"/>
              </a:buClr>
              <a:buSzPts val="900"/>
              <a:buChar char="•"/>
              <a:defRPr sz="1200"/>
            </a:lvl8pPr>
            <a:lvl9pPr marL="5486400" lvl="8" indent="-381000" algn="l">
              <a:spcBef>
                <a:spcPct val="54000"/>
              </a:spcBef>
              <a:spcAft>
                <a:spcPts val="0"/>
              </a:spcAft>
              <a:buClr>
                <a:schemeClr val="dk1"/>
              </a:buClr>
              <a:buSzPts val="900"/>
              <a:buChar char="•"/>
              <a:defRPr sz="1200"/>
            </a:lvl9pPr>
          </a:lstStyle>
          <a:p>
            <a:endParaRPr/>
          </a:p>
        </p:txBody>
      </p:sp>
      <p:sp>
        <p:nvSpPr>
          <p:cNvPr id="82" name="Google Shape;82;p18"/>
          <p:cNvSpPr txBox="1">
            <a:spLocks noGrp="1"/>
          </p:cNvSpPr>
          <p:nvPr>
            <p:ph type="dt" idx="10"/>
          </p:nvPr>
        </p:nvSpPr>
        <p:spPr>
          <a:xfrm>
            <a:off x="247590" y="4238003"/>
            <a:ext cx="1155420" cy="243442"/>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83" name="Google Shape;83;p18"/>
          <p:cNvSpPr txBox="1">
            <a:spLocks noGrp="1"/>
          </p:cNvSpPr>
          <p:nvPr>
            <p:ph type="ftr" idx="11"/>
          </p:nvPr>
        </p:nvSpPr>
        <p:spPr>
          <a:xfrm>
            <a:off x="1691865" y="4238003"/>
            <a:ext cx="1568070" cy="243442"/>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84" name="Google Shape;84;p18"/>
          <p:cNvSpPr txBox="1">
            <a:spLocks noGrp="1"/>
          </p:cNvSpPr>
          <p:nvPr>
            <p:ph type="sldNum" idx="12"/>
          </p:nvPr>
        </p:nvSpPr>
        <p:spPr>
          <a:xfrm>
            <a:off x="3548790" y="4238003"/>
            <a:ext cx="1155420" cy="243442"/>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5"/>
        <p:cNvGrpSpPr/>
        <p:nvPr/>
      </p:nvGrpSpPr>
      <p:grpSpPr>
        <a:xfrm>
          <a:off x="0" y="0"/>
          <a:ext cx="0" cy="0"/>
          <a:chOff x="0" y="0"/>
          <a:chExt cx="0" cy="0"/>
        </a:xfrm>
      </p:grpSpPr>
      <p:sp>
        <p:nvSpPr>
          <p:cNvPr id="86" name="Google Shape;86;p19"/>
          <p:cNvSpPr txBox="1">
            <a:spLocks noGrp="1"/>
          </p:cNvSpPr>
          <p:nvPr>
            <p:ph type="title"/>
          </p:nvPr>
        </p:nvSpPr>
        <p:spPr>
          <a:xfrm>
            <a:off x="247590" y="183111"/>
            <a:ext cx="4456620" cy="762078"/>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2200"/>
              <a:buFont typeface="Calibri" panose="020F0502020204030204"/>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87" name="Google Shape;87;p19"/>
          <p:cNvSpPr txBox="1">
            <a:spLocks noGrp="1"/>
          </p:cNvSpPr>
          <p:nvPr>
            <p:ph type="body" idx="1"/>
          </p:nvPr>
        </p:nvSpPr>
        <p:spPr>
          <a:xfrm>
            <a:off x="247590" y="1023513"/>
            <a:ext cx="2187905" cy="426552"/>
          </a:xfrm>
          <a:prstGeom prst="rect">
            <a:avLst/>
          </a:prstGeom>
          <a:noFill/>
          <a:ln>
            <a:noFill/>
          </a:ln>
        </p:spPr>
        <p:txBody>
          <a:bodyPr spcFirstLastPara="1" wrap="square" lIns="45725" tIns="22850" rIns="45725" bIns="22850" anchor="b" anchorCtr="0">
            <a:normAutofit/>
          </a:bodyPr>
          <a:lstStyle>
            <a:lvl1pPr marL="609600" lvl="0" indent="-304800" algn="l">
              <a:spcBef>
                <a:spcPct val="54000"/>
              </a:spcBef>
              <a:spcAft>
                <a:spcPts val="0"/>
              </a:spcAft>
              <a:buClr>
                <a:schemeClr val="dk1"/>
              </a:buClr>
              <a:buSzPts val="1200"/>
              <a:buNone/>
              <a:defRPr sz="1600" b="1"/>
            </a:lvl1pPr>
            <a:lvl2pPr marL="1219200" lvl="1" indent="-304800" algn="l">
              <a:spcBef>
                <a:spcPct val="54000"/>
              </a:spcBef>
              <a:spcAft>
                <a:spcPts val="0"/>
              </a:spcAft>
              <a:buClr>
                <a:schemeClr val="dk1"/>
              </a:buClr>
              <a:buSzPts val="1000"/>
              <a:buNone/>
              <a:defRPr sz="1335" b="1"/>
            </a:lvl2pPr>
            <a:lvl3pPr marL="1828800" lvl="2" indent="-304800" algn="l">
              <a:spcBef>
                <a:spcPct val="54000"/>
              </a:spcBef>
              <a:spcAft>
                <a:spcPts val="0"/>
              </a:spcAft>
              <a:buClr>
                <a:schemeClr val="dk1"/>
              </a:buClr>
              <a:buSzPts val="900"/>
              <a:buNone/>
              <a:defRPr sz="1200" b="1"/>
            </a:lvl3pPr>
            <a:lvl4pPr marL="2439035" lvl="3" indent="-304800" algn="l">
              <a:spcBef>
                <a:spcPct val="54000"/>
              </a:spcBef>
              <a:spcAft>
                <a:spcPts val="0"/>
              </a:spcAft>
              <a:buClr>
                <a:schemeClr val="dk1"/>
              </a:buClr>
              <a:buSzPts val="800"/>
              <a:buNone/>
              <a:defRPr sz="1065" b="1"/>
            </a:lvl4pPr>
            <a:lvl5pPr marL="3048635" lvl="4" indent="-304800" algn="l">
              <a:spcBef>
                <a:spcPct val="54000"/>
              </a:spcBef>
              <a:spcAft>
                <a:spcPts val="0"/>
              </a:spcAft>
              <a:buClr>
                <a:schemeClr val="dk1"/>
              </a:buClr>
              <a:buSzPts val="800"/>
              <a:buNone/>
              <a:defRPr sz="1065" b="1"/>
            </a:lvl5pPr>
            <a:lvl6pPr marL="3658235" lvl="5" indent="-304800" algn="l">
              <a:spcBef>
                <a:spcPct val="54000"/>
              </a:spcBef>
              <a:spcAft>
                <a:spcPts val="0"/>
              </a:spcAft>
              <a:buClr>
                <a:schemeClr val="dk1"/>
              </a:buClr>
              <a:buSzPts val="800"/>
              <a:buNone/>
              <a:defRPr sz="1065" b="1"/>
            </a:lvl6pPr>
            <a:lvl7pPr marL="4267835" lvl="6" indent="-304800" algn="l">
              <a:spcBef>
                <a:spcPct val="54000"/>
              </a:spcBef>
              <a:spcAft>
                <a:spcPts val="0"/>
              </a:spcAft>
              <a:buClr>
                <a:schemeClr val="dk1"/>
              </a:buClr>
              <a:buSzPts val="800"/>
              <a:buNone/>
              <a:defRPr sz="1065" b="1"/>
            </a:lvl7pPr>
            <a:lvl8pPr marL="4876800" lvl="7" indent="-304800" algn="l">
              <a:spcBef>
                <a:spcPct val="54000"/>
              </a:spcBef>
              <a:spcAft>
                <a:spcPts val="0"/>
              </a:spcAft>
              <a:buClr>
                <a:schemeClr val="dk1"/>
              </a:buClr>
              <a:buSzPts val="800"/>
              <a:buNone/>
              <a:defRPr sz="1065" b="1"/>
            </a:lvl8pPr>
            <a:lvl9pPr marL="5486400" lvl="8" indent="-304800" algn="l">
              <a:spcBef>
                <a:spcPct val="54000"/>
              </a:spcBef>
              <a:spcAft>
                <a:spcPts val="0"/>
              </a:spcAft>
              <a:buClr>
                <a:schemeClr val="dk1"/>
              </a:buClr>
              <a:buSzPts val="800"/>
              <a:buNone/>
              <a:defRPr sz="1065" b="1"/>
            </a:lvl9pPr>
          </a:lstStyle>
          <a:p>
            <a:endParaRPr/>
          </a:p>
        </p:txBody>
      </p:sp>
      <p:sp>
        <p:nvSpPr>
          <p:cNvPr id="88" name="Google Shape;88;p19"/>
          <p:cNvSpPr txBox="1">
            <a:spLocks noGrp="1"/>
          </p:cNvSpPr>
          <p:nvPr>
            <p:ph type="body" idx="2"/>
          </p:nvPr>
        </p:nvSpPr>
        <p:spPr>
          <a:xfrm>
            <a:off x="247590" y="1450067"/>
            <a:ext cx="2187905" cy="2634463"/>
          </a:xfrm>
          <a:prstGeom prst="rect">
            <a:avLst/>
          </a:prstGeom>
          <a:noFill/>
          <a:ln>
            <a:noFill/>
          </a:ln>
        </p:spPr>
        <p:txBody>
          <a:bodyPr spcFirstLastPara="1" wrap="square" lIns="45725" tIns="22850" rIns="45725" bIns="22850" anchor="t" anchorCtr="0">
            <a:normAutofit/>
          </a:bodyPr>
          <a:lstStyle>
            <a:lvl1pPr marL="609600" lvl="0" indent="-406400" algn="l">
              <a:spcBef>
                <a:spcPct val="54000"/>
              </a:spcBef>
              <a:spcAft>
                <a:spcPts val="0"/>
              </a:spcAft>
              <a:buClr>
                <a:schemeClr val="dk1"/>
              </a:buClr>
              <a:buSzPts val="1200"/>
              <a:buChar char="•"/>
              <a:defRPr sz="1600"/>
            </a:lvl1pPr>
            <a:lvl2pPr marL="1219200" lvl="1" indent="-389255" algn="l">
              <a:spcBef>
                <a:spcPct val="54000"/>
              </a:spcBef>
              <a:spcAft>
                <a:spcPts val="0"/>
              </a:spcAft>
              <a:buClr>
                <a:schemeClr val="dk1"/>
              </a:buClr>
              <a:buSzPts val="1000"/>
              <a:buChar char="–"/>
              <a:defRPr sz="1335"/>
            </a:lvl2pPr>
            <a:lvl3pPr marL="1828800" lvl="2" indent="-381000" algn="l">
              <a:spcBef>
                <a:spcPct val="54000"/>
              </a:spcBef>
              <a:spcAft>
                <a:spcPts val="0"/>
              </a:spcAft>
              <a:buClr>
                <a:schemeClr val="dk1"/>
              </a:buClr>
              <a:buSzPts val="900"/>
              <a:buChar char="•"/>
              <a:defRPr sz="1200"/>
            </a:lvl3pPr>
            <a:lvl4pPr marL="2439035" lvl="3" indent="-372745" algn="l">
              <a:spcBef>
                <a:spcPct val="54000"/>
              </a:spcBef>
              <a:spcAft>
                <a:spcPts val="0"/>
              </a:spcAft>
              <a:buClr>
                <a:schemeClr val="dk1"/>
              </a:buClr>
              <a:buSzPts val="800"/>
              <a:buChar char="–"/>
              <a:defRPr sz="1065"/>
            </a:lvl4pPr>
            <a:lvl5pPr marL="3048635" lvl="4" indent="-372745" algn="l">
              <a:spcBef>
                <a:spcPct val="54000"/>
              </a:spcBef>
              <a:spcAft>
                <a:spcPts val="0"/>
              </a:spcAft>
              <a:buClr>
                <a:schemeClr val="dk1"/>
              </a:buClr>
              <a:buSzPts val="800"/>
              <a:buChar char="»"/>
              <a:defRPr sz="1065"/>
            </a:lvl5pPr>
            <a:lvl6pPr marL="3658235" lvl="5" indent="-372745" algn="l">
              <a:spcBef>
                <a:spcPct val="54000"/>
              </a:spcBef>
              <a:spcAft>
                <a:spcPts val="0"/>
              </a:spcAft>
              <a:buClr>
                <a:schemeClr val="dk1"/>
              </a:buClr>
              <a:buSzPts val="800"/>
              <a:buChar char="•"/>
              <a:defRPr sz="1065"/>
            </a:lvl6pPr>
            <a:lvl7pPr marL="4267835" lvl="6" indent="-372745" algn="l">
              <a:spcBef>
                <a:spcPct val="54000"/>
              </a:spcBef>
              <a:spcAft>
                <a:spcPts val="0"/>
              </a:spcAft>
              <a:buClr>
                <a:schemeClr val="dk1"/>
              </a:buClr>
              <a:buSzPts val="800"/>
              <a:buChar char="•"/>
              <a:defRPr sz="1065"/>
            </a:lvl7pPr>
            <a:lvl8pPr marL="4876800" lvl="7" indent="-372745" algn="l">
              <a:spcBef>
                <a:spcPct val="54000"/>
              </a:spcBef>
              <a:spcAft>
                <a:spcPts val="0"/>
              </a:spcAft>
              <a:buClr>
                <a:schemeClr val="dk1"/>
              </a:buClr>
              <a:buSzPts val="800"/>
              <a:buChar char="•"/>
              <a:defRPr sz="1065"/>
            </a:lvl8pPr>
            <a:lvl9pPr marL="5486400" lvl="8" indent="-372745" algn="l">
              <a:spcBef>
                <a:spcPct val="54000"/>
              </a:spcBef>
              <a:spcAft>
                <a:spcPts val="0"/>
              </a:spcAft>
              <a:buClr>
                <a:schemeClr val="dk1"/>
              </a:buClr>
              <a:buSzPts val="800"/>
              <a:buChar char="•"/>
              <a:defRPr sz="1065"/>
            </a:lvl9pPr>
          </a:lstStyle>
          <a:p>
            <a:endParaRPr/>
          </a:p>
        </p:txBody>
      </p:sp>
      <p:sp>
        <p:nvSpPr>
          <p:cNvPr id="89" name="Google Shape;89;p19"/>
          <p:cNvSpPr txBox="1">
            <a:spLocks noGrp="1"/>
          </p:cNvSpPr>
          <p:nvPr>
            <p:ph type="body" idx="3"/>
          </p:nvPr>
        </p:nvSpPr>
        <p:spPr>
          <a:xfrm>
            <a:off x="2515446" y="1023513"/>
            <a:ext cx="2188765" cy="426552"/>
          </a:xfrm>
          <a:prstGeom prst="rect">
            <a:avLst/>
          </a:prstGeom>
          <a:noFill/>
          <a:ln>
            <a:noFill/>
          </a:ln>
        </p:spPr>
        <p:txBody>
          <a:bodyPr spcFirstLastPara="1" wrap="square" lIns="45725" tIns="22850" rIns="45725" bIns="22850" anchor="b" anchorCtr="0">
            <a:normAutofit/>
          </a:bodyPr>
          <a:lstStyle>
            <a:lvl1pPr marL="609600" lvl="0" indent="-304800" algn="l">
              <a:spcBef>
                <a:spcPct val="54000"/>
              </a:spcBef>
              <a:spcAft>
                <a:spcPts val="0"/>
              </a:spcAft>
              <a:buClr>
                <a:schemeClr val="dk1"/>
              </a:buClr>
              <a:buSzPts val="1200"/>
              <a:buNone/>
              <a:defRPr sz="1600" b="1"/>
            </a:lvl1pPr>
            <a:lvl2pPr marL="1219200" lvl="1" indent="-304800" algn="l">
              <a:spcBef>
                <a:spcPct val="54000"/>
              </a:spcBef>
              <a:spcAft>
                <a:spcPts val="0"/>
              </a:spcAft>
              <a:buClr>
                <a:schemeClr val="dk1"/>
              </a:buClr>
              <a:buSzPts val="1000"/>
              <a:buNone/>
              <a:defRPr sz="1335" b="1"/>
            </a:lvl2pPr>
            <a:lvl3pPr marL="1828800" lvl="2" indent="-304800" algn="l">
              <a:spcBef>
                <a:spcPct val="54000"/>
              </a:spcBef>
              <a:spcAft>
                <a:spcPts val="0"/>
              </a:spcAft>
              <a:buClr>
                <a:schemeClr val="dk1"/>
              </a:buClr>
              <a:buSzPts val="900"/>
              <a:buNone/>
              <a:defRPr sz="1200" b="1"/>
            </a:lvl3pPr>
            <a:lvl4pPr marL="2439035" lvl="3" indent="-304800" algn="l">
              <a:spcBef>
                <a:spcPct val="54000"/>
              </a:spcBef>
              <a:spcAft>
                <a:spcPts val="0"/>
              </a:spcAft>
              <a:buClr>
                <a:schemeClr val="dk1"/>
              </a:buClr>
              <a:buSzPts val="800"/>
              <a:buNone/>
              <a:defRPr sz="1065" b="1"/>
            </a:lvl4pPr>
            <a:lvl5pPr marL="3048635" lvl="4" indent="-304800" algn="l">
              <a:spcBef>
                <a:spcPct val="54000"/>
              </a:spcBef>
              <a:spcAft>
                <a:spcPts val="0"/>
              </a:spcAft>
              <a:buClr>
                <a:schemeClr val="dk1"/>
              </a:buClr>
              <a:buSzPts val="800"/>
              <a:buNone/>
              <a:defRPr sz="1065" b="1"/>
            </a:lvl5pPr>
            <a:lvl6pPr marL="3658235" lvl="5" indent="-304800" algn="l">
              <a:spcBef>
                <a:spcPct val="54000"/>
              </a:spcBef>
              <a:spcAft>
                <a:spcPts val="0"/>
              </a:spcAft>
              <a:buClr>
                <a:schemeClr val="dk1"/>
              </a:buClr>
              <a:buSzPts val="800"/>
              <a:buNone/>
              <a:defRPr sz="1065" b="1"/>
            </a:lvl6pPr>
            <a:lvl7pPr marL="4267835" lvl="6" indent="-304800" algn="l">
              <a:spcBef>
                <a:spcPct val="54000"/>
              </a:spcBef>
              <a:spcAft>
                <a:spcPts val="0"/>
              </a:spcAft>
              <a:buClr>
                <a:schemeClr val="dk1"/>
              </a:buClr>
              <a:buSzPts val="800"/>
              <a:buNone/>
              <a:defRPr sz="1065" b="1"/>
            </a:lvl7pPr>
            <a:lvl8pPr marL="4876800" lvl="7" indent="-304800" algn="l">
              <a:spcBef>
                <a:spcPct val="54000"/>
              </a:spcBef>
              <a:spcAft>
                <a:spcPts val="0"/>
              </a:spcAft>
              <a:buClr>
                <a:schemeClr val="dk1"/>
              </a:buClr>
              <a:buSzPts val="800"/>
              <a:buNone/>
              <a:defRPr sz="1065" b="1"/>
            </a:lvl8pPr>
            <a:lvl9pPr marL="5486400" lvl="8" indent="-304800" algn="l">
              <a:spcBef>
                <a:spcPct val="54000"/>
              </a:spcBef>
              <a:spcAft>
                <a:spcPts val="0"/>
              </a:spcAft>
              <a:buClr>
                <a:schemeClr val="dk1"/>
              </a:buClr>
              <a:buSzPts val="800"/>
              <a:buNone/>
              <a:defRPr sz="1065" b="1"/>
            </a:lvl9pPr>
          </a:lstStyle>
          <a:p>
            <a:endParaRPr/>
          </a:p>
        </p:txBody>
      </p:sp>
      <p:sp>
        <p:nvSpPr>
          <p:cNvPr id="90" name="Google Shape;90;p19"/>
          <p:cNvSpPr txBox="1">
            <a:spLocks noGrp="1"/>
          </p:cNvSpPr>
          <p:nvPr>
            <p:ph type="body" idx="4"/>
          </p:nvPr>
        </p:nvSpPr>
        <p:spPr>
          <a:xfrm>
            <a:off x="2515446" y="1450067"/>
            <a:ext cx="2188765" cy="2634463"/>
          </a:xfrm>
          <a:prstGeom prst="rect">
            <a:avLst/>
          </a:prstGeom>
          <a:noFill/>
          <a:ln>
            <a:noFill/>
          </a:ln>
        </p:spPr>
        <p:txBody>
          <a:bodyPr spcFirstLastPara="1" wrap="square" lIns="45725" tIns="22850" rIns="45725" bIns="22850" anchor="t" anchorCtr="0">
            <a:normAutofit/>
          </a:bodyPr>
          <a:lstStyle>
            <a:lvl1pPr marL="609600" lvl="0" indent="-406400" algn="l">
              <a:spcBef>
                <a:spcPct val="54000"/>
              </a:spcBef>
              <a:spcAft>
                <a:spcPts val="0"/>
              </a:spcAft>
              <a:buClr>
                <a:schemeClr val="dk1"/>
              </a:buClr>
              <a:buSzPts val="1200"/>
              <a:buChar char="•"/>
              <a:defRPr sz="1600"/>
            </a:lvl1pPr>
            <a:lvl2pPr marL="1219200" lvl="1" indent="-389255" algn="l">
              <a:spcBef>
                <a:spcPct val="54000"/>
              </a:spcBef>
              <a:spcAft>
                <a:spcPts val="0"/>
              </a:spcAft>
              <a:buClr>
                <a:schemeClr val="dk1"/>
              </a:buClr>
              <a:buSzPts val="1000"/>
              <a:buChar char="–"/>
              <a:defRPr sz="1335"/>
            </a:lvl2pPr>
            <a:lvl3pPr marL="1828800" lvl="2" indent="-381000" algn="l">
              <a:spcBef>
                <a:spcPct val="54000"/>
              </a:spcBef>
              <a:spcAft>
                <a:spcPts val="0"/>
              </a:spcAft>
              <a:buClr>
                <a:schemeClr val="dk1"/>
              </a:buClr>
              <a:buSzPts val="900"/>
              <a:buChar char="•"/>
              <a:defRPr sz="1200"/>
            </a:lvl3pPr>
            <a:lvl4pPr marL="2439035" lvl="3" indent="-372745" algn="l">
              <a:spcBef>
                <a:spcPct val="54000"/>
              </a:spcBef>
              <a:spcAft>
                <a:spcPts val="0"/>
              </a:spcAft>
              <a:buClr>
                <a:schemeClr val="dk1"/>
              </a:buClr>
              <a:buSzPts val="800"/>
              <a:buChar char="–"/>
              <a:defRPr sz="1065"/>
            </a:lvl4pPr>
            <a:lvl5pPr marL="3048635" lvl="4" indent="-372745" algn="l">
              <a:spcBef>
                <a:spcPct val="54000"/>
              </a:spcBef>
              <a:spcAft>
                <a:spcPts val="0"/>
              </a:spcAft>
              <a:buClr>
                <a:schemeClr val="dk1"/>
              </a:buClr>
              <a:buSzPts val="800"/>
              <a:buChar char="»"/>
              <a:defRPr sz="1065"/>
            </a:lvl5pPr>
            <a:lvl6pPr marL="3658235" lvl="5" indent="-372745" algn="l">
              <a:spcBef>
                <a:spcPct val="54000"/>
              </a:spcBef>
              <a:spcAft>
                <a:spcPts val="0"/>
              </a:spcAft>
              <a:buClr>
                <a:schemeClr val="dk1"/>
              </a:buClr>
              <a:buSzPts val="800"/>
              <a:buChar char="•"/>
              <a:defRPr sz="1065"/>
            </a:lvl6pPr>
            <a:lvl7pPr marL="4267835" lvl="6" indent="-372745" algn="l">
              <a:spcBef>
                <a:spcPct val="54000"/>
              </a:spcBef>
              <a:spcAft>
                <a:spcPts val="0"/>
              </a:spcAft>
              <a:buClr>
                <a:schemeClr val="dk1"/>
              </a:buClr>
              <a:buSzPts val="800"/>
              <a:buChar char="•"/>
              <a:defRPr sz="1065"/>
            </a:lvl7pPr>
            <a:lvl8pPr marL="4876800" lvl="7" indent="-372745" algn="l">
              <a:spcBef>
                <a:spcPct val="54000"/>
              </a:spcBef>
              <a:spcAft>
                <a:spcPts val="0"/>
              </a:spcAft>
              <a:buClr>
                <a:schemeClr val="dk1"/>
              </a:buClr>
              <a:buSzPts val="800"/>
              <a:buChar char="•"/>
              <a:defRPr sz="1065"/>
            </a:lvl8pPr>
            <a:lvl9pPr marL="5486400" lvl="8" indent="-372745" algn="l">
              <a:spcBef>
                <a:spcPct val="54000"/>
              </a:spcBef>
              <a:spcAft>
                <a:spcPts val="0"/>
              </a:spcAft>
              <a:buClr>
                <a:schemeClr val="dk1"/>
              </a:buClr>
              <a:buSzPts val="800"/>
              <a:buChar char="•"/>
              <a:defRPr sz="1065"/>
            </a:lvl9pPr>
          </a:lstStyle>
          <a:p>
            <a:endParaRPr/>
          </a:p>
        </p:txBody>
      </p:sp>
      <p:sp>
        <p:nvSpPr>
          <p:cNvPr id="91" name="Google Shape;91;p19"/>
          <p:cNvSpPr txBox="1">
            <a:spLocks noGrp="1"/>
          </p:cNvSpPr>
          <p:nvPr>
            <p:ph type="dt" idx="10"/>
          </p:nvPr>
        </p:nvSpPr>
        <p:spPr>
          <a:xfrm>
            <a:off x="247590" y="4238003"/>
            <a:ext cx="1155420" cy="243442"/>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92" name="Google Shape;92;p19"/>
          <p:cNvSpPr txBox="1">
            <a:spLocks noGrp="1"/>
          </p:cNvSpPr>
          <p:nvPr>
            <p:ph type="ftr" idx="11"/>
          </p:nvPr>
        </p:nvSpPr>
        <p:spPr>
          <a:xfrm>
            <a:off x="1691865" y="4238003"/>
            <a:ext cx="1568070" cy="243442"/>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93" name="Google Shape;93;p19"/>
          <p:cNvSpPr txBox="1">
            <a:spLocks noGrp="1"/>
          </p:cNvSpPr>
          <p:nvPr>
            <p:ph type="sldNum" idx="12"/>
          </p:nvPr>
        </p:nvSpPr>
        <p:spPr>
          <a:xfrm>
            <a:off x="3548790" y="4238003"/>
            <a:ext cx="1155420" cy="243442"/>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4"/>
        <p:cNvGrpSpPr/>
        <p:nvPr/>
      </p:nvGrpSpPr>
      <p:grpSpPr>
        <a:xfrm>
          <a:off x="0" y="0"/>
          <a:ext cx="0" cy="0"/>
          <a:chOff x="0" y="0"/>
          <a:chExt cx="0" cy="0"/>
        </a:xfrm>
      </p:grpSpPr>
      <p:sp>
        <p:nvSpPr>
          <p:cNvPr id="95" name="Google Shape;95;p20"/>
          <p:cNvSpPr txBox="1">
            <a:spLocks noGrp="1"/>
          </p:cNvSpPr>
          <p:nvPr>
            <p:ph type="title"/>
          </p:nvPr>
        </p:nvSpPr>
        <p:spPr>
          <a:xfrm>
            <a:off x="247590" y="183111"/>
            <a:ext cx="4456620" cy="762078"/>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96" name="Google Shape;96;p20"/>
          <p:cNvSpPr txBox="1">
            <a:spLocks noGrp="1"/>
          </p:cNvSpPr>
          <p:nvPr>
            <p:ph type="dt" idx="10"/>
          </p:nvPr>
        </p:nvSpPr>
        <p:spPr>
          <a:xfrm>
            <a:off x="247590" y="4238003"/>
            <a:ext cx="1155420" cy="243442"/>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97" name="Google Shape;97;p20"/>
          <p:cNvSpPr txBox="1">
            <a:spLocks noGrp="1"/>
          </p:cNvSpPr>
          <p:nvPr>
            <p:ph type="ftr" idx="11"/>
          </p:nvPr>
        </p:nvSpPr>
        <p:spPr>
          <a:xfrm>
            <a:off x="1691865" y="4238003"/>
            <a:ext cx="1568070" cy="243442"/>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98" name="Google Shape;98;p20"/>
          <p:cNvSpPr txBox="1">
            <a:spLocks noGrp="1"/>
          </p:cNvSpPr>
          <p:nvPr>
            <p:ph type="sldNum" idx="12"/>
          </p:nvPr>
        </p:nvSpPr>
        <p:spPr>
          <a:xfrm>
            <a:off x="3548790" y="4238003"/>
            <a:ext cx="1155420" cy="243442"/>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9"/>
        <p:cNvGrpSpPr/>
        <p:nvPr/>
      </p:nvGrpSpPr>
      <p:grpSpPr>
        <a:xfrm>
          <a:off x="0" y="0"/>
          <a:ext cx="0" cy="0"/>
          <a:chOff x="0" y="0"/>
          <a:chExt cx="0" cy="0"/>
        </a:xfrm>
      </p:grpSpPr>
      <p:sp>
        <p:nvSpPr>
          <p:cNvPr id="100" name="Google Shape;100;p21"/>
          <p:cNvSpPr txBox="1">
            <a:spLocks noGrp="1"/>
          </p:cNvSpPr>
          <p:nvPr>
            <p:ph type="title"/>
          </p:nvPr>
        </p:nvSpPr>
        <p:spPr>
          <a:xfrm>
            <a:off x="247590" y="182052"/>
            <a:ext cx="1629109" cy="774780"/>
          </a:xfrm>
          <a:prstGeom prst="rect">
            <a:avLst/>
          </a:prstGeom>
          <a:noFill/>
          <a:ln>
            <a:noFill/>
          </a:ln>
        </p:spPr>
        <p:txBody>
          <a:bodyPr spcFirstLastPara="1" wrap="square" lIns="45725" tIns="22850" rIns="45725" bIns="22850" anchor="b" anchorCtr="0">
            <a:normAutofit/>
          </a:bodyPr>
          <a:lstStyle>
            <a:lvl1pPr lvl="0" algn="l">
              <a:spcBef>
                <a:spcPts val="0"/>
              </a:spcBef>
              <a:spcAft>
                <a:spcPts val="0"/>
              </a:spcAft>
              <a:buClr>
                <a:schemeClr val="dk1"/>
              </a:buClr>
              <a:buSzPts val="1000"/>
              <a:buFont typeface="Calibri" panose="020F0502020204030204"/>
              <a:buNone/>
              <a:defRPr sz="1335" b="1"/>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01" name="Google Shape;101;p21"/>
          <p:cNvSpPr txBox="1">
            <a:spLocks noGrp="1"/>
          </p:cNvSpPr>
          <p:nvPr>
            <p:ph type="body" idx="1"/>
          </p:nvPr>
        </p:nvSpPr>
        <p:spPr>
          <a:xfrm>
            <a:off x="1936016" y="182052"/>
            <a:ext cx="2768194" cy="3902478"/>
          </a:xfrm>
          <a:prstGeom prst="rect">
            <a:avLst/>
          </a:prstGeom>
          <a:noFill/>
          <a:ln>
            <a:noFill/>
          </a:ln>
        </p:spPr>
        <p:txBody>
          <a:bodyPr spcFirstLastPara="1" wrap="square" lIns="45725" tIns="22850" rIns="45725" bIns="22850" anchor="t" anchorCtr="0">
            <a:normAutofit/>
          </a:bodyPr>
          <a:lstStyle>
            <a:lvl1pPr marL="609600" lvl="0" indent="-440055" algn="l">
              <a:spcBef>
                <a:spcPts val="400"/>
              </a:spcBef>
              <a:spcAft>
                <a:spcPts val="0"/>
              </a:spcAft>
              <a:buClr>
                <a:schemeClr val="dk1"/>
              </a:buClr>
              <a:buSzPts val="1600"/>
              <a:buChar char="•"/>
              <a:defRPr sz="2135"/>
            </a:lvl1pPr>
            <a:lvl2pPr marL="1219200" lvl="1" indent="-423545" algn="l">
              <a:spcBef>
                <a:spcPts val="400"/>
              </a:spcBef>
              <a:spcAft>
                <a:spcPts val="0"/>
              </a:spcAft>
              <a:buClr>
                <a:schemeClr val="dk1"/>
              </a:buClr>
              <a:buSzPts val="1400"/>
              <a:buChar char="–"/>
              <a:defRPr sz="1865"/>
            </a:lvl2pPr>
            <a:lvl3pPr marL="1828800" lvl="2" indent="-406400" algn="l">
              <a:spcBef>
                <a:spcPct val="54000"/>
              </a:spcBef>
              <a:spcAft>
                <a:spcPts val="0"/>
              </a:spcAft>
              <a:buClr>
                <a:schemeClr val="dk1"/>
              </a:buClr>
              <a:buSzPts val="1200"/>
              <a:buChar char="•"/>
              <a:defRPr sz="1600"/>
            </a:lvl3pPr>
            <a:lvl4pPr marL="2439035" lvl="3" indent="-389255" algn="l">
              <a:spcBef>
                <a:spcPct val="54000"/>
              </a:spcBef>
              <a:spcAft>
                <a:spcPts val="0"/>
              </a:spcAft>
              <a:buClr>
                <a:schemeClr val="dk1"/>
              </a:buClr>
              <a:buSzPts val="1000"/>
              <a:buChar char="–"/>
              <a:defRPr sz="1335"/>
            </a:lvl4pPr>
            <a:lvl5pPr marL="3048635" lvl="4" indent="-389255" algn="l">
              <a:spcBef>
                <a:spcPct val="54000"/>
              </a:spcBef>
              <a:spcAft>
                <a:spcPts val="0"/>
              </a:spcAft>
              <a:buClr>
                <a:schemeClr val="dk1"/>
              </a:buClr>
              <a:buSzPts val="1000"/>
              <a:buChar char="»"/>
              <a:defRPr sz="1335"/>
            </a:lvl5pPr>
            <a:lvl6pPr marL="3658235" lvl="5" indent="-389255" algn="l">
              <a:spcBef>
                <a:spcPct val="54000"/>
              </a:spcBef>
              <a:spcAft>
                <a:spcPts val="0"/>
              </a:spcAft>
              <a:buClr>
                <a:schemeClr val="dk1"/>
              </a:buClr>
              <a:buSzPts val="1000"/>
              <a:buChar char="•"/>
              <a:defRPr sz="1335"/>
            </a:lvl6pPr>
            <a:lvl7pPr marL="4267835" lvl="6" indent="-389255" algn="l">
              <a:spcBef>
                <a:spcPct val="54000"/>
              </a:spcBef>
              <a:spcAft>
                <a:spcPts val="0"/>
              </a:spcAft>
              <a:buClr>
                <a:schemeClr val="dk1"/>
              </a:buClr>
              <a:buSzPts val="1000"/>
              <a:buChar char="•"/>
              <a:defRPr sz="1335"/>
            </a:lvl7pPr>
            <a:lvl8pPr marL="4876800" lvl="7" indent="-389255" algn="l">
              <a:spcBef>
                <a:spcPct val="54000"/>
              </a:spcBef>
              <a:spcAft>
                <a:spcPts val="0"/>
              </a:spcAft>
              <a:buClr>
                <a:schemeClr val="dk1"/>
              </a:buClr>
              <a:buSzPts val="1000"/>
              <a:buChar char="•"/>
              <a:defRPr sz="1335"/>
            </a:lvl8pPr>
            <a:lvl9pPr marL="5486400" lvl="8" indent="-389255" algn="l">
              <a:spcBef>
                <a:spcPct val="54000"/>
              </a:spcBef>
              <a:spcAft>
                <a:spcPts val="0"/>
              </a:spcAft>
              <a:buClr>
                <a:schemeClr val="dk1"/>
              </a:buClr>
              <a:buSzPts val="1000"/>
              <a:buChar char="•"/>
              <a:defRPr sz="1335"/>
            </a:lvl9pPr>
          </a:lstStyle>
          <a:p>
            <a:endParaRPr/>
          </a:p>
        </p:txBody>
      </p:sp>
      <p:sp>
        <p:nvSpPr>
          <p:cNvPr id="102" name="Google Shape;102;p21"/>
          <p:cNvSpPr txBox="1">
            <a:spLocks noGrp="1"/>
          </p:cNvSpPr>
          <p:nvPr>
            <p:ph type="body" idx="2"/>
          </p:nvPr>
        </p:nvSpPr>
        <p:spPr>
          <a:xfrm>
            <a:off x="247590" y="956832"/>
            <a:ext cx="1629109" cy="3127698"/>
          </a:xfrm>
          <a:prstGeom prst="rect">
            <a:avLst/>
          </a:prstGeom>
          <a:noFill/>
          <a:ln>
            <a:noFill/>
          </a:ln>
        </p:spPr>
        <p:txBody>
          <a:bodyPr spcFirstLastPara="1" wrap="square" lIns="45725" tIns="22850" rIns="45725" bIns="22850" anchor="t" anchorCtr="0">
            <a:normAutofit/>
          </a:bodyPr>
          <a:lstStyle>
            <a:lvl1pPr marL="609600" lvl="0" indent="-304800" algn="l">
              <a:spcBef>
                <a:spcPct val="27000"/>
              </a:spcBef>
              <a:spcAft>
                <a:spcPts val="0"/>
              </a:spcAft>
              <a:buClr>
                <a:schemeClr val="dk1"/>
              </a:buClr>
              <a:buSzPts val="700"/>
              <a:buNone/>
              <a:defRPr sz="935"/>
            </a:lvl1pPr>
            <a:lvl2pPr marL="1219200" lvl="1" indent="-304800" algn="l">
              <a:spcBef>
                <a:spcPct val="27000"/>
              </a:spcBef>
              <a:spcAft>
                <a:spcPts val="0"/>
              </a:spcAft>
              <a:buClr>
                <a:schemeClr val="dk1"/>
              </a:buClr>
              <a:buSzPts val="600"/>
              <a:buNone/>
              <a:defRPr sz="800"/>
            </a:lvl2pPr>
            <a:lvl3pPr marL="1828800" lvl="2" indent="-304800" algn="l">
              <a:spcBef>
                <a:spcPct val="27000"/>
              </a:spcBef>
              <a:spcAft>
                <a:spcPts val="0"/>
              </a:spcAft>
              <a:buClr>
                <a:schemeClr val="dk1"/>
              </a:buClr>
              <a:buSzPts val="500"/>
              <a:buNone/>
              <a:defRPr sz="665"/>
            </a:lvl3pPr>
            <a:lvl4pPr marL="2439035" lvl="3" indent="-304800" algn="l">
              <a:spcBef>
                <a:spcPct val="27000"/>
              </a:spcBef>
              <a:spcAft>
                <a:spcPts val="0"/>
              </a:spcAft>
              <a:buClr>
                <a:schemeClr val="dk1"/>
              </a:buClr>
              <a:buSzPts val="500"/>
              <a:buNone/>
              <a:defRPr sz="665"/>
            </a:lvl4pPr>
            <a:lvl5pPr marL="3048635" lvl="4" indent="-304800" algn="l">
              <a:spcBef>
                <a:spcPct val="27000"/>
              </a:spcBef>
              <a:spcAft>
                <a:spcPts val="0"/>
              </a:spcAft>
              <a:buClr>
                <a:schemeClr val="dk1"/>
              </a:buClr>
              <a:buSzPts val="500"/>
              <a:buNone/>
              <a:defRPr sz="665"/>
            </a:lvl5pPr>
            <a:lvl6pPr marL="3658235" lvl="5" indent="-304800" algn="l">
              <a:spcBef>
                <a:spcPct val="27000"/>
              </a:spcBef>
              <a:spcAft>
                <a:spcPts val="0"/>
              </a:spcAft>
              <a:buClr>
                <a:schemeClr val="dk1"/>
              </a:buClr>
              <a:buSzPts val="500"/>
              <a:buNone/>
              <a:defRPr sz="665"/>
            </a:lvl6pPr>
            <a:lvl7pPr marL="4267835" lvl="6" indent="-304800" algn="l">
              <a:spcBef>
                <a:spcPct val="27000"/>
              </a:spcBef>
              <a:spcAft>
                <a:spcPts val="0"/>
              </a:spcAft>
              <a:buClr>
                <a:schemeClr val="dk1"/>
              </a:buClr>
              <a:buSzPts val="500"/>
              <a:buNone/>
              <a:defRPr sz="665"/>
            </a:lvl7pPr>
            <a:lvl8pPr marL="4876800" lvl="7" indent="-304800" algn="l">
              <a:spcBef>
                <a:spcPct val="27000"/>
              </a:spcBef>
              <a:spcAft>
                <a:spcPts val="0"/>
              </a:spcAft>
              <a:buClr>
                <a:schemeClr val="dk1"/>
              </a:buClr>
              <a:buSzPts val="500"/>
              <a:buNone/>
              <a:defRPr sz="665"/>
            </a:lvl8pPr>
            <a:lvl9pPr marL="5486400" lvl="8" indent="-304800" algn="l">
              <a:spcBef>
                <a:spcPct val="27000"/>
              </a:spcBef>
              <a:spcAft>
                <a:spcPts val="0"/>
              </a:spcAft>
              <a:buClr>
                <a:schemeClr val="dk1"/>
              </a:buClr>
              <a:buSzPts val="500"/>
              <a:buNone/>
              <a:defRPr sz="665"/>
            </a:lvl9pPr>
          </a:lstStyle>
          <a:p>
            <a:endParaRPr/>
          </a:p>
        </p:txBody>
      </p:sp>
      <p:sp>
        <p:nvSpPr>
          <p:cNvPr id="103" name="Google Shape;103;p21"/>
          <p:cNvSpPr txBox="1">
            <a:spLocks noGrp="1"/>
          </p:cNvSpPr>
          <p:nvPr>
            <p:ph type="dt" idx="10"/>
          </p:nvPr>
        </p:nvSpPr>
        <p:spPr>
          <a:xfrm>
            <a:off x="247590" y="4238003"/>
            <a:ext cx="1155420" cy="243442"/>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04" name="Google Shape;104;p21"/>
          <p:cNvSpPr txBox="1">
            <a:spLocks noGrp="1"/>
          </p:cNvSpPr>
          <p:nvPr>
            <p:ph type="ftr" idx="11"/>
          </p:nvPr>
        </p:nvSpPr>
        <p:spPr>
          <a:xfrm>
            <a:off x="1691865" y="4238003"/>
            <a:ext cx="1568070" cy="243442"/>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05" name="Google Shape;105;p21"/>
          <p:cNvSpPr txBox="1">
            <a:spLocks noGrp="1"/>
          </p:cNvSpPr>
          <p:nvPr>
            <p:ph type="sldNum" idx="12"/>
          </p:nvPr>
        </p:nvSpPr>
        <p:spPr>
          <a:xfrm>
            <a:off x="3548790" y="4238003"/>
            <a:ext cx="1155420" cy="243442"/>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37593" y="2868095"/>
            <a:ext cx="9228414" cy="1122516"/>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9176273" y="6218263"/>
            <a:ext cx="594281" cy="524854"/>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6"/>
        <p:cNvGrpSpPr/>
        <p:nvPr/>
      </p:nvGrpSpPr>
      <p:grpSpPr>
        <a:xfrm>
          <a:off x="0" y="0"/>
          <a:ext cx="0" cy="0"/>
          <a:chOff x="0" y="0"/>
          <a:chExt cx="0" cy="0"/>
        </a:xfrm>
      </p:grpSpPr>
      <p:sp>
        <p:nvSpPr>
          <p:cNvPr id="107" name="Google Shape;107;p22"/>
          <p:cNvSpPr txBox="1">
            <a:spLocks noGrp="1"/>
          </p:cNvSpPr>
          <p:nvPr>
            <p:ph type="title"/>
          </p:nvPr>
        </p:nvSpPr>
        <p:spPr>
          <a:xfrm>
            <a:off x="970587" y="3200729"/>
            <a:ext cx="2971080" cy="377864"/>
          </a:xfrm>
          <a:prstGeom prst="rect">
            <a:avLst/>
          </a:prstGeom>
          <a:noFill/>
          <a:ln>
            <a:noFill/>
          </a:ln>
        </p:spPr>
        <p:txBody>
          <a:bodyPr spcFirstLastPara="1" wrap="square" lIns="45725" tIns="22850" rIns="45725" bIns="22850" anchor="b" anchorCtr="0">
            <a:normAutofit/>
          </a:bodyPr>
          <a:lstStyle>
            <a:lvl1pPr lvl="0" algn="l">
              <a:spcBef>
                <a:spcPts val="0"/>
              </a:spcBef>
              <a:spcAft>
                <a:spcPts val="0"/>
              </a:spcAft>
              <a:buClr>
                <a:schemeClr val="dk1"/>
              </a:buClr>
              <a:buSzPts val="1000"/>
              <a:buFont typeface="Calibri" panose="020F0502020204030204"/>
              <a:buNone/>
              <a:defRPr sz="1335" b="1"/>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08" name="Google Shape;108;p22"/>
          <p:cNvSpPr>
            <a:spLocks noGrp="1"/>
          </p:cNvSpPr>
          <p:nvPr>
            <p:ph type="pic" idx="2"/>
          </p:nvPr>
        </p:nvSpPr>
        <p:spPr>
          <a:xfrm>
            <a:off x="970587" y="408559"/>
            <a:ext cx="2971080" cy="2743482"/>
          </a:xfrm>
          <a:prstGeom prst="rect">
            <a:avLst/>
          </a:prstGeom>
          <a:noFill/>
          <a:ln>
            <a:noFill/>
          </a:ln>
        </p:spPr>
      </p:sp>
      <p:sp>
        <p:nvSpPr>
          <p:cNvPr id="109" name="Google Shape;109;p22"/>
          <p:cNvSpPr txBox="1">
            <a:spLocks noGrp="1"/>
          </p:cNvSpPr>
          <p:nvPr>
            <p:ph type="body" idx="1"/>
          </p:nvPr>
        </p:nvSpPr>
        <p:spPr>
          <a:xfrm>
            <a:off x="970587" y="3578594"/>
            <a:ext cx="2971080" cy="536630"/>
          </a:xfrm>
          <a:prstGeom prst="rect">
            <a:avLst/>
          </a:prstGeom>
          <a:noFill/>
          <a:ln>
            <a:noFill/>
          </a:ln>
        </p:spPr>
        <p:txBody>
          <a:bodyPr spcFirstLastPara="1" wrap="square" lIns="45725" tIns="22850" rIns="45725" bIns="22850" anchor="t" anchorCtr="0">
            <a:normAutofit/>
          </a:bodyPr>
          <a:lstStyle>
            <a:lvl1pPr marL="609600" lvl="0" indent="-304800" algn="l">
              <a:spcBef>
                <a:spcPct val="27000"/>
              </a:spcBef>
              <a:spcAft>
                <a:spcPts val="0"/>
              </a:spcAft>
              <a:buClr>
                <a:schemeClr val="dk1"/>
              </a:buClr>
              <a:buSzPts val="700"/>
              <a:buNone/>
              <a:defRPr sz="935"/>
            </a:lvl1pPr>
            <a:lvl2pPr marL="1219200" lvl="1" indent="-304800" algn="l">
              <a:spcBef>
                <a:spcPct val="27000"/>
              </a:spcBef>
              <a:spcAft>
                <a:spcPts val="0"/>
              </a:spcAft>
              <a:buClr>
                <a:schemeClr val="dk1"/>
              </a:buClr>
              <a:buSzPts val="600"/>
              <a:buNone/>
              <a:defRPr sz="800"/>
            </a:lvl2pPr>
            <a:lvl3pPr marL="1828800" lvl="2" indent="-304800" algn="l">
              <a:spcBef>
                <a:spcPct val="27000"/>
              </a:spcBef>
              <a:spcAft>
                <a:spcPts val="0"/>
              </a:spcAft>
              <a:buClr>
                <a:schemeClr val="dk1"/>
              </a:buClr>
              <a:buSzPts val="500"/>
              <a:buNone/>
              <a:defRPr sz="665"/>
            </a:lvl3pPr>
            <a:lvl4pPr marL="2439035" lvl="3" indent="-304800" algn="l">
              <a:spcBef>
                <a:spcPct val="27000"/>
              </a:spcBef>
              <a:spcAft>
                <a:spcPts val="0"/>
              </a:spcAft>
              <a:buClr>
                <a:schemeClr val="dk1"/>
              </a:buClr>
              <a:buSzPts val="500"/>
              <a:buNone/>
              <a:defRPr sz="665"/>
            </a:lvl4pPr>
            <a:lvl5pPr marL="3048635" lvl="4" indent="-304800" algn="l">
              <a:spcBef>
                <a:spcPct val="27000"/>
              </a:spcBef>
              <a:spcAft>
                <a:spcPts val="0"/>
              </a:spcAft>
              <a:buClr>
                <a:schemeClr val="dk1"/>
              </a:buClr>
              <a:buSzPts val="500"/>
              <a:buNone/>
              <a:defRPr sz="665"/>
            </a:lvl5pPr>
            <a:lvl6pPr marL="3658235" lvl="5" indent="-304800" algn="l">
              <a:spcBef>
                <a:spcPct val="27000"/>
              </a:spcBef>
              <a:spcAft>
                <a:spcPts val="0"/>
              </a:spcAft>
              <a:buClr>
                <a:schemeClr val="dk1"/>
              </a:buClr>
              <a:buSzPts val="500"/>
              <a:buNone/>
              <a:defRPr sz="665"/>
            </a:lvl6pPr>
            <a:lvl7pPr marL="4267835" lvl="6" indent="-304800" algn="l">
              <a:spcBef>
                <a:spcPct val="27000"/>
              </a:spcBef>
              <a:spcAft>
                <a:spcPts val="0"/>
              </a:spcAft>
              <a:buClr>
                <a:schemeClr val="dk1"/>
              </a:buClr>
              <a:buSzPts val="500"/>
              <a:buNone/>
              <a:defRPr sz="665"/>
            </a:lvl7pPr>
            <a:lvl8pPr marL="4876800" lvl="7" indent="-304800" algn="l">
              <a:spcBef>
                <a:spcPct val="27000"/>
              </a:spcBef>
              <a:spcAft>
                <a:spcPts val="0"/>
              </a:spcAft>
              <a:buClr>
                <a:schemeClr val="dk1"/>
              </a:buClr>
              <a:buSzPts val="500"/>
              <a:buNone/>
              <a:defRPr sz="665"/>
            </a:lvl8pPr>
            <a:lvl9pPr marL="5486400" lvl="8" indent="-304800" algn="l">
              <a:spcBef>
                <a:spcPct val="27000"/>
              </a:spcBef>
              <a:spcAft>
                <a:spcPts val="0"/>
              </a:spcAft>
              <a:buClr>
                <a:schemeClr val="dk1"/>
              </a:buClr>
              <a:buSzPts val="500"/>
              <a:buNone/>
              <a:defRPr sz="665"/>
            </a:lvl9pPr>
          </a:lstStyle>
          <a:p>
            <a:endParaRPr/>
          </a:p>
        </p:txBody>
      </p:sp>
      <p:sp>
        <p:nvSpPr>
          <p:cNvPr id="110" name="Google Shape;110;p22"/>
          <p:cNvSpPr txBox="1">
            <a:spLocks noGrp="1"/>
          </p:cNvSpPr>
          <p:nvPr>
            <p:ph type="dt" idx="10"/>
          </p:nvPr>
        </p:nvSpPr>
        <p:spPr>
          <a:xfrm>
            <a:off x="247590" y="4238003"/>
            <a:ext cx="1155420" cy="243442"/>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11" name="Google Shape;111;p22"/>
          <p:cNvSpPr txBox="1">
            <a:spLocks noGrp="1"/>
          </p:cNvSpPr>
          <p:nvPr>
            <p:ph type="ftr" idx="11"/>
          </p:nvPr>
        </p:nvSpPr>
        <p:spPr>
          <a:xfrm>
            <a:off x="1691865" y="4238003"/>
            <a:ext cx="1568070" cy="243442"/>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12" name="Google Shape;112;p22"/>
          <p:cNvSpPr txBox="1">
            <a:spLocks noGrp="1"/>
          </p:cNvSpPr>
          <p:nvPr>
            <p:ph type="sldNum" idx="12"/>
          </p:nvPr>
        </p:nvSpPr>
        <p:spPr>
          <a:xfrm>
            <a:off x="3548790" y="4238003"/>
            <a:ext cx="1155420" cy="243442"/>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247590" y="183111"/>
            <a:ext cx="4456620" cy="762078"/>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15" name="Google Shape;115;p23"/>
          <p:cNvSpPr txBox="1">
            <a:spLocks noGrp="1"/>
          </p:cNvSpPr>
          <p:nvPr>
            <p:ph type="body" idx="1"/>
          </p:nvPr>
        </p:nvSpPr>
        <p:spPr>
          <a:xfrm rot="5400000">
            <a:off x="1250415" y="-167763"/>
            <a:ext cx="2450970" cy="5486965"/>
          </a:xfrm>
          <a:prstGeom prst="rect">
            <a:avLst/>
          </a:prstGeom>
          <a:noFill/>
          <a:ln>
            <a:noFill/>
          </a:ln>
        </p:spPr>
        <p:txBody>
          <a:bodyPr spcFirstLastPara="1" wrap="square" lIns="45725" tIns="22850" rIns="45725" bIns="22850" anchor="t" anchorCtr="0">
            <a:normAutofit/>
          </a:bodyPr>
          <a:lstStyle>
            <a:lvl1pPr marL="609600" lvl="0" indent="-381000" algn="l">
              <a:spcBef>
                <a:spcPct val="54000"/>
              </a:spcBef>
              <a:spcAft>
                <a:spcPts val="0"/>
              </a:spcAft>
              <a:buClr>
                <a:schemeClr val="dk1"/>
              </a:buClr>
              <a:buSzPts val="900"/>
              <a:buChar char="•"/>
              <a:defRPr/>
            </a:lvl1pPr>
            <a:lvl2pPr marL="1219200" lvl="1" indent="-381000" algn="l">
              <a:spcBef>
                <a:spcPct val="54000"/>
              </a:spcBef>
              <a:spcAft>
                <a:spcPts val="0"/>
              </a:spcAft>
              <a:buClr>
                <a:schemeClr val="dk1"/>
              </a:buClr>
              <a:buSzPts val="900"/>
              <a:buChar char="–"/>
              <a:defRPr/>
            </a:lvl2pPr>
            <a:lvl3pPr marL="1828800" lvl="2" indent="-381000" algn="l">
              <a:spcBef>
                <a:spcPct val="54000"/>
              </a:spcBef>
              <a:spcAft>
                <a:spcPts val="0"/>
              </a:spcAft>
              <a:buClr>
                <a:schemeClr val="dk1"/>
              </a:buClr>
              <a:buSzPts val="900"/>
              <a:buChar char="•"/>
              <a:defRPr/>
            </a:lvl3pPr>
            <a:lvl4pPr marL="2439035" lvl="3" indent="-381000" algn="l">
              <a:spcBef>
                <a:spcPct val="54000"/>
              </a:spcBef>
              <a:spcAft>
                <a:spcPts val="0"/>
              </a:spcAft>
              <a:buClr>
                <a:schemeClr val="dk1"/>
              </a:buClr>
              <a:buSzPts val="900"/>
              <a:buChar char="–"/>
              <a:defRPr/>
            </a:lvl4pPr>
            <a:lvl5pPr marL="3048635" lvl="4" indent="-381000" algn="l">
              <a:spcBef>
                <a:spcPct val="54000"/>
              </a:spcBef>
              <a:spcAft>
                <a:spcPts val="0"/>
              </a:spcAft>
              <a:buClr>
                <a:schemeClr val="dk1"/>
              </a:buClr>
              <a:buSzPts val="900"/>
              <a:buChar char="»"/>
              <a:defRPr/>
            </a:lvl5pPr>
            <a:lvl6pPr marL="3658235" lvl="5" indent="-381000" algn="l">
              <a:spcBef>
                <a:spcPct val="54000"/>
              </a:spcBef>
              <a:spcAft>
                <a:spcPts val="0"/>
              </a:spcAft>
              <a:buClr>
                <a:schemeClr val="dk1"/>
              </a:buClr>
              <a:buSzPts val="900"/>
              <a:buChar char="•"/>
              <a:defRPr/>
            </a:lvl6pPr>
            <a:lvl7pPr marL="4267835" lvl="6" indent="-381000" algn="l">
              <a:spcBef>
                <a:spcPct val="54000"/>
              </a:spcBef>
              <a:spcAft>
                <a:spcPts val="0"/>
              </a:spcAft>
              <a:buClr>
                <a:schemeClr val="dk1"/>
              </a:buClr>
              <a:buSzPts val="900"/>
              <a:buChar char="•"/>
              <a:defRPr/>
            </a:lvl7pPr>
            <a:lvl8pPr marL="4876800" lvl="7" indent="-381000" algn="l">
              <a:spcBef>
                <a:spcPct val="54000"/>
              </a:spcBef>
              <a:spcAft>
                <a:spcPts val="0"/>
              </a:spcAft>
              <a:buClr>
                <a:schemeClr val="dk1"/>
              </a:buClr>
              <a:buSzPts val="900"/>
              <a:buChar char="•"/>
              <a:defRPr/>
            </a:lvl8pPr>
            <a:lvl9pPr marL="5486400" lvl="8" indent="-381000" algn="l">
              <a:spcBef>
                <a:spcPct val="54000"/>
              </a:spcBef>
              <a:spcAft>
                <a:spcPts val="0"/>
              </a:spcAft>
              <a:buClr>
                <a:schemeClr val="dk1"/>
              </a:buClr>
              <a:buSzPts val="900"/>
              <a:buChar char="•"/>
              <a:defRPr/>
            </a:lvl9pPr>
          </a:lstStyle>
          <a:p>
            <a:endParaRPr/>
          </a:p>
        </p:txBody>
      </p:sp>
      <p:sp>
        <p:nvSpPr>
          <p:cNvPr id="116" name="Google Shape;116;p23"/>
          <p:cNvSpPr txBox="1">
            <a:spLocks noGrp="1"/>
          </p:cNvSpPr>
          <p:nvPr>
            <p:ph type="dt" idx="10"/>
          </p:nvPr>
        </p:nvSpPr>
        <p:spPr>
          <a:xfrm>
            <a:off x="247590" y="4238003"/>
            <a:ext cx="1155420" cy="243442"/>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17" name="Google Shape;117;p23"/>
          <p:cNvSpPr txBox="1">
            <a:spLocks noGrp="1"/>
          </p:cNvSpPr>
          <p:nvPr>
            <p:ph type="ftr" idx="11"/>
          </p:nvPr>
        </p:nvSpPr>
        <p:spPr>
          <a:xfrm>
            <a:off x="1691865" y="4238003"/>
            <a:ext cx="1568070" cy="243442"/>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18" name="Google Shape;118;p23"/>
          <p:cNvSpPr txBox="1">
            <a:spLocks noGrp="1"/>
          </p:cNvSpPr>
          <p:nvPr>
            <p:ph type="sldNum" idx="12"/>
          </p:nvPr>
        </p:nvSpPr>
        <p:spPr>
          <a:xfrm>
            <a:off x="3548790" y="4238003"/>
            <a:ext cx="1155420" cy="243442"/>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rot="5400000">
            <a:off x="2562729" y="1447949"/>
            <a:ext cx="3168809" cy="1371741"/>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21" name="Google Shape;121;p24"/>
          <p:cNvSpPr txBox="1">
            <a:spLocks noGrp="1"/>
          </p:cNvSpPr>
          <p:nvPr>
            <p:ph type="body" idx="1"/>
          </p:nvPr>
        </p:nvSpPr>
        <p:spPr>
          <a:xfrm rot="5400000">
            <a:off x="293154" y="127013"/>
            <a:ext cx="3168809" cy="4013613"/>
          </a:xfrm>
          <a:prstGeom prst="rect">
            <a:avLst/>
          </a:prstGeom>
          <a:noFill/>
          <a:ln>
            <a:noFill/>
          </a:ln>
        </p:spPr>
        <p:txBody>
          <a:bodyPr spcFirstLastPara="1" wrap="square" lIns="45725" tIns="22850" rIns="45725" bIns="22850" anchor="t" anchorCtr="0">
            <a:normAutofit/>
          </a:bodyPr>
          <a:lstStyle>
            <a:lvl1pPr marL="609600" lvl="0" indent="-381000" algn="l">
              <a:spcBef>
                <a:spcPct val="54000"/>
              </a:spcBef>
              <a:spcAft>
                <a:spcPts val="0"/>
              </a:spcAft>
              <a:buClr>
                <a:schemeClr val="dk1"/>
              </a:buClr>
              <a:buSzPts val="900"/>
              <a:buChar char="•"/>
              <a:defRPr/>
            </a:lvl1pPr>
            <a:lvl2pPr marL="1219200" lvl="1" indent="-381000" algn="l">
              <a:spcBef>
                <a:spcPct val="54000"/>
              </a:spcBef>
              <a:spcAft>
                <a:spcPts val="0"/>
              </a:spcAft>
              <a:buClr>
                <a:schemeClr val="dk1"/>
              </a:buClr>
              <a:buSzPts val="900"/>
              <a:buChar char="–"/>
              <a:defRPr/>
            </a:lvl2pPr>
            <a:lvl3pPr marL="1828800" lvl="2" indent="-381000" algn="l">
              <a:spcBef>
                <a:spcPct val="54000"/>
              </a:spcBef>
              <a:spcAft>
                <a:spcPts val="0"/>
              </a:spcAft>
              <a:buClr>
                <a:schemeClr val="dk1"/>
              </a:buClr>
              <a:buSzPts val="900"/>
              <a:buChar char="•"/>
              <a:defRPr/>
            </a:lvl3pPr>
            <a:lvl4pPr marL="2439035" lvl="3" indent="-381000" algn="l">
              <a:spcBef>
                <a:spcPct val="54000"/>
              </a:spcBef>
              <a:spcAft>
                <a:spcPts val="0"/>
              </a:spcAft>
              <a:buClr>
                <a:schemeClr val="dk1"/>
              </a:buClr>
              <a:buSzPts val="900"/>
              <a:buChar char="–"/>
              <a:defRPr/>
            </a:lvl4pPr>
            <a:lvl5pPr marL="3048635" lvl="4" indent="-381000" algn="l">
              <a:spcBef>
                <a:spcPct val="54000"/>
              </a:spcBef>
              <a:spcAft>
                <a:spcPts val="0"/>
              </a:spcAft>
              <a:buClr>
                <a:schemeClr val="dk1"/>
              </a:buClr>
              <a:buSzPts val="900"/>
              <a:buChar char="»"/>
              <a:defRPr/>
            </a:lvl5pPr>
            <a:lvl6pPr marL="3658235" lvl="5" indent="-381000" algn="l">
              <a:spcBef>
                <a:spcPct val="54000"/>
              </a:spcBef>
              <a:spcAft>
                <a:spcPts val="0"/>
              </a:spcAft>
              <a:buClr>
                <a:schemeClr val="dk1"/>
              </a:buClr>
              <a:buSzPts val="900"/>
              <a:buChar char="•"/>
              <a:defRPr/>
            </a:lvl6pPr>
            <a:lvl7pPr marL="4267835" lvl="6" indent="-381000" algn="l">
              <a:spcBef>
                <a:spcPct val="54000"/>
              </a:spcBef>
              <a:spcAft>
                <a:spcPts val="0"/>
              </a:spcAft>
              <a:buClr>
                <a:schemeClr val="dk1"/>
              </a:buClr>
              <a:buSzPts val="900"/>
              <a:buChar char="•"/>
              <a:defRPr/>
            </a:lvl7pPr>
            <a:lvl8pPr marL="4876800" lvl="7" indent="-381000" algn="l">
              <a:spcBef>
                <a:spcPct val="54000"/>
              </a:spcBef>
              <a:spcAft>
                <a:spcPts val="0"/>
              </a:spcAft>
              <a:buClr>
                <a:schemeClr val="dk1"/>
              </a:buClr>
              <a:buSzPts val="900"/>
              <a:buChar char="•"/>
              <a:defRPr/>
            </a:lvl8pPr>
            <a:lvl9pPr marL="5486400" lvl="8" indent="-381000" algn="l">
              <a:spcBef>
                <a:spcPct val="54000"/>
              </a:spcBef>
              <a:spcAft>
                <a:spcPts val="0"/>
              </a:spcAft>
              <a:buClr>
                <a:schemeClr val="dk1"/>
              </a:buClr>
              <a:buSzPts val="900"/>
              <a:buChar char="•"/>
              <a:defRPr/>
            </a:lvl9pPr>
          </a:lstStyle>
          <a:p>
            <a:endParaRPr/>
          </a:p>
        </p:txBody>
      </p:sp>
      <p:sp>
        <p:nvSpPr>
          <p:cNvPr id="122" name="Google Shape;122;p24"/>
          <p:cNvSpPr txBox="1">
            <a:spLocks noGrp="1"/>
          </p:cNvSpPr>
          <p:nvPr>
            <p:ph type="dt" idx="10"/>
          </p:nvPr>
        </p:nvSpPr>
        <p:spPr>
          <a:xfrm>
            <a:off x="247590" y="4238003"/>
            <a:ext cx="1155420" cy="243442"/>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23" name="Google Shape;123;p24"/>
          <p:cNvSpPr txBox="1">
            <a:spLocks noGrp="1"/>
          </p:cNvSpPr>
          <p:nvPr>
            <p:ph type="ftr" idx="11"/>
          </p:nvPr>
        </p:nvSpPr>
        <p:spPr>
          <a:xfrm>
            <a:off x="1691865" y="4238003"/>
            <a:ext cx="1568070" cy="243442"/>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24" name="Google Shape;124;p24"/>
          <p:cNvSpPr txBox="1">
            <a:spLocks noGrp="1"/>
          </p:cNvSpPr>
          <p:nvPr>
            <p:ph type="sldNum" idx="12"/>
          </p:nvPr>
        </p:nvSpPr>
        <p:spPr>
          <a:xfrm>
            <a:off x="3548790" y="4238003"/>
            <a:ext cx="1155420" cy="243442"/>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37593" y="593428"/>
            <a:ext cx="9228414" cy="763679"/>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37593" y="1536792"/>
            <a:ext cx="9228414" cy="4555669"/>
          </a:xfrm>
          <a:prstGeom prst="rect">
            <a:avLst/>
          </a:prstGeom>
        </p:spPr>
        <p:txBody>
          <a:bodyPr spcFirstLastPara="1" wrap="square" lIns="91425" tIns="91425" rIns="91425" bIns="91425" anchor="t" anchorCtr="0">
            <a:normAutofit/>
          </a:bodyPr>
          <a:lstStyle>
            <a:lvl1pPr marL="609600" lvl="0" indent="-457200">
              <a:spcBef>
                <a:spcPts val="0"/>
              </a:spcBef>
              <a:spcAft>
                <a:spcPts val="0"/>
              </a:spcAft>
              <a:buSzPts val="1800"/>
              <a:buChar char="●"/>
              <a:defRPr/>
            </a:lvl1pPr>
            <a:lvl2pPr marL="1219200" lvl="1" indent="-423545">
              <a:spcBef>
                <a:spcPts val="0"/>
              </a:spcBef>
              <a:spcAft>
                <a:spcPts val="0"/>
              </a:spcAft>
              <a:buSzPts val="1400"/>
              <a:buChar char="○"/>
              <a:defRPr/>
            </a:lvl2pPr>
            <a:lvl3pPr marL="1828800" lvl="2" indent="-423545">
              <a:spcBef>
                <a:spcPts val="0"/>
              </a:spcBef>
              <a:spcAft>
                <a:spcPts val="0"/>
              </a:spcAft>
              <a:buSzPts val="1400"/>
              <a:buChar char="■"/>
              <a:defRPr/>
            </a:lvl3pPr>
            <a:lvl4pPr marL="2439035" lvl="3" indent="-423545">
              <a:spcBef>
                <a:spcPts val="0"/>
              </a:spcBef>
              <a:spcAft>
                <a:spcPts val="0"/>
              </a:spcAft>
              <a:buSzPts val="1400"/>
              <a:buChar char="●"/>
              <a:defRPr/>
            </a:lvl4pPr>
            <a:lvl5pPr marL="3048635" lvl="4" indent="-423545">
              <a:spcBef>
                <a:spcPts val="0"/>
              </a:spcBef>
              <a:spcAft>
                <a:spcPts val="0"/>
              </a:spcAft>
              <a:buSzPts val="1400"/>
              <a:buChar char="○"/>
              <a:defRPr/>
            </a:lvl5pPr>
            <a:lvl6pPr marL="3658235" lvl="5" indent="-423545">
              <a:spcBef>
                <a:spcPts val="0"/>
              </a:spcBef>
              <a:spcAft>
                <a:spcPts val="0"/>
              </a:spcAft>
              <a:buSzPts val="1400"/>
              <a:buChar char="■"/>
              <a:defRPr/>
            </a:lvl6pPr>
            <a:lvl7pPr marL="4267835" lvl="6" indent="-423545">
              <a:spcBef>
                <a:spcPts val="0"/>
              </a:spcBef>
              <a:spcAft>
                <a:spcPts val="0"/>
              </a:spcAft>
              <a:buSzPts val="1400"/>
              <a:buChar char="●"/>
              <a:defRPr/>
            </a:lvl7pPr>
            <a:lvl8pPr marL="4876800" lvl="7" indent="-423545">
              <a:spcBef>
                <a:spcPts val="0"/>
              </a:spcBef>
              <a:spcAft>
                <a:spcPts val="0"/>
              </a:spcAft>
              <a:buSzPts val="1400"/>
              <a:buChar char="○"/>
              <a:defRPr/>
            </a:lvl8pPr>
            <a:lvl9pPr marL="5486400" lvl="8" indent="-423545">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9176273" y="6218263"/>
            <a:ext cx="594281" cy="524854"/>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37593" y="593428"/>
            <a:ext cx="9228414" cy="763679"/>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37593" y="1536792"/>
            <a:ext cx="4332175" cy="4555669"/>
          </a:xfrm>
          <a:prstGeom prst="rect">
            <a:avLst/>
          </a:prstGeom>
        </p:spPr>
        <p:txBody>
          <a:bodyPr spcFirstLastPara="1" wrap="square" lIns="91425" tIns="91425" rIns="91425" bIns="91425" anchor="t" anchorCtr="0">
            <a:normAutofit/>
          </a:bodyPr>
          <a:lstStyle>
            <a:lvl1pPr marL="609600" lvl="0" indent="-423545">
              <a:spcBef>
                <a:spcPts val="0"/>
              </a:spcBef>
              <a:spcAft>
                <a:spcPts val="0"/>
              </a:spcAft>
              <a:buSzPts val="1400"/>
              <a:buChar char="●"/>
              <a:defRPr sz="1865"/>
            </a:lvl1pPr>
            <a:lvl2pPr marL="1219200" lvl="1" indent="-406400">
              <a:spcBef>
                <a:spcPts val="0"/>
              </a:spcBef>
              <a:spcAft>
                <a:spcPts val="0"/>
              </a:spcAft>
              <a:buSzPts val="1200"/>
              <a:buChar char="○"/>
              <a:defRPr sz="1600"/>
            </a:lvl2pPr>
            <a:lvl3pPr marL="1828800" lvl="2" indent="-406400">
              <a:spcBef>
                <a:spcPts val="0"/>
              </a:spcBef>
              <a:spcAft>
                <a:spcPts val="0"/>
              </a:spcAft>
              <a:buSzPts val="1200"/>
              <a:buChar char="■"/>
              <a:defRPr sz="1600"/>
            </a:lvl3pPr>
            <a:lvl4pPr marL="2439035" lvl="3" indent="-406400">
              <a:spcBef>
                <a:spcPts val="0"/>
              </a:spcBef>
              <a:spcAft>
                <a:spcPts val="0"/>
              </a:spcAft>
              <a:buSzPts val="1200"/>
              <a:buChar char="●"/>
              <a:defRPr sz="1600"/>
            </a:lvl4pPr>
            <a:lvl5pPr marL="3048635" lvl="4" indent="-406400">
              <a:spcBef>
                <a:spcPts val="0"/>
              </a:spcBef>
              <a:spcAft>
                <a:spcPts val="0"/>
              </a:spcAft>
              <a:buSzPts val="1200"/>
              <a:buChar char="○"/>
              <a:defRPr sz="1600"/>
            </a:lvl5pPr>
            <a:lvl6pPr marL="3658235" lvl="5" indent="-406400">
              <a:spcBef>
                <a:spcPts val="0"/>
              </a:spcBef>
              <a:spcAft>
                <a:spcPts val="0"/>
              </a:spcAft>
              <a:buSzPts val="1200"/>
              <a:buChar char="■"/>
              <a:defRPr sz="1600"/>
            </a:lvl6pPr>
            <a:lvl7pPr marL="4267835" lvl="6" indent="-406400">
              <a:spcBef>
                <a:spcPts val="0"/>
              </a:spcBef>
              <a:spcAft>
                <a:spcPts val="0"/>
              </a:spcAft>
              <a:buSzPts val="1200"/>
              <a:buChar char="●"/>
              <a:defRPr sz="1600"/>
            </a:lvl7pPr>
            <a:lvl8pPr marL="4876800" lvl="7" indent="-406400">
              <a:spcBef>
                <a:spcPts val="0"/>
              </a:spcBef>
              <a:spcAft>
                <a:spcPts val="0"/>
              </a:spcAft>
              <a:buSzPts val="1200"/>
              <a:buChar char="○"/>
              <a:defRPr sz="1600"/>
            </a:lvl8pPr>
            <a:lvl9pPr marL="5486400" lvl="8" indent="-40640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5233832" y="1536792"/>
            <a:ext cx="4332175" cy="4555669"/>
          </a:xfrm>
          <a:prstGeom prst="rect">
            <a:avLst/>
          </a:prstGeom>
        </p:spPr>
        <p:txBody>
          <a:bodyPr spcFirstLastPara="1" wrap="square" lIns="91425" tIns="91425" rIns="91425" bIns="91425" anchor="t" anchorCtr="0">
            <a:normAutofit/>
          </a:bodyPr>
          <a:lstStyle>
            <a:lvl1pPr marL="609600" lvl="0" indent="-423545">
              <a:spcBef>
                <a:spcPts val="0"/>
              </a:spcBef>
              <a:spcAft>
                <a:spcPts val="0"/>
              </a:spcAft>
              <a:buSzPts val="1400"/>
              <a:buChar char="●"/>
              <a:defRPr sz="1865"/>
            </a:lvl1pPr>
            <a:lvl2pPr marL="1219200" lvl="1" indent="-406400">
              <a:spcBef>
                <a:spcPts val="0"/>
              </a:spcBef>
              <a:spcAft>
                <a:spcPts val="0"/>
              </a:spcAft>
              <a:buSzPts val="1200"/>
              <a:buChar char="○"/>
              <a:defRPr sz="1600"/>
            </a:lvl2pPr>
            <a:lvl3pPr marL="1828800" lvl="2" indent="-406400">
              <a:spcBef>
                <a:spcPts val="0"/>
              </a:spcBef>
              <a:spcAft>
                <a:spcPts val="0"/>
              </a:spcAft>
              <a:buSzPts val="1200"/>
              <a:buChar char="■"/>
              <a:defRPr sz="1600"/>
            </a:lvl3pPr>
            <a:lvl4pPr marL="2439035" lvl="3" indent="-406400">
              <a:spcBef>
                <a:spcPts val="0"/>
              </a:spcBef>
              <a:spcAft>
                <a:spcPts val="0"/>
              </a:spcAft>
              <a:buSzPts val="1200"/>
              <a:buChar char="●"/>
              <a:defRPr sz="1600"/>
            </a:lvl4pPr>
            <a:lvl5pPr marL="3048635" lvl="4" indent="-406400">
              <a:spcBef>
                <a:spcPts val="0"/>
              </a:spcBef>
              <a:spcAft>
                <a:spcPts val="0"/>
              </a:spcAft>
              <a:buSzPts val="1200"/>
              <a:buChar char="○"/>
              <a:defRPr sz="1600"/>
            </a:lvl5pPr>
            <a:lvl6pPr marL="3658235" lvl="5" indent="-406400">
              <a:spcBef>
                <a:spcPts val="0"/>
              </a:spcBef>
              <a:spcAft>
                <a:spcPts val="0"/>
              </a:spcAft>
              <a:buSzPts val="1200"/>
              <a:buChar char="■"/>
              <a:defRPr sz="1600"/>
            </a:lvl6pPr>
            <a:lvl7pPr marL="4267835" lvl="6" indent="-406400">
              <a:spcBef>
                <a:spcPts val="0"/>
              </a:spcBef>
              <a:spcAft>
                <a:spcPts val="0"/>
              </a:spcAft>
              <a:buSzPts val="1200"/>
              <a:buChar char="●"/>
              <a:defRPr sz="1600"/>
            </a:lvl7pPr>
            <a:lvl8pPr marL="4876800" lvl="7" indent="-406400">
              <a:spcBef>
                <a:spcPts val="0"/>
              </a:spcBef>
              <a:spcAft>
                <a:spcPts val="0"/>
              </a:spcAft>
              <a:buSzPts val="1200"/>
              <a:buChar char="○"/>
              <a:defRPr sz="1600"/>
            </a:lvl8pPr>
            <a:lvl9pPr marL="5486400" lvl="8" indent="-40640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9176273" y="6218263"/>
            <a:ext cx="594281" cy="524854"/>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37593" y="593428"/>
            <a:ext cx="9228414" cy="763679"/>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9176273" y="6218263"/>
            <a:ext cx="594281" cy="524854"/>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37593" y="740876"/>
            <a:ext cx="3041263" cy="1007704"/>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337593" y="1852991"/>
            <a:ext cx="3041263" cy="4239636"/>
          </a:xfrm>
          <a:prstGeom prst="rect">
            <a:avLst/>
          </a:prstGeom>
        </p:spPr>
        <p:txBody>
          <a:bodyPr spcFirstLastPara="1" wrap="square" lIns="91425" tIns="91425" rIns="91425" bIns="91425" anchor="t" anchorCtr="0">
            <a:normAutofit/>
          </a:bodyPr>
          <a:lstStyle>
            <a:lvl1pPr marL="609600" lvl="0" indent="-406400">
              <a:spcBef>
                <a:spcPts val="0"/>
              </a:spcBef>
              <a:spcAft>
                <a:spcPts val="0"/>
              </a:spcAft>
              <a:buSzPts val="1200"/>
              <a:buChar char="●"/>
              <a:defRPr sz="1600"/>
            </a:lvl1pPr>
            <a:lvl2pPr marL="1219200" lvl="1" indent="-406400">
              <a:spcBef>
                <a:spcPts val="0"/>
              </a:spcBef>
              <a:spcAft>
                <a:spcPts val="0"/>
              </a:spcAft>
              <a:buSzPts val="1200"/>
              <a:buChar char="○"/>
              <a:defRPr sz="1600"/>
            </a:lvl2pPr>
            <a:lvl3pPr marL="1828800" lvl="2" indent="-406400">
              <a:spcBef>
                <a:spcPts val="0"/>
              </a:spcBef>
              <a:spcAft>
                <a:spcPts val="0"/>
              </a:spcAft>
              <a:buSzPts val="1200"/>
              <a:buChar char="■"/>
              <a:defRPr sz="1600"/>
            </a:lvl3pPr>
            <a:lvl4pPr marL="2439035" lvl="3" indent="-406400">
              <a:spcBef>
                <a:spcPts val="0"/>
              </a:spcBef>
              <a:spcAft>
                <a:spcPts val="0"/>
              </a:spcAft>
              <a:buSzPts val="1200"/>
              <a:buChar char="●"/>
              <a:defRPr sz="1600"/>
            </a:lvl4pPr>
            <a:lvl5pPr marL="3048635" lvl="4" indent="-406400">
              <a:spcBef>
                <a:spcPts val="0"/>
              </a:spcBef>
              <a:spcAft>
                <a:spcPts val="0"/>
              </a:spcAft>
              <a:buSzPts val="1200"/>
              <a:buChar char="○"/>
              <a:defRPr sz="1600"/>
            </a:lvl5pPr>
            <a:lvl6pPr marL="3658235" lvl="5" indent="-406400">
              <a:spcBef>
                <a:spcPts val="0"/>
              </a:spcBef>
              <a:spcAft>
                <a:spcPts val="0"/>
              </a:spcAft>
              <a:buSzPts val="1200"/>
              <a:buChar char="■"/>
              <a:defRPr sz="1600"/>
            </a:lvl6pPr>
            <a:lvl7pPr marL="4267835" lvl="6" indent="-406400">
              <a:spcBef>
                <a:spcPts val="0"/>
              </a:spcBef>
              <a:spcAft>
                <a:spcPts val="0"/>
              </a:spcAft>
              <a:buSzPts val="1200"/>
              <a:buChar char="●"/>
              <a:defRPr sz="1600"/>
            </a:lvl7pPr>
            <a:lvl8pPr marL="4876800" lvl="7" indent="-406400">
              <a:spcBef>
                <a:spcPts val="0"/>
              </a:spcBef>
              <a:spcAft>
                <a:spcPts val="0"/>
              </a:spcAft>
              <a:buSzPts val="1200"/>
              <a:buChar char="○"/>
              <a:defRPr sz="1600"/>
            </a:lvl8pPr>
            <a:lvl9pPr marL="5486400" lvl="8" indent="-40640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9176273" y="6218263"/>
            <a:ext cx="594281" cy="524854"/>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530975" y="600262"/>
            <a:ext cx="6896779" cy="5454962"/>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9176273" y="6218263"/>
            <a:ext cx="594281" cy="524854"/>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951800" y="-167"/>
            <a:ext cx="4951800" cy="6858706"/>
          </a:xfrm>
          <a:prstGeom prst="rect">
            <a:avLst/>
          </a:prstGeom>
          <a:solidFill>
            <a:schemeClr val="lt2"/>
          </a:solidFill>
          <a:ln>
            <a:noFill/>
          </a:ln>
        </p:spPr>
        <p:txBody>
          <a:bodyPr spcFirstLastPara="1" wrap="square" lIns="99019" tIns="99019" rIns="99019" bIns="99019" anchor="ctr" anchorCtr="0">
            <a:noAutofit/>
          </a:bodyPr>
          <a:lstStyle/>
          <a:p>
            <a:pPr marL="0" lvl="0" indent="0" algn="l" rtl="0">
              <a:spcBef>
                <a:spcPts val="0"/>
              </a:spcBef>
              <a:spcAft>
                <a:spcPts val="0"/>
              </a:spcAft>
              <a:buNone/>
            </a:pPr>
            <a:endParaRPr sz="1515"/>
          </a:p>
        </p:txBody>
      </p:sp>
      <p:sp>
        <p:nvSpPr>
          <p:cNvPr id="37" name="Google Shape;37;p9"/>
          <p:cNvSpPr txBox="1">
            <a:spLocks noGrp="1"/>
          </p:cNvSpPr>
          <p:nvPr>
            <p:ph type="title"/>
          </p:nvPr>
        </p:nvSpPr>
        <p:spPr>
          <a:xfrm>
            <a:off x="287555" y="1644403"/>
            <a:ext cx="4381238" cy="1976603"/>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287555" y="3737818"/>
            <a:ext cx="4381238" cy="164697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5349829" y="965533"/>
            <a:ext cx="4155743" cy="4927307"/>
          </a:xfrm>
          <a:prstGeom prst="rect">
            <a:avLst/>
          </a:prstGeom>
        </p:spPr>
        <p:txBody>
          <a:bodyPr spcFirstLastPara="1" wrap="square" lIns="91425" tIns="91425" rIns="91425" bIns="91425" anchor="ctr" anchorCtr="0">
            <a:normAutofit/>
          </a:bodyPr>
          <a:lstStyle>
            <a:lvl1pPr marL="609600" lvl="0" indent="-457200">
              <a:spcBef>
                <a:spcPts val="0"/>
              </a:spcBef>
              <a:spcAft>
                <a:spcPts val="0"/>
              </a:spcAft>
              <a:buSzPts val="1800"/>
              <a:buChar char="●"/>
              <a:defRPr/>
            </a:lvl1pPr>
            <a:lvl2pPr marL="1219200" lvl="1" indent="-423545">
              <a:spcBef>
                <a:spcPts val="0"/>
              </a:spcBef>
              <a:spcAft>
                <a:spcPts val="0"/>
              </a:spcAft>
              <a:buSzPts val="1400"/>
              <a:buChar char="○"/>
              <a:defRPr/>
            </a:lvl2pPr>
            <a:lvl3pPr marL="1828800" lvl="2" indent="-423545">
              <a:spcBef>
                <a:spcPts val="0"/>
              </a:spcBef>
              <a:spcAft>
                <a:spcPts val="0"/>
              </a:spcAft>
              <a:buSzPts val="1400"/>
              <a:buChar char="■"/>
              <a:defRPr/>
            </a:lvl3pPr>
            <a:lvl4pPr marL="2439035" lvl="3" indent="-423545">
              <a:spcBef>
                <a:spcPts val="0"/>
              </a:spcBef>
              <a:spcAft>
                <a:spcPts val="0"/>
              </a:spcAft>
              <a:buSzPts val="1400"/>
              <a:buChar char="●"/>
              <a:defRPr/>
            </a:lvl4pPr>
            <a:lvl5pPr marL="3048635" lvl="4" indent="-423545">
              <a:spcBef>
                <a:spcPts val="0"/>
              </a:spcBef>
              <a:spcAft>
                <a:spcPts val="0"/>
              </a:spcAft>
              <a:buSzPts val="1400"/>
              <a:buChar char="○"/>
              <a:defRPr/>
            </a:lvl5pPr>
            <a:lvl6pPr marL="3658235" lvl="5" indent="-423545">
              <a:spcBef>
                <a:spcPts val="0"/>
              </a:spcBef>
              <a:spcAft>
                <a:spcPts val="0"/>
              </a:spcAft>
              <a:buSzPts val="1400"/>
              <a:buChar char="■"/>
              <a:defRPr/>
            </a:lvl6pPr>
            <a:lvl7pPr marL="4267835" lvl="6" indent="-423545">
              <a:spcBef>
                <a:spcPts val="0"/>
              </a:spcBef>
              <a:spcAft>
                <a:spcPts val="0"/>
              </a:spcAft>
              <a:buSzPts val="1400"/>
              <a:buChar char="●"/>
              <a:defRPr/>
            </a:lvl7pPr>
            <a:lvl8pPr marL="4876800" lvl="7" indent="-423545">
              <a:spcBef>
                <a:spcPts val="0"/>
              </a:spcBef>
              <a:spcAft>
                <a:spcPts val="0"/>
              </a:spcAft>
              <a:buSzPts val="1400"/>
              <a:buChar char="○"/>
              <a:defRPr/>
            </a:lvl8pPr>
            <a:lvl9pPr marL="5486400" lvl="8" indent="-423545">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9176273" y="6218263"/>
            <a:ext cx="594281" cy="524854"/>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37593" y="5641347"/>
            <a:ext cx="6497126" cy="806883"/>
          </a:xfrm>
          <a:prstGeom prst="rect">
            <a:avLst/>
          </a:prstGeom>
        </p:spPr>
        <p:txBody>
          <a:bodyPr spcFirstLastPara="1" wrap="square" lIns="91425" tIns="91425" rIns="91425" bIns="91425" anchor="ctr" anchorCtr="0">
            <a:normAutofit/>
          </a:bodyPr>
          <a:lstStyle>
            <a:lvl1pPr marL="609600" lvl="0" indent="-3048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9176273" y="6218263"/>
            <a:ext cx="594281" cy="524854"/>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37593" y="593428"/>
            <a:ext cx="9228414" cy="763679"/>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3735">
                <a:solidFill>
                  <a:schemeClr val="dk1"/>
                </a:solidFill>
              </a:defRPr>
            </a:lvl1pPr>
            <a:lvl2pPr lvl="1">
              <a:spcBef>
                <a:spcPts val="0"/>
              </a:spcBef>
              <a:spcAft>
                <a:spcPts val="0"/>
              </a:spcAft>
              <a:buClr>
                <a:schemeClr val="dk1"/>
              </a:buClr>
              <a:buSzPts val="2800"/>
              <a:buNone/>
              <a:defRPr sz="3735">
                <a:solidFill>
                  <a:schemeClr val="dk1"/>
                </a:solidFill>
              </a:defRPr>
            </a:lvl2pPr>
            <a:lvl3pPr lvl="2">
              <a:spcBef>
                <a:spcPts val="0"/>
              </a:spcBef>
              <a:spcAft>
                <a:spcPts val="0"/>
              </a:spcAft>
              <a:buClr>
                <a:schemeClr val="dk1"/>
              </a:buClr>
              <a:buSzPts val="2800"/>
              <a:buNone/>
              <a:defRPr sz="3735">
                <a:solidFill>
                  <a:schemeClr val="dk1"/>
                </a:solidFill>
              </a:defRPr>
            </a:lvl3pPr>
            <a:lvl4pPr lvl="3">
              <a:spcBef>
                <a:spcPts val="0"/>
              </a:spcBef>
              <a:spcAft>
                <a:spcPts val="0"/>
              </a:spcAft>
              <a:buClr>
                <a:schemeClr val="dk1"/>
              </a:buClr>
              <a:buSzPts val="2800"/>
              <a:buNone/>
              <a:defRPr sz="3735">
                <a:solidFill>
                  <a:schemeClr val="dk1"/>
                </a:solidFill>
              </a:defRPr>
            </a:lvl4pPr>
            <a:lvl5pPr lvl="4">
              <a:spcBef>
                <a:spcPts val="0"/>
              </a:spcBef>
              <a:spcAft>
                <a:spcPts val="0"/>
              </a:spcAft>
              <a:buClr>
                <a:schemeClr val="dk1"/>
              </a:buClr>
              <a:buSzPts val="2800"/>
              <a:buNone/>
              <a:defRPr sz="3735">
                <a:solidFill>
                  <a:schemeClr val="dk1"/>
                </a:solidFill>
              </a:defRPr>
            </a:lvl5pPr>
            <a:lvl6pPr lvl="5">
              <a:spcBef>
                <a:spcPts val="0"/>
              </a:spcBef>
              <a:spcAft>
                <a:spcPts val="0"/>
              </a:spcAft>
              <a:buClr>
                <a:schemeClr val="dk1"/>
              </a:buClr>
              <a:buSzPts val="2800"/>
              <a:buNone/>
              <a:defRPr sz="3735">
                <a:solidFill>
                  <a:schemeClr val="dk1"/>
                </a:solidFill>
              </a:defRPr>
            </a:lvl6pPr>
            <a:lvl7pPr lvl="6">
              <a:spcBef>
                <a:spcPts val="0"/>
              </a:spcBef>
              <a:spcAft>
                <a:spcPts val="0"/>
              </a:spcAft>
              <a:buClr>
                <a:schemeClr val="dk1"/>
              </a:buClr>
              <a:buSzPts val="2800"/>
              <a:buNone/>
              <a:defRPr sz="3735">
                <a:solidFill>
                  <a:schemeClr val="dk1"/>
                </a:solidFill>
              </a:defRPr>
            </a:lvl7pPr>
            <a:lvl8pPr lvl="7">
              <a:spcBef>
                <a:spcPts val="0"/>
              </a:spcBef>
              <a:spcAft>
                <a:spcPts val="0"/>
              </a:spcAft>
              <a:buClr>
                <a:schemeClr val="dk1"/>
              </a:buClr>
              <a:buSzPts val="2800"/>
              <a:buNone/>
              <a:defRPr sz="3735">
                <a:solidFill>
                  <a:schemeClr val="dk1"/>
                </a:solidFill>
              </a:defRPr>
            </a:lvl8pPr>
            <a:lvl9pPr lvl="8">
              <a:spcBef>
                <a:spcPts val="0"/>
              </a:spcBef>
              <a:spcAft>
                <a:spcPts val="0"/>
              </a:spcAft>
              <a:buClr>
                <a:schemeClr val="dk1"/>
              </a:buClr>
              <a:buSzPts val="2800"/>
              <a:buNone/>
              <a:defRPr sz="3735">
                <a:solidFill>
                  <a:schemeClr val="dk1"/>
                </a:solidFill>
              </a:defRPr>
            </a:lvl9pPr>
          </a:lstStyle>
          <a:p>
            <a:endParaRPr/>
          </a:p>
        </p:txBody>
      </p:sp>
      <p:sp>
        <p:nvSpPr>
          <p:cNvPr id="7" name="Google Shape;7;p1"/>
          <p:cNvSpPr txBox="1">
            <a:spLocks noGrp="1"/>
          </p:cNvSpPr>
          <p:nvPr>
            <p:ph type="body" idx="1"/>
          </p:nvPr>
        </p:nvSpPr>
        <p:spPr>
          <a:xfrm>
            <a:off x="337593" y="1536792"/>
            <a:ext cx="9228414" cy="4555669"/>
          </a:xfrm>
          <a:prstGeom prst="rect">
            <a:avLst/>
          </a:prstGeom>
          <a:noFill/>
          <a:ln>
            <a:noFill/>
          </a:ln>
        </p:spPr>
        <p:txBody>
          <a:bodyPr spcFirstLastPara="1" wrap="square" lIns="91425" tIns="91425" rIns="91425" bIns="91425" anchor="t" anchorCtr="0">
            <a:normAutofit/>
          </a:bodyPr>
          <a:lstStyle>
            <a:lvl1pPr marL="609600" lvl="0" indent="-457200">
              <a:lnSpc>
                <a:spcPct val="115000"/>
              </a:lnSpc>
              <a:spcBef>
                <a:spcPts val="0"/>
              </a:spcBef>
              <a:spcAft>
                <a:spcPts val="0"/>
              </a:spcAft>
              <a:buClr>
                <a:schemeClr val="dk2"/>
              </a:buClr>
              <a:buSzPts val="1800"/>
              <a:buChar char="●"/>
              <a:defRPr sz="2400">
                <a:solidFill>
                  <a:schemeClr val="dk2"/>
                </a:solidFill>
              </a:defRPr>
            </a:lvl1pPr>
            <a:lvl2pPr marL="1219200" lvl="1" indent="-423545">
              <a:lnSpc>
                <a:spcPct val="115000"/>
              </a:lnSpc>
              <a:spcBef>
                <a:spcPts val="0"/>
              </a:spcBef>
              <a:spcAft>
                <a:spcPts val="0"/>
              </a:spcAft>
              <a:buClr>
                <a:schemeClr val="dk2"/>
              </a:buClr>
              <a:buSzPts val="1400"/>
              <a:buChar char="○"/>
              <a:defRPr>
                <a:solidFill>
                  <a:schemeClr val="dk2"/>
                </a:solidFill>
              </a:defRPr>
            </a:lvl2pPr>
            <a:lvl3pPr marL="1828800" lvl="2" indent="-423545">
              <a:lnSpc>
                <a:spcPct val="115000"/>
              </a:lnSpc>
              <a:spcBef>
                <a:spcPts val="0"/>
              </a:spcBef>
              <a:spcAft>
                <a:spcPts val="0"/>
              </a:spcAft>
              <a:buClr>
                <a:schemeClr val="dk2"/>
              </a:buClr>
              <a:buSzPts val="1400"/>
              <a:buChar char="■"/>
              <a:defRPr>
                <a:solidFill>
                  <a:schemeClr val="dk2"/>
                </a:solidFill>
              </a:defRPr>
            </a:lvl3pPr>
            <a:lvl4pPr marL="2439035" lvl="3" indent="-423545">
              <a:lnSpc>
                <a:spcPct val="115000"/>
              </a:lnSpc>
              <a:spcBef>
                <a:spcPts val="0"/>
              </a:spcBef>
              <a:spcAft>
                <a:spcPts val="0"/>
              </a:spcAft>
              <a:buClr>
                <a:schemeClr val="dk2"/>
              </a:buClr>
              <a:buSzPts val="1400"/>
              <a:buChar char="●"/>
              <a:defRPr>
                <a:solidFill>
                  <a:schemeClr val="dk2"/>
                </a:solidFill>
              </a:defRPr>
            </a:lvl4pPr>
            <a:lvl5pPr marL="3048635" lvl="4" indent="-423545">
              <a:lnSpc>
                <a:spcPct val="115000"/>
              </a:lnSpc>
              <a:spcBef>
                <a:spcPts val="0"/>
              </a:spcBef>
              <a:spcAft>
                <a:spcPts val="0"/>
              </a:spcAft>
              <a:buClr>
                <a:schemeClr val="dk2"/>
              </a:buClr>
              <a:buSzPts val="1400"/>
              <a:buChar char="○"/>
              <a:defRPr>
                <a:solidFill>
                  <a:schemeClr val="dk2"/>
                </a:solidFill>
              </a:defRPr>
            </a:lvl5pPr>
            <a:lvl6pPr marL="3658235" lvl="5" indent="-423545">
              <a:lnSpc>
                <a:spcPct val="115000"/>
              </a:lnSpc>
              <a:spcBef>
                <a:spcPts val="0"/>
              </a:spcBef>
              <a:spcAft>
                <a:spcPts val="0"/>
              </a:spcAft>
              <a:buClr>
                <a:schemeClr val="dk2"/>
              </a:buClr>
              <a:buSzPts val="1400"/>
              <a:buChar char="■"/>
              <a:defRPr>
                <a:solidFill>
                  <a:schemeClr val="dk2"/>
                </a:solidFill>
              </a:defRPr>
            </a:lvl6pPr>
            <a:lvl7pPr marL="4267835" lvl="6" indent="-423545">
              <a:lnSpc>
                <a:spcPct val="115000"/>
              </a:lnSpc>
              <a:spcBef>
                <a:spcPts val="0"/>
              </a:spcBef>
              <a:spcAft>
                <a:spcPts val="0"/>
              </a:spcAft>
              <a:buClr>
                <a:schemeClr val="dk2"/>
              </a:buClr>
              <a:buSzPts val="1400"/>
              <a:buChar char="●"/>
              <a:defRPr>
                <a:solidFill>
                  <a:schemeClr val="dk2"/>
                </a:solidFill>
              </a:defRPr>
            </a:lvl7pPr>
            <a:lvl8pPr marL="4876800" lvl="7" indent="-423545">
              <a:lnSpc>
                <a:spcPct val="115000"/>
              </a:lnSpc>
              <a:spcBef>
                <a:spcPts val="0"/>
              </a:spcBef>
              <a:spcAft>
                <a:spcPts val="0"/>
              </a:spcAft>
              <a:buClr>
                <a:schemeClr val="dk2"/>
              </a:buClr>
              <a:buSzPts val="1400"/>
              <a:buChar char="○"/>
              <a:defRPr>
                <a:solidFill>
                  <a:schemeClr val="dk2"/>
                </a:solidFill>
              </a:defRPr>
            </a:lvl8pPr>
            <a:lvl9pPr marL="5486400" lvl="8" indent="-423545">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9176273" y="6218263"/>
            <a:ext cx="594281" cy="524854"/>
          </a:xfrm>
          <a:prstGeom prst="rect">
            <a:avLst/>
          </a:prstGeom>
          <a:noFill/>
          <a:ln>
            <a:noFill/>
          </a:ln>
        </p:spPr>
        <p:txBody>
          <a:bodyPr spcFirstLastPara="1" wrap="square" lIns="91425" tIns="91425" rIns="91425" bIns="91425" anchor="ctr" anchorCtr="0">
            <a:normAutofit/>
          </a:bodyPr>
          <a:lstStyle>
            <a:lvl1pPr lvl="0" algn="r">
              <a:buNone/>
              <a:defRPr sz="1335">
                <a:solidFill>
                  <a:schemeClr val="dk2"/>
                </a:solidFill>
              </a:defRPr>
            </a:lvl1pPr>
            <a:lvl2pPr lvl="1" algn="r">
              <a:buNone/>
              <a:defRPr sz="1335">
                <a:solidFill>
                  <a:schemeClr val="dk2"/>
                </a:solidFill>
              </a:defRPr>
            </a:lvl2pPr>
            <a:lvl3pPr lvl="2" algn="r">
              <a:buNone/>
              <a:defRPr sz="1335">
                <a:solidFill>
                  <a:schemeClr val="dk2"/>
                </a:solidFill>
              </a:defRPr>
            </a:lvl3pPr>
            <a:lvl4pPr lvl="3" algn="r">
              <a:buNone/>
              <a:defRPr sz="1335">
                <a:solidFill>
                  <a:schemeClr val="dk2"/>
                </a:solidFill>
              </a:defRPr>
            </a:lvl4pPr>
            <a:lvl5pPr lvl="4" algn="r">
              <a:buNone/>
              <a:defRPr sz="1335">
                <a:solidFill>
                  <a:schemeClr val="dk2"/>
                </a:solidFill>
              </a:defRPr>
            </a:lvl5pPr>
            <a:lvl6pPr lvl="5" algn="r">
              <a:buNone/>
              <a:defRPr sz="1335">
                <a:solidFill>
                  <a:schemeClr val="dk2"/>
                </a:solidFill>
              </a:defRPr>
            </a:lvl6pPr>
            <a:lvl7pPr lvl="6" algn="r">
              <a:buNone/>
              <a:defRPr sz="1335">
                <a:solidFill>
                  <a:schemeClr val="dk2"/>
                </a:solidFill>
              </a:defRPr>
            </a:lvl7pPr>
            <a:lvl8pPr lvl="7" algn="r">
              <a:buNone/>
              <a:defRPr sz="1335">
                <a:solidFill>
                  <a:schemeClr val="dk2"/>
                </a:solidFill>
              </a:defRPr>
            </a:lvl8pPr>
            <a:lvl9pPr lvl="8" algn="r">
              <a:buNone/>
              <a:defRPr sz="1335">
                <a:solidFill>
                  <a:schemeClr val="dk2"/>
                </a:solidFill>
              </a:defRPr>
            </a:lvl9pPr>
          </a:lstStyle>
          <a:p>
            <a:pPr marL="0" lvl="0" indent="0" algn="r" rtl="0">
              <a:spcBef>
                <a:spcPts val="0"/>
              </a:spcBef>
              <a:spcAft>
                <a:spcPts val="0"/>
              </a:spcAft>
              <a:buNone/>
            </a:pPr>
            <a:fld id="{00000000-1234-1234-1234-123412341234}" type="slidenum">
              <a:rPr lang="en-GB"/>
              <a:t>‹#›</a:t>
            </a:fld>
            <a:endParaRPr lang="en-GB"/>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247590" y="183111"/>
            <a:ext cx="4456620" cy="762078"/>
          </a:xfrm>
          <a:prstGeom prst="rect">
            <a:avLst/>
          </a:prstGeom>
          <a:noFill/>
          <a:ln>
            <a:noFill/>
          </a:ln>
        </p:spPr>
        <p:txBody>
          <a:bodyPr spcFirstLastPara="1" wrap="square" lIns="45725" tIns="22850" rIns="45725" bIns="22850" anchor="ctr" anchorCtr="0">
            <a:normAutofit/>
          </a:bodyPr>
          <a:lstStyle>
            <a:lvl1pPr marR="0" lvl="0" algn="ctr" rtl="0">
              <a:spcBef>
                <a:spcPts val="0"/>
              </a:spcBef>
              <a:spcAft>
                <a:spcPts val="0"/>
              </a:spcAft>
              <a:buClr>
                <a:schemeClr val="dk1"/>
              </a:buClr>
              <a:buSzPts val="2200"/>
              <a:buFont typeface="Calibri" panose="020F0502020204030204"/>
              <a:buNone/>
              <a:defRPr sz="2935"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lvl="1">
              <a:spcBef>
                <a:spcPts val="0"/>
              </a:spcBef>
              <a:spcAft>
                <a:spcPts val="0"/>
              </a:spcAft>
              <a:buSzPts val="700"/>
              <a:buNone/>
              <a:defRPr sz="1200"/>
            </a:lvl2pPr>
            <a:lvl3pPr lvl="2">
              <a:spcBef>
                <a:spcPts val="0"/>
              </a:spcBef>
              <a:spcAft>
                <a:spcPts val="0"/>
              </a:spcAft>
              <a:buSzPts val="700"/>
              <a:buNone/>
              <a:defRPr sz="1200"/>
            </a:lvl3pPr>
            <a:lvl4pPr lvl="3">
              <a:spcBef>
                <a:spcPts val="0"/>
              </a:spcBef>
              <a:spcAft>
                <a:spcPts val="0"/>
              </a:spcAft>
              <a:buSzPts val="700"/>
              <a:buNone/>
              <a:defRPr sz="1200"/>
            </a:lvl4pPr>
            <a:lvl5pPr lvl="4">
              <a:spcBef>
                <a:spcPts val="0"/>
              </a:spcBef>
              <a:spcAft>
                <a:spcPts val="0"/>
              </a:spcAft>
              <a:buSzPts val="700"/>
              <a:buNone/>
              <a:defRPr sz="1200"/>
            </a:lvl5pPr>
            <a:lvl6pPr lvl="5">
              <a:spcBef>
                <a:spcPts val="0"/>
              </a:spcBef>
              <a:spcAft>
                <a:spcPts val="0"/>
              </a:spcAft>
              <a:buSzPts val="700"/>
              <a:buNone/>
              <a:defRPr sz="1200"/>
            </a:lvl6pPr>
            <a:lvl7pPr lvl="6">
              <a:spcBef>
                <a:spcPts val="0"/>
              </a:spcBef>
              <a:spcAft>
                <a:spcPts val="0"/>
              </a:spcAft>
              <a:buSzPts val="700"/>
              <a:buNone/>
              <a:defRPr sz="1200"/>
            </a:lvl7pPr>
            <a:lvl8pPr lvl="7">
              <a:spcBef>
                <a:spcPts val="0"/>
              </a:spcBef>
              <a:spcAft>
                <a:spcPts val="0"/>
              </a:spcAft>
              <a:buSzPts val="700"/>
              <a:buNone/>
              <a:defRPr sz="1200"/>
            </a:lvl8pPr>
            <a:lvl9pPr lvl="8">
              <a:spcBef>
                <a:spcPts val="0"/>
              </a:spcBef>
              <a:spcAft>
                <a:spcPts val="0"/>
              </a:spcAft>
              <a:buSzPts val="700"/>
              <a:buNone/>
              <a:defRPr sz="1200"/>
            </a:lvl9pPr>
          </a:lstStyle>
          <a:p>
            <a:endParaRPr/>
          </a:p>
        </p:txBody>
      </p:sp>
      <p:sp>
        <p:nvSpPr>
          <p:cNvPr id="52" name="Google Shape;52;p13"/>
          <p:cNvSpPr txBox="1">
            <a:spLocks noGrp="1"/>
          </p:cNvSpPr>
          <p:nvPr>
            <p:ph type="body" idx="1"/>
          </p:nvPr>
        </p:nvSpPr>
        <p:spPr>
          <a:xfrm>
            <a:off x="247590" y="1066910"/>
            <a:ext cx="4456620" cy="3017620"/>
          </a:xfrm>
          <a:prstGeom prst="rect">
            <a:avLst/>
          </a:prstGeom>
          <a:noFill/>
          <a:ln>
            <a:noFill/>
          </a:ln>
        </p:spPr>
        <p:txBody>
          <a:bodyPr spcFirstLastPara="1" wrap="square" lIns="45725" tIns="22850" rIns="45725" bIns="22850" anchor="t" anchorCtr="0">
            <a:normAutofit/>
          </a:bodyPr>
          <a:lstStyle>
            <a:lvl1pPr marL="609600" marR="0" lvl="0" indent="-440055" algn="l" rtl="0">
              <a:spcBef>
                <a:spcPts val="400"/>
              </a:spcBef>
              <a:spcAft>
                <a:spcPts val="0"/>
              </a:spcAft>
              <a:buClr>
                <a:schemeClr val="dk1"/>
              </a:buClr>
              <a:buSzPts val="1600"/>
              <a:buFont typeface="Arial" panose="020B0604020202020204"/>
              <a:buChar char="•"/>
              <a:defRPr sz="2135"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1219200" marR="0" lvl="1" indent="-423545" algn="l" rtl="0">
              <a:spcBef>
                <a:spcPts val="400"/>
              </a:spcBef>
              <a:spcAft>
                <a:spcPts val="0"/>
              </a:spcAft>
              <a:buClr>
                <a:schemeClr val="dk1"/>
              </a:buClr>
              <a:buSzPts val="1400"/>
              <a:buFont typeface="Arial" panose="020B0604020202020204"/>
              <a:buChar char="–"/>
              <a:defRPr sz="1865"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828800" marR="0" lvl="2" indent="-406400" algn="l" rtl="0">
              <a:spcBef>
                <a:spcPct val="54000"/>
              </a:spcBef>
              <a:spcAft>
                <a:spcPts val="0"/>
              </a:spcAft>
              <a:buClr>
                <a:schemeClr val="dk1"/>
              </a:buClr>
              <a:buSzPts val="1200"/>
              <a:buFont typeface="Arial" panose="020B0604020202020204"/>
              <a:buChar char="•"/>
              <a:defRPr sz="16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2439035" marR="0" lvl="3" indent="-389255" algn="l" rtl="0">
              <a:spcBef>
                <a:spcPct val="54000"/>
              </a:spcBef>
              <a:spcAft>
                <a:spcPts val="0"/>
              </a:spcAft>
              <a:buClr>
                <a:schemeClr val="dk1"/>
              </a:buClr>
              <a:buSzPts val="1000"/>
              <a:buFont typeface="Arial" panose="020B0604020202020204"/>
              <a:buChar char="–"/>
              <a:defRPr sz="1335"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3048635" marR="0" lvl="4" indent="-389255" algn="l" rtl="0">
              <a:spcBef>
                <a:spcPct val="54000"/>
              </a:spcBef>
              <a:spcAft>
                <a:spcPts val="0"/>
              </a:spcAft>
              <a:buClr>
                <a:schemeClr val="dk1"/>
              </a:buClr>
              <a:buSzPts val="1000"/>
              <a:buFont typeface="Arial" panose="020B0604020202020204"/>
              <a:buChar char="»"/>
              <a:defRPr sz="1335"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3658235" marR="0" lvl="5" indent="-389255" algn="l" rtl="0">
              <a:spcBef>
                <a:spcPct val="54000"/>
              </a:spcBef>
              <a:spcAft>
                <a:spcPts val="0"/>
              </a:spcAft>
              <a:buClr>
                <a:schemeClr val="dk1"/>
              </a:buClr>
              <a:buSzPts val="1000"/>
              <a:buFont typeface="Arial" panose="020B0604020202020204"/>
              <a:buChar char="•"/>
              <a:defRPr sz="1335"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4267835" marR="0" lvl="6" indent="-389255" algn="l" rtl="0">
              <a:spcBef>
                <a:spcPct val="54000"/>
              </a:spcBef>
              <a:spcAft>
                <a:spcPts val="0"/>
              </a:spcAft>
              <a:buClr>
                <a:schemeClr val="dk1"/>
              </a:buClr>
              <a:buSzPts val="1000"/>
              <a:buFont typeface="Arial" panose="020B0604020202020204"/>
              <a:buChar char="•"/>
              <a:defRPr sz="1335"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4876800" marR="0" lvl="7" indent="-389255" algn="l" rtl="0">
              <a:spcBef>
                <a:spcPct val="54000"/>
              </a:spcBef>
              <a:spcAft>
                <a:spcPts val="0"/>
              </a:spcAft>
              <a:buClr>
                <a:schemeClr val="dk1"/>
              </a:buClr>
              <a:buSzPts val="1000"/>
              <a:buFont typeface="Arial" panose="020B0604020202020204"/>
              <a:buChar char="•"/>
              <a:defRPr sz="1335"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5486400" marR="0" lvl="8" indent="-389255" algn="l" rtl="0">
              <a:spcBef>
                <a:spcPct val="54000"/>
              </a:spcBef>
              <a:spcAft>
                <a:spcPts val="0"/>
              </a:spcAft>
              <a:buClr>
                <a:schemeClr val="dk1"/>
              </a:buClr>
              <a:buSzPts val="1000"/>
              <a:buFont typeface="Arial" panose="020B0604020202020204"/>
              <a:buChar char="•"/>
              <a:defRPr sz="1335"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53" name="Google Shape;53;p13"/>
          <p:cNvSpPr txBox="1">
            <a:spLocks noGrp="1"/>
          </p:cNvSpPr>
          <p:nvPr>
            <p:ph type="dt" idx="10"/>
          </p:nvPr>
        </p:nvSpPr>
        <p:spPr>
          <a:xfrm>
            <a:off x="247590" y="4238003"/>
            <a:ext cx="1155420" cy="243442"/>
          </a:xfrm>
          <a:prstGeom prst="rect">
            <a:avLst/>
          </a:prstGeom>
          <a:noFill/>
          <a:ln>
            <a:noFill/>
          </a:ln>
        </p:spPr>
        <p:txBody>
          <a:bodyPr spcFirstLastPara="1" wrap="square" lIns="45725" tIns="22850" rIns="45725" bIns="22850" anchor="ctr" anchorCtr="0">
            <a:noAutofit/>
          </a:bodyPr>
          <a:lstStyle>
            <a:lvl1pPr marR="0" lvl="0" algn="l" rtl="0">
              <a:spcBef>
                <a:spcPts val="0"/>
              </a:spcBef>
              <a:spcAft>
                <a:spcPts val="0"/>
              </a:spcAft>
              <a:buSzPts val="700"/>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7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7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7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7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7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7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7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7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54" name="Google Shape;54;p13"/>
          <p:cNvSpPr txBox="1">
            <a:spLocks noGrp="1"/>
          </p:cNvSpPr>
          <p:nvPr>
            <p:ph type="ftr" idx="11"/>
          </p:nvPr>
        </p:nvSpPr>
        <p:spPr>
          <a:xfrm>
            <a:off x="1691865" y="4238003"/>
            <a:ext cx="1568070" cy="243442"/>
          </a:xfrm>
          <a:prstGeom prst="rect">
            <a:avLst/>
          </a:prstGeom>
          <a:noFill/>
          <a:ln>
            <a:noFill/>
          </a:ln>
        </p:spPr>
        <p:txBody>
          <a:bodyPr spcFirstLastPara="1" wrap="square" lIns="45725" tIns="22850" rIns="45725" bIns="22850" anchor="ctr" anchorCtr="0">
            <a:noAutofit/>
          </a:bodyPr>
          <a:lstStyle>
            <a:lvl1pPr marR="0" lvl="0" algn="ctr" rtl="0">
              <a:spcBef>
                <a:spcPts val="0"/>
              </a:spcBef>
              <a:spcAft>
                <a:spcPts val="0"/>
              </a:spcAft>
              <a:buSzPts val="700"/>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7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7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7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7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7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7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7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7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55" name="Google Shape;55;p13"/>
          <p:cNvSpPr txBox="1">
            <a:spLocks noGrp="1"/>
          </p:cNvSpPr>
          <p:nvPr>
            <p:ph type="sldNum" idx="12"/>
          </p:nvPr>
        </p:nvSpPr>
        <p:spPr>
          <a:xfrm>
            <a:off x="3548790" y="4238003"/>
            <a:ext cx="1155420" cy="243442"/>
          </a:xfrm>
          <a:prstGeom prst="rect">
            <a:avLst/>
          </a:prstGeom>
          <a:noFill/>
          <a:ln>
            <a:noFill/>
          </a:ln>
        </p:spPr>
        <p:txBody>
          <a:bodyPr spcFirstLastPara="1" wrap="square" lIns="45725" tIns="22850" rIns="45725" bIns="22850" anchor="ctr" anchorCtr="0">
            <a:noAutofit/>
          </a:bodyPr>
          <a:lstStyle>
            <a:lvl1pPr marL="0" marR="0" lvl="0" indent="0" algn="r" rtl="0">
              <a:spcBef>
                <a:spcPts val="0"/>
              </a:spcBef>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rtl="0">
              <a:spcBef>
                <a:spcPts val="0"/>
              </a:spcBef>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rtl="0">
              <a:spcBef>
                <a:spcPts val="0"/>
              </a:spcBef>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rtl="0">
              <a:spcBef>
                <a:spcPts val="0"/>
              </a:spcBef>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rtl="0">
              <a:spcBef>
                <a:spcPts val="0"/>
              </a:spcBef>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rtl="0">
              <a:spcBef>
                <a:spcPts val="0"/>
              </a:spcBef>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rtl="0">
              <a:spcBef>
                <a:spcPts val="0"/>
              </a:spcBef>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rtl="0">
              <a:spcBef>
                <a:spcPts val="0"/>
              </a:spcBef>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rtl="0">
              <a:spcBef>
                <a:spcPts val="0"/>
              </a:spcBef>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GB"/>
              <a:t>‹#›</a:t>
            </a:fld>
            <a:endParaRPr lang="en-GB"/>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8.jpg"/><Relationship Id="rId13" Type="http://schemas.microsoft.com/office/2007/relationships/hdphoto" Target="../media/hdphoto8.wdp"/><Relationship Id="rId3" Type="http://schemas.openxmlformats.org/officeDocument/2006/relationships/image" Target="../media/image1.jpeg"/><Relationship Id="rId7" Type="http://schemas.openxmlformats.org/officeDocument/2006/relationships/image" Target="../media/image37.jpg"/><Relationship Id="rId12"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6.jpg"/><Relationship Id="rId11" Type="http://schemas.microsoft.com/office/2007/relationships/hdphoto" Target="../media/hdphoto7.wdp"/><Relationship Id="rId5" Type="http://schemas.openxmlformats.org/officeDocument/2006/relationships/image" Target="../media/image7.png"/><Relationship Id="rId15" Type="http://schemas.microsoft.com/office/2007/relationships/hdphoto" Target="../media/hdphoto9.wdp"/><Relationship Id="rId10" Type="http://schemas.openxmlformats.org/officeDocument/2006/relationships/image" Target="../media/image40.jpeg"/><Relationship Id="rId4" Type="http://schemas.openxmlformats.org/officeDocument/2006/relationships/image" Target="../media/image35.png"/><Relationship Id="rId9" Type="http://schemas.openxmlformats.org/officeDocument/2006/relationships/image" Target="../media/image39.jpg"/><Relationship Id="rId14" Type="http://schemas.openxmlformats.org/officeDocument/2006/relationships/image" Target="../media/image42.jpeg"/></Relationships>
</file>

<file path=ppt/slides/_rels/slide11.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1.jpeg"/><Relationship Id="rId7"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png"/><Relationship Id="rId9" Type="http://schemas.openxmlformats.org/officeDocument/2006/relationships/image" Target="../media/image47.png"/></Relationships>
</file>

<file path=ppt/slides/_rels/slide1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jpeg"/><Relationship Id="rId7"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jpe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7.jpg"/><Relationship Id="rId5" Type="http://schemas.openxmlformats.org/officeDocument/2006/relationships/image" Target="../media/image16.jpeg"/><Relationship Id="rId10" Type="http://schemas.openxmlformats.org/officeDocument/2006/relationships/image" Target="../media/image21.png"/><Relationship Id="rId4" Type="http://schemas.openxmlformats.org/officeDocument/2006/relationships/image" Target="../media/image5.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jpe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22.jpeg"/><Relationship Id="rId4" Type="http://schemas.openxmlformats.org/officeDocument/2006/relationships/image" Target="../media/image2.pn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34.jpeg"/><Relationship Id="rId3" Type="http://schemas.openxmlformats.org/officeDocument/2006/relationships/image" Target="../media/image1.jpeg"/><Relationship Id="rId7" Type="http://schemas.openxmlformats.org/officeDocument/2006/relationships/image" Target="../media/image31.jpeg"/><Relationship Id="rId12" Type="http://schemas.microsoft.com/office/2007/relationships/hdphoto" Target="../media/hdphoto5.wdp"/><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microsoft.com/office/2007/relationships/hdphoto" Target="../media/hdphoto2.wdp"/><Relationship Id="rId11" Type="http://schemas.openxmlformats.org/officeDocument/2006/relationships/image" Target="../media/image33.jpeg"/><Relationship Id="rId5" Type="http://schemas.openxmlformats.org/officeDocument/2006/relationships/image" Target="../media/image30.jpeg"/><Relationship Id="rId10" Type="http://schemas.microsoft.com/office/2007/relationships/hdphoto" Target="../media/hdphoto4.wdp"/><Relationship Id="rId4" Type="http://schemas.openxmlformats.org/officeDocument/2006/relationships/image" Target="../media/image29.jpeg"/><Relationship Id="rId9" Type="http://schemas.openxmlformats.org/officeDocument/2006/relationships/image" Target="../media/image32.jpeg"/><Relationship Id="rId14"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Shape 170"/>
        <p:cNvGrpSpPr/>
        <p:nvPr/>
      </p:nvGrpSpPr>
      <p:grpSpPr>
        <a:xfrm>
          <a:off x="0" y="0"/>
          <a:ext cx="0" cy="0"/>
          <a:chOff x="0" y="0"/>
          <a:chExt cx="0" cy="0"/>
        </a:xfrm>
      </p:grpSpPr>
      <p:sp>
        <p:nvSpPr>
          <p:cNvPr id="10" name="Google Shape;405;p41"/>
          <p:cNvSpPr/>
          <p:nvPr/>
        </p:nvSpPr>
        <p:spPr>
          <a:xfrm rot="5400000">
            <a:off x="1522411" y="-1511780"/>
            <a:ext cx="6858000" cy="9902826"/>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stretch>
              <a:fillRect t="-9220" b="-9219"/>
            </a:stretch>
          </a:blipFill>
          <a:ln>
            <a:noFill/>
          </a:ln>
        </p:spPr>
      </p:sp>
      <p:sp>
        <p:nvSpPr>
          <p:cNvPr id="8" name="Rectangle 7"/>
          <p:cNvSpPr/>
          <p:nvPr/>
        </p:nvSpPr>
        <p:spPr>
          <a:xfrm>
            <a:off x="0" y="5486401"/>
            <a:ext cx="9902824" cy="13715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grpSp>
        <p:nvGrpSpPr>
          <p:cNvPr id="180" name="Google Shape;180;p29"/>
          <p:cNvGrpSpPr/>
          <p:nvPr/>
        </p:nvGrpSpPr>
        <p:grpSpPr>
          <a:xfrm>
            <a:off x="215139" y="5290397"/>
            <a:ext cx="1334474" cy="76353"/>
            <a:chOff x="0" y="-38100"/>
            <a:chExt cx="327938" cy="50643"/>
          </a:xfrm>
          <a:solidFill>
            <a:srgbClr val="C00000"/>
          </a:solidFill>
        </p:grpSpPr>
        <p:sp>
          <p:nvSpPr>
            <p:cNvPr id="181" name="Google Shape;181;p29"/>
            <p:cNvSpPr/>
            <p:nvPr/>
          </p:nvSpPr>
          <p:spPr>
            <a:xfrm>
              <a:off x="0" y="0"/>
              <a:ext cx="327938" cy="12543"/>
            </a:xfrm>
            <a:custGeom>
              <a:avLst/>
              <a:gdLst/>
              <a:ahLst/>
              <a:cxnLst/>
              <a:rect l="l" t="t" r="r" b="b"/>
              <a:pathLst>
                <a:path w="327938" h="12543" extrusionOk="0">
                  <a:moveTo>
                    <a:pt x="0" y="0"/>
                  </a:moveTo>
                  <a:lnTo>
                    <a:pt x="327938" y="0"/>
                  </a:lnTo>
                  <a:lnTo>
                    <a:pt x="327938" y="12543"/>
                  </a:lnTo>
                  <a:lnTo>
                    <a:pt x="0" y="12543"/>
                  </a:lnTo>
                  <a:close/>
                </a:path>
              </a:pathLst>
            </a:custGeom>
            <a:grpFill/>
            <a:ln>
              <a:noFill/>
            </a:ln>
          </p:spPr>
        </p:sp>
        <p:sp>
          <p:nvSpPr>
            <p:cNvPr id="182" name="Google Shape;182;p29"/>
            <p:cNvSpPr txBox="1"/>
            <p:nvPr/>
          </p:nvSpPr>
          <p:spPr>
            <a:xfrm>
              <a:off x="0" y="-38100"/>
              <a:ext cx="327938" cy="50643"/>
            </a:xfrm>
            <a:prstGeom prst="rect">
              <a:avLst/>
            </a:prstGeom>
            <a:grpFill/>
            <a:ln>
              <a:noFill/>
            </a:ln>
          </p:spPr>
          <p:txBody>
            <a:bodyPr spcFirstLastPara="1" wrap="square" lIns="27510" tIns="27510" rIns="27510" bIns="27510" anchor="ctr" anchorCtr="0">
              <a:noAutofit/>
            </a:bodyPr>
            <a:lstStyle/>
            <a:p>
              <a:pPr marL="0" marR="0" lvl="0" indent="0" algn="ctr" rtl="0">
                <a:lnSpc>
                  <a:spcPct val="148000"/>
                </a:lnSpc>
                <a:spcBef>
                  <a:spcPts val="0"/>
                </a:spcBef>
                <a:spcAft>
                  <a:spcPts val="0"/>
                </a:spcAft>
                <a:buNone/>
              </a:pPr>
              <a:endParaRPr sz="975" b="0" i="0" u="none" strike="noStrike" cap="none">
                <a:solidFill>
                  <a:schemeClr val="dk1"/>
                </a:solidFill>
                <a:latin typeface="+mj-lt"/>
                <a:ea typeface="Calibri" panose="020F0502020204030204"/>
                <a:cs typeface="Calibri" panose="020F0502020204030204"/>
                <a:sym typeface="Calibri" panose="020F0502020204030204"/>
              </a:endParaRPr>
            </a:p>
          </p:txBody>
        </p:sp>
      </p:grpSp>
      <p:sp>
        <p:nvSpPr>
          <p:cNvPr id="186" name="Google Shape;186;p29"/>
          <p:cNvSpPr txBox="1"/>
          <p:nvPr/>
        </p:nvSpPr>
        <p:spPr>
          <a:xfrm>
            <a:off x="215139" y="5558026"/>
            <a:ext cx="6700011" cy="1034129"/>
          </a:xfrm>
          <a:prstGeom prst="rect">
            <a:avLst/>
          </a:prstGeom>
          <a:noFill/>
          <a:ln>
            <a:noFill/>
          </a:ln>
        </p:spPr>
        <p:txBody>
          <a:bodyPr spcFirstLastPara="1" wrap="square" lIns="0" tIns="0" rIns="0" bIns="0" anchor="t" anchorCtr="0">
            <a:spAutoFit/>
          </a:bodyPr>
          <a:lstStyle/>
          <a:p>
            <a:pPr lvl="0">
              <a:lnSpc>
                <a:spcPct val="140000"/>
              </a:lnSpc>
            </a:pPr>
            <a:r>
              <a:rPr lang="en-GB" sz="1200" dirty="0">
                <a:solidFill>
                  <a:schemeClr val="bg1"/>
                </a:solidFill>
              </a:rPr>
              <a:t>SIBO </a:t>
            </a:r>
            <a:r>
              <a:rPr lang="en-GB" sz="1200" dirty="0" smtClean="0">
                <a:solidFill>
                  <a:schemeClr val="bg1"/>
                </a:solidFill>
              </a:rPr>
              <a:t>Capital Investments </a:t>
            </a:r>
            <a:r>
              <a:rPr lang="en-GB" sz="1200" dirty="0">
                <a:solidFill>
                  <a:schemeClr val="bg1"/>
                </a:solidFill>
              </a:rPr>
              <a:t>is a business advisory dedicated to empowering </a:t>
            </a:r>
            <a:r>
              <a:rPr lang="en-GB" sz="1200" dirty="0" smtClean="0">
                <a:solidFill>
                  <a:schemeClr val="bg1"/>
                </a:solidFill>
              </a:rPr>
              <a:t>start-ups </a:t>
            </a:r>
            <a:r>
              <a:rPr lang="en-GB" sz="1200" dirty="0">
                <a:solidFill>
                  <a:schemeClr val="bg1"/>
                </a:solidFill>
              </a:rPr>
              <a:t>and SMEs. We help entrepreneurs </a:t>
            </a:r>
            <a:r>
              <a:rPr lang="en-GB" sz="1200" dirty="0" smtClean="0">
                <a:solidFill>
                  <a:schemeClr val="bg1"/>
                </a:solidFill>
              </a:rPr>
              <a:t> </a:t>
            </a:r>
            <a:r>
              <a:rPr lang="en-GB" sz="1200" dirty="0">
                <a:solidFill>
                  <a:schemeClr val="bg1"/>
                </a:solidFill>
              </a:rPr>
              <a:t>scale operations, and access the right </a:t>
            </a:r>
            <a:r>
              <a:rPr lang="en-GB" sz="1200" dirty="0" smtClean="0">
                <a:solidFill>
                  <a:schemeClr val="bg1"/>
                </a:solidFill>
              </a:rPr>
              <a:t>talent. </a:t>
            </a:r>
            <a:r>
              <a:rPr lang="en-GB" sz="1200" dirty="0">
                <a:solidFill>
                  <a:schemeClr val="bg1"/>
                </a:solidFill>
              </a:rPr>
              <a:t>We combine industry expertise with a hands‑on, partner‑led approach, ensuring our clients are equipped to make informed decisions and achieve sustainable growth.</a:t>
            </a:r>
            <a:endParaRPr lang="en-US" altLang="en-US" sz="1200" dirty="0">
              <a:solidFill>
                <a:schemeClr val="bg1"/>
              </a:solidFill>
              <a:latin typeface="+mj-lt"/>
            </a:endParaRPr>
          </a:p>
        </p:txBody>
      </p:sp>
      <p:sp>
        <p:nvSpPr>
          <p:cNvPr id="6" name="TextBox 5"/>
          <p:cNvSpPr txBox="1"/>
          <p:nvPr/>
        </p:nvSpPr>
        <p:spPr>
          <a:xfrm>
            <a:off x="7293083" y="5823851"/>
            <a:ext cx="2380593" cy="769441"/>
          </a:xfrm>
          <a:prstGeom prst="rect">
            <a:avLst/>
          </a:prstGeom>
          <a:noFill/>
        </p:spPr>
        <p:txBody>
          <a:bodyPr wrap="square" rtlCol="0">
            <a:spAutoFit/>
          </a:bodyPr>
          <a:lstStyle/>
          <a:p>
            <a:pPr algn="ctr"/>
            <a:r>
              <a:rPr lang="en-US" sz="2800" b="1" dirty="0" smtClean="0">
                <a:solidFill>
                  <a:schemeClr val="bg1"/>
                </a:solidFill>
                <a:latin typeface="+mj-lt"/>
              </a:rPr>
              <a:t>2026</a:t>
            </a:r>
            <a:r>
              <a:rPr lang="en-US" b="1" dirty="0" smtClean="0">
                <a:solidFill>
                  <a:schemeClr val="bg1"/>
                </a:solidFill>
                <a:latin typeface="+mj-lt"/>
              </a:rPr>
              <a:t>v2</a:t>
            </a:r>
            <a:r>
              <a:rPr lang="en-US" sz="2800" b="1" dirty="0" smtClean="0">
                <a:solidFill>
                  <a:schemeClr val="bg1"/>
                </a:solidFill>
                <a:latin typeface="+mj-lt"/>
              </a:rPr>
              <a:t>  </a:t>
            </a:r>
          </a:p>
          <a:p>
            <a:pPr algn="ctr"/>
            <a:r>
              <a:rPr lang="en-US" sz="1600" b="1" dirty="0" smtClean="0">
                <a:solidFill>
                  <a:schemeClr val="bg1"/>
                </a:solidFill>
                <a:latin typeface="+mj-lt"/>
              </a:rPr>
              <a:t>COMPANY PROFILE</a:t>
            </a:r>
            <a:endParaRPr lang="en-GB" sz="2800" b="1" dirty="0">
              <a:solidFill>
                <a:schemeClr val="bg1"/>
              </a:solidFill>
              <a:latin typeface="+mj-lt"/>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6281" y="1425315"/>
            <a:ext cx="1668931" cy="1958840"/>
          </a:xfrm>
          <a:prstGeom prst="rect">
            <a:avLst/>
          </a:prstGeom>
        </p:spPr>
      </p:pic>
      <p:sp>
        <p:nvSpPr>
          <p:cNvPr id="4" name="TextBox 3"/>
          <p:cNvSpPr txBox="1"/>
          <p:nvPr/>
        </p:nvSpPr>
        <p:spPr>
          <a:xfrm>
            <a:off x="2975212" y="2732568"/>
            <a:ext cx="5876930" cy="523220"/>
          </a:xfrm>
          <a:prstGeom prst="rect">
            <a:avLst/>
          </a:prstGeom>
          <a:noFill/>
        </p:spPr>
        <p:txBody>
          <a:bodyPr wrap="none" rtlCol="0">
            <a:spAutoFit/>
          </a:bodyPr>
          <a:lstStyle/>
          <a:p>
            <a:r>
              <a:rPr lang="en-US" sz="2800" b="1" dirty="0" smtClean="0">
                <a:solidFill>
                  <a:schemeClr val="bg1"/>
                </a:solidFill>
              </a:rPr>
              <a:t>SIBO Capital Investments Pty Ltd</a:t>
            </a:r>
            <a:endParaRPr lang="en-GB" sz="2800" b="1" dirty="0">
              <a:solidFill>
                <a:schemeClr val="bg1"/>
              </a:solidFill>
            </a:endParaRP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500" y="-209550"/>
            <a:ext cx="10229850" cy="5737365"/>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18" name="Google Shape;405;p41"/>
          <p:cNvSpPr/>
          <p:nvPr/>
        </p:nvSpPr>
        <p:spPr>
          <a:xfrm rot="5400000">
            <a:off x="1462499" y="-1462183"/>
            <a:ext cx="6978459" cy="9902826"/>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stretch>
              <a:fillRect t="-9220" b="-9219"/>
            </a:stretch>
          </a:blipFill>
          <a:ln>
            <a:noFill/>
          </a:ln>
        </p:spPr>
      </p:sp>
      <p:grpSp>
        <p:nvGrpSpPr>
          <p:cNvPr id="339" name="Google Shape;339;p37"/>
          <p:cNvGrpSpPr/>
          <p:nvPr/>
        </p:nvGrpSpPr>
        <p:grpSpPr>
          <a:xfrm rot="5400000">
            <a:off x="2865755" y="-3027297"/>
            <a:ext cx="4022090" cy="10052050"/>
            <a:chOff x="0" y="-38100"/>
            <a:chExt cx="1705662" cy="1392767"/>
          </a:xfrm>
          <a:solidFill>
            <a:srgbClr val="C00000"/>
          </a:solidFill>
        </p:grpSpPr>
        <p:sp>
          <p:nvSpPr>
            <p:cNvPr id="340" name="Google Shape;340;p37"/>
            <p:cNvSpPr/>
            <p:nvPr/>
          </p:nvSpPr>
          <p:spPr>
            <a:xfrm>
              <a:off x="0" y="0"/>
              <a:ext cx="1705662" cy="1354667"/>
            </a:xfrm>
            <a:custGeom>
              <a:avLst/>
              <a:gdLst/>
              <a:ahLst/>
              <a:cxnLst/>
              <a:rect l="l" t="t" r="r" b="b"/>
              <a:pathLst>
                <a:path w="1705662" h="1354667" extrusionOk="0">
                  <a:moveTo>
                    <a:pt x="0" y="0"/>
                  </a:moveTo>
                  <a:lnTo>
                    <a:pt x="1705662" y="0"/>
                  </a:lnTo>
                  <a:lnTo>
                    <a:pt x="1705662" y="1354667"/>
                  </a:lnTo>
                  <a:lnTo>
                    <a:pt x="0" y="1354667"/>
                  </a:lnTo>
                  <a:close/>
                </a:path>
              </a:pathLst>
            </a:custGeom>
            <a:grpFill/>
            <a:ln>
              <a:noFill/>
            </a:ln>
          </p:spPr>
        </p:sp>
        <p:sp>
          <p:nvSpPr>
            <p:cNvPr id="341" name="Google Shape;341;p37"/>
            <p:cNvSpPr txBox="1"/>
            <p:nvPr/>
          </p:nvSpPr>
          <p:spPr>
            <a:xfrm>
              <a:off x="0" y="-38100"/>
              <a:ext cx="1705662" cy="1392767"/>
            </a:xfrm>
            <a:prstGeom prst="rect">
              <a:avLst/>
            </a:prstGeom>
            <a:grpFill/>
            <a:ln>
              <a:noFill/>
            </a:ln>
          </p:spPr>
          <p:txBody>
            <a:bodyPr spcFirstLastPara="1" wrap="square" lIns="27510" tIns="27510" rIns="27510" bIns="27510" anchor="ctr" anchorCtr="0">
              <a:noAutofit/>
            </a:bodyPr>
            <a:lstStyle/>
            <a:p>
              <a:pPr marL="0" marR="0" lvl="0" indent="0" algn="ctr" rtl="0">
                <a:lnSpc>
                  <a:spcPct val="148000"/>
                </a:lnSpc>
                <a:spcBef>
                  <a:spcPts val="0"/>
                </a:spcBef>
                <a:spcAft>
                  <a:spcPts val="0"/>
                </a:spcAft>
                <a:buNone/>
              </a:pPr>
              <a:endParaRPr sz="975" b="0" i="0" u="none" strike="noStrike" cap="none">
                <a:solidFill>
                  <a:schemeClr val="dk1"/>
                </a:solidFill>
                <a:latin typeface="+mj-lt"/>
                <a:ea typeface="Calibri" panose="020F0502020204030204"/>
                <a:cs typeface="Calibri" panose="020F0502020204030204"/>
                <a:sym typeface="Calibri" panose="020F0502020204030204"/>
              </a:endParaRPr>
            </a:p>
          </p:txBody>
        </p:sp>
      </p:gr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1433" y="1299894"/>
            <a:ext cx="2918584" cy="1397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58388" y="3115217"/>
            <a:ext cx="2328411" cy="3424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0" name="Google Shape;380;p39"/>
          <p:cNvSpPr txBox="1"/>
          <p:nvPr/>
        </p:nvSpPr>
        <p:spPr>
          <a:xfrm>
            <a:off x="157991" y="871366"/>
            <a:ext cx="4581319" cy="619760"/>
          </a:xfrm>
          <a:prstGeom prst="rect">
            <a:avLst/>
          </a:prstGeom>
          <a:noFill/>
          <a:ln>
            <a:noFill/>
          </a:ln>
        </p:spPr>
        <p:txBody>
          <a:bodyPr spcFirstLastPara="1" wrap="square" lIns="0" tIns="0" rIns="0" bIns="0" anchor="t" anchorCtr="0">
            <a:spAutoFit/>
          </a:bodyPr>
          <a:lstStyle/>
          <a:p>
            <a:pPr marL="0" marR="0" lvl="0" indent="0" algn="ctr" rtl="0">
              <a:lnSpc>
                <a:spcPct val="124000"/>
              </a:lnSpc>
              <a:spcBef>
                <a:spcPts val="0"/>
              </a:spcBef>
              <a:spcAft>
                <a:spcPts val="0"/>
              </a:spcAft>
              <a:buNone/>
            </a:pPr>
            <a:r>
              <a:rPr lang="en-US" altLang="en-GB" sz="3250" b="1" dirty="0" smtClean="0">
                <a:solidFill>
                  <a:schemeClr val="bg1"/>
                </a:solidFill>
                <a:latin typeface="+mj-lt"/>
                <a:ea typeface="Inter" panose="02000503000000020004"/>
                <a:cs typeface="Inter" panose="02000503000000020004"/>
                <a:sym typeface="Inter" panose="02000503000000020004"/>
              </a:rPr>
              <a:t>WE ADD VALUE</a:t>
            </a:r>
            <a:endParaRPr lang="en-US" altLang="en-GB" sz="3250" b="1" i="0" u="none" strike="noStrike" cap="none" dirty="0">
              <a:solidFill>
                <a:schemeClr val="bg1"/>
              </a:solidFill>
              <a:latin typeface="+mj-lt"/>
              <a:ea typeface="Inter" panose="02000503000000020004"/>
              <a:cs typeface="Inter" panose="02000503000000020004"/>
              <a:sym typeface="Inter" panose="02000503000000020004"/>
            </a:endParaRPr>
          </a:p>
        </p:txBody>
      </p:sp>
      <p:grpSp>
        <p:nvGrpSpPr>
          <p:cNvPr id="381" name="Google Shape;381;p39"/>
          <p:cNvGrpSpPr/>
          <p:nvPr/>
        </p:nvGrpSpPr>
        <p:grpSpPr>
          <a:xfrm>
            <a:off x="752104" y="782801"/>
            <a:ext cx="674289" cy="104131"/>
            <a:chOff x="0" y="-38100"/>
            <a:chExt cx="327938" cy="50643"/>
          </a:xfrm>
          <a:solidFill>
            <a:schemeClr val="bg1"/>
          </a:solidFill>
        </p:grpSpPr>
        <p:sp>
          <p:nvSpPr>
            <p:cNvPr id="382" name="Google Shape;382;p39"/>
            <p:cNvSpPr/>
            <p:nvPr/>
          </p:nvSpPr>
          <p:spPr>
            <a:xfrm>
              <a:off x="0" y="0"/>
              <a:ext cx="327938" cy="12543"/>
            </a:xfrm>
            <a:custGeom>
              <a:avLst/>
              <a:gdLst/>
              <a:ahLst/>
              <a:cxnLst/>
              <a:rect l="l" t="t" r="r" b="b"/>
              <a:pathLst>
                <a:path w="327938" h="12543" extrusionOk="0">
                  <a:moveTo>
                    <a:pt x="0" y="0"/>
                  </a:moveTo>
                  <a:lnTo>
                    <a:pt x="327938" y="0"/>
                  </a:lnTo>
                  <a:lnTo>
                    <a:pt x="327938" y="12543"/>
                  </a:lnTo>
                  <a:lnTo>
                    <a:pt x="0" y="12543"/>
                  </a:lnTo>
                  <a:close/>
                </a:path>
              </a:pathLst>
            </a:custGeom>
            <a:grpFill/>
            <a:ln>
              <a:noFill/>
            </a:ln>
          </p:spPr>
        </p:sp>
        <p:sp>
          <p:nvSpPr>
            <p:cNvPr id="383" name="Google Shape;383;p39"/>
            <p:cNvSpPr txBox="1"/>
            <p:nvPr/>
          </p:nvSpPr>
          <p:spPr>
            <a:xfrm>
              <a:off x="0" y="-38100"/>
              <a:ext cx="327938" cy="50643"/>
            </a:xfrm>
            <a:prstGeom prst="rect">
              <a:avLst/>
            </a:prstGeom>
            <a:grpFill/>
            <a:ln>
              <a:noFill/>
            </a:ln>
          </p:spPr>
          <p:txBody>
            <a:bodyPr spcFirstLastPara="1" wrap="square" lIns="27510" tIns="27510" rIns="27510" bIns="27510" anchor="ctr" anchorCtr="0">
              <a:noAutofit/>
            </a:bodyPr>
            <a:lstStyle/>
            <a:p>
              <a:pPr marL="0" marR="0" lvl="0" indent="0" algn="ctr" rtl="0">
                <a:lnSpc>
                  <a:spcPct val="148000"/>
                </a:lnSpc>
                <a:spcBef>
                  <a:spcPts val="0"/>
                </a:spcBef>
                <a:spcAft>
                  <a:spcPts val="0"/>
                </a:spcAft>
                <a:buNone/>
              </a:pPr>
              <a:endParaRPr sz="975" b="0" i="0" u="none" strike="noStrike" cap="none">
                <a:solidFill>
                  <a:schemeClr val="dk1"/>
                </a:solidFill>
                <a:latin typeface="+mj-lt"/>
                <a:ea typeface="Calibri" panose="020F0502020204030204"/>
                <a:cs typeface="Calibri" panose="020F0502020204030204"/>
                <a:sym typeface="Calibri" panose="020F0502020204030204"/>
              </a:endParaRPr>
            </a:p>
          </p:txBody>
        </p:sp>
      </p:grpSp>
      <p:grpSp>
        <p:nvGrpSpPr>
          <p:cNvPr id="377" name="Google Shape;377;p39"/>
          <p:cNvGrpSpPr/>
          <p:nvPr/>
        </p:nvGrpSpPr>
        <p:grpSpPr>
          <a:xfrm>
            <a:off x="-4937167" y="972752"/>
            <a:ext cx="4436323" cy="1659763"/>
            <a:chOff x="0" y="-38100"/>
            <a:chExt cx="3699779" cy="1599369"/>
          </a:xfrm>
        </p:grpSpPr>
        <p:sp>
          <p:nvSpPr>
            <p:cNvPr id="378" name="Google Shape;378;p39"/>
            <p:cNvSpPr/>
            <p:nvPr/>
          </p:nvSpPr>
          <p:spPr>
            <a:xfrm>
              <a:off x="0" y="0"/>
              <a:ext cx="3699779" cy="1561269"/>
            </a:xfrm>
            <a:custGeom>
              <a:avLst/>
              <a:gdLst/>
              <a:ahLst/>
              <a:cxnLst/>
              <a:rect l="l" t="t" r="r" b="b"/>
              <a:pathLst>
                <a:path w="3699779" h="1561269" extrusionOk="0">
                  <a:moveTo>
                    <a:pt x="0" y="0"/>
                  </a:moveTo>
                  <a:lnTo>
                    <a:pt x="3699779" y="0"/>
                  </a:lnTo>
                  <a:lnTo>
                    <a:pt x="3699779" y="1561269"/>
                  </a:lnTo>
                  <a:lnTo>
                    <a:pt x="0" y="1561269"/>
                  </a:lnTo>
                  <a:close/>
                </a:path>
              </a:pathLst>
            </a:custGeom>
            <a:solidFill>
              <a:srgbClr val="201E1E"/>
            </a:solidFill>
            <a:ln>
              <a:noFill/>
            </a:ln>
          </p:spPr>
        </p:sp>
        <p:sp>
          <p:nvSpPr>
            <p:cNvPr id="379" name="Google Shape;379;p39"/>
            <p:cNvSpPr txBox="1"/>
            <p:nvPr/>
          </p:nvSpPr>
          <p:spPr>
            <a:xfrm>
              <a:off x="0" y="-38100"/>
              <a:ext cx="3699779" cy="1599369"/>
            </a:xfrm>
            <a:prstGeom prst="rect">
              <a:avLst/>
            </a:prstGeom>
            <a:noFill/>
            <a:ln>
              <a:noFill/>
            </a:ln>
          </p:spPr>
          <p:txBody>
            <a:bodyPr spcFirstLastPara="1" wrap="square" lIns="27510" tIns="27510" rIns="27510" bIns="27510" anchor="ctr" anchorCtr="0">
              <a:noAutofit/>
            </a:bodyPr>
            <a:lstStyle/>
            <a:p>
              <a:pPr marL="0" marR="0" lvl="0" indent="0" algn="ctr" rtl="0">
                <a:lnSpc>
                  <a:spcPct val="148000"/>
                </a:lnSpc>
                <a:spcBef>
                  <a:spcPts val="0"/>
                </a:spcBef>
                <a:spcAft>
                  <a:spcPts val="0"/>
                </a:spcAft>
                <a:buNone/>
              </a:pPr>
              <a:endParaRPr sz="975" b="0" i="0" u="none" strike="noStrike" cap="none">
                <a:solidFill>
                  <a:schemeClr val="dk1"/>
                </a:solidFill>
                <a:latin typeface="+mj-lt"/>
                <a:ea typeface="Calibri" panose="020F0502020204030204"/>
                <a:cs typeface="Calibri" panose="020F0502020204030204"/>
                <a:sym typeface="Calibri" panose="020F0502020204030204"/>
              </a:endParaRPr>
            </a:p>
          </p:txBody>
        </p:sp>
      </p:grpSp>
      <p:sp>
        <p:nvSpPr>
          <p:cNvPr id="384" name="Google Shape;384;p39"/>
          <p:cNvSpPr txBox="1"/>
          <p:nvPr/>
        </p:nvSpPr>
        <p:spPr>
          <a:xfrm>
            <a:off x="506779" y="1850756"/>
            <a:ext cx="3883742" cy="1264461"/>
          </a:xfrm>
          <a:prstGeom prst="rect">
            <a:avLst/>
          </a:prstGeom>
          <a:noFill/>
          <a:ln>
            <a:noFill/>
          </a:ln>
        </p:spPr>
        <p:txBody>
          <a:bodyPr spcFirstLastPara="1" wrap="square" lIns="0" tIns="0" rIns="0" bIns="0" anchor="t" anchorCtr="0">
            <a:noAutofit/>
          </a:bodyPr>
          <a:lstStyle/>
          <a:p>
            <a:pPr algn="ctr">
              <a:lnSpc>
                <a:spcPct val="140000"/>
              </a:lnSpc>
            </a:pPr>
            <a:r>
              <a:rPr lang="en-US" sz="1800" dirty="0">
                <a:solidFill>
                  <a:schemeClr val="bg1"/>
                </a:solidFill>
              </a:rPr>
              <a:t>We work closely with SME businesses to identify areas for improvement and </a:t>
            </a:r>
            <a:r>
              <a:rPr lang="en-US" sz="1800" dirty="0" smtClean="0">
                <a:solidFill>
                  <a:schemeClr val="bg1"/>
                </a:solidFill>
              </a:rPr>
              <a:t>growth</a:t>
            </a:r>
            <a:r>
              <a:rPr lang="en-US" sz="1800" dirty="0">
                <a:solidFill>
                  <a:schemeClr val="bg1"/>
                </a:solidFill>
              </a:rPr>
              <a:t>.</a:t>
            </a:r>
            <a:endParaRPr lang="en-GB" sz="1800" dirty="0">
              <a:solidFill>
                <a:schemeClr val="bg1"/>
              </a:solidFill>
            </a:endParaRPr>
          </a:p>
          <a:p>
            <a:pPr lvl="0" algn="ctr">
              <a:lnSpc>
                <a:spcPct val="140000"/>
              </a:lnSpc>
            </a:pPr>
            <a:endParaRPr lang="en-US" altLang="en-US" sz="1800" dirty="0">
              <a:solidFill>
                <a:schemeClr val="bg1"/>
              </a:solidFill>
            </a:endParaRPr>
          </a:p>
        </p:txBody>
      </p:sp>
      <p:grpSp>
        <p:nvGrpSpPr>
          <p:cNvPr id="22" name="Google Shape;377;p39"/>
          <p:cNvGrpSpPr/>
          <p:nvPr/>
        </p:nvGrpSpPr>
        <p:grpSpPr>
          <a:xfrm>
            <a:off x="-9162952" y="3661048"/>
            <a:ext cx="5139559" cy="1659763"/>
            <a:chOff x="0" y="-38100"/>
            <a:chExt cx="3699779" cy="1599369"/>
          </a:xfrm>
        </p:grpSpPr>
        <p:sp>
          <p:nvSpPr>
            <p:cNvPr id="23" name="Google Shape;378;p39"/>
            <p:cNvSpPr/>
            <p:nvPr/>
          </p:nvSpPr>
          <p:spPr>
            <a:xfrm>
              <a:off x="0" y="0"/>
              <a:ext cx="3699779" cy="1561269"/>
            </a:xfrm>
            <a:custGeom>
              <a:avLst/>
              <a:gdLst/>
              <a:ahLst/>
              <a:cxnLst/>
              <a:rect l="l" t="t" r="r" b="b"/>
              <a:pathLst>
                <a:path w="3699779" h="1561269" extrusionOk="0">
                  <a:moveTo>
                    <a:pt x="0" y="0"/>
                  </a:moveTo>
                  <a:lnTo>
                    <a:pt x="3699779" y="0"/>
                  </a:lnTo>
                  <a:lnTo>
                    <a:pt x="3699779" y="1561269"/>
                  </a:lnTo>
                  <a:lnTo>
                    <a:pt x="0" y="1561269"/>
                  </a:lnTo>
                  <a:close/>
                </a:path>
              </a:pathLst>
            </a:custGeom>
            <a:solidFill>
              <a:srgbClr val="201E1E"/>
            </a:solidFill>
            <a:ln>
              <a:noFill/>
            </a:ln>
          </p:spPr>
        </p:sp>
        <p:sp>
          <p:nvSpPr>
            <p:cNvPr id="24" name="Google Shape;379;p39"/>
            <p:cNvSpPr txBox="1"/>
            <p:nvPr/>
          </p:nvSpPr>
          <p:spPr>
            <a:xfrm>
              <a:off x="0" y="-38100"/>
              <a:ext cx="3699779" cy="1599369"/>
            </a:xfrm>
            <a:prstGeom prst="rect">
              <a:avLst/>
            </a:prstGeom>
            <a:noFill/>
            <a:ln>
              <a:noFill/>
            </a:ln>
          </p:spPr>
          <p:txBody>
            <a:bodyPr spcFirstLastPara="1" wrap="square" lIns="27510" tIns="27510" rIns="27510" bIns="27510" anchor="ctr" anchorCtr="0">
              <a:noAutofit/>
            </a:bodyPr>
            <a:lstStyle/>
            <a:p>
              <a:pPr marL="0" marR="0" lvl="0" indent="0" algn="ctr" rtl="0">
                <a:lnSpc>
                  <a:spcPct val="148000"/>
                </a:lnSpc>
                <a:spcBef>
                  <a:spcPts val="0"/>
                </a:spcBef>
                <a:spcAft>
                  <a:spcPts val="0"/>
                </a:spcAft>
                <a:buNone/>
              </a:pPr>
              <a:endParaRPr sz="975" b="0" i="0" u="none" strike="noStrike" cap="none">
                <a:solidFill>
                  <a:schemeClr val="dk1"/>
                </a:solidFill>
                <a:latin typeface="+mj-lt"/>
                <a:ea typeface="Calibri" panose="020F0502020204030204"/>
                <a:cs typeface="Calibri" panose="020F0502020204030204"/>
                <a:sym typeface="Calibri" panose="020F0502020204030204"/>
              </a:endParaRPr>
            </a:p>
          </p:txBody>
        </p:sp>
      </p:grpSp>
      <p:sp>
        <p:nvSpPr>
          <p:cNvPr id="2" name="Rectangle 1"/>
          <p:cNvSpPr/>
          <p:nvPr/>
        </p:nvSpPr>
        <p:spPr>
          <a:xfrm>
            <a:off x="230489" y="4111793"/>
            <a:ext cx="4436322" cy="1200329"/>
          </a:xfrm>
          <a:prstGeom prst="rect">
            <a:avLst/>
          </a:prstGeom>
          <a:solidFill>
            <a:schemeClr val="tx1">
              <a:lumMod val="75000"/>
              <a:lumOff val="25000"/>
            </a:schemeClr>
          </a:solidFill>
          <a:ln>
            <a:solidFill>
              <a:schemeClr val="bg1"/>
            </a:solidFill>
          </a:ln>
        </p:spPr>
        <p:txBody>
          <a:bodyPr wrap="square">
            <a:spAutoFit/>
          </a:bodyPr>
          <a:lstStyle/>
          <a:p>
            <a:r>
              <a:rPr lang="en-US" sz="1800" dirty="0">
                <a:solidFill>
                  <a:schemeClr val="bg1"/>
                </a:solidFill>
              </a:rPr>
              <a:t>SIBO Capital's team of experts conducts thorough assessments of organizational structures and </a:t>
            </a:r>
            <a:r>
              <a:rPr lang="en-US" sz="1800" dirty="0" smtClean="0">
                <a:solidFill>
                  <a:schemeClr val="bg1"/>
                </a:solidFill>
              </a:rPr>
              <a:t>processes</a:t>
            </a:r>
            <a:r>
              <a:rPr lang="en-US" sz="1800" dirty="0">
                <a:solidFill>
                  <a:schemeClr val="bg1"/>
                </a:solidFill>
              </a:rPr>
              <a:t>.</a:t>
            </a:r>
          </a:p>
          <a:p>
            <a:endParaRPr lang="en-US" sz="1800" dirty="0">
              <a:solidFill>
                <a:schemeClr val="bg1"/>
              </a:solidFill>
              <a:latin typeface="+mj-lt"/>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1433" y="2755482"/>
            <a:ext cx="1866898" cy="1866898"/>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74751" y="2766651"/>
            <a:ext cx="995266" cy="1852974"/>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51433" y="4718929"/>
            <a:ext cx="1523591" cy="1523591"/>
          </a:xfrm>
          <a:prstGeom prst="rect">
            <a:avLst/>
          </a:prstGeom>
        </p:spPr>
      </p:pic>
      <p:pic>
        <p:nvPicPr>
          <p:cNvPr id="11" name="Picture 10"/>
          <p:cNvPicPr>
            <a:picLocks noChangeAspect="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8454035" y="4673395"/>
            <a:ext cx="1315982" cy="1569125"/>
          </a:xfrm>
          <a:prstGeom prst="rect">
            <a:avLst/>
          </a:prstGeom>
        </p:spPr>
      </p:pic>
      <p:pic>
        <p:nvPicPr>
          <p:cNvPr id="13" name="Picture 12"/>
          <p:cNvPicPr>
            <a:picLocks noChangeAspect="1"/>
          </p:cNvPicPr>
          <p:nvPr/>
        </p:nvPicPr>
        <p:blipFill>
          <a:blip r:embed="rId10">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val="0"/>
              </a:ext>
            </a:extLst>
          </a:blip>
          <a:stretch>
            <a:fillRect/>
          </a:stretch>
        </p:blipFill>
        <p:spPr>
          <a:xfrm>
            <a:off x="4854945" y="1299894"/>
            <a:ext cx="1899705" cy="1815323"/>
          </a:xfrm>
          <a:prstGeom prst="rect">
            <a:avLst/>
          </a:prstGeom>
        </p:spPr>
      </p:pic>
      <p:pic>
        <p:nvPicPr>
          <p:cNvPr id="16" name="Picture 15"/>
          <p:cNvPicPr>
            <a:picLocks noChangeAspect="1"/>
          </p:cNvPicPr>
          <p:nvPr/>
        </p:nvPicPr>
        <p:blipFill>
          <a:blip r:embed="rId12">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tretch>
            <a:fillRect/>
          </a:stretch>
        </p:blipFill>
        <p:spPr>
          <a:xfrm>
            <a:off x="4854944" y="3256534"/>
            <a:ext cx="1899705" cy="2985986"/>
          </a:xfrm>
          <a:prstGeom prst="rect">
            <a:avLst/>
          </a:prstGeom>
        </p:spPr>
      </p:pic>
      <p:pic>
        <p:nvPicPr>
          <p:cNvPr id="6151" name="Picture 7" descr="https://images.deepai.org/art-image/92f1981f6e49438d813dc8f8f9722308/integrity-in-business-and-finances-f52ffb.jpg"/>
          <p:cNvPicPr>
            <a:picLocks noChangeAspect="1" noChangeArrowheads="1"/>
          </p:cNvPicPr>
          <p:nvPr/>
        </p:nvPicPr>
        <p:blipFill>
          <a:blip r:embed="rId14">
            <a:extLst>
              <a:ext uri="{BEBA8EAE-BF5A-486C-A8C5-ECC9F3942E4B}">
                <a14:imgProps xmlns:a14="http://schemas.microsoft.com/office/drawing/2010/main">
                  <a14:imgLayer r:embed="rId1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30489" y="5127456"/>
            <a:ext cx="4436322" cy="1475639"/>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4" name="Google Shape;405;p41"/>
          <p:cNvSpPr/>
          <p:nvPr/>
        </p:nvSpPr>
        <p:spPr>
          <a:xfrm rot="5400000">
            <a:off x="1365555" y="-1475915"/>
            <a:ext cx="7171714" cy="9902826"/>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stretch>
              <a:fillRect t="-9220" b="-9219"/>
            </a:stretch>
          </a:blipFill>
          <a:ln>
            <a:noFill/>
          </a:ln>
        </p:spPr>
      </p:sp>
      <p:sp>
        <p:nvSpPr>
          <p:cNvPr id="354" name="Google Shape;354;p38"/>
          <p:cNvSpPr/>
          <p:nvPr/>
        </p:nvSpPr>
        <p:spPr>
          <a:xfrm rot="2700000">
            <a:off x="9651545" y="5049768"/>
            <a:ext cx="504112" cy="503306"/>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C00000"/>
          </a:solidFill>
          <a:ln>
            <a:noFill/>
          </a:ln>
        </p:spPr>
      </p:sp>
      <p:pic>
        <p:nvPicPr>
          <p:cNvPr id="355" name="Google Shape;355;p38"/>
          <p:cNvPicPr preferRelativeResize="0"/>
          <p:nvPr/>
        </p:nvPicPr>
        <p:blipFill rotWithShape="1">
          <a:blip r:embed="rId4"/>
          <a:srcRect l="22402" b="4938"/>
          <a:stretch>
            <a:fillRect/>
          </a:stretch>
        </p:blipFill>
        <p:spPr>
          <a:xfrm>
            <a:off x="-2730904" y="478524"/>
            <a:ext cx="1330228" cy="1206602"/>
          </a:xfrm>
          <a:prstGeom prst="rect">
            <a:avLst/>
          </a:prstGeom>
          <a:noFill/>
          <a:ln>
            <a:noFill/>
          </a:ln>
        </p:spPr>
      </p:pic>
      <p:pic>
        <p:nvPicPr>
          <p:cNvPr id="356" name="Google Shape;356;p38"/>
          <p:cNvPicPr preferRelativeResize="0"/>
          <p:nvPr/>
        </p:nvPicPr>
        <p:blipFill rotWithShape="1">
          <a:blip r:embed="rId5"/>
          <a:srcRect t="7730" b="31721"/>
          <a:stretch>
            <a:fillRect/>
          </a:stretch>
        </p:blipFill>
        <p:spPr>
          <a:xfrm>
            <a:off x="-4731016" y="337554"/>
            <a:ext cx="1330228" cy="1206602"/>
          </a:xfrm>
          <a:prstGeom prst="rect">
            <a:avLst/>
          </a:prstGeom>
          <a:noFill/>
          <a:ln>
            <a:noFill/>
          </a:ln>
        </p:spPr>
      </p:pic>
      <p:pic>
        <p:nvPicPr>
          <p:cNvPr id="358" name="Google Shape;358;p38"/>
          <p:cNvPicPr preferRelativeResize="0"/>
          <p:nvPr/>
        </p:nvPicPr>
        <p:blipFill rotWithShape="1">
          <a:blip r:embed="rId6"/>
          <a:srcRect l="34743" b="13744"/>
          <a:stretch>
            <a:fillRect/>
          </a:stretch>
        </p:blipFill>
        <p:spPr>
          <a:xfrm>
            <a:off x="-2606033" y="1944104"/>
            <a:ext cx="1330227" cy="1206602"/>
          </a:xfrm>
          <a:prstGeom prst="rect">
            <a:avLst/>
          </a:prstGeom>
          <a:noFill/>
          <a:ln>
            <a:noFill/>
          </a:ln>
        </p:spPr>
      </p:pic>
      <p:grpSp>
        <p:nvGrpSpPr>
          <p:cNvPr id="361" name="Google Shape;361;p38"/>
          <p:cNvGrpSpPr/>
          <p:nvPr/>
        </p:nvGrpSpPr>
        <p:grpSpPr>
          <a:xfrm>
            <a:off x="-1342350" y="4841113"/>
            <a:ext cx="674289" cy="104131"/>
            <a:chOff x="0" y="-38100"/>
            <a:chExt cx="327938" cy="50643"/>
          </a:xfrm>
          <a:solidFill>
            <a:srgbClr val="C00000"/>
          </a:solidFill>
        </p:grpSpPr>
        <p:sp>
          <p:nvSpPr>
            <p:cNvPr id="362" name="Google Shape;362;p38"/>
            <p:cNvSpPr/>
            <p:nvPr/>
          </p:nvSpPr>
          <p:spPr>
            <a:xfrm>
              <a:off x="0" y="0"/>
              <a:ext cx="327938" cy="12543"/>
            </a:xfrm>
            <a:custGeom>
              <a:avLst/>
              <a:gdLst/>
              <a:ahLst/>
              <a:cxnLst/>
              <a:rect l="l" t="t" r="r" b="b"/>
              <a:pathLst>
                <a:path w="327938" h="12543" extrusionOk="0">
                  <a:moveTo>
                    <a:pt x="0" y="0"/>
                  </a:moveTo>
                  <a:lnTo>
                    <a:pt x="327938" y="0"/>
                  </a:lnTo>
                  <a:lnTo>
                    <a:pt x="327938" y="12543"/>
                  </a:lnTo>
                  <a:lnTo>
                    <a:pt x="0" y="12543"/>
                  </a:lnTo>
                  <a:close/>
                </a:path>
              </a:pathLst>
            </a:custGeom>
            <a:grpFill/>
            <a:ln>
              <a:noFill/>
            </a:ln>
          </p:spPr>
        </p:sp>
        <p:sp>
          <p:nvSpPr>
            <p:cNvPr id="363" name="Google Shape;363;p38"/>
            <p:cNvSpPr txBox="1"/>
            <p:nvPr/>
          </p:nvSpPr>
          <p:spPr>
            <a:xfrm>
              <a:off x="0" y="-38100"/>
              <a:ext cx="327938" cy="50643"/>
            </a:xfrm>
            <a:prstGeom prst="rect">
              <a:avLst/>
            </a:prstGeom>
            <a:grpFill/>
            <a:ln>
              <a:noFill/>
            </a:ln>
          </p:spPr>
          <p:txBody>
            <a:bodyPr spcFirstLastPara="1" wrap="square" lIns="27510" tIns="27510" rIns="27510" bIns="27510" anchor="ctr" anchorCtr="0">
              <a:noAutofit/>
            </a:bodyPr>
            <a:lstStyle/>
            <a:p>
              <a:pPr marL="0" marR="0" lvl="0" indent="0" algn="ctr" rtl="0">
                <a:lnSpc>
                  <a:spcPct val="148000"/>
                </a:lnSpc>
                <a:spcBef>
                  <a:spcPts val="0"/>
                </a:spcBef>
                <a:spcAft>
                  <a:spcPts val="0"/>
                </a:spcAft>
                <a:buNone/>
              </a:pPr>
              <a:endParaRPr sz="975" b="0" i="0" u="none" strike="noStrike" cap="none">
                <a:solidFill>
                  <a:schemeClr val="dk1"/>
                </a:solidFill>
                <a:latin typeface="+mj-lt"/>
                <a:ea typeface="Calibri" panose="020F0502020204030204"/>
                <a:cs typeface="Calibri" panose="020F0502020204030204"/>
                <a:sym typeface="Calibri" panose="020F0502020204030204"/>
              </a:endParaRPr>
            </a:p>
          </p:txBody>
        </p:sp>
      </p:grpSp>
      <p:sp>
        <p:nvSpPr>
          <p:cNvPr id="364" name="Google Shape;364;p38"/>
          <p:cNvSpPr txBox="1"/>
          <p:nvPr/>
        </p:nvSpPr>
        <p:spPr>
          <a:xfrm>
            <a:off x="1354480" y="8176923"/>
            <a:ext cx="1102223" cy="18669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GB" sz="865" b="0" i="0" u="none" strike="noStrike" cap="none">
                <a:solidFill>
                  <a:srgbClr val="201E1E"/>
                </a:solidFill>
                <a:latin typeface="+mj-lt"/>
                <a:ea typeface="Open Sans"/>
                <a:cs typeface="Open Sans"/>
                <a:sym typeface="Open Sans"/>
              </a:rPr>
              <a:t>Accounting</a:t>
            </a:r>
            <a:endParaRPr sz="760">
              <a:latin typeface="+mj-lt"/>
            </a:endParaRPr>
          </a:p>
        </p:txBody>
      </p:sp>
      <p:sp>
        <p:nvSpPr>
          <p:cNvPr id="365" name="Google Shape;365;p38"/>
          <p:cNvSpPr txBox="1"/>
          <p:nvPr/>
        </p:nvSpPr>
        <p:spPr>
          <a:xfrm>
            <a:off x="1234315" y="7987611"/>
            <a:ext cx="1324591" cy="18669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GB" sz="865" b="1" i="0" u="none" strike="noStrike" cap="none">
                <a:solidFill>
                  <a:srgbClr val="C43737"/>
                </a:solidFill>
                <a:latin typeface="+mj-lt"/>
                <a:ea typeface="Open Sans"/>
                <a:cs typeface="Open Sans"/>
                <a:sym typeface="Open Sans"/>
              </a:rPr>
              <a:t>Name Here</a:t>
            </a:r>
            <a:endParaRPr sz="760">
              <a:latin typeface="+mj-lt"/>
            </a:endParaRPr>
          </a:p>
        </p:txBody>
      </p:sp>
      <p:sp>
        <p:nvSpPr>
          <p:cNvPr id="366" name="Google Shape;366;p38"/>
          <p:cNvSpPr txBox="1"/>
          <p:nvPr/>
        </p:nvSpPr>
        <p:spPr>
          <a:xfrm>
            <a:off x="3202951" y="7987611"/>
            <a:ext cx="1324591" cy="18669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GB" sz="865" b="1" i="0" u="none" strike="noStrike" cap="none">
                <a:solidFill>
                  <a:srgbClr val="C43737"/>
                </a:solidFill>
                <a:latin typeface="+mj-lt"/>
                <a:ea typeface="Open Sans"/>
                <a:cs typeface="Open Sans"/>
                <a:sym typeface="Open Sans"/>
              </a:rPr>
              <a:t>Name Here</a:t>
            </a:r>
            <a:endParaRPr sz="760">
              <a:latin typeface="+mj-lt"/>
            </a:endParaRPr>
          </a:p>
        </p:txBody>
      </p:sp>
      <p:sp>
        <p:nvSpPr>
          <p:cNvPr id="367" name="Google Shape;367;p38"/>
          <p:cNvSpPr txBox="1"/>
          <p:nvPr/>
        </p:nvSpPr>
        <p:spPr>
          <a:xfrm>
            <a:off x="3323116" y="8176923"/>
            <a:ext cx="1102223" cy="18669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GB" sz="865" b="0" i="0" u="none" strike="noStrike" cap="none">
                <a:solidFill>
                  <a:srgbClr val="201E1E"/>
                </a:solidFill>
                <a:latin typeface="+mj-lt"/>
                <a:ea typeface="Open Sans"/>
                <a:cs typeface="Open Sans"/>
                <a:sym typeface="Open Sans"/>
              </a:rPr>
              <a:t>Marketing</a:t>
            </a:r>
            <a:endParaRPr sz="760">
              <a:latin typeface="+mj-lt"/>
            </a:endParaRPr>
          </a:p>
        </p:txBody>
      </p:sp>
      <p:sp>
        <p:nvSpPr>
          <p:cNvPr id="368" name="Google Shape;368;p38"/>
          <p:cNvSpPr txBox="1"/>
          <p:nvPr/>
        </p:nvSpPr>
        <p:spPr>
          <a:xfrm>
            <a:off x="5291754" y="8176923"/>
            <a:ext cx="1102223" cy="18669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GB" sz="865" b="0" i="0" u="none" strike="noStrike" cap="none">
                <a:solidFill>
                  <a:srgbClr val="201E1E"/>
                </a:solidFill>
                <a:latin typeface="+mj-lt"/>
                <a:ea typeface="Open Sans"/>
                <a:cs typeface="Open Sans"/>
                <a:sym typeface="Open Sans"/>
              </a:rPr>
              <a:t>Consultant</a:t>
            </a:r>
            <a:endParaRPr sz="760">
              <a:latin typeface="+mj-lt"/>
            </a:endParaRPr>
          </a:p>
        </p:txBody>
      </p:sp>
      <p:sp>
        <p:nvSpPr>
          <p:cNvPr id="369" name="Google Shape;369;p38"/>
          <p:cNvSpPr txBox="1"/>
          <p:nvPr/>
        </p:nvSpPr>
        <p:spPr>
          <a:xfrm>
            <a:off x="7260390" y="8176923"/>
            <a:ext cx="1102223" cy="18669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GB" sz="865" b="0" i="0" u="none" strike="noStrike" cap="none">
                <a:solidFill>
                  <a:srgbClr val="201E1E"/>
                </a:solidFill>
                <a:latin typeface="+mj-lt"/>
                <a:ea typeface="Open Sans"/>
                <a:cs typeface="Open Sans"/>
                <a:sym typeface="Open Sans"/>
              </a:rPr>
              <a:t>Designer</a:t>
            </a:r>
            <a:endParaRPr sz="760">
              <a:latin typeface="+mj-lt"/>
            </a:endParaRPr>
          </a:p>
        </p:txBody>
      </p:sp>
      <p:sp>
        <p:nvSpPr>
          <p:cNvPr id="370" name="Google Shape;370;p38"/>
          <p:cNvSpPr txBox="1"/>
          <p:nvPr/>
        </p:nvSpPr>
        <p:spPr>
          <a:xfrm>
            <a:off x="5171588" y="7987611"/>
            <a:ext cx="1324591" cy="18669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GB" sz="865" b="1" i="0" u="none" strike="noStrike" cap="none">
                <a:solidFill>
                  <a:srgbClr val="C43737"/>
                </a:solidFill>
                <a:latin typeface="+mj-lt"/>
                <a:ea typeface="Open Sans"/>
                <a:cs typeface="Open Sans"/>
                <a:sym typeface="Open Sans"/>
              </a:rPr>
              <a:t>Name Here</a:t>
            </a:r>
            <a:endParaRPr sz="760">
              <a:latin typeface="+mj-lt"/>
            </a:endParaRPr>
          </a:p>
        </p:txBody>
      </p:sp>
      <p:sp>
        <p:nvSpPr>
          <p:cNvPr id="371" name="Google Shape;371;p38"/>
          <p:cNvSpPr txBox="1"/>
          <p:nvPr/>
        </p:nvSpPr>
        <p:spPr>
          <a:xfrm>
            <a:off x="7140224" y="7987611"/>
            <a:ext cx="1324591" cy="18669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GB" sz="865" b="1" i="0" u="none" strike="noStrike" cap="none">
                <a:solidFill>
                  <a:srgbClr val="C43737"/>
                </a:solidFill>
                <a:latin typeface="+mj-lt"/>
                <a:ea typeface="Open Sans"/>
                <a:cs typeface="Open Sans"/>
                <a:sym typeface="Open Sans"/>
              </a:rPr>
              <a:t>Name Here</a:t>
            </a:r>
            <a:endParaRPr sz="760">
              <a:latin typeface="+mj-lt"/>
            </a:endParaRPr>
          </a:p>
        </p:txBody>
      </p:sp>
      <p:grpSp>
        <p:nvGrpSpPr>
          <p:cNvPr id="5" name="Google Shape;424;p42"/>
          <p:cNvGrpSpPr/>
          <p:nvPr/>
        </p:nvGrpSpPr>
        <p:grpSpPr>
          <a:xfrm>
            <a:off x="10914693" y="564500"/>
            <a:ext cx="674289" cy="104131"/>
            <a:chOff x="0" y="-38100"/>
            <a:chExt cx="327938" cy="50643"/>
          </a:xfrm>
          <a:solidFill>
            <a:schemeClr val="bg1">
              <a:lumMod val="50000"/>
            </a:schemeClr>
          </a:solidFill>
        </p:grpSpPr>
        <p:sp>
          <p:nvSpPr>
            <p:cNvPr id="6" name="Google Shape;425;p42"/>
            <p:cNvSpPr/>
            <p:nvPr/>
          </p:nvSpPr>
          <p:spPr>
            <a:xfrm>
              <a:off x="0" y="0"/>
              <a:ext cx="327938" cy="12543"/>
            </a:xfrm>
            <a:custGeom>
              <a:avLst/>
              <a:gdLst/>
              <a:ahLst/>
              <a:cxnLst/>
              <a:rect l="l" t="t" r="r" b="b"/>
              <a:pathLst>
                <a:path w="327938" h="12543" extrusionOk="0">
                  <a:moveTo>
                    <a:pt x="0" y="0"/>
                  </a:moveTo>
                  <a:lnTo>
                    <a:pt x="327938" y="0"/>
                  </a:lnTo>
                  <a:lnTo>
                    <a:pt x="327938" y="12543"/>
                  </a:lnTo>
                  <a:lnTo>
                    <a:pt x="0" y="12543"/>
                  </a:lnTo>
                  <a:close/>
                </a:path>
              </a:pathLst>
            </a:custGeom>
            <a:grpFill/>
            <a:ln>
              <a:noFill/>
            </a:ln>
          </p:spPr>
        </p:sp>
        <p:sp>
          <p:nvSpPr>
            <p:cNvPr id="7" name="Google Shape;426;p42"/>
            <p:cNvSpPr txBox="1"/>
            <p:nvPr/>
          </p:nvSpPr>
          <p:spPr>
            <a:xfrm>
              <a:off x="0" y="-38100"/>
              <a:ext cx="327938" cy="50643"/>
            </a:xfrm>
            <a:prstGeom prst="rect">
              <a:avLst/>
            </a:prstGeom>
            <a:grpFill/>
            <a:ln>
              <a:noFill/>
            </a:ln>
          </p:spPr>
          <p:txBody>
            <a:bodyPr spcFirstLastPara="1" wrap="square" lIns="27510" tIns="27510" rIns="27510" bIns="27510" anchor="ctr" anchorCtr="0">
              <a:noAutofit/>
            </a:bodyPr>
            <a:lstStyle/>
            <a:p>
              <a:pPr marL="0" marR="0" lvl="0" indent="0" algn="ctr" rtl="0">
                <a:lnSpc>
                  <a:spcPct val="148000"/>
                </a:lnSpc>
                <a:spcBef>
                  <a:spcPts val="0"/>
                </a:spcBef>
                <a:spcAft>
                  <a:spcPts val="0"/>
                </a:spcAft>
                <a:buNone/>
              </a:pPr>
              <a:endParaRPr sz="975" b="0" i="0" u="none" strike="noStrike" cap="none">
                <a:solidFill>
                  <a:schemeClr val="dk1"/>
                </a:solidFill>
                <a:latin typeface="+mj-lt"/>
                <a:ea typeface="Calibri" panose="020F0502020204030204"/>
                <a:cs typeface="Calibri" panose="020F0502020204030204"/>
                <a:sym typeface="Calibri" panose="020F0502020204030204"/>
              </a:endParaRPr>
            </a:p>
          </p:txBody>
        </p:sp>
      </p:grpSp>
      <p:grpSp>
        <p:nvGrpSpPr>
          <p:cNvPr id="8" name="Google Shape;450;p43"/>
          <p:cNvGrpSpPr/>
          <p:nvPr/>
        </p:nvGrpSpPr>
        <p:grpSpPr>
          <a:xfrm flipV="1">
            <a:off x="1156247" y="1292455"/>
            <a:ext cx="1149985" cy="76200"/>
            <a:chOff x="0" y="-38100"/>
            <a:chExt cx="327938" cy="50643"/>
          </a:xfrm>
          <a:solidFill>
            <a:srgbClr val="C00000"/>
          </a:solidFill>
        </p:grpSpPr>
        <p:sp>
          <p:nvSpPr>
            <p:cNvPr id="9" name="Google Shape;451;p43"/>
            <p:cNvSpPr/>
            <p:nvPr/>
          </p:nvSpPr>
          <p:spPr>
            <a:xfrm>
              <a:off x="0" y="0"/>
              <a:ext cx="327938" cy="12543"/>
            </a:xfrm>
            <a:custGeom>
              <a:avLst/>
              <a:gdLst/>
              <a:ahLst/>
              <a:cxnLst/>
              <a:rect l="l" t="t" r="r" b="b"/>
              <a:pathLst>
                <a:path w="327938" h="12543" extrusionOk="0">
                  <a:moveTo>
                    <a:pt x="0" y="0"/>
                  </a:moveTo>
                  <a:lnTo>
                    <a:pt x="327938" y="0"/>
                  </a:lnTo>
                  <a:lnTo>
                    <a:pt x="327938" y="12543"/>
                  </a:lnTo>
                  <a:lnTo>
                    <a:pt x="0" y="12543"/>
                  </a:lnTo>
                  <a:close/>
                </a:path>
              </a:pathLst>
            </a:custGeom>
            <a:grpFill/>
            <a:ln>
              <a:noFill/>
            </a:ln>
          </p:spPr>
        </p:sp>
        <p:sp>
          <p:nvSpPr>
            <p:cNvPr id="10" name="Google Shape;452;p43"/>
            <p:cNvSpPr txBox="1"/>
            <p:nvPr/>
          </p:nvSpPr>
          <p:spPr>
            <a:xfrm>
              <a:off x="0" y="-38100"/>
              <a:ext cx="327938" cy="50643"/>
            </a:xfrm>
            <a:prstGeom prst="rect">
              <a:avLst/>
            </a:prstGeom>
            <a:grpFill/>
            <a:ln>
              <a:noFill/>
            </a:ln>
          </p:spPr>
          <p:txBody>
            <a:bodyPr spcFirstLastPara="1" wrap="square" lIns="27510" tIns="27510" rIns="27510" bIns="27510" anchor="ctr" anchorCtr="0">
              <a:noAutofit/>
            </a:bodyPr>
            <a:lstStyle/>
            <a:p>
              <a:pPr marL="0" marR="0" lvl="0" indent="0" algn="ctr" rtl="0">
                <a:lnSpc>
                  <a:spcPct val="148000"/>
                </a:lnSpc>
                <a:spcBef>
                  <a:spcPts val="0"/>
                </a:spcBef>
                <a:spcAft>
                  <a:spcPts val="0"/>
                </a:spcAft>
                <a:buNone/>
              </a:pPr>
              <a:endParaRPr sz="975" b="0" i="0" u="none" strike="noStrike" cap="none">
                <a:solidFill>
                  <a:schemeClr val="dk1"/>
                </a:solidFill>
                <a:latin typeface="+mj-lt"/>
                <a:ea typeface="Calibri" panose="020F0502020204030204"/>
                <a:cs typeface="Calibri" panose="020F0502020204030204"/>
                <a:sym typeface="Calibri" panose="020F0502020204030204"/>
              </a:endParaRPr>
            </a:p>
          </p:txBody>
        </p:sp>
      </p:grpSp>
      <p:sp>
        <p:nvSpPr>
          <p:cNvPr id="3" name="Rectangle 2"/>
          <p:cNvSpPr/>
          <p:nvPr/>
        </p:nvSpPr>
        <p:spPr>
          <a:xfrm>
            <a:off x="1287627" y="3846944"/>
            <a:ext cx="7765911" cy="1794388"/>
          </a:xfrm>
          <a:prstGeom prst="rect">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11" name="TextBox 10"/>
          <p:cNvSpPr txBox="1"/>
          <p:nvPr/>
        </p:nvSpPr>
        <p:spPr>
          <a:xfrm>
            <a:off x="1622175" y="4040894"/>
            <a:ext cx="6189326" cy="1600438"/>
          </a:xfrm>
          <a:prstGeom prst="rect">
            <a:avLst/>
          </a:prstGeom>
          <a:noFill/>
        </p:spPr>
        <p:txBody>
          <a:bodyPr wrap="square" rtlCol="0">
            <a:spAutoFit/>
          </a:bodyPr>
          <a:lstStyle/>
          <a:p>
            <a:r>
              <a:rPr lang="en-US" altLang="en-US" dirty="0" smtClean="0">
                <a:solidFill>
                  <a:schemeClr val="bg1"/>
                </a:solidFill>
                <a:latin typeface="+mj-lt"/>
              </a:rPr>
              <a:t>At SIBO Capital, the focus is on developing tailored management strategies that align with the unique needs and goals of each client. We embrace a holistic approach to management consulting, emphasizing the importance of integrating best practices across all levels of your organization.</a:t>
            </a:r>
          </a:p>
          <a:p>
            <a:endParaRPr lang="en-US" altLang="en-US" dirty="0">
              <a:solidFill>
                <a:schemeClr val="bg1"/>
              </a:solidFill>
              <a:latin typeface="+mj-lt"/>
            </a:endParaRPr>
          </a:p>
          <a:p>
            <a:r>
              <a:rPr lang="en-US" altLang="en-US" dirty="0" smtClean="0">
                <a:solidFill>
                  <a:schemeClr val="bg1"/>
                </a:solidFill>
                <a:latin typeface="+mj-lt"/>
              </a:rPr>
              <a:t>	Bongani Buthelezi, Head of  Business Development</a:t>
            </a:r>
            <a:endParaRPr lang="en-US" altLang="en-US" dirty="0">
              <a:solidFill>
                <a:schemeClr val="bg1"/>
              </a:solidFill>
              <a:latin typeface="+mj-lt"/>
            </a:endParaRPr>
          </a:p>
          <a:p>
            <a:endParaRPr lang="en-GB" dirty="0">
              <a:latin typeface="+mj-lt"/>
            </a:endParaRPr>
          </a:p>
        </p:txBody>
      </p:sp>
      <p:pic>
        <p:nvPicPr>
          <p:cNvPr id="7170" name="Picture 2"/>
          <p:cNvPicPr>
            <a:picLocks noChangeAspect="1" noChangeArrowheads="1"/>
          </p:cNvPicPr>
          <p:nvPr/>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766275" y="3846944"/>
            <a:ext cx="1268875" cy="179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2891014" y="1570132"/>
            <a:ext cx="6656410" cy="1633542"/>
          </a:xfrm>
          <a:prstGeom prst="rect">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14" name="TextBox 13"/>
          <p:cNvSpPr txBox="1"/>
          <p:nvPr/>
        </p:nvSpPr>
        <p:spPr>
          <a:xfrm>
            <a:off x="4313549" y="1603236"/>
            <a:ext cx="5120452" cy="1600438"/>
          </a:xfrm>
          <a:prstGeom prst="rect">
            <a:avLst/>
          </a:prstGeom>
          <a:noFill/>
        </p:spPr>
        <p:txBody>
          <a:bodyPr wrap="square" rtlCol="0">
            <a:spAutoFit/>
          </a:bodyPr>
          <a:lstStyle/>
          <a:p>
            <a:pPr algn="ctr"/>
            <a:r>
              <a:rPr lang="en-GB" dirty="0">
                <a:solidFill>
                  <a:schemeClr val="bg1"/>
                </a:solidFill>
              </a:rPr>
              <a:t>SIBO Capital is led by professionals with extensive backgrounds in business strategy, operations, and talent development. We believe in leading by example—our team is accessible, responsive, and deeply invested in the success of the entrepreneurs we serve</a:t>
            </a:r>
            <a:r>
              <a:rPr lang="en-GB" dirty="0" smtClean="0">
                <a:solidFill>
                  <a:schemeClr val="bg1"/>
                </a:solidFill>
              </a:rPr>
              <a:t>.</a:t>
            </a:r>
          </a:p>
          <a:p>
            <a:pPr algn="ctr"/>
            <a:endParaRPr lang="en-US" altLang="en-US" dirty="0" smtClean="0">
              <a:solidFill>
                <a:schemeClr val="bg1"/>
              </a:solidFill>
              <a:latin typeface="+mj-lt"/>
            </a:endParaRPr>
          </a:p>
          <a:p>
            <a:pPr algn="ctr"/>
            <a:r>
              <a:rPr lang="en-US" dirty="0" smtClean="0">
                <a:solidFill>
                  <a:schemeClr val="bg1"/>
                </a:solidFill>
                <a:latin typeface="+mj-lt"/>
              </a:rPr>
              <a:t>		Pearl </a:t>
            </a:r>
            <a:r>
              <a:rPr lang="en-US" dirty="0" err="1" smtClean="0">
                <a:solidFill>
                  <a:schemeClr val="bg1"/>
                </a:solidFill>
                <a:latin typeface="+mj-lt"/>
              </a:rPr>
              <a:t>Vilakazi</a:t>
            </a:r>
            <a:r>
              <a:rPr lang="en-US" dirty="0" smtClean="0">
                <a:solidFill>
                  <a:schemeClr val="bg1"/>
                </a:solidFill>
                <a:latin typeface="+mj-lt"/>
              </a:rPr>
              <a:t>, Managing Director</a:t>
            </a:r>
          </a:p>
        </p:txBody>
      </p:sp>
      <p:pic>
        <p:nvPicPr>
          <p:cNvPr id="357" name="Google Shape;357;p38"/>
          <p:cNvPicPr preferRelativeResize="0"/>
          <p:nvPr/>
        </p:nvPicPr>
        <p:blipFill rotWithShape="1">
          <a:blip r:embed="rId9"/>
          <a:srcRect l="18123" t="5590" r="12532"/>
          <a:stretch>
            <a:fillRect/>
          </a:stretch>
        </p:blipFill>
        <p:spPr>
          <a:xfrm>
            <a:off x="2885320" y="1558135"/>
            <a:ext cx="1330228" cy="1645537"/>
          </a:xfrm>
          <a:prstGeom prst="rect">
            <a:avLst/>
          </a:prstGeom>
          <a:noFill/>
          <a:ln>
            <a:noFill/>
          </a:ln>
        </p:spPr>
      </p:pic>
      <p:sp>
        <p:nvSpPr>
          <p:cNvPr id="2" name="TextBox 1"/>
          <p:cNvSpPr txBox="1"/>
          <p:nvPr/>
        </p:nvSpPr>
        <p:spPr>
          <a:xfrm>
            <a:off x="1527556" y="6106306"/>
            <a:ext cx="6847712" cy="646331"/>
          </a:xfrm>
          <a:prstGeom prst="rect">
            <a:avLst/>
          </a:prstGeom>
          <a:noFill/>
        </p:spPr>
        <p:txBody>
          <a:bodyPr wrap="square" rtlCol="0">
            <a:spAutoFit/>
          </a:bodyPr>
          <a:lstStyle/>
          <a:p>
            <a:pPr algn="ctr"/>
            <a:r>
              <a:rPr lang="en-GB" sz="1200" dirty="0">
                <a:solidFill>
                  <a:schemeClr val="bg1"/>
                </a:solidFill>
              </a:rPr>
              <a:t>Our leadership is supported by a network of industry specialists who contribute expertise in finance, technology, and regulatory compliance as needed.</a:t>
            </a:r>
          </a:p>
          <a:p>
            <a:pPr algn="ctr"/>
            <a:endParaRPr lang="en-GB" sz="1200" dirty="0"/>
          </a:p>
        </p:txBody>
      </p:sp>
      <p:sp>
        <p:nvSpPr>
          <p:cNvPr id="32" name="Google Shape;449;p43"/>
          <p:cNvSpPr txBox="1"/>
          <p:nvPr/>
        </p:nvSpPr>
        <p:spPr>
          <a:xfrm>
            <a:off x="1090095" y="444367"/>
            <a:ext cx="5406084" cy="620170"/>
          </a:xfrm>
          <a:prstGeom prst="rect">
            <a:avLst/>
          </a:prstGeom>
          <a:noFill/>
          <a:ln>
            <a:noFill/>
          </a:ln>
        </p:spPr>
        <p:txBody>
          <a:bodyPr spcFirstLastPara="1" wrap="square" lIns="0" tIns="0" rIns="0" bIns="0" anchor="t" anchorCtr="0">
            <a:spAutoFit/>
          </a:bodyPr>
          <a:lstStyle/>
          <a:p>
            <a:pPr marL="0" marR="0" lvl="0" indent="0" algn="l" rtl="0">
              <a:lnSpc>
                <a:spcPct val="124000"/>
              </a:lnSpc>
              <a:spcBef>
                <a:spcPts val="0"/>
              </a:spcBef>
              <a:spcAft>
                <a:spcPts val="0"/>
              </a:spcAft>
              <a:buNone/>
            </a:pPr>
            <a:r>
              <a:rPr lang="en-GB" sz="3250" b="1" i="0" u="none" strike="noStrike" cap="none" dirty="0" smtClean="0">
                <a:solidFill>
                  <a:schemeClr val="bg1"/>
                </a:solidFill>
                <a:latin typeface="+mj-lt"/>
                <a:ea typeface="Inter" panose="02000503000000020004"/>
                <a:cs typeface="Inter" panose="02000503000000020004"/>
                <a:sym typeface="Inter" panose="02000503000000020004"/>
              </a:rPr>
              <a:t>YOU HAVE OUR WORD</a:t>
            </a:r>
            <a:endParaRPr sz="760" dirty="0">
              <a:solidFill>
                <a:schemeClr val="bg1"/>
              </a:solidFill>
              <a:latin typeface="+mj-lt"/>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grpSp>
        <p:nvGrpSpPr>
          <p:cNvPr id="4" name="Google Shape;339;p37"/>
          <p:cNvGrpSpPr/>
          <p:nvPr/>
        </p:nvGrpSpPr>
        <p:grpSpPr>
          <a:xfrm rot="5400000">
            <a:off x="2866390" y="-3593465"/>
            <a:ext cx="4022090" cy="10053320"/>
            <a:chOff x="0" y="-38100"/>
            <a:chExt cx="1705662" cy="1392767"/>
          </a:xfrm>
          <a:solidFill>
            <a:srgbClr val="C00000"/>
          </a:solidFill>
        </p:grpSpPr>
        <p:sp>
          <p:nvSpPr>
            <p:cNvPr id="2" name="Google Shape;340;p37"/>
            <p:cNvSpPr/>
            <p:nvPr/>
          </p:nvSpPr>
          <p:spPr>
            <a:xfrm>
              <a:off x="0" y="0"/>
              <a:ext cx="1705662" cy="1354667"/>
            </a:xfrm>
            <a:custGeom>
              <a:avLst/>
              <a:gdLst/>
              <a:ahLst/>
              <a:cxnLst/>
              <a:rect l="l" t="t" r="r" b="b"/>
              <a:pathLst>
                <a:path w="1705662" h="1354667" extrusionOk="0">
                  <a:moveTo>
                    <a:pt x="0" y="0"/>
                  </a:moveTo>
                  <a:lnTo>
                    <a:pt x="1705662" y="0"/>
                  </a:lnTo>
                  <a:lnTo>
                    <a:pt x="1705662" y="1354667"/>
                  </a:lnTo>
                  <a:lnTo>
                    <a:pt x="0" y="1354667"/>
                  </a:lnTo>
                  <a:close/>
                </a:path>
              </a:pathLst>
            </a:custGeom>
            <a:grpFill/>
            <a:ln>
              <a:noFill/>
            </a:ln>
          </p:spPr>
        </p:sp>
        <p:sp>
          <p:nvSpPr>
            <p:cNvPr id="3" name="Google Shape;341;p37"/>
            <p:cNvSpPr txBox="1"/>
            <p:nvPr/>
          </p:nvSpPr>
          <p:spPr>
            <a:xfrm>
              <a:off x="0" y="-38100"/>
              <a:ext cx="1705662" cy="1392767"/>
            </a:xfrm>
            <a:prstGeom prst="rect">
              <a:avLst/>
            </a:prstGeom>
            <a:grpFill/>
            <a:ln>
              <a:noFill/>
            </a:ln>
          </p:spPr>
          <p:txBody>
            <a:bodyPr spcFirstLastPara="1" wrap="square" lIns="27510" tIns="27510" rIns="27510" bIns="27510" anchor="ctr" anchorCtr="0">
              <a:noAutofit/>
            </a:bodyPr>
            <a:lstStyle/>
            <a:p>
              <a:pPr marL="0" marR="0" lvl="0" indent="0" algn="ctr" rtl="0">
                <a:lnSpc>
                  <a:spcPct val="148000"/>
                </a:lnSpc>
                <a:spcBef>
                  <a:spcPts val="0"/>
                </a:spcBef>
                <a:spcAft>
                  <a:spcPts val="0"/>
                </a:spcAft>
                <a:buNone/>
              </a:pPr>
              <a:endParaRPr sz="975" b="0" i="0" u="none" strike="noStrike" cap="none">
                <a:solidFill>
                  <a:schemeClr val="dk1"/>
                </a:solidFill>
                <a:latin typeface="+mj-lt"/>
                <a:ea typeface="Calibri" panose="020F0502020204030204"/>
                <a:cs typeface="Calibri" panose="020F0502020204030204"/>
                <a:sym typeface="Calibri" panose="020F0502020204030204"/>
              </a:endParaRPr>
            </a:p>
          </p:txBody>
        </p:sp>
      </p:grpSp>
      <p:grpSp>
        <p:nvGrpSpPr>
          <p:cNvPr id="432" name="Google Shape;432;p43"/>
          <p:cNvGrpSpPr/>
          <p:nvPr/>
        </p:nvGrpSpPr>
        <p:grpSpPr>
          <a:xfrm>
            <a:off x="6429375" y="-178435"/>
            <a:ext cx="3474720" cy="7138035"/>
            <a:chOff x="0" y="-38100"/>
            <a:chExt cx="1154772" cy="2747433"/>
          </a:xfrm>
        </p:grpSpPr>
        <p:sp>
          <p:nvSpPr>
            <p:cNvPr id="433" name="Google Shape;433;p43"/>
            <p:cNvSpPr/>
            <p:nvPr/>
          </p:nvSpPr>
          <p:spPr>
            <a:xfrm>
              <a:off x="0" y="0"/>
              <a:ext cx="1154772" cy="2709333"/>
            </a:xfrm>
            <a:custGeom>
              <a:avLst/>
              <a:gdLst/>
              <a:ahLst/>
              <a:cxnLst/>
              <a:rect l="l" t="t" r="r" b="b"/>
              <a:pathLst>
                <a:path w="1154772" h="2709333" extrusionOk="0">
                  <a:moveTo>
                    <a:pt x="0" y="0"/>
                  </a:moveTo>
                  <a:lnTo>
                    <a:pt x="1154772" y="0"/>
                  </a:lnTo>
                  <a:lnTo>
                    <a:pt x="1154772" y="2709333"/>
                  </a:lnTo>
                  <a:lnTo>
                    <a:pt x="0" y="2709333"/>
                  </a:lnTo>
                  <a:close/>
                </a:path>
              </a:pathLst>
            </a:custGeom>
            <a:solidFill>
              <a:srgbClr val="201E1E"/>
            </a:solidFill>
            <a:ln>
              <a:noFill/>
            </a:ln>
          </p:spPr>
        </p:sp>
        <p:sp>
          <p:nvSpPr>
            <p:cNvPr id="434" name="Google Shape;434;p43"/>
            <p:cNvSpPr txBox="1"/>
            <p:nvPr/>
          </p:nvSpPr>
          <p:spPr>
            <a:xfrm>
              <a:off x="0" y="-38100"/>
              <a:ext cx="1154772" cy="2747433"/>
            </a:xfrm>
            <a:prstGeom prst="rect">
              <a:avLst/>
            </a:prstGeom>
            <a:noFill/>
            <a:ln>
              <a:noFill/>
            </a:ln>
          </p:spPr>
          <p:txBody>
            <a:bodyPr spcFirstLastPara="1" wrap="square" lIns="27510" tIns="27510" rIns="27510" bIns="27510" anchor="ctr" anchorCtr="0">
              <a:noAutofit/>
            </a:bodyPr>
            <a:lstStyle/>
            <a:p>
              <a:pPr marL="0" marR="0" lvl="0" indent="0" algn="ctr" rtl="0">
                <a:lnSpc>
                  <a:spcPct val="148000"/>
                </a:lnSpc>
                <a:spcBef>
                  <a:spcPts val="0"/>
                </a:spcBef>
                <a:spcAft>
                  <a:spcPts val="0"/>
                </a:spcAft>
                <a:buNone/>
              </a:pPr>
              <a:endParaRPr sz="975" b="0" i="0" u="none" strike="noStrike" cap="none">
                <a:solidFill>
                  <a:schemeClr val="dk1"/>
                </a:solidFill>
                <a:latin typeface="+mj-lt"/>
                <a:ea typeface="Calibri" panose="020F0502020204030204"/>
                <a:cs typeface="Calibri" panose="020F0502020204030204"/>
                <a:sym typeface="Calibri" panose="020F0502020204030204"/>
              </a:endParaRPr>
            </a:p>
          </p:txBody>
        </p:sp>
      </p:grpSp>
      <p:sp>
        <p:nvSpPr>
          <p:cNvPr id="435" name="Google Shape;435;p43"/>
          <p:cNvSpPr/>
          <p:nvPr/>
        </p:nvSpPr>
        <p:spPr>
          <a:xfrm rot="2700000">
            <a:off x="9651545" y="5049768"/>
            <a:ext cx="504112" cy="503306"/>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C00000"/>
          </a:solidFill>
          <a:ln>
            <a:noFill/>
          </a:ln>
        </p:spPr>
      </p:sp>
      <p:grpSp>
        <p:nvGrpSpPr>
          <p:cNvPr id="436" name="Google Shape;436;p43"/>
          <p:cNvGrpSpPr/>
          <p:nvPr/>
        </p:nvGrpSpPr>
        <p:grpSpPr>
          <a:xfrm>
            <a:off x="4951730" y="1644650"/>
            <a:ext cx="4185285" cy="4013200"/>
            <a:chOff x="0" y="0"/>
            <a:chExt cx="9744753" cy="8787355"/>
          </a:xfrm>
        </p:grpSpPr>
        <p:pic>
          <p:nvPicPr>
            <p:cNvPr id="437" name="Google Shape;437;p43"/>
            <p:cNvPicPr preferRelativeResize="0"/>
            <p:nvPr/>
          </p:nvPicPr>
          <p:blipFill rotWithShape="1">
            <a:blip r:embed="rId3"/>
            <a:srcRect l="31501" r="31501"/>
            <a:stretch>
              <a:fillRect/>
            </a:stretch>
          </p:blipFill>
          <p:spPr>
            <a:xfrm>
              <a:off x="0" y="0"/>
              <a:ext cx="3205918" cy="5773570"/>
            </a:xfrm>
            <a:prstGeom prst="rect">
              <a:avLst/>
            </a:prstGeom>
            <a:noFill/>
            <a:ln>
              <a:noFill/>
            </a:ln>
          </p:spPr>
        </p:pic>
        <p:pic>
          <p:nvPicPr>
            <p:cNvPr id="438" name="Google Shape;438;p43"/>
            <p:cNvPicPr preferRelativeResize="0"/>
            <p:nvPr/>
          </p:nvPicPr>
          <p:blipFill rotWithShape="1">
            <a:blip r:embed="rId4"/>
            <a:srcRect t="1124" b="38882"/>
            <a:stretch>
              <a:fillRect/>
            </a:stretch>
          </p:blipFill>
          <p:spPr>
            <a:xfrm>
              <a:off x="3332918" y="0"/>
              <a:ext cx="6411835" cy="5773570"/>
            </a:xfrm>
            <a:prstGeom prst="rect">
              <a:avLst/>
            </a:prstGeom>
            <a:noFill/>
            <a:ln>
              <a:noFill/>
            </a:ln>
          </p:spPr>
        </p:pic>
        <p:pic>
          <p:nvPicPr>
            <p:cNvPr id="439" name="Google Shape;439;p43"/>
            <p:cNvPicPr preferRelativeResize="0"/>
            <p:nvPr/>
          </p:nvPicPr>
          <p:blipFill rotWithShape="1">
            <a:blip r:embed="rId5"/>
            <a:srcRect t="27851" b="27851"/>
            <a:stretch>
              <a:fillRect/>
            </a:stretch>
          </p:blipFill>
          <p:spPr>
            <a:xfrm>
              <a:off x="0" y="5900570"/>
              <a:ext cx="9744753" cy="2886785"/>
            </a:xfrm>
            <a:prstGeom prst="rect">
              <a:avLst/>
            </a:prstGeom>
            <a:noFill/>
            <a:ln>
              <a:noFill/>
            </a:ln>
          </p:spPr>
        </p:pic>
      </p:grpSp>
      <p:sp>
        <p:nvSpPr>
          <p:cNvPr id="440" name="Google Shape;440;p43"/>
          <p:cNvSpPr/>
          <p:nvPr/>
        </p:nvSpPr>
        <p:spPr>
          <a:xfrm>
            <a:off x="996789" y="4911397"/>
            <a:ext cx="219209" cy="219209"/>
          </a:xfrm>
          <a:custGeom>
            <a:avLst/>
            <a:gdLst/>
            <a:ahLst/>
            <a:cxnLst/>
            <a:rect l="l" t="t" r="r" b="b"/>
            <a:pathLst>
              <a:path w="404792" h="404792" extrusionOk="0">
                <a:moveTo>
                  <a:pt x="0" y="0"/>
                </a:moveTo>
                <a:lnTo>
                  <a:pt x="404792" y="0"/>
                </a:lnTo>
                <a:lnTo>
                  <a:pt x="404792" y="404792"/>
                </a:lnTo>
                <a:lnTo>
                  <a:pt x="0" y="404792"/>
                </a:lnTo>
                <a:lnTo>
                  <a:pt x="0" y="0"/>
                </a:lnTo>
                <a:close/>
              </a:path>
            </a:pathLst>
          </a:custGeom>
          <a:blipFill rotWithShape="1">
            <a:blip r:embed="rId6"/>
            <a:stretch>
              <a:fillRect/>
            </a:stretch>
          </a:blipFill>
          <a:ln>
            <a:noFill/>
          </a:ln>
        </p:spPr>
      </p:sp>
      <p:sp>
        <p:nvSpPr>
          <p:cNvPr id="441" name="Google Shape;441;p43"/>
          <p:cNvSpPr/>
          <p:nvPr/>
        </p:nvSpPr>
        <p:spPr>
          <a:xfrm>
            <a:off x="996789" y="5345848"/>
            <a:ext cx="219209" cy="219209"/>
          </a:xfrm>
          <a:custGeom>
            <a:avLst/>
            <a:gdLst/>
            <a:ahLst/>
            <a:cxnLst/>
            <a:rect l="l" t="t" r="r" b="b"/>
            <a:pathLst>
              <a:path w="404792" h="404792" extrusionOk="0">
                <a:moveTo>
                  <a:pt x="0" y="0"/>
                </a:moveTo>
                <a:lnTo>
                  <a:pt x="404792" y="0"/>
                </a:lnTo>
                <a:lnTo>
                  <a:pt x="404792" y="404792"/>
                </a:lnTo>
                <a:lnTo>
                  <a:pt x="0" y="404792"/>
                </a:lnTo>
                <a:lnTo>
                  <a:pt x="0" y="0"/>
                </a:lnTo>
                <a:close/>
              </a:path>
            </a:pathLst>
          </a:custGeom>
          <a:blipFill rotWithShape="1">
            <a:blip r:embed="rId7"/>
            <a:stretch>
              <a:fillRect/>
            </a:stretch>
          </a:blipFill>
          <a:ln>
            <a:noFill/>
          </a:ln>
        </p:spPr>
      </p:sp>
      <p:sp>
        <p:nvSpPr>
          <p:cNvPr id="443" name="Google Shape;443;p43"/>
          <p:cNvSpPr/>
          <p:nvPr/>
        </p:nvSpPr>
        <p:spPr>
          <a:xfrm>
            <a:off x="996789" y="4483393"/>
            <a:ext cx="219209" cy="219209"/>
          </a:xfrm>
          <a:custGeom>
            <a:avLst/>
            <a:gdLst/>
            <a:ahLst/>
            <a:cxnLst/>
            <a:rect l="l" t="t" r="r" b="b"/>
            <a:pathLst>
              <a:path w="404792" h="404792" extrusionOk="0">
                <a:moveTo>
                  <a:pt x="0" y="0"/>
                </a:moveTo>
                <a:lnTo>
                  <a:pt x="404792" y="0"/>
                </a:lnTo>
                <a:lnTo>
                  <a:pt x="404792" y="404792"/>
                </a:lnTo>
                <a:lnTo>
                  <a:pt x="0" y="404792"/>
                </a:lnTo>
                <a:lnTo>
                  <a:pt x="0" y="0"/>
                </a:lnTo>
                <a:close/>
              </a:path>
            </a:pathLst>
          </a:custGeom>
          <a:blipFill rotWithShape="1">
            <a:blip r:embed="rId8"/>
            <a:stretch>
              <a:fillRect/>
            </a:stretch>
          </a:blipFill>
          <a:ln>
            <a:noFill/>
          </a:ln>
        </p:spPr>
      </p:sp>
      <p:sp>
        <p:nvSpPr>
          <p:cNvPr id="444" name="Google Shape;444;p43"/>
          <p:cNvSpPr txBox="1"/>
          <p:nvPr/>
        </p:nvSpPr>
        <p:spPr>
          <a:xfrm>
            <a:off x="439527" y="2117180"/>
            <a:ext cx="3764627" cy="603242"/>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altLang="en-US" dirty="0">
                <a:solidFill>
                  <a:schemeClr val="bg1"/>
                </a:solidFill>
                <a:latin typeface="+mj-lt"/>
              </a:rPr>
              <a:t>We are driven by a passion for innovation and a commitment to </a:t>
            </a:r>
            <a:r>
              <a:rPr lang="en-US" altLang="en-US" dirty="0" smtClean="0">
                <a:solidFill>
                  <a:schemeClr val="bg1"/>
                </a:solidFill>
                <a:latin typeface="+mj-lt"/>
              </a:rPr>
              <a:t>excellence</a:t>
            </a:r>
          </a:p>
        </p:txBody>
      </p:sp>
      <p:sp>
        <p:nvSpPr>
          <p:cNvPr id="446" name="Google Shape;446;p43"/>
          <p:cNvSpPr txBox="1"/>
          <p:nvPr/>
        </p:nvSpPr>
        <p:spPr>
          <a:xfrm>
            <a:off x="1353367" y="4441614"/>
            <a:ext cx="1796103" cy="25781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GB" sz="1200" b="0" i="0" u="none" strike="noStrike" cap="none" dirty="0">
                <a:solidFill>
                  <a:srgbClr val="000000"/>
                </a:solidFill>
                <a:latin typeface="+mj-lt"/>
                <a:ea typeface="Open Sans"/>
                <a:cs typeface="Open Sans"/>
                <a:sym typeface="Open Sans"/>
              </a:rPr>
              <a:t>www.</a:t>
            </a:r>
            <a:r>
              <a:rPr lang="en-US" altLang="en-GB" sz="1200" b="0" i="0" u="none" strike="noStrike" cap="none" dirty="0" smtClean="0">
                <a:solidFill>
                  <a:srgbClr val="000000"/>
                </a:solidFill>
                <a:latin typeface="+mj-lt"/>
                <a:ea typeface="Open Sans"/>
                <a:cs typeface="Open Sans"/>
                <a:sym typeface="Open Sans"/>
              </a:rPr>
              <a:t>sibocapital</a:t>
            </a:r>
            <a:r>
              <a:rPr lang="en-US" altLang="en-GB" sz="1200" dirty="0" smtClean="0">
                <a:latin typeface="+mj-lt"/>
                <a:ea typeface="Open Sans"/>
                <a:cs typeface="Open Sans"/>
                <a:sym typeface="Open Sans"/>
              </a:rPr>
              <a:t>.co.za</a:t>
            </a:r>
            <a:endParaRPr lang="en-US" altLang="en-GB" sz="1200" b="0" i="0" u="none" strike="noStrike" cap="none" dirty="0">
              <a:solidFill>
                <a:srgbClr val="000000"/>
              </a:solidFill>
              <a:latin typeface="+mj-lt"/>
              <a:ea typeface="Open Sans"/>
              <a:cs typeface="Open Sans"/>
              <a:sym typeface="Open Sans"/>
            </a:endParaRPr>
          </a:p>
        </p:txBody>
      </p:sp>
      <p:sp>
        <p:nvSpPr>
          <p:cNvPr id="447" name="Google Shape;447;p43"/>
          <p:cNvSpPr txBox="1"/>
          <p:nvPr/>
        </p:nvSpPr>
        <p:spPr>
          <a:xfrm>
            <a:off x="1353185" y="4885690"/>
            <a:ext cx="2848610" cy="25781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altLang="en-GB" sz="1200" b="0" i="0" u="none" strike="noStrike" cap="none">
                <a:solidFill>
                  <a:srgbClr val="000000"/>
                </a:solidFill>
                <a:latin typeface="+mj-lt"/>
                <a:ea typeface="Open Sans"/>
                <a:cs typeface="Open Sans"/>
                <a:sym typeface="Open Sans"/>
              </a:rPr>
              <a:t>business.sibo@sibocapital.co.za</a:t>
            </a:r>
          </a:p>
        </p:txBody>
      </p:sp>
      <p:sp>
        <p:nvSpPr>
          <p:cNvPr id="449" name="Google Shape;449;p43"/>
          <p:cNvSpPr txBox="1"/>
          <p:nvPr/>
        </p:nvSpPr>
        <p:spPr>
          <a:xfrm>
            <a:off x="1062829" y="697832"/>
            <a:ext cx="3437447" cy="619760"/>
          </a:xfrm>
          <a:prstGeom prst="rect">
            <a:avLst/>
          </a:prstGeom>
          <a:noFill/>
          <a:ln>
            <a:noFill/>
          </a:ln>
        </p:spPr>
        <p:txBody>
          <a:bodyPr spcFirstLastPara="1" wrap="square" lIns="0" tIns="0" rIns="0" bIns="0" anchor="t" anchorCtr="0">
            <a:spAutoFit/>
          </a:bodyPr>
          <a:lstStyle/>
          <a:p>
            <a:pPr marL="0" marR="0" lvl="0" indent="0" algn="l" rtl="0">
              <a:lnSpc>
                <a:spcPct val="124000"/>
              </a:lnSpc>
              <a:spcBef>
                <a:spcPts val="0"/>
              </a:spcBef>
              <a:spcAft>
                <a:spcPts val="0"/>
              </a:spcAft>
              <a:buNone/>
            </a:pPr>
            <a:r>
              <a:rPr lang="en-GB" sz="3250" b="1" i="0" u="none" strike="noStrike" cap="none" dirty="0">
                <a:solidFill>
                  <a:schemeClr val="bg1"/>
                </a:solidFill>
                <a:latin typeface="+mj-lt"/>
                <a:ea typeface="Inter" panose="02000503000000020004"/>
                <a:cs typeface="Inter" panose="02000503000000020004"/>
                <a:sym typeface="Inter" panose="02000503000000020004"/>
              </a:rPr>
              <a:t>CONTACT US</a:t>
            </a:r>
            <a:endParaRPr sz="760" dirty="0">
              <a:solidFill>
                <a:schemeClr val="bg1"/>
              </a:solidFill>
              <a:latin typeface="+mj-lt"/>
            </a:endParaRPr>
          </a:p>
        </p:txBody>
      </p:sp>
      <p:grpSp>
        <p:nvGrpSpPr>
          <p:cNvPr id="450" name="Google Shape;450;p43"/>
          <p:cNvGrpSpPr/>
          <p:nvPr/>
        </p:nvGrpSpPr>
        <p:grpSpPr>
          <a:xfrm flipV="1">
            <a:off x="1464945" y="574675"/>
            <a:ext cx="1149985" cy="76200"/>
            <a:chOff x="0" y="-38100"/>
            <a:chExt cx="327938" cy="50643"/>
          </a:xfrm>
          <a:solidFill>
            <a:schemeClr val="bg1">
              <a:lumMod val="50000"/>
            </a:schemeClr>
          </a:solidFill>
        </p:grpSpPr>
        <p:sp>
          <p:nvSpPr>
            <p:cNvPr id="451" name="Google Shape;451;p43"/>
            <p:cNvSpPr/>
            <p:nvPr/>
          </p:nvSpPr>
          <p:spPr>
            <a:xfrm>
              <a:off x="0" y="0"/>
              <a:ext cx="327938" cy="12543"/>
            </a:xfrm>
            <a:custGeom>
              <a:avLst/>
              <a:gdLst/>
              <a:ahLst/>
              <a:cxnLst/>
              <a:rect l="l" t="t" r="r" b="b"/>
              <a:pathLst>
                <a:path w="327938" h="12543" extrusionOk="0">
                  <a:moveTo>
                    <a:pt x="0" y="0"/>
                  </a:moveTo>
                  <a:lnTo>
                    <a:pt x="327938" y="0"/>
                  </a:lnTo>
                  <a:lnTo>
                    <a:pt x="327938" y="12543"/>
                  </a:lnTo>
                  <a:lnTo>
                    <a:pt x="0" y="12543"/>
                  </a:lnTo>
                  <a:close/>
                </a:path>
              </a:pathLst>
            </a:custGeom>
            <a:grpFill/>
            <a:ln>
              <a:noFill/>
            </a:ln>
          </p:spPr>
        </p:sp>
        <p:sp>
          <p:nvSpPr>
            <p:cNvPr id="452" name="Google Shape;452;p43"/>
            <p:cNvSpPr txBox="1"/>
            <p:nvPr/>
          </p:nvSpPr>
          <p:spPr>
            <a:xfrm>
              <a:off x="0" y="-38100"/>
              <a:ext cx="327938" cy="50643"/>
            </a:xfrm>
            <a:prstGeom prst="rect">
              <a:avLst/>
            </a:prstGeom>
            <a:grpFill/>
            <a:ln>
              <a:noFill/>
            </a:ln>
          </p:spPr>
          <p:txBody>
            <a:bodyPr spcFirstLastPara="1" wrap="square" lIns="27510" tIns="27510" rIns="27510" bIns="27510" anchor="ctr" anchorCtr="0">
              <a:noAutofit/>
            </a:bodyPr>
            <a:lstStyle/>
            <a:p>
              <a:pPr marL="0" marR="0" lvl="0" indent="0" algn="ctr" rtl="0">
                <a:lnSpc>
                  <a:spcPct val="148000"/>
                </a:lnSpc>
                <a:spcBef>
                  <a:spcPts val="0"/>
                </a:spcBef>
                <a:spcAft>
                  <a:spcPts val="0"/>
                </a:spcAft>
                <a:buNone/>
              </a:pPr>
              <a:endParaRPr sz="975" b="0" i="0" u="none" strike="noStrike" cap="none">
                <a:solidFill>
                  <a:schemeClr val="dk1"/>
                </a:solidFill>
                <a:latin typeface="+mj-lt"/>
                <a:ea typeface="Calibri" panose="020F0502020204030204"/>
                <a:cs typeface="Calibri" panose="020F0502020204030204"/>
                <a:sym typeface="Calibri" panose="020F0502020204030204"/>
              </a:endParaRPr>
            </a:p>
          </p:txBody>
        </p:sp>
      </p:grpSp>
      <p:sp>
        <p:nvSpPr>
          <p:cNvPr id="5" name="Google Shape;447;p43"/>
          <p:cNvSpPr txBox="1"/>
          <p:nvPr/>
        </p:nvSpPr>
        <p:spPr>
          <a:xfrm>
            <a:off x="1353185" y="5243195"/>
            <a:ext cx="2848610" cy="7747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altLang="en-GB" sz="1200" b="0" i="0" u="none" strike="noStrike" cap="none" dirty="0" smtClean="0">
                <a:solidFill>
                  <a:srgbClr val="000000"/>
                </a:solidFill>
                <a:latin typeface="+mj-lt"/>
                <a:ea typeface="Open Sans"/>
                <a:cs typeface="Open Sans"/>
                <a:sym typeface="Open Sans"/>
              </a:rPr>
              <a:t>129 </a:t>
            </a:r>
            <a:r>
              <a:rPr lang="en-US" altLang="en-GB" sz="1200" b="0" i="0" u="none" strike="noStrike" cap="none" dirty="0">
                <a:solidFill>
                  <a:srgbClr val="000000"/>
                </a:solidFill>
                <a:latin typeface="+mj-lt"/>
                <a:ea typeface="Open Sans"/>
                <a:cs typeface="Open Sans"/>
                <a:sym typeface="Open Sans"/>
              </a:rPr>
              <a:t>Jan Smuts Ave</a:t>
            </a:r>
          </a:p>
          <a:p>
            <a:pPr marL="0" marR="0" lvl="0" indent="0" algn="l" rtl="0">
              <a:lnSpc>
                <a:spcPct val="140000"/>
              </a:lnSpc>
              <a:spcBef>
                <a:spcPts val="0"/>
              </a:spcBef>
              <a:spcAft>
                <a:spcPts val="0"/>
              </a:spcAft>
              <a:buNone/>
            </a:pPr>
            <a:r>
              <a:rPr lang="en-US" altLang="en-GB" sz="1200" b="0" i="0" u="none" strike="noStrike" cap="none" dirty="0">
                <a:solidFill>
                  <a:srgbClr val="000000"/>
                </a:solidFill>
                <a:latin typeface="+mj-lt"/>
                <a:ea typeface="Open Sans"/>
                <a:cs typeface="Open Sans"/>
                <a:sym typeface="Open Sans"/>
              </a:rPr>
              <a:t>Freeway Office Park</a:t>
            </a:r>
          </a:p>
          <a:p>
            <a:pPr marL="0" marR="0" lvl="0" indent="0" algn="l" rtl="0">
              <a:lnSpc>
                <a:spcPct val="140000"/>
              </a:lnSpc>
              <a:spcBef>
                <a:spcPts val="0"/>
              </a:spcBef>
              <a:spcAft>
                <a:spcPts val="0"/>
              </a:spcAft>
              <a:buNone/>
            </a:pPr>
            <a:r>
              <a:rPr lang="en-US" altLang="en-GB" sz="1200" b="0" i="0" u="none" strike="noStrike" cap="none" dirty="0" err="1">
                <a:solidFill>
                  <a:srgbClr val="000000"/>
                </a:solidFill>
                <a:latin typeface="+mj-lt"/>
                <a:ea typeface="Open Sans"/>
                <a:cs typeface="Open Sans"/>
                <a:sym typeface="Open Sans"/>
              </a:rPr>
              <a:t>Randburg</a:t>
            </a:r>
            <a:r>
              <a:rPr lang="en-US" altLang="en-GB" sz="1200" b="0" i="0" u="none" strike="noStrike" cap="none" dirty="0">
                <a:solidFill>
                  <a:srgbClr val="000000"/>
                </a:solidFill>
                <a:latin typeface="+mj-lt"/>
                <a:ea typeface="Open Sans"/>
                <a:cs typeface="Open Sans"/>
                <a:sym typeface="Open Sans"/>
              </a:rPr>
              <a:t>, 2193</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405" name="Google Shape;405;p41"/>
          <p:cNvSpPr/>
          <p:nvPr/>
        </p:nvSpPr>
        <p:spPr>
          <a:xfrm rot="5400000">
            <a:off x="1522411" y="-1522413"/>
            <a:ext cx="6858000" cy="9902826"/>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stretch>
              <a:fillRect t="-9220" b="-9219"/>
            </a:stretch>
          </a:blipFill>
          <a:ln>
            <a:noFill/>
          </a:ln>
        </p:spPr>
      </p:sp>
      <p:sp>
        <p:nvSpPr>
          <p:cNvPr id="191" name="Google Shape;191;p30"/>
          <p:cNvSpPr/>
          <p:nvPr/>
        </p:nvSpPr>
        <p:spPr>
          <a:xfrm rot="2700000">
            <a:off x="9651545" y="5049768"/>
            <a:ext cx="504112" cy="503306"/>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C00000"/>
          </a:solidFill>
          <a:ln>
            <a:noFill/>
          </a:ln>
        </p:spPr>
      </p:sp>
      <p:sp>
        <p:nvSpPr>
          <p:cNvPr id="196" name="Google Shape;196;p30"/>
          <p:cNvSpPr txBox="1"/>
          <p:nvPr/>
        </p:nvSpPr>
        <p:spPr>
          <a:xfrm>
            <a:off x="5712528" y="7114045"/>
            <a:ext cx="3771076" cy="915892"/>
          </a:xfrm>
          <a:prstGeom prst="rect">
            <a:avLst/>
          </a:prstGeom>
          <a:noFill/>
          <a:ln>
            <a:noFill/>
          </a:ln>
        </p:spPr>
        <p:txBody>
          <a:bodyPr spcFirstLastPara="1" wrap="square" lIns="0" tIns="0" rIns="0" bIns="0" anchor="t" anchorCtr="0">
            <a:spAutoFit/>
          </a:bodyPr>
          <a:lstStyle/>
          <a:p>
            <a:pPr marL="0" marR="0" lvl="0" indent="0" algn="l" rtl="0">
              <a:lnSpc>
                <a:spcPct val="124000"/>
              </a:lnSpc>
              <a:spcBef>
                <a:spcPts val="0"/>
              </a:spcBef>
              <a:spcAft>
                <a:spcPts val="0"/>
              </a:spcAft>
              <a:buNone/>
            </a:pPr>
            <a:r>
              <a:rPr lang="en-GB" sz="2400" b="1" i="0" u="none" strike="noStrike" cap="none" dirty="0" smtClean="0">
                <a:solidFill>
                  <a:schemeClr val="bg1"/>
                </a:solidFill>
                <a:latin typeface="+mj-lt"/>
                <a:ea typeface="Inter" panose="02000503000000020004"/>
                <a:cs typeface="Inter" panose="02000503000000020004"/>
                <a:sym typeface="Inter" panose="02000503000000020004"/>
              </a:rPr>
              <a:t>Welcome To SIBO Capital Investments</a:t>
            </a:r>
            <a:endParaRPr lang="en-US" altLang="en-GB" sz="2400" b="1" i="0" u="none" strike="noStrike" cap="none" dirty="0">
              <a:solidFill>
                <a:schemeClr val="bg1"/>
              </a:solidFill>
              <a:latin typeface="+mj-lt"/>
              <a:ea typeface="Inter" panose="02000503000000020004"/>
              <a:cs typeface="Inter" panose="02000503000000020004"/>
              <a:sym typeface="Inter" panose="02000503000000020004"/>
            </a:endParaRPr>
          </a:p>
        </p:txBody>
      </p:sp>
      <p:grpSp>
        <p:nvGrpSpPr>
          <p:cNvPr id="197" name="Google Shape;197;p30"/>
          <p:cNvGrpSpPr/>
          <p:nvPr/>
        </p:nvGrpSpPr>
        <p:grpSpPr>
          <a:xfrm>
            <a:off x="5712528" y="810302"/>
            <a:ext cx="674289" cy="104131"/>
            <a:chOff x="0" y="-38100"/>
            <a:chExt cx="327938" cy="50643"/>
          </a:xfrm>
          <a:solidFill>
            <a:srgbClr val="C00000"/>
          </a:solidFill>
        </p:grpSpPr>
        <p:sp>
          <p:nvSpPr>
            <p:cNvPr id="198" name="Google Shape;198;p30"/>
            <p:cNvSpPr/>
            <p:nvPr/>
          </p:nvSpPr>
          <p:spPr>
            <a:xfrm>
              <a:off x="0" y="0"/>
              <a:ext cx="327938" cy="12543"/>
            </a:xfrm>
            <a:custGeom>
              <a:avLst/>
              <a:gdLst/>
              <a:ahLst/>
              <a:cxnLst/>
              <a:rect l="l" t="t" r="r" b="b"/>
              <a:pathLst>
                <a:path w="327938" h="12543" extrusionOk="0">
                  <a:moveTo>
                    <a:pt x="0" y="0"/>
                  </a:moveTo>
                  <a:lnTo>
                    <a:pt x="327938" y="0"/>
                  </a:lnTo>
                  <a:lnTo>
                    <a:pt x="327938" y="12543"/>
                  </a:lnTo>
                  <a:lnTo>
                    <a:pt x="0" y="12543"/>
                  </a:lnTo>
                  <a:close/>
                </a:path>
              </a:pathLst>
            </a:custGeom>
            <a:grpFill/>
            <a:ln>
              <a:noFill/>
            </a:ln>
          </p:spPr>
        </p:sp>
        <p:sp>
          <p:nvSpPr>
            <p:cNvPr id="199" name="Google Shape;199;p30"/>
            <p:cNvSpPr txBox="1"/>
            <p:nvPr/>
          </p:nvSpPr>
          <p:spPr>
            <a:xfrm>
              <a:off x="0" y="-38100"/>
              <a:ext cx="327938" cy="50643"/>
            </a:xfrm>
            <a:prstGeom prst="rect">
              <a:avLst/>
            </a:prstGeom>
            <a:grpFill/>
            <a:ln>
              <a:noFill/>
            </a:ln>
          </p:spPr>
          <p:txBody>
            <a:bodyPr spcFirstLastPara="1" wrap="square" lIns="27510" tIns="27510" rIns="27510" bIns="27510" anchor="ctr" anchorCtr="0">
              <a:noAutofit/>
            </a:bodyPr>
            <a:lstStyle/>
            <a:p>
              <a:pPr marL="0" marR="0" lvl="0" indent="0" algn="ctr" rtl="0">
                <a:lnSpc>
                  <a:spcPct val="148000"/>
                </a:lnSpc>
                <a:spcBef>
                  <a:spcPts val="0"/>
                </a:spcBef>
                <a:spcAft>
                  <a:spcPts val="0"/>
                </a:spcAft>
                <a:buNone/>
              </a:pPr>
              <a:endParaRPr sz="975" b="0" i="0" u="none" strike="noStrike" cap="none">
                <a:solidFill>
                  <a:schemeClr val="dk1"/>
                </a:solidFill>
                <a:latin typeface="+mj-lt"/>
                <a:ea typeface="Calibri" panose="020F0502020204030204"/>
                <a:cs typeface="Calibri" panose="020F0502020204030204"/>
                <a:sym typeface="Calibri" panose="020F0502020204030204"/>
              </a:endParaRPr>
            </a:p>
          </p:txBody>
        </p:sp>
      </p:grpSp>
      <p:pic>
        <p:nvPicPr>
          <p:cNvPr id="1029" name="Picture 5" descr="https://images.deepai.org/art-image/3b9a27c404d24ed8a11044de83f6c797/software-business-black-and-white-imag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1783" y="-483694"/>
            <a:ext cx="3912693" cy="3912694"/>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oogle Shape;174;p29"/>
          <p:cNvGrpSpPr/>
          <p:nvPr/>
        </p:nvGrpSpPr>
        <p:grpSpPr>
          <a:xfrm>
            <a:off x="-2" y="-240632"/>
            <a:ext cx="8181476" cy="7098633"/>
            <a:chOff x="0" y="0"/>
            <a:chExt cx="5370413" cy="6041715"/>
          </a:xfrm>
        </p:grpSpPr>
        <p:sp>
          <p:nvSpPr>
            <p:cNvPr id="13" name="Google Shape;175;p29"/>
            <p:cNvSpPr/>
            <p:nvPr/>
          </p:nvSpPr>
          <p:spPr>
            <a:xfrm>
              <a:off x="0" y="0"/>
              <a:ext cx="5370413" cy="6041715"/>
            </a:xfrm>
            <a:custGeom>
              <a:avLst/>
              <a:gdLst/>
              <a:ahLst/>
              <a:cxnLst/>
              <a:rect l="l" t="t" r="r" b="b"/>
              <a:pathLst>
                <a:path w="5370413" h="6041715" extrusionOk="0">
                  <a:moveTo>
                    <a:pt x="0" y="6041715"/>
                  </a:moveTo>
                  <a:lnTo>
                    <a:pt x="0" y="0"/>
                  </a:lnTo>
                  <a:cubicBezTo>
                    <a:pt x="1790138" y="2013905"/>
                    <a:pt x="3580275" y="4027810"/>
                    <a:pt x="5370413" y="6041715"/>
                  </a:cubicBezTo>
                  <a:lnTo>
                    <a:pt x="0" y="6041715"/>
                  </a:lnTo>
                  <a:close/>
                </a:path>
              </a:pathLst>
            </a:custGeom>
            <a:solidFill>
              <a:srgbClr val="C43737"/>
            </a:solidFill>
            <a:ln>
              <a:noFill/>
            </a:ln>
          </p:spPr>
          <p:txBody>
            <a:bodyPr spcFirstLastPara="1" wrap="square" lIns="49523" tIns="49523" rIns="49523" bIns="49523" anchor="ctr" anchorCtr="0">
              <a:noAutofit/>
            </a:bodyPr>
            <a:lstStyle/>
            <a:p>
              <a:pPr marL="0" lvl="0" indent="0" algn="l" rtl="0">
                <a:spcBef>
                  <a:spcPts val="0"/>
                </a:spcBef>
                <a:spcAft>
                  <a:spcPts val="0"/>
                </a:spcAft>
                <a:buNone/>
              </a:pPr>
              <a:endParaRPr sz="1515">
                <a:latin typeface="+mj-lt"/>
              </a:endParaRPr>
            </a:p>
          </p:txBody>
        </p:sp>
        <p:sp>
          <p:nvSpPr>
            <p:cNvPr id="14" name="Google Shape;176;p29"/>
            <p:cNvSpPr/>
            <p:nvPr/>
          </p:nvSpPr>
          <p:spPr>
            <a:xfrm>
              <a:off x="0" y="0"/>
              <a:ext cx="5370413" cy="6041715"/>
            </a:xfrm>
            <a:custGeom>
              <a:avLst/>
              <a:gdLst/>
              <a:ahLst/>
              <a:cxnLst/>
              <a:rect l="l" t="t" r="r" b="b"/>
              <a:pathLst>
                <a:path w="5370413" h="6041715" extrusionOk="0">
                  <a:moveTo>
                    <a:pt x="0" y="6041715"/>
                  </a:moveTo>
                  <a:lnTo>
                    <a:pt x="0" y="0"/>
                  </a:lnTo>
                  <a:cubicBezTo>
                    <a:pt x="1790138" y="2013905"/>
                    <a:pt x="3580275" y="4027810"/>
                    <a:pt x="5370413" y="6041715"/>
                  </a:cubicBezTo>
                  <a:lnTo>
                    <a:pt x="0" y="6041715"/>
                  </a:lnTo>
                  <a:close/>
                </a:path>
              </a:pathLst>
            </a:custGeom>
            <a:blipFill rotWithShape="1">
              <a:blip r:embed="rId5"/>
              <a:stretch>
                <a:fillRect l="-41340" r="-27512"/>
              </a:stretch>
            </a:blipFill>
            <a:ln>
              <a:noFill/>
            </a:ln>
          </p:spPr>
          <p:txBody>
            <a:bodyPr spcFirstLastPara="1" wrap="square" lIns="49523" tIns="49523" rIns="49523" bIns="49523" anchor="ctr" anchorCtr="0">
              <a:noAutofit/>
            </a:bodyPr>
            <a:lstStyle/>
            <a:p>
              <a:pPr marL="0" lvl="0" indent="0" algn="l" rtl="0">
                <a:spcBef>
                  <a:spcPts val="0"/>
                </a:spcBef>
                <a:spcAft>
                  <a:spcPts val="0"/>
                </a:spcAft>
                <a:buNone/>
              </a:pPr>
              <a:endParaRPr sz="1515">
                <a:latin typeface="+mj-lt"/>
              </a:endParaRPr>
            </a:p>
          </p:txBody>
        </p:sp>
      </p:grpSp>
      <p:pic>
        <p:nvPicPr>
          <p:cNvPr id="195" name="Google Shape;195;p30"/>
          <p:cNvPicPr preferRelativeResize="0"/>
          <p:nvPr/>
        </p:nvPicPr>
        <p:blipFill>
          <a:blip r:embed="rId6">
            <a:extLst>
              <a:ext uri="{28A0092B-C50C-407E-A947-70E740481C1C}">
                <a14:useLocalDpi xmlns:a14="http://schemas.microsoft.com/office/drawing/2010/main" val="0"/>
              </a:ext>
            </a:extLst>
          </a:blip>
          <a:stretch>
            <a:fillRect/>
          </a:stretch>
        </p:blipFill>
        <p:spPr>
          <a:xfrm flipH="1">
            <a:off x="-4936268" y="4105499"/>
            <a:ext cx="2120463" cy="2391844"/>
          </a:xfrm>
          <a:prstGeom prst="rect">
            <a:avLst/>
          </a:prstGeom>
          <a:noFill/>
          <a:ln>
            <a:noFill/>
          </a:ln>
        </p:spPr>
      </p:pic>
      <p:sp>
        <p:nvSpPr>
          <p:cNvPr id="2" name="Rectangle 1"/>
          <p:cNvSpPr/>
          <p:nvPr/>
        </p:nvSpPr>
        <p:spPr>
          <a:xfrm>
            <a:off x="264696" y="2791326"/>
            <a:ext cx="9108532" cy="1949116"/>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Google Shape;200;p30"/>
          <p:cNvSpPr txBox="1"/>
          <p:nvPr/>
        </p:nvSpPr>
        <p:spPr>
          <a:xfrm>
            <a:off x="264696" y="2801450"/>
            <a:ext cx="6316796" cy="1938992"/>
          </a:xfrm>
          <a:prstGeom prst="rect">
            <a:avLst/>
          </a:prstGeom>
          <a:noFill/>
          <a:ln>
            <a:noFill/>
          </a:ln>
        </p:spPr>
        <p:txBody>
          <a:bodyPr spcFirstLastPara="1" wrap="square" lIns="0" tIns="0" rIns="0" bIns="0" anchor="t" anchorCtr="0">
            <a:spAutoFit/>
          </a:bodyPr>
          <a:lstStyle/>
          <a:p>
            <a:pPr algn="ctr">
              <a:lnSpc>
                <a:spcPct val="140000"/>
              </a:lnSpc>
            </a:pPr>
            <a:r>
              <a:rPr lang="en-GB" sz="1800" dirty="0">
                <a:solidFill>
                  <a:schemeClr val="bg1"/>
                </a:solidFill>
              </a:rPr>
              <a:t>SIBO Capital Investments Pty Ltd is dedicated </a:t>
            </a:r>
            <a:r>
              <a:rPr lang="en-GB" sz="1800" dirty="0" smtClean="0">
                <a:solidFill>
                  <a:schemeClr val="bg1"/>
                </a:solidFill>
              </a:rPr>
              <a:t>to start-ups </a:t>
            </a:r>
            <a:r>
              <a:rPr lang="en-GB" sz="1800" dirty="0">
                <a:solidFill>
                  <a:schemeClr val="bg1"/>
                </a:solidFill>
              </a:rPr>
              <a:t>and SMEs. We provide practical, hands-on guidance that helps entrepreneurs build strong foundations, scale operations, and develop high-performing teams</a:t>
            </a:r>
            <a:r>
              <a:rPr lang="en-GB" sz="1800" dirty="0" smtClean="0">
                <a:solidFill>
                  <a:schemeClr val="bg1"/>
                </a:solidFill>
              </a:rPr>
              <a:t>.</a:t>
            </a:r>
            <a:endParaRPr lang="en-US" sz="1800" dirty="0">
              <a:solidFill>
                <a:schemeClr val="bg1"/>
              </a:solidFill>
            </a:endParaRPr>
          </a:p>
          <a:p>
            <a:pPr marL="0" marR="0" lvl="0" indent="0" algn="ctr" rtl="0">
              <a:lnSpc>
                <a:spcPct val="140000"/>
              </a:lnSpc>
              <a:spcBef>
                <a:spcPts val="0"/>
              </a:spcBef>
              <a:spcAft>
                <a:spcPts val="0"/>
              </a:spcAft>
              <a:buNone/>
            </a:pPr>
            <a:endParaRPr lang="en-US" altLang="en-US" sz="1800" dirty="0">
              <a:solidFill>
                <a:schemeClr val="bg1"/>
              </a:solidFill>
              <a:latin typeface="+mj-lt"/>
            </a:endParaRPr>
          </a:p>
        </p:txBody>
      </p:sp>
      <p:pic>
        <p:nvPicPr>
          <p:cNvPr id="16"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35531" y="2791327"/>
            <a:ext cx="2037696" cy="1949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Google Shape;449;p43"/>
          <p:cNvSpPr txBox="1"/>
          <p:nvPr/>
        </p:nvSpPr>
        <p:spPr>
          <a:xfrm>
            <a:off x="2907383" y="1162568"/>
            <a:ext cx="6284577" cy="620170"/>
          </a:xfrm>
          <a:prstGeom prst="rect">
            <a:avLst/>
          </a:prstGeom>
          <a:noFill/>
          <a:ln>
            <a:noFill/>
          </a:ln>
        </p:spPr>
        <p:txBody>
          <a:bodyPr spcFirstLastPara="1" wrap="square" lIns="0" tIns="0" rIns="0" bIns="0" anchor="t" anchorCtr="0">
            <a:spAutoFit/>
          </a:bodyPr>
          <a:lstStyle/>
          <a:p>
            <a:pPr marL="0" marR="0" lvl="0" indent="0" algn="l" rtl="0">
              <a:lnSpc>
                <a:spcPct val="124000"/>
              </a:lnSpc>
              <a:spcBef>
                <a:spcPts val="0"/>
              </a:spcBef>
              <a:spcAft>
                <a:spcPts val="0"/>
              </a:spcAft>
              <a:buNone/>
            </a:pPr>
            <a:r>
              <a:rPr lang="en-GB" sz="3250" b="1" i="0" u="none" strike="noStrike" cap="none" dirty="0" smtClean="0">
                <a:solidFill>
                  <a:schemeClr val="bg1"/>
                </a:solidFill>
                <a:latin typeface="+mj-lt"/>
                <a:ea typeface="Inter" panose="02000503000000020004"/>
                <a:cs typeface="Inter" panose="02000503000000020004"/>
                <a:sym typeface="Inter" panose="02000503000000020004"/>
              </a:rPr>
              <a:t>WELCOME TO SIBO CAPITAL</a:t>
            </a:r>
            <a:endParaRPr sz="760" dirty="0">
              <a:solidFill>
                <a:schemeClr val="bg1"/>
              </a:solidFill>
              <a:latin typeface="+mj-l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16" name="Google Shape;405;p41"/>
          <p:cNvSpPr/>
          <p:nvPr/>
        </p:nvSpPr>
        <p:spPr>
          <a:xfrm rot="5400000">
            <a:off x="1522411" y="-1522413"/>
            <a:ext cx="6858000" cy="9902826"/>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stretch>
              <a:fillRect t="-9220" b="-9219"/>
            </a:stretch>
          </a:blipFill>
          <a:ln>
            <a:noFill/>
          </a:ln>
        </p:spPr>
      </p:sp>
      <p:sp>
        <p:nvSpPr>
          <p:cNvPr id="207" name="Google Shape;207;p31"/>
          <p:cNvSpPr/>
          <p:nvPr/>
        </p:nvSpPr>
        <p:spPr>
          <a:xfrm rot="2700000">
            <a:off x="9651545" y="5049768"/>
            <a:ext cx="504112" cy="503306"/>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C00000"/>
          </a:solidFill>
          <a:ln>
            <a:noFill/>
          </a:ln>
        </p:spPr>
      </p:sp>
      <p:sp>
        <p:nvSpPr>
          <p:cNvPr id="209" name="Google Shape;209;p31"/>
          <p:cNvSpPr txBox="1"/>
          <p:nvPr/>
        </p:nvSpPr>
        <p:spPr>
          <a:xfrm>
            <a:off x="2200675" y="1121174"/>
            <a:ext cx="5502248" cy="1094740"/>
          </a:xfrm>
          <a:prstGeom prst="rect">
            <a:avLst/>
          </a:prstGeom>
          <a:noFill/>
          <a:ln>
            <a:noFill/>
          </a:ln>
        </p:spPr>
        <p:txBody>
          <a:bodyPr spcFirstLastPara="1" wrap="square" lIns="0" tIns="0" rIns="0" bIns="0" anchor="t" anchorCtr="0">
            <a:spAutoFit/>
          </a:bodyPr>
          <a:lstStyle/>
          <a:p>
            <a:pPr marL="0" marR="0" lvl="0" indent="0" algn="ctr" rtl="0">
              <a:lnSpc>
                <a:spcPct val="124000"/>
              </a:lnSpc>
              <a:spcBef>
                <a:spcPts val="0"/>
              </a:spcBef>
              <a:spcAft>
                <a:spcPts val="0"/>
              </a:spcAft>
              <a:buNone/>
            </a:pPr>
            <a:r>
              <a:rPr lang="en-GB" sz="5740" b="1" i="0" u="none" strike="noStrike" cap="none" dirty="0">
                <a:solidFill>
                  <a:srgbClr val="FFFFFF"/>
                </a:solidFill>
                <a:latin typeface="+mj-lt"/>
                <a:ea typeface="Inter" panose="02000503000000020004"/>
                <a:cs typeface="Inter" panose="02000503000000020004"/>
                <a:sym typeface="Inter" panose="02000503000000020004"/>
              </a:rPr>
              <a:t>ABOUT US</a:t>
            </a:r>
            <a:endParaRPr sz="760" dirty="0">
              <a:latin typeface="+mj-lt"/>
            </a:endParaRPr>
          </a:p>
        </p:txBody>
      </p:sp>
      <p:grpSp>
        <p:nvGrpSpPr>
          <p:cNvPr id="210" name="Google Shape;210;p31"/>
          <p:cNvGrpSpPr/>
          <p:nvPr/>
        </p:nvGrpSpPr>
        <p:grpSpPr>
          <a:xfrm>
            <a:off x="4614656" y="1028826"/>
            <a:ext cx="674289" cy="104131"/>
            <a:chOff x="0" y="-38100"/>
            <a:chExt cx="327938" cy="50643"/>
          </a:xfrm>
          <a:solidFill>
            <a:srgbClr val="C00000"/>
          </a:solidFill>
        </p:grpSpPr>
        <p:sp>
          <p:nvSpPr>
            <p:cNvPr id="211" name="Google Shape;211;p31"/>
            <p:cNvSpPr/>
            <p:nvPr/>
          </p:nvSpPr>
          <p:spPr>
            <a:xfrm>
              <a:off x="0" y="0"/>
              <a:ext cx="327938" cy="12543"/>
            </a:xfrm>
            <a:custGeom>
              <a:avLst/>
              <a:gdLst/>
              <a:ahLst/>
              <a:cxnLst/>
              <a:rect l="l" t="t" r="r" b="b"/>
              <a:pathLst>
                <a:path w="327938" h="12543" extrusionOk="0">
                  <a:moveTo>
                    <a:pt x="0" y="0"/>
                  </a:moveTo>
                  <a:lnTo>
                    <a:pt x="327938" y="0"/>
                  </a:lnTo>
                  <a:lnTo>
                    <a:pt x="327938" y="12543"/>
                  </a:lnTo>
                  <a:lnTo>
                    <a:pt x="0" y="12543"/>
                  </a:lnTo>
                  <a:close/>
                </a:path>
              </a:pathLst>
            </a:custGeom>
            <a:grpFill/>
            <a:ln>
              <a:noFill/>
            </a:ln>
          </p:spPr>
        </p:sp>
        <p:sp>
          <p:nvSpPr>
            <p:cNvPr id="212" name="Google Shape;212;p31"/>
            <p:cNvSpPr txBox="1"/>
            <p:nvPr/>
          </p:nvSpPr>
          <p:spPr>
            <a:xfrm>
              <a:off x="0" y="-38100"/>
              <a:ext cx="327938" cy="50643"/>
            </a:xfrm>
            <a:prstGeom prst="rect">
              <a:avLst/>
            </a:prstGeom>
            <a:grpFill/>
            <a:ln>
              <a:noFill/>
            </a:ln>
          </p:spPr>
          <p:txBody>
            <a:bodyPr spcFirstLastPara="1" wrap="square" lIns="27510" tIns="27510" rIns="27510" bIns="27510" anchor="ctr" anchorCtr="0">
              <a:noAutofit/>
            </a:bodyPr>
            <a:lstStyle/>
            <a:p>
              <a:pPr marL="0" marR="0" lvl="0" indent="0" algn="ctr" rtl="0">
                <a:lnSpc>
                  <a:spcPct val="148000"/>
                </a:lnSpc>
                <a:spcBef>
                  <a:spcPts val="0"/>
                </a:spcBef>
                <a:spcAft>
                  <a:spcPts val="0"/>
                </a:spcAft>
                <a:buNone/>
              </a:pPr>
              <a:endParaRPr sz="975" b="0" i="0" u="none" strike="noStrike" cap="none">
                <a:solidFill>
                  <a:schemeClr val="dk1"/>
                </a:solidFill>
                <a:latin typeface="+mj-lt"/>
                <a:ea typeface="Calibri" panose="020F0502020204030204"/>
                <a:cs typeface="Calibri" panose="020F0502020204030204"/>
                <a:sym typeface="Calibri" panose="020F0502020204030204"/>
              </a:endParaRPr>
            </a:p>
          </p:txBody>
        </p:sp>
      </p:grpSp>
      <p:sp>
        <p:nvSpPr>
          <p:cNvPr id="213" name="Google Shape;213;p31"/>
          <p:cNvSpPr txBox="1"/>
          <p:nvPr/>
        </p:nvSpPr>
        <p:spPr>
          <a:xfrm>
            <a:off x="2275367" y="1654614"/>
            <a:ext cx="5427555" cy="4481227"/>
          </a:xfrm>
          <a:prstGeom prst="rect">
            <a:avLst/>
          </a:prstGeom>
          <a:noFill/>
          <a:ln>
            <a:noFill/>
          </a:ln>
        </p:spPr>
        <p:txBody>
          <a:bodyPr spcFirstLastPara="1" wrap="square" lIns="0" tIns="0" rIns="0" bIns="0" anchor="t" anchorCtr="0">
            <a:spAutoFit/>
          </a:bodyPr>
          <a:lstStyle/>
          <a:p>
            <a:pPr algn="ctr">
              <a:lnSpc>
                <a:spcPct val="140000"/>
              </a:lnSpc>
            </a:pPr>
            <a:r>
              <a:rPr lang="en-US" sz="1600" dirty="0" smtClean="0">
                <a:solidFill>
                  <a:schemeClr val="bg1"/>
                </a:solidFill>
                <a:latin typeface="+mj-lt"/>
              </a:rPr>
              <a:t> </a:t>
            </a:r>
          </a:p>
          <a:p>
            <a:pPr algn="ctr">
              <a:lnSpc>
                <a:spcPct val="140000"/>
              </a:lnSpc>
            </a:pPr>
            <a:endParaRPr lang="en-US" sz="1600" dirty="0" smtClean="0">
              <a:solidFill>
                <a:schemeClr val="bg1"/>
              </a:solidFill>
            </a:endParaRPr>
          </a:p>
          <a:p>
            <a:pPr algn="ctr">
              <a:lnSpc>
                <a:spcPct val="140000"/>
              </a:lnSpc>
            </a:pPr>
            <a:r>
              <a:rPr lang="en-GB" sz="1600" dirty="0">
                <a:solidFill>
                  <a:schemeClr val="bg1"/>
                </a:solidFill>
              </a:rPr>
              <a:t>W</a:t>
            </a:r>
            <a:r>
              <a:rPr lang="en-GB" sz="1600" dirty="0" smtClean="0">
                <a:solidFill>
                  <a:schemeClr val="bg1"/>
                </a:solidFill>
              </a:rPr>
              <a:t>e </a:t>
            </a:r>
            <a:r>
              <a:rPr lang="en-GB" sz="1600" dirty="0">
                <a:solidFill>
                  <a:schemeClr val="bg1"/>
                </a:solidFill>
              </a:rPr>
              <a:t>work alongside our clients to implement strategies, streamline operations, and build the internal capabilities that drive long‑term success.</a:t>
            </a:r>
            <a:r>
              <a:rPr lang="en-US" sz="1600" dirty="0" smtClean="0">
                <a:solidFill>
                  <a:schemeClr val="bg1"/>
                </a:solidFill>
              </a:rPr>
              <a:t>.</a:t>
            </a:r>
          </a:p>
          <a:p>
            <a:pPr algn="ctr">
              <a:lnSpc>
                <a:spcPct val="140000"/>
              </a:lnSpc>
            </a:pPr>
            <a:endParaRPr lang="en-US" sz="1600" dirty="0" smtClean="0">
              <a:solidFill>
                <a:schemeClr val="bg1"/>
              </a:solidFill>
            </a:endParaRPr>
          </a:p>
          <a:p>
            <a:pPr algn="ctr">
              <a:lnSpc>
                <a:spcPct val="140000"/>
              </a:lnSpc>
            </a:pPr>
            <a:r>
              <a:rPr lang="en-US" sz="1600" dirty="0" smtClean="0">
                <a:solidFill>
                  <a:schemeClr val="bg1"/>
                </a:solidFill>
              </a:rPr>
              <a:t>By </a:t>
            </a:r>
            <a:r>
              <a:rPr lang="en-US" sz="1600" dirty="0">
                <a:solidFill>
                  <a:schemeClr val="bg1"/>
                </a:solidFill>
              </a:rPr>
              <a:t>leveraging data-driven insights and a deep understanding of industry dynamics, the company empowers organizations to enhance their operational frameworks and achieve their strategic objectives.</a:t>
            </a:r>
          </a:p>
          <a:p>
            <a:pPr algn="ctr">
              <a:lnSpc>
                <a:spcPct val="140000"/>
              </a:lnSpc>
            </a:pPr>
            <a:endParaRPr lang="en-US" sz="1600" dirty="0" smtClean="0">
              <a:solidFill>
                <a:schemeClr val="bg1"/>
              </a:solidFill>
              <a:latin typeface="+mj-lt"/>
            </a:endParaRPr>
          </a:p>
          <a:p>
            <a:pPr algn="ctr">
              <a:lnSpc>
                <a:spcPct val="140000"/>
              </a:lnSpc>
            </a:pPr>
            <a:endParaRPr lang="en-GB" sz="1600" dirty="0">
              <a:solidFill>
                <a:schemeClr val="bg1"/>
              </a:solidFill>
              <a:latin typeface="+mj-lt"/>
            </a:endParaRPr>
          </a:p>
          <a:p>
            <a:pPr marL="0" marR="0" lvl="0" indent="0" algn="ctr" rtl="0">
              <a:lnSpc>
                <a:spcPct val="140000"/>
              </a:lnSpc>
              <a:spcBef>
                <a:spcPts val="0"/>
              </a:spcBef>
              <a:spcAft>
                <a:spcPts val="0"/>
              </a:spcAft>
              <a:buNone/>
            </a:pPr>
            <a:endParaRPr lang="en-US" altLang="en-US" sz="1600" dirty="0">
              <a:solidFill>
                <a:schemeClr val="bg1"/>
              </a:solidFill>
              <a:latin typeface="+mj-lt"/>
            </a:endParaRPr>
          </a:p>
        </p:txBody>
      </p:sp>
      <p:sp>
        <p:nvSpPr>
          <p:cNvPr id="218" name="Google Shape;218;p31"/>
          <p:cNvSpPr txBox="1"/>
          <p:nvPr/>
        </p:nvSpPr>
        <p:spPr>
          <a:xfrm>
            <a:off x="-3413695" y="1968800"/>
            <a:ext cx="2542024" cy="30099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altLang="en-GB" b="1" i="0" u="none" strike="noStrike" cap="none" dirty="0">
                <a:solidFill>
                  <a:schemeClr val="bg1"/>
                </a:solidFill>
                <a:latin typeface="+mj-lt"/>
                <a:ea typeface="Open Sans"/>
                <a:cs typeface="Open Sans"/>
                <a:sym typeface="Open Sans"/>
              </a:rPr>
              <a:t>SIBO Business Solutions</a:t>
            </a:r>
          </a:p>
        </p:txBody>
      </p:sp>
      <p:pic>
        <p:nvPicPr>
          <p:cNvPr id="2050" name="Picture 2" descr="https://images.deepai.org/art-image/48af67995d4f42e3b7fe0671ceddfd84/tech-company-in-foundation-in-afric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3695" y="3362555"/>
            <a:ext cx="2899198" cy="208509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images.deepai.org/art-image/595b012bf1db438281f198dd46123a53/tech-company-in-an-african-cit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90663" y="2083106"/>
            <a:ext cx="3334010" cy="371522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images.deepai.org/art-image/5d52208925624e588015b43c629fa484/african-tech-start-up.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3231" y="-441615"/>
            <a:ext cx="3238269" cy="211015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67834" y="5301421"/>
            <a:ext cx="834466" cy="97942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405" name="Google Shape;405;p41"/>
          <p:cNvSpPr/>
          <p:nvPr/>
        </p:nvSpPr>
        <p:spPr>
          <a:xfrm rot="10800000">
            <a:off x="0" y="-635"/>
            <a:ext cx="9903460" cy="6858635"/>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stretch>
              <a:fillRect t="-9220" b="-9219"/>
            </a:stretch>
          </a:blipFill>
          <a:ln>
            <a:noFill/>
          </a:ln>
        </p:spPr>
      </p:sp>
      <p:sp>
        <p:nvSpPr>
          <p:cNvPr id="223" name="Google Shape;223;p32"/>
          <p:cNvSpPr/>
          <p:nvPr/>
        </p:nvSpPr>
        <p:spPr>
          <a:xfrm rot="2700000">
            <a:off x="9651545" y="5049768"/>
            <a:ext cx="504112" cy="503306"/>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C00000"/>
          </a:solidFill>
          <a:ln>
            <a:noFill/>
          </a:ln>
        </p:spPr>
      </p:sp>
      <p:pic>
        <p:nvPicPr>
          <p:cNvPr id="224" name="Google Shape;224;p32"/>
          <p:cNvPicPr preferRelativeResize="0"/>
          <p:nvPr/>
        </p:nvPicPr>
        <p:blipFill rotWithShape="1">
          <a:blip r:embed="rId4"/>
          <a:srcRect l="12254" t="7149" r="5104"/>
          <a:stretch>
            <a:fillRect/>
          </a:stretch>
        </p:blipFill>
        <p:spPr>
          <a:xfrm flipH="1">
            <a:off x="-3" y="-635"/>
            <a:ext cx="5596761" cy="6858635"/>
          </a:xfrm>
          <a:prstGeom prst="rect">
            <a:avLst/>
          </a:prstGeom>
          <a:noFill/>
          <a:ln>
            <a:noFill/>
          </a:ln>
        </p:spPr>
      </p:pic>
      <p:sp>
        <p:nvSpPr>
          <p:cNvPr id="225" name="Google Shape;225;p32"/>
          <p:cNvSpPr txBox="1"/>
          <p:nvPr/>
        </p:nvSpPr>
        <p:spPr>
          <a:xfrm>
            <a:off x="6031769" y="1186016"/>
            <a:ext cx="3823769" cy="619760"/>
          </a:xfrm>
          <a:prstGeom prst="rect">
            <a:avLst/>
          </a:prstGeom>
          <a:noFill/>
          <a:ln>
            <a:noFill/>
          </a:ln>
        </p:spPr>
        <p:txBody>
          <a:bodyPr spcFirstLastPara="1" wrap="square" lIns="0" tIns="0" rIns="0" bIns="0" anchor="t" anchorCtr="0">
            <a:spAutoFit/>
          </a:bodyPr>
          <a:lstStyle/>
          <a:p>
            <a:pPr marL="0" marR="0" lvl="0" indent="0" algn="l" rtl="0">
              <a:lnSpc>
                <a:spcPct val="124000"/>
              </a:lnSpc>
              <a:spcBef>
                <a:spcPts val="0"/>
              </a:spcBef>
              <a:spcAft>
                <a:spcPts val="0"/>
              </a:spcAft>
              <a:buNone/>
            </a:pPr>
            <a:r>
              <a:rPr lang="en-US" altLang="en-GB" sz="3250" b="1" i="0" u="none" strike="noStrike" cap="none" dirty="0">
                <a:solidFill>
                  <a:schemeClr val="bg1"/>
                </a:solidFill>
                <a:latin typeface="+mj-lt"/>
                <a:ea typeface="Inter" panose="02000503000000020004"/>
                <a:cs typeface="Inter" panose="02000503000000020004"/>
                <a:sym typeface="Inter" panose="02000503000000020004"/>
              </a:rPr>
              <a:t>THE</a:t>
            </a:r>
            <a:r>
              <a:rPr lang="en-GB" sz="3250" b="1" i="0" u="none" strike="noStrike" cap="none" dirty="0">
                <a:solidFill>
                  <a:schemeClr val="bg1"/>
                </a:solidFill>
                <a:latin typeface="+mj-lt"/>
                <a:ea typeface="Inter" panose="02000503000000020004"/>
                <a:cs typeface="Inter" panose="02000503000000020004"/>
                <a:sym typeface="Inter" panose="02000503000000020004"/>
              </a:rPr>
              <a:t> VISION</a:t>
            </a:r>
            <a:r>
              <a:rPr lang="en-US" altLang="en-GB" sz="3250" b="1" i="0" u="none" strike="noStrike" cap="none" dirty="0">
                <a:solidFill>
                  <a:schemeClr val="bg1"/>
                </a:solidFill>
                <a:latin typeface="+mj-lt"/>
                <a:ea typeface="Inter" panose="02000503000000020004"/>
                <a:cs typeface="Inter" panose="02000503000000020004"/>
                <a:sym typeface="Inter" panose="02000503000000020004"/>
              </a:rPr>
              <a:t>..</a:t>
            </a:r>
          </a:p>
        </p:txBody>
      </p:sp>
      <p:grpSp>
        <p:nvGrpSpPr>
          <p:cNvPr id="226" name="Google Shape;226;p32"/>
          <p:cNvGrpSpPr/>
          <p:nvPr/>
        </p:nvGrpSpPr>
        <p:grpSpPr>
          <a:xfrm>
            <a:off x="6173663" y="1005796"/>
            <a:ext cx="674289" cy="104131"/>
            <a:chOff x="0" y="-38100"/>
            <a:chExt cx="327938" cy="50643"/>
          </a:xfrm>
        </p:grpSpPr>
        <p:sp>
          <p:nvSpPr>
            <p:cNvPr id="227" name="Google Shape;227;p32"/>
            <p:cNvSpPr/>
            <p:nvPr/>
          </p:nvSpPr>
          <p:spPr>
            <a:xfrm>
              <a:off x="0" y="0"/>
              <a:ext cx="327938" cy="12543"/>
            </a:xfrm>
            <a:custGeom>
              <a:avLst/>
              <a:gdLst/>
              <a:ahLst/>
              <a:cxnLst/>
              <a:rect l="l" t="t" r="r" b="b"/>
              <a:pathLst>
                <a:path w="327938" h="12543" extrusionOk="0">
                  <a:moveTo>
                    <a:pt x="0" y="0"/>
                  </a:moveTo>
                  <a:lnTo>
                    <a:pt x="327938" y="0"/>
                  </a:lnTo>
                  <a:lnTo>
                    <a:pt x="327938" y="12543"/>
                  </a:lnTo>
                  <a:lnTo>
                    <a:pt x="0" y="12543"/>
                  </a:lnTo>
                  <a:close/>
                </a:path>
              </a:pathLst>
            </a:custGeom>
            <a:solidFill>
              <a:srgbClr val="C43737"/>
            </a:solidFill>
            <a:ln>
              <a:noFill/>
            </a:ln>
          </p:spPr>
        </p:sp>
        <p:sp>
          <p:nvSpPr>
            <p:cNvPr id="228" name="Google Shape;228;p32"/>
            <p:cNvSpPr txBox="1"/>
            <p:nvPr/>
          </p:nvSpPr>
          <p:spPr>
            <a:xfrm>
              <a:off x="0" y="-38100"/>
              <a:ext cx="327938" cy="50643"/>
            </a:xfrm>
            <a:prstGeom prst="rect">
              <a:avLst/>
            </a:prstGeom>
            <a:noFill/>
            <a:ln>
              <a:noFill/>
            </a:ln>
          </p:spPr>
          <p:txBody>
            <a:bodyPr spcFirstLastPara="1" wrap="square" lIns="27510" tIns="27510" rIns="27510" bIns="27510" anchor="ctr" anchorCtr="0">
              <a:noAutofit/>
            </a:bodyPr>
            <a:lstStyle/>
            <a:p>
              <a:pPr marL="0" marR="0" lvl="0" indent="0" algn="ctr" rtl="0">
                <a:lnSpc>
                  <a:spcPct val="148000"/>
                </a:lnSpc>
                <a:spcBef>
                  <a:spcPts val="0"/>
                </a:spcBef>
                <a:spcAft>
                  <a:spcPts val="0"/>
                </a:spcAft>
                <a:buNone/>
              </a:pPr>
              <a:endParaRPr sz="975" b="0" i="0" u="none" strike="noStrike" cap="none">
                <a:solidFill>
                  <a:schemeClr val="dk1"/>
                </a:solidFill>
                <a:latin typeface="+mj-lt"/>
                <a:ea typeface="Calibri" panose="020F0502020204030204"/>
                <a:cs typeface="Calibri" panose="020F0502020204030204"/>
                <a:sym typeface="Calibri" panose="020F0502020204030204"/>
              </a:endParaRPr>
            </a:p>
          </p:txBody>
        </p:sp>
      </p:grpSp>
      <p:grpSp>
        <p:nvGrpSpPr>
          <p:cNvPr id="229" name="Google Shape;229;p32"/>
          <p:cNvGrpSpPr/>
          <p:nvPr/>
        </p:nvGrpSpPr>
        <p:grpSpPr>
          <a:xfrm>
            <a:off x="4044950" y="2781935"/>
            <a:ext cx="2437765" cy="2578735"/>
            <a:chOff x="0" y="-38100"/>
            <a:chExt cx="1160932" cy="1114607"/>
          </a:xfrm>
          <a:solidFill>
            <a:srgbClr val="C00000"/>
          </a:solidFill>
        </p:grpSpPr>
        <p:sp>
          <p:nvSpPr>
            <p:cNvPr id="230" name="Google Shape;230;p32"/>
            <p:cNvSpPr/>
            <p:nvPr/>
          </p:nvSpPr>
          <p:spPr>
            <a:xfrm>
              <a:off x="0" y="0"/>
              <a:ext cx="1160932" cy="1076507"/>
            </a:xfrm>
            <a:custGeom>
              <a:avLst/>
              <a:gdLst/>
              <a:ahLst/>
              <a:cxnLst/>
              <a:rect l="l" t="t" r="r" b="b"/>
              <a:pathLst>
                <a:path w="1160932" h="1076507" extrusionOk="0">
                  <a:moveTo>
                    <a:pt x="0" y="0"/>
                  </a:moveTo>
                  <a:lnTo>
                    <a:pt x="1160932" y="0"/>
                  </a:lnTo>
                  <a:lnTo>
                    <a:pt x="1160932" y="1076507"/>
                  </a:lnTo>
                  <a:lnTo>
                    <a:pt x="0" y="1076507"/>
                  </a:lnTo>
                  <a:close/>
                </a:path>
              </a:pathLst>
            </a:custGeom>
            <a:grpFill/>
            <a:ln>
              <a:noFill/>
            </a:ln>
          </p:spPr>
        </p:sp>
        <p:sp>
          <p:nvSpPr>
            <p:cNvPr id="231" name="Google Shape;231;p32"/>
            <p:cNvSpPr txBox="1"/>
            <p:nvPr/>
          </p:nvSpPr>
          <p:spPr>
            <a:xfrm>
              <a:off x="0" y="-38100"/>
              <a:ext cx="1160932" cy="1114607"/>
            </a:xfrm>
            <a:prstGeom prst="rect">
              <a:avLst/>
            </a:prstGeom>
            <a:grpFill/>
            <a:ln>
              <a:noFill/>
            </a:ln>
          </p:spPr>
          <p:txBody>
            <a:bodyPr spcFirstLastPara="1" wrap="square" lIns="27510" tIns="27510" rIns="27510" bIns="27510" anchor="ctr" anchorCtr="0">
              <a:noAutofit/>
            </a:bodyPr>
            <a:lstStyle/>
            <a:p>
              <a:pPr marL="0" marR="0" lvl="0" indent="0" algn="ctr" rtl="0">
                <a:lnSpc>
                  <a:spcPct val="148000"/>
                </a:lnSpc>
                <a:spcBef>
                  <a:spcPts val="0"/>
                </a:spcBef>
                <a:spcAft>
                  <a:spcPts val="0"/>
                </a:spcAft>
                <a:buNone/>
              </a:pPr>
              <a:endParaRPr sz="975" b="0" i="0" u="none" strike="noStrike" cap="none">
                <a:solidFill>
                  <a:schemeClr val="dk1"/>
                </a:solidFill>
                <a:latin typeface="+mj-lt"/>
                <a:ea typeface="Calibri" panose="020F0502020204030204"/>
                <a:cs typeface="Calibri" panose="020F0502020204030204"/>
                <a:sym typeface="Calibri" panose="020F0502020204030204"/>
              </a:endParaRPr>
            </a:p>
          </p:txBody>
        </p:sp>
      </p:grpSp>
      <p:grpSp>
        <p:nvGrpSpPr>
          <p:cNvPr id="232" name="Google Shape;232;p32"/>
          <p:cNvGrpSpPr/>
          <p:nvPr/>
        </p:nvGrpSpPr>
        <p:grpSpPr>
          <a:xfrm>
            <a:off x="6483350" y="2781935"/>
            <a:ext cx="2437765" cy="2578735"/>
            <a:chOff x="0" y="-38100"/>
            <a:chExt cx="1160932" cy="1114607"/>
          </a:xfrm>
        </p:grpSpPr>
        <p:sp>
          <p:nvSpPr>
            <p:cNvPr id="233" name="Google Shape;233;p32"/>
            <p:cNvSpPr/>
            <p:nvPr/>
          </p:nvSpPr>
          <p:spPr>
            <a:xfrm>
              <a:off x="0" y="0"/>
              <a:ext cx="1160932" cy="1076507"/>
            </a:xfrm>
            <a:custGeom>
              <a:avLst/>
              <a:gdLst/>
              <a:ahLst/>
              <a:cxnLst/>
              <a:rect l="l" t="t" r="r" b="b"/>
              <a:pathLst>
                <a:path w="1160932" h="1076507" extrusionOk="0">
                  <a:moveTo>
                    <a:pt x="0" y="0"/>
                  </a:moveTo>
                  <a:lnTo>
                    <a:pt x="1160932" y="0"/>
                  </a:lnTo>
                  <a:lnTo>
                    <a:pt x="1160932" y="1076507"/>
                  </a:lnTo>
                  <a:lnTo>
                    <a:pt x="0" y="1076507"/>
                  </a:lnTo>
                  <a:close/>
                </a:path>
              </a:pathLst>
            </a:custGeom>
            <a:solidFill>
              <a:srgbClr val="201E1E"/>
            </a:solidFill>
            <a:ln>
              <a:noFill/>
            </a:ln>
          </p:spPr>
        </p:sp>
        <p:sp>
          <p:nvSpPr>
            <p:cNvPr id="234" name="Google Shape;234;p32"/>
            <p:cNvSpPr txBox="1"/>
            <p:nvPr/>
          </p:nvSpPr>
          <p:spPr>
            <a:xfrm>
              <a:off x="0" y="-38100"/>
              <a:ext cx="1160932" cy="1114607"/>
            </a:xfrm>
            <a:prstGeom prst="rect">
              <a:avLst/>
            </a:prstGeom>
            <a:noFill/>
            <a:ln>
              <a:noFill/>
            </a:ln>
          </p:spPr>
          <p:txBody>
            <a:bodyPr spcFirstLastPara="1" wrap="square" lIns="27510" tIns="27510" rIns="27510" bIns="27510" anchor="ctr" anchorCtr="0">
              <a:noAutofit/>
            </a:bodyPr>
            <a:lstStyle/>
            <a:p>
              <a:pPr marL="0" marR="0" lvl="0" indent="0" algn="ctr" rtl="0">
                <a:lnSpc>
                  <a:spcPct val="148000"/>
                </a:lnSpc>
                <a:spcBef>
                  <a:spcPts val="0"/>
                </a:spcBef>
                <a:spcAft>
                  <a:spcPts val="0"/>
                </a:spcAft>
                <a:buNone/>
              </a:pPr>
              <a:endParaRPr sz="975" b="0" i="0" u="none" strike="noStrike" cap="none">
                <a:solidFill>
                  <a:schemeClr val="dk1"/>
                </a:solidFill>
                <a:latin typeface="+mj-lt"/>
                <a:ea typeface="Calibri" panose="020F0502020204030204"/>
                <a:cs typeface="Calibri" panose="020F0502020204030204"/>
                <a:sym typeface="Calibri" panose="020F0502020204030204"/>
              </a:endParaRPr>
            </a:p>
          </p:txBody>
        </p:sp>
      </p:grpSp>
      <p:sp>
        <p:nvSpPr>
          <p:cNvPr id="235" name="Google Shape;235;p32"/>
          <p:cNvSpPr txBox="1"/>
          <p:nvPr/>
        </p:nvSpPr>
        <p:spPr>
          <a:xfrm>
            <a:off x="4170680" y="3390265"/>
            <a:ext cx="2194560" cy="1919605"/>
          </a:xfrm>
          <a:prstGeom prst="rect">
            <a:avLst/>
          </a:prstGeom>
          <a:noFill/>
          <a:ln>
            <a:noFill/>
          </a:ln>
        </p:spPr>
        <p:txBody>
          <a:bodyPr spcFirstLastPara="1" wrap="square" lIns="0" tIns="0" rIns="0" bIns="0" anchor="t" anchorCtr="0">
            <a:noAutofit/>
          </a:bodyPr>
          <a:lstStyle/>
          <a:p>
            <a:r>
              <a:rPr lang="en-GB" sz="1600" dirty="0"/>
              <a:t>To be the most trusted business partner for </a:t>
            </a:r>
            <a:r>
              <a:rPr lang="en-GB" sz="1600" dirty="0" smtClean="0"/>
              <a:t>start-ups </a:t>
            </a:r>
            <a:r>
              <a:rPr lang="en-GB" sz="1600" dirty="0"/>
              <a:t>and SMEs, known for delivering practical, high‑impact solutions that fuel sustainable growth.</a:t>
            </a:r>
          </a:p>
        </p:txBody>
      </p:sp>
      <p:sp>
        <p:nvSpPr>
          <p:cNvPr id="236" name="Google Shape;236;p32"/>
          <p:cNvSpPr txBox="1"/>
          <p:nvPr/>
        </p:nvSpPr>
        <p:spPr>
          <a:xfrm>
            <a:off x="4281962" y="2862195"/>
            <a:ext cx="951025" cy="46736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GB" sz="2165" b="1" i="0" u="none" strike="noStrike" cap="none">
                <a:solidFill>
                  <a:srgbClr val="FFFFFF"/>
                </a:solidFill>
                <a:latin typeface="+mj-lt"/>
                <a:ea typeface="Open Sans"/>
                <a:cs typeface="Open Sans"/>
                <a:sym typeface="Open Sans"/>
              </a:rPr>
              <a:t>01.</a:t>
            </a:r>
            <a:endParaRPr sz="760">
              <a:latin typeface="+mj-lt"/>
            </a:endParaRPr>
          </a:p>
        </p:txBody>
      </p:sp>
      <p:sp>
        <p:nvSpPr>
          <p:cNvPr id="237" name="Google Shape;237;p32"/>
          <p:cNvSpPr txBox="1"/>
          <p:nvPr/>
        </p:nvSpPr>
        <p:spPr>
          <a:xfrm>
            <a:off x="6625030" y="3244630"/>
            <a:ext cx="2226694" cy="2412968"/>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altLang="en-US" sz="1600" dirty="0">
                <a:solidFill>
                  <a:schemeClr val="bg1"/>
                </a:solidFill>
                <a:latin typeface="+mj-lt"/>
                <a:sym typeface="+mn-ea"/>
              </a:rPr>
              <a:t>To provide an unparalleled range of </a:t>
            </a:r>
            <a:r>
              <a:rPr lang="en-US" altLang="en-US" sz="1600" dirty="0" smtClean="0">
                <a:solidFill>
                  <a:schemeClr val="bg1"/>
                </a:solidFill>
                <a:latin typeface="+mj-lt"/>
                <a:sym typeface="+mn-ea"/>
              </a:rPr>
              <a:t>customized solutions </a:t>
            </a:r>
            <a:r>
              <a:rPr lang="en-US" altLang="en-US" sz="1600" dirty="0">
                <a:solidFill>
                  <a:schemeClr val="bg1"/>
                </a:solidFill>
                <a:latin typeface="+mj-lt"/>
                <a:sym typeface="+mn-ea"/>
              </a:rPr>
              <a:t>and services addressing our clients’ current and future </a:t>
            </a:r>
            <a:r>
              <a:rPr lang="en-US" altLang="en-US" sz="1600" dirty="0" smtClean="0">
                <a:solidFill>
                  <a:schemeClr val="bg1"/>
                </a:solidFill>
                <a:latin typeface="+mj-lt"/>
                <a:sym typeface="+mn-ea"/>
              </a:rPr>
              <a:t>needs</a:t>
            </a:r>
            <a:r>
              <a:rPr lang="en-US" altLang="en-US" sz="1600" dirty="0">
                <a:solidFill>
                  <a:schemeClr val="bg1"/>
                </a:solidFill>
                <a:latin typeface="+mj-lt"/>
                <a:sym typeface="+mn-ea"/>
              </a:rPr>
              <a:t>.</a:t>
            </a:r>
            <a:endParaRPr lang="en-US" altLang="en-US" sz="1600" dirty="0">
              <a:solidFill>
                <a:schemeClr val="bg1"/>
              </a:solidFill>
              <a:latin typeface="+mj-lt"/>
            </a:endParaRPr>
          </a:p>
          <a:p>
            <a:pPr marL="0" marR="0" lvl="0" indent="0" algn="l" rtl="0">
              <a:lnSpc>
                <a:spcPct val="140000"/>
              </a:lnSpc>
              <a:spcBef>
                <a:spcPts val="0"/>
              </a:spcBef>
              <a:spcAft>
                <a:spcPts val="0"/>
              </a:spcAft>
              <a:buNone/>
            </a:pPr>
            <a:endParaRPr lang="en-US" altLang="en-US" sz="1600" dirty="0">
              <a:solidFill>
                <a:schemeClr val="bg1"/>
              </a:solidFill>
              <a:latin typeface="+mj-lt"/>
            </a:endParaRPr>
          </a:p>
        </p:txBody>
      </p:sp>
      <p:sp>
        <p:nvSpPr>
          <p:cNvPr id="238" name="Google Shape;238;p32"/>
          <p:cNvSpPr txBox="1"/>
          <p:nvPr/>
        </p:nvSpPr>
        <p:spPr>
          <a:xfrm>
            <a:off x="6625030" y="2858385"/>
            <a:ext cx="951024" cy="46736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GB" sz="2165" b="1" i="0" u="none" strike="noStrike" cap="none" dirty="0">
                <a:solidFill>
                  <a:srgbClr val="C00000"/>
                </a:solidFill>
                <a:latin typeface="+mj-lt"/>
                <a:ea typeface="Open Sans"/>
                <a:cs typeface="Open Sans"/>
                <a:sym typeface="Open Sans"/>
              </a:rPr>
              <a:t>02.</a:t>
            </a:r>
            <a:endParaRPr sz="760" dirty="0">
              <a:solidFill>
                <a:srgbClr val="C00000"/>
              </a:solidFill>
              <a:latin typeface="+mj-lt"/>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01E1E"/>
        </a:solidFill>
        <a:effectLst/>
      </p:bgPr>
    </p:bg>
    <p:spTree>
      <p:nvGrpSpPr>
        <p:cNvPr id="1" name="Shape 242"/>
        <p:cNvGrpSpPr/>
        <p:nvPr/>
      </p:nvGrpSpPr>
      <p:grpSpPr>
        <a:xfrm>
          <a:off x="0" y="0"/>
          <a:ext cx="0" cy="0"/>
          <a:chOff x="0" y="0"/>
          <a:chExt cx="0" cy="0"/>
        </a:xfrm>
      </p:grpSpPr>
      <p:sp>
        <p:nvSpPr>
          <p:cNvPr id="20" name="Google Shape;405;p41"/>
          <p:cNvSpPr/>
          <p:nvPr/>
        </p:nvSpPr>
        <p:spPr>
          <a:xfrm rot="5400000">
            <a:off x="1522411" y="-1522413"/>
            <a:ext cx="6858000" cy="9902826"/>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stretch>
              <a:fillRect t="-9220" b="-9219"/>
            </a:stretch>
          </a:blipFill>
          <a:ln>
            <a:noFill/>
          </a:ln>
        </p:spPr>
      </p:sp>
      <p:sp>
        <p:nvSpPr>
          <p:cNvPr id="243" name="Google Shape;243;p33"/>
          <p:cNvSpPr/>
          <p:nvPr/>
        </p:nvSpPr>
        <p:spPr>
          <a:xfrm rot="2700000">
            <a:off x="9651545" y="5049768"/>
            <a:ext cx="504112" cy="503306"/>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C00000"/>
          </a:solidFill>
          <a:ln>
            <a:noFill/>
          </a:ln>
        </p:spPr>
      </p:sp>
      <p:grpSp>
        <p:nvGrpSpPr>
          <p:cNvPr id="244" name="Google Shape;244;p33"/>
          <p:cNvGrpSpPr/>
          <p:nvPr/>
        </p:nvGrpSpPr>
        <p:grpSpPr>
          <a:xfrm>
            <a:off x="6813550" y="0"/>
            <a:ext cx="3089910" cy="4504690"/>
            <a:chOff x="0" y="-38100"/>
            <a:chExt cx="1502970" cy="1392767"/>
          </a:xfrm>
          <a:solidFill>
            <a:srgbClr val="C00000"/>
          </a:solidFill>
        </p:grpSpPr>
        <p:sp>
          <p:nvSpPr>
            <p:cNvPr id="245" name="Google Shape;245;p33"/>
            <p:cNvSpPr/>
            <p:nvPr/>
          </p:nvSpPr>
          <p:spPr>
            <a:xfrm>
              <a:off x="0" y="0"/>
              <a:ext cx="1502970" cy="1354667"/>
            </a:xfrm>
            <a:custGeom>
              <a:avLst/>
              <a:gdLst/>
              <a:ahLst/>
              <a:cxnLst/>
              <a:rect l="l" t="t" r="r" b="b"/>
              <a:pathLst>
                <a:path w="1502970" h="1354667" extrusionOk="0">
                  <a:moveTo>
                    <a:pt x="0" y="0"/>
                  </a:moveTo>
                  <a:lnTo>
                    <a:pt x="1502970" y="0"/>
                  </a:lnTo>
                  <a:lnTo>
                    <a:pt x="1502970" y="1354667"/>
                  </a:lnTo>
                  <a:lnTo>
                    <a:pt x="0" y="1354667"/>
                  </a:lnTo>
                  <a:close/>
                </a:path>
              </a:pathLst>
            </a:custGeom>
            <a:grpFill/>
            <a:ln>
              <a:noFill/>
            </a:ln>
          </p:spPr>
        </p:sp>
        <p:sp>
          <p:nvSpPr>
            <p:cNvPr id="246" name="Google Shape;246;p33"/>
            <p:cNvSpPr txBox="1"/>
            <p:nvPr/>
          </p:nvSpPr>
          <p:spPr>
            <a:xfrm>
              <a:off x="0" y="-38100"/>
              <a:ext cx="1502970" cy="1392767"/>
            </a:xfrm>
            <a:prstGeom prst="rect">
              <a:avLst/>
            </a:prstGeom>
            <a:grpFill/>
            <a:ln>
              <a:noFill/>
            </a:ln>
          </p:spPr>
          <p:txBody>
            <a:bodyPr spcFirstLastPara="1" wrap="square" lIns="27510" tIns="27510" rIns="27510" bIns="27510" anchor="ctr" anchorCtr="0">
              <a:noAutofit/>
            </a:bodyPr>
            <a:lstStyle/>
            <a:p>
              <a:pPr marL="0" marR="0" lvl="0" indent="0" algn="ctr" rtl="0">
                <a:lnSpc>
                  <a:spcPct val="148000"/>
                </a:lnSpc>
                <a:spcBef>
                  <a:spcPts val="0"/>
                </a:spcBef>
                <a:spcAft>
                  <a:spcPts val="0"/>
                </a:spcAft>
                <a:buNone/>
              </a:pPr>
              <a:endParaRPr sz="975" b="0" i="0" u="none" strike="noStrike" cap="none">
                <a:solidFill>
                  <a:schemeClr val="dk1"/>
                </a:solidFill>
                <a:latin typeface="+mj-lt"/>
                <a:ea typeface="Calibri" panose="020F0502020204030204"/>
                <a:cs typeface="Calibri" panose="020F0502020204030204"/>
                <a:sym typeface="Calibri" panose="020F0502020204030204"/>
              </a:endParaRPr>
            </a:p>
          </p:txBody>
        </p:sp>
      </p:grpSp>
      <p:pic>
        <p:nvPicPr>
          <p:cNvPr id="247" name="Google Shape;247;p33"/>
          <p:cNvPicPr preferRelativeResize="0"/>
          <p:nvPr/>
        </p:nvPicPr>
        <p:blipFill rotWithShape="1">
          <a:blip r:embed="rId4"/>
          <a:srcRect l="39907" r="32832"/>
          <a:stretch>
            <a:fillRect/>
          </a:stretch>
        </p:blipFill>
        <p:spPr>
          <a:xfrm>
            <a:off x="7693660" y="1011555"/>
            <a:ext cx="1652905" cy="4645660"/>
          </a:xfrm>
          <a:prstGeom prst="rect">
            <a:avLst/>
          </a:prstGeom>
          <a:noFill/>
          <a:ln>
            <a:noFill/>
          </a:ln>
        </p:spPr>
      </p:pic>
      <p:pic>
        <p:nvPicPr>
          <p:cNvPr id="248" name="Google Shape;248;p33"/>
          <p:cNvPicPr preferRelativeResize="0"/>
          <p:nvPr/>
        </p:nvPicPr>
        <p:blipFill rotWithShape="1">
          <a:blip r:embed="rId5"/>
          <a:srcRect l="23193" r="4149"/>
          <a:stretch>
            <a:fillRect/>
          </a:stretch>
        </p:blipFill>
        <p:spPr>
          <a:xfrm>
            <a:off x="5661660" y="1011555"/>
            <a:ext cx="1924685" cy="1607185"/>
          </a:xfrm>
          <a:prstGeom prst="rect">
            <a:avLst/>
          </a:prstGeom>
          <a:noFill/>
          <a:ln>
            <a:noFill/>
          </a:ln>
        </p:spPr>
      </p:pic>
      <p:pic>
        <p:nvPicPr>
          <p:cNvPr id="249" name="Google Shape;249;p33"/>
          <p:cNvPicPr preferRelativeResize="0"/>
          <p:nvPr/>
        </p:nvPicPr>
        <p:blipFill rotWithShape="1">
          <a:blip r:embed="rId6"/>
          <a:srcRect r="27388"/>
          <a:stretch>
            <a:fillRect/>
          </a:stretch>
        </p:blipFill>
        <p:spPr>
          <a:xfrm>
            <a:off x="5676265" y="2720340"/>
            <a:ext cx="1910080" cy="1417955"/>
          </a:xfrm>
          <a:prstGeom prst="rect">
            <a:avLst/>
          </a:prstGeom>
          <a:noFill/>
          <a:ln>
            <a:noFill/>
          </a:ln>
        </p:spPr>
      </p:pic>
      <p:pic>
        <p:nvPicPr>
          <p:cNvPr id="250" name="Google Shape;250;p33"/>
          <p:cNvPicPr preferRelativeResize="0"/>
          <p:nvPr/>
        </p:nvPicPr>
        <p:blipFill rotWithShape="1">
          <a:blip r:embed="rId7"/>
          <a:srcRect l="42510"/>
          <a:stretch>
            <a:fillRect/>
          </a:stretch>
        </p:blipFill>
        <p:spPr>
          <a:xfrm>
            <a:off x="5676265" y="4239260"/>
            <a:ext cx="1910080" cy="1417955"/>
          </a:xfrm>
          <a:prstGeom prst="rect">
            <a:avLst/>
          </a:prstGeom>
          <a:noFill/>
          <a:ln>
            <a:noFill/>
          </a:ln>
        </p:spPr>
      </p:pic>
      <p:sp>
        <p:nvSpPr>
          <p:cNvPr id="251" name="Google Shape;251;p33"/>
          <p:cNvSpPr txBox="1"/>
          <p:nvPr/>
        </p:nvSpPr>
        <p:spPr>
          <a:xfrm>
            <a:off x="1158981" y="1392927"/>
            <a:ext cx="3823769" cy="619760"/>
          </a:xfrm>
          <a:prstGeom prst="rect">
            <a:avLst/>
          </a:prstGeom>
          <a:noFill/>
          <a:ln>
            <a:noFill/>
          </a:ln>
        </p:spPr>
        <p:txBody>
          <a:bodyPr spcFirstLastPara="1" wrap="square" lIns="0" tIns="0" rIns="0" bIns="0" anchor="t" anchorCtr="0">
            <a:spAutoFit/>
          </a:bodyPr>
          <a:lstStyle/>
          <a:p>
            <a:pPr marL="0" marR="0" lvl="0" indent="0" algn="l" rtl="0">
              <a:lnSpc>
                <a:spcPct val="124000"/>
              </a:lnSpc>
              <a:spcBef>
                <a:spcPts val="0"/>
              </a:spcBef>
              <a:spcAft>
                <a:spcPts val="0"/>
              </a:spcAft>
              <a:buNone/>
            </a:pPr>
            <a:r>
              <a:rPr lang="en-US" altLang="en-GB" sz="3250" b="1" i="0" u="none" strike="noStrike" cap="none" dirty="0">
                <a:solidFill>
                  <a:srgbClr val="FFFFFF"/>
                </a:solidFill>
                <a:latin typeface="+mj-lt"/>
                <a:ea typeface="Inter" panose="02000503000000020004"/>
                <a:cs typeface="Inter" panose="02000503000000020004"/>
                <a:sym typeface="Inter" panose="02000503000000020004"/>
              </a:rPr>
              <a:t>THE</a:t>
            </a:r>
            <a:r>
              <a:rPr lang="en-GB" sz="3250" b="1" i="0" u="none" strike="noStrike" cap="none" dirty="0">
                <a:solidFill>
                  <a:srgbClr val="FFFFFF"/>
                </a:solidFill>
                <a:latin typeface="+mj-lt"/>
                <a:ea typeface="Inter" panose="02000503000000020004"/>
                <a:cs typeface="Inter" panose="02000503000000020004"/>
                <a:sym typeface="Inter" panose="02000503000000020004"/>
              </a:rPr>
              <a:t> MISSION</a:t>
            </a:r>
            <a:r>
              <a:rPr lang="en-US" altLang="en-GB" sz="3250" b="1" i="0" u="none" strike="noStrike" cap="none" dirty="0">
                <a:solidFill>
                  <a:srgbClr val="FFFFFF"/>
                </a:solidFill>
                <a:latin typeface="+mj-lt"/>
                <a:ea typeface="Inter" panose="02000503000000020004"/>
                <a:cs typeface="Inter" panose="02000503000000020004"/>
                <a:sym typeface="Inter" panose="02000503000000020004"/>
              </a:rPr>
              <a:t>..</a:t>
            </a:r>
          </a:p>
        </p:txBody>
      </p:sp>
      <p:grpSp>
        <p:nvGrpSpPr>
          <p:cNvPr id="252" name="Google Shape;252;p33"/>
          <p:cNvGrpSpPr/>
          <p:nvPr/>
        </p:nvGrpSpPr>
        <p:grpSpPr>
          <a:xfrm>
            <a:off x="1158981" y="1213760"/>
            <a:ext cx="674289" cy="104131"/>
            <a:chOff x="0" y="-38100"/>
            <a:chExt cx="327938" cy="50643"/>
          </a:xfrm>
          <a:solidFill>
            <a:srgbClr val="C00000"/>
          </a:solidFill>
        </p:grpSpPr>
        <p:sp>
          <p:nvSpPr>
            <p:cNvPr id="253" name="Google Shape;253;p33"/>
            <p:cNvSpPr/>
            <p:nvPr/>
          </p:nvSpPr>
          <p:spPr>
            <a:xfrm>
              <a:off x="0" y="0"/>
              <a:ext cx="327938" cy="12543"/>
            </a:xfrm>
            <a:custGeom>
              <a:avLst/>
              <a:gdLst/>
              <a:ahLst/>
              <a:cxnLst/>
              <a:rect l="l" t="t" r="r" b="b"/>
              <a:pathLst>
                <a:path w="327938" h="12543" extrusionOk="0">
                  <a:moveTo>
                    <a:pt x="0" y="0"/>
                  </a:moveTo>
                  <a:lnTo>
                    <a:pt x="327938" y="0"/>
                  </a:lnTo>
                  <a:lnTo>
                    <a:pt x="327938" y="12543"/>
                  </a:lnTo>
                  <a:lnTo>
                    <a:pt x="0" y="12543"/>
                  </a:lnTo>
                  <a:close/>
                </a:path>
              </a:pathLst>
            </a:custGeom>
            <a:grpFill/>
            <a:ln>
              <a:noFill/>
            </a:ln>
          </p:spPr>
        </p:sp>
        <p:sp>
          <p:nvSpPr>
            <p:cNvPr id="254" name="Google Shape;254;p33"/>
            <p:cNvSpPr txBox="1"/>
            <p:nvPr/>
          </p:nvSpPr>
          <p:spPr>
            <a:xfrm>
              <a:off x="0" y="-38100"/>
              <a:ext cx="327938" cy="50643"/>
            </a:xfrm>
            <a:prstGeom prst="rect">
              <a:avLst/>
            </a:prstGeom>
            <a:grpFill/>
            <a:ln>
              <a:noFill/>
            </a:ln>
          </p:spPr>
          <p:txBody>
            <a:bodyPr spcFirstLastPara="1" wrap="square" lIns="27510" tIns="27510" rIns="27510" bIns="27510" anchor="ctr" anchorCtr="0">
              <a:noAutofit/>
            </a:bodyPr>
            <a:lstStyle/>
            <a:p>
              <a:pPr marL="0" marR="0" lvl="0" indent="0" algn="ctr" rtl="0">
                <a:lnSpc>
                  <a:spcPct val="148000"/>
                </a:lnSpc>
                <a:spcBef>
                  <a:spcPts val="0"/>
                </a:spcBef>
                <a:spcAft>
                  <a:spcPts val="0"/>
                </a:spcAft>
                <a:buNone/>
              </a:pPr>
              <a:endParaRPr sz="975" b="0" i="0" u="none" strike="noStrike" cap="none">
                <a:solidFill>
                  <a:schemeClr val="dk1"/>
                </a:solidFill>
                <a:latin typeface="+mj-lt"/>
                <a:ea typeface="Calibri" panose="020F0502020204030204"/>
                <a:cs typeface="Calibri" panose="020F0502020204030204"/>
                <a:sym typeface="Calibri" panose="020F0502020204030204"/>
              </a:endParaRPr>
            </a:p>
          </p:txBody>
        </p:sp>
      </p:grpSp>
      <p:sp>
        <p:nvSpPr>
          <p:cNvPr id="255" name="Google Shape;255;p33"/>
          <p:cNvSpPr txBox="1"/>
          <p:nvPr/>
        </p:nvSpPr>
        <p:spPr>
          <a:xfrm>
            <a:off x="1833245" y="2322830"/>
            <a:ext cx="3641725" cy="1378839"/>
          </a:xfrm>
          <a:prstGeom prst="rect">
            <a:avLst/>
          </a:prstGeom>
          <a:noFill/>
          <a:ln>
            <a:noFill/>
          </a:ln>
        </p:spPr>
        <p:txBody>
          <a:bodyPr spcFirstLastPara="1" wrap="square" lIns="0" tIns="0" rIns="0" bIns="0" anchor="t" anchorCtr="0">
            <a:spAutoFit/>
          </a:bodyPr>
          <a:lstStyle/>
          <a:p>
            <a:pPr lvl="0">
              <a:lnSpc>
                <a:spcPct val="140000"/>
              </a:lnSpc>
            </a:pPr>
            <a:r>
              <a:rPr lang="en-GB" sz="1600" dirty="0">
                <a:solidFill>
                  <a:schemeClr val="bg1"/>
                </a:solidFill>
              </a:rPr>
              <a:t>To equip entrepreneurs and growing businesses with the strategic clarity, operational support, and human capital they need to thrive</a:t>
            </a:r>
            <a:endParaRPr lang="en-US" altLang="en-US" sz="1600" dirty="0">
              <a:solidFill>
                <a:schemeClr val="bg1"/>
              </a:solidFill>
              <a:latin typeface="+mj-lt"/>
            </a:endParaRPr>
          </a:p>
        </p:txBody>
      </p:sp>
      <p:sp>
        <p:nvSpPr>
          <p:cNvPr id="256" name="Google Shape;256;p33"/>
          <p:cNvSpPr txBox="1"/>
          <p:nvPr/>
        </p:nvSpPr>
        <p:spPr>
          <a:xfrm>
            <a:off x="1158981" y="2479806"/>
            <a:ext cx="557818" cy="46736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GB" sz="2165" b="1" i="0" u="none" strike="noStrike" cap="none" dirty="0">
                <a:solidFill>
                  <a:srgbClr val="C00000"/>
                </a:solidFill>
                <a:latin typeface="+mj-lt"/>
                <a:ea typeface="Open Sans"/>
                <a:cs typeface="Open Sans"/>
                <a:sym typeface="Open Sans"/>
              </a:rPr>
              <a:t>01.</a:t>
            </a:r>
            <a:endParaRPr sz="760" dirty="0">
              <a:solidFill>
                <a:srgbClr val="C00000"/>
              </a:solidFill>
              <a:latin typeface="+mj-lt"/>
            </a:endParaRPr>
          </a:p>
        </p:txBody>
      </p:sp>
      <p:sp>
        <p:nvSpPr>
          <p:cNvPr id="257" name="Google Shape;257;p33"/>
          <p:cNvSpPr txBox="1"/>
          <p:nvPr/>
        </p:nvSpPr>
        <p:spPr>
          <a:xfrm>
            <a:off x="1833270" y="4190435"/>
            <a:ext cx="3149480" cy="2068259"/>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altLang="en-US" sz="1600" dirty="0">
                <a:solidFill>
                  <a:schemeClr val="bg1"/>
                </a:solidFill>
                <a:latin typeface="+mj-lt"/>
              </a:rPr>
              <a:t>We believe that success is a collaborative effort, and we work tirelessly to connect our clients with the tools and systems they need to improve profit and </a:t>
            </a:r>
            <a:r>
              <a:rPr lang="en-US" altLang="en-US" sz="1600" dirty="0" smtClean="0">
                <a:solidFill>
                  <a:schemeClr val="bg1"/>
                </a:solidFill>
                <a:latin typeface="+mj-lt"/>
              </a:rPr>
              <a:t>efficiency</a:t>
            </a:r>
            <a:endParaRPr lang="en-US" altLang="en-US" sz="1600" dirty="0">
              <a:solidFill>
                <a:schemeClr val="bg1"/>
              </a:solidFill>
              <a:latin typeface="+mj-lt"/>
            </a:endParaRPr>
          </a:p>
        </p:txBody>
      </p:sp>
      <p:sp>
        <p:nvSpPr>
          <p:cNvPr id="258" name="Google Shape;258;p33"/>
          <p:cNvSpPr txBox="1"/>
          <p:nvPr/>
        </p:nvSpPr>
        <p:spPr>
          <a:xfrm>
            <a:off x="1137715" y="4137762"/>
            <a:ext cx="557818" cy="46736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GB" sz="2165" b="1" i="0" u="none" strike="noStrike" cap="none" dirty="0">
                <a:solidFill>
                  <a:srgbClr val="C00000"/>
                </a:solidFill>
                <a:latin typeface="+mj-lt"/>
                <a:ea typeface="Open Sans"/>
                <a:cs typeface="Open Sans"/>
                <a:sym typeface="Open Sans"/>
              </a:rPr>
              <a:t>02.</a:t>
            </a:r>
            <a:endParaRPr sz="760" dirty="0">
              <a:solidFill>
                <a:srgbClr val="C00000"/>
              </a:solidFill>
              <a:latin typeface="+mj-lt"/>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32" name="Google Shape;405;p41"/>
          <p:cNvSpPr/>
          <p:nvPr/>
        </p:nvSpPr>
        <p:spPr>
          <a:xfrm rot="5400000">
            <a:off x="1462183" y="-1465582"/>
            <a:ext cx="6978459" cy="9902826"/>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stretch>
              <a:fillRect t="-9220" b="-9219"/>
            </a:stretch>
          </a:blipFill>
          <a:ln>
            <a:noFill/>
          </a:ln>
        </p:spPr>
      </p:sp>
      <p:sp>
        <p:nvSpPr>
          <p:cNvPr id="4" name="Double Wave 3"/>
          <p:cNvSpPr/>
          <p:nvPr/>
        </p:nvSpPr>
        <p:spPr>
          <a:xfrm>
            <a:off x="-5542280" y="3743960"/>
            <a:ext cx="5184140" cy="1847850"/>
          </a:xfrm>
          <a:prstGeom prst="doubleWave">
            <a:avLst/>
          </a:prstGeom>
          <a:solidFill>
            <a:schemeClr val="bg1"/>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latin typeface="+mj-lt"/>
            </a:endParaRPr>
          </a:p>
        </p:txBody>
      </p:sp>
      <p:sp>
        <p:nvSpPr>
          <p:cNvPr id="3" name="Oval Callout 2"/>
          <p:cNvSpPr/>
          <p:nvPr/>
        </p:nvSpPr>
        <p:spPr>
          <a:xfrm rot="11220000">
            <a:off x="-4262755" y="1900555"/>
            <a:ext cx="3508375" cy="1698625"/>
          </a:xfrm>
          <a:prstGeom prst="wedgeEllipseCallout">
            <a:avLst/>
          </a:prstGeom>
          <a:solidFill>
            <a:schemeClr val="bg1">
              <a:lumMod val="8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latin typeface="+mj-lt"/>
            </a:endParaRPr>
          </a:p>
        </p:txBody>
      </p:sp>
      <p:grpSp>
        <p:nvGrpSpPr>
          <p:cNvPr id="174" name="Google Shape;174;p29"/>
          <p:cNvGrpSpPr/>
          <p:nvPr/>
        </p:nvGrpSpPr>
        <p:grpSpPr>
          <a:xfrm>
            <a:off x="4222501" y="7219384"/>
            <a:ext cx="6940275" cy="3511920"/>
            <a:chOff x="0" y="0"/>
            <a:chExt cx="5370413" cy="6041715"/>
          </a:xfrm>
        </p:grpSpPr>
        <p:sp>
          <p:nvSpPr>
            <p:cNvPr id="175" name="Google Shape;175;p29"/>
            <p:cNvSpPr/>
            <p:nvPr/>
          </p:nvSpPr>
          <p:spPr>
            <a:xfrm>
              <a:off x="0" y="0"/>
              <a:ext cx="5370413" cy="6041715"/>
            </a:xfrm>
            <a:custGeom>
              <a:avLst/>
              <a:gdLst/>
              <a:ahLst/>
              <a:cxnLst/>
              <a:rect l="l" t="t" r="r" b="b"/>
              <a:pathLst>
                <a:path w="5370413" h="6041715" extrusionOk="0">
                  <a:moveTo>
                    <a:pt x="0" y="6041715"/>
                  </a:moveTo>
                  <a:lnTo>
                    <a:pt x="0" y="0"/>
                  </a:lnTo>
                  <a:cubicBezTo>
                    <a:pt x="1790138" y="2013905"/>
                    <a:pt x="3580275" y="4027810"/>
                    <a:pt x="5370413" y="6041715"/>
                  </a:cubicBezTo>
                  <a:lnTo>
                    <a:pt x="0" y="6041715"/>
                  </a:lnTo>
                  <a:close/>
                </a:path>
              </a:pathLst>
            </a:custGeom>
            <a:solidFill>
              <a:srgbClr val="C43737"/>
            </a:solidFill>
            <a:ln>
              <a:noFill/>
            </a:ln>
          </p:spPr>
          <p:txBody>
            <a:bodyPr spcFirstLastPara="1" wrap="square" lIns="49523" tIns="49523" rIns="49523" bIns="49523" anchor="ctr" anchorCtr="0">
              <a:noAutofit/>
            </a:bodyPr>
            <a:lstStyle/>
            <a:p>
              <a:pPr marL="0" lvl="0" indent="0" algn="l" rtl="0">
                <a:spcBef>
                  <a:spcPts val="0"/>
                </a:spcBef>
                <a:spcAft>
                  <a:spcPts val="0"/>
                </a:spcAft>
                <a:buNone/>
              </a:pPr>
              <a:endParaRPr sz="1515">
                <a:latin typeface="+mj-lt"/>
              </a:endParaRPr>
            </a:p>
          </p:txBody>
        </p:sp>
        <p:sp>
          <p:nvSpPr>
            <p:cNvPr id="176" name="Google Shape;176;p29"/>
            <p:cNvSpPr/>
            <p:nvPr/>
          </p:nvSpPr>
          <p:spPr>
            <a:xfrm>
              <a:off x="0" y="0"/>
              <a:ext cx="5370413" cy="6041715"/>
            </a:xfrm>
            <a:custGeom>
              <a:avLst/>
              <a:gdLst/>
              <a:ahLst/>
              <a:cxnLst/>
              <a:rect l="l" t="t" r="r" b="b"/>
              <a:pathLst>
                <a:path w="5370413" h="6041715" extrusionOk="0">
                  <a:moveTo>
                    <a:pt x="0" y="6041715"/>
                  </a:moveTo>
                  <a:lnTo>
                    <a:pt x="0" y="0"/>
                  </a:lnTo>
                  <a:cubicBezTo>
                    <a:pt x="1790138" y="2013905"/>
                    <a:pt x="3580275" y="4027810"/>
                    <a:pt x="5370413" y="6041715"/>
                  </a:cubicBezTo>
                  <a:lnTo>
                    <a:pt x="0" y="6041715"/>
                  </a:lnTo>
                  <a:close/>
                </a:path>
              </a:pathLst>
            </a:custGeom>
            <a:blipFill rotWithShape="1">
              <a:blip r:embed="rId4"/>
              <a:stretch>
                <a:fillRect l="-41340" r="-27512"/>
              </a:stretch>
            </a:blipFill>
            <a:ln>
              <a:noFill/>
            </a:ln>
          </p:spPr>
          <p:txBody>
            <a:bodyPr spcFirstLastPara="1" wrap="square" lIns="49523" tIns="49523" rIns="49523" bIns="49523" anchor="ctr" anchorCtr="0">
              <a:noAutofit/>
            </a:bodyPr>
            <a:lstStyle/>
            <a:p>
              <a:pPr marL="0" lvl="0" indent="0" algn="l" rtl="0">
                <a:spcBef>
                  <a:spcPts val="0"/>
                </a:spcBef>
                <a:spcAft>
                  <a:spcPts val="0"/>
                </a:spcAft>
                <a:buNone/>
              </a:pPr>
              <a:endParaRPr sz="1515">
                <a:latin typeface="+mj-lt"/>
              </a:endParaRPr>
            </a:p>
          </p:txBody>
        </p:sp>
      </p:grpSp>
      <p:sp>
        <p:nvSpPr>
          <p:cNvPr id="2" name="Text Box 1"/>
          <p:cNvSpPr txBox="1"/>
          <p:nvPr/>
        </p:nvSpPr>
        <p:spPr>
          <a:xfrm>
            <a:off x="-9095740" y="2299335"/>
            <a:ext cx="2998470" cy="4217670"/>
          </a:xfrm>
          <a:prstGeom prst="rect">
            <a:avLst/>
          </a:prstGeom>
          <a:solidFill>
            <a:schemeClr val="bg1">
              <a:lumMod val="50000"/>
            </a:schemeClr>
          </a:solidFill>
        </p:spPr>
        <p:txBody>
          <a:bodyPr wrap="square" rtlCol="0">
            <a:noAutofit/>
          </a:bodyPr>
          <a:lstStyle/>
          <a:p>
            <a:endParaRPr lang="en-US">
              <a:latin typeface="+mj-lt"/>
            </a:endParaRPr>
          </a:p>
        </p:txBody>
      </p:sp>
      <p:sp>
        <p:nvSpPr>
          <p:cNvPr id="265" name="Google Shape;265;p34"/>
          <p:cNvSpPr/>
          <p:nvPr/>
        </p:nvSpPr>
        <p:spPr>
          <a:xfrm rot="10800000">
            <a:off x="-12073255" y="-2196465"/>
            <a:ext cx="11587480" cy="6053455"/>
          </a:xfrm>
          <a:custGeom>
            <a:avLst/>
            <a:gdLst/>
            <a:ahLst/>
            <a:cxnLst/>
            <a:rect l="l" t="t" r="r" b="b"/>
            <a:pathLst>
              <a:path w="6540754" h="6540754" extrusionOk="0">
                <a:moveTo>
                  <a:pt x="6540754" y="0"/>
                </a:moveTo>
                <a:lnTo>
                  <a:pt x="0" y="6540754"/>
                </a:lnTo>
                <a:lnTo>
                  <a:pt x="6540754" y="6540754"/>
                </a:lnTo>
                <a:close/>
              </a:path>
            </a:pathLst>
          </a:custGeom>
          <a:blipFill rotWithShape="1">
            <a:blip r:embed="rId5"/>
            <a:stretch>
              <a:fillRect l="-25045" r="-25045"/>
            </a:stretch>
          </a:blipFill>
          <a:ln>
            <a:noFill/>
          </a:ln>
        </p:spPr>
      </p:sp>
      <p:sp>
        <p:nvSpPr>
          <p:cNvPr id="270" name="Google Shape;270;p34"/>
          <p:cNvSpPr txBox="1"/>
          <p:nvPr/>
        </p:nvSpPr>
        <p:spPr>
          <a:xfrm>
            <a:off x="4734737" y="387991"/>
            <a:ext cx="4339988" cy="620170"/>
          </a:xfrm>
          <a:prstGeom prst="rect">
            <a:avLst/>
          </a:prstGeom>
          <a:noFill/>
          <a:ln>
            <a:noFill/>
          </a:ln>
        </p:spPr>
        <p:txBody>
          <a:bodyPr spcFirstLastPara="1" wrap="square" lIns="0" tIns="0" rIns="0" bIns="0" anchor="t" anchorCtr="0">
            <a:spAutoFit/>
          </a:bodyPr>
          <a:lstStyle/>
          <a:p>
            <a:pPr marL="0" marR="0" lvl="0" indent="0" algn="l" rtl="0">
              <a:lnSpc>
                <a:spcPct val="124000"/>
              </a:lnSpc>
              <a:spcBef>
                <a:spcPts val="0"/>
              </a:spcBef>
              <a:spcAft>
                <a:spcPts val="0"/>
              </a:spcAft>
              <a:buNone/>
            </a:pPr>
            <a:r>
              <a:rPr lang="en-US" sz="3250" b="1" dirty="0" smtClean="0">
                <a:solidFill>
                  <a:schemeClr val="bg1"/>
                </a:solidFill>
                <a:latin typeface="+mj-lt"/>
                <a:ea typeface="Inter" panose="02000503000000020004"/>
                <a:cs typeface="Inter" panose="02000503000000020004"/>
                <a:sym typeface="Inter" panose="02000503000000020004"/>
              </a:rPr>
              <a:t>OUR CORE FOCUS</a:t>
            </a:r>
            <a:endParaRPr lang="en-US" altLang="en-GB" sz="3250" b="1" i="0" u="none" strike="noStrike" cap="none" dirty="0">
              <a:solidFill>
                <a:schemeClr val="bg1"/>
              </a:solidFill>
              <a:latin typeface="+mj-lt"/>
              <a:ea typeface="Inter" panose="02000503000000020004"/>
              <a:cs typeface="Inter" panose="02000503000000020004"/>
              <a:sym typeface="Inter" panose="02000503000000020004"/>
            </a:endParaRPr>
          </a:p>
        </p:txBody>
      </p:sp>
      <p:grpSp>
        <p:nvGrpSpPr>
          <p:cNvPr id="271" name="Google Shape;271;p34"/>
          <p:cNvGrpSpPr/>
          <p:nvPr/>
        </p:nvGrpSpPr>
        <p:grpSpPr>
          <a:xfrm>
            <a:off x="4826790" y="236261"/>
            <a:ext cx="674289" cy="104131"/>
            <a:chOff x="0" y="-38100"/>
            <a:chExt cx="327938" cy="50643"/>
          </a:xfrm>
        </p:grpSpPr>
        <p:sp>
          <p:nvSpPr>
            <p:cNvPr id="272" name="Google Shape;272;p34"/>
            <p:cNvSpPr/>
            <p:nvPr/>
          </p:nvSpPr>
          <p:spPr>
            <a:xfrm>
              <a:off x="0" y="0"/>
              <a:ext cx="327938" cy="12543"/>
            </a:xfrm>
            <a:custGeom>
              <a:avLst/>
              <a:gdLst/>
              <a:ahLst/>
              <a:cxnLst/>
              <a:rect l="l" t="t" r="r" b="b"/>
              <a:pathLst>
                <a:path w="327938" h="12543" extrusionOk="0">
                  <a:moveTo>
                    <a:pt x="0" y="0"/>
                  </a:moveTo>
                  <a:lnTo>
                    <a:pt x="327938" y="0"/>
                  </a:lnTo>
                  <a:lnTo>
                    <a:pt x="327938" y="12543"/>
                  </a:lnTo>
                  <a:lnTo>
                    <a:pt x="0" y="12543"/>
                  </a:lnTo>
                  <a:close/>
                </a:path>
              </a:pathLst>
            </a:custGeom>
            <a:solidFill>
              <a:srgbClr val="C43737"/>
            </a:solidFill>
            <a:ln>
              <a:noFill/>
            </a:ln>
          </p:spPr>
        </p:sp>
        <p:sp>
          <p:nvSpPr>
            <p:cNvPr id="273" name="Google Shape;273;p34"/>
            <p:cNvSpPr txBox="1"/>
            <p:nvPr/>
          </p:nvSpPr>
          <p:spPr>
            <a:xfrm>
              <a:off x="0" y="-38100"/>
              <a:ext cx="327938" cy="50643"/>
            </a:xfrm>
            <a:prstGeom prst="rect">
              <a:avLst/>
            </a:prstGeom>
            <a:noFill/>
            <a:ln>
              <a:noFill/>
            </a:ln>
          </p:spPr>
          <p:txBody>
            <a:bodyPr spcFirstLastPara="1" wrap="square" lIns="27510" tIns="27510" rIns="27510" bIns="27510" anchor="ctr" anchorCtr="0">
              <a:noAutofit/>
            </a:bodyPr>
            <a:lstStyle/>
            <a:p>
              <a:pPr marL="0" marR="0" lvl="0" indent="0" algn="ctr" rtl="0">
                <a:lnSpc>
                  <a:spcPct val="148000"/>
                </a:lnSpc>
                <a:spcBef>
                  <a:spcPts val="0"/>
                </a:spcBef>
                <a:spcAft>
                  <a:spcPts val="0"/>
                </a:spcAft>
                <a:buNone/>
              </a:pPr>
              <a:endParaRPr sz="975" b="0" i="0" u="none" strike="noStrike" cap="none">
                <a:solidFill>
                  <a:schemeClr val="dk1"/>
                </a:solidFill>
                <a:latin typeface="+mj-lt"/>
                <a:ea typeface="Calibri" panose="020F0502020204030204"/>
                <a:cs typeface="Calibri" panose="020F0502020204030204"/>
                <a:sym typeface="Calibri" panose="020F0502020204030204"/>
              </a:endParaRPr>
            </a:p>
          </p:txBody>
        </p:sp>
      </p:grpSp>
      <p:sp>
        <p:nvSpPr>
          <p:cNvPr id="276" name="Google Shape;276;p34"/>
          <p:cNvSpPr txBox="1"/>
          <p:nvPr/>
        </p:nvSpPr>
        <p:spPr>
          <a:xfrm>
            <a:off x="-4541520" y="4083685"/>
            <a:ext cx="2282190" cy="1802765"/>
          </a:xfrm>
          <a:prstGeom prst="rect">
            <a:avLst/>
          </a:prstGeom>
          <a:noFill/>
          <a:ln>
            <a:noFill/>
          </a:ln>
          <a:extLst>
            <a:ext uri="{909E8E84-426E-40DD-AFC4-6F175D3DCCD1}">
              <a14:hiddenFill xmlns:a14="http://schemas.microsoft.com/office/drawing/2010/main">
                <a:solidFill>
                  <a:schemeClr val="bg1">
                    <a:lumMod val="85000"/>
                  </a:schemeClr>
                </a:solidFill>
              </a14:hiddenFill>
            </a:ext>
          </a:extLst>
        </p:spPr>
        <p:txBody>
          <a:bodyPr spcFirstLastPara="1" wrap="square" lIns="0" tIns="0" rIns="0" bIns="0" anchor="t" anchorCtr="0">
            <a:noAutofit/>
          </a:bodyPr>
          <a:lstStyle/>
          <a:p>
            <a:pPr marL="0" marR="0" lvl="0" indent="0" algn="l" rtl="0">
              <a:lnSpc>
                <a:spcPct val="140000"/>
              </a:lnSpc>
              <a:spcBef>
                <a:spcPts val="0"/>
              </a:spcBef>
              <a:spcAft>
                <a:spcPts val="0"/>
              </a:spcAft>
              <a:buNone/>
            </a:pPr>
            <a:r>
              <a:rPr lang="en-US" altLang="en-GB" sz="1515" b="1" i="0" u="none" strike="noStrike" cap="none">
                <a:solidFill>
                  <a:srgbClr val="C43737"/>
                </a:solidFill>
                <a:latin typeface="+mj-lt"/>
                <a:ea typeface="Open Sans"/>
                <a:cs typeface="Open Sans"/>
                <a:sym typeface="Open Sans"/>
              </a:rPr>
              <a:t>  Need Hosting ?</a:t>
            </a:r>
          </a:p>
        </p:txBody>
      </p:sp>
      <p:sp>
        <p:nvSpPr>
          <p:cNvPr id="277" name="Google Shape;277;p34"/>
          <p:cNvSpPr txBox="1"/>
          <p:nvPr/>
        </p:nvSpPr>
        <p:spPr>
          <a:xfrm>
            <a:off x="-8515605" y="8459089"/>
            <a:ext cx="2463800" cy="516255"/>
          </a:xfrm>
          <a:prstGeom prst="rect">
            <a:avLst/>
          </a:prstGeom>
          <a:noFill/>
          <a:ln>
            <a:noFill/>
          </a:ln>
          <a:extLst>
            <a:ext uri="{909E8E84-426E-40DD-AFC4-6F175D3DCCD1}">
              <a14:hiddenFill xmlns:a14="http://schemas.microsoft.com/office/drawing/2010/main">
                <a:solidFill>
                  <a:schemeClr val="bg1">
                    <a:lumMod val="65000"/>
                  </a:schemeClr>
                </a:solidFill>
              </a14:hiddenFill>
            </a:ext>
          </a:extLst>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altLang="en-US" sz="1200" dirty="0">
                <a:solidFill>
                  <a:schemeClr val="tx1"/>
                </a:solidFill>
                <a:latin typeface="+mj-lt"/>
              </a:rPr>
              <a:t>Optimize sales strategies, and improve operational efficiencies.</a:t>
            </a:r>
          </a:p>
        </p:txBody>
      </p:sp>
      <p:sp>
        <p:nvSpPr>
          <p:cNvPr id="278" name="Google Shape;278;p34"/>
          <p:cNvSpPr txBox="1"/>
          <p:nvPr/>
        </p:nvSpPr>
        <p:spPr>
          <a:xfrm>
            <a:off x="-2980748" y="9498076"/>
            <a:ext cx="2463800" cy="326390"/>
          </a:xfrm>
          <a:prstGeom prst="rect">
            <a:avLst/>
          </a:prstGeom>
          <a:noFill/>
          <a:ln>
            <a:noFill/>
          </a:ln>
          <a:extLst>
            <a:ext uri="{909E8E84-426E-40DD-AFC4-6F175D3DCCD1}">
              <a14:hiddenFill xmlns:a14="http://schemas.microsoft.com/office/drawing/2010/main">
                <a:solidFill>
                  <a:schemeClr val="bg1">
                    <a:lumMod val="65000"/>
                  </a:schemeClr>
                </a:solidFill>
              </a14:hiddenFill>
            </a:ext>
          </a:extLst>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altLang="en-GB" sz="1515" b="1" i="0" u="none" strike="noStrike" cap="none">
                <a:solidFill>
                  <a:schemeClr val="tx1"/>
                </a:solidFill>
                <a:latin typeface="+mj-lt"/>
                <a:ea typeface="Open Sans"/>
                <a:cs typeface="Open Sans"/>
                <a:sym typeface="Open Sans"/>
              </a:rPr>
              <a:t>Sales Optimisation</a:t>
            </a:r>
          </a:p>
        </p:txBody>
      </p:sp>
      <p:sp>
        <p:nvSpPr>
          <p:cNvPr id="274" name="Google Shape;274;p34"/>
          <p:cNvSpPr txBox="1"/>
          <p:nvPr/>
        </p:nvSpPr>
        <p:spPr>
          <a:xfrm>
            <a:off x="-4759615" y="1484165"/>
            <a:ext cx="3010767" cy="5373836"/>
          </a:xfrm>
          <a:prstGeom prst="rect">
            <a:avLst/>
          </a:prstGeom>
          <a:noFill/>
          <a:ln>
            <a:noFill/>
          </a:ln>
        </p:spPr>
        <p:txBody>
          <a:bodyPr spcFirstLastPara="1" wrap="square" lIns="0" tIns="0" rIns="0" bIns="0" anchor="t" anchorCtr="0">
            <a:noAutofit/>
          </a:bodyPr>
          <a:lstStyle/>
          <a:p>
            <a:pPr marL="0" marR="0" lvl="0" indent="0" algn="l" rtl="0">
              <a:lnSpc>
                <a:spcPct val="140000"/>
              </a:lnSpc>
              <a:spcBef>
                <a:spcPts val="0"/>
              </a:spcBef>
              <a:spcAft>
                <a:spcPts val="0"/>
              </a:spcAft>
              <a:buNone/>
            </a:pPr>
            <a:endParaRPr lang="en-US" altLang="en-US" sz="1200" dirty="0">
              <a:solidFill>
                <a:schemeClr val="bg1"/>
              </a:solidFill>
              <a:latin typeface="+mj-lt"/>
            </a:endParaRPr>
          </a:p>
        </p:txBody>
      </p:sp>
      <p:sp>
        <p:nvSpPr>
          <p:cNvPr id="6" name="Text Box 0"/>
          <p:cNvSpPr txBox="1"/>
          <p:nvPr/>
        </p:nvSpPr>
        <p:spPr>
          <a:xfrm>
            <a:off x="14949147" y="4667885"/>
            <a:ext cx="4953000" cy="867930"/>
          </a:xfrm>
          <a:prstGeom prst="rect">
            <a:avLst/>
          </a:prstGeom>
          <a:noFill/>
          <a:ln>
            <a:noFill/>
          </a:ln>
          <a:extLst>
            <a:ext uri="{909E8E84-426E-40DD-AFC4-6F175D3DCCD1}">
              <a14:hiddenFill xmlns:a14="http://schemas.microsoft.com/office/drawing/2010/main">
                <a:solidFill>
                  <a:schemeClr val="bg1">
                    <a:lumMod val="50000"/>
                  </a:schemeClr>
                </a:solidFill>
              </a14:hiddenFill>
            </a:ext>
          </a:extLst>
        </p:spPr>
        <p:txBody>
          <a:bodyPr wrap="square" rtlCol="0" anchor="t">
            <a:spAutoFit/>
          </a:bodyPr>
          <a:lstStyle/>
          <a:p>
            <a:pPr marL="0" marR="0" lvl="0" indent="0" algn="r" rtl="0">
              <a:lnSpc>
                <a:spcPct val="140000"/>
              </a:lnSpc>
              <a:spcBef>
                <a:spcPts val="0"/>
              </a:spcBef>
              <a:spcAft>
                <a:spcPts val="0"/>
              </a:spcAft>
              <a:buNone/>
            </a:pPr>
            <a:r>
              <a:rPr lang="en-US" altLang="en-US" sz="1200" dirty="0">
                <a:solidFill>
                  <a:schemeClr val="bg1">
                    <a:lumMod val="95000"/>
                  </a:schemeClr>
                </a:solidFill>
                <a:latin typeface="+mj-lt"/>
                <a:sym typeface="+mn-ea"/>
              </a:rPr>
              <a:t>Your Business needs strategic planning and effective operational processes &amp; business development solutions that include ERP/CRM systems.</a:t>
            </a:r>
          </a:p>
        </p:txBody>
      </p:sp>
      <p:sp>
        <p:nvSpPr>
          <p:cNvPr id="275" name="Google Shape;275;p34"/>
          <p:cNvSpPr txBox="1"/>
          <p:nvPr/>
        </p:nvSpPr>
        <p:spPr>
          <a:xfrm>
            <a:off x="-4541520" y="4410075"/>
            <a:ext cx="3755390" cy="1595120"/>
          </a:xfrm>
          <a:prstGeom prst="rect">
            <a:avLst/>
          </a:prstGeom>
          <a:noFill/>
          <a:ln>
            <a:noFill/>
          </a:ln>
          <a:extLst>
            <a:ext uri="{909E8E84-426E-40DD-AFC4-6F175D3DCCD1}">
              <a14:hiddenFill xmlns:a14="http://schemas.microsoft.com/office/drawing/2010/main">
                <a:solidFill>
                  <a:schemeClr val="bg1">
                    <a:lumMod val="85000"/>
                  </a:schemeClr>
                </a:solidFill>
              </a14:hiddenFill>
            </a:ext>
          </a:extLst>
        </p:spPr>
        <p:txBody>
          <a:bodyPr spcFirstLastPara="1" wrap="square" lIns="0" tIns="0" rIns="0" bIns="0" anchor="t" anchorCtr="0">
            <a:noAutofit/>
          </a:bodyPr>
          <a:lstStyle/>
          <a:p>
            <a:pPr marL="0" marR="0" lvl="0" indent="0" algn="l" rtl="0">
              <a:lnSpc>
                <a:spcPct val="140000"/>
              </a:lnSpc>
              <a:spcBef>
                <a:spcPts val="0"/>
              </a:spcBef>
              <a:spcAft>
                <a:spcPts val="0"/>
              </a:spcAft>
              <a:buNone/>
            </a:pPr>
            <a:r>
              <a:rPr lang="en-US" altLang="en-US" sz="1200">
                <a:solidFill>
                  <a:schemeClr val="tx1"/>
                </a:solidFill>
                <a:latin typeface="+mj-lt"/>
              </a:rPr>
              <a:t>Designed with reliability and security in mind, ensuring that our clients' websites are not only accessible but also protected against potential cyber threats. </a:t>
            </a:r>
          </a:p>
        </p:txBody>
      </p:sp>
      <p:sp>
        <p:nvSpPr>
          <p:cNvPr id="5" name="Explosion 2 4"/>
          <p:cNvSpPr/>
          <p:nvPr/>
        </p:nvSpPr>
        <p:spPr>
          <a:xfrm>
            <a:off x="10054983" y="961389"/>
            <a:ext cx="3785454" cy="2524443"/>
          </a:xfrm>
          <a:prstGeom prst="irregularSeal2">
            <a:avLst/>
          </a:prstGeom>
          <a:solidFill>
            <a:srgbClr val="FFC000"/>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latin typeface="+mj-lt"/>
            </a:endParaRP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502255" y="7405941"/>
            <a:ext cx="4094480" cy="4094480"/>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92366" y="5189981"/>
            <a:ext cx="1956573" cy="2654047"/>
          </a:xfrm>
          <a:prstGeom prst="rect">
            <a:avLst/>
          </a:prstGeom>
        </p:spPr>
      </p:pic>
      <p:sp>
        <p:nvSpPr>
          <p:cNvPr id="10" name="Rectangle 1"/>
          <p:cNvSpPr>
            <a:spLocks noChangeArrowheads="1"/>
          </p:cNvSpPr>
          <p:nvPr/>
        </p:nvSpPr>
        <p:spPr bwMode="auto">
          <a:xfrm>
            <a:off x="-3792366" y="-572239"/>
            <a:ext cx="798487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1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We concentrate on three areas where we deliver the most value, allowing us to maintain deep expertise and consistent </a:t>
            </a:r>
            <a:r>
              <a:rPr kumimoji="0" lang="en-GB" sz="11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qlity</a:t>
            </a:r>
            <a:r>
              <a:rPr kumimoji="0" lang="en-GB" sz="900" b="0" i="0" u="none" strike="noStrike" cap="none" normalizeH="0" baseline="0" dirty="0" smtClean="0">
                <a:ln>
                  <a:noFill/>
                </a:ln>
                <a:solidFill>
                  <a:schemeClr val="tx1"/>
                </a:solidFill>
                <a:effectLst/>
                <a:latin typeface="Arial" pitchFamily="34" charset="0"/>
                <a:cs typeface="Arial" pitchFamily="34" charset="0"/>
              </a:rPr>
              <a:t> </a:t>
            </a:r>
            <a:endParaRPr kumimoji="0" lang="en-GB"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 name="TextBox 10"/>
          <p:cNvSpPr txBox="1"/>
          <p:nvPr/>
        </p:nvSpPr>
        <p:spPr>
          <a:xfrm>
            <a:off x="4366321" y="969594"/>
            <a:ext cx="5219700" cy="461665"/>
          </a:xfrm>
          <a:prstGeom prst="rect">
            <a:avLst/>
          </a:prstGeom>
          <a:noFill/>
        </p:spPr>
        <p:txBody>
          <a:bodyPr wrap="square" rtlCol="0">
            <a:spAutoFit/>
          </a:bodyPr>
          <a:lstStyle/>
          <a:p>
            <a:r>
              <a:rPr lang="en-GB" sz="1200" dirty="0">
                <a:solidFill>
                  <a:schemeClr val="bg1"/>
                </a:solidFill>
              </a:rPr>
              <a:t>We concentrate on three areas where we deliver the most value, allowing us to maintain deep expertise and consistent quality</a:t>
            </a:r>
          </a:p>
        </p:txBody>
      </p:sp>
      <p:sp>
        <p:nvSpPr>
          <p:cNvPr id="14" name="Rectangle 13"/>
          <p:cNvSpPr/>
          <p:nvPr/>
        </p:nvSpPr>
        <p:spPr>
          <a:xfrm>
            <a:off x="628650" y="1337481"/>
            <a:ext cx="2419350" cy="5179523"/>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Rectangle 34"/>
          <p:cNvSpPr/>
          <p:nvPr/>
        </p:nvSpPr>
        <p:spPr>
          <a:xfrm>
            <a:off x="3525062" y="2749867"/>
            <a:ext cx="2419350" cy="3882554"/>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p:cNvSpPr/>
          <p:nvPr/>
        </p:nvSpPr>
        <p:spPr>
          <a:xfrm>
            <a:off x="6593148" y="2451272"/>
            <a:ext cx="2419350" cy="4059554"/>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8650" y="1048424"/>
            <a:ext cx="2419350" cy="1062376"/>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25062" y="2423559"/>
            <a:ext cx="2419350" cy="1123896"/>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79780" y="2053689"/>
            <a:ext cx="2432718" cy="1178643"/>
          </a:xfrm>
          <a:prstGeom prst="rect">
            <a:avLst/>
          </a:prstGeom>
        </p:spPr>
      </p:pic>
      <p:sp>
        <p:nvSpPr>
          <p:cNvPr id="17" name="TextBox 16"/>
          <p:cNvSpPr txBox="1"/>
          <p:nvPr/>
        </p:nvSpPr>
        <p:spPr>
          <a:xfrm>
            <a:off x="628650" y="2223610"/>
            <a:ext cx="2419350" cy="3970318"/>
          </a:xfrm>
          <a:prstGeom prst="rect">
            <a:avLst/>
          </a:prstGeom>
          <a:noFill/>
        </p:spPr>
        <p:txBody>
          <a:bodyPr wrap="square" rtlCol="0">
            <a:spAutoFit/>
          </a:bodyPr>
          <a:lstStyle/>
          <a:p>
            <a:pPr lvl="0"/>
            <a:r>
              <a:rPr lang="en-GB" b="1" dirty="0">
                <a:solidFill>
                  <a:schemeClr val="bg1"/>
                </a:solidFill>
              </a:rPr>
              <a:t>Strategic Planning</a:t>
            </a:r>
            <a:r>
              <a:rPr lang="en-GB" dirty="0">
                <a:solidFill>
                  <a:schemeClr val="bg1"/>
                </a:solidFill>
              </a:rPr>
              <a:t> – B</a:t>
            </a:r>
            <a:r>
              <a:rPr lang="en-GB" dirty="0" smtClean="0">
                <a:solidFill>
                  <a:schemeClr val="bg1"/>
                </a:solidFill>
              </a:rPr>
              <a:t>usiness </a:t>
            </a:r>
            <a:r>
              <a:rPr lang="en-GB" dirty="0">
                <a:solidFill>
                  <a:schemeClr val="bg1"/>
                </a:solidFill>
              </a:rPr>
              <a:t>models, and </a:t>
            </a:r>
            <a:r>
              <a:rPr lang="en-GB" dirty="0" smtClean="0">
                <a:solidFill>
                  <a:schemeClr val="bg1"/>
                </a:solidFill>
              </a:rPr>
              <a:t>planning</a:t>
            </a:r>
          </a:p>
          <a:p>
            <a:pPr lvl="0"/>
            <a:endParaRPr lang="en-GB" dirty="0">
              <a:solidFill>
                <a:schemeClr val="bg1"/>
              </a:solidFill>
            </a:endParaRPr>
          </a:p>
          <a:p>
            <a:pPr lvl="0"/>
            <a:r>
              <a:rPr lang="en-GB" b="1" dirty="0">
                <a:solidFill>
                  <a:schemeClr val="bg1"/>
                </a:solidFill>
              </a:rPr>
              <a:t>Market Analysis &amp; Feasibility</a:t>
            </a:r>
            <a:r>
              <a:rPr lang="en-GB" dirty="0">
                <a:solidFill>
                  <a:schemeClr val="bg1"/>
                </a:solidFill>
              </a:rPr>
              <a:t> – </a:t>
            </a:r>
            <a:r>
              <a:rPr lang="en-GB" dirty="0" smtClean="0">
                <a:solidFill>
                  <a:schemeClr val="bg1"/>
                </a:solidFill>
              </a:rPr>
              <a:t>Due </a:t>
            </a:r>
            <a:r>
              <a:rPr lang="en-GB" dirty="0" err="1" smtClean="0">
                <a:solidFill>
                  <a:schemeClr val="bg1"/>
                </a:solidFill>
              </a:rPr>
              <a:t>dilligence</a:t>
            </a:r>
            <a:r>
              <a:rPr lang="en-GB" dirty="0" smtClean="0">
                <a:solidFill>
                  <a:schemeClr val="bg1"/>
                </a:solidFill>
              </a:rPr>
              <a:t> </a:t>
            </a:r>
            <a:r>
              <a:rPr lang="en-GB" dirty="0">
                <a:solidFill>
                  <a:schemeClr val="bg1"/>
                </a:solidFill>
              </a:rPr>
              <a:t>and validating </a:t>
            </a:r>
            <a:r>
              <a:rPr lang="en-GB" dirty="0" smtClean="0">
                <a:solidFill>
                  <a:schemeClr val="bg1"/>
                </a:solidFill>
              </a:rPr>
              <a:t>research.</a:t>
            </a:r>
          </a:p>
          <a:p>
            <a:pPr lvl="0"/>
            <a:endParaRPr lang="en-GB" dirty="0">
              <a:solidFill>
                <a:schemeClr val="bg1"/>
              </a:solidFill>
            </a:endParaRPr>
          </a:p>
          <a:p>
            <a:pPr lvl="0"/>
            <a:r>
              <a:rPr lang="en-GB" b="1" dirty="0">
                <a:solidFill>
                  <a:schemeClr val="bg1"/>
                </a:solidFill>
              </a:rPr>
              <a:t>Operational Efficiency</a:t>
            </a:r>
            <a:r>
              <a:rPr lang="en-GB" dirty="0">
                <a:solidFill>
                  <a:schemeClr val="bg1"/>
                </a:solidFill>
              </a:rPr>
              <a:t> – Streamlining processes, reducing costs, and improving productivity</a:t>
            </a:r>
            <a:r>
              <a:rPr lang="en-GB" dirty="0" smtClean="0">
                <a:solidFill>
                  <a:schemeClr val="bg1"/>
                </a:solidFill>
              </a:rPr>
              <a:t>.</a:t>
            </a:r>
          </a:p>
          <a:p>
            <a:pPr lvl="0"/>
            <a:endParaRPr lang="en-GB" dirty="0">
              <a:solidFill>
                <a:schemeClr val="bg1"/>
              </a:solidFill>
            </a:endParaRPr>
          </a:p>
          <a:p>
            <a:pPr lvl="0"/>
            <a:endParaRPr lang="en-GB" dirty="0">
              <a:solidFill>
                <a:schemeClr val="bg1"/>
              </a:solidFill>
            </a:endParaRPr>
          </a:p>
          <a:p>
            <a:r>
              <a:rPr lang="en-GB" b="1" dirty="0">
                <a:solidFill>
                  <a:schemeClr val="bg1"/>
                </a:solidFill>
              </a:rPr>
              <a:t>Risk Management</a:t>
            </a:r>
            <a:r>
              <a:rPr lang="en-GB" dirty="0">
                <a:solidFill>
                  <a:schemeClr val="bg1"/>
                </a:solidFill>
              </a:rPr>
              <a:t> – Identifying and mitigating operational, market, and regulatory </a:t>
            </a:r>
            <a:r>
              <a:rPr lang="en-GB" dirty="0" smtClean="0">
                <a:solidFill>
                  <a:schemeClr val="bg1"/>
                </a:solidFill>
              </a:rPr>
              <a:t>risk</a:t>
            </a:r>
            <a:endParaRPr lang="en-GB" dirty="0">
              <a:solidFill>
                <a:schemeClr val="bg1"/>
              </a:solidFill>
            </a:endParaRPr>
          </a:p>
        </p:txBody>
      </p:sp>
      <p:sp>
        <p:nvSpPr>
          <p:cNvPr id="18" name="TextBox 17"/>
          <p:cNvSpPr txBox="1"/>
          <p:nvPr/>
        </p:nvSpPr>
        <p:spPr>
          <a:xfrm>
            <a:off x="3644689" y="3635709"/>
            <a:ext cx="2299723" cy="3108543"/>
          </a:xfrm>
          <a:prstGeom prst="rect">
            <a:avLst/>
          </a:prstGeom>
          <a:noFill/>
        </p:spPr>
        <p:txBody>
          <a:bodyPr wrap="square" rtlCol="0">
            <a:spAutoFit/>
          </a:bodyPr>
          <a:lstStyle/>
          <a:p>
            <a:pPr lvl="0"/>
            <a:r>
              <a:rPr lang="en-GB" b="1" dirty="0">
                <a:solidFill>
                  <a:schemeClr val="bg1"/>
                </a:solidFill>
              </a:rPr>
              <a:t>Customer Support</a:t>
            </a:r>
            <a:r>
              <a:rPr lang="en-GB" dirty="0">
                <a:solidFill>
                  <a:schemeClr val="bg1"/>
                </a:solidFill>
              </a:rPr>
              <a:t> – Tailored helpdesk and client communication services</a:t>
            </a:r>
            <a:r>
              <a:rPr lang="en-GB" dirty="0" smtClean="0">
                <a:solidFill>
                  <a:schemeClr val="bg1"/>
                </a:solidFill>
              </a:rPr>
              <a:t>.</a:t>
            </a:r>
          </a:p>
          <a:p>
            <a:pPr lvl="0"/>
            <a:endParaRPr lang="en-GB" dirty="0">
              <a:solidFill>
                <a:schemeClr val="bg1"/>
              </a:solidFill>
            </a:endParaRPr>
          </a:p>
          <a:p>
            <a:pPr lvl="0"/>
            <a:r>
              <a:rPr lang="en-GB" b="1" dirty="0">
                <a:solidFill>
                  <a:schemeClr val="bg1"/>
                </a:solidFill>
              </a:rPr>
              <a:t>Data Management</a:t>
            </a:r>
            <a:r>
              <a:rPr lang="en-GB" dirty="0">
                <a:solidFill>
                  <a:schemeClr val="bg1"/>
                </a:solidFill>
              </a:rPr>
              <a:t> – Data entry, reporting, and administrative support</a:t>
            </a:r>
            <a:r>
              <a:rPr lang="en-GB" dirty="0" smtClean="0">
                <a:solidFill>
                  <a:schemeClr val="bg1"/>
                </a:solidFill>
              </a:rPr>
              <a:t>.</a:t>
            </a:r>
          </a:p>
          <a:p>
            <a:pPr lvl="0"/>
            <a:endParaRPr lang="en-GB" dirty="0">
              <a:solidFill>
                <a:schemeClr val="bg1"/>
              </a:solidFill>
            </a:endParaRPr>
          </a:p>
          <a:p>
            <a:pPr lvl="0"/>
            <a:r>
              <a:rPr lang="en-GB" b="1" dirty="0">
                <a:solidFill>
                  <a:schemeClr val="bg1"/>
                </a:solidFill>
              </a:rPr>
              <a:t>HR Administration</a:t>
            </a:r>
            <a:r>
              <a:rPr lang="en-GB" dirty="0">
                <a:solidFill>
                  <a:schemeClr val="bg1"/>
                </a:solidFill>
              </a:rPr>
              <a:t> – Payroll support, employee records, and basic HR compliance.</a:t>
            </a:r>
          </a:p>
          <a:p>
            <a:endParaRPr lang="en-GB" dirty="0">
              <a:solidFill>
                <a:schemeClr val="bg1"/>
              </a:solidFill>
            </a:endParaRPr>
          </a:p>
        </p:txBody>
      </p:sp>
      <p:sp>
        <p:nvSpPr>
          <p:cNvPr id="19" name="TextBox 18"/>
          <p:cNvSpPr txBox="1"/>
          <p:nvPr/>
        </p:nvSpPr>
        <p:spPr>
          <a:xfrm>
            <a:off x="6593148" y="3308434"/>
            <a:ext cx="2419350" cy="3323987"/>
          </a:xfrm>
          <a:prstGeom prst="rect">
            <a:avLst/>
          </a:prstGeom>
          <a:noFill/>
        </p:spPr>
        <p:txBody>
          <a:bodyPr wrap="square" rtlCol="0">
            <a:spAutoFit/>
          </a:bodyPr>
          <a:lstStyle/>
          <a:p>
            <a:pPr lvl="0"/>
            <a:r>
              <a:rPr lang="en-GB" b="1" dirty="0">
                <a:solidFill>
                  <a:schemeClr val="bg1"/>
                </a:solidFill>
              </a:rPr>
              <a:t>Talent Acquisition</a:t>
            </a:r>
            <a:r>
              <a:rPr lang="en-GB" dirty="0">
                <a:solidFill>
                  <a:schemeClr val="bg1"/>
                </a:solidFill>
              </a:rPr>
              <a:t> – </a:t>
            </a:r>
            <a:r>
              <a:rPr lang="en-GB" dirty="0" smtClean="0">
                <a:solidFill>
                  <a:schemeClr val="bg1"/>
                </a:solidFill>
              </a:rPr>
              <a:t>Key recruitment </a:t>
            </a:r>
            <a:r>
              <a:rPr lang="en-GB" dirty="0">
                <a:solidFill>
                  <a:schemeClr val="bg1"/>
                </a:solidFill>
              </a:rPr>
              <a:t>support for key roles</a:t>
            </a:r>
            <a:r>
              <a:rPr lang="en-GB" dirty="0" smtClean="0">
                <a:solidFill>
                  <a:schemeClr val="bg1"/>
                </a:solidFill>
              </a:rPr>
              <a:t>.</a:t>
            </a:r>
          </a:p>
          <a:p>
            <a:pPr lvl="0"/>
            <a:endParaRPr lang="en-GB" dirty="0">
              <a:solidFill>
                <a:schemeClr val="bg1"/>
              </a:solidFill>
            </a:endParaRPr>
          </a:p>
          <a:p>
            <a:pPr lvl="0"/>
            <a:r>
              <a:rPr lang="en-GB" b="1" dirty="0">
                <a:solidFill>
                  <a:schemeClr val="bg1"/>
                </a:solidFill>
              </a:rPr>
              <a:t>Training &amp; Development</a:t>
            </a:r>
            <a:r>
              <a:rPr lang="en-GB" dirty="0">
                <a:solidFill>
                  <a:schemeClr val="bg1"/>
                </a:solidFill>
              </a:rPr>
              <a:t> – Workshops and programmes in </a:t>
            </a:r>
            <a:r>
              <a:rPr lang="en-GB" dirty="0" smtClean="0">
                <a:solidFill>
                  <a:schemeClr val="bg1"/>
                </a:solidFill>
              </a:rPr>
              <a:t>B2B, </a:t>
            </a:r>
            <a:r>
              <a:rPr lang="en-GB" dirty="0">
                <a:solidFill>
                  <a:schemeClr val="bg1"/>
                </a:solidFill>
              </a:rPr>
              <a:t>communication, </a:t>
            </a:r>
            <a:r>
              <a:rPr lang="en-GB" dirty="0" smtClean="0">
                <a:solidFill>
                  <a:schemeClr val="bg1"/>
                </a:solidFill>
              </a:rPr>
              <a:t>digital, </a:t>
            </a:r>
            <a:r>
              <a:rPr lang="en-GB" dirty="0">
                <a:solidFill>
                  <a:schemeClr val="bg1"/>
                </a:solidFill>
              </a:rPr>
              <a:t>and </a:t>
            </a:r>
            <a:r>
              <a:rPr lang="en-GB" dirty="0" smtClean="0">
                <a:solidFill>
                  <a:schemeClr val="bg1"/>
                </a:solidFill>
              </a:rPr>
              <a:t> direct sales.</a:t>
            </a:r>
          </a:p>
          <a:p>
            <a:pPr lvl="0"/>
            <a:endParaRPr lang="en-GB" dirty="0">
              <a:solidFill>
                <a:schemeClr val="bg1"/>
              </a:solidFill>
            </a:endParaRPr>
          </a:p>
          <a:p>
            <a:pPr lvl="0"/>
            <a:r>
              <a:rPr lang="en-GB" b="1" dirty="0">
                <a:solidFill>
                  <a:schemeClr val="bg1"/>
                </a:solidFill>
              </a:rPr>
              <a:t>Team Capability Assessment</a:t>
            </a:r>
            <a:r>
              <a:rPr lang="en-GB" dirty="0">
                <a:solidFill>
                  <a:schemeClr val="bg1"/>
                </a:solidFill>
              </a:rPr>
              <a:t> – Identifying skill gaps and creating development plans.</a:t>
            </a:r>
          </a:p>
          <a:p>
            <a:endParaRPr lang="en-GB" dirty="0">
              <a:solidFill>
                <a:schemeClr val="bg1"/>
              </a:solidFill>
            </a:endParaRPr>
          </a:p>
        </p:txBody>
      </p:sp>
      <p:sp>
        <p:nvSpPr>
          <p:cNvPr id="20" name="TextBox 19"/>
          <p:cNvSpPr txBox="1"/>
          <p:nvPr/>
        </p:nvSpPr>
        <p:spPr>
          <a:xfrm>
            <a:off x="628650" y="575812"/>
            <a:ext cx="1964425" cy="461665"/>
          </a:xfrm>
          <a:prstGeom prst="rect">
            <a:avLst/>
          </a:prstGeom>
          <a:noFill/>
        </p:spPr>
        <p:txBody>
          <a:bodyPr wrap="square" rtlCol="0">
            <a:spAutoFit/>
          </a:bodyPr>
          <a:lstStyle/>
          <a:p>
            <a:r>
              <a:rPr lang="en-US" sz="2400" b="1" dirty="0" smtClean="0">
                <a:solidFill>
                  <a:schemeClr val="bg1"/>
                </a:solidFill>
              </a:rPr>
              <a:t>ADVISORY</a:t>
            </a:r>
            <a:endParaRPr lang="en-GB" sz="2400" b="1" dirty="0">
              <a:solidFill>
                <a:schemeClr val="bg1"/>
              </a:solidFill>
            </a:endParaRPr>
          </a:p>
        </p:txBody>
      </p:sp>
      <p:sp>
        <p:nvSpPr>
          <p:cNvPr id="41" name="TextBox 40"/>
          <p:cNvSpPr txBox="1"/>
          <p:nvPr/>
        </p:nvSpPr>
        <p:spPr>
          <a:xfrm>
            <a:off x="3644689" y="1877523"/>
            <a:ext cx="1964425" cy="461665"/>
          </a:xfrm>
          <a:prstGeom prst="rect">
            <a:avLst/>
          </a:prstGeom>
          <a:noFill/>
        </p:spPr>
        <p:txBody>
          <a:bodyPr wrap="square" rtlCol="0">
            <a:spAutoFit/>
          </a:bodyPr>
          <a:lstStyle/>
          <a:p>
            <a:pPr algn="ctr"/>
            <a:r>
              <a:rPr lang="en-US" sz="2400" b="1" dirty="0" smtClean="0">
                <a:solidFill>
                  <a:schemeClr val="bg1"/>
                </a:solidFill>
              </a:rPr>
              <a:t>BPO</a:t>
            </a:r>
            <a:endParaRPr lang="en-GB" sz="2400" b="1" dirty="0">
              <a:solidFill>
                <a:schemeClr val="bg1"/>
              </a:solidFill>
            </a:endParaRPr>
          </a:p>
        </p:txBody>
      </p:sp>
      <p:sp>
        <p:nvSpPr>
          <p:cNvPr id="43" name="TextBox 42"/>
          <p:cNvSpPr txBox="1"/>
          <p:nvPr/>
        </p:nvSpPr>
        <p:spPr>
          <a:xfrm>
            <a:off x="6488342" y="1553334"/>
            <a:ext cx="2813313" cy="461665"/>
          </a:xfrm>
          <a:prstGeom prst="rect">
            <a:avLst/>
          </a:prstGeom>
          <a:noFill/>
        </p:spPr>
        <p:txBody>
          <a:bodyPr wrap="square" rtlCol="0">
            <a:spAutoFit/>
          </a:bodyPr>
          <a:lstStyle/>
          <a:p>
            <a:r>
              <a:rPr lang="en-US" sz="2400" b="1" dirty="0" smtClean="0">
                <a:solidFill>
                  <a:schemeClr val="bg1"/>
                </a:solidFill>
              </a:rPr>
              <a:t>HUMAN CAPITAL</a:t>
            </a:r>
            <a:endParaRPr lang="en-GB" sz="2400" b="1" dirty="0">
              <a:solidFill>
                <a:schemeClr val="bg1"/>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405" name="Google Shape;405;p41"/>
          <p:cNvSpPr/>
          <p:nvPr/>
        </p:nvSpPr>
        <p:spPr>
          <a:xfrm>
            <a:off x="0" y="-792780"/>
            <a:ext cx="9903600" cy="765078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stretch>
              <a:fillRect t="-9220" b="-9219"/>
            </a:stretch>
          </a:blipFill>
          <a:ln>
            <a:noFill/>
          </a:ln>
        </p:spPr>
      </p:sp>
      <p:sp>
        <p:nvSpPr>
          <p:cNvPr id="287" name="Google Shape;287;p35"/>
          <p:cNvSpPr/>
          <p:nvPr/>
        </p:nvSpPr>
        <p:spPr>
          <a:xfrm rot="2700000">
            <a:off x="9651545" y="5049768"/>
            <a:ext cx="504112" cy="503306"/>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C00000"/>
          </a:solidFill>
          <a:ln>
            <a:noFill/>
          </a:ln>
        </p:spPr>
      </p:sp>
      <p:sp>
        <p:nvSpPr>
          <p:cNvPr id="2" name="Rectangle 1"/>
          <p:cNvSpPr/>
          <p:nvPr/>
        </p:nvSpPr>
        <p:spPr>
          <a:xfrm>
            <a:off x="-1" y="2647951"/>
            <a:ext cx="9902825" cy="421005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312" name="Google Shape;312;p35"/>
          <p:cNvSpPr txBox="1"/>
          <p:nvPr/>
        </p:nvSpPr>
        <p:spPr>
          <a:xfrm>
            <a:off x="10259778" y="3083997"/>
            <a:ext cx="3584575" cy="1034129"/>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altLang="en-US" sz="1200" dirty="0">
                <a:solidFill>
                  <a:schemeClr val="bg1"/>
                </a:solidFill>
                <a:latin typeface="+mj-lt"/>
              </a:rPr>
              <a:t>Our office automation solutions are designed to streamline processes, reduce operational costs, and increase productivity</a:t>
            </a:r>
            <a:r>
              <a:rPr lang="en-US" altLang="en-US" sz="1200" dirty="0" smtClean="0">
                <a:solidFill>
                  <a:schemeClr val="bg1"/>
                </a:solidFill>
                <a:latin typeface="+mj-lt"/>
              </a:rPr>
              <a:t>, allowing </a:t>
            </a:r>
            <a:r>
              <a:rPr lang="en-US" altLang="en-US" sz="1200" dirty="0">
                <a:solidFill>
                  <a:schemeClr val="bg1"/>
                </a:solidFill>
                <a:latin typeface="+mj-lt"/>
              </a:rPr>
              <a:t>organizations to focus on their core </a:t>
            </a:r>
            <a:r>
              <a:rPr lang="en-US" altLang="en-US" sz="1200" dirty="0" smtClean="0">
                <a:solidFill>
                  <a:schemeClr val="bg1"/>
                </a:solidFill>
                <a:latin typeface="+mj-lt"/>
              </a:rPr>
              <a:t>competencies. </a:t>
            </a:r>
            <a:endParaRPr lang="en-US" altLang="en-US" sz="1200" dirty="0">
              <a:solidFill>
                <a:schemeClr val="bg1"/>
              </a:solidFill>
              <a:latin typeface="+mj-lt"/>
            </a:endParaRPr>
          </a:p>
        </p:txBody>
      </p:sp>
      <p:sp>
        <p:nvSpPr>
          <p:cNvPr id="313" name="Google Shape;313;p35"/>
          <p:cNvSpPr txBox="1"/>
          <p:nvPr/>
        </p:nvSpPr>
        <p:spPr>
          <a:xfrm>
            <a:off x="-4455837" y="1817457"/>
            <a:ext cx="3500226" cy="51706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altLang="en-GB" sz="2400" b="1" i="0" u="none" strike="noStrike" cap="none" dirty="0">
                <a:solidFill>
                  <a:schemeClr val="bg1"/>
                </a:solidFill>
                <a:latin typeface="+mj-lt"/>
                <a:ea typeface="Open Sans"/>
                <a:cs typeface="Open Sans"/>
                <a:sym typeface="Open Sans"/>
              </a:rPr>
              <a:t>Office Automation</a:t>
            </a:r>
          </a:p>
        </p:txBody>
      </p:sp>
      <p:sp>
        <p:nvSpPr>
          <p:cNvPr id="314" name="Google Shape;314;p35"/>
          <p:cNvSpPr txBox="1"/>
          <p:nvPr/>
        </p:nvSpPr>
        <p:spPr>
          <a:xfrm>
            <a:off x="11207969" y="5301421"/>
            <a:ext cx="3260725" cy="1034129"/>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altLang="en-US" sz="1200" dirty="0">
                <a:solidFill>
                  <a:schemeClr val="bg1"/>
                </a:solidFill>
                <a:latin typeface="+mj-lt"/>
              </a:rPr>
              <a:t>We offer flexible computer rental options, allowing businesses to access state-of-the-art technology without the burden of significant upfront investment</a:t>
            </a:r>
            <a:r>
              <a:rPr lang="en-US" altLang="en-US" sz="1200" dirty="0" smtClean="0">
                <a:solidFill>
                  <a:schemeClr val="bg1"/>
                </a:solidFill>
                <a:latin typeface="+mj-lt"/>
              </a:rPr>
              <a:t>..</a:t>
            </a:r>
            <a:endParaRPr lang="en-US" altLang="en-US" sz="1200" dirty="0">
              <a:solidFill>
                <a:schemeClr val="bg1"/>
              </a:solidFill>
              <a:latin typeface="+mj-lt"/>
            </a:endParaRPr>
          </a:p>
        </p:txBody>
      </p:sp>
      <p:pic>
        <p:nvPicPr>
          <p:cNvPr id="32" name="Picture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59459" y="331075"/>
            <a:ext cx="497020" cy="583357"/>
          </a:xfrm>
          <a:prstGeom prst="rect">
            <a:avLst/>
          </a:prstGeom>
        </p:spPr>
      </p:pic>
      <p:pic>
        <p:nvPicPr>
          <p:cNvPr id="33" name="Google Shape;195;p30"/>
          <p:cNvPicPr preferRelativeResize="0"/>
          <p:nvPr/>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flipH="1">
            <a:off x="-4243413" y="3083997"/>
            <a:ext cx="3974782" cy="4234538"/>
          </a:xfrm>
          <a:prstGeom prst="rect">
            <a:avLst/>
          </a:prstGeom>
          <a:noFill/>
          <a:ln>
            <a:noFill/>
          </a:ln>
        </p:spPr>
      </p:pic>
      <p:grpSp>
        <p:nvGrpSpPr>
          <p:cNvPr id="291" name="Google Shape;291;p35"/>
          <p:cNvGrpSpPr/>
          <p:nvPr/>
        </p:nvGrpSpPr>
        <p:grpSpPr>
          <a:xfrm>
            <a:off x="4160964" y="5130507"/>
            <a:ext cx="835616" cy="874786"/>
            <a:chOff x="0" y="-38100"/>
            <a:chExt cx="812800" cy="850900"/>
          </a:xfrm>
          <a:solidFill>
            <a:schemeClr val="bg1">
              <a:lumMod val="50000"/>
            </a:schemeClr>
          </a:solidFill>
        </p:grpSpPr>
        <p:sp>
          <p:nvSpPr>
            <p:cNvPr id="292" name="Google Shape;292;p35"/>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grpFill/>
            <a:ln>
              <a:noFill/>
            </a:ln>
          </p:spPr>
        </p:sp>
        <p:sp>
          <p:nvSpPr>
            <p:cNvPr id="293" name="Google Shape;293;p35"/>
            <p:cNvSpPr txBox="1"/>
            <p:nvPr/>
          </p:nvSpPr>
          <p:spPr>
            <a:xfrm>
              <a:off x="0" y="-38100"/>
              <a:ext cx="812800" cy="850900"/>
            </a:xfrm>
            <a:prstGeom prst="rect">
              <a:avLst/>
            </a:prstGeom>
            <a:grpFill/>
            <a:ln>
              <a:noFill/>
            </a:ln>
          </p:spPr>
          <p:txBody>
            <a:bodyPr spcFirstLastPara="1" wrap="square" lIns="27510" tIns="27510" rIns="27510" bIns="27510" anchor="ctr" anchorCtr="0">
              <a:noAutofit/>
            </a:bodyPr>
            <a:lstStyle/>
            <a:p>
              <a:pPr marL="0" marR="0" lvl="0" indent="0" algn="ctr" rtl="0">
                <a:lnSpc>
                  <a:spcPct val="148000"/>
                </a:lnSpc>
                <a:spcBef>
                  <a:spcPts val="0"/>
                </a:spcBef>
                <a:spcAft>
                  <a:spcPts val="0"/>
                </a:spcAft>
                <a:buNone/>
              </a:pPr>
              <a:endParaRPr sz="975" b="0" i="0" u="none" strike="noStrike" cap="none">
                <a:solidFill>
                  <a:schemeClr val="dk1"/>
                </a:solidFill>
                <a:latin typeface="+mj-lt"/>
                <a:ea typeface="Calibri" panose="020F0502020204030204"/>
                <a:cs typeface="Calibri" panose="020F0502020204030204"/>
                <a:sym typeface="Calibri" panose="020F0502020204030204"/>
              </a:endParaRPr>
            </a:p>
          </p:txBody>
        </p:sp>
      </p:grpSp>
      <p:sp>
        <p:nvSpPr>
          <p:cNvPr id="303" name="Google Shape;303;p35"/>
          <p:cNvSpPr/>
          <p:nvPr/>
        </p:nvSpPr>
        <p:spPr>
          <a:xfrm>
            <a:off x="4414999" y="5369660"/>
            <a:ext cx="323089" cy="323089"/>
          </a:xfrm>
          <a:custGeom>
            <a:avLst/>
            <a:gdLst/>
            <a:ahLst/>
            <a:cxnLst/>
            <a:rect l="l" t="t" r="r" b="b"/>
            <a:pathLst>
              <a:path w="596617" h="596617" extrusionOk="0">
                <a:moveTo>
                  <a:pt x="0" y="0"/>
                </a:moveTo>
                <a:lnTo>
                  <a:pt x="596617" y="0"/>
                </a:lnTo>
                <a:lnTo>
                  <a:pt x="596617" y="596616"/>
                </a:lnTo>
                <a:lnTo>
                  <a:pt x="0" y="596616"/>
                </a:lnTo>
                <a:lnTo>
                  <a:pt x="0" y="0"/>
                </a:lnTo>
                <a:close/>
              </a:path>
            </a:pathLst>
          </a:custGeom>
          <a:blipFill rotWithShape="1">
            <a:blip r:embed="rId7"/>
            <a:stretch>
              <a:fillRect/>
            </a:stretch>
          </a:blipFill>
          <a:ln>
            <a:noFill/>
          </a:ln>
        </p:spPr>
      </p:sp>
      <p:sp>
        <p:nvSpPr>
          <p:cNvPr id="309" name="Google Shape;309;p35"/>
          <p:cNvSpPr txBox="1"/>
          <p:nvPr/>
        </p:nvSpPr>
        <p:spPr>
          <a:xfrm>
            <a:off x="-6153581" y="4538049"/>
            <a:ext cx="3523884" cy="51706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altLang="en-GB" sz="2400" b="1" dirty="0" smtClean="0">
                <a:solidFill>
                  <a:schemeClr val="bg1"/>
                </a:solidFill>
                <a:latin typeface="+mj-lt"/>
                <a:ea typeface="Open Sans"/>
                <a:cs typeface="Open Sans"/>
                <a:sym typeface="Open Sans"/>
              </a:rPr>
              <a:t>Project Funding</a:t>
            </a:r>
            <a:endParaRPr lang="en-US" altLang="en-GB" sz="2400" b="1" i="0" u="none" strike="noStrike" cap="none" dirty="0">
              <a:solidFill>
                <a:schemeClr val="bg1"/>
              </a:solidFill>
              <a:latin typeface="+mj-lt"/>
              <a:ea typeface="Open Sans"/>
              <a:cs typeface="Open Sans"/>
              <a:sym typeface="Open Sans"/>
            </a:endParaRPr>
          </a:p>
        </p:txBody>
      </p:sp>
      <p:sp>
        <p:nvSpPr>
          <p:cNvPr id="308" name="Google Shape;308;p35"/>
          <p:cNvSpPr txBox="1"/>
          <p:nvPr/>
        </p:nvSpPr>
        <p:spPr>
          <a:xfrm>
            <a:off x="296381" y="2917797"/>
            <a:ext cx="3456754" cy="3600986"/>
          </a:xfrm>
          <a:prstGeom prst="rect">
            <a:avLst/>
          </a:prstGeom>
          <a:noFill/>
          <a:ln>
            <a:noFill/>
          </a:ln>
        </p:spPr>
        <p:txBody>
          <a:bodyPr spcFirstLastPara="1" wrap="square" lIns="0" tIns="0" rIns="0" bIns="0" anchor="t" anchorCtr="0">
            <a:spAutoFit/>
          </a:bodyPr>
          <a:lstStyle/>
          <a:p>
            <a:r>
              <a:rPr lang="en-GB" sz="1800" dirty="0">
                <a:solidFill>
                  <a:schemeClr val="bg1"/>
                </a:solidFill>
              </a:rPr>
              <a:t/>
            </a:r>
            <a:br>
              <a:rPr lang="en-GB" sz="1800" dirty="0">
                <a:solidFill>
                  <a:schemeClr val="bg1"/>
                </a:solidFill>
              </a:rPr>
            </a:br>
            <a:endParaRPr lang="en-GB" sz="1800" dirty="0" smtClean="0">
              <a:solidFill>
                <a:schemeClr val="bg1"/>
              </a:solidFill>
            </a:endParaRPr>
          </a:p>
          <a:p>
            <a:r>
              <a:rPr lang="en-GB" sz="1800" dirty="0" smtClean="0">
                <a:solidFill>
                  <a:schemeClr val="bg1"/>
                </a:solidFill>
              </a:rPr>
              <a:t>We </a:t>
            </a:r>
            <a:r>
              <a:rPr lang="en-GB" sz="1800" dirty="0">
                <a:solidFill>
                  <a:schemeClr val="bg1"/>
                </a:solidFill>
              </a:rPr>
              <a:t>work as an extension of your team. Our advice is practical, our communication is direct, and our success is measured by yours</a:t>
            </a:r>
            <a:r>
              <a:rPr lang="en-GB" sz="1800" dirty="0" smtClean="0">
                <a:solidFill>
                  <a:schemeClr val="bg1"/>
                </a:solidFill>
              </a:rPr>
              <a:t>.</a:t>
            </a:r>
          </a:p>
          <a:p>
            <a:r>
              <a:rPr lang="en-GB" sz="1800" dirty="0">
                <a:solidFill>
                  <a:schemeClr val="bg1"/>
                </a:solidFill>
              </a:rPr>
              <a:t/>
            </a:r>
            <a:br>
              <a:rPr lang="en-GB" sz="1800" dirty="0">
                <a:solidFill>
                  <a:schemeClr val="bg1"/>
                </a:solidFill>
              </a:rPr>
            </a:br>
            <a:r>
              <a:rPr lang="en-GB" sz="1800" dirty="0">
                <a:solidFill>
                  <a:schemeClr val="bg1"/>
                </a:solidFill>
              </a:rPr>
              <a:t>Every business is unique. We take the time to understand your context, constraints, and ambitions before proposing any solution</a:t>
            </a:r>
            <a:r>
              <a:rPr lang="en-GB" sz="1800" dirty="0" smtClean="0">
                <a:solidFill>
                  <a:schemeClr val="bg1"/>
                </a:solidFill>
              </a:rPr>
              <a:t>.</a:t>
            </a:r>
          </a:p>
          <a:p>
            <a:endParaRPr lang="en-GB" sz="1800" dirty="0">
              <a:solidFill>
                <a:schemeClr val="bg1"/>
              </a:solidFill>
            </a:endParaRPr>
          </a:p>
        </p:txBody>
      </p:sp>
      <p:grpSp>
        <p:nvGrpSpPr>
          <p:cNvPr id="294" name="Google Shape;294;p35"/>
          <p:cNvGrpSpPr/>
          <p:nvPr/>
        </p:nvGrpSpPr>
        <p:grpSpPr>
          <a:xfrm>
            <a:off x="4116184" y="3601061"/>
            <a:ext cx="835616" cy="874786"/>
            <a:chOff x="0" y="-38100"/>
            <a:chExt cx="812800" cy="850900"/>
          </a:xfrm>
          <a:solidFill>
            <a:srgbClr val="C00000"/>
          </a:solidFill>
        </p:grpSpPr>
        <p:sp>
          <p:nvSpPr>
            <p:cNvPr id="295" name="Google Shape;295;p35"/>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grpFill/>
            <a:ln>
              <a:noFill/>
            </a:ln>
          </p:spPr>
        </p:sp>
        <p:sp>
          <p:nvSpPr>
            <p:cNvPr id="296" name="Google Shape;296;p35"/>
            <p:cNvSpPr txBox="1"/>
            <p:nvPr/>
          </p:nvSpPr>
          <p:spPr>
            <a:xfrm>
              <a:off x="0" y="-38100"/>
              <a:ext cx="812800" cy="850900"/>
            </a:xfrm>
            <a:prstGeom prst="rect">
              <a:avLst/>
            </a:prstGeom>
            <a:grpFill/>
            <a:ln>
              <a:noFill/>
            </a:ln>
          </p:spPr>
          <p:txBody>
            <a:bodyPr spcFirstLastPara="1" wrap="square" lIns="27510" tIns="27510" rIns="27510" bIns="27510" anchor="ctr" anchorCtr="0">
              <a:noAutofit/>
            </a:bodyPr>
            <a:lstStyle/>
            <a:p>
              <a:pPr marL="0" marR="0" lvl="0" indent="0" algn="ctr" rtl="0">
                <a:lnSpc>
                  <a:spcPct val="148000"/>
                </a:lnSpc>
                <a:spcBef>
                  <a:spcPts val="0"/>
                </a:spcBef>
                <a:spcAft>
                  <a:spcPts val="0"/>
                </a:spcAft>
                <a:buNone/>
              </a:pPr>
              <a:endParaRPr sz="975" b="0" i="0" u="none" strike="noStrike" cap="none">
                <a:solidFill>
                  <a:schemeClr val="dk1"/>
                </a:solidFill>
                <a:latin typeface="+mj-lt"/>
                <a:ea typeface="Calibri" panose="020F0502020204030204"/>
                <a:cs typeface="Calibri" panose="020F0502020204030204"/>
                <a:sym typeface="Calibri" panose="020F0502020204030204"/>
              </a:endParaRPr>
            </a:p>
          </p:txBody>
        </p:sp>
      </p:grpSp>
      <p:sp>
        <p:nvSpPr>
          <p:cNvPr id="306" name="Google Shape;306;p35"/>
          <p:cNvSpPr/>
          <p:nvPr/>
        </p:nvSpPr>
        <p:spPr>
          <a:xfrm>
            <a:off x="4327667" y="3921786"/>
            <a:ext cx="412650" cy="233335"/>
          </a:xfrm>
          <a:custGeom>
            <a:avLst/>
            <a:gdLst/>
            <a:ahLst/>
            <a:cxnLst/>
            <a:rect l="l" t="t" r="r" b="b"/>
            <a:pathLst>
              <a:path w="762001" h="430877" extrusionOk="0">
                <a:moveTo>
                  <a:pt x="0" y="0"/>
                </a:moveTo>
                <a:lnTo>
                  <a:pt x="762001" y="0"/>
                </a:lnTo>
                <a:lnTo>
                  <a:pt x="762001" y="430876"/>
                </a:lnTo>
                <a:lnTo>
                  <a:pt x="0" y="430876"/>
                </a:lnTo>
                <a:lnTo>
                  <a:pt x="0" y="0"/>
                </a:lnTo>
                <a:close/>
              </a:path>
            </a:pathLst>
          </a:custGeom>
          <a:blipFill rotWithShape="1">
            <a:blip r:embed="rId8"/>
            <a:stretch>
              <a:fillRect/>
            </a:stretch>
          </a:blipFill>
          <a:ln>
            <a:noFill/>
          </a:ln>
        </p:spPr>
      </p:sp>
      <p:sp>
        <p:nvSpPr>
          <p:cNvPr id="311" name="Google Shape;311;p35"/>
          <p:cNvSpPr txBox="1"/>
          <p:nvPr/>
        </p:nvSpPr>
        <p:spPr>
          <a:xfrm>
            <a:off x="-3874944" y="3091834"/>
            <a:ext cx="3237844" cy="51706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altLang="en-GB" sz="2400" b="1" dirty="0" smtClean="0">
                <a:solidFill>
                  <a:schemeClr val="bg1"/>
                </a:solidFill>
                <a:latin typeface="+mj-lt"/>
                <a:ea typeface="Open Sans"/>
                <a:cs typeface="Open Sans"/>
                <a:sym typeface="Open Sans"/>
              </a:rPr>
              <a:t>Seed Capital Funding</a:t>
            </a:r>
            <a:endParaRPr lang="en-US" altLang="en-GB" sz="2400" b="1" i="0" u="none" strike="noStrike" cap="none" dirty="0">
              <a:solidFill>
                <a:schemeClr val="bg1"/>
              </a:solidFill>
              <a:latin typeface="+mj-lt"/>
              <a:ea typeface="Open Sans"/>
              <a:cs typeface="Open Sans"/>
              <a:sym typeface="Open Sans"/>
            </a:endParaRPr>
          </a:p>
        </p:txBody>
      </p:sp>
      <p:sp>
        <p:nvSpPr>
          <p:cNvPr id="310" name="Google Shape;310;p35"/>
          <p:cNvSpPr txBox="1"/>
          <p:nvPr/>
        </p:nvSpPr>
        <p:spPr>
          <a:xfrm>
            <a:off x="10959459" y="1150363"/>
            <a:ext cx="4621687" cy="1508105"/>
          </a:xfrm>
          <a:prstGeom prst="rect">
            <a:avLst/>
          </a:prstGeom>
          <a:noFill/>
          <a:ln>
            <a:noFill/>
          </a:ln>
        </p:spPr>
        <p:txBody>
          <a:bodyPr spcFirstLastPara="1" wrap="square" lIns="0" tIns="0" rIns="0" bIns="0" anchor="t" anchorCtr="0">
            <a:spAutoFit/>
          </a:bodyPr>
          <a:lstStyle/>
          <a:p>
            <a:pPr lvl="0">
              <a:lnSpc>
                <a:spcPct val="140000"/>
              </a:lnSpc>
            </a:pPr>
            <a:r>
              <a:rPr lang="en-GB" dirty="0" smtClean="0">
                <a:solidFill>
                  <a:schemeClr val="bg1"/>
                </a:solidFill>
              </a:rPr>
              <a:t>We </a:t>
            </a:r>
            <a:r>
              <a:rPr lang="en-GB" dirty="0">
                <a:solidFill>
                  <a:schemeClr val="bg1"/>
                </a:solidFill>
              </a:rPr>
              <a:t>work as an extension of your team. Our advice is practical, our communication is direct, and our success is measured by </a:t>
            </a:r>
            <a:r>
              <a:rPr lang="en-GB" dirty="0" smtClean="0">
                <a:solidFill>
                  <a:schemeClr val="bg1"/>
                </a:solidFill>
              </a:rPr>
              <a:t>yours</a:t>
            </a:r>
          </a:p>
          <a:p>
            <a:pPr lvl="0">
              <a:lnSpc>
                <a:spcPct val="140000"/>
              </a:lnSpc>
            </a:pPr>
            <a:endParaRPr lang="en-US" altLang="en-US" dirty="0">
              <a:solidFill>
                <a:schemeClr val="bg1"/>
              </a:solidFill>
              <a:latin typeface="+mj-lt"/>
            </a:endParaRPr>
          </a:p>
          <a:p>
            <a:pPr lvl="0">
              <a:lnSpc>
                <a:spcPct val="140000"/>
              </a:lnSpc>
            </a:pPr>
            <a:endParaRPr lang="en-US" altLang="en-US" dirty="0">
              <a:solidFill>
                <a:schemeClr val="bg1"/>
              </a:solidFill>
              <a:latin typeface="+mj-lt"/>
            </a:endParaRPr>
          </a:p>
        </p:txBody>
      </p:sp>
      <p:pic>
        <p:nvPicPr>
          <p:cNvPr id="26"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792780"/>
            <a:ext cx="9870665" cy="3440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Google Shape;270;p34"/>
          <p:cNvSpPr txBox="1"/>
          <p:nvPr/>
        </p:nvSpPr>
        <p:spPr>
          <a:xfrm>
            <a:off x="2846332" y="498982"/>
            <a:ext cx="4339988" cy="620170"/>
          </a:xfrm>
          <a:prstGeom prst="rect">
            <a:avLst/>
          </a:prstGeom>
          <a:noFill/>
          <a:ln>
            <a:noFill/>
          </a:ln>
        </p:spPr>
        <p:txBody>
          <a:bodyPr spcFirstLastPara="1" wrap="square" lIns="0" tIns="0" rIns="0" bIns="0" anchor="t" anchorCtr="0">
            <a:spAutoFit/>
          </a:bodyPr>
          <a:lstStyle/>
          <a:p>
            <a:pPr marL="0" marR="0" lvl="0" indent="0" algn="ctr" rtl="0">
              <a:lnSpc>
                <a:spcPct val="124000"/>
              </a:lnSpc>
              <a:spcBef>
                <a:spcPts val="0"/>
              </a:spcBef>
              <a:spcAft>
                <a:spcPts val="0"/>
              </a:spcAft>
              <a:buNone/>
            </a:pPr>
            <a:r>
              <a:rPr lang="en-US" sz="3250" b="1" dirty="0" smtClean="0">
                <a:solidFill>
                  <a:schemeClr val="bg1"/>
                </a:solidFill>
                <a:latin typeface="+mj-lt"/>
                <a:ea typeface="Inter" panose="02000503000000020004"/>
                <a:cs typeface="Inter" panose="02000503000000020004"/>
                <a:sym typeface="Inter" panose="02000503000000020004"/>
              </a:rPr>
              <a:t>OUR APPROACH</a:t>
            </a:r>
            <a:endParaRPr lang="en-US" altLang="en-GB" sz="3250" b="1" i="0" u="none" strike="noStrike" cap="none" dirty="0">
              <a:solidFill>
                <a:schemeClr val="bg1"/>
              </a:solidFill>
              <a:latin typeface="+mj-lt"/>
              <a:ea typeface="Inter" panose="02000503000000020004"/>
              <a:cs typeface="Inter" panose="02000503000000020004"/>
              <a:sym typeface="Inter" panose="02000503000000020004"/>
            </a:endParaRPr>
          </a:p>
        </p:txBody>
      </p:sp>
      <p:grpSp>
        <p:nvGrpSpPr>
          <p:cNvPr id="23" name="Google Shape;252;p33"/>
          <p:cNvGrpSpPr/>
          <p:nvPr/>
        </p:nvGrpSpPr>
        <p:grpSpPr>
          <a:xfrm>
            <a:off x="4177470" y="276637"/>
            <a:ext cx="674289" cy="104131"/>
            <a:chOff x="0" y="-38100"/>
            <a:chExt cx="327938" cy="50643"/>
          </a:xfrm>
          <a:solidFill>
            <a:srgbClr val="C00000"/>
          </a:solidFill>
        </p:grpSpPr>
        <p:sp>
          <p:nvSpPr>
            <p:cNvPr id="24" name="Google Shape;253;p33"/>
            <p:cNvSpPr/>
            <p:nvPr/>
          </p:nvSpPr>
          <p:spPr>
            <a:xfrm>
              <a:off x="0" y="0"/>
              <a:ext cx="327938" cy="12543"/>
            </a:xfrm>
            <a:custGeom>
              <a:avLst/>
              <a:gdLst/>
              <a:ahLst/>
              <a:cxnLst/>
              <a:rect l="l" t="t" r="r" b="b"/>
              <a:pathLst>
                <a:path w="327938" h="12543" extrusionOk="0">
                  <a:moveTo>
                    <a:pt x="0" y="0"/>
                  </a:moveTo>
                  <a:lnTo>
                    <a:pt x="327938" y="0"/>
                  </a:lnTo>
                  <a:lnTo>
                    <a:pt x="327938" y="12543"/>
                  </a:lnTo>
                  <a:lnTo>
                    <a:pt x="0" y="12543"/>
                  </a:lnTo>
                  <a:close/>
                </a:path>
              </a:pathLst>
            </a:custGeom>
            <a:grpFill/>
            <a:ln>
              <a:noFill/>
            </a:ln>
          </p:spPr>
        </p:sp>
        <p:sp>
          <p:nvSpPr>
            <p:cNvPr id="25" name="Google Shape;254;p33"/>
            <p:cNvSpPr txBox="1"/>
            <p:nvPr/>
          </p:nvSpPr>
          <p:spPr>
            <a:xfrm>
              <a:off x="0" y="-38100"/>
              <a:ext cx="327938" cy="50643"/>
            </a:xfrm>
            <a:prstGeom prst="rect">
              <a:avLst/>
            </a:prstGeom>
            <a:grpFill/>
            <a:ln>
              <a:noFill/>
            </a:ln>
          </p:spPr>
          <p:txBody>
            <a:bodyPr spcFirstLastPara="1" wrap="square" lIns="27510" tIns="27510" rIns="27510" bIns="27510" anchor="ctr" anchorCtr="0">
              <a:noAutofit/>
            </a:bodyPr>
            <a:lstStyle/>
            <a:p>
              <a:pPr marL="0" marR="0" lvl="0" indent="0" algn="ctr" rtl="0">
                <a:lnSpc>
                  <a:spcPct val="148000"/>
                </a:lnSpc>
                <a:spcBef>
                  <a:spcPts val="0"/>
                </a:spcBef>
                <a:spcAft>
                  <a:spcPts val="0"/>
                </a:spcAft>
                <a:buNone/>
              </a:pPr>
              <a:endParaRPr sz="975" b="0" i="0" u="none" strike="noStrike" cap="none">
                <a:solidFill>
                  <a:schemeClr val="dk1"/>
                </a:solidFill>
                <a:latin typeface="+mj-lt"/>
                <a:ea typeface="Calibri" panose="020F0502020204030204"/>
                <a:cs typeface="Calibri" panose="020F0502020204030204"/>
                <a:sym typeface="Calibri" panose="020F0502020204030204"/>
              </a:endParaRPr>
            </a:p>
          </p:txBody>
        </p:sp>
      </p:grpSp>
      <p:sp>
        <p:nvSpPr>
          <p:cNvPr id="28" name="Text Box 4"/>
          <p:cNvSpPr txBox="1"/>
          <p:nvPr/>
        </p:nvSpPr>
        <p:spPr>
          <a:xfrm>
            <a:off x="5687377" y="3397553"/>
            <a:ext cx="3581722" cy="1676316"/>
          </a:xfrm>
          <a:prstGeom prst="rect">
            <a:avLst/>
          </a:prstGeom>
          <a:noFill/>
        </p:spPr>
        <p:txBody>
          <a:bodyPr wrap="square" rtlCol="0">
            <a:noAutofit/>
          </a:bodyPr>
          <a:lstStyle/>
          <a:p>
            <a:r>
              <a:rPr lang="en-US" sz="1800" dirty="0" smtClean="0">
                <a:solidFill>
                  <a:schemeClr val="bg1"/>
                </a:solidFill>
              </a:rPr>
              <a:t>SIBO Capital actively engages in investment opportunities that align with our vision of fostering innovation and economic partnerships </a:t>
            </a:r>
          </a:p>
          <a:p>
            <a:endParaRPr lang="en-US" sz="1800" dirty="0" smtClean="0">
              <a:solidFill>
                <a:schemeClr val="bg1"/>
              </a:solidFill>
            </a:endParaRPr>
          </a:p>
          <a:p>
            <a:r>
              <a:rPr lang="en-US" sz="1800" dirty="0" smtClean="0">
                <a:solidFill>
                  <a:schemeClr val="bg1"/>
                </a:solidFill>
              </a:rPr>
              <a:t>We seek out promising startups and established companies that demonstrate potential for significant returns and impact. </a:t>
            </a:r>
            <a:endParaRPr lang="en-US" altLang="en-US" sz="1800" dirty="0">
              <a:solidFill>
                <a:schemeClr val="bg1"/>
              </a:solidFill>
              <a:latin typeface="+mj-lt"/>
            </a:endParaRPr>
          </a:p>
        </p:txBody>
      </p:sp>
      <p:sp>
        <p:nvSpPr>
          <p:cNvPr id="29" name="TextBox 28"/>
          <p:cNvSpPr txBox="1"/>
          <p:nvPr/>
        </p:nvSpPr>
        <p:spPr>
          <a:xfrm>
            <a:off x="68876" y="2746002"/>
            <a:ext cx="3438500" cy="369332"/>
          </a:xfrm>
          <a:prstGeom prst="rect">
            <a:avLst/>
          </a:prstGeom>
          <a:noFill/>
        </p:spPr>
        <p:txBody>
          <a:bodyPr wrap="square" rtlCol="0">
            <a:spAutoFit/>
          </a:bodyPr>
          <a:lstStyle/>
          <a:p>
            <a:pPr algn="ctr"/>
            <a:r>
              <a:rPr lang="en-US" sz="1800" b="1" dirty="0" smtClean="0">
                <a:solidFill>
                  <a:schemeClr val="bg1"/>
                </a:solidFill>
              </a:rPr>
              <a:t>PARTNER NOT PROVIDER</a:t>
            </a:r>
            <a:endParaRPr lang="en-GB" sz="1800" b="1" dirty="0">
              <a:solidFill>
                <a:schemeClr val="bg1"/>
              </a:solidFill>
            </a:endParaRPr>
          </a:p>
        </p:txBody>
      </p:sp>
      <p:sp>
        <p:nvSpPr>
          <p:cNvPr id="30" name="TextBox 29"/>
          <p:cNvSpPr txBox="1"/>
          <p:nvPr/>
        </p:nvSpPr>
        <p:spPr>
          <a:xfrm>
            <a:off x="5571292" y="2734626"/>
            <a:ext cx="3438500" cy="369332"/>
          </a:xfrm>
          <a:prstGeom prst="rect">
            <a:avLst/>
          </a:prstGeom>
          <a:noFill/>
        </p:spPr>
        <p:txBody>
          <a:bodyPr wrap="square" rtlCol="0">
            <a:spAutoFit/>
          </a:bodyPr>
          <a:lstStyle/>
          <a:p>
            <a:pPr algn="ctr"/>
            <a:r>
              <a:rPr lang="en-US" sz="1800" b="1" dirty="0" smtClean="0">
                <a:solidFill>
                  <a:schemeClr val="bg1"/>
                </a:solidFill>
              </a:rPr>
              <a:t>TAILORED NOT UNIFORM</a:t>
            </a:r>
            <a:endParaRPr lang="en-GB" sz="1800" b="1" dirty="0">
              <a:solidFill>
                <a:schemeClr val="bg1"/>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17" name="Google Shape;405;p41"/>
          <p:cNvSpPr/>
          <p:nvPr/>
        </p:nvSpPr>
        <p:spPr>
          <a:xfrm rot="5400000">
            <a:off x="1462499" y="-1462183"/>
            <a:ext cx="6978459" cy="9902826"/>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stretch>
              <a:fillRect t="-9220" b="-9219"/>
            </a:stretch>
          </a:blipFill>
          <a:ln>
            <a:noFill/>
          </a:ln>
        </p:spPr>
      </p:sp>
      <p:sp>
        <p:nvSpPr>
          <p:cNvPr id="266" name="Google Shape;266;p34"/>
          <p:cNvSpPr/>
          <p:nvPr/>
        </p:nvSpPr>
        <p:spPr>
          <a:xfrm rot="5400000">
            <a:off x="2811780" y="-2863850"/>
            <a:ext cx="4227830" cy="9956165"/>
          </a:xfrm>
          <a:custGeom>
            <a:avLst/>
            <a:gdLst/>
            <a:ahLst/>
            <a:cxnLst/>
            <a:rect l="l" t="t" r="r" b="b"/>
            <a:pathLst>
              <a:path w="6350000" h="6339840" extrusionOk="0">
                <a:moveTo>
                  <a:pt x="6350000" y="6339840"/>
                </a:moveTo>
                <a:lnTo>
                  <a:pt x="0" y="6339840"/>
                </a:lnTo>
                <a:lnTo>
                  <a:pt x="0" y="0"/>
                </a:lnTo>
                <a:lnTo>
                  <a:pt x="6350000" y="6339840"/>
                </a:lnTo>
                <a:close/>
              </a:path>
            </a:pathLst>
          </a:custGeom>
          <a:solidFill>
            <a:schemeClr val="bg1">
              <a:lumMod val="85000"/>
            </a:schemeClr>
          </a:solidFill>
          <a:ln>
            <a:noFill/>
          </a:ln>
        </p:spPr>
      </p:sp>
      <p:sp>
        <p:nvSpPr>
          <p:cNvPr id="320" name="Google Shape;320;p36"/>
          <p:cNvSpPr/>
          <p:nvPr/>
        </p:nvSpPr>
        <p:spPr>
          <a:xfrm rot="2700000">
            <a:off x="9651545" y="5049768"/>
            <a:ext cx="504112" cy="503306"/>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C00000"/>
          </a:solidFill>
          <a:ln>
            <a:noFill/>
          </a:ln>
        </p:spPr>
      </p:sp>
      <p:pic>
        <p:nvPicPr>
          <p:cNvPr id="321" name="Google Shape;321;p36"/>
          <p:cNvPicPr preferRelativeResize="0"/>
          <p:nvPr/>
        </p:nvPicPr>
        <p:blipFill rotWithShape="1">
          <a:blip r:embed="rId4"/>
          <a:srcRect l="5184" r="5185"/>
          <a:stretch>
            <a:fillRect/>
          </a:stretch>
        </p:blipFill>
        <p:spPr>
          <a:xfrm>
            <a:off x="798830" y="1738630"/>
            <a:ext cx="2451100" cy="1902460"/>
          </a:xfrm>
          <a:prstGeom prst="rect">
            <a:avLst/>
          </a:prstGeom>
          <a:noFill/>
          <a:ln>
            <a:noFill/>
          </a:ln>
        </p:spPr>
      </p:pic>
      <p:pic>
        <p:nvPicPr>
          <p:cNvPr id="322" name="Google Shape;322;p36"/>
          <p:cNvPicPr preferRelativeResize="0"/>
          <p:nvPr/>
        </p:nvPicPr>
        <p:blipFill rotWithShape="1">
          <a:blip r:embed="rId5"/>
          <a:srcRect t="25191" b="25191"/>
          <a:stretch>
            <a:fillRect/>
          </a:stretch>
        </p:blipFill>
        <p:spPr>
          <a:xfrm>
            <a:off x="3705860" y="1684655"/>
            <a:ext cx="2451100" cy="1895475"/>
          </a:xfrm>
          <a:prstGeom prst="rect">
            <a:avLst/>
          </a:prstGeom>
          <a:noFill/>
          <a:ln>
            <a:noFill/>
          </a:ln>
        </p:spPr>
      </p:pic>
      <p:pic>
        <p:nvPicPr>
          <p:cNvPr id="323" name="Google Shape;323;p36"/>
          <p:cNvPicPr preferRelativeResize="0"/>
          <p:nvPr/>
        </p:nvPicPr>
        <p:blipFill rotWithShape="1">
          <a:blip r:embed="rId6"/>
          <a:srcRect l="8363" r="2173"/>
          <a:stretch>
            <a:fillRect/>
          </a:stretch>
        </p:blipFill>
        <p:spPr>
          <a:xfrm>
            <a:off x="6602095" y="1708150"/>
            <a:ext cx="2451100" cy="1856740"/>
          </a:xfrm>
          <a:prstGeom prst="rect">
            <a:avLst/>
          </a:prstGeom>
          <a:noFill/>
          <a:ln>
            <a:noFill/>
          </a:ln>
        </p:spPr>
      </p:pic>
      <p:sp>
        <p:nvSpPr>
          <p:cNvPr id="324" name="Google Shape;324;p36"/>
          <p:cNvSpPr txBox="1"/>
          <p:nvPr/>
        </p:nvSpPr>
        <p:spPr>
          <a:xfrm>
            <a:off x="705275" y="4959010"/>
            <a:ext cx="2638209" cy="1107996"/>
          </a:xfrm>
          <a:prstGeom prst="rect">
            <a:avLst/>
          </a:prstGeom>
          <a:noFill/>
          <a:ln>
            <a:noFill/>
          </a:ln>
        </p:spPr>
        <p:txBody>
          <a:bodyPr spcFirstLastPara="1" wrap="square" lIns="0" tIns="0" rIns="0" bIns="0" anchor="t" anchorCtr="0">
            <a:spAutoFit/>
          </a:bodyPr>
          <a:lstStyle/>
          <a:p>
            <a:r>
              <a:rPr lang="en-GB" sz="1800" dirty="0">
                <a:solidFill>
                  <a:schemeClr val="bg1"/>
                </a:solidFill>
              </a:rPr>
              <a:t>Our team has hands‑on experience in building and scaling businesses across various industries. </a:t>
            </a:r>
            <a:endParaRPr lang="en-GB" sz="1800" dirty="0">
              <a:solidFill>
                <a:schemeClr val="bg1"/>
              </a:solidFill>
              <a:latin typeface="+mj-lt"/>
            </a:endParaRPr>
          </a:p>
        </p:txBody>
      </p:sp>
      <p:sp>
        <p:nvSpPr>
          <p:cNvPr id="325" name="Google Shape;325;p36"/>
          <p:cNvSpPr txBox="1"/>
          <p:nvPr/>
        </p:nvSpPr>
        <p:spPr>
          <a:xfrm>
            <a:off x="792700" y="3852647"/>
            <a:ext cx="2236722" cy="775597"/>
          </a:xfrm>
          <a:prstGeom prst="rect">
            <a:avLst/>
          </a:prstGeom>
          <a:noFill/>
          <a:ln>
            <a:noFill/>
          </a:ln>
        </p:spPr>
        <p:txBody>
          <a:bodyPr spcFirstLastPara="1" wrap="square" lIns="0" tIns="0" rIns="0" bIns="0" anchor="t" anchorCtr="0">
            <a:spAutoFit/>
          </a:bodyPr>
          <a:lstStyle/>
          <a:p>
            <a:pPr lvl="0" algn="ctr">
              <a:lnSpc>
                <a:spcPct val="140000"/>
              </a:lnSpc>
            </a:pPr>
            <a:r>
              <a:rPr lang="en-GB" sz="1800" dirty="0">
                <a:solidFill>
                  <a:schemeClr val="bg1"/>
                </a:solidFill>
              </a:rPr>
              <a:t> </a:t>
            </a:r>
            <a:r>
              <a:rPr lang="en-GB" sz="1800" b="1" dirty="0">
                <a:solidFill>
                  <a:schemeClr val="bg1"/>
                </a:solidFill>
              </a:rPr>
              <a:t>Deep SME &amp; </a:t>
            </a:r>
            <a:r>
              <a:rPr lang="en-GB" sz="1800" b="1" dirty="0" smtClean="0">
                <a:solidFill>
                  <a:schemeClr val="bg1"/>
                </a:solidFill>
              </a:rPr>
              <a:t>Start-up </a:t>
            </a:r>
            <a:r>
              <a:rPr lang="en-GB" sz="1800" b="1" dirty="0">
                <a:solidFill>
                  <a:schemeClr val="bg1"/>
                </a:solidFill>
              </a:rPr>
              <a:t>Experience</a:t>
            </a:r>
            <a:r>
              <a:rPr lang="en-GB" sz="1800" dirty="0">
                <a:solidFill>
                  <a:schemeClr val="bg1"/>
                </a:solidFill>
              </a:rPr>
              <a:t> </a:t>
            </a:r>
            <a:endParaRPr lang="en-US" altLang="en-GB" sz="1800" b="1" i="0" u="none" strike="noStrike" cap="none" dirty="0">
              <a:solidFill>
                <a:schemeClr val="bg1"/>
              </a:solidFill>
              <a:latin typeface="+mj-lt"/>
              <a:ea typeface="Open Sans"/>
              <a:cs typeface="Open Sans"/>
              <a:sym typeface="Open Sans"/>
            </a:endParaRPr>
          </a:p>
        </p:txBody>
      </p:sp>
      <p:sp>
        <p:nvSpPr>
          <p:cNvPr id="327" name="Google Shape;327;p36"/>
          <p:cNvSpPr txBox="1"/>
          <p:nvPr/>
        </p:nvSpPr>
        <p:spPr>
          <a:xfrm>
            <a:off x="3833438" y="3814207"/>
            <a:ext cx="2236723" cy="775597"/>
          </a:xfrm>
          <a:prstGeom prst="rect">
            <a:avLst/>
          </a:prstGeom>
          <a:noFill/>
          <a:ln>
            <a:noFill/>
          </a:ln>
        </p:spPr>
        <p:txBody>
          <a:bodyPr spcFirstLastPara="1" wrap="square" lIns="0" tIns="0" rIns="0" bIns="0" anchor="t" anchorCtr="0">
            <a:spAutoFit/>
          </a:bodyPr>
          <a:lstStyle/>
          <a:p>
            <a:pPr lvl="0" algn="ctr">
              <a:lnSpc>
                <a:spcPct val="140000"/>
              </a:lnSpc>
            </a:pPr>
            <a:r>
              <a:rPr lang="en-GB" sz="1800" b="1" dirty="0">
                <a:solidFill>
                  <a:schemeClr val="bg1"/>
                </a:solidFill>
              </a:rPr>
              <a:t>Focus on Implementation</a:t>
            </a:r>
            <a:r>
              <a:rPr lang="en-GB" sz="1800" dirty="0">
                <a:solidFill>
                  <a:schemeClr val="bg1"/>
                </a:solidFill>
              </a:rPr>
              <a:t> </a:t>
            </a:r>
            <a:endParaRPr lang="en-US" altLang="en-GB" sz="1800" b="1" i="0" u="none" strike="noStrike" cap="none" dirty="0">
              <a:solidFill>
                <a:schemeClr val="bg1"/>
              </a:solidFill>
              <a:latin typeface="+mj-lt"/>
              <a:ea typeface="Open Sans"/>
              <a:cs typeface="Open Sans"/>
              <a:sym typeface="Open Sans"/>
            </a:endParaRPr>
          </a:p>
        </p:txBody>
      </p:sp>
      <p:sp>
        <p:nvSpPr>
          <p:cNvPr id="329" name="Google Shape;329;p36"/>
          <p:cNvSpPr txBox="1"/>
          <p:nvPr/>
        </p:nvSpPr>
        <p:spPr>
          <a:xfrm>
            <a:off x="6266091" y="3791687"/>
            <a:ext cx="2982771" cy="387798"/>
          </a:xfrm>
          <a:prstGeom prst="rect">
            <a:avLst/>
          </a:prstGeom>
          <a:noFill/>
          <a:ln>
            <a:noFill/>
          </a:ln>
        </p:spPr>
        <p:txBody>
          <a:bodyPr spcFirstLastPara="1" wrap="square" lIns="0" tIns="0" rIns="0" bIns="0" anchor="t" anchorCtr="0">
            <a:spAutoFit/>
          </a:bodyPr>
          <a:lstStyle/>
          <a:p>
            <a:pPr lvl="0" algn="ctr">
              <a:lnSpc>
                <a:spcPct val="140000"/>
              </a:lnSpc>
            </a:pPr>
            <a:r>
              <a:rPr lang="en-GB" sz="1800" b="1" dirty="0" smtClean="0">
                <a:solidFill>
                  <a:schemeClr val="bg1"/>
                </a:solidFill>
              </a:rPr>
              <a:t>Cost‑Effective </a:t>
            </a:r>
            <a:r>
              <a:rPr lang="en-GB" sz="1800" b="1" dirty="0">
                <a:solidFill>
                  <a:schemeClr val="bg1"/>
                </a:solidFill>
              </a:rPr>
              <a:t>Solutions</a:t>
            </a:r>
            <a:r>
              <a:rPr lang="en-GB" sz="1800" dirty="0">
                <a:solidFill>
                  <a:schemeClr val="bg1"/>
                </a:solidFill>
              </a:rPr>
              <a:t> </a:t>
            </a:r>
            <a:endParaRPr lang="en-US" altLang="en-GB" sz="1800" b="1" i="0" u="none" strike="noStrike" cap="none" dirty="0">
              <a:solidFill>
                <a:schemeClr val="bg1"/>
              </a:solidFill>
              <a:latin typeface="+mj-lt"/>
              <a:ea typeface="Open Sans"/>
              <a:cs typeface="Open Sans"/>
              <a:sym typeface="Open Sans"/>
            </a:endParaRPr>
          </a:p>
        </p:txBody>
      </p:sp>
      <p:sp>
        <p:nvSpPr>
          <p:cNvPr id="330" name="Google Shape;330;p36"/>
          <p:cNvSpPr txBox="1"/>
          <p:nvPr/>
        </p:nvSpPr>
        <p:spPr>
          <a:xfrm>
            <a:off x="798830" y="897884"/>
            <a:ext cx="6318539" cy="620170"/>
          </a:xfrm>
          <a:prstGeom prst="rect">
            <a:avLst/>
          </a:prstGeom>
          <a:noFill/>
          <a:ln>
            <a:noFill/>
          </a:ln>
        </p:spPr>
        <p:txBody>
          <a:bodyPr spcFirstLastPara="1" wrap="square" lIns="0" tIns="0" rIns="0" bIns="0" anchor="t" anchorCtr="0">
            <a:spAutoFit/>
          </a:bodyPr>
          <a:lstStyle/>
          <a:p>
            <a:pPr marL="0" marR="0" lvl="0" indent="0" algn="ctr" rtl="0">
              <a:lnSpc>
                <a:spcPct val="124000"/>
              </a:lnSpc>
              <a:spcBef>
                <a:spcPts val="0"/>
              </a:spcBef>
              <a:spcAft>
                <a:spcPts val="0"/>
              </a:spcAft>
              <a:buNone/>
            </a:pPr>
            <a:r>
              <a:rPr lang="en-US" altLang="en-GB" sz="3250" b="1" dirty="0" smtClean="0">
                <a:latin typeface="+mj-lt"/>
                <a:ea typeface="Inter" panose="02000503000000020004"/>
                <a:cs typeface="Inter" panose="02000503000000020004"/>
                <a:sym typeface="Inter" panose="02000503000000020004"/>
              </a:rPr>
              <a:t>WHY CHOOSE US</a:t>
            </a:r>
            <a:endParaRPr lang="en-US" altLang="en-GB" sz="3250" b="1" i="0" u="none" strike="noStrike" cap="none" dirty="0">
              <a:solidFill>
                <a:srgbClr val="000000"/>
              </a:solidFill>
              <a:latin typeface="+mj-lt"/>
              <a:ea typeface="Inter" panose="02000503000000020004"/>
              <a:cs typeface="Inter" panose="02000503000000020004"/>
              <a:sym typeface="Inter" panose="02000503000000020004"/>
            </a:endParaRPr>
          </a:p>
        </p:txBody>
      </p:sp>
      <p:grpSp>
        <p:nvGrpSpPr>
          <p:cNvPr id="331" name="Google Shape;331;p36"/>
          <p:cNvGrpSpPr/>
          <p:nvPr/>
        </p:nvGrpSpPr>
        <p:grpSpPr>
          <a:xfrm>
            <a:off x="1980592" y="708404"/>
            <a:ext cx="674289" cy="104131"/>
            <a:chOff x="0" y="-38100"/>
            <a:chExt cx="327938" cy="50643"/>
          </a:xfrm>
          <a:solidFill>
            <a:srgbClr val="C00000"/>
          </a:solidFill>
        </p:grpSpPr>
        <p:sp>
          <p:nvSpPr>
            <p:cNvPr id="332" name="Google Shape;332;p36"/>
            <p:cNvSpPr/>
            <p:nvPr/>
          </p:nvSpPr>
          <p:spPr>
            <a:xfrm>
              <a:off x="0" y="0"/>
              <a:ext cx="327938" cy="12543"/>
            </a:xfrm>
            <a:custGeom>
              <a:avLst/>
              <a:gdLst/>
              <a:ahLst/>
              <a:cxnLst/>
              <a:rect l="l" t="t" r="r" b="b"/>
              <a:pathLst>
                <a:path w="327938" h="12543" extrusionOk="0">
                  <a:moveTo>
                    <a:pt x="0" y="0"/>
                  </a:moveTo>
                  <a:lnTo>
                    <a:pt x="327938" y="0"/>
                  </a:lnTo>
                  <a:lnTo>
                    <a:pt x="327938" y="12543"/>
                  </a:lnTo>
                  <a:lnTo>
                    <a:pt x="0" y="12543"/>
                  </a:lnTo>
                  <a:close/>
                </a:path>
              </a:pathLst>
            </a:custGeom>
            <a:grpFill/>
            <a:ln>
              <a:noFill/>
            </a:ln>
          </p:spPr>
        </p:sp>
        <p:sp>
          <p:nvSpPr>
            <p:cNvPr id="333" name="Google Shape;333;p36"/>
            <p:cNvSpPr txBox="1"/>
            <p:nvPr/>
          </p:nvSpPr>
          <p:spPr>
            <a:xfrm>
              <a:off x="0" y="-38100"/>
              <a:ext cx="327938" cy="50643"/>
            </a:xfrm>
            <a:prstGeom prst="rect">
              <a:avLst/>
            </a:prstGeom>
            <a:grpFill/>
            <a:ln>
              <a:noFill/>
            </a:ln>
          </p:spPr>
          <p:txBody>
            <a:bodyPr spcFirstLastPara="1" wrap="square" lIns="27510" tIns="27510" rIns="27510" bIns="27510" anchor="ctr" anchorCtr="0">
              <a:noAutofit/>
            </a:bodyPr>
            <a:lstStyle/>
            <a:p>
              <a:pPr marL="0" marR="0" lvl="0" indent="0" algn="ctr" rtl="0">
                <a:lnSpc>
                  <a:spcPct val="148000"/>
                </a:lnSpc>
                <a:spcBef>
                  <a:spcPts val="0"/>
                </a:spcBef>
                <a:spcAft>
                  <a:spcPts val="0"/>
                </a:spcAft>
                <a:buNone/>
              </a:pPr>
              <a:endParaRPr sz="975" b="0" i="0" u="none" strike="noStrike" cap="none">
                <a:solidFill>
                  <a:schemeClr val="dk1"/>
                </a:solidFill>
                <a:latin typeface="+mj-lt"/>
                <a:ea typeface="Calibri" panose="020F0502020204030204"/>
                <a:cs typeface="Calibri" panose="020F0502020204030204"/>
                <a:sym typeface="Calibri" panose="020F0502020204030204"/>
              </a:endParaRPr>
            </a:p>
          </p:txBody>
        </p:sp>
      </p:grpSp>
      <p:sp>
        <p:nvSpPr>
          <p:cNvPr id="2" name="TextBox 1"/>
          <p:cNvSpPr txBox="1"/>
          <p:nvPr/>
        </p:nvSpPr>
        <p:spPr>
          <a:xfrm>
            <a:off x="6733315" y="4714156"/>
            <a:ext cx="2515547" cy="1477328"/>
          </a:xfrm>
          <a:prstGeom prst="rect">
            <a:avLst/>
          </a:prstGeom>
          <a:noFill/>
        </p:spPr>
        <p:txBody>
          <a:bodyPr wrap="square" rtlCol="0">
            <a:spAutoFit/>
          </a:bodyPr>
          <a:lstStyle/>
          <a:p>
            <a:r>
              <a:rPr lang="en-GB" sz="1800" dirty="0">
                <a:solidFill>
                  <a:schemeClr val="bg1"/>
                </a:solidFill>
              </a:rPr>
              <a:t>We design our services to deliver high value without the overhead of large consulting firms</a:t>
            </a:r>
          </a:p>
        </p:txBody>
      </p:sp>
      <p:sp>
        <p:nvSpPr>
          <p:cNvPr id="3" name="TextBox 2"/>
          <p:cNvSpPr txBox="1"/>
          <p:nvPr/>
        </p:nvSpPr>
        <p:spPr>
          <a:xfrm>
            <a:off x="3958099" y="4714156"/>
            <a:ext cx="2307991" cy="1754326"/>
          </a:xfrm>
          <a:prstGeom prst="rect">
            <a:avLst/>
          </a:prstGeom>
          <a:noFill/>
        </p:spPr>
        <p:txBody>
          <a:bodyPr wrap="square" rtlCol="0">
            <a:spAutoFit/>
          </a:bodyPr>
          <a:lstStyle/>
          <a:p>
            <a:r>
              <a:rPr lang="en-GB" sz="1800" dirty="0">
                <a:solidFill>
                  <a:schemeClr val="bg1"/>
                </a:solidFill>
              </a:rPr>
              <a:t>We don’t just deliver reports; we help you execute, with clear milestones and measurable outcomes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13" name="Google Shape;405;p41"/>
          <p:cNvSpPr/>
          <p:nvPr/>
        </p:nvSpPr>
        <p:spPr>
          <a:xfrm rot="5400000">
            <a:off x="1462499" y="-1475831"/>
            <a:ext cx="6978459" cy="9902826"/>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stretch>
              <a:fillRect t="-9220" b="-9219"/>
            </a:stretch>
          </a:blipFill>
          <a:ln>
            <a:noFill/>
          </a:ln>
        </p:spPr>
      </p:sp>
      <p:sp>
        <p:nvSpPr>
          <p:cNvPr id="340" name="Google Shape;340;p37"/>
          <p:cNvSpPr/>
          <p:nvPr/>
        </p:nvSpPr>
        <p:spPr>
          <a:xfrm rot="2580000">
            <a:off x="3575050" y="-1423035"/>
            <a:ext cx="5944235" cy="12825095"/>
          </a:xfrm>
          <a:custGeom>
            <a:avLst/>
            <a:gdLst/>
            <a:ahLst/>
            <a:cxnLst/>
            <a:rect l="l" t="t" r="r" b="b"/>
            <a:pathLst>
              <a:path w="1705662" h="1354667" extrusionOk="0">
                <a:moveTo>
                  <a:pt x="0" y="0"/>
                </a:moveTo>
                <a:lnTo>
                  <a:pt x="1705662" y="0"/>
                </a:lnTo>
                <a:lnTo>
                  <a:pt x="1705662" y="1354667"/>
                </a:lnTo>
                <a:lnTo>
                  <a:pt x="0" y="1354667"/>
                </a:lnTo>
                <a:close/>
              </a:path>
            </a:pathLst>
          </a:custGeom>
          <a:solidFill>
            <a:srgbClr val="C00000"/>
          </a:solidFill>
          <a:ln>
            <a:noFill/>
          </a:ln>
        </p:spPr>
      </p:sp>
      <p:sp>
        <p:nvSpPr>
          <p:cNvPr id="421" name="Google Shape;421;p42"/>
          <p:cNvSpPr/>
          <p:nvPr/>
        </p:nvSpPr>
        <p:spPr>
          <a:xfrm rot="2700000">
            <a:off x="9651545" y="5049768"/>
            <a:ext cx="504112" cy="503306"/>
          </a:xfrm>
          <a:custGeom>
            <a:avLst/>
            <a:gdLst/>
            <a:ahLst/>
            <a:cxnLst/>
            <a:rect l="l" t="t" r="r" b="b"/>
            <a:pathLst>
              <a:path w="6350000" h="6339840" extrusionOk="0">
                <a:moveTo>
                  <a:pt x="6350000" y="6339840"/>
                </a:moveTo>
                <a:lnTo>
                  <a:pt x="0" y="6339840"/>
                </a:lnTo>
                <a:lnTo>
                  <a:pt x="0" y="0"/>
                </a:lnTo>
                <a:lnTo>
                  <a:pt x="6350000" y="6339840"/>
                </a:lnTo>
                <a:close/>
              </a:path>
            </a:pathLst>
          </a:custGeom>
          <a:solidFill>
            <a:schemeClr val="tx1">
              <a:lumMod val="75000"/>
              <a:lumOff val="25000"/>
            </a:schemeClr>
          </a:solidFill>
          <a:ln>
            <a:noFill/>
          </a:ln>
        </p:spPr>
      </p:sp>
      <p:pic>
        <p:nvPicPr>
          <p:cNvPr id="422" name="Google Shape;422;p42"/>
          <p:cNvPicPr preferRelativeResize="0"/>
          <p:nvPr/>
        </p:nvPicPr>
        <p:blipFill rotWithShape="1">
          <a:blip r:embed="rId4"/>
          <a:srcRect l="15826" r="15825"/>
          <a:stretch>
            <a:fillRect/>
          </a:stretch>
        </p:blipFill>
        <p:spPr>
          <a:xfrm rot="10800000">
            <a:off x="11646535" y="3942715"/>
            <a:ext cx="3804285" cy="7310755"/>
          </a:xfrm>
          <a:prstGeom prst="rect">
            <a:avLst/>
          </a:prstGeom>
          <a:noFill/>
          <a:ln>
            <a:noFill/>
          </a:ln>
        </p:spPr>
      </p:pic>
      <p:sp>
        <p:nvSpPr>
          <p:cNvPr id="423" name="Google Shape;423;p42"/>
          <p:cNvSpPr txBox="1"/>
          <p:nvPr/>
        </p:nvSpPr>
        <p:spPr>
          <a:xfrm>
            <a:off x="4134415" y="417098"/>
            <a:ext cx="4770234" cy="619760"/>
          </a:xfrm>
          <a:prstGeom prst="rect">
            <a:avLst/>
          </a:prstGeom>
          <a:noFill/>
          <a:ln>
            <a:noFill/>
          </a:ln>
        </p:spPr>
        <p:txBody>
          <a:bodyPr spcFirstLastPara="1" wrap="square" lIns="0" tIns="0" rIns="0" bIns="0" anchor="t" anchorCtr="0">
            <a:spAutoFit/>
          </a:bodyPr>
          <a:lstStyle/>
          <a:p>
            <a:pPr marL="0" marR="0" lvl="0" indent="0" algn="l" rtl="0">
              <a:lnSpc>
                <a:spcPct val="124000"/>
              </a:lnSpc>
              <a:spcBef>
                <a:spcPts val="0"/>
              </a:spcBef>
              <a:spcAft>
                <a:spcPts val="0"/>
              </a:spcAft>
              <a:buNone/>
            </a:pPr>
            <a:r>
              <a:rPr lang="en-US" altLang="en-GB" sz="3250" b="1" i="0" u="none" strike="noStrike" cap="none" dirty="0">
                <a:solidFill>
                  <a:schemeClr val="bg1"/>
                </a:solidFill>
                <a:latin typeface="+mj-lt"/>
                <a:ea typeface="Inter" panose="02000503000000020004"/>
                <a:cs typeface="Inter" panose="02000503000000020004"/>
                <a:sym typeface="Inter" panose="02000503000000020004"/>
              </a:rPr>
              <a:t>WHATS IN IT FOR YOU</a:t>
            </a:r>
          </a:p>
        </p:txBody>
      </p:sp>
      <p:grpSp>
        <p:nvGrpSpPr>
          <p:cNvPr id="424" name="Google Shape;424;p42"/>
          <p:cNvGrpSpPr/>
          <p:nvPr/>
        </p:nvGrpSpPr>
        <p:grpSpPr>
          <a:xfrm>
            <a:off x="4924103" y="251204"/>
            <a:ext cx="674289" cy="104131"/>
            <a:chOff x="0" y="-38100"/>
            <a:chExt cx="327938" cy="50643"/>
          </a:xfrm>
          <a:solidFill>
            <a:srgbClr val="C00000"/>
          </a:solidFill>
        </p:grpSpPr>
        <p:sp>
          <p:nvSpPr>
            <p:cNvPr id="425" name="Google Shape;425;p42"/>
            <p:cNvSpPr/>
            <p:nvPr/>
          </p:nvSpPr>
          <p:spPr>
            <a:xfrm>
              <a:off x="0" y="0"/>
              <a:ext cx="327938" cy="12543"/>
            </a:xfrm>
            <a:custGeom>
              <a:avLst/>
              <a:gdLst/>
              <a:ahLst/>
              <a:cxnLst/>
              <a:rect l="l" t="t" r="r" b="b"/>
              <a:pathLst>
                <a:path w="327938" h="12543" extrusionOk="0">
                  <a:moveTo>
                    <a:pt x="0" y="0"/>
                  </a:moveTo>
                  <a:lnTo>
                    <a:pt x="327938" y="0"/>
                  </a:lnTo>
                  <a:lnTo>
                    <a:pt x="327938" y="12543"/>
                  </a:lnTo>
                  <a:lnTo>
                    <a:pt x="0" y="12543"/>
                  </a:lnTo>
                  <a:close/>
                </a:path>
              </a:pathLst>
            </a:custGeom>
            <a:grpFill/>
            <a:ln>
              <a:noFill/>
            </a:ln>
          </p:spPr>
        </p:sp>
        <p:sp>
          <p:nvSpPr>
            <p:cNvPr id="426" name="Google Shape;426;p42"/>
            <p:cNvSpPr txBox="1"/>
            <p:nvPr/>
          </p:nvSpPr>
          <p:spPr>
            <a:xfrm>
              <a:off x="0" y="-38100"/>
              <a:ext cx="327938" cy="50643"/>
            </a:xfrm>
            <a:prstGeom prst="rect">
              <a:avLst/>
            </a:prstGeom>
            <a:grpFill/>
            <a:ln>
              <a:noFill/>
            </a:ln>
          </p:spPr>
          <p:txBody>
            <a:bodyPr spcFirstLastPara="1" wrap="square" lIns="27510" tIns="27510" rIns="27510" bIns="27510" anchor="ctr" anchorCtr="0">
              <a:noAutofit/>
            </a:bodyPr>
            <a:lstStyle/>
            <a:p>
              <a:pPr marL="0" marR="0" lvl="0" indent="0" algn="ctr" rtl="0">
                <a:lnSpc>
                  <a:spcPct val="148000"/>
                </a:lnSpc>
                <a:spcBef>
                  <a:spcPts val="0"/>
                </a:spcBef>
                <a:spcAft>
                  <a:spcPts val="0"/>
                </a:spcAft>
                <a:buNone/>
              </a:pPr>
              <a:endParaRPr sz="975" b="0" i="0" u="none" strike="noStrike" cap="none">
                <a:solidFill>
                  <a:schemeClr val="dk1"/>
                </a:solidFill>
                <a:latin typeface="+mj-lt"/>
                <a:ea typeface="Calibri" panose="020F0502020204030204"/>
                <a:cs typeface="Calibri" panose="020F0502020204030204"/>
                <a:sym typeface="Calibri" panose="020F0502020204030204"/>
              </a:endParaRPr>
            </a:p>
          </p:txBody>
        </p:sp>
      </p:grpSp>
      <p:sp>
        <p:nvSpPr>
          <p:cNvPr id="427" name="Google Shape;427;p42"/>
          <p:cNvSpPr txBox="1"/>
          <p:nvPr/>
        </p:nvSpPr>
        <p:spPr>
          <a:xfrm>
            <a:off x="5275756" y="1318401"/>
            <a:ext cx="3634661" cy="3046988"/>
          </a:xfrm>
          <a:prstGeom prst="rect">
            <a:avLst/>
          </a:prstGeom>
          <a:noFill/>
          <a:ln>
            <a:noFill/>
          </a:ln>
        </p:spPr>
        <p:txBody>
          <a:bodyPr spcFirstLastPara="1" wrap="square" lIns="0" tIns="0" rIns="0" bIns="0" anchor="t" anchorCtr="0">
            <a:spAutoFit/>
          </a:bodyPr>
          <a:lstStyle/>
          <a:p>
            <a:pPr algn="ctr"/>
            <a:r>
              <a:rPr lang="en-US" sz="1800" dirty="0">
                <a:solidFill>
                  <a:schemeClr val="bg1"/>
                </a:solidFill>
                <a:latin typeface="+mj-lt"/>
              </a:rPr>
              <a:t>At SIBO Capital Pty Ltd, we are driven by a passion for innovation and a commitment to excellence. </a:t>
            </a:r>
            <a:endParaRPr lang="en-US" sz="1800" dirty="0" smtClean="0">
              <a:solidFill>
                <a:schemeClr val="bg1"/>
              </a:solidFill>
              <a:latin typeface="+mj-lt"/>
            </a:endParaRPr>
          </a:p>
          <a:p>
            <a:pPr algn="ctr"/>
            <a:endParaRPr lang="en-US" sz="1800" dirty="0">
              <a:solidFill>
                <a:schemeClr val="bg1"/>
              </a:solidFill>
              <a:latin typeface="+mj-lt"/>
            </a:endParaRPr>
          </a:p>
          <a:p>
            <a:pPr algn="ctr"/>
            <a:r>
              <a:rPr lang="en-US" sz="1800" dirty="0" smtClean="0">
                <a:solidFill>
                  <a:schemeClr val="bg1"/>
                </a:solidFill>
                <a:latin typeface="+mj-lt"/>
              </a:rPr>
              <a:t>Our </a:t>
            </a:r>
            <a:r>
              <a:rPr lang="en-US" sz="1800" dirty="0">
                <a:solidFill>
                  <a:schemeClr val="bg1"/>
                </a:solidFill>
                <a:latin typeface="+mj-lt"/>
              </a:rPr>
              <a:t>comprehensive suite of services is designed to equip b</a:t>
            </a:r>
            <a:r>
              <a:rPr lang="en-US" sz="1800" dirty="0" smtClean="0">
                <a:solidFill>
                  <a:schemeClr val="bg1"/>
                </a:solidFill>
                <a:latin typeface="+mj-lt"/>
              </a:rPr>
              <a:t>usiness</a:t>
            </a:r>
            <a:r>
              <a:rPr lang="en-US" sz="1800" dirty="0">
                <a:solidFill>
                  <a:schemeClr val="bg1"/>
                </a:solidFill>
                <a:latin typeface="+mj-lt"/>
              </a:rPr>
              <a:t>, </a:t>
            </a:r>
            <a:r>
              <a:rPr lang="en-US" sz="1800" dirty="0" smtClean="0">
                <a:solidFill>
                  <a:schemeClr val="bg1"/>
                </a:solidFill>
                <a:latin typeface="+mj-lt"/>
              </a:rPr>
              <a:t>entrepreneurs </a:t>
            </a:r>
            <a:r>
              <a:rPr lang="en-US" sz="1800" dirty="0">
                <a:solidFill>
                  <a:schemeClr val="bg1"/>
                </a:solidFill>
                <a:latin typeface="+mj-lt"/>
              </a:rPr>
              <a:t>and  startups with the tools, resources, and guidance necessary to navigate the complexities of today’s business environment. </a:t>
            </a:r>
            <a:endParaRPr lang="en-GB" sz="1800" dirty="0">
              <a:solidFill>
                <a:schemeClr val="bg1"/>
              </a:solidFill>
              <a:latin typeface="+mj-lt"/>
            </a:endParaRPr>
          </a:p>
        </p:txBody>
      </p:sp>
      <p:pic>
        <p:nvPicPr>
          <p:cNvPr id="8194" name="Picture 2" descr="investment success in IT company in high spirts"/>
          <p:cNvPicPr>
            <a:picLocks noChangeAspect="1" noChangeArrowheads="1"/>
          </p:cNvPicPr>
          <p:nvPr/>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10828" y="672387"/>
            <a:ext cx="2352220" cy="1658618"/>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African Tech consultants"/>
          <p:cNvPicPr>
            <a:picLocks noChangeAspect="1" noChangeArrowheads="1"/>
          </p:cNvPicPr>
          <p:nvPr/>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72190" y="2454217"/>
            <a:ext cx="2370486" cy="2298297"/>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African Tech start up"/>
          <p:cNvPicPr>
            <a:picLocks noChangeAspect="1" noChangeArrowheads="1"/>
          </p:cNvPicPr>
          <p:nvPr/>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846847" y="1243941"/>
            <a:ext cx="2257416" cy="1736766"/>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Tech company in an African City"/>
          <p:cNvPicPr>
            <a:picLocks noChangeAspect="1" noChangeArrowheads="1"/>
          </p:cNvPicPr>
          <p:nvPr/>
        </p:nvPicPr>
        <p:blipFill>
          <a:blip r:embed="rId11">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846846" y="3114851"/>
            <a:ext cx="2257417" cy="1637663"/>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Tech company in foundation"/>
          <p:cNvPicPr>
            <a:picLocks noChangeAspect="1" noChangeArrowheads="1"/>
          </p:cNvPicPr>
          <p:nvPr/>
        </p:nvPicPr>
        <p:blipFill>
          <a:blip r:embed="rId13">
            <a:extLst>
              <a:ext uri="{BEBA8EAE-BF5A-486C-A8C5-ECC9F3942E4B}">
                <a14:imgProps xmlns:a14="http://schemas.microsoft.com/office/drawing/2010/main">
                  <a14:imgLayer r:embed="rId1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72190" y="4945243"/>
            <a:ext cx="4832073" cy="142192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1215</TotalTime>
  <Words>751</Words>
  <Application>Microsoft Office PowerPoint</Application>
  <PresentationFormat>Custom</PresentationFormat>
  <Paragraphs>106</Paragraphs>
  <Slides>12</Slides>
  <Notes>12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12</vt:i4>
      </vt:variant>
    </vt:vector>
  </HeadingPairs>
  <TitlesOfParts>
    <vt:vector size="19" baseType="lpstr">
      <vt:lpstr>Arial</vt:lpstr>
      <vt:lpstr>Times New Roman</vt:lpstr>
      <vt:lpstr>Calibri</vt:lpstr>
      <vt:lpstr>Open Sans</vt:lpstr>
      <vt:lpstr>Inter</vt:lpstr>
      <vt:lpstr>Simple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Bongani</dc:creator>
  <cp:lastModifiedBy>Bongani</cp:lastModifiedBy>
  <cp:revision>149</cp:revision>
  <dcterms:created xsi:type="dcterms:W3CDTF">2024-12-06T20:55:00Z</dcterms:created>
  <dcterms:modified xsi:type="dcterms:W3CDTF">2026-04-01T13:15:40Z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6053CD2904D04C448380646771C51AF9_13</vt:lpwstr>
  </property>
  <property fmtid="{D5CDD505-2E9C-101B-9397-08002B2CF9AE}" pid="3" name="KSOProductBuildVer">
    <vt:lpwstr>1033-12.2.0.23196</vt:lpwstr>
  </property>
</Properties>
</file>