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2" r:id="rId3"/>
    <p:sldId id="256" r:id="rId4"/>
    <p:sldId id="257" r:id="rId5"/>
    <p:sldId id="261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3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066" autoAdjust="0"/>
    <p:restoredTop sz="94660"/>
  </p:normalViewPr>
  <p:slideViewPr>
    <p:cSldViewPr>
      <p:cViewPr varScale="1">
        <p:scale>
          <a:sx n="65" d="100"/>
          <a:sy n="65" d="100"/>
        </p:scale>
        <p:origin x="88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68400" cy="684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البوربوينت الإسلامي" userId="8292d700421e9dbf" providerId="LiveId" clId="{D4B78FBD-FBE9-4FCD-8FE8-A938787C409E}"/>
    <pc:docChg chg="custSel modSld">
      <pc:chgData name="البوربوينت الإسلامي" userId="8292d700421e9dbf" providerId="LiveId" clId="{D4B78FBD-FBE9-4FCD-8FE8-A938787C409E}" dt="2024-03-16T17:21:09.824" v="5" actId="478"/>
      <pc:docMkLst>
        <pc:docMk/>
      </pc:docMkLst>
      <pc:sldChg chg="addSp delSp modSp mod">
        <pc:chgData name="البوربوينت الإسلامي" userId="8292d700421e9dbf" providerId="LiveId" clId="{D4B78FBD-FBE9-4FCD-8FE8-A938787C409E}" dt="2024-03-16T17:21:09.824" v="5" actId="478"/>
        <pc:sldMkLst>
          <pc:docMk/>
          <pc:sldMk cId="918063528" sldId="256"/>
        </pc:sldMkLst>
        <pc:picChg chg="add del mod">
          <ac:chgData name="البوربوينت الإسلامي" userId="8292d700421e9dbf" providerId="LiveId" clId="{D4B78FBD-FBE9-4FCD-8FE8-A938787C409E}" dt="2024-03-16T17:21:09.824" v="5" actId="478"/>
          <ac:picMkLst>
            <pc:docMk/>
            <pc:sldMk cId="918063528" sldId="256"/>
            <ac:picMk id="11" creationId="{6CD81F20-DB17-1642-9709-E3EB844F27EF}"/>
          </ac:picMkLst>
        </pc:picChg>
      </pc:sldChg>
      <pc:sldChg chg="mod modTransition modShow">
        <pc:chgData name="البوربوينت الإسلامي" userId="8292d700421e9dbf" providerId="LiveId" clId="{D4B78FBD-FBE9-4FCD-8FE8-A938787C409E}" dt="2024-03-16T17:20:49.590" v="2"/>
        <pc:sldMkLst>
          <pc:docMk/>
          <pc:sldMk cId="4166703255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E3558C-0E81-7286-2B62-B343C7F152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5CB2FB0-654A-D6AA-863A-B556AC57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FF2A8E-67DA-BCB5-6FE1-54EA84CD4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A62B082-0CE9-5384-CDC6-E62833D51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862219D-8E84-E15C-1B2C-0B17FC73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73972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0D2067-FDA2-D911-3462-4113BD88A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DFFB29A-B94C-1049-AD26-EEF828769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5B8CB73-9BC4-B935-F621-E1AEE7DC6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F089E4-2826-C8A3-94BC-CFC17A3C9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5D0B2D-C8B0-708E-E6E3-27707256D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24013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71487DE-E146-F631-C03A-643EA346A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9BF9B5C-285A-5273-03C4-452A1F57C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07EA47-938B-87AB-E4F9-9640C99AC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A17D088-2E4E-7FF5-E369-FF8715F34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1DA1A0D-BA90-83B3-6F33-51F89DDE2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94700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7FD8C8-1F4D-9B3A-1C92-5ABCF302A2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3755CAF-BDC1-0CE1-7C2F-DBC0C9B29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AB6747-B8BF-62BB-BA60-F68A12C7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7488D8-EB0E-423F-81C1-0F7BC0B04D81}" type="datetimeFigureOut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14/10/1446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43EF66-7BBC-2B6B-0A55-F50D9F2F1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D614FB-4F9D-1FBD-BB89-C7B264C7D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1D081-0B4F-410B-BD58-E9CBF16D179D}" type="slidenum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3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8016AA-17FF-C135-3671-09FB5603F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757F9CC-2FC6-306C-AFD4-A6DF6A8C4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55A8680-4441-9CE1-EDA1-B22C4F385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8BDCA4-E9EE-8FC4-F87E-B54896AE1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078BA1-5F70-A550-87F1-D80BC110E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43104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C0A1D1-213F-FD54-2DD4-19C7A8ABD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C181CCA-D3DC-8EB8-8F31-2CF407D20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787423-807C-E480-2CB4-0CB1C73B2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721C23-7F33-E063-AFC6-B2853EC4F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004759-D481-0922-F4A1-EAC1E08DD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2813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C7EC93-C53C-3116-F133-88090EE96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01C4A9-3BD6-BB8B-557F-AD57FFDF3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6E7216B-7832-FCEA-944B-9B7DA7C79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947B7E-6F19-8D2E-D1F5-8C89305DC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070F56A-F05B-E15F-BA40-28EA3CE5C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C5D74D3-ACEE-D1BD-A062-17539F025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89518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CF1625-A552-2061-3898-CD2E35EBB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888FDEE-883F-6EB4-F714-A906C8EE5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152030E-3A2D-D8EC-2D73-79C9103440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04B8C52-FE38-18B2-6FE4-A0536AA03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4B6F6F1-D74A-617E-B6C0-2DE7D733A7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316EFCC-8161-3368-9C2D-7EE198370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8BC7868-F961-A361-0CA9-14B2AA02D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B2B5E06-8838-022C-AFFB-D0AAA9891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47631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0A049E-00DC-4422-74F2-2153BFB56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5ADA0C5-5B6F-E8B3-71C9-EBCB639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B338A97-F18B-982D-3035-090C0B7D1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9F3F8F9-D6A9-1F5C-5BB8-7A0E5D332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8075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059BA54-D855-5256-5826-C7D91EE4B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35DB91A-FA7C-4DAF-D272-07F9BD866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B54D8D5-90F7-B271-C58F-E4A3C92D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0827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5EE215-4401-03BC-7FD8-73E347594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79F7E00-7368-D74D-E533-80DDD6E38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3137060-42F9-F78A-8848-9397303DE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48EFBC7-9231-0DB3-0FC7-BEF587486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EC6C663-FA00-6653-B108-C59507B15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559A386-3769-AA0C-E804-50639CB37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3665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31EB6E-2D0E-7C70-A4E3-9D6776DEA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E07056-53CA-AE24-2A51-7D44621EF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9C505F0-F48F-8AEA-E5F3-8CA589380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A91951A-31A1-A92C-A59A-9E932CE2E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512F30C-DD95-D3EB-C4B7-7DB0EB0AE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28FB385-F741-2179-E723-9AF3EF963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29210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BECBDCF-73B1-DFFD-7472-37DC7285F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523610F-476A-C22D-E91B-C9A15B25F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E9232D-7649-411A-4E85-76DE57B3CE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6211C8-DD47-46C0-8C11-3D0D16D289A3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5982CE6-97D3-2C02-D808-5F07D7769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6B705D-3FEE-F705-21B1-B14765C4A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B5D49F-DDA7-4AD1-8984-97FD39EEF4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8136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EDBDDB1-16F1-3AB9-3C1F-18BCCE421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8A169A7-ACD2-DD35-AC1D-259686DB5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2C904A-7D77-FD64-253F-6DA0892ED1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88D8-EB0E-423F-81C1-0F7BC0B04D81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2ED0721-47E3-D00E-EA35-13F772CDB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F756B4-842E-0AE3-3F42-214812D5E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D081-0B4F-410B-BD58-E9CBF16D179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1817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zone.net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hyperlink" Target="https://www.buymeacoffee.com/islamicpowerpoint" TargetMode="External"/><Relationship Id="rId4" Type="http://schemas.openxmlformats.org/officeDocument/2006/relationships/hyperlink" Target="https://www.youtube.com/@IslamicPowerPoin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47231096-3489-F4AD-F18F-68663C9D5171}"/>
              </a:ext>
            </a:extLst>
          </p:cNvPr>
          <p:cNvSpPr txBox="1"/>
          <p:nvPr/>
        </p:nvSpPr>
        <p:spPr>
          <a:xfrm>
            <a:off x="1093076" y="2409183"/>
            <a:ext cx="10005848" cy="276998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باشتراككم في قناة البوربوينت الإسلامي، سيشجعنا هذا على تقديم المزيد من عروض البوربوينت المجانية الهادفة والعالية الجودة، شكرً لكم.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جميع الحقوق محفوظة.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https://www.slideszone.net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https://www.youtube.com/@IslamicPowerPoint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https://www.buymeacoffee.com/islamicpowerpoint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</p:txBody>
      </p:sp>
      <p:pic>
        <p:nvPicPr>
          <p:cNvPr id="5" name="Picture 4" descr="الصورة الرمزية">
            <a:extLst>
              <a:ext uri="{FF2B5EF4-FFF2-40B4-BE49-F238E27FC236}">
                <a16:creationId xmlns:a16="http://schemas.microsoft.com/office/drawing/2014/main" id="{56E85222-AC2F-36ED-F022-2231350A7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445400"/>
            <a:ext cx="838200" cy="838200"/>
          </a:xfrm>
          <a:prstGeom prst="flowChartConnector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9175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العنوان">
            <a:extLst>
              <a:ext uri="{FF2B5EF4-FFF2-40B4-BE49-F238E27FC236}">
                <a16:creationId xmlns:a16="http://schemas.microsoft.com/office/drawing/2014/main" id="{01240A01-76C3-3702-5BFA-D3E719FF58BD}"/>
              </a:ext>
            </a:extLst>
          </p:cNvPr>
          <p:cNvGrpSpPr/>
          <p:nvPr/>
        </p:nvGrpSpPr>
        <p:grpSpPr>
          <a:xfrm>
            <a:off x="2949600" y="2544888"/>
            <a:ext cx="6292800" cy="1768224"/>
            <a:chOff x="2744399" y="2487228"/>
            <a:chExt cx="6703202" cy="1883544"/>
          </a:xfrm>
        </p:grpSpPr>
        <p:pic>
          <p:nvPicPr>
            <p:cNvPr id="7" name="صورة">
              <a:extLst>
                <a:ext uri="{FF2B5EF4-FFF2-40B4-BE49-F238E27FC236}">
                  <a16:creationId xmlns:a16="http://schemas.microsoft.com/office/drawing/2014/main" id="{31DE5E3E-2A6C-EB4E-C68C-46BE4D6872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44399" y="2487228"/>
              <a:ext cx="6703202" cy="1883544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8" name="نص">
              <a:extLst>
                <a:ext uri="{FF2B5EF4-FFF2-40B4-BE49-F238E27FC236}">
                  <a16:creationId xmlns:a16="http://schemas.microsoft.com/office/drawing/2014/main" id="{47C75B18-4248-B6C7-2119-68CE407B236A}"/>
                </a:ext>
              </a:extLst>
            </p:cNvPr>
            <p:cNvSpPr txBox="1"/>
            <p:nvPr/>
          </p:nvSpPr>
          <p:spPr>
            <a:xfrm>
              <a:off x="4118490" y="2853855"/>
              <a:ext cx="3955021" cy="688483"/>
            </a:xfrm>
            <a:prstGeom prst="rect">
              <a:avLst/>
            </a:prstGeom>
            <a:noFill/>
          </p:spPr>
          <p:txBody>
            <a:bodyPr wrap="none" rtlCol="1" anchor="ctr">
              <a:spAutoFit/>
            </a:bodyPr>
            <a:lstStyle/>
            <a:p>
              <a:pPr algn="ctr"/>
              <a:r>
                <a:rPr lang="ar-JO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قناة البوربوينت الإسلامي</a:t>
              </a:r>
            </a:p>
            <a:p>
              <a:pPr algn="ctr"/>
              <a:r>
                <a:rPr lang="en-US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youtube.com</a:t>
              </a:r>
              <a:r>
                <a:rPr lang="en-US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/@</a:t>
              </a:r>
              <a:r>
                <a:rPr lang="en-US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IslamicPowerPoint</a:t>
              </a:r>
              <a:endPara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 Jannat LT" panose="01000000000000000000" pitchFamily="2" charset="-78"/>
                <a:cs typeface="A Jannat LT" panose="010000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80635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نص">
            <a:extLst>
              <a:ext uri="{FF2B5EF4-FFF2-40B4-BE49-F238E27FC236}">
                <a16:creationId xmlns:a16="http://schemas.microsoft.com/office/drawing/2014/main" id="{42E3BE8C-21CB-9C15-6E7E-95E3B7F2E54F}"/>
              </a:ext>
            </a:extLst>
          </p:cNvPr>
          <p:cNvGrpSpPr/>
          <p:nvPr/>
        </p:nvGrpSpPr>
        <p:grpSpPr>
          <a:xfrm>
            <a:off x="2909038" y="624600"/>
            <a:ext cx="6373924" cy="5608800"/>
            <a:chOff x="2909038" y="624600"/>
            <a:chExt cx="6373924" cy="5608800"/>
          </a:xfrm>
        </p:grpSpPr>
        <p:pic>
          <p:nvPicPr>
            <p:cNvPr id="4" name="صورة">
              <a:extLst>
                <a:ext uri="{FF2B5EF4-FFF2-40B4-BE49-F238E27FC236}">
                  <a16:creationId xmlns:a16="http://schemas.microsoft.com/office/drawing/2014/main" id="{1F3986DA-385D-7CC9-0E7B-9C71B8B146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9038" y="624600"/>
              <a:ext cx="6373924" cy="560880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نص 1">
              <a:extLst>
                <a:ext uri="{FF2B5EF4-FFF2-40B4-BE49-F238E27FC236}">
                  <a16:creationId xmlns:a16="http://schemas.microsoft.com/office/drawing/2014/main" id="{7A9C5320-01E6-CE97-0BEC-709163C2E05A}"/>
                </a:ext>
              </a:extLst>
            </p:cNvPr>
            <p:cNvSpPr txBox="1"/>
            <p:nvPr/>
          </p:nvSpPr>
          <p:spPr>
            <a:xfrm>
              <a:off x="4864804" y="875966"/>
              <a:ext cx="2462396" cy="369332"/>
            </a:xfrm>
            <a:prstGeom prst="rect">
              <a:avLst/>
            </a:prstGeom>
            <a:noFill/>
          </p:spPr>
          <p:txBody>
            <a:bodyPr wrap="square" rtlCol="1" anchor="ctr">
              <a:spAutoFit/>
            </a:bodyPr>
            <a:lstStyle/>
            <a:p>
              <a:pPr algn="ctr"/>
              <a:r>
                <a:rPr lang="ar-JO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اكتب نص هنا</a:t>
              </a:r>
            </a:p>
          </p:txBody>
        </p:sp>
        <p:sp>
          <p:nvSpPr>
            <p:cNvPr id="2" name="نص 2">
              <a:extLst>
                <a:ext uri="{FF2B5EF4-FFF2-40B4-BE49-F238E27FC236}">
                  <a16:creationId xmlns:a16="http://schemas.microsoft.com/office/drawing/2014/main" id="{47C75B18-4248-B6C7-2119-68CE407B236A}"/>
                </a:ext>
              </a:extLst>
            </p:cNvPr>
            <p:cNvSpPr txBox="1"/>
            <p:nvPr/>
          </p:nvSpPr>
          <p:spPr>
            <a:xfrm>
              <a:off x="3565204" y="3677853"/>
              <a:ext cx="5061596" cy="461665"/>
            </a:xfrm>
            <a:prstGeom prst="rect">
              <a:avLst/>
            </a:prstGeom>
            <a:noFill/>
          </p:spPr>
          <p:txBody>
            <a:bodyPr wrap="square" rtlCol="1" anchor="ctr">
              <a:spAutoFit/>
            </a:bodyPr>
            <a:lstStyle/>
            <a:p>
              <a:pPr algn="ctr"/>
              <a:r>
                <a:rPr lang="ar-JO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اكتب نص هنا</a:t>
              </a:r>
            </a:p>
          </p:txBody>
        </p:sp>
      </p:grpSp>
      <p:pic>
        <p:nvPicPr>
          <p:cNvPr id="11" name="صورة 10">
            <a:extLst>
              <a:ext uri="{FF2B5EF4-FFF2-40B4-BE49-F238E27FC236}">
                <a16:creationId xmlns:a16="http://schemas.microsoft.com/office/drawing/2014/main" id="{788F9A1B-576A-A4C3-48A0-9D158C49C3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662" y="1257939"/>
            <a:ext cx="721384" cy="73562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0918844-6583-F575-402D-3C011A5C7C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230954" y="1257939"/>
            <a:ext cx="721384" cy="73562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80989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نص">
            <a:extLst>
              <a:ext uri="{FF2B5EF4-FFF2-40B4-BE49-F238E27FC236}">
                <a16:creationId xmlns:a16="http://schemas.microsoft.com/office/drawing/2014/main" id="{42E3BE8C-21CB-9C15-6E7E-95E3B7F2E54F}"/>
              </a:ext>
            </a:extLst>
          </p:cNvPr>
          <p:cNvGrpSpPr/>
          <p:nvPr/>
        </p:nvGrpSpPr>
        <p:grpSpPr>
          <a:xfrm>
            <a:off x="2909038" y="624600"/>
            <a:ext cx="6373924" cy="5608800"/>
            <a:chOff x="2909038" y="624600"/>
            <a:chExt cx="6373924" cy="5608800"/>
          </a:xfrm>
        </p:grpSpPr>
        <p:pic>
          <p:nvPicPr>
            <p:cNvPr id="4" name="صورة">
              <a:extLst>
                <a:ext uri="{FF2B5EF4-FFF2-40B4-BE49-F238E27FC236}">
                  <a16:creationId xmlns:a16="http://schemas.microsoft.com/office/drawing/2014/main" id="{1F3986DA-385D-7CC9-0E7B-9C71B8B146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9038" y="624600"/>
              <a:ext cx="6373924" cy="560880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نص 1">
              <a:extLst>
                <a:ext uri="{FF2B5EF4-FFF2-40B4-BE49-F238E27FC236}">
                  <a16:creationId xmlns:a16="http://schemas.microsoft.com/office/drawing/2014/main" id="{7A9C5320-01E6-CE97-0BEC-709163C2E05A}"/>
                </a:ext>
              </a:extLst>
            </p:cNvPr>
            <p:cNvSpPr txBox="1"/>
            <p:nvPr/>
          </p:nvSpPr>
          <p:spPr>
            <a:xfrm>
              <a:off x="4864804" y="875966"/>
              <a:ext cx="2462396" cy="369332"/>
            </a:xfrm>
            <a:prstGeom prst="rect">
              <a:avLst/>
            </a:prstGeom>
            <a:noFill/>
          </p:spPr>
          <p:txBody>
            <a:bodyPr wrap="square" rtlCol="1" anchor="ctr">
              <a:spAutoFit/>
            </a:bodyPr>
            <a:lstStyle/>
            <a:p>
              <a:pPr algn="ctr"/>
              <a:r>
                <a:rPr lang="ar-JO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اكتب نص هنا</a:t>
              </a:r>
            </a:p>
          </p:txBody>
        </p:sp>
        <p:sp>
          <p:nvSpPr>
            <p:cNvPr id="2" name="نص 2">
              <a:extLst>
                <a:ext uri="{FF2B5EF4-FFF2-40B4-BE49-F238E27FC236}">
                  <a16:creationId xmlns:a16="http://schemas.microsoft.com/office/drawing/2014/main" id="{47C75B18-4248-B6C7-2119-68CE407B236A}"/>
                </a:ext>
              </a:extLst>
            </p:cNvPr>
            <p:cNvSpPr txBox="1"/>
            <p:nvPr/>
          </p:nvSpPr>
          <p:spPr>
            <a:xfrm>
              <a:off x="3565204" y="3677853"/>
              <a:ext cx="5061596" cy="461665"/>
            </a:xfrm>
            <a:prstGeom prst="rect">
              <a:avLst/>
            </a:prstGeom>
            <a:noFill/>
          </p:spPr>
          <p:txBody>
            <a:bodyPr wrap="square" rtlCol="1" anchor="ctr">
              <a:spAutoFit/>
            </a:bodyPr>
            <a:lstStyle/>
            <a:p>
              <a:pPr algn="ctr"/>
              <a:r>
                <a:rPr lang="ar-JO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اكتب نص هنا</a:t>
              </a:r>
            </a:p>
          </p:txBody>
        </p:sp>
      </p:grpSp>
      <p:pic>
        <p:nvPicPr>
          <p:cNvPr id="11" name="صورة 10">
            <a:extLst>
              <a:ext uri="{FF2B5EF4-FFF2-40B4-BE49-F238E27FC236}">
                <a16:creationId xmlns:a16="http://schemas.microsoft.com/office/drawing/2014/main" id="{788F9A1B-576A-A4C3-48A0-9D158C49C3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1291908" y="1356961"/>
            <a:ext cx="616892" cy="53757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0918844-6583-F575-402D-3C011A5C7C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83200" y="1356961"/>
            <a:ext cx="616892" cy="53757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678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نص">
            <a:extLst>
              <a:ext uri="{FF2B5EF4-FFF2-40B4-BE49-F238E27FC236}">
                <a16:creationId xmlns:a16="http://schemas.microsoft.com/office/drawing/2014/main" id="{42E3BE8C-21CB-9C15-6E7E-95E3B7F2E54F}"/>
              </a:ext>
            </a:extLst>
          </p:cNvPr>
          <p:cNvGrpSpPr/>
          <p:nvPr/>
        </p:nvGrpSpPr>
        <p:grpSpPr>
          <a:xfrm>
            <a:off x="2909038" y="624600"/>
            <a:ext cx="6373924" cy="5608800"/>
            <a:chOff x="2909038" y="624600"/>
            <a:chExt cx="6373924" cy="5608800"/>
          </a:xfrm>
        </p:grpSpPr>
        <p:pic>
          <p:nvPicPr>
            <p:cNvPr id="4" name="صورة">
              <a:extLst>
                <a:ext uri="{FF2B5EF4-FFF2-40B4-BE49-F238E27FC236}">
                  <a16:creationId xmlns:a16="http://schemas.microsoft.com/office/drawing/2014/main" id="{1F3986DA-385D-7CC9-0E7B-9C71B8B146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9038" y="624600"/>
              <a:ext cx="6373924" cy="560880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نص 1">
              <a:extLst>
                <a:ext uri="{FF2B5EF4-FFF2-40B4-BE49-F238E27FC236}">
                  <a16:creationId xmlns:a16="http://schemas.microsoft.com/office/drawing/2014/main" id="{7A9C5320-01E6-CE97-0BEC-709163C2E05A}"/>
                </a:ext>
              </a:extLst>
            </p:cNvPr>
            <p:cNvSpPr txBox="1"/>
            <p:nvPr/>
          </p:nvSpPr>
          <p:spPr>
            <a:xfrm>
              <a:off x="4864804" y="875966"/>
              <a:ext cx="2462396" cy="369332"/>
            </a:xfrm>
            <a:prstGeom prst="rect">
              <a:avLst/>
            </a:prstGeom>
            <a:noFill/>
          </p:spPr>
          <p:txBody>
            <a:bodyPr wrap="square" rtlCol="1" anchor="ctr">
              <a:spAutoFit/>
            </a:bodyPr>
            <a:lstStyle/>
            <a:p>
              <a:pPr algn="ctr"/>
              <a:r>
                <a:rPr lang="ar-JO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اكتب نص هنا</a:t>
              </a:r>
            </a:p>
          </p:txBody>
        </p:sp>
        <p:sp>
          <p:nvSpPr>
            <p:cNvPr id="2" name="نص 2">
              <a:extLst>
                <a:ext uri="{FF2B5EF4-FFF2-40B4-BE49-F238E27FC236}">
                  <a16:creationId xmlns:a16="http://schemas.microsoft.com/office/drawing/2014/main" id="{47C75B18-4248-B6C7-2119-68CE407B236A}"/>
                </a:ext>
              </a:extLst>
            </p:cNvPr>
            <p:cNvSpPr txBox="1"/>
            <p:nvPr/>
          </p:nvSpPr>
          <p:spPr>
            <a:xfrm>
              <a:off x="3565204" y="3677853"/>
              <a:ext cx="5061596" cy="461665"/>
            </a:xfrm>
            <a:prstGeom prst="rect">
              <a:avLst/>
            </a:prstGeom>
            <a:noFill/>
          </p:spPr>
          <p:txBody>
            <a:bodyPr wrap="square" rtlCol="1" anchor="ctr">
              <a:spAutoFit/>
            </a:bodyPr>
            <a:lstStyle/>
            <a:p>
              <a:pPr algn="ctr"/>
              <a:r>
                <a:rPr lang="ar-JO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اكتب نص هنا</a:t>
              </a:r>
            </a:p>
          </p:txBody>
        </p:sp>
      </p:grpSp>
      <p:pic>
        <p:nvPicPr>
          <p:cNvPr id="11" name="صورة 10">
            <a:extLst>
              <a:ext uri="{FF2B5EF4-FFF2-40B4-BE49-F238E27FC236}">
                <a16:creationId xmlns:a16="http://schemas.microsoft.com/office/drawing/2014/main" id="{788F9A1B-576A-A4C3-48A0-9D158C49C3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39662" y="1279296"/>
            <a:ext cx="721384" cy="69290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0918844-6583-F575-402D-3C011A5C7C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10230954" y="1279296"/>
            <a:ext cx="721384" cy="69290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8720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نص">
            <a:extLst>
              <a:ext uri="{FF2B5EF4-FFF2-40B4-BE49-F238E27FC236}">
                <a16:creationId xmlns:a16="http://schemas.microsoft.com/office/drawing/2014/main" id="{42E3BE8C-21CB-9C15-6E7E-95E3B7F2E54F}"/>
              </a:ext>
            </a:extLst>
          </p:cNvPr>
          <p:cNvGrpSpPr/>
          <p:nvPr/>
        </p:nvGrpSpPr>
        <p:grpSpPr>
          <a:xfrm>
            <a:off x="2909038" y="624600"/>
            <a:ext cx="6373924" cy="5608800"/>
            <a:chOff x="2909038" y="624600"/>
            <a:chExt cx="6373924" cy="5608800"/>
          </a:xfrm>
        </p:grpSpPr>
        <p:pic>
          <p:nvPicPr>
            <p:cNvPr id="4" name="صورة">
              <a:extLst>
                <a:ext uri="{FF2B5EF4-FFF2-40B4-BE49-F238E27FC236}">
                  <a16:creationId xmlns:a16="http://schemas.microsoft.com/office/drawing/2014/main" id="{1F3986DA-385D-7CC9-0E7B-9C71B8B146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9038" y="624600"/>
              <a:ext cx="6373924" cy="560880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نص 1">
              <a:extLst>
                <a:ext uri="{FF2B5EF4-FFF2-40B4-BE49-F238E27FC236}">
                  <a16:creationId xmlns:a16="http://schemas.microsoft.com/office/drawing/2014/main" id="{7A9C5320-01E6-CE97-0BEC-709163C2E05A}"/>
                </a:ext>
              </a:extLst>
            </p:cNvPr>
            <p:cNvSpPr txBox="1"/>
            <p:nvPr/>
          </p:nvSpPr>
          <p:spPr>
            <a:xfrm>
              <a:off x="4864804" y="875966"/>
              <a:ext cx="2462396" cy="369332"/>
            </a:xfrm>
            <a:prstGeom prst="rect">
              <a:avLst/>
            </a:prstGeom>
            <a:noFill/>
          </p:spPr>
          <p:txBody>
            <a:bodyPr wrap="square" rtlCol="1" anchor="ctr">
              <a:spAutoFit/>
            </a:bodyPr>
            <a:lstStyle/>
            <a:p>
              <a:pPr algn="ctr"/>
              <a:r>
                <a:rPr lang="ar-JO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اكتب نص هنا</a:t>
              </a:r>
            </a:p>
          </p:txBody>
        </p:sp>
        <p:sp>
          <p:nvSpPr>
            <p:cNvPr id="2" name="نص 2">
              <a:extLst>
                <a:ext uri="{FF2B5EF4-FFF2-40B4-BE49-F238E27FC236}">
                  <a16:creationId xmlns:a16="http://schemas.microsoft.com/office/drawing/2014/main" id="{47C75B18-4248-B6C7-2119-68CE407B236A}"/>
                </a:ext>
              </a:extLst>
            </p:cNvPr>
            <p:cNvSpPr txBox="1"/>
            <p:nvPr/>
          </p:nvSpPr>
          <p:spPr>
            <a:xfrm>
              <a:off x="3565204" y="3677853"/>
              <a:ext cx="5061596" cy="461665"/>
            </a:xfrm>
            <a:prstGeom prst="rect">
              <a:avLst/>
            </a:prstGeom>
            <a:noFill/>
          </p:spPr>
          <p:txBody>
            <a:bodyPr wrap="square" rtlCol="1" anchor="ctr">
              <a:spAutoFit/>
            </a:bodyPr>
            <a:lstStyle/>
            <a:p>
              <a:pPr algn="ctr"/>
              <a:r>
                <a:rPr lang="ar-JO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اكتب نص هنا</a:t>
              </a:r>
            </a:p>
          </p:txBody>
        </p:sp>
      </p:grpSp>
      <p:pic>
        <p:nvPicPr>
          <p:cNvPr id="11" name="صورة 10">
            <a:extLst>
              <a:ext uri="{FF2B5EF4-FFF2-40B4-BE49-F238E27FC236}">
                <a16:creationId xmlns:a16="http://schemas.microsoft.com/office/drawing/2014/main" id="{788F9A1B-576A-A4C3-48A0-9D158C49C3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1359152" y="1279296"/>
            <a:ext cx="482404" cy="69290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0918844-6583-F575-402D-3C011A5C7C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0444" y="1279296"/>
            <a:ext cx="482404" cy="69290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4232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نص">
            <a:extLst>
              <a:ext uri="{FF2B5EF4-FFF2-40B4-BE49-F238E27FC236}">
                <a16:creationId xmlns:a16="http://schemas.microsoft.com/office/drawing/2014/main" id="{42E3BE8C-21CB-9C15-6E7E-95E3B7F2E54F}"/>
              </a:ext>
            </a:extLst>
          </p:cNvPr>
          <p:cNvGrpSpPr/>
          <p:nvPr/>
        </p:nvGrpSpPr>
        <p:grpSpPr>
          <a:xfrm>
            <a:off x="2909038" y="624600"/>
            <a:ext cx="6373924" cy="5608800"/>
            <a:chOff x="2909038" y="624600"/>
            <a:chExt cx="6373924" cy="5608800"/>
          </a:xfrm>
        </p:grpSpPr>
        <p:pic>
          <p:nvPicPr>
            <p:cNvPr id="4" name="صورة">
              <a:extLst>
                <a:ext uri="{FF2B5EF4-FFF2-40B4-BE49-F238E27FC236}">
                  <a16:creationId xmlns:a16="http://schemas.microsoft.com/office/drawing/2014/main" id="{1F3986DA-385D-7CC9-0E7B-9C71B8B146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9038" y="624600"/>
              <a:ext cx="6373924" cy="560880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نص 1">
              <a:extLst>
                <a:ext uri="{FF2B5EF4-FFF2-40B4-BE49-F238E27FC236}">
                  <a16:creationId xmlns:a16="http://schemas.microsoft.com/office/drawing/2014/main" id="{7A9C5320-01E6-CE97-0BEC-709163C2E05A}"/>
                </a:ext>
              </a:extLst>
            </p:cNvPr>
            <p:cNvSpPr txBox="1"/>
            <p:nvPr/>
          </p:nvSpPr>
          <p:spPr>
            <a:xfrm>
              <a:off x="4864804" y="875966"/>
              <a:ext cx="2462396" cy="369332"/>
            </a:xfrm>
            <a:prstGeom prst="rect">
              <a:avLst/>
            </a:prstGeom>
            <a:noFill/>
          </p:spPr>
          <p:txBody>
            <a:bodyPr wrap="square" rtlCol="1" anchor="ctr">
              <a:spAutoFit/>
            </a:bodyPr>
            <a:lstStyle/>
            <a:p>
              <a:pPr algn="ctr"/>
              <a:r>
                <a:rPr lang="ar-JO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اكتب نص هنا</a:t>
              </a:r>
            </a:p>
          </p:txBody>
        </p:sp>
        <p:sp>
          <p:nvSpPr>
            <p:cNvPr id="2" name="نص 2">
              <a:extLst>
                <a:ext uri="{FF2B5EF4-FFF2-40B4-BE49-F238E27FC236}">
                  <a16:creationId xmlns:a16="http://schemas.microsoft.com/office/drawing/2014/main" id="{47C75B18-4248-B6C7-2119-68CE407B236A}"/>
                </a:ext>
              </a:extLst>
            </p:cNvPr>
            <p:cNvSpPr txBox="1"/>
            <p:nvPr/>
          </p:nvSpPr>
          <p:spPr>
            <a:xfrm>
              <a:off x="3565204" y="3677853"/>
              <a:ext cx="5061596" cy="461665"/>
            </a:xfrm>
            <a:prstGeom prst="rect">
              <a:avLst/>
            </a:prstGeom>
            <a:noFill/>
          </p:spPr>
          <p:txBody>
            <a:bodyPr wrap="square" rtlCol="1" anchor="ctr">
              <a:spAutoFit/>
            </a:bodyPr>
            <a:lstStyle/>
            <a:p>
              <a:pPr algn="ctr"/>
              <a:r>
                <a:rPr lang="ar-JO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 Jannat LT" panose="01000000000000000000" pitchFamily="2" charset="-78"/>
                  <a:cs typeface="A Jannat LT" panose="01000000000000000000" pitchFamily="2" charset="-78"/>
                </a:rPr>
                <a:t>اكتب نص هنا</a:t>
              </a:r>
            </a:p>
          </p:txBody>
        </p:sp>
      </p:grpSp>
      <p:pic>
        <p:nvPicPr>
          <p:cNvPr id="11" name="صورة 10">
            <a:extLst>
              <a:ext uri="{FF2B5EF4-FFF2-40B4-BE49-F238E27FC236}">
                <a16:creationId xmlns:a16="http://schemas.microsoft.com/office/drawing/2014/main" id="{788F9A1B-576A-A4C3-48A0-9D158C49C3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1291908" y="1327300"/>
            <a:ext cx="616892" cy="5969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0918844-6583-F575-402D-3C011A5C7C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83200" y="1327300"/>
            <a:ext cx="616892" cy="5969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5437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نسق Office">
  <a:themeElements>
    <a:clrScheme name="مخصص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954F72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89</Words>
  <Application>Microsoft Office PowerPoint</Application>
  <PresentationFormat>شاشة عريضة</PresentationFormat>
  <Paragraphs>17</Paragraphs>
  <Slides>7</Slides>
  <Notes>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7</vt:i4>
      </vt:variant>
    </vt:vector>
  </HeadingPairs>
  <TitlesOfParts>
    <vt:vector size="15" baseType="lpstr">
      <vt:lpstr>A Jannat LT</vt:lpstr>
      <vt:lpstr>Aptos</vt:lpstr>
      <vt:lpstr>Aptos Display</vt:lpstr>
      <vt:lpstr>Arial</vt:lpstr>
      <vt:lpstr>Calibri</vt:lpstr>
      <vt:lpstr>Calibri Light</vt:lpstr>
      <vt:lpstr>نسق Office</vt:lpstr>
      <vt:lpstr>1_نسق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(9)</dc:title>
  <dc:creator>قناة البوربوينت الإسلامي</dc:creator>
  <cp:lastModifiedBy>قناة البوربوينت الإسلامي</cp:lastModifiedBy>
  <cp:revision>6</cp:revision>
  <dcterms:created xsi:type="dcterms:W3CDTF">2024-03-16T16:57:20Z</dcterms:created>
  <dcterms:modified xsi:type="dcterms:W3CDTF">2025-04-12T15:33:31Z</dcterms:modified>
</cp:coreProperties>
</file>