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8" r:id="rId3"/>
    <p:sldId id="257" r:id="rId4"/>
    <p:sldId id="256" r:id="rId5"/>
    <p:sldId id="266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194"/>
    <a:srgbClr val="DC9872"/>
    <a:srgbClr val="F3D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14" autoAdjust="0"/>
    <p:restoredTop sz="94660"/>
  </p:normalViewPr>
  <p:slideViewPr>
    <p:cSldViewPr>
      <p:cViewPr varScale="1">
        <p:scale>
          <a:sx n="70" d="100"/>
          <a:sy n="70" d="100"/>
        </p:scale>
        <p:origin x="1536" y="278"/>
      </p:cViewPr>
      <p:guideLst>
        <p:guide orient="horz" pos="19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9861C83A-37BF-4E5B-B114-843A23C7B69E}"/>
    <pc:docChg chg="undo custSel addSld modSld modMainMaster">
      <pc:chgData name="البوربوينت الإسلامي" userId="8292d700421e9dbf" providerId="LiveId" clId="{9861C83A-37BF-4E5B-B114-843A23C7B69E}" dt="2024-02-17T15:06:12.342" v="245"/>
      <pc:docMkLst>
        <pc:docMk/>
      </pc:docMkLst>
      <pc:sldChg chg="addSp delSp modSp mod modTransition setBg">
        <pc:chgData name="البوربوينت الإسلامي" userId="8292d700421e9dbf" providerId="LiveId" clId="{9861C83A-37BF-4E5B-B114-843A23C7B69E}" dt="2024-02-17T15:05:43.288" v="225" actId="14861"/>
        <pc:sldMkLst>
          <pc:docMk/>
          <pc:sldMk cId="1669992849" sldId="256"/>
        </pc:sldMkLst>
        <pc:spChg chg="add mod">
          <ac:chgData name="البوربوينت الإسلامي" userId="8292d700421e9dbf" providerId="LiveId" clId="{9861C83A-37BF-4E5B-B114-843A23C7B69E}" dt="2024-02-17T14:55:22.075" v="12"/>
          <ac:spMkLst>
            <pc:docMk/>
            <pc:sldMk cId="1669992849" sldId="256"/>
            <ac:spMk id="2" creationId="{F72DA9B1-5C61-CAA4-EEAA-17FF3573F56A}"/>
          </ac:spMkLst>
        </pc:spChg>
        <pc:spChg chg="add mod">
          <ac:chgData name="البوربوينت الإسلامي" userId="8292d700421e9dbf" providerId="LiveId" clId="{9861C83A-37BF-4E5B-B114-843A23C7B69E}" dt="2024-02-17T14:55:22.075" v="12"/>
          <ac:spMkLst>
            <pc:docMk/>
            <pc:sldMk cId="1669992849" sldId="256"/>
            <ac:spMk id="3" creationId="{5F841A59-903F-4461-0C13-47351F2B375F}"/>
          </ac:spMkLst>
        </pc:spChg>
        <pc:spChg chg="add mod">
          <ac:chgData name="البوربوينت الإسلامي" userId="8292d700421e9dbf" providerId="LiveId" clId="{9861C83A-37BF-4E5B-B114-843A23C7B69E}" dt="2024-02-17T14:56:52.171" v="39"/>
          <ac:spMkLst>
            <pc:docMk/>
            <pc:sldMk cId="1669992849" sldId="256"/>
            <ac:spMk id="4" creationId="{3AF2495F-C777-2289-9B12-2B14696BA792}"/>
          </ac:spMkLst>
        </pc:spChg>
        <pc:spChg chg="add mod">
          <ac:chgData name="البوربوينت الإسلامي" userId="8292d700421e9dbf" providerId="LiveId" clId="{9861C83A-37BF-4E5B-B114-843A23C7B69E}" dt="2024-02-17T14:56:52.171" v="39"/>
          <ac:spMkLst>
            <pc:docMk/>
            <pc:sldMk cId="1669992849" sldId="256"/>
            <ac:spMk id="6" creationId="{48B64A09-3930-1DA9-066B-728DD120AF76}"/>
          </ac:spMkLst>
        </pc:spChg>
        <pc:spChg chg="mod">
          <ac:chgData name="البوربوينت الإسلامي" userId="8292d700421e9dbf" providerId="LiveId" clId="{9861C83A-37BF-4E5B-B114-843A23C7B69E}" dt="2024-02-17T15:05:43.288" v="225" actId="14861"/>
          <ac:spMkLst>
            <pc:docMk/>
            <pc:sldMk cId="1669992849" sldId="256"/>
            <ac:spMk id="11" creationId="{0732612C-0279-D2B6-1023-33ECC0BFE2A6}"/>
          </ac:spMkLst>
        </pc:spChg>
        <pc:picChg chg="add del mod">
          <ac:chgData name="البوربوينت الإسلامي" userId="8292d700421e9dbf" providerId="LiveId" clId="{9861C83A-37BF-4E5B-B114-843A23C7B69E}" dt="2024-02-17T15:03:20.006" v="176" actId="21"/>
          <ac:picMkLst>
            <pc:docMk/>
            <pc:sldMk cId="1669992849" sldId="256"/>
            <ac:picMk id="8" creationId="{37243009-DECB-74FF-C761-94D402F69195}"/>
          </ac:picMkLst>
        </pc:picChg>
      </pc:sldChg>
      <pc:sldChg chg="addSp delSp modSp mod modTransition setBg delAnim modAnim">
        <pc:chgData name="البوربوينت الإسلامي" userId="8292d700421e9dbf" providerId="LiveId" clId="{9861C83A-37BF-4E5B-B114-843A23C7B69E}" dt="2024-02-17T15:00:12.024" v="69" actId="404"/>
        <pc:sldMkLst>
          <pc:docMk/>
          <pc:sldMk cId="83159602" sldId="257"/>
        </pc:sldMkLst>
        <pc:spChg chg="add mod">
          <ac:chgData name="البوربوينت الإسلامي" userId="8292d700421e9dbf" providerId="LiveId" clId="{9861C83A-37BF-4E5B-B114-843A23C7B69E}" dt="2024-02-17T14:57:04.748" v="43" actId="571"/>
          <ac:spMkLst>
            <pc:docMk/>
            <pc:sldMk cId="83159602" sldId="257"/>
            <ac:spMk id="2" creationId="{3930369F-F400-4ACC-0212-15158A523B76}"/>
          </ac:spMkLst>
        </pc:spChg>
        <pc:spChg chg="mod">
          <ac:chgData name="البوربوينت الإسلامي" userId="8292d700421e9dbf" providerId="LiveId" clId="{9861C83A-37BF-4E5B-B114-843A23C7B69E}" dt="2024-02-17T15:00:12.024" v="69" actId="404"/>
          <ac:spMkLst>
            <pc:docMk/>
            <pc:sldMk cId="83159602" sldId="257"/>
            <ac:spMk id="6" creationId="{79B268EA-1205-D8E5-3D44-D695829944AA}"/>
          </ac:spMkLst>
        </pc:spChg>
        <pc:spChg chg="add mod">
          <ac:chgData name="البوربوينت الإسلامي" userId="8292d700421e9dbf" providerId="LiveId" clId="{9861C83A-37BF-4E5B-B114-843A23C7B69E}" dt="2024-02-17T14:57:07.259" v="50" actId="14100"/>
          <ac:spMkLst>
            <pc:docMk/>
            <pc:sldMk cId="83159602" sldId="257"/>
            <ac:spMk id="15" creationId="{7F4FCB93-F98B-A7A7-CC8F-2C828A69EC29}"/>
          </ac:spMkLst>
        </pc:spChg>
        <pc:spChg chg="add del mod">
          <ac:chgData name="البوربوينت الإسلامي" userId="8292d700421e9dbf" providerId="LiveId" clId="{9861C83A-37BF-4E5B-B114-843A23C7B69E}" dt="2024-02-17T14:57:07.699" v="51" actId="1076"/>
          <ac:spMkLst>
            <pc:docMk/>
            <pc:sldMk cId="83159602" sldId="257"/>
            <ac:spMk id="16" creationId="{B74582BC-4F0F-75FB-7E0C-DC19728D4CA2}"/>
          </ac:spMkLst>
        </pc:spChg>
        <pc:picChg chg="add del mod">
          <ac:chgData name="البوربوينت الإسلامي" userId="8292d700421e9dbf" providerId="LiveId" clId="{9861C83A-37BF-4E5B-B114-843A23C7B69E}" dt="2024-02-17T14:59:58.496" v="60" actId="21"/>
          <ac:picMkLst>
            <pc:docMk/>
            <pc:sldMk cId="83159602" sldId="257"/>
            <ac:picMk id="4" creationId="{D956BACF-EAB2-2A72-EC14-CB35E80E9EDE}"/>
          </ac:picMkLst>
        </pc:picChg>
        <pc:picChg chg="del">
          <ac:chgData name="البوربوينت الإسلامي" userId="8292d700421e9dbf" providerId="LiveId" clId="{9861C83A-37BF-4E5B-B114-843A23C7B69E}" dt="2024-02-17T15:00:06.732" v="64" actId="478"/>
          <ac:picMkLst>
            <pc:docMk/>
            <pc:sldMk cId="83159602" sldId="257"/>
            <ac:picMk id="5" creationId="{E7E84460-1EA3-0B34-6BC8-16F7BD1103DA}"/>
          </ac:picMkLst>
        </pc:picChg>
      </pc:sldChg>
      <pc:sldChg chg="addSp modSp mod modTransition setBg">
        <pc:chgData name="البوربوينت الإسلامي" userId="8292d700421e9dbf" providerId="LiveId" clId="{9861C83A-37BF-4E5B-B114-843A23C7B69E}" dt="2024-02-17T15:05:59.419" v="229"/>
        <pc:sldMkLst>
          <pc:docMk/>
          <pc:sldMk cId="16958146" sldId="258"/>
        </pc:sldMkLst>
        <pc:spChg chg="mod">
          <ac:chgData name="البوربوينت الإسلامي" userId="8292d700421e9dbf" providerId="LiveId" clId="{9861C83A-37BF-4E5B-B114-843A23C7B69E}" dt="2024-02-17T15:05:59.419" v="229"/>
          <ac:spMkLst>
            <pc:docMk/>
            <pc:sldMk cId="16958146" sldId="258"/>
            <ac:spMk id="2" creationId="{BD600376-E6D1-EF6F-F0B5-E3AFB1D2F2EB}"/>
          </ac:spMkLst>
        </pc:spChg>
        <pc:spChg chg="add mod">
          <ac:chgData name="البوربوينت الإسلامي" userId="8292d700421e9dbf" providerId="LiveId" clId="{9861C83A-37BF-4E5B-B114-843A23C7B69E}" dt="2024-02-17T14:55:24.301" v="14"/>
          <ac:spMkLst>
            <pc:docMk/>
            <pc:sldMk cId="16958146" sldId="258"/>
            <ac:spMk id="3" creationId="{E51D79A3-533B-2A88-DFC3-3478AAD4DA4A}"/>
          </ac:spMkLst>
        </pc:spChg>
        <pc:spChg chg="add mod">
          <ac:chgData name="البوربوينت الإسلامي" userId="8292d700421e9dbf" providerId="LiveId" clId="{9861C83A-37BF-4E5B-B114-843A23C7B69E}" dt="2024-02-17T14:55:24.301" v="14"/>
          <ac:spMkLst>
            <pc:docMk/>
            <pc:sldMk cId="16958146" sldId="258"/>
            <ac:spMk id="4" creationId="{B4D7C57F-A54E-A655-0553-6BC3CC5BD1D6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01.449" v="231"/>
        <pc:sldMkLst>
          <pc:docMk/>
          <pc:sldMk cId="1116860097" sldId="259"/>
        </pc:sldMkLst>
        <pc:spChg chg="mod">
          <ac:chgData name="البوربوينت الإسلامي" userId="8292d700421e9dbf" providerId="LiveId" clId="{9861C83A-37BF-4E5B-B114-843A23C7B69E}" dt="2024-02-17T15:06:01.449" v="231"/>
          <ac:spMkLst>
            <pc:docMk/>
            <pc:sldMk cId="1116860097" sldId="259"/>
            <ac:spMk id="2" creationId="{88DBF2ED-BA3F-47A3-2652-40A8B8A7CE05}"/>
          </ac:spMkLst>
        </pc:spChg>
        <pc:spChg chg="add mod">
          <ac:chgData name="البوربوينت الإسلامي" userId="8292d700421e9dbf" providerId="LiveId" clId="{9861C83A-37BF-4E5B-B114-843A23C7B69E}" dt="2024-02-17T14:55:24.912" v="15"/>
          <ac:spMkLst>
            <pc:docMk/>
            <pc:sldMk cId="1116860097" sldId="259"/>
            <ac:spMk id="3" creationId="{321BEAA5-388E-C5CA-352D-7981040A88E4}"/>
          </ac:spMkLst>
        </pc:spChg>
        <pc:spChg chg="add mod">
          <ac:chgData name="البوربوينت الإسلامي" userId="8292d700421e9dbf" providerId="LiveId" clId="{9861C83A-37BF-4E5B-B114-843A23C7B69E}" dt="2024-02-17T14:55:24.912" v="15"/>
          <ac:spMkLst>
            <pc:docMk/>
            <pc:sldMk cId="1116860097" sldId="259"/>
            <ac:spMk id="4" creationId="{700618DA-8B69-78ED-A85A-E289A9499D81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02.784" v="233"/>
        <pc:sldMkLst>
          <pc:docMk/>
          <pc:sldMk cId="1946145053" sldId="260"/>
        </pc:sldMkLst>
        <pc:spChg chg="mod">
          <ac:chgData name="البوربوينت الإسلامي" userId="8292d700421e9dbf" providerId="LiveId" clId="{9861C83A-37BF-4E5B-B114-843A23C7B69E}" dt="2024-02-17T15:06:02.784" v="233"/>
          <ac:spMkLst>
            <pc:docMk/>
            <pc:sldMk cId="1946145053" sldId="260"/>
            <ac:spMk id="2" creationId="{C38B47BA-4D4D-40BE-7C4C-3FFBE76C380D}"/>
          </ac:spMkLst>
        </pc:spChg>
        <pc:spChg chg="add mod">
          <ac:chgData name="البوربوينت الإسلامي" userId="8292d700421e9dbf" providerId="LiveId" clId="{9861C83A-37BF-4E5B-B114-843A23C7B69E}" dt="2024-02-17T14:55:25.459" v="16"/>
          <ac:spMkLst>
            <pc:docMk/>
            <pc:sldMk cId="1946145053" sldId="260"/>
            <ac:spMk id="3" creationId="{500D7F40-D4C5-881B-A06B-292F00EAE30A}"/>
          </ac:spMkLst>
        </pc:spChg>
        <pc:spChg chg="add mod">
          <ac:chgData name="البوربوينت الإسلامي" userId="8292d700421e9dbf" providerId="LiveId" clId="{9861C83A-37BF-4E5B-B114-843A23C7B69E}" dt="2024-02-17T14:55:25.459" v="16"/>
          <ac:spMkLst>
            <pc:docMk/>
            <pc:sldMk cId="1946145053" sldId="260"/>
            <ac:spMk id="4" creationId="{0AAFBA4C-0E4A-9923-FF62-CBEF05DCB23C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04.323" v="235"/>
        <pc:sldMkLst>
          <pc:docMk/>
          <pc:sldMk cId="3536030937" sldId="261"/>
        </pc:sldMkLst>
        <pc:spChg chg="mod">
          <ac:chgData name="البوربوينت الإسلامي" userId="8292d700421e9dbf" providerId="LiveId" clId="{9861C83A-37BF-4E5B-B114-843A23C7B69E}" dt="2024-02-17T15:06:04.323" v="235"/>
          <ac:spMkLst>
            <pc:docMk/>
            <pc:sldMk cId="3536030937" sldId="261"/>
            <ac:spMk id="2" creationId="{2ECC7BB5-C9AD-50FA-BEC8-D1CA086E7B1E}"/>
          </ac:spMkLst>
        </pc:spChg>
        <pc:spChg chg="add mod">
          <ac:chgData name="البوربوينت الإسلامي" userId="8292d700421e9dbf" providerId="LiveId" clId="{9861C83A-37BF-4E5B-B114-843A23C7B69E}" dt="2024-02-17T14:55:25.992" v="17"/>
          <ac:spMkLst>
            <pc:docMk/>
            <pc:sldMk cId="3536030937" sldId="261"/>
            <ac:spMk id="3" creationId="{E1317B3A-D29B-09EB-5164-4E7361AA6120}"/>
          </ac:spMkLst>
        </pc:spChg>
        <pc:spChg chg="add mod">
          <ac:chgData name="البوربوينت الإسلامي" userId="8292d700421e9dbf" providerId="LiveId" clId="{9861C83A-37BF-4E5B-B114-843A23C7B69E}" dt="2024-02-17T14:55:25.992" v="17"/>
          <ac:spMkLst>
            <pc:docMk/>
            <pc:sldMk cId="3536030937" sldId="261"/>
            <ac:spMk id="4" creationId="{F2D60D64-3BB2-2BB5-5C1F-D17BFDDD38D7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05.940" v="237"/>
        <pc:sldMkLst>
          <pc:docMk/>
          <pc:sldMk cId="3828068312" sldId="262"/>
        </pc:sldMkLst>
        <pc:spChg chg="mod">
          <ac:chgData name="البوربوينت الإسلامي" userId="8292d700421e9dbf" providerId="LiveId" clId="{9861C83A-37BF-4E5B-B114-843A23C7B69E}" dt="2024-02-17T15:06:05.940" v="237"/>
          <ac:spMkLst>
            <pc:docMk/>
            <pc:sldMk cId="3828068312" sldId="262"/>
            <ac:spMk id="2" creationId="{8054BF54-F7DA-B74C-7647-B857DD48C9E6}"/>
          </ac:spMkLst>
        </pc:spChg>
        <pc:spChg chg="add mod">
          <ac:chgData name="البوربوينت الإسلامي" userId="8292d700421e9dbf" providerId="LiveId" clId="{9861C83A-37BF-4E5B-B114-843A23C7B69E}" dt="2024-02-17T14:55:26.555" v="18"/>
          <ac:spMkLst>
            <pc:docMk/>
            <pc:sldMk cId="3828068312" sldId="262"/>
            <ac:spMk id="3" creationId="{469A7AC3-FA6D-4997-589A-4909CC34774F}"/>
          </ac:spMkLst>
        </pc:spChg>
        <pc:spChg chg="add mod">
          <ac:chgData name="البوربوينت الإسلامي" userId="8292d700421e9dbf" providerId="LiveId" clId="{9861C83A-37BF-4E5B-B114-843A23C7B69E}" dt="2024-02-17T14:55:26.555" v="18"/>
          <ac:spMkLst>
            <pc:docMk/>
            <pc:sldMk cId="3828068312" sldId="262"/>
            <ac:spMk id="4" creationId="{C267E998-28A0-F20B-B1C5-3BA411280B8D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09.074" v="241"/>
        <pc:sldMkLst>
          <pc:docMk/>
          <pc:sldMk cId="1750250566" sldId="263"/>
        </pc:sldMkLst>
        <pc:spChg chg="mod">
          <ac:chgData name="البوربوينت الإسلامي" userId="8292d700421e9dbf" providerId="LiveId" clId="{9861C83A-37BF-4E5B-B114-843A23C7B69E}" dt="2024-02-17T15:06:09.074" v="241"/>
          <ac:spMkLst>
            <pc:docMk/>
            <pc:sldMk cId="1750250566" sldId="263"/>
            <ac:spMk id="2" creationId="{6CF69182-58FB-1F6B-78E1-6B8DD21659D1}"/>
          </ac:spMkLst>
        </pc:spChg>
        <pc:spChg chg="add mod">
          <ac:chgData name="البوربوينت الإسلامي" userId="8292d700421e9dbf" providerId="LiveId" clId="{9861C83A-37BF-4E5B-B114-843A23C7B69E}" dt="2024-02-17T14:55:27.604" v="20"/>
          <ac:spMkLst>
            <pc:docMk/>
            <pc:sldMk cId="1750250566" sldId="263"/>
            <ac:spMk id="3" creationId="{CB844163-BB24-7605-1FD3-67835843A966}"/>
          </ac:spMkLst>
        </pc:spChg>
        <pc:spChg chg="add mod">
          <ac:chgData name="البوربوينت الإسلامي" userId="8292d700421e9dbf" providerId="LiveId" clId="{9861C83A-37BF-4E5B-B114-843A23C7B69E}" dt="2024-02-17T14:55:27.604" v="20"/>
          <ac:spMkLst>
            <pc:docMk/>
            <pc:sldMk cId="1750250566" sldId="263"/>
            <ac:spMk id="4" creationId="{2E923A15-3EF9-0A1A-7A01-1FACA8F1E2A1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11.044" v="243"/>
        <pc:sldMkLst>
          <pc:docMk/>
          <pc:sldMk cId="87065699" sldId="264"/>
        </pc:sldMkLst>
        <pc:spChg chg="mod">
          <ac:chgData name="البوربوينت الإسلامي" userId="8292d700421e9dbf" providerId="LiveId" clId="{9861C83A-37BF-4E5B-B114-843A23C7B69E}" dt="2024-02-17T15:06:11.044" v="243"/>
          <ac:spMkLst>
            <pc:docMk/>
            <pc:sldMk cId="87065699" sldId="264"/>
            <ac:spMk id="2" creationId="{A04FDBC5-1178-2ADD-627B-6DFD8BE6D489}"/>
          </ac:spMkLst>
        </pc:spChg>
        <pc:spChg chg="add mod">
          <ac:chgData name="البوربوينت الإسلامي" userId="8292d700421e9dbf" providerId="LiveId" clId="{9861C83A-37BF-4E5B-B114-843A23C7B69E}" dt="2024-02-17T14:55:28.168" v="21"/>
          <ac:spMkLst>
            <pc:docMk/>
            <pc:sldMk cId="87065699" sldId="264"/>
            <ac:spMk id="3" creationId="{078122CA-76F4-078D-CB4F-27D04C954A2A}"/>
          </ac:spMkLst>
        </pc:spChg>
        <pc:spChg chg="add mod">
          <ac:chgData name="البوربوينت الإسلامي" userId="8292d700421e9dbf" providerId="LiveId" clId="{9861C83A-37BF-4E5B-B114-843A23C7B69E}" dt="2024-02-17T14:55:28.168" v="21"/>
          <ac:spMkLst>
            <pc:docMk/>
            <pc:sldMk cId="87065699" sldId="264"/>
            <ac:spMk id="4" creationId="{D332D5E0-0414-5745-3DD4-558EE4A6A1E9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12.342" v="245"/>
        <pc:sldMkLst>
          <pc:docMk/>
          <pc:sldMk cId="952872141" sldId="265"/>
        </pc:sldMkLst>
        <pc:spChg chg="mod">
          <ac:chgData name="البوربوينت الإسلامي" userId="8292d700421e9dbf" providerId="LiveId" clId="{9861C83A-37BF-4E5B-B114-843A23C7B69E}" dt="2024-02-17T15:06:12.342" v="245"/>
          <ac:spMkLst>
            <pc:docMk/>
            <pc:sldMk cId="952872141" sldId="265"/>
            <ac:spMk id="2" creationId="{CAB26F35-6F35-8980-8ED1-AA56CB2C517E}"/>
          </ac:spMkLst>
        </pc:spChg>
        <pc:spChg chg="add mod">
          <ac:chgData name="البوربوينت الإسلامي" userId="8292d700421e9dbf" providerId="LiveId" clId="{9861C83A-37BF-4E5B-B114-843A23C7B69E}" dt="2024-02-17T14:55:28.654" v="22"/>
          <ac:spMkLst>
            <pc:docMk/>
            <pc:sldMk cId="952872141" sldId="265"/>
            <ac:spMk id="3" creationId="{E5802481-A5CA-976E-717B-2BCAA9B78E22}"/>
          </ac:spMkLst>
        </pc:spChg>
        <pc:spChg chg="add mod">
          <ac:chgData name="البوربوينت الإسلامي" userId="8292d700421e9dbf" providerId="LiveId" clId="{9861C83A-37BF-4E5B-B114-843A23C7B69E}" dt="2024-02-17T14:55:28.654" v="22"/>
          <ac:spMkLst>
            <pc:docMk/>
            <pc:sldMk cId="952872141" sldId="265"/>
            <ac:spMk id="4" creationId="{02776332-AB38-4717-AF1A-71D22B5F5444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5:56.110" v="227"/>
        <pc:sldMkLst>
          <pc:docMk/>
          <pc:sldMk cId="1626790067" sldId="266"/>
        </pc:sldMkLst>
        <pc:spChg chg="mod">
          <ac:chgData name="البوربوينت الإسلامي" userId="8292d700421e9dbf" providerId="LiveId" clId="{9861C83A-37BF-4E5B-B114-843A23C7B69E}" dt="2024-02-17T15:05:56.110" v="227"/>
          <ac:spMkLst>
            <pc:docMk/>
            <pc:sldMk cId="1626790067" sldId="266"/>
            <ac:spMk id="2" creationId="{66963444-AAE2-9789-A767-788DC805B585}"/>
          </ac:spMkLst>
        </pc:spChg>
        <pc:spChg chg="add mod">
          <ac:chgData name="البوربوينت الإسلامي" userId="8292d700421e9dbf" providerId="LiveId" clId="{9861C83A-37BF-4E5B-B114-843A23C7B69E}" dt="2024-02-17T14:55:23.722" v="13"/>
          <ac:spMkLst>
            <pc:docMk/>
            <pc:sldMk cId="1626790067" sldId="266"/>
            <ac:spMk id="3" creationId="{3C82CC62-3D6C-38F5-1A34-6DF6C60845D2}"/>
          </ac:spMkLst>
        </pc:spChg>
        <pc:spChg chg="add mod">
          <ac:chgData name="البوربوينت الإسلامي" userId="8292d700421e9dbf" providerId="LiveId" clId="{9861C83A-37BF-4E5B-B114-843A23C7B69E}" dt="2024-02-17T14:55:23.722" v="13"/>
          <ac:spMkLst>
            <pc:docMk/>
            <pc:sldMk cId="1626790067" sldId="266"/>
            <ac:spMk id="4" creationId="{811BE599-CE1E-9BC9-798B-0D1C199C823E}"/>
          </ac:spMkLst>
        </pc:spChg>
        <pc:spChg chg="add mod">
          <ac:chgData name="البوربوينت الإسلامي" userId="8292d700421e9dbf" providerId="LiveId" clId="{9861C83A-37BF-4E5B-B114-843A23C7B69E}" dt="2024-02-17T14:56:53.086" v="40"/>
          <ac:spMkLst>
            <pc:docMk/>
            <pc:sldMk cId="1626790067" sldId="266"/>
            <ac:spMk id="6" creationId="{CB946CA5-7AA5-56E8-665F-3BA322E1C55E}"/>
          </ac:spMkLst>
        </pc:spChg>
        <pc:spChg chg="add mod">
          <ac:chgData name="البوربوينت الإسلامي" userId="8292d700421e9dbf" providerId="LiveId" clId="{9861C83A-37BF-4E5B-B114-843A23C7B69E}" dt="2024-02-17T14:56:53.086" v="40"/>
          <ac:spMkLst>
            <pc:docMk/>
            <pc:sldMk cId="1626790067" sldId="266"/>
            <ac:spMk id="7" creationId="{A0C224DB-DF74-5576-18E2-88F579922B1C}"/>
          </ac:spMkLst>
        </pc:spChg>
      </pc:sldChg>
      <pc:sldChg chg="addSp modSp mod modTransition setBg">
        <pc:chgData name="البوربوينت الإسلامي" userId="8292d700421e9dbf" providerId="LiveId" clId="{9861C83A-37BF-4E5B-B114-843A23C7B69E}" dt="2024-02-17T15:06:07.469" v="239"/>
        <pc:sldMkLst>
          <pc:docMk/>
          <pc:sldMk cId="2243855643" sldId="267"/>
        </pc:sldMkLst>
        <pc:spChg chg="mod">
          <ac:chgData name="البوربوينت الإسلامي" userId="8292d700421e9dbf" providerId="LiveId" clId="{9861C83A-37BF-4E5B-B114-843A23C7B69E}" dt="2024-02-17T15:06:07.469" v="239"/>
          <ac:spMkLst>
            <pc:docMk/>
            <pc:sldMk cId="2243855643" sldId="267"/>
            <ac:spMk id="2" creationId="{621EB31B-2306-7FE9-3868-C3A536EDF297}"/>
          </ac:spMkLst>
        </pc:spChg>
        <pc:spChg chg="add mod">
          <ac:chgData name="البوربوينت الإسلامي" userId="8292d700421e9dbf" providerId="LiveId" clId="{9861C83A-37BF-4E5B-B114-843A23C7B69E}" dt="2024-02-17T14:55:27.087" v="19"/>
          <ac:spMkLst>
            <pc:docMk/>
            <pc:sldMk cId="2243855643" sldId="267"/>
            <ac:spMk id="3" creationId="{5EB586D8-7919-1069-B7D4-9D12CB32361A}"/>
          </ac:spMkLst>
        </pc:spChg>
        <pc:spChg chg="add mod">
          <ac:chgData name="البوربوينت الإسلامي" userId="8292d700421e9dbf" providerId="LiveId" clId="{9861C83A-37BF-4E5B-B114-843A23C7B69E}" dt="2024-02-17T14:55:27.087" v="19"/>
          <ac:spMkLst>
            <pc:docMk/>
            <pc:sldMk cId="2243855643" sldId="267"/>
            <ac:spMk id="4" creationId="{2C455362-1068-3D81-EAA6-1F3C0D8ABAB0}"/>
          </ac:spMkLst>
        </pc:spChg>
      </pc:sldChg>
      <pc:sldChg chg="add">
        <pc:chgData name="البوربوينت الإسلامي" userId="8292d700421e9dbf" providerId="LiveId" clId="{9861C83A-37BF-4E5B-B114-843A23C7B69E}" dt="2024-02-17T02:16:35.278" v="4"/>
        <pc:sldMkLst>
          <pc:docMk/>
          <pc:sldMk cId="565431410" sldId="282"/>
        </pc:sldMkLst>
      </pc:sldChg>
      <pc:sldMasterChg chg="modSldLayout">
        <pc:chgData name="البوربوينت الإسلامي" userId="8292d700421e9dbf" providerId="LiveId" clId="{9861C83A-37BF-4E5B-B114-843A23C7B69E}" dt="2024-02-17T15:01:58.720" v="174" actId="478"/>
        <pc:sldMasterMkLst>
          <pc:docMk/>
          <pc:sldMasterMk cId="3446366493" sldId="2147483648"/>
        </pc:sldMasterMkLst>
        <pc:sldLayoutChg chg="addSp delSp modSp mod">
          <pc:chgData name="البوربوينت الإسلامي" userId="8292d700421e9dbf" providerId="LiveId" clId="{9861C83A-37BF-4E5B-B114-843A23C7B69E}" dt="2024-02-17T15:01:58.720" v="174" actId="478"/>
          <pc:sldLayoutMkLst>
            <pc:docMk/>
            <pc:sldMasterMk cId="3446366493" sldId="2147483648"/>
            <pc:sldLayoutMk cId="4268425313" sldId="2147483654"/>
          </pc:sldLayoutMkLst>
          <pc:spChg chg="add del">
            <ac:chgData name="البوربوينت الإسلامي" userId="8292d700421e9dbf" providerId="LiveId" clId="{9861C83A-37BF-4E5B-B114-843A23C7B69E}" dt="2024-02-17T15:01:58.720" v="174" actId="478"/>
            <ac:spMkLst>
              <pc:docMk/>
              <pc:sldMasterMk cId="3446366493" sldId="2147483648"/>
              <pc:sldLayoutMk cId="4268425313" sldId="2147483654"/>
              <ac:spMk id="15" creationId="{7F4FCB93-F98B-A7A7-CC8F-2C828A69EC29}"/>
            </ac:spMkLst>
          </pc:spChg>
          <pc:spChg chg="add del">
            <ac:chgData name="البوربوينت الإسلامي" userId="8292d700421e9dbf" providerId="LiveId" clId="{9861C83A-37BF-4E5B-B114-843A23C7B69E}" dt="2024-02-17T15:01:58.720" v="174" actId="478"/>
            <ac:spMkLst>
              <pc:docMk/>
              <pc:sldMasterMk cId="3446366493" sldId="2147483648"/>
              <pc:sldLayoutMk cId="4268425313" sldId="2147483654"/>
              <ac:spMk id="16" creationId="{B74582BC-4F0F-75FB-7E0C-DC19728D4CA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0747A0-E2CF-F54A-70A2-C40B7B08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045410-628E-88C8-51D8-739006BF9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752879-4BE0-BB39-981A-06CF2BF4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279B8-5A03-3811-99E5-FC962310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EC727E-4F69-05A0-3DDD-B8DD817C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9035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B741A1-F53E-764E-E4F7-13A23E92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1B2D67-0536-5B14-D81C-36B3E0266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45A16B-08DF-005B-4020-D87B46F5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08DE02-3467-912F-724C-EE9F0206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AF64FD-8B1B-B1C2-520A-41A4A730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909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8A6A0CB-776B-76B8-6CF0-20186DE9A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90F5E7-0B44-5B1D-2066-5D21DAC4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1CD834-5D0C-7CFD-3812-0AC65C0F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FF2272-3C4E-FE2A-333A-FCF70A6E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6F6859-ABA3-7207-F37C-ABEBFF6D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57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4AD8DD-891A-15CC-F85E-1A3BE4DC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E6B07A-46A9-7C6D-2053-3A1C5279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C65825-22D8-D2DE-BDED-BCA08474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57031A-4979-B23F-2F6E-EDD4BDF9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200963-77B0-9C33-4121-233B2984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62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1894C3-7093-62AE-A33C-F8BDA315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32C7E8-FF03-7190-CEB6-7C07AD8A7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1DC65A-CE4D-6D1F-337A-21C95F3F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E39F48-006E-792B-8825-9573BDC6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E045DD-D349-138A-A6D3-966F04EC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02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687A46-3D46-5600-16FE-EFFD5B8C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F2DFBE-3929-43D3-45ED-B60409230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F5A7B88-5ADD-4F9D-375C-785B7EE3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46AB9A-CC71-1789-70EB-57B68D9C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D42716-52BB-DFC2-F3E8-A5CA8548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FCCC16-14F1-D9E1-3A5E-B13A3641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23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2477B0-8728-30E9-E6FF-4BE62DC9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C8D0F9-4FCE-74DE-38AF-C7997D0B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A3FFBD3-D7C4-F5ED-C48A-A3C58D3ED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37F7BB7-7A10-39D6-B5B8-E992A8296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E284AD-97DD-2149-4B57-23D74ADA3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AB328E-F14B-FF40-A8CE-A98FDFD3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D71BF07-7B1F-D0B0-1D2D-AC6A84DF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88CF874-6A76-2906-7387-5C1A5407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6545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2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BA8EA0-BECD-8ED6-2C0C-2F2345C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BA157DF-8066-5E31-C42A-4488C12D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ACBCCA5-AD41-7F34-9971-AD9C3E9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360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1976E4-3242-D644-3567-AE99F81B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6723DD-D89A-C3B8-7A9F-F177F9B6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B2AE9-A32B-82F8-A55D-1D4000116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49853D-61CD-F07B-98BB-993BDF3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99EF2-CD17-5ED1-195A-A4A7F0E7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AD723C-A1E6-D17A-0E87-F1D8A25E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993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8A58D9-ACA8-C20A-C1E3-4DCA88BB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6BF042F-F465-5399-C290-1E4195291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2AD3ED-FF9B-BB80-FE6B-53C76F02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C889E3-A5B0-CC1D-EA6E-B9BC2DE7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2D8250-D310-8AFA-D902-C5A03C9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2638398-28E6-954C-8A51-9491C9EA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0483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0B3A5B5-2645-0222-1576-EA425436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3799E5-878C-04B5-B9C0-FCFF053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69CDBC-A4BC-DB69-12A1-EAE632979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CD617-ABAF-4AAF-92C4-98E150957F34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927BF1-2295-6F73-457F-209AADD0E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2F83A1-8D9A-18D6-D74E-9133943E8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177C9-4D71-403F-ACAA-EB6741E578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463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93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ED49E47-A921-BF1E-E0C9-7C810B4702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</a:t>
            </a:r>
            <a:r>
              <a:rPr lang="ar-JO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شكرً لكم.</a:t>
            </a:r>
            <a:endParaRPr kumimoji="0" lang="ar-JO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algn="ctr" rtl="0">
              <a:spcAft>
                <a:spcPts val="600"/>
              </a:spcAft>
              <a:defRPr/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7" name="Picture 4" descr="الصورة الرمزية">
            <a:extLst>
              <a:ext uri="{FF2B5EF4-FFF2-40B4-BE49-F238E27FC236}">
                <a16:creationId xmlns:a16="http://schemas.microsoft.com/office/drawing/2014/main" id="{E2F494DC-E94A-D98E-E40D-D9EAFF45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B6BA8-1750-4819-8F0C-A4A3880AE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FCDE5EEE-F566-9E43-B62E-7A9BF65A7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00" y="5597698"/>
            <a:ext cx="1231200" cy="1007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621EB31B-2306-7FE9-3868-C3A536EDF297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2438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BE464-3F7D-0F91-092B-11EDD734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4FED1406-1949-658E-A32E-082D1419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00" y="5481000"/>
            <a:ext cx="1094400" cy="11739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6CF69182-58FB-1F6B-78E1-6B8DD21659D1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7502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300EF-2ACF-8901-3FC8-61B738E0B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7DEC73F8-0446-624E-DF9E-D19F96C8E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5481000"/>
            <a:ext cx="1231200" cy="10911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A04FDBC5-1178-2ADD-627B-6DFD8BE6D489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870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C8A02-B4E4-265B-1479-7E9A04ED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BC87B556-5761-DB18-2045-34002DF9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5458072"/>
            <a:ext cx="889200" cy="11872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CAB26F35-6F35-8980-8ED1-AA56CB2C517E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9528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79B268EA-1205-D8E5-3D44-D695829944AA}"/>
              </a:ext>
            </a:extLst>
          </p:cNvPr>
          <p:cNvSpPr txBox="1"/>
          <p:nvPr/>
        </p:nvSpPr>
        <p:spPr>
          <a:xfrm>
            <a:off x="3967051" y="2659510"/>
            <a:ext cx="4257896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/>
            <a:r>
              <a:rPr lang="en-US" sz="2000" b="1" dirty="0" err="1">
                <a:latin typeface="A Jannat LT" panose="01000000000000000000" pitchFamily="2" charset="-78"/>
                <a:cs typeface="A Jannat LT" panose="01000000000000000000" pitchFamily="2" charset="-78"/>
              </a:rPr>
              <a:t>youtube.com</a:t>
            </a:r>
            <a:r>
              <a:rPr lang="en-US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/@</a:t>
            </a:r>
            <a:r>
              <a:rPr lang="en-US" sz="2000" b="1" dirty="0" err="1">
                <a:latin typeface="A Jannat LT" panose="01000000000000000000" pitchFamily="2" charset="-78"/>
                <a:cs typeface="A Jannat LT" panose="01000000000000000000" pitchFamily="2" charset="-78"/>
              </a:rPr>
              <a:t>IslamicPowerPoint</a:t>
            </a:r>
            <a:endParaRPr lang="en-US" sz="2000" b="1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59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433F1247-FFB2-DF63-4A39-3FF068755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00" y="5549400"/>
            <a:ext cx="1130443" cy="1162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نص">
            <a:extLst>
              <a:ext uri="{FF2B5EF4-FFF2-40B4-BE49-F238E27FC236}">
                <a16:creationId xmlns:a16="http://schemas.microsoft.com/office/drawing/2014/main" id="{0732612C-0279-D2B6-1023-33ECC0BFE2A6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699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46D38-ABCD-E8C0-0F09-0B0224785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B1C5DE13-3A92-6557-EDD4-FC1BBA8A7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00" y="5459269"/>
            <a:ext cx="1026000" cy="11845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66963444-AAE2-9789-A767-788DC805B585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267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7B0C-C452-5680-5ABB-D1ECF6A4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58A444B0-5B55-AA4F-AE7C-310B7730D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00" y="5551503"/>
            <a:ext cx="1272187" cy="10127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BD600376-E6D1-EF6F-F0B5-E3AFB1D2F2EB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9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8560C-B2CC-518D-47E3-E68A75CF1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39A265D2-E44C-641D-4ACA-95745E7C5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00" y="5486794"/>
            <a:ext cx="1094400" cy="1143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88DBF2ED-BA3F-47A3-2652-40A8B8A7CE05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1168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5783E-80FC-CD03-A4C5-1E59C344B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06CE26FC-88AF-C372-E46E-337434089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0" y="5337446"/>
            <a:ext cx="889200" cy="1341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C38B47BA-4D4D-40BE-7C4C-3FFBE76C380D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9461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A156D-C049-4347-BD5B-CE0AB04E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78363FF4-3B95-0073-F68A-0C0504198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00" y="5364254"/>
            <a:ext cx="1026000" cy="12677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2ECC7BB5-C9AD-50FA-BEC8-D1CA086E7B1E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5360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BE541-201E-F2FB-14E1-7D39FB4D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">
            <a:extLst>
              <a:ext uri="{FF2B5EF4-FFF2-40B4-BE49-F238E27FC236}">
                <a16:creationId xmlns:a16="http://schemas.microsoft.com/office/drawing/2014/main" id="{373C5675-2526-BAB7-D47C-43A278FC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00" y="5686200"/>
            <a:ext cx="1619232" cy="967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نص">
            <a:extLst>
              <a:ext uri="{FF2B5EF4-FFF2-40B4-BE49-F238E27FC236}">
                <a16:creationId xmlns:a16="http://schemas.microsoft.com/office/drawing/2014/main" id="{8054BF54-F7DA-B74C-7647-B857DD48C9E6}"/>
              </a:ext>
            </a:extLst>
          </p:cNvPr>
          <p:cNvSpPr/>
          <p:nvPr/>
        </p:nvSpPr>
        <p:spPr>
          <a:xfrm>
            <a:off x="2265600" y="1479600"/>
            <a:ext cx="7660800" cy="3898800"/>
          </a:xfrm>
          <a:prstGeom prst="roundRect">
            <a:avLst>
              <a:gd name="adj" fmla="val 10433"/>
            </a:avLst>
          </a:prstGeom>
          <a:solidFill>
            <a:srgbClr val="E4B194">
              <a:alpha val="75000"/>
            </a:srgb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8280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92</Words>
  <Application>Microsoft Office PowerPoint</Application>
  <PresentationFormat>شاشة عريضة</PresentationFormat>
  <Paragraphs>18</Paragraphs>
  <Slides>13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(7)</dc:title>
  <dc:creator>قناة البوربوينت الإسلامي</dc:creator>
  <cp:lastModifiedBy>قناة البوربوينت الإسلامي</cp:lastModifiedBy>
  <cp:revision>9</cp:revision>
  <dcterms:created xsi:type="dcterms:W3CDTF">2024-02-17T01:45:00Z</dcterms:created>
  <dcterms:modified xsi:type="dcterms:W3CDTF">2025-04-12T15:40:05Z</dcterms:modified>
</cp:coreProperties>
</file>