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85" r:id="rId3"/>
    <p:sldId id="256" r:id="rId4"/>
    <p:sldId id="257" r:id="rId5"/>
    <p:sldId id="260" r:id="rId6"/>
    <p:sldId id="258" r:id="rId7"/>
    <p:sldId id="259" r:id="rId8"/>
    <p:sldId id="284" r:id="rId9"/>
    <p:sldId id="283" r:id="rId10"/>
  </p:sldIdLst>
  <p:sldSz cx="12192000" cy="6858000"/>
  <p:notesSz cx="6858000" cy="9144000"/>
  <p:embeddedFontLst>
    <p:embeddedFont>
      <p:font typeface="A Jannat LT" panose="01000000000000000000" pitchFamily="2" charset="-78"/>
      <p:regular r:id="rId11"/>
      <p:bold r:id="rId12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06369044-A223-4652-8DB7-EA71955B29C0}"/>
    <pc:docChg chg="custSel addSld modSld sldOrd">
      <pc:chgData name="البوربوينت الإسلامي" userId="8292d700421e9dbf" providerId="LiveId" clId="{06369044-A223-4652-8DB7-EA71955B29C0}" dt="2024-02-12T02:08:09.733" v="79"/>
      <pc:docMkLst>
        <pc:docMk/>
      </pc:docMkLst>
      <pc:sldChg chg="addSp delSp modSp mod ord modTransition modAnim">
        <pc:chgData name="البوربوينت الإسلامي" userId="8292d700421e9dbf" providerId="LiveId" clId="{06369044-A223-4652-8DB7-EA71955B29C0}" dt="2024-02-12T02:07:52.808" v="78"/>
        <pc:sldMkLst>
          <pc:docMk/>
          <pc:sldMk cId="530818015" sldId="256"/>
        </pc:sldMkLst>
        <pc:spChg chg="mod">
          <ac:chgData name="البوربوينت الإسلامي" userId="8292d700421e9dbf" providerId="LiveId" clId="{06369044-A223-4652-8DB7-EA71955B29C0}" dt="2024-02-12T02:06:34.463" v="74" actId="14100"/>
          <ac:spMkLst>
            <pc:docMk/>
            <pc:sldMk cId="530818015" sldId="256"/>
            <ac:spMk id="8" creationId="{B528EB84-2A06-6827-8904-D59EE242B2AA}"/>
          </ac:spMkLst>
        </pc:spChg>
        <pc:picChg chg="mod">
          <ac:chgData name="البوربوينت الإسلامي" userId="8292d700421e9dbf" providerId="LiveId" clId="{06369044-A223-4652-8DB7-EA71955B29C0}" dt="2024-02-12T02:01:55.572" v="39" actId="1036"/>
          <ac:picMkLst>
            <pc:docMk/>
            <pc:sldMk cId="530818015" sldId="256"/>
            <ac:picMk id="5" creationId="{0CA8C6C9-9E26-392D-4BF8-EFE19904B0DA}"/>
          </ac:picMkLst>
        </pc:picChg>
        <pc:picChg chg="mod">
          <ac:chgData name="البوربوينت الإسلامي" userId="8292d700421e9dbf" providerId="LiveId" clId="{06369044-A223-4652-8DB7-EA71955B29C0}" dt="2024-02-12T02:01:39.073" v="29" actId="14100"/>
          <ac:picMkLst>
            <pc:docMk/>
            <pc:sldMk cId="530818015" sldId="256"/>
            <ac:picMk id="7" creationId="{49DAF47A-D67C-84D7-B55D-26F2C13B7D7A}"/>
          </ac:picMkLst>
        </pc:picChg>
        <pc:picChg chg="mod">
          <ac:chgData name="البوربوينت الإسلامي" userId="8292d700421e9dbf" providerId="LiveId" clId="{06369044-A223-4652-8DB7-EA71955B29C0}" dt="2024-02-12T01:57:26.193" v="8" actId="108"/>
          <ac:picMkLst>
            <pc:docMk/>
            <pc:sldMk cId="530818015" sldId="256"/>
            <ac:picMk id="9" creationId="{FB9F3119-7A5B-3AB7-6414-010C46728807}"/>
          </ac:picMkLst>
        </pc:picChg>
        <pc:picChg chg="mod">
          <ac:chgData name="البوربوينت الإسلامي" userId="8292d700421e9dbf" providerId="LiveId" clId="{06369044-A223-4652-8DB7-EA71955B29C0}" dt="2024-02-12T01:57:26.193" v="8" actId="108"/>
          <ac:picMkLst>
            <pc:docMk/>
            <pc:sldMk cId="530818015" sldId="256"/>
            <ac:picMk id="10" creationId="{17A86465-98B4-58C8-DB55-79EFEBBE0A38}"/>
          </ac:picMkLst>
        </pc:picChg>
        <pc:picChg chg="add del">
          <ac:chgData name="البوربوينت الإسلامي" userId="8292d700421e9dbf" providerId="LiveId" clId="{06369044-A223-4652-8DB7-EA71955B29C0}" dt="2024-02-12T02:06:53.653" v="76" actId="478"/>
          <ac:picMkLst>
            <pc:docMk/>
            <pc:sldMk cId="530818015" sldId="256"/>
            <ac:picMk id="12" creationId="{F41871F5-3F77-2A37-085C-D811E936C778}"/>
          </ac:picMkLst>
        </pc:picChg>
      </pc:sldChg>
      <pc:sldChg chg="modSp mod modTransition">
        <pc:chgData name="البوربوينت الإسلامي" userId="8292d700421e9dbf" providerId="LiveId" clId="{06369044-A223-4652-8DB7-EA71955B29C0}" dt="2024-02-12T02:08:09.733" v="79"/>
        <pc:sldMkLst>
          <pc:docMk/>
          <pc:sldMk cId="2412158569" sldId="257"/>
        </pc:sldMkLst>
        <pc:picChg chg="mod">
          <ac:chgData name="البوربوينت الإسلامي" userId="8292d700421e9dbf" providerId="LiveId" clId="{06369044-A223-4652-8DB7-EA71955B29C0}" dt="2024-02-12T01:57:21.271" v="5" actId="108"/>
          <ac:picMkLst>
            <pc:docMk/>
            <pc:sldMk cId="2412158569" sldId="257"/>
            <ac:picMk id="4" creationId="{BAC8AC25-55FE-ED4E-359B-10D3F5E3B043}"/>
          </ac:picMkLst>
        </pc:picChg>
        <pc:picChg chg="mod">
          <ac:chgData name="البوربوينت الإسلامي" userId="8292d700421e9dbf" providerId="LiveId" clId="{06369044-A223-4652-8DB7-EA71955B29C0}" dt="2024-02-12T01:57:21.271" v="5" actId="108"/>
          <ac:picMkLst>
            <pc:docMk/>
            <pc:sldMk cId="2412158569" sldId="257"/>
            <ac:picMk id="12" creationId="{43BBE684-E521-DA88-EEF7-B754FDD7A66B}"/>
          </ac:picMkLst>
        </pc:picChg>
      </pc:sldChg>
      <pc:sldChg chg="modSp mod modTransition">
        <pc:chgData name="البوربوينت الإسلامي" userId="8292d700421e9dbf" providerId="LiveId" clId="{06369044-A223-4652-8DB7-EA71955B29C0}" dt="2024-02-12T02:08:09.733" v="79"/>
        <pc:sldMkLst>
          <pc:docMk/>
          <pc:sldMk cId="1508150137" sldId="258"/>
        </pc:sldMkLst>
        <pc:picChg chg="mod">
          <ac:chgData name="البوربوينت الإسلامي" userId="8292d700421e9dbf" providerId="LiveId" clId="{06369044-A223-4652-8DB7-EA71955B29C0}" dt="2024-02-12T01:57:18.115" v="3" actId="108"/>
          <ac:picMkLst>
            <pc:docMk/>
            <pc:sldMk cId="1508150137" sldId="258"/>
            <ac:picMk id="3" creationId="{F526C56C-FB3E-1DB8-EC7C-36DB0E300C4B}"/>
          </ac:picMkLst>
        </pc:picChg>
        <pc:picChg chg="mod">
          <ac:chgData name="البوربوينت الإسلامي" userId="8292d700421e9dbf" providerId="LiveId" clId="{06369044-A223-4652-8DB7-EA71955B29C0}" dt="2024-02-12T01:57:18.115" v="3" actId="108"/>
          <ac:picMkLst>
            <pc:docMk/>
            <pc:sldMk cId="1508150137" sldId="258"/>
            <ac:picMk id="4" creationId="{92EFD6C9-BC13-35E4-F89B-37907F1BED22}"/>
          </ac:picMkLst>
        </pc:picChg>
      </pc:sldChg>
      <pc:sldChg chg="modSp mod modTransition">
        <pc:chgData name="البوربوينت الإسلامي" userId="8292d700421e9dbf" providerId="LiveId" clId="{06369044-A223-4652-8DB7-EA71955B29C0}" dt="2024-02-12T02:08:09.733" v="79"/>
        <pc:sldMkLst>
          <pc:docMk/>
          <pc:sldMk cId="678203124" sldId="259"/>
        </pc:sldMkLst>
        <pc:picChg chg="mod">
          <ac:chgData name="البوربوينت الإسلامي" userId="8292d700421e9dbf" providerId="LiveId" clId="{06369044-A223-4652-8DB7-EA71955B29C0}" dt="2024-02-12T01:57:13.881" v="2" actId="108"/>
          <ac:picMkLst>
            <pc:docMk/>
            <pc:sldMk cId="678203124" sldId="259"/>
            <ac:picMk id="4" creationId="{A226017E-BFBC-905E-2FF5-FD27CB116D54}"/>
          </ac:picMkLst>
        </pc:picChg>
        <pc:picChg chg="mod">
          <ac:chgData name="البوربوينت الإسلامي" userId="8292d700421e9dbf" providerId="LiveId" clId="{06369044-A223-4652-8DB7-EA71955B29C0}" dt="2024-02-12T01:57:13.881" v="2" actId="108"/>
          <ac:picMkLst>
            <pc:docMk/>
            <pc:sldMk cId="678203124" sldId="259"/>
            <ac:picMk id="5" creationId="{45F3830C-2CB3-4674-EADF-5B56689CC314}"/>
          </ac:picMkLst>
        </pc:picChg>
        <pc:picChg chg="mod">
          <ac:chgData name="البوربوينت الإسلامي" userId="8292d700421e9dbf" providerId="LiveId" clId="{06369044-A223-4652-8DB7-EA71955B29C0}" dt="2024-02-12T01:57:13.881" v="2" actId="108"/>
          <ac:picMkLst>
            <pc:docMk/>
            <pc:sldMk cId="678203124" sldId="259"/>
            <ac:picMk id="9" creationId="{FB89A8C8-236C-B861-87A6-35DAEAB52856}"/>
          </ac:picMkLst>
        </pc:picChg>
        <pc:picChg chg="mod">
          <ac:chgData name="البوربوينت الإسلامي" userId="8292d700421e9dbf" providerId="LiveId" clId="{06369044-A223-4652-8DB7-EA71955B29C0}" dt="2024-02-12T01:57:13.881" v="2" actId="108"/>
          <ac:picMkLst>
            <pc:docMk/>
            <pc:sldMk cId="678203124" sldId="259"/>
            <ac:picMk id="11" creationId="{DDE39A14-61C9-70A5-B4DF-21768FBD6CF7}"/>
          </ac:picMkLst>
        </pc:picChg>
      </pc:sldChg>
      <pc:sldChg chg="modSp mod ord modTransition">
        <pc:chgData name="البوربوينت الإسلامي" userId="8292d700421e9dbf" providerId="LiveId" clId="{06369044-A223-4652-8DB7-EA71955B29C0}" dt="2024-02-12T02:08:09.733" v="79"/>
        <pc:sldMkLst>
          <pc:docMk/>
          <pc:sldMk cId="2324966240" sldId="260"/>
        </pc:sldMkLst>
        <pc:picChg chg="mod">
          <ac:chgData name="البوربوينت الإسلامي" userId="8292d700421e9dbf" providerId="LiveId" clId="{06369044-A223-4652-8DB7-EA71955B29C0}" dt="2024-02-12T01:57:08.330" v="1" actId="108"/>
          <ac:picMkLst>
            <pc:docMk/>
            <pc:sldMk cId="2324966240" sldId="260"/>
            <ac:picMk id="2" creationId="{18DB4F7A-1F19-2DEC-94CE-D0699773B27F}"/>
          </ac:picMkLst>
        </pc:picChg>
        <pc:picChg chg="mod">
          <ac:chgData name="البوربوينت الإسلامي" userId="8292d700421e9dbf" providerId="LiveId" clId="{06369044-A223-4652-8DB7-EA71955B29C0}" dt="2024-02-12T01:57:08.330" v="1" actId="108"/>
          <ac:picMkLst>
            <pc:docMk/>
            <pc:sldMk cId="2324966240" sldId="260"/>
            <ac:picMk id="3" creationId="{EE9B89E2-62A4-56D5-4CDE-287B31EBC590}"/>
          </ac:picMkLst>
        </pc:picChg>
        <pc:picChg chg="mod">
          <ac:chgData name="البوربوينت الإسلامي" userId="8292d700421e9dbf" providerId="LiveId" clId="{06369044-A223-4652-8DB7-EA71955B29C0}" dt="2024-02-12T01:57:03.894" v="0" actId="14861"/>
          <ac:picMkLst>
            <pc:docMk/>
            <pc:sldMk cId="2324966240" sldId="260"/>
            <ac:picMk id="4" creationId="{706628BD-8FBB-C42E-27ED-C97EEC8E86FB}"/>
          </ac:picMkLst>
        </pc:picChg>
      </pc:sldChg>
      <pc:sldChg chg="add">
        <pc:chgData name="البوربوينت الإسلامي" userId="8292d700421e9dbf" providerId="LiveId" clId="{06369044-A223-4652-8DB7-EA71955B29C0}" dt="2024-02-12T01:58:11.219" v="9"/>
        <pc:sldMkLst>
          <pc:docMk/>
          <pc:sldMk cId="964814568" sldId="282"/>
        </pc:sldMkLst>
      </pc:sldChg>
      <pc:sldChg chg="delSp modSp add mod ord modTransition modAnim">
        <pc:chgData name="البوربوينت الإسلامي" userId="8292d700421e9dbf" providerId="LiveId" clId="{06369044-A223-4652-8DB7-EA71955B29C0}" dt="2024-02-12T02:08:09.733" v="79"/>
        <pc:sldMkLst>
          <pc:docMk/>
          <pc:sldMk cId="440789802" sldId="283"/>
        </pc:sldMkLst>
        <pc:picChg chg="mod">
          <ac:chgData name="البوربوينت الإسلامي" userId="8292d700421e9dbf" providerId="LiveId" clId="{06369044-A223-4652-8DB7-EA71955B29C0}" dt="2024-02-12T02:02:10.150" v="42" actId="688"/>
          <ac:picMkLst>
            <pc:docMk/>
            <pc:sldMk cId="440789802" sldId="283"/>
            <ac:picMk id="2" creationId="{D70C032A-F9BE-7345-D1D7-FCB9C398CAA1}"/>
          </ac:picMkLst>
        </pc:picChg>
        <pc:picChg chg="del">
          <ac:chgData name="البوربوينت الإسلامي" userId="8292d700421e9dbf" providerId="LiveId" clId="{06369044-A223-4652-8DB7-EA71955B29C0}" dt="2024-02-12T01:58:31.831" v="12" actId="478"/>
          <ac:picMkLst>
            <pc:docMk/>
            <pc:sldMk cId="440789802" sldId="283"/>
            <ac:picMk id="3" creationId="{6874638A-CF9A-6AAA-1662-F64B6F8DA367}"/>
          </ac:picMkLst>
        </pc:picChg>
        <pc:picChg chg="mod">
          <ac:chgData name="البوربوينت الإسلامي" userId="8292d700421e9dbf" providerId="LiveId" clId="{06369044-A223-4652-8DB7-EA71955B29C0}" dt="2024-02-12T01:58:24.941" v="11" actId="14826"/>
          <ac:picMkLst>
            <pc:docMk/>
            <pc:sldMk cId="440789802" sldId="283"/>
            <ac:picMk id="4" creationId="{AF4FCA71-339E-4280-8B57-5E01469CEA65}"/>
          </ac:picMkLst>
        </pc:picChg>
      </pc:sldChg>
      <pc:sldChg chg="addSp delSp modSp add mod modTransition modAnim">
        <pc:chgData name="البوربوينت الإسلامي" userId="8292d700421e9dbf" providerId="LiveId" clId="{06369044-A223-4652-8DB7-EA71955B29C0}" dt="2024-02-12T02:08:09.733" v="79"/>
        <pc:sldMkLst>
          <pc:docMk/>
          <pc:sldMk cId="2899602883" sldId="284"/>
        </pc:sldMkLst>
        <pc:picChg chg="del">
          <ac:chgData name="البوربوينت الإسلامي" userId="8292d700421e9dbf" providerId="LiveId" clId="{06369044-A223-4652-8DB7-EA71955B29C0}" dt="2024-02-12T01:59:06.091" v="20" actId="478"/>
          <ac:picMkLst>
            <pc:docMk/>
            <pc:sldMk cId="2899602883" sldId="284"/>
            <ac:picMk id="2" creationId="{9823FBDB-4B0C-7BE8-43C2-486EC28005D2}"/>
          </ac:picMkLst>
        </pc:picChg>
        <pc:picChg chg="mod">
          <ac:chgData name="البوربوينت الإسلامي" userId="8292d700421e9dbf" providerId="LiveId" clId="{06369044-A223-4652-8DB7-EA71955B29C0}" dt="2024-02-12T02:01:15.171" v="27" actId="1076"/>
          <ac:picMkLst>
            <pc:docMk/>
            <pc:sldMk cId="2899602883" sldId="284"/>
            <ac:picMk id="3" creationId="{63688E51-DF36-EE69-F187-85A57B95453C}"/>
          </ac:picMkLst>
        </pc:picChg>
        <pc:picChg chg="mod">
          <ac:chgData name="البوربوينت الإسلامي" userId="8292d700421e9dbf" providerId="LiveId" clId="{06369044-A223-4652-8DB7-EA71955B29C0}" dt="2024-02-12T01:58:51.211" v="19" actId="14826"/>
          <ac:picMkLst>
            <pc:docMk/>
            <pc:sldMk cId="2899602883" sldId="284"/>
            <ac:picMk id="4" creationId="{C0471A68-ECB5-AE88-533C-FCFE933EC32C}"/>
          </ac:picMkLst>
        </pc:picChg>
        <pc:picChg chg="add mod ord">
          <ac:chgData name="البوربوينت الإسلامي" userId="8292d700421e9dbf" providerId="LiveId" clId="{06369044-A223-4652-8DB7-EA71955B29C0}" dt="2024-02-12T02:01:17.323" v="28" actId="1076"/>
          <ac:picMkLst>
            <pc:docMk/>
            <pc:sldMk cId="2899602883" sldId="284"/>
            <ac:picMk id="5" creationId="{AD72E516-FF01-212D-4C09-84993936EA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FBE84-07E4-0648-F2F6-11EF96338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A1C2F0-43F4-3BC9-8EE7-9AC87B41A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CF2DF2-554C-3E45-8445-20965C2C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283503-A297-A20A-18A0-7ADF691B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E678B7-3F53-53DA-EA1C-3A719C27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417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9E7E48-D76F-8F1E-3A67-294F482E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CDB2CB0-CDCB-7DFD-9946-C85D72B0F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8580AD-7FE1-AC6A-06AD-9038F553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6386ED-B860-2D31-CD25-24CC1FBA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2D1A0C-1256-E223-E4E3-DA8E16B6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4121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1AC8EC2-0A2A-3F16-1FA6-27CFFFCB9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1A0453-48F2-7F74-882F-1119E7922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EB1A02-1667-E298-C4BB-4BEA86DF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E7F9F9-2746-4DA7-9B9F-D42BBAE7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B533-D539-E6A8-357A-E4A29A1D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6448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C5B44B-FF8B-8A9F-022F-44715FD6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FD0957-16E3-8129-2340-9E1F3BAF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0FE701-47C7-6B29-FF4A-75625889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16FDC-4305-19DE-6F01-646F5181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141B9E-D212-49E7-BA0F-353D6ED5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6521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D1E609-55CE-9306-F06B-E8E3D762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13618C6-B0CD-F530-E96E-6DF100377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31C272-0B37-25DC-FC49-D974626E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173DD4-9198-3FB2-BF33-F79BB5AE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CE4195-E1C7-2915-20D5-17C8E6C3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894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FB27AF-6DD7-878B-4D03-C437DF26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4D7421-45E1-F482-DA9E-6BEAD6F8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16BE5B-288B-8D71-27CF-5097143C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51857B-9B35-59E4-CC3E-1FFCD00A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E03BAB-6709-5F06-5D7C-395F1213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FBC329-0C29-64DF-6FAF-BBFF7F36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8633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23F47-98B1-6449-CCEE-B1058DB0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788A6B2-D39F-F2DB-1A52-9FE32A5A9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520D4B-71D8-4AC3-3E0E-A1836CFBF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2521D2E-56C7-1647-7178-792EEE7D2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8EDDB3-FC05-37BA-B921-41C5EB9BE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0AACC76-CCF9-2D15-1B4E-26F24592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074688C-8E55-D3A2-72BF-87DCC817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1736D9B-5C32-9036-A884-304C62E4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55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4BC6C1-4965-68D6-384B-EE1C4781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FC6BBA4-D0DE-41CF-6BEB-C21C2ED1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D4CB56A-1FF3-290D-896A-05D35AFD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BE85F6E-79B1-94EF-DD31-93E822CB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679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D39560A-EA63-5B4F-7AD1-94A9CDC0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3D7254-BB06-C780-8382-2934B5AA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4278E65-EDC5-D61A-978D-CED850C5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893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91451F-2AB0-8B14-0A15-2EA21250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953C6D-85FE-CB3A-CC9E-A97D377C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1CE742-72B9-B42F-790F-47E1CD7C0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B82335-59F9-4B70-3502-AB1E72C3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A0FF59-96A2-B016-D8F4-C6BBE84D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2545A5-532D-BCA3-49C3-7B4A7ACE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234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221F02-EEF1-7ECC-A988-A5C82791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0B1E856-B149-E96B-C7E6-0DE87C4EC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4C08FFD-30C2-6F5F-0625-6C3AC08BB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C0BA9A1-F72F-142F-CCA4-97EC4694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3A3F5C6-6FCC-5D3F-F77D-11825BC5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E9AAD7-E20A-D75D-6961-7F3F87E0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18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25F20A4-7725-C3CA-0031-EE3691A0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666C08-72F6-426A-0375-C44143311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B121A6-EA94-DECD-5F29-C4BD5338D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FD9DE-73A0-4310-A539-065B32F6380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8FD217-404B-023F-87FF-07EBCFAF2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DDF593-34F7-8300-6B26-8BBF5F245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285F2-D822-4BA2-8633-C9034A64C3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99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93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DDDBBDC-B4E7-AE0A-940D-9A110FDCC1C6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</a:t>
            </a:r>
            <a:r>
              <a:rPr lang="ar-JO" sz="2400" b="1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شكرً لكم.</a:t>
            </a:r>
            <a:endParaRPr kumimoji="0" lang="ar-JO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algn="ctr" rtl="0">
              <a:spcAft>
                <a:spcPts val="600"/>
              </a:spcAft>
              <a:defRPr/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DFD684CC-BECE-859B-977B-8758A695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">
            <a:extLst>
              <a:ext uri="{FF2B5EF4-FFF2-40B4-BE49-F238E27FC236}">
                <a16:creationId xmlns:a16="http://schemas.microsoft.com/office/drawing/2014/main" id="{0CA8C6C9-9E26-392D-4BF8-EFE19904B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6" y="925491"/>
            <a:ext cx="1432983" cy="8525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49DAF47A-D67C-84D7-B55D-26F2C13B7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0" y="1328310"/>
            <a:ext cx="1975200" cy="957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3">
            <a:extLst>
              <a:ext uri="{FF2B5EF4-FFF2-40B4-BE49-F238E27FC236}">
                <a16:creationId xmlns:a16="http://schemas.microsoft.com/office/drawing/2014/main" id="{FB9F3119-7A5B-3AB7-6414-010C46728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561" y="644736"/>
            <a:ext cx="922239" cy="13431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4">
            <a:extLst>
              <a:ext uri="{FF2B5EF4-FFF2-40B4-BE49-F238E27FC236}">
                <a16:creationId xmlns:a16="http://schemas.microsoft.com/office/drawing/2014/main" id="{17A86465-98B4-58C8-DB55-79EFEBBE0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5389" y="1267629"/>
            <a:ext cx="922239" cy="1352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العنوان">
            <a:extLst>
              <a:ext uri="{FF2B5EF4-FFF2-40B4-BE49-F238E27FC236}">
                <a16:creationId xmlns:a16="http://schemas.microsoft.com/office/drawing/2014/main" id="{B528EB84-2A06-6827-8904-D59EE242B2AA}"/>
              </a:ext>
            </a:extLst>
          </p:cNvPr>
          <p:cNvSpPr txBox="1"/>
          <p:nvPr/>
        </p:nvSpPr>
        <p:spPr>
          <a:xfrm>
            <a:off x="3702000" y="2907285"/>
            <a:ext cx="4788000" cy="1043432"/>
          </a:xfrm>
          <a:prstGeom prst="plaque">
            <a:avLst>
              <a:gd name="adj" fmla="val 21866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 anchor="ctr">
            <a:noAutofit/>
          </a:bodyPr>
          <a:lstStyle>
            <a:defPPr>
              <a:defRPr lang="ar-JO"/>
            </a:defPPr>
            <a:lvl1pPr algn="ctr">
              <a:defRPr sz="2800"/>
            </a:lvl1pPr>
          </a:lstStyle>
          <a:p>
            <a:pPr rtl="0">
              <a:spcAft>
                <a:spcPts val="600"/>
              </a:spcAft>
            </a:pPr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dvertisingMedium" pitchFamily="2" charset="-78"/>
              </a:rPr>
              <a:t>قناة البوربوينت الإسلامي</a:t>
            </a:r>
          </a:p>
          <a:p>
            <a:pPr rtl="0"/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youtube.com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/@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IslamicPowerPoint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08180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16 L -0.00091 0.02083 L -0.00091 -0.01435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91 0.00116 L -0.00091 0.02084 L -0.00091 -0.01435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B5BDF-EC3E-BC7C-81BD-084CA06B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">
            <a:extLst>
              <a:ext uri="{FF2B5EF4-FFF2-40B4-BE49-F238E27FC236}">
                <a16:creationId xmlns:a16="http://schemas.microsoft.com/office/drawing/2014/main" id="{FD0B3A21-CFAC-4183-2BF2-4795FBE071BB}"/>
              </a:ext>
            </a:extLst>
          </p:cNvPr>
          <p:cNvSpPr txBox="1"/>
          <p:nvPr/>
        </p:nvSpPr>
        <p:spPr>
          <a:xfrm>
            <a:off x="2197203" y="1513802"/>
            <a:ext cx="7797598" cy="3830398"/>
          </a:xfrm>
          <a:prstGeom prst="roundRect">
            <a:avLst>
              <a:gd name="adj" fmla="val 11513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 anchor="ctr">
            <a:noAutofit/>
          </a:bodyPr>
          <a:lstStyle>
            <a:defPPr>
              <a:defRPr lang="ar-JO"/>
            </a:defPPr>
            <a:lvl1pPr algn="ctr">
              <a:defRPr sz="2800"/>
            </a:lvl1pPr>
          </a:lstStyle>
          <a:p>
            <a:pPr rtl="0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اكتب العنوان هنا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BAC8AC25-55FE-ED4E-359B-10D3F5E3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455" y="600465"/>
            <a:ext cx="922239" cy="13680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2">
            <a:extLst>
              <a:ext uri="{FF2B5EF4-FFF2-40B4-BE49-F238E27FC236}">
                <a16:creationId xmlns:a16="http://schemas.microsoft.com/office/drawing/2014/main" id="{43BBE684-E521-DA88-EEF7-B754FDD7A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1" y="801135"/>
            <a:ext cx="1097163" cy="966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1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16 L -0.00091 0.02083 L -0.00091 -0.01435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CDE03-1494-C50F-86B4-45A6A20E8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">
            <a:extLst>
              <a:ext uri="{FF2B5EF4-FFF2-40B4-BE49-F238E27FC236}">
                <a16:creationId xmlns:a16="http://schemas.microsoft.com/office/drawing/2014/main" id="{4FD5276B-0D06-B4D2-DD5C-28245BAA8D0F}"/>
              </a:ext>
            </a:extLst>
          </p:cNvPr>
          <p:cNvSpPr txBox="1"/>
          <p:nvPr/>
        </p:nvSpPr>
        <p:spPr>
          <a:xfrm>
            <a:off x="2197203" y="1513802"/>
            <a:ext cx="7797598" cy="3830398"/>
          </a:xfrm>
          <a:prstGeom prst="roundRect">
            <a:avLst>
              <a:gd name="adj" fmla="val 11513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اكتب العنوان هنا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706628BD-8FBB-C42E-27ED-C97EEC8E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1894" y="424603"/>
            <a:ext cx="922239" cy="13408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18DB4F7A-1F19-2DEC-94CE-D0699773B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86" y="406874"/>
            <a:ext cx="920047" cy="8984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E9B89E2-62A4-56D5-4CDE-287B31EBC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846780"/>
            <a:ext cx="1668620" cy="9170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9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16 L -0.00091 0.02083 L -0.00091 -0.01435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5A446-BE8D-8E87-05FC-C0CF8AECD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">
            <a:extLst>
              <a:ext uri="{FF2B5EF4-FFF2-40B4-BE49-F238E27FC236}">
                <a16:creationId xmlns:a16="http://schemas.microsoft.com/office/drawing/2014/main" id="{267C9185-C5F6-0D81-36B5-1B7BC8A5A306}"/>
              </a:ext>
            </a:extLst>
          </p:cNvPr>
          <p:cNvSpPr txBox="1"/>
          <p:nvPr/>
        </p:nvSpPr>
        <p:spPr>
          <a:xfrm>
            <a:off x="2197203" y="1513802"/>
            <a:ext cx="7797598" cy="3830398"/>
          </a:xfrm>
          <a:prstGeom prst="roundRect">
            <a:avLst>
              <a:gd name="adj" fmla="val 11513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 anchor="ctr">
            <a:noAutofit/>
          </a:bodyPr>
          <a:lstStyle>
            <a:defPPr>
              <a:defRPr lang="ar-JO"/>
            </a:defPPr>
            <a:lvl1pPr algn="ctr">
              <a:defRPr sz="2800"/>
            </a:lvl1pPr>
          </a:lstStyle>
          <a:p>
            <a:pPr rtl="0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اكتب العنوان هنا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92EFD6C9-BC13-35E4-F89B-37907F1BE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0400" y="321502"/>
            <a:ext cx="922239" cy="133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526C56C-FB3E-1DB8-EC7C-36DB0E300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1" y="829800"/>
            <a:ext cx="936592" cy="9576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1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16 L -0.00091 0.02084 L -0.00091 -0.01435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45EC1-E0F2-4195-4F00-208B2FD8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">
            <a:extLst>
              <a:ext uri="{FF2B5EF4-FFF2-40B4-BE49-F238E27FC236}">
                <a16:creationId xmlns:a16="http://schemas.microsoft.com/office/drawing/2014/main" id="{5B1E887A-2F23-ED37-4B67-E2FADA567C28}"/>
              </a:ext>
            </a:extLst>
          </p:cNvPr>
          <p:cNvSpPr txBox="1"/>
          <p:nvPr/>
        </p:nvSpPr>
        <p:spPr>
          <a:xfrm>
            <a:off x="2197203" y="1513802"/>
            <a:ext cx="7797598" cy="3830398"/>
          </a:xfrm>
          <a:prstGeom prst="roundRect">
            <a:avLst>
              <a:gd name="adj" fmla="val 11513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 anchor="ctr">
            <a:noAutofit/>
          </a:bodyPr>
          <a:lstStyle>
            <a:defPPr>
              <a:defRPr lang="ar-JO"/>
            </a:defPPr>
            <a:lvl1pPr algn="ctr">
              <a:defRPr sz="2800"/>
            </a:lvl1pPr>
          </a:lstStyle>
          <a:p>
            <a:pPr rtl="0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اكتب العنوان هنا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A226017E-BFBC-905E-2FF5-FD27CB116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0767" y="409797"/>
            <a:ext cx="922239" cy="13429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DDE39A14-61C9-70A5-B4DF-21768FBD6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1" y="376410"/>
            <a:ext cx="925223" cy="5963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3">
            <a:extLst>
              <a:ext uri="{FF2B5EF4-FFF2-40B4-BE49-F238E27FC236}">
                <a16:creationId xmlns:a16="http://schemas.microsoft.com/office/drawing/2014/main" id="{45F3830C-2CB3-4674-EADF-5B56689CC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2" y="674583"/>
            <a:ext cx="774657" cy="4257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FB89A8C8-236C-B861-87A6-35DAEAB52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0" y="646909"/>
            <a:ext cx="1191188" cy="651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2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16 L -0.00091 0.02083 L -0.00091 -0.01435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60774-A0AC-A250-27DC-13B8E17CB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">
            <a:extLst>
              <a:ext uri="{FF2B5EF4-FFF2-40B4-BE49-F238E27FC236}">
                <a16:creationId xmlns:a16="http://schemas.microsoft.com/office/drawing/2014/main" id="{0E48E491-3F79-360D-49CA-1B631635F8B8}"/>
              </a:ext>
            </a:extLst>
          </p:cNvPr>
          <p:cNvSpPr txBox="1"/>
          <p:nvPr/>
        </p:nvSpPr>
        <p:spPr>
          <a:xfrm>
            <a:off x="2197203" y="1513802"/>
            <a:ext cx="7797598" cy="3830398"/>
          </a:xfrm>
          <a:prstGeom prst="roundRect">
            <a:avLst>
              <a:gd name="adj" fmla="val 11513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اكتب العنوان هنا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C0471A68-ECB5-AE88-533C-FCFE933EC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1894" y="432977"/>
            <a:ext cx="922239" cy="13240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63688E51-DF36-EE69-F187-85A57B95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" y="693000"/>
            <a:ext cx="1668620" cy="9170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D72E516-FF01-212D-4C09-84993936E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8" y="1065652"/>
            <a:ext cx="1191188" cy="651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6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16 L -0.00091 0.02084 L -0.00091 -0.01435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B8C6E-2809-B890-9551-466414BF2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العنوان">
            <a:extLst>
              <a:ext uri="{FF2B5EF4-FFF2-40B4-BE49-F238E27FC236}">
                <a16:creationId xmlns:a16="http://schemas.microsoft.com/office/drawing/2014/main" id="{76306D5D-4EF3-BFD2-8A75-63144BE730E2}"/>
              </a:ext>
            </a:extLst>
          </p:cNvPr>
          <p:cNvSpPr txBox="1"/>
          <p:nvPr/>
        </p:nvSpPr>
        <p:spPr>
          <a:xfrm>
            <a:off x="2197203" y="1513802"/>
            <a:ext cx="7797598" cy="3830398"/>
          </a:xfrm>
          <a:prstGeom prst="roundRect">
            <a:avLst>
              <a:gd name="adj" fmla="val 11513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anose="02060603050605020204" pitchFamily="18" charset="-78"/>
                <a:cs typeface="ae_AlHor" panose="02060603050605020204" pitchFamily="18" charset="-78"/>
              </a:rPr>
              <a:t>اكتب العنوان هنا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AF4FCA71-339E-4280-8B57-5E01469CE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2432" y="424603"/>
            <a:ext cx="921162" cy="13408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D70C032A-F9BE-7345-D1D7-FCB9C398C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187">
            <a:off x="672666" y="534053"/>
            <a:ext cx="1086566" cy="10610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7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16 L -0.00091 0.02083 L -0.00091 -0.01435 " pathEditMode="relative" rAng="0" ptsTypes="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77</Words>
  <Application>Microsoft Office PowerPoint</Application>
  <PresentationFormat>شاشة عريضة</PresentationFormat>
  <Paragraphs>13</Paragraphs>
  <Slides>8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7" baseType="lpstr">
      <vt:lpstr>A Jannat LT</vt:lpstr>
      <vt:lpstr>Calibri Light</vt:lpstr>
      <vt:lpstr>ae_AlHor</vt:lpstr>
      <vt:lpstr>Arial</vt:lpstr>
      <vt:lpstr>Aptos Display</vt:lpstr>
      <vt:lpstr>Calibri</vt:lpstr>
      <vt:lpstr>Aptos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(6)</dc:title>
  <dc:creator>قناة البوربوينت الإسلامي</dc:creator>
  <cp:lastModifiedBy>قناة البوربوينت الإسلامي</cp:lastModifiedBy>
  <cp:revision>7</cp:revision>
  <dcterms:created xsi:type="dcterms:W3CDTF">2024-02-12T01:40:59Z</dcterms:created>
  <dcterms:modified xsi:type="dcterms:W3CDTF">2025-04-12T15:24:25Z</dcterms:modified>
</cp:coreProperties>
</file>