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1" r:id="rId3"/>
    <p:sldId id="256" r:id="rId4"/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693"/>
    <a:srgbClr val="DBCFEE"/>
    <a:srgbClr val="C7B5E5"/>
    <a:srgbClr val="FCE5E4"/>
    <a:srgbClr val="735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94" autoAdjust="0"/>
    <p:restoredTop sz="94660"/>
  </p:normalViewPr>
  <p:slideViewPr>
    <p:cSldViewPr>
      <p:cViewPr varScale="1">
        <p:scale>
          <a:sx n="70" d="100"/>
          <a:sy n="70" d="100"/>
        </p:scale>
        <p:origin x="136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8AB35B7E-DFD3-4064-80D8-6F252452FAE2}"/>
    <pc:docChg chg="modSld">
      <pc:chgData name="البوربوينت الإسلامي" userId="8292d700421e9dbf" providerId="LiveId" clId="{8AB35B7E-DFD3-4064-80D8-6F252452FAE2}" dt="2024-02-05T16:18:37.355" v="3"/>
      <pc:docMkLst>
        <pc:docMk/>
      </pc:docMkLst>
      <pc:sldChg chg="modTransition">
        <pc:chgData name="البوربوينت الإسلامي" userId="8292d700421e9dbf" providerId="LiveId" clId="{8AB35B7E-DFD3-4064-80D8-6F252452FAE2}" dt="2024-02-05T16:17:57.889" v="1"/>
        <pc:sldMkLst>
          <pc:docMk/>
          <pc:sldMk cId="2110737376" sldId="256"/>
        </pc:sldMkLst>
      </pc:sldChg>
      <pc:sldChg chg="modTransition">
        <pc:chgData name="البوربوينت الإسلامي" userId="8292d700421e9dbf" providerId="LiveId" clId="{8AB35B7E-DFD3-4064-80D8-6F252452FAE2}" dt="2024-02-05T16:18:37.355" v="3"/>
        <pc:sldMkLst>
          <pc:docMk/>
          <pc:sldMk cId="286660171" sldId="257"/>
        </pc:sldMkLst>
      </pc:sldChg>
      <pc:sldChg chg="modTransition">
        <pc:chgData name="البوربوينت الإسلامي" userId="8292d700421e9dbf" providerId="LiveId" clId="{8AB35B7E-DFD3-4064-80D8-6F252452FAE2}" dt="2024-02-05T16:18:37.355" v="3"/>
        <pc:sldMkLst>
          <pc:docMk/>
          <pc:sldMk cId="2764536188" sldId="258"/>
        </pc:sldMkLst>
      </pc:sldChg>
      <pc:sldChg chg="modTransition">
        <pc:chgData name="البوربوينت الإسلامي" userId="8292d700421e9dbf" providerId="LiveId" clId="{8AB35B7E-DFD3-4064-80D8-6F252452FAE2}" dt="2024-02-05T16:18:37.355" v="3"/>
        <pc:sldMkLst>
          <pc:docMk/>
          <pc:sldMk cId="1967310855" sldId="259"/>
        </pc:sldMkLst>
      </pc:sldChg>
      <pc:sldChg chg="modTransition">
        <pc:chgData name="البوربوينت الإسلامي" userId="8292d700421e9dbf" providerId="LiveId" clId="{8AB35B7E-DFD3-4064-80D8-6F252452FAE2}" dt="2024-02-05T16:18:37.355" v="3"/>
        <pc:sldMkLst>
          <pc:docMk/>
          <pc:sldMk cId="3996952584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50E8F-EE10-7B33-7629-FF0BBC8A7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1ECE114-BB95-62D4-5C8A-3926844D8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ED6458-56F3-21A5-AF1D-91211D82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2F34F3-5CBE-01F5-7BE4-28F7337C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15B625-8F03-9C03-2039-FE6BDA86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8076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B0D5BB-BF87-B82E-E62F-76B3B340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B14AAEC-B547-3442-3D37-AEF745C20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6E5CA4-9ADF-33B5-8DC6-3BE9A1A2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6FDE9A-7F35-2EC4-8423-C44B157A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3E6A98-C239-48D6-17E1-CA7A8235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9303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21298B9-4013-DA32-DED0-5375785AE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A4A3078-4FCF-21F3-486B-968314AE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EC7309-50B6-04C3-5B19-45D6476A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B3D095-106D-53AA-0866-D15E980F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8CFDAF-8160-6063-3A46-2D43F8B4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7470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243780-E305-23E8-B9B0-4A769015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79C2C5-A583-1F64-D736-D83F10501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81C584-B9B8-A2B2-84F8-F3F74E3C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0ACFEC-5E13-E724-8B35-2514D9DF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5407E4-5EDD-CF22-AEB7-B67556FA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387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C26D80-7A44-D4AF-4384-8CB62B2C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FD874D-670B-1E41-93F5-0E9D52C5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746B1-8116-AE83-E30A-A59BE474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42808E-2D7D-E313-4E5D-B6D18EB2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FA0B66-F614-A037-1D3A-C2C81665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4660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0EA9E5-5137-621B-CD4E-20798348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F3F5D0-9ECA-F494-55D2-DDF9EF7A3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6E1BC84-5CFF-BE7A-A518-F00F14F40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7F2648-6BFD-BE4B-508E-68C00B66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8B0A8A-EF2F-E7D4-89E0-8D92541F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4A6428-FC4E-E745-B98F-DAD3B233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505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D6F33E-770F-D0C0-1CC6-6ECA3C3F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6C2A5E-ED05-48B1-CB54-EFF6E84F0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E8633E-AB58-E434-7ED6-A41EEAE8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6FF434F-AD0F-E878-A74D-7FDA12B42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6020D23-EEE4-A4EE-FED0-418571946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6E1DB97-3150-28E9-5406-004D1C5A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8A4A3D-6315-8B45-405C-D909841D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45F9775-E7C7-3FCB-A429-10B6D2AD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246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E329B5-D5A5-D47A-1B26-E2A7EB5C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D073CE2-DE90-E30C-AD53-74E9CF22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EC103BB-9E2B-5D06-E3F3-86191085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E485C88-0151-5695-D0D2-A5A9EA00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6591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1C37830-C883-0099-043A-A34258E6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67100FC-206E-2100-3E94-20DC474C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EDACF2F-AF52-F44D-F836-E4C04966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8732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077895-B517-F215-A315-63ABA917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378108-2CB2-827F-CE45-31ECD553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43B8148-6AA2-7A30-9F91-88BB33862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0F2DE8-13B5-F68C-84EE-0CD1BB38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49B761-4D59-773A-519A-8AFF706E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D8511FE-62F4-1017-84B7-E998FB95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8140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0415FE-F5DD-9E9A-7EA9-0D92A965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A4A6D7C-671B-F47C-F0BC-2FA8EDD7F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28FAD0-D7F0-A6DC-8D49-C8B653C6D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028782-D82D-B074-8BA9-C573DAE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7936E3-5E3C-2E12-C381-7D507D80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8A1EDF-E06C-B704-E68F-F2A15203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2222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2E9A7AC-F3EE-03B5-51D6-E458B288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5EDEA4-EACF-B26A-ED7F-945B05982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B0FF9F-5F52-342B-94AF-1791A8110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61DA8-E40D-4409-BC89-6BA69B76FBA7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6DD745-1FB1-2F61-B12A-0AF62C608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42AC37-F20C-26DE-39B9-25D165888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B0A1-C37A-4B25-8550-6C057E43F3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6649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93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3ADDB94-5E4F-23E2-FE18-85BDEF361E4C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</a:t>
            </a:r>
            <a:r>
              <a:rPr lang="ar-JO" sz="2400" b="1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شكرً لكم.</a:t>
            </a:r>
            <a:endParaRPr kumimoji="0" lang="ar-JO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algn="ctr" rtl="0">
              <a:spcAft>
                <a:spcPts val="600"/>
              </a:spcAft>
              <a:defRPr/>
            </a:pP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0793E371-7328-E71E-540E-0CF6FEAE9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">
            <a:extLst>
              <a:ext uri="{FF2B5EF4-FFF2-40B4-BE49-F238E27FC236}">
                <a16:creationId xmlns:a16="http://schemas.microsoft.com/office/drawing/2014/main" id="{796919B3-E81F-918E-9EFB-3D889E471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49" y="3740732"/>
            <a:ext cx="2884102" cy="3117268"/>
          </a:xfrm>
          <a:prstGeom prst="rect">
            <a:avLst/>
          </a:prstGeom>
          <a:effectLst>
            <a:glow rad="317500">
              <a:schemeClr val="bg1">
                <a:alpha val="60000"/>
              </a:schemeClr>
            </a:glow>
          </a:effectLst>
        </p:spPr>
      </p:pic>
      <p:sp>
        <p:nvSpPr>
          <p:cNvPr id="8" name="نص">
            <a:extLst>
              <a:ext uri="{FF2B5EF4-FFF2-40B4-BE49-F238E27FC236}">
                <a16:creationId xmlns:a16="http://schemas.microsoft.com/office/drawing/2014/main" id="{F1D14678-6A20-50EE-6F3A-1032A7048B9D}"/>
              </a:ext>
            </a:extLst>
          </p:cNvPr>
          <p:cNvSpPr txBox="1"/>
          <p:nvPr/>
        </p:nvSpPr>
        <p:spPr>
          <a:xfrm>
            <a:off x="3560690" y="2173866"/>
            <a:ext cx="5070619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b="1" dirty="0">
                <a:solidFill>
                  <a:srgbClr val="735974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  <a:p>
            <a:pPr algn="ctr"/>
            <a:r>
              <a:rPr lang="en-US" sz="2400" b="1" dirty="0" err="1">
                <a:solidFill>
                  <a:srgbClr val="735974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youtube.com</a:t>
            </a:r>
            <a:r>
              <a:rPr lang="en-US" sz="2400" b="1" dirty="0">
                <a:solidFill>
                  <a:srgbClr val="735974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/@</a:t>
            </a:r>
            <a:r>
              <a:rPr lang="en-US" sz="2400" b="1" dirty="0" err="1">
                <a:solidFill>
                  <a:srgbClr val="735974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IslamicPowerPoint</a:t>
            </a:r>
            <a:endParaRPr lang="en-US" sz="2400" b="1" dirty="0">
              <a:solidFill>
                <a:srgbClr val="735974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07373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94C40-7369-BA08-C5D3-6AAE185BC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لون">
            <a:extLst>
              <a:ext uri="{FF2B5EF4-FFF2-40B4-BE49-F238E27FC236}">
                <a16:creationId xmlns:a16="http://schemas.microsoft.com/office/drawing/2014/main" id="{401ECF78-0BEB-7C07-C771-FB022A75AD89}"/>
              </a:ext>
            </a:extLst>
          </p:cNvPr>
          <p:cNvSpPr/>
          <p:nvPr/>
        </p:nvSpPr>
        <p:spPr>
          <a:xfrm>
            <a:off x="2505000" y="1582200"/>
            <a:ext cx="7182000" cy="3693600"/>
          </a:xfrm>
          <a:prstGeom prst="roundRect">
            <a:avLst/>
          </a:prstGeom>
          <a:solidFill>
            <a:srgbClr val="F39693">
              <a:alpha val="49804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ستطيل شفاف">
            <a:extLst>
              <a:ext uri="{FF2B5EF4-FFF2-40B4-BE49-F238E27FC236}">
                <a16:creationId xmlns:a16="http://schemas.microsoft.com/office/drawing/2014/main" id="{7979BAFF-0395-464E-A53D-576A54EFB7E5}"/>
              </a:ext>
            </a:extLst>
          </p:cNvPr>
          <p:cNvSpPr/>
          <p:nvPr/>
        </p:nvSpPr>
        <p:spPr>
          <a:xfrm>
            <a:off x="2505000" y="1582200"/>
            <a:ext cx="7182000" cy="3693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نص">
            <a:extLst>
              <a:ext uri="{FF2B5EF4-FFF2-40B4-BE49-F238E27FC236}">
                <a16:creationId xmlns:a16="http://schemas.microsoft.com/office/drawing/2014/main" id="{A96F985C-71AC-3AFB-586D-E0A35A12B52B}"/>
              </a:ext>
            </a:extLst>
          </p:cNvPr>
          <p:cNvSpPr txBox="1"/>
          <p:nvPr/>
        </p:nvSpPr>
        <p:spPr>
          <a:xfrm>
            <a:off x="2881197" y="1855798"/>
            <a:ext cx="6429604" cy="3146402"/>
          </a:xfrm>
          <a:prstGeom prst="rect">
            <a:avLst/>
          </a:prstGeom>
          <a:noFill/>
        </p:spPr>
        <p:txBody>
          <a:bodyPr wrap="none" rtlCol="1" anchor="ctr">
            <a:noAutofit/>
          </a:bodyPr>
          <a:lstStyle/>
          <a:p>
            <a:pPr algn="ctr"/>
            <a:r>
              <a:rPr lang="ar-JO" sz="2000" b="1" dirty="0">
                <a:solidFill>
                  <a:srgbClr val="735974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276453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5E8C2E-1689-1A12-D119-BE792663E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لون">
            <a:extLst>
              <a:ext uri="{FF2B5EF4-FFF2-40B4-BE49-F238E27FC236}">
                <a16:creationId xmlns:a16="http://schemas.microsoft.com/office/drawing/2014/main" id="{8A7B311A-EA64-CB51-C773-AA70D9099674}"/>
              </a:ext>
            </a:extLst>
          </p:cNvPr>
          <p:cNvSpPr/>
          <p:nvPr/>
        </p:nvSpPr>
        <p:spPr>
          <a:xfrm>
            <a:off x="2505000" y="1582200"/>
            <a:ext cx="7182000" cy="3693600"/>
          </a:xfrm>
          <a:prstGeom prst="roundRect">
            <a:avLst/>
          </a:prstGeom>
          <a:solidFill>
            <a:srgbClr val="FCE5E4">
              <a:alpha val="49804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ستطيل شفاف">
            <a:extLst>
              <a:ext uri="{FF2B5EF4-FFF2-40B4-BE49-F238E27FC236}">
                <a16:creationId xmlns:a16="http://schemas.microsoft.com/office/drawing/2014/main" id="{0B7DB2F3-40E5-B6AF-5EDB-D621F26C21A0}"/>
              </a:ext>
            </a:extLst>
          </p:cNvPr>
          <p:cNvSpPr/>
          <p:nvPr/>
        </p:nvSpPr>
        <p:spPr>
          <a:xfrm>
            <a:off x="2505000" y="1582200"/>
            <a:ext cx="7182000" cy="3693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نص">
            <a:extLst>
              <a:ext uri="{FF2B5EF4-FFF2-40B4-BE49-F238E27FC236}">
                <a16:creationId xmlns:a16="http://schemas.microsoft.com/office/drawing/2014/main" id="{3C6147BA-0D95-CAF0-18B8-0C07AE6C9CCC}"/>
              </a:ext>
            </a:extLst>
          </p:cNvPr>
          <p:cNvSpPr txBox="1"/>
          <p:nvPr/>
        </p:nvSpPr>
        <p:spPr>
          <a:xfrm>
            <a:off x="2881197" y="1855798"/>
            <a:ext cx="6429604" cy="3146402"/>
          </a:xfrm>
          <a:prstGeom prst="rect">
            <a:avLst/>
          </a:prstGeom>
          <a:noFill/>
        </p:spPr>
        <p:txBody>
          <a:bodyPr wrap="none" rtlCol="1" anchor="ctr">
            <a:noAutofit/>
          </a:bodyPr>
          <a:lstStyle/>
          <a:p>
            <a:pPr algn="ctr"/>
            <a:r>
              <a:rPr lang="ar-JO" sz="2000" b="1" dirty="0">
                <a:solidFill>
                  <a:srgbClr val="735974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28666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A8F867-9CE5-8766-D365-1487CB931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لون">
            <a:extLst>
              <a:ext uri="{FF2B5EF4-FFF2-40B4-BE49-F238E27FC236}">
                <a16:creationId xmlns:a16="http://schemas.microsoft.com/office/drawing/2014/main" id="{8F605CEC-BDFD-956F-3742-DB63FAF2B91B}"/>
              </a:ext>
            </a:extLst>
          </p:cNvPr>
          <p:cNvSpPr/>
          <p:nvPr/>
        </p:nvSpPr>
        <p:spPr>
          <a:xfrm>
            <a:off x="2505000" y="1582200"/>
            <a:ext cx="7182000" cy="3693600"/>
          </a:xfrm>
          <a:prstGeom prst="roundRect">
            <a:avLst/>
          </a:prstGeom>
          <a:solidFill>
            <a:srgbClr val="F39693">
              <a:alpha val="49804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ستطيل شفاف">
            <a:extLst>
              <a:ext uri="{FF2B5EF4-FFF2-40B4-BE49-F238E27FC236}">
                <a16:creationId xmlns:a16="http://schemas.microsoft.com/office/drawing/2014/main" id="{AA55AC9E-0F30-2171-E3DB-A1690C6C4BFE}"/>
              </a:ext>
            </a:extLst>
          </p:cNvPr>
          <p:cNvSpPr/>
          <p:nvPr/>
        </p:nvSpPr>
        <p:spPr>
          <a:xfrm>
            <a:off x="2505000" y="1582200"/>
            <a:ext cx="7182000" cy="3693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نص">
            <a:extLst>
              <a:ext uri="{FF2B5EF4-FFF2-40B4-BE49-F238E27FC236}">
                <a16:creationId xmlns:a16="http://schemas.microsoft.com/office/drawing/2014/main" id="{B5B11D8B-922A-F900-E180-C0D85CF82E01}"/>
              </a:ext>
            </a:extLst>
          </p:cNvPr>
          <p:cNvSpPr txBox="1"/>
          <p:nvPr/>
        </p:nvSpPr>
        <p:spPr>
          <a:xfrm>
            <a:off x="2881197" y="1855798"/>
            <a:ext cx="6429604" cy="3146402"/>
          </a:xfrm>
          <a:prstGeom prst="rect">
            <a:avLst/>
          </a:prstGeom>
          <a:noFill/>
        </p:spPr>
        <p:txBody>
          <a:bodyPr wrap="none" rtlCol="1" anchor="ctr">
            <a:noAutofit/>
          </a:bodyPr>
          <a:lstStyle/>
          <a:p>
            <a:pPr algn="ctr"/>
            <a:r>
              <a:rPr lang="ar-JO" sz="2000" b="1" dirty="0">
                <a:solidFill>
                  <a:srgbClr val="735974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96731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FA14C-272E-FFB0-E481-BDB7922C3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لون">
            <a:extLst>
              <a:ext uri="{FF2B5EF4-FFF2-40B4-BE49-F238E27FC236}">
                <a16:creationId xmlns:a16="http://schemas.microsoft.com/office/drawing/2014/main" id="{B74C1F22-FC97-957A-FD51-A66BFC7FB8B1}"/>
              </a:ext>
            </a:extLst>
          </p:cNvPr>
          <p:cNvSpPr/>
          <p:nvPr/>
        </p:nvSpPr>
        <p:spPr>
          <a:xfrm>
            <a:off x="2505000" y="1582200"/>
            <a:ext cx="7182000" cy="3693600"/>
          </a:xfrm>
          <a:prstGeom prst="roundRect">
            <a:avLst/>
          </a:prstGeom>
          <a:solidFill>
            <a:srgbClr val="C7B5E5">
              <a:alpha val="49804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ستطيل شفاف">
            <a:extLst>
              <a:ext uri="{FF2B5EF4-FFF2-40B4-BE49-F238E27FC236}">
                <a16:creationId xmlns:a16="http://schemas.microsoft.com/office/drawing/2014/main" id="{48383A0E-D38B-B6C8-54F6-DA0B20AB47B6}"/>
              </a:ext>
            </a:extLst>
          </p:cNvPr>
          <p:cNvSpPr/>
          <p:nvPr/>
        </p:nvSpPr>
        <p:spPr>
          <a:xfrm>
            <a:off x="2505000" y="1582200"/>
            <a:ext cx="7182000" cy="3693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نص">
            <a:extLst>
              <a:ext uri="{FF2B5EF4-FFF2-40B4-BE49-F238E27FC236}">
                <a16:creationId xmlns:a16="http://schemas.microsoft.com/office/drawing/2014/main" id="{B2EB2503-F1B9-67B8-18A6-65D4FB7ABCBC}"/>
              </a:ext>
            </a:extLst>
          </p:cNvPr>
          <p:cNvSpPr txBox="1"/>
          <p:nvPr/>
        </p:nvSpPr>
        <p:spPr>
          <a:xfrm>
            <a:off x="2881197" y="1855798"/>
            <a:ext cx="6429604" cy="3146402"/>
          </a:xfrm>
          <a:prstGeom prst="rect">
            <a:avLst/>
          </a:prstGeom>
          <a:noFill/>
        </p:spPr>
        <p:txBody>
          <a:bodyPr wrap="none" rtlCol="1" anchor="ctr">
            <a:noAutofit/>
          </a:bodyPr>
          <a:lstStyle/>
          <a:p>
            <a:pPr algn="ctr"/>
            <a:r>
              <a:rPr lang="ar-JO" sz="2000" b="1" dirty="0">
                <a:solidFill>
                  <a:srgbClr val="735974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996952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</Words>
  <Application>Microsoft Office PowerPoint</Application>
  <PresentationFormat>شاشة عريضة</PresentationFormat>
  <Paragraphs>11</Paragraphs>
  <Slides>6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 Jannat LT</vt:lpstr>
      <vt:lpstr>Arial</vt:lpstr>
      <vt:lpstr>Calibri</vt:lpstr>
      <vt:lpstr>Calibri Light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(5)</dc:title>
  <dc:creator>قناة البوربوينت الإسلامي</dc:creator>
  <cp:lastModifiedBy>قناة البوربوينت الإسلامي</cp:lastModifiedBy>
  <cp:revision>6</cp:revision>
  <dcterms:created xsi:type="dcterms:W3CDTF">2024-02-05T15:57:36Z</dcterms:created>
  <dcterms:modified xsi:type="dcterms:W3CDTF">2025-04-12T15:24:07Z</dcterms:modified>
</cp:coreProperties>
</file>