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embeddedFontLst>
    <p:embeddedFont>
      <p:font typeface="A Jannat LT" panose="01000000000000000000" pitchFamily="2" charset="-78"/>
      <p:regular r:id="rId11"/>
      <p:bold r:id="rId12"/>
    </p:embeddedFont>
    <p:embeddedFont>
      <p:font typeface="Abdo Logo" panose="02000500030000020004" pitchFamily="2" charset="-78"/>
      <p:regular r:id="rId13"/>
    </p:embeddedFont>
    <p:embeddedFont>
      <p:font typeface="ADLaM Display" panose="02010000000000000000" pitchFamily="2" charset="0"/>
      <p:regular r:id="rId14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B"/>
    <a:srgbClr val="FEF83E"/>
    <a:srgbClr val="ABE0FF"/>
    <a:srgbClr val="FF80B5"/>
    <a:srgbClr val="BD91DE"/>
    <a:srgbClr val="70D19C"/>
    <a:srgbClr val="FFB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66" autoAdjust="0"/>
    <p:restoredTop sz="94660"/>
  </p:normalViewPr>
  <p:slideViewPr>
    <p:cSldViewPr>
      <p:cViewPr varScale="1">
        <p:scale>
          <a:sx n="70" d="100"/>
          <a:sy n="70" d="100"/>
        </p:scale>
        <p:origin x="1445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FAA3180E-6D3F-4132-8431-347B2947D0DB}"/>
    <pc:docChg chg="custSel addSld modSld">
      <pc:chgData name="البوربوينت الإسلامي" userId="8292d700421e9dbf" providerId="LiveId" clId="{FAA3180E-6D3F-4132-8431-347B2947D0DB}" dt="2023-12-30T02:29:50.434" v="27" actId="962"/>
      <pc:docMkLst>
        <pc:docMk/>
      </pc:docMkLst>
      <pc:sldChg chg="addSp modSp mod">
        <pc:chgData name="البوربوينت الإسلامي" userId="8292d700421e9dbf" providerId="LiveId" clId="{FAA3180E-6D3F-4132-8431-347B2947D0DB}" dt="2023-12-30T02:27:28.252" v="10" actId="14100"/>
        <pc:sldMkLst>
          <pc:docMk/>
          <pc:sldMk cId="1186650323" sldId="257"/>
        </pc:sldMkLst>
        <pc:picChg chg="mod">
          <ac:chgData name="البوربوينت الإسلامي" userId="8292d700421e9dbf" providerId="LiveId" clId="{FAA3180E-6D3F-4132-8431-347B2947D0DB}" dt="2023-12-30T02:27:28.252" v="10" actId="14100"/>
          <ac:picMkLst>
            <pc:docMk/>
            <pc:sldMk cId="1186650323" sldId="257"/>
            <ac:picMk id="7" creationId="{EBFC0D12-66C8-2A24-B289-F05F26080F1A}"/>
          </ac:picMkLst>
        </pc:picChg>
        <pc:picChg chg="add mod">
          <ac:chgData name="البوربوينت الإسلامي" userId="8292d700421e9dbf" providerId="LiveId" clId="{FAA3180E-6D3F-4132-8431-347B2947D0DB}" dt="2023-12-30T02:27:13.952" v="7"/>
          <ac:picMkLst>
            <pc:docMk/>
            <pc:sldMk cId="1186650323" sldId="257"/>
            <ac:picMk id="8" creationId="{56D3F721-1D74-4B49-EA67-0837D834FE3C}"/>
          </ac:picMkLst>
        </pc:picChg>
      </pc:sldChg>
      <pc:sldChg chg="addSp modSp mod">
        <pc:chgData name="البوربوينت الإسلامي" userId="8292d700421e9dbf" providerId="LiveId" clId="{FAA3180E-6D3F-4132-8431-347B2947D0DB}" dt="2023-12-30T02:27:34.435" v="14" actId="1038"/>
        <pc:sldMkLst>
          <pc:docMk/>
          <pc:sldMk cId="4015791956" sldId="258"/>
        </pc:sldMkLst>
        <pc:picChg chg="mod">
          <ac:chgData name="البوربوينت الإسلامي" userId="8292d700421e9dbf" providerId="LiveId" clId="{FAA3180E-6D3F-4132-8431-347B2947D0DB}" dt="2023-12-30T02:27:34.435" v="14" actId="1038"/>
          <ac:picMkLst>
            <pc:docMk/>
            <pc:sldMk cId="4015791956" sldId="258"/>
            <ac:picMk id="8" creationId="{B3435052-A7AA-F7E0-2427-DC61280B1DBD}"/>
          </ac:picMkLst>
        </pc:picChg>
        <pc:picChg chg="add mod">
          <ac:chgData name="البوربوينت الإسلامي" userId="8292d700421e9dbf" providerId="LiveId" clId="{FAA3180E-6D3F-4132-8431-347B2947D0DB}" dt="2023-12-30T02:27:13.302" v="6"/>
          <ac:picMkLst>
            <pc:docMk/>
            <pc:sldMk cId="4015791956" sldId="258"/>
            <ac:picMk id="9" creationId="{76E0212B-5C7D-BFAD-54A2-54D2E3CBFE00}"/>
          </ac:picMkLst>
        </pc:picChg>
      </pc:sldChg>
      <pc:sldChg chg="addSp delSp modSp mod">
        <pc:chgData name="البوربوينت الإسلامي" userId="8292d700421e9dbf" providerId="LiveId" clId="{FAA3180E-6D3F-4132-8431-347B2947D0DB}" dt="2023-12-30T02:28:20.352" v="25" actId="196"/>
        <pc:sldMkLst>
          <pc:docMk/>
          <pc:sldMk cId="3050252828" sldId="259"/>
        </pc:sldMkLst>
        <pc:picChg chg="del mod">
          <ac:chgData name="البوربوينت الإسلامي" userId="8292d700421e9dbf" providerId="LiveId" clId="{FAA3180E-6D3F-4132-8431-347B2947D0DB}" dt="2023-12-30T02:28:01.384" v="18" actId="478"/>
          <ac:picMkLst>
            <pc:docMk/>
            <pc:sldMk cId="3050252828" sldId="259"/>
            <ac:picMk id="8" creationId="{27ECC16C-A321-1E09-E18E-661519F8A92B}"/>
          </ac:picMkLst>
        </pc:picChg>
        <pc:picChg chg="add mod">
          <ac:chgData name="البوربوينت الإسلامي" userId="8292d700421e9dbf" providerId="LiveId" clId="{FAA3180E-6D3F-4132-8431-347B2947D0DB}" dt="2023-12-30T02:26:58.786" v="4" actId="14100"/>
          <ac:picMkLst>
            <pc:docMk/>
            <pc:sldMk cId="3050252828" sldId="259"/>
            <ac:picMk id="10" creationId="{4F33CD87-E536-B5A9-C87D-76F878BD6DC8}"/>
          </ac:picMkLst>
        </pc:picChg>
        <pc:picChg chg="add mod">
          <ac:chgData name="البوربوينت الإسلامي" userId="8292d700421e9dbf" providerId="LiveId" clId="{FAA3180E-6D3F-4132-8431-347B2947D0DB}" dt="2023-12-30T02:28:20.352" v="25" actId="196"/>
          <ac:picMkLst>
            <pc:docMk/>
            <pc:sldMk cId="3050252828" sldId="259"/>
            <ac:picMk id="12" creationId="{B076523B-FF2F-9506-C704-ABA4203E420F}"/>
          </ac:picMkLst>
        </pc:picChg>
      </pc:sldChg>
      <pc:sldChg chg="addSp modSp mod">
        <pc:chgData name="البوربوينت الإسلامي" userId="8292d700421e9dbf" providerId="LiveId" clId="{FAA3180E-6D3F-4132-8431-347B2947D0DB}" dt="2023-12-30T02:27:45.842" v="17" actId="14100"/>
        <pc:sldMkLst>
          <pc:docMk/>
          <pc:sldMk cId="788263887" sldId="260"/>
        </pc:sldMkLst>
        <pc:picChg chg="mod">
          <ac:chgData name="البوربوينت الإسلامي" userId="8292d700421e9dbf" providerId="LiveId" clId="{FAA3180E-6D3F-4132-8431-347B2947D0DB}" dt="2023-12-30T02:27:45.842" v="17" actId="14100"/>
          <ac:picMkLst>
            <pc:docMk/>
            <pc:sldMk cId="788263887" sldId="260"/>
            <ac:picMk id="3" creationId="{ABF85D61-5954-DCA7-BD0E-85529A88186D}"/>
          </ac:picMkLst>
        </pc:picChg>
        <pc:picChg chg="add mod">
          <ac:chgData name="البوربوينت الإسلامي" userId="8292d700421e9dbf" providerId="LiveId" clId="{FAA3180E-6D3F-4132-8431-347B2947D0DB}" dt="2023-12-30T02:27:11.989" v="5"/>
          <ac:picMkLst>
            <pc:docMk/>
            <pc:sldMk cId="788263887" sldId="260"/>
            <ac:picMk id="6" creationId="{39B903A2-0C65-6CB9-7BAC-867AAE0EAB64}"/>
          </ac:picMkLst>
        </pc:picChg>
      </pc:sldChg>
      <pc:sldChg chg="modSp add">
        <pc:chgData name="البوربوينت الإسلامي" userId="8292d700421e9dbf" providerId="LiveId" clId="{FAA3180E-6D3F-4132-8431-347B2947D0DB}" dt="2023-12-30T02:29:50.434" v="27" actId="962"/>
        <pc:sldMkLst>
          <pc:docMk/>
          <pc:sldMk cId="865990767" sldId="282"/>
        </pc:sldMkLst>
        <pc:spChg chg="mod">
          <ac:chgData name="البوربوينت الإسلامي" userId="8292d700421e9dbf" providerId="LiveId" clId="{FAA3180E-6D3F-4132-8431-347B2947D0DB}" dt="2023-12-30T02:29:50.434" v="27" actId="962"/>
          <ac:spMkLst>
            <pc:docMk/>
            <pc:sldMk cId="865990767" sldId="282"/>
            <ac:spMk id="23" creationId="{DED4A43D-AAFF-314B-5F8D-5A03858AEC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0A01B7-8D78-EDF6-FDEA-2E08DC086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3AC3CA-1356-A253-10F2-1027635D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5CDA5C-6359-7F75-CE6C-40AE870A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48B5B6-7926-71C0-4E3B-2C491B62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5F4182-36C5-EE30-4BCF-F23C75F5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63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D1076F-A609-D01B-92A1-AAC46E8A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5AE6FD-8FBC-00DA-9C3C-798D5A7E7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E2E22E-DE74-7880-D504-96599FD9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EE9AFA-6CAE-42A6-9F8C-DA79F655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47ECF4-EFA9-4BDA-F5E2-8A3A5E2A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7050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D3BF1DE-E43D-72DE-5441-8FA8FE1F8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F282786-9E54-6F38-EF3E-725B96511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DABE43-5560-D62E-C864-04951DCA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1D6E62-B492-019D-E9A3-874B623E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DCA02A-DCFA-A7FD-961F-D9D46587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513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ABB61-AD37-B225-5861-07428EA5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24E637-1BFB-EB6D-D135-412EE7864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909DE7-4F79-4025-0DA9-A528D77D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12CE7F-D63D-B98B-2553-36457FFE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C9E13E-F6B9-D986-2825-A8F0E404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813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405A9C-5EC0-5A85-A1E2-2C2FDFD1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5045C2-B6AB-5DF9-2D27-ABE817D0A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5D2664-2258-1FCA-1304-3A325219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59BAC7-BEAE-33D0-C95F-6167B47C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6749C6-1850-930C-8877-16C205B2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009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A7CB7E-F06E-EA25-F3B8-D93EBD61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866EB8-1B67-0F0A-BE93-908859881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DB9D45F-2DF4-AECA-B98A-8DD8C1081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B1D212-AD08-2573-ECF8-73E3ABDF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13D316-13BC-61A1-2FD3-A224C115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265A37-E72C-A224-2EF3-1BE137C4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48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F75A2A-4A7C-FB88-B9EE-B1F9C75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1ABE10-747B-0FA1-8EA6-87054FB2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E005525-9C28-F502-2FCE-4977B3429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30DC3F3-E3A9-1B1D-B472-40453F7F1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933E02-111B-AA8E-1D1D-F6AC5AD8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D9E9D79-0975-2EC2-DFC9-58671E3B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5D20380-0984-5425-F03F-8BB1A807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A9C9313-7EF5-226B-229C-884912A7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479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3D3077-0200-E96F-449B-D0CEC26F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AE6FD6E-28FC-CC18-4191-7DE5324E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90112BD-3C6C-35EB-9C17-203D6F9A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D503C23-EB5E-F844-D52B-8D69C35D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544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solidFill>
          <a:srgbClr val="AB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C3F49D5-F0E0-728C-2B1E-F9499943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4635004-22AB-F9B5-2EB4-CE547F07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109A4D-5650-FE97-DAE5-3B237C8B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51EED9B-7D94-4C90-3207-61C70C187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3589"/>
            <a:ext cx="12192000" cy="6156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48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0515C5-0EC5-20B9-2FAA-48759827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CD8E1D-5243-D6D6-C4E1-2A0D8557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D7D79E9-6F97-FC81-63FC-396F50D4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56F580-8C33-3F4F-3F75-57EAD212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760AF2-C31B-E722-9C49-DCA4A2B2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996F8C-9042-74B3-EF82-E9C342E5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425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20A11E-71BB-5911-DF3F-A73C9D0B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4AE2B1A-B57E-7D06-A217-0ADD5B9B6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42EE4A-E9B8-4192-9357-7B5FF81E0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7B541A-A063-ACE8-70BA-FFB7FEC7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E7F48AB-B224-E6E7-4DFA-7E5A1710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CFE45E-B9FC-D6AB-B092-6C3CAE76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043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F66343-0183-4CC2-5F78-91496F15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AAFF47-4AAB-9B99-AFEB-827601BD0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B2866F-5CFB-21E9-DA69-76B099EC5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3B06-FBB2-4723-8659-93AE40531FAB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C47D01-D64A-9242-2836-34D331C56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B19210-9426-9259-9C17-41A44BE46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9796-E07A-4986-B9DB-DF2E923A145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346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93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07525C0-C5FA-F144-8A91-177F30BA2DF4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</a:t>
            </a:r>
            <a:r>
              <a:rPr lang="ar-JO" sz="2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شكرً لكم.</a:t>
            </a:r>
            <a:endParaRPr kumimoji="0" lang="ar-JO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algn="ctr" rtl="0">
              <a:spcAft>
                <a:spcPts val="600"/>
              </a:spcAft>
              <a:defRPr/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3" name="Picture 4" descr="الصورة الرمزية">
            <a:extLst>
              <a:ext uri="{FF2B5EF4-FFF2-40B4-BE49-F238E27FC236}">
                <a16:creationId xmlns:a16="http://schemas.microsoft.com/office/drawing/2014/main" id="{A6D28C90-4519-79C7-59A7-C29D6E27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">
            <a:extLst>
              <a:ext uri="{FF2B5EF4-FFF2-40B4-BE49-F238E27FC236}">
                <a16:creationId xmlns:a16="http://schemas.microsoft.com/office/drawing/2014/main" id="{160678A0-6178-7574-4FD4-9AF3A7A0C8D3}"/>
              </a:ext>
            </a:extLst>
          </p:cNvPr>
          <p:cNvSpPr txBox="1"/>
          <p:nvPr/>
        </p:nvSpPr>
        <p:spPr>
          <a:xfrm>
            <a:off x="3838800" y="2745000"/>
            <a:ext cx="4514400" cy="1436400"/>
          </a:xfrm>
          <a:prstGeom prst="rect">
            <a:avLst/>
          </a:prstGeom>
          <a:noFill/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rgbClr val="002060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قناة البوربوينت الإسلامي</a:t>
            </a:r>
            <a:endParaRPr lang="en-US" sz="3200" dirty="0">
              <a:solidFill>
                <a:srgbClr val="002060"/>
              </a:solidFill>
              <a:latin typeface="Abdo Logo" panose="02000500030000020004" pitchFamily="2" charset="-78"/>
              <a:cs typeface="Abdo Logo" panose="02000500030000020004" pitchFamily="2" charset="-78"/>
            </a:endParaRPr>
          </a:p>
          <a:p>
            <a:pPr algn="ctr"/>
            <a:r>
              <a:rPr lang="en-US" sz="2000" dirty="0" err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youtube.com</a:t>
            </a:r>
            <a:r>
              <a:rPr lang="en-US" sz="20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/@</a:t>
            </a:r>
            <a:r>
              <a:rPr lang="en-US" sz="2000" dirty="0" err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IslamicPowerPoint</a:t>
            </a:r>
            <a:endParaRPr lang="ar-JO" sz="2000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0CDAF7E3-A2F4-3597-F0F8-72648FC6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536282"/>
            <a:ext cx="2111074" cy="2687518"/>
          </a:xfrm>
          <a:prstGeom prst="rect">
            <a:avLst/>
          </a:prstGeom>
        </p:spPr>
      </p:pic>
      <p:sp>
        <p:nvSpPr>
          <p:cNvPr id="5" name="نص">
            <a:extLst>
              <a:ext uri="{FF2B5EF4-FFF2-40B4-BE49-F238E27FC236}">
                <a16:creationId xmlns:a16="http://schemas.microsoft.com/office/drawing/2014/main" id="{6DF92A46-3C6F-646F-7996-0C062CA305C3}"/>
              </a:ext>
            </a:extLst>
          </p:cNvPr>
          <p:cNvSpPr/>
          <p:nvPr/>
        </p:nvSpPr>
        <p:spPr>
          <a:xfrm>
            <a:off x="2094600" y="1308600"/>
            <a:ext cx="8002800" cy="424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BD6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6D3F721-1D74-4B49-EA67-0837D834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" y="536282"/>
            <a:ext cx="1074700" cy="870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6503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4.16667E-7 -0.01111 L -4.16667E-7 0.01343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0CDAF7E3-A2F4-3597-F0F8-72648FC6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536282"/>
            <a:ext cx="2111074" cy="2687518"/>
          </a:xfrm>
          <a:prstGeom prst="rect">
            <a:avLst/>
          </a:prstGeom>
        </p:spPr>
      </p:pic>
      <p:sp>
        <p:nvSpPr>
          <p:cNvPr id="5" name="نص">
            <a:extLst>
              <a:ext uri="{FF2B5EF4-FFF2-40B4-BE49-F238E27FC236}">
                <a16:creationId xmlns:a16="http://schemas.microsoft.com/office/drawing/2014/main" id="{6DF92A46-3C6F-646F-7996-0C062CA305C3}"/>
              </a:ext>
            </a:extLst>
          </p:cNvPr>
          <p:cNvSpPr/>
          <p:nvPr/>
        </p:nvSpPr>
        <p:spPr>
          <a:xfrm>
            <a:off x="2094600" y="1308600"/>
            <a:ext cx="8002800" cy="424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D1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6E0212B-5C7D-BFAD-54A2-54D2E3CB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" y="536282"/>
            <a:ext cx="1074700" cy="870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79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4.16667E-7 -0.01111 L -4.16667E-7 0.01343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0CDAF7E3-A2F4-3597-F0F8-72648FC6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536282"/>
            <a:ext cx="2111074" cy="2687518"/>
          </a:xfrm>
          <a:prstGeom prst="rect">
            <a:avLst/>
          </a:prstGeom>
        </p:spPr>
      </p:pic>
      <p:sp>
        <p:nvSpPr>
          <p:cNvPr id="5" name="نص">
            <a:extLst>
              <a:ext uri="{FF2B5EF4-FFF2-40B4-BE49-F238E27FC236}">
                <a16:creationId xmlns:a16="http://schemas.microsoft.com/office/drawing/2014/main" id="{6DF92A46-3C6F-646F-7996-0C062CA305C3}"/>
              </a:ext>
            </a:extLst>
          </p:cNvPr>
          <p:cNvSpPr/>
          <p:nvPr/>
        </p:nvSpPr>
        <p:spPr>
          <a:xfrm>
            <a:off x="2094600" y="1308600"/>
            <a:ext cx="8002800" cy="424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D1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F33CD87-E536-B5A9-C87D-76F878BD6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" y="536282"/>
            <a:ext cx="1074700" cy="870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25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4.16667E-7 -0.01111 L -4.16667E-7 0.01343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0CDAF7E3-A2F4-3597-F0F8-72648FC6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536282"/>
            <a:ext cx="2111074" cy="2687518"/>
          </a:xfrm>
          <a:prstGeom prst="rect">
            <a:avLst/>
          </a:prstGeom>
        </p:spPr>
      </p:pic>
      <p:sp>
        <p:nvSpPr>
          <p:cNvPr id="5" name="نص">
            <a:extLst>
              <a:ext uri="{FF2B5EF4-FFF2-40B4-BE49-F238E27FC236}">
                <a16:creationId xmlns:a16="http://schemas.microsoft.com/office/drawing/2014/main" id="{6DF92A46-3C6F-646F-7996-0C062CA305C3}"/>
              </a:ext>
            </a:extLst>
          </p:cNvPr>
          <p:cNvSpPr/>
          <p:nvPr/>
        </p:nvSpPr>
        <p:spPr>
          <a:xfrm>
            <a:off x="2094600" y="1308600"/>
            <a:ext cx="8002800" cy="424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BD91D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9B903A2-0C65-6CB9-7BAC-867AAE0EA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" y="536282"/>
            <a:ext cx="1074700" cy="870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26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4.16667E-7 -0.01111 L -4.16667E-7 0.01343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0CDAF7E3-A2F4-3597-F0F8-72648FC6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536282"/>
            <a:ext cx="2111074" cy="2687518"/>
          </a:xfrm>
          <a:prstGeom prst="rect">
            <a:avLst/>
          </a:prstGeom>
        </p:spPr>
      </p:pic>
      <p:sp>
        <p:nvSpPr>
          <p:cNvPr id="5" name="نص">
            <a:extLst>
              <a:ext uri="{FF2B5EF4-FFF2-40B4-BE49-F238E27FC236}">
                <a16:creationId xmlns:a16="http://schemas.microsoft.com/office/drawing/2014/main" id="{6DF92A46-3C6F-646F-7996-0C062CA305C3}"/>
              </a:ext>
            </a:extLst>
          </p:cNvPr>
          <p:cNvSpPr/>
          <p:nvPr/>
        </p:nvSpPr>
        <p:spPr>
          <a:xfrm>
            <a:off x="2094600" y="1308600"/>
            <a:ext cx="8002800" cy="424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80B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F33CD87-E536-B5A9-C87D-76F878BD6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" y="536282"/>
            <a:ext cx="1074700" cy="870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23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4.16667E-7 -0.01111 L -4.16667E-7 0.01343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0CDAF7E3-A2F4-3597-F0F8-72648FC6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536282"/>
            <a:ext cx="2111074" cy="2687518"/>
          </a:xfrm>
          <a:prstGeom prst="rect">
            <a:avLst/>
          </a:prstGeom>
        </p:spPr>
      </p:pic>
      <p:sp>
        <p:nvSpPr>
          <p:cNvPr id="5" name="نص">
            <a:extLst>
              <a:ext uri="{FF2B5EF4-FFF2-40B4-BE49-F238E27FC236}">
                <a16:creationId xmlns:a16="http://schemas.microsoft.com/office/drawing/2014/main" id="{6DF92A46-3C6F-646F-7996-0C062CA305C3}"/>
              </a:ext>
            </a:extLst>
          </p:cNvPr>
          <p:cNvSpPr/>
          <p:nvPr/>
        </p:nvSpPr>
        <p:spPr>
          <a:xfrm>
            <a:off x="2094600" y="1308600"/>
            <a:ext cx="8002800" cy="424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EF8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9B903A2-0C65-6CB9-7BAC-867AAE0EA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" y="536282"/>
            <a:ext cx="1074700" cy="870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738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4.16667E-7 -0.01111 L -4.16667E-7 0.01343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77</Words>
  <Application>Microsoft Office PowerPoint</Application>
  <PresentationFormat>شاشة عريضة</PresentationFormat>
  <Paragraphs>13</Paragraphs>
  <Slides>8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 Jannat LT</vt:lpstr>
      <vt:lpstr>ADLaM Display</vt:lpstr>
      <vt:lpstr>Abdo Logo</vt:lpstr>
      <vt:lpstr>Calibri Light</vt:lpstr>
      <vt:lpstr>Arial</vt:lpstr>
      <vt:lpstr>Calibri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(4)</dc:title>
  <dc:creator>قناة البوربوينت الإسلامي</dc:creator>
  <cp:lastModifiedBy>قناة البوربوينت الإسلامي</cp:lastModifiedBy>
  <cp:revision>16</cp:revision>
  <dcterms:created xsi:type="dcterms:W3CDTF">2023-12-30T02:00:18Z</dcterms:created>
  <dcterms:modified xsi:type="dcterms:W3CDTF">2025-04-12T15:23:42Z</dcterms:modified>
</cp:coreProperties>
</file>