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88" r:id="rId3"/>
    <p:sldId id="256" r:id="rId4"/>
    <p:sldId id="287" r:id="rId5"/>
    <p:sldId id="286" r:id="rId6"/>
    <p:sldId id="285" r:id="rId7"/>
    <p:sldId id="283" r:id="rId8"/>
    <p:sldId id="284" r:id="rId9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D76"/>
    <a:srgbClr val="AA939A"/>
    <a:srgbClr val="E6C9C3"/>
    <a:srgbClr val="332739"/>
    <a:srgbClr val="5B4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66" autoAdjust="0"/>
    <p:restoredTop sz="94660"/>
  </p:normalViewPr>
  <p:slideViewPr>
    <p:cSldViewPr>
      <p:cViewPr varScale="1">
        <p:scale>
          <a:sx n="70" d="100"/>
          <a:sy n="70" d="100"/>
        </p:scale>
        <p:origin x="144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3E310A26-A14D-4EF4-9436-23EA0B8BF116}"/>
    <pc:docChg chg="undo redo custSel modSld modMainMaster">
      <pc:chgData name="البوربوينت الإسلامي" userId="8292d700421e9dbf" providerId="LiveId" clId="{3E310A26-A14D-4EF4-9436-23EA0B8BF116}" dt="2023-12-14T02:14:56.338" v="29" actId="21"/>
      <pc:docMkLst>
        <pc:docMk/>
      </pc:docMkLst>
      <pc:sldChg chg="addSp delSp modSp modTransition">
        <pc:chgData name="البوربوينت الإسلامي" userId="8292d700421e9dbf" providerId="LiveId" clId="{3E310A26-A14D-4EF4-9436-23EA0B8BF116}" dt="2023-12-14T02:14:53.970" v="26"/>
        <pc:sldMkLst>
          <pc:docMk/>
          <pc:sldMk cId="2382615426" sldId="256"/>
        </pc:sldMkLst>
        <pc:picChg chg="add del mod">
          <ac:chgData name="البوربوينت الإسلامي" userId="8292d700421e9dbf" providerId="LiveId" clId="{3E310A26-A14D-4EF4-9436-23EA0B8BF116}" dt="2023-12-14T02:14:53.970" v="26"/>
          <ac:picMkLst>
            <pc:docMk/>
            <pc:sldMk cId="2382615426" sldId="256"/>
            <ac:picMk id="23" creationId="{217A5ECA-A8C5-10FE-BB10-30F095A9F84C}"/>
          </ac:picMkLst>
        </pc:picChg>
      </pc:sldChg>
      <pc:sldChg chg="addSp delSp modSp modTransition">
        <pc:chgData name="البوربوينت الإسلامي" userId="8292d700421e9dbf" providerId="LiveId" clId="{3E310A26-A14D-4EF4-9436-23EA0B8BF116}" dt="2023-12-14T02:14:49.770" v="21"/>
        <pc:sldMkLst>
          <pc:docMk/>
          <pc:sldMk cId="395992327" sldId="283"/>
        </pc:sldMkLst>
        <pc:picChg chg="add del mod">
          <ac:chgData name="البوربوينت الإسلامي" userId="8292d700421e9dbf" providerId="LiveId" clId="{3E310A26-A14D-4EF4-9436-23EA0B8BF116}" dt="2023-12-14T02:14:49.770" v="21"/>
          <ac:picMkLst>
            <pc:docMk/>
            <pc:sldMk cId="395992327" sldId="283"/>
            <ac:picMk id="7" creationId="{0E2B2C8F-D2F6-B0B7-C0B2-D5AD16099673}"/>
          </ac:picMkLst>
        </pc:picChg>
      </pc:sldChg>
      <pc:sldChg chg="addSp delSp modSp modTransition">
        <pc:chgData name="البوربوينت الإسلامي" userId="8292d700421e9dbf" providerId="LiveId" clId="{3E310A26-A14D-4EF4-9436-23EA0B8BF116}" dt="2023-12-14T02:14:49.473" v="20"/>
        <pc:sldMkLst>
          <pc:docMk/>
          <pc:sldMk cId="1208095644" sldId="284"/>
        </pc:sldMkLst>
        <pc:picChg chg="add del mod">
          <ac:chgData name="البوربوينت الإسلامي" userId="8292d700421e9dbf" providerId="LiveId" clId="{3E310A26-A14D-4EF4-9436-23EA0B8BF116}" dt="2023-12-14T02:14:49.473" v="20"/>
          <ac:picMkLst>
            <pc:docMk/>
            <pc:sldMk cId="1208095644" sldId="284"/>
            <ac:picMk id="2" creationId="{75C6B866-A108-A6D5-1B46-92E89D8B89C5}"/>
          </ac:picMkLst>
        </pc:picChg>
      </pc:sldChg>
      <pc:sldChg chg="addSp delSp modSp modTransition">
        <pc:chgData name="البوربوينت الإسلامي" userId="8292d700421e9dbf" providerId="LiveId" clId="{3E310A26-A14D-4EF4-9436-23EA0B8BF116}" dt="2023-12-14T02:14:50.193" v="22"/>
        <pc:sldMkLst>
          <pc:docMk/>
          <pc:sldMk cId="3125128437" sldId="285"/>
        </pc:sldMkLst>
        <pc:picChg chg="add del mod">
          <ac:chgData name="البوربوينت الإسلامي" userId="8292d700421e9dbf" providerId="LiveId" clId="{3E310A26-A14D-4EF4-9436-23EA0B8BF116}" dt="2023-12-14T02:14:50.193" v="22"/>
          <ac:picMkLst>
            <pc:docMk/>
            <pc:sldMk cId="3125128437" sldId="285"/>
            <ac:picMk id="7" creationId="{B0654AEE-9E0C-9347-610E-FF9EF89274F1}"/>
          </ac:picMkLst>
        </pc:picChg>
      </pc:sldChg>
      <pc:sldChg chg="addSp delSp modSp modTransition">
        <pc:chgData name="البوربوينت الإسلامي" userId="8292d700421e9dbf" providerId="LiveId" clId="{3E310A26-A14D-4EF4-9436-23EA0B8BF116}" dt="2023-12-14T02:14:51.030" v="23"/>
        <pc:sldMkLst>
          <pc:docMk/>
          <pc:sldMk cId="2849246377" sldId="286"/>
        </pc:sldMkLst>
        <pc:picChg chg="add del mod">
          <ac:chgData name="البوربوينت الإسلامي" userId="8292d700421e9dbf" providerId="LiveId" clId="{3E310A26-A14D-4EF4-9436-23EA0B8BF116}" dt="2023-12-14T02:14:51.030" v="23"/>
          <ac:picMkLst>
            <pc:docMk/>
            <pc:sldMk cId="2849246377" sldId="286"/>
            <ac:picMk id="2" creationId="{60AF0378-F29C-4851-1E07-4C8E5D61A44A}"/>
          </ac:picMkLst>
        </pc:picChg>
      </pc:sldChg>
      <pc:sldChg chg="addSp delSp modSp modTransition">
        <pc:chgData name="البوربوينت الإسلامي" userId="8292d700421e9dbf" providerId="LiveId" clId="{3E310A26-A14D-4EF4-9436-23EA0B8BF116}" dt="2023-12-14T02:14:51.705" v="24"/>
        <pc:sldMkLst>
          <pc:docMk/>
          <pc:sldMk cId="2613888461" sldId="287"/>
        </pc:sldMkLst>
        <pc:picChg chg="add del mod">
          <ac:chgData name="البوربوينت الإسلامي" userId="8292d700421e9dbf" providerId="LiveId" clId="{3E310A26-A14D-4EF4-9436-23EA0B8BF116}" dt="2023-12-14T02:14:51.705" v="24"/>
          <ac:picMkLst>
            <pc:docMk/>
            <pc:sldMk cId="2613888461" sldId="287"/>
            <ac:picMk id="2" creationId="{8E914129-AF05-E358-1409-4B599D695124}"/>
          </ac:picMkLst>
        </pc:picChg>
      </pc:sldChg>
      <pc:sldMasterChg chg="modSldLayout">
        <pc:chgData name="البوربوينت الإسلامي" userId="8292d700421e9dbf" providerId="LiveId" clId="{3E310A26-A14D-4EF4-9436-23EA0B8BF116}" dt="2023-12-14T02:14:56.338" v="29" actId="21"/>
        <pc:sldMasterMkLst>
          <pc:docMk/>
          <pc:sldMasterMk cId="982131953" sldId="2147483648"/>
        </pc:sldMasterMkLst>
        <pc:sldLayoutChg chg="addSp delSp modSp mod">
          <pc:chgData name="البوربوينت الإسلامي" userId="8292d700421e9dbf" providerId="LiveId" clId="{3E310A26-A14D-4EF4-9436-23EA0B8BF116}" dt="2023-12-14T02:14:56.338" v="29" actId="21"/>
          <pc:sldLayoutMkLst>
            <pc:docMk/>
            <pc:sldMasterMk cId="982131953" sldId="2147483648"/>
            <pc:sldLayoutMk cId="3946556123" sldId="2147483655"/>
          </pc:sldLayoutMkLst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6" creationId="{C09C38A4-1262-E2B7-5C72-2D494DA31B4B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7" creationId="{D39A9413-F27D-BE5F-6FAA-A82BE8D576B9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9" creationId="{C804701E-22ED-0342-2C2C-94D8C723D890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10" creationId="{AEB78017-DCE8-8F13-3736-629BA051D557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11" creationId="{1F26351B-5A24-7BC0-E76C-06A4474563F7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12" creationId="{77BBFF3D-8531-ED83-DE81-7C31307B865E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13" creationId="{29BE0707-2F95-F968-AA58-ED990162F8C6}"/>
            </ac:picMkLst>
          </pc:picChg>
          <pc:picChg chg="add del mod">
            <ac:chgData name="البوربوينت الإسلامي" userId="8292d700421e9dbf" providerId="LiveId" clId="{3E310A26-A14D-4EF4-9436-23EA0B8BF116}" dt="2023-12-14T02:14:56.338" v="29" actId="21"/>
            <ac:picMkLst>
              <pc:docMk/>
              <pc:sldMasterMk cId="982131953" sldId="2147483648"/>
              <pc:sldLayoutMk cId="3946556123" sldId="2147483655"/>
              <ac:picMk id="14" creationId="{409961C6-5179-A67A-2E29-EED52B259B50}"/>
            </ac:picMkLst>
          </pc:picChg>
          <pc:picChg chg="add del">
            <ac:chgData name="البوربوينت الإسلامي" userId="8292d700421e9dbf" providerId="LiveId" clId="{3E310A26-A14D-4EF4-9436-23EA0B8BF116}" dt="2023-12-14T02:14:55.909" v="28"/>
            <ac:picMkLst>
              <pc:docMk/>
              <pc:sldMasterMk cId="982131953" sldId="2147483648"/>
              <pc:sldLayoutMk cId="3946556123" sldId="2147483655"/>
              <ac:picMk id="232" creationId="{EE6C2D91-888E-A5BF-618D-EBFAE8034C04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D49E9C-6857-6AD5-2DD3-241924291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099C8D-1038-FE6D-BDCB-875B776B8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17914C-D404-4F1E-952D-75D1B02D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3813E2-59A1-4E52-CB41-4B73A36A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FE919-F1F8-1001-D6D8-C2F33F1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484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24A83B-A6A6-8BD8-1248-8E3D64E8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D85BE7F-8BD5-4227-3813-56152A44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AFF637-EE45-52C6-456A-D6381C8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77E8DA-872C-6967-1012-9F2C66C6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C4239D-4395-8E36-560B-C393628C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0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C578FBE-C4BE-86C7-9F14-564E9174E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F3A6A5-E218-8B41-F001-A74FF077C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48F7C2-7449-5B97-E239-8F67B984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450C09-AB2B-BF23-1583-D9605711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2B404C-29FB-3F51-F769-A6325AF6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2830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C2B0E-CF26-C991-B3ED-B01214CB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B8D008-B4EE-3F4D-65C2-05971E33B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20DE31-758A-F651-149F-8305FD62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779517-B021-0D22-451F-290C8D96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33A49-86FD-4DF0-362E-981CC908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965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B351CF-964B-E83F-3F5D-C665216D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870F89-AB29-8C51-FEA2-DE04208AC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4ED0AC-CFA1-A15D-E029-47E25670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2090D8-71EC-6363-4263-68442557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EB2A96-007D-0436-A715-08B702F0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901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08F253-D0B1-B35E-9E3C-1007F9A8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4D96E6-AAE2-0ECB-4414-8D1321C1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47EB4B5-4A00-84AD-045B-1D4743B60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173980-4FF6-ADE2-AC56-658B49C3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B38A2D-D30A-F73A-A0E5-7110D327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7BFE31-B61A-7377-138D-6C0EA9F1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101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998B5D-1D34-7CF1-C0A0-5E084851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DBC18C-1560-7778-8A7A-018D2E12D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DC68DCD-7C0E-7E00-DB29-EC7CBB81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7B0F3F0-7DAC-A089-911E-D6B1C16E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88428-8102-C3D7-B691-B26F23004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8861DEE-9E6C-9570-BDBA-46F287BF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8114849-64F0-A832-1292-DDA94666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B73FDE2-FEF9-9E68-BC68-F7B370BA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8052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69D768-CBB0-9C97-D5FD-5A99621A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39DB50A-45F9-1264-0691-D7E9E74D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5297CEB-09A2-1E69-6595-36D29DD7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CF2612C-DA7D-AB6D-4225-B6B38B31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1479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">
            <a:extLst>
              <a:ext uri="{FF2B5EF4-FFF2-40B4-BE49-F238E27FC236}">
                <a16:creationId xmlns:a16="http://schemas.microsoft.com/office/drawing/2014/main" id="{C09C38A4-1262-E2B7-5C72-2D494DA31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D39A9413-F27D-BE5F-6FAA-A82BE8D57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id="{C804701E-22ED-0342-2C2C-94D8C723D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86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EB78017-DCE8-8F13-3736-629BA051D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51286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F26351B-5A24-7BC0-E76C-06A447456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BBFF3D-8531-ED83-DE81-7C31307B8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E0707-2F95-F968-AA58-ED990162F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1286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09961C6-5179-A67A-2E29-EED52B259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512860"/>
            <a:ext cx="3048000" cy="351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1" name="صورة 230">
            <a:extLst>
              <a:ext uri="{FF2B5EF4-FFF2-40B4-BE49-F238E27FC236}">
                <a16:creationId xmlns:a16="http://schemas.microsoft.com/office/drawing/2014/main" id="{BCD52D75-D9F0-A7F2-9B84-DABB48188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384048"/>
            <a:ext cx="12192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78C0B4-7180-3D04-E50E-CBF48994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BA715E-E0E6-2209-2571-5F12A649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14BA87-5808-8B22-1ED8-1E41967C7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38E4C5-AE84-8047-90FD-A48EA350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6BBD11-1630-124A-EC84-149B1447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447191-6E34-E1B8-9DD0-E792C625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9769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39E520-66CD-528C-FB1D-D32F6568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431EA37-92C0-F978-951C-190E0474B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A1B5104-9F74-D6A0-B870-A62932AE2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98508B-E4D4-60A4-81F0-428FE4C4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E4D6C7-2196-EF76-9F60-F64A546D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7F7D0C-4048-B1B8-7379-32ECC767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76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2EBE371-E500-51B8-EA3D-0AA2D99D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36DA69-20B8-D9C3-CB65-73DA26EDB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36AF71-D4FD-01C5-430F-492BD2220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A474-2E8D-4455-8895-74FD3EE3D842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B4A968-7248-C9A3-31F3-4897781BB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7E607B-CF82-3B54-A65E-7E5620257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4EF17-CA0D-453B-9F2E-998EE62B8B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213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93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E9DECEF-F996-1FC4-4E1B-F344FCDA95F7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</a:t>
            </a:r>
            <a:r>
              <a:rPr lang="ar-JO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شكرً لكم.</a:t>
            </a:r>
            <a:endParaRPr kumimoji="0" lang="ar-JO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algn="ctr" rtl="0">
              <a:spcAft>
                <a:spcPts val="600"/>
              </a:spcAft>
              <a:defRPr/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90BAED8B-A4E3-1836-2CDC-071691ED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العنوان">
            <a:extLst>
              <a:ext uri="{FF2B5EF4-FFF2-40B4-BE49-F238E27FC236}">
                <a16:creationId xmlns:a16="http://schemas.microsoft.com/office/drawing/2014/main" id="{148EF009-B77D-0631-554C-9BCC1781C6A5}"/>
              </a:ext>
            </a:extLst>
          </p:cNvPr>
          <p:cNvGrpSpPr/>
          <p:nvPr/>
        </p:nvGrpSpPr>
        <p:grpSpPr>
          <a:xfrm>
            <a:off x="3811910" y="1513800"/>
            <a:ext cx="4568180" cy="3830400"/>
            <a:chOff x="3811910" y="1513800"/>
            <a:chExt cx="4568180" cy="3830400"/>
          </a:xfrm>
        </p:grpSpPr>
        <p:pic>
          <p:nvPicPr>
            <p:cNvPr id="9" name="صورة">
              <a:extLst>
                <a:ext uri="{FF2B5EF4-FFF2-40B4-BE49-F238E27FC236}">
                  <a16:creationId xmlns:a16="http://schemas.microsoft.com/office/drawing/2014/main" id="{910A16FC-225A-5B68-F572-87101B89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910" y="1513800"/>
              <a:ext cx="4568180" cy="3830400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نص">
              <a:extLst>
                <a:ext uri="{FF2B5EF4-FFF2-40B4-BE49-F238E27FC236}">
                  <a16:creationId xmlns:a16="http://schemas.microsoft.com/office/drawing/2014/main" id="{869E8040-49B1-3AFE-4914-42F7D4468601}"/>
                </a:ext>
              </a:extLst>
            </p:cNvPr>
            <p:cNvSpPr txBox="1"/>
            <p:nvPr/>
          </p:nvSpPr>
          <p:spPr>
            <a:xfrm>
              <a:off x="5126912" y="3066511"/>
              <a:ext cx="2828018" cy="492443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300" b="1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قناة البوربوينت الإسلامي</a:t>
              </a:r>
            </a:p>
            <a:p>
              <a:pPr algn="ctr"/>
              <a:r>
                <a:rPr lang="en-US" sz="1300" b="1" dirty="0" err="1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youtube.com</a:t>
              </a:r>
              <a:r>
                <a:rPr lang="en-US" sz="1300" b="1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/@</a:t>
              </a:r>
              <a:r>
                <a:rPr lang="en-US" sz="1300" b="1" dirty="0" err="1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IslamicPowerPoint</a:t>
              </a:r>
              <a:endParaRPr lang="en-US" sz="1300" b="1" dirty="0">
                <a:solidFill>
                  <a:srgbClr val="332739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6154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نص">
            <a:extLst>
              <a:ext uri="{FF2B5EF4-FFF2-40B4-BE49-F238E27FC236}">
                <a16:creationId xmlns:a16="http://schemas.microsoft.com/office/drawing/2014/main" id="{4CEFA230-5741-4A64-C0B5-930AA3C3D82A}"/>
              </a:ext>
            </a:extLst>
          </p:cNvPr>
          <p:cNvGrpSpPr/>
          <p:nvPr/>
        </p:nvGrpSpPr>
        <p:grpSpPr>
          <a:xfrm>
            <a:off x="1103920" y="1513801"/>
            <a:ext cx="9984160" cy="3830400"/>
            <a:chOff x="1103920" y="1513801"/>
            <a:chExt cx="9984160" cy="3830400"/>
          </a:xfrm>
        </p:grpSpPr>
        <p:pic>
          <p:nvPicPr>
            <p:cNvPr id="4" name="صورة">
              <a:extLst>
                <a:ext uri="{FF2B5EF4-FFF2-40B4-BE49-F238E27FC236}">
                  <a16:creationId xmlns:a16="http://schemas.microsoft.com/office/drawing/2014/main" id="{CAFF0EAD-DA91-7A4A-ED01-41B0D5EB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3920" y="1855800"/>
              <a:ext cx="9984160" cy="2736000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نص">
              <a:extLst>
                <a:ext uri="{FF2B5EF4-FFF2-40B4-BE49-F238E27FC236}">
                  <a16:creationId xmlns:a16="http://schemas.microsoft.com/office/drawing/2014/main" id="{F1556F96-14B8-8D86-8CEE-09C73EE210A1}"/>
                </a:ext>
              </a:extLst>
            </p:cNvPr>
            <p:cNvSpPr txBox="1"/>
            <p:nvPr/>
          </p:nvSpPr>
          <p:spPr>
            <a:xfrm>
              <a:off x="3301010" y="1513801"/>
              <a:ext cx="5530990" cy="3830400"/>
            </a:xfrm>
            <a:prstGeom prst="rect">
              <a:avLst/>
            </a:prstGeom>
            <a:noFill/>
          </p:spPr>
          <p:txBody>
            <a:bodyPr wrap="non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اكتب نص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8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نص">
            <a:extLst>
              <a:ext uri="{FF2B5EF4-FFF2-40B4-BE49-F238E27FC236}">
                <a16:creationId xmlns:a16="http://schemas.microsoft.com/office/drawing/2014/main" id="{4CEFA230-5741-4A64-C0B5-930AA3C3D82A}"/>
              </a:ext>
            </a:extLst>
          </p:cNvPr>
          <p:cNvGrpSpPr/>
          <p:nvPr/>
        </p:nvGrpSpPr>
        <p:grpSpPr>
          <a:xfrm>
            <a:off x="2708133" y="1513801"/>
            <a:ext cx="6775734" cy="3830400"/>
            <a:chOff x="2708133" y="1513801"/>
            <a:chExt cx="6775734" cy="3830400"/>
          </a:xfrm>
        </p:grpSpPr>
        <p:pic>
          <p:nvPicPr>
            <p:cNvPr id="4" name="صورة">
              <a:extLst>
                <a:ext uri="{FF2B5EF4-FFF2-40B4-BE49-F238E27FC236}">
                  <a16:creationId xmlns:a16="http://schemas.microsoft.com/office/drawing/2014/main" id="{CAFF0EAD-DA91-7A4A-ED01-41B0D5EB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8133" y="2197799"/>
              <a:ext cx="6775734" cy="2462402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نص">
              <a:extLst>
                <a:ext uri="{FF2B5EF4-FFF2-40B4-BE49-F238E27FC236}">
                  <a16:creationId xmlns:a16="http://schemas.microsoft.com/office/drawing/2014/main" id="{F1556F96-14B8-8D86-8CEE-09C73EE210A1}"/>
                </a:ext>
              </a:extLst>
            </p:cNvPr>
            <p:cNvSpPr txBox="1"/>
            <p:nvPr/>
          </p:nvSpPr>
          <p:spPr>
            <a:xfrm>
              <a:off x="3301010" y="1513801"/>
              <a:ext cx="5530990" cy="3830400"/>
            </a:xfrm>
            <a:prstGeom prst="rect">
              <a:avLst/>
            </a:prstGeom>
            <a:noFill/>
          </p:spPr>
          <p:txBody>
            <a:bodyPr wrap="non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اكتب نص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2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نص">
            <a:extLst>
              <a:ext uri="{FF2B5EF4-FFF2-40B4-BE49-F238E27FC236}">
                <a16:creationId xmlns:a16="http://schemas.microsoft.com/office/drawing/2014/main" id="{4CEFA230-5741-4A64-C0B5-930AA3C3D82A}"/>
              </a:ext>
            </a:extLst>
          </p:cNvPr>
          <p:cNvGrpSpPr/>
          <p:nvPr/>
        </p:nvGrpSpPr>
        <p:grpSpPr>
          <a:xfrm>
            <a:off x="1577305" y="320076"/>
            <a:ext cx="8978400" cy="6217850"/>
            <a:chOff x="1577305" y="320076"/>
            <a:chExt cx="8978400" cy="6217850"/>
          </a:xfrm>
        </p:grpSpPr>
        <p:pic>
          <p:nvPicPr>
            <p:cNvPr id="4" name="صورة">
              <a:extLst>
                <a:ext uri="{FF2B5EF4-FFF2-40B4-BE49-F238E27FC236}">
                  <a16:creationId xmlns:a16="http://schemas.microsoft.com/office/drawing/2014/main" id="{CAFF0EAD-DA91-7A4A-ED01-41B0D5EB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76744" y="1513799"/>
              <a:ext cx="8438512" cy="3830402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نص">
              <a:extLst>
                <a:ext uri="{FF2B5EF4-FFF2-40B4-BE49-F238E27FC236}">
                  <a16:creationId xmlns:a16="http://schemas.microsoft.com/office/drawing/2014/main" id="{F1556F96-14B8-8D86-8CEE-09C73EE210A1}"/>
                </a:ext>
              </a:extLst>
            </p:cNvPr>
            <p:cNvSpPr txBox="1"/>
            <p:nvPr/>
          </p:nvSpPr>
          <p:spPr>
            <a:xfrm>
              <a:off x="1577305" y="320076"/>
              <a:ext cx="8978400" cy="6217850"/>
            </a:xfrm>
            <a:prstGeom prst="rect">
              <a:avLst/>
            </a:prstGeom>
            <a:noFill/>
          </p:spPr>
          <p:txBody>
            <a:bodyPr wrap="none" rtlCol="1" anchor="ctr">
              <a:noAutofit/>
            </a:bodyPr>
            <a:lstStyle/>
            <a:p>
              <a:pPr algn="ctr" rtl="0"/>
              <a:r>
                <a:rPr lang="ar-JO" sz="2400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اكتب نص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1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نص">
            <a:extLst>
              <a:ext uri="{FF2B5EF4-FFF2-40B4-BE49-F238E27FC236}">
                <a16:creationId xmlns:a16="http://schemas.microsoft.com/office/drawing/2014/main" id="{4CEFA230-5741-4A64-C0B5-930AA3C3D82A}"/>
              </a:ext>
            </a:extLst>
          </p:cNvPr>
          <p:cNvGrpSpPr/>
          <p:nvPr/>
        </p:nvGrpSpPr>
        <p:grpSpPr>
          <a:xfrm>
            <a:off x="2812800" y="937430"/>
            <a:ext cx="6566400" cy="4983140"/>
            <a:chOff x="2539201" y="729800"/>
            <a:chExt cx="7113598" cy="5398400"/>
          </a:xfrm>
        </p:grpSpPr>
        <p:pic>
          <p:nvPicPr>
            <p:cNvPr id="4" name="صورة">
              <a:extLst>
                <a:ext uri="{FF2B5EF4-FFF2-40B4-BE49-F238E27FC236}">
                  <a16:creationId xmlns:a16="http://schemas.microsoft.com/office/drawing/2014/main" id="{CAFF0EAD-DA91-7A4A-ED01-41B0D5EB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201" y="729800"/>
              <a:ext cx="7113598" cy="5398400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نص">
              <a:extLst>
                <a:ext uri="{FF2B5EF4-FFF2-40B4-BE49-F238E27FC236}">
                  <a16:creationId xmlns:a16="http://schemas.microsoft.com/office/drawing/2014/main" id="{F1556F96-14B8-8D86-8CEE-09C73EE210A1}"/>
                </a:ext>
              </a:extLst>
            </p:cNvPr>
            <p:cNvSpPr txBox="1"/>
            <p:nvPr/>
          </p:nvSpPr>
          <p:spPr>
            <a:xfrm>
              <a:off x="3301010" y="1513801"/>
              <a:ext cx="5530990" cy="3830400"/>
            </a:xfrm>
            <a:prstGeom prst="rect">
              <a:avLst/>
            </a:prstGeom>
            <a:noFill/>
          </p:spPr>
          <p:txBody>
            <a:bodyPr wrap="non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اكتب نص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C9C3"/>
            </a:gs>
            <a:gs pos="62000">
              <a:srgbClr val="AA939A"/>
            </a:gs>
            <a:gs pos="100000">
              <a:srgbClr val="725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نص">
            <a:extLst>
              <a:ext uri="{FF2B5EF4-FFF2-40B4-BE49-F238E27FC236}">
                <a16:creationId xmlns:a16="http://schemas.microsoft.com/office/drawing/2014/main" id="{4CEFA230-5741-4A64-C0B5-930AA3C3D82A}"/>
              </a:ext>
            </a:extLst>
          </p:cNvPr>
          <p:cNvGrpSpPr/>
          <p:nvPr/>
        </p:nvGrpSpPr>
        <p:grpSpPr>
          <a:xfrm>
            <a:off x="2890610" y="996841"/>
            <a:ext cx="6351790" cy="4864318"/>
            <a:chOff x="3301010" y="729800"/>
            <a:chExt cx="5530990" cy="5398400"/>
          </a:xfrm>
        </p:grpSpPr>
        <p:pic>
          <p:nvPicPr>
            <p:cNvPr id="4" name="صورة">
              <a:extLst>
                <a:ext uri="{FF2B5EF4-FFF2-40B4-BE49-F238E27FC236}">
                  <a16:creationId xmlns:a16="http://schemas.microsoft.com/office/drawing/2014/main" id="{CAFF0EAD-DA91-7A4A-ED01-41B0D5EB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6799" y="729800"/>
              <a:ext cx="5198402" cy="5398400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نص">
              <a:extLst>
                <a:ext uri="{FF2B5EF4-FFF2-40B4-BE49-F238E27FC236}">
                  <a16:creationId xmlns:a16="http://schemas.microsoft.com/office/drawing/2014/main" id="{F1556F96-14B8-8D86-8CEE-09C73EE210A1}"/>
                </a:ext>
              </a:extLst>
            </p:cNvPr>
            <p:cNvSpPr txBox="1"/>
            <p:nvPr/>
          </p:nvSpPr>
          <p:spPr>
            <a:xfrm>
              <a:off x="3301010" y="1513801"/>
              <a:ext cx="5530990" cy="3830400"/>
            </a:xfrm>
            <a:prstGeom prst="rect">
              <a:avLst/>
            </a:prstGeom>
            <a:noFill/>
          </p:spPr>
          <p:txBody>
            <a:bodyPr wrap="none" rtlCol="1" anchor="ctr">
              <a:noAutofit/>
            </a:bodyPr>
            <a:lstStyle/>
            <a:p>
              <a:pPr algn="ctr"/>
              <a:r>
                <a:rPr lang="ar-JO" sz="2400" dirty="0">
                  <a:solidFill>
                    <a:srgbClr val="332739"/>
                  </a:solidFill>
                  <a:effectLst>
                    <a:outerShdw dist="254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اكتب نص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0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74</Words>
  <Application>Microsoft Office PowerPoint</Application>
  <PresentationFormat>شاشة عريضة</PresentationFormat>
  <Paragraphs>12</Paragraphs>
  <Slides>7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 Jannat LT</vt:lpstr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(3)</dc:title>
  <dc:creator>قناة البوربوينت الإسلامي</dc:creator>
  <cp:lastModifiedBy>قناة البوربوينت الإسلامي</cp:lastModifiedBy>
  <cp:revision>8</cp:revision>
  <dcterms:created xsi:type="dcterms:W3CDTF">2023-12-14T01:37:44Z</dcterms:created>
  <dcterms:modified xsi:type="dcterms:W3CDTF">2025-04-12T15:23:59Z</dcterms:modified>
</cp:coreProperties>
</file>