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0" r:id="rId3"/>
    <p:sldId id="256" r:id="rId4"/>
    <p:sldId id="258" r:id="rId5"/>
    <p:sldId id="257" r:id="rId6"/>
    <p:sldId id="259" r:id="rId7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449"/>
    <a:srgbClr val="F4DEE5"/>
    <a:srgbClr val="D59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957C4-00F4-4594-8D51-E228D329F72A}" v="24" dt="2023-10-09T01:53:0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116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FEB957C4-00F4-4594-8D51-E228D329F72A}"/>
    <pc:docChg chg="undo custSel addSld delSld modSld sldOrd modMainMaster">
      <pc:chgData name="البوربوينت الإسلامي" userId="8292d700421e9dbf" providerId="LiveId" clId="{FEB957C4-00F4-4594-8D51-E228D329F72A}" dt="2023-10-09T01:53:00.141" v="151"/>
      <pc:docMkLst>
        <pc:docMk/>
      </pc:docMkLst>
      <pc:sldChg chg="addSp delSp modSp mod modTransition setBg">
        <pc:chgData name="البوربوينت الإسلامي" userId="8292d700421e9dbf" providerId="LiveId" clId="{FEB957C4-00F4-4594-8D51-E228D329F72A}" dt="2023-10-09T01:50:49.469" v="114" actId="1035"/>
        <pc:sldMkLst>
          <pc:docMk/>
          <pc:sldMk cId="16230985" sldId="256"/>
        </pc:sldMkLst>
        <pc:spChg chg="mod">
          <ac:chgData name="البوربوينت الإسلامي" userId="8292d700421e9dbf" providerId="LiveId" clId="{FEB957C4-00F4-4594-8D51-E228D329F72A}" dt="2023-10-09T01:50:49.469" v="114" actId="1035"/>
          <ac:spMkLst>
            <pc:docMk/>
            <pc:sldMk cId="16230985" sldId="256"/>
            <ac:spMk id="6" creationId="{B782A191-72B1-80A9-0A9F-22314E53E6E1}"/>
          </ac:spMkLst>
        </pc:spChg>
        <pc:spChg chg="add del">
          <ac:chgData name="البوربوينت الإسلامي" userId="8292d700421e9dbf" providerId="LiveId" clId="{FEB957C4-00F4-4594-8D51-E228D329F72A}" dt="2023-10-09T01:46:30.638" v="58" actId="22"/>
          <ac:spMkLst>
            <pc:docMk/>
            <pc:sldMk cId="16230985" sldId="256"/>
            <ac:spMk id="8" creationId="{C9249A86-FD07-17A8-B0C5-F9A9DEA01F28}"/>
          </ac:spMkLst>
        </pc:spChg>
        <pc:spChg chg="add mod ord">
          <ac:chgData name="البوربوينت الإسلامي" userId="8292d700421e9dbf" providerId="LiveId" clId="{FEB957C4-00F4-4594-8D51-E228D329F72A}" dt="2023-10-09T01:46:57.131" v="63" actId="164"/>
          <ac:spMkLst>
            <pc:docMk/>
            <pc:sldMk cId="16230985" sldId="256"/>
            <ac:spMk id="9" creationId="{F326BCA9-325B-B6B5-F202-5B6214210D26}"/>
          </ac:spMkLst>
        </pc:spChg>
        <pc:spChg chg="add mod ord">
          <ac:chgData name="البوربوينت الإسلامي" userId="8292d700421e9dbf" providerId="LiveId" clId="{FEB957C4-00F4-4594-8D51-E228D329F72A}" dt="2023-10-09T01:46:57.131" v="63" actId="164"/>
          <ac:spMkLst>
            <pc:docMk/>
            <pc:sldMk cId="16230985" sldId="256"/>
            <ac:spMk id="10" creationId="{61827546-72CE-7563-FF5A-A0ABD9C27821}"/>
          </ac:spMkLst>
        </pc:spChg>
        <pc:grpChg chg="add del mod">
          <ac:chgData name="البوربوينت الإسلامي" userId="8292d700421e9dbf" providerId="LiveId" clId="{FEB957C4-00F4-4594-8D51-E228D329F72A}" dt="2023-10-09T01:47:26.475" v="65" actId="21"/>
          <ac:grpSpMkLst>
            <pc:docMk/>
            <pc:sldMk cId="16230985" sldId="256"/>
            <ac:grpSpMk id="11" creationId="{3B96E04D-32AD-635D-1508-AAF27E105287}"/>
          </ac:grpSpMkLst>
        </pc:grpChg>
      </pc:sldChg>
      <pc:sldChg chg="addSp delSp modSp mod modTransition setBg modClrScheme chgLayout">
        <pc:chgData name="البوربوينت الإسلامي" userId="8292d700421e9dbf" providerId="LiveId" clId="{FEB957C4-00F4-4594-8D51-E228D329F72A}" dt="2023-10-09T01:51:21.086" v="138" actId="1036"/>
        <pc:sldMkLst>
          <pc:docMk/>
          <pc:sldMk cId="3014637620" sldId="257"/>
        </pc:sldMkLst>
        <pc:spChg chg="mod">
          <ac:chgData name="البوربوينت الإسلامي" userId="8292d700421e9dbf" providerId="LiveId" clId="{FEB957C4-00F4-4594-8D51-E228D329F72A}" dt="2023-10-09T01:51:21.086" v="138" actId="1036"/>
          <ac:spMkLst>
            <pc:docMk/>
            <pc:sldMk cId="3014637620" sldId="257"/>
            <ac:spMk id="4" creationId="{599BA6AF-64CA-C386-5314-17DFBC5FCE06}"/>
          </ac:spMkLst>
        </pc:spChg>
        <pc:spChg chg="add del mod ord">
          <ac:chgData name="البوربوينت الإسلامي" userId="8292d700421e9dbf" providerId="LiveId" clId="{FEB957C4-00F4-4594-8D51-E228D329F72A}" dt="2023-10-09T01:48:25.065" v="72" actId="478"/>
          <ac:spMkLst>
            <pc:docMk/>
            <pc:sldMk cId="3014637620" sldId="257"/>
            <ac:spMk id="5" creationId="{8474875E-5DE5-956B-90A9-E6F45ECB0095}"/>
          </ac:spMkLst>
        </pc:spChg>
        <pc:spChg chg="add del mod ord">
          <ac:chgData name="البوربوينت الإسلامي" userId="8292d700421e9dbf" providerId="LiveId" clId="{FEB957C4-00F4-4594-8D51-E228D329F72A}" dt="2023-10-09T01:48:25.065" v="72" actId="478"/>
          <ac:spMkLst>
            <pc:docMk/>
            <pc:sldMk cId="3014637620" sldId="257"/>
            <ac:spMk id="6" creationId="{4B339773-60F7-BB38-A3DA-91EB76FEF62C}"/>
          </ac:spMkLst>
        </pc:spChg>
      </pc:sldChg>
      <pc:sldChg chg="modSp mod modTransition setBg">
        <pc:chgData name="البوربوينت الإسلامي" userId="8292d700421e9dbf" providerId="LiveId" clId="{FEB957C4-00F4-4594-8D51-E228D329F72A}" dt="2023-10-09T01:52:30.737" v="150"/>
        <pc:sldMkLst>
          <pc:docMk/>
          <pc:sldMk cId="1891534958" sldId="258"/>
        </pc:sldMkLst>
        <pc:spChg chg="mod">
          <ac:chgData name="البوربوينت الإسلامي" userId="8292d700421e9dbf" providerId="LiveId" clId="{FEB957C4-00F4-4594-8D51-E228D329F72A}" dt="2023-10-09T01:51:01.991" v="125" actId="1036"/>
          <ac:spMkLst>
            <pc:docMk/>
            <pc:sldMk cId="1891534958" sldId="258"/>
            <ac:spMk id="2" creationId="{C82EA7F5-9B8C-A044-6798-B615151E4921}"/>
          </ac:spMkLst>
        </pc:spChg>
      </pc:sldChg>
      <pc:sldChg chg="addSp delSp modSp mod ord modTransition setBg modClrScheme chgLayout">
        <pc:chgData name="البوربوينت الإسلامي" userId="8292d700421e9dbf" providerId="LiveId" clId="{FEB957C4-00F4-4594-8D51-E228D329F72A}" dt="2023-10-09T01:52:30.737" v="150"/>
        <pc:sldMkLst>
          <pc:docMk/>
          <pc:sldMk cId="1010925324" sldId="259"/>
        </pc:sldMkLst>
        <pc:spChg chg="mod">
          <ac:chgData name="البوربوينت الإسلامي" userId="8292d700421e9dbf" providerId="LiveId" clId="{FEB957C4-00F4-4594-8D51-E228D329F72A}" dt="2023-10-09T01:51:29.706" v="146" actId="1037"/>
          <ac:spMkLst>
            <pc:docMk/>
            <pc:sldMk cId="1010925324" sldId="259"/>
            <ac:spMk id="2" creationId="{F6352986-D803-51C3-5575-4AC5C32CDCF6}"/>
          </ac:spMkLst>
        </pc:spChg>
        <pc:spChg chg="add del mod ord">
          <ac:chgData name="البوربوينت الإسلامي" userId="8292d700421e9dbf" providerId="LiveId" clId="{FEB957C4-00F4-4594-8D51-E228D329F72A}" dt="2023-10-09T01:48:37.312" v="74" actId="478"/>
          <ac:spMkLst>
            <pc:docMk/>
            <pc:sldMk cId="1010925324" sldId="259"/>
            <ac:spMk id="3" creationId="{1F25F9BC-17F4-81E5-3FE0-91D7407F6395}"/>
          </ac:spMkLst>
        </pc:spChg>
        <pc:spChg chg="add del mod ord">
          <ac:chgData name="البوربوينت الإسلامي" userId="8292d700421e9dbf" providerId="LiveId" clId="{FEB957C4-00F4-4594-8D51-E228D329F72A}" dt="2023-10-09T01:48:37.312" v="74" actId="478"/>
          <ac:spMkLst>
            <pc:docMk/>
            <pc:sldMk cId="1010925324" sldId="259"/>
            <ac:spMk id="4" creationId="{A6386843-C8AA-6DFE-4A2B-CAB87E1A6487}"/>
          </ac:spMkLst>
        </pc:spChg>
        <pc:spChg chg="add del mod ord">
          <ac:chgData name="البوربوينت الإسلامي" userId="8292d700421e9dbf" providerId="LiveId" clId="{FEB957C4-00F4-4594-8D51-E228D329F72A}" dt="2023-10-09T01:48:37.312" v="74" actId="478"/>
          <ac:spMkLst>
            <pc:docMk/>
            <pc:sldMk cId="1010925324" sldId="259"/>
            <ac:spMk id="5" creationId="{E6FBF193-1459-5701-DCB7-9CFEE07F1B15}"/>
          </ac:spMkLst>
        </pc:spChg>
      </pc:sldChg>
      <pc:sldChg chg="addSp delSp modSp add del mod">
        <pc:chgData name="البوربوينت الإسلامي" userId="8292d700421e9dbf" providerId="LiveId" clId="{FEB957C4-00F4-4594-8D51-E228D329F72A}" dt="2023-10-09T01:47:53.283" v="69" actId="47"/>
        <pc:sldMkLst>
          <pc:docMk/>
          <pc:sldMk cId="748772752" sldId="260"/>
        </pc:sldMkLst>
        <pc:spChg chg="add del mod">
          <ac:chgData name="البوربوينت الإسلامي" userId="8292d700421e9dbf" providerId="LiveId" clId="{FEB957C4-00F4-4594-8D51-E228D329F72A}" dt="2023-10-09T01:46:35.212" v="59" actId="21"/>
          <ac:spMkLst>
            <pc:docMk/>
            <pc:sldMk cId="748772752" sldId="260"/>
            <ac:spMk id="2" creationId="{531B6B94-BB59-B704-617C-6B5F3BC73BDD}"/>
          </ac:spMkLst>
        </pc:spChg>
        <pc:spChg chg="add del mod">
          <ac:chgData name="البوربوينت الإسلامي" userId="8292d700421e9dbf" providerId="LiveId" clId="{FEB957C4-00F4-4594-8D51-E228D329F72A}" dt="2023-10-09T01:46:35.212" v="59" actId="21"/>
          <ac:spMkLst>
            <pc:docMk/>
            <pc:sldMk cId="748772752" sldId="260"/>
            <ac:spMk id="3" creationId="{FF1D8C62-3BC7-4E00-6708-322C5A498864}"/>
          </ac:spMkLst>
        </pc:spChg>
        <pc:spChg chg="del">
          <ac:chgData name="البوربوينت الإسلامي" userId="8292d700421e9dbf" providerId="LiveId" clId="{FEB957C4-00F4-4594-8D51-E228D329F72A}" dt="2023-10-09T01:44:57.515" v="2" actId="478"/>
          <ac:spMkLst>
            <pc:docMk/>
            <pc:sldMk cId="748772752" sldId="260"/>
            <ac:spMk id="6" creationId="{B782A191-72B1-80A9-0A9F-22314E53E6E1}"/>
          </ac:spMkLst>
        </pc:spChg>
      </pc:sldChg>
      <pc:sldChg chg="add">
        <pc:chgData name="البوربوينت الإسلامي" userId="8292d700421e9dbf" providerId="LiveId" clId="{FEB957C4-00F4-4594-8D51-E228D329F72A}" dt="2023-10-09T01:53:00.141" v="151"/>
        <pc:sldMkLst>
          <pc:docMk/>
          <pc:sldMk cId="2017615640" sldId="282"/>
        </pc:sldMkLst>
      </pc:sldChg>
      <pc:sldMasterChg chg="delSp mod setBg delSldLayout modSldLayout">
        <pc:chgData name="البوربوينت الإسلامي" userId="8292d700421e9dbf" providerId="LiveId" clId="{FEB957C4-00F4-4594-8D51-E228D329F72A}" dt="2023-10-09T01:49:56.249" v="102" actId="478"/>
        <pc:sldMasterMkLst>
          <pc:docMk/>
          <pc:sldMasterMk cId="595934465" sldId="2147483648"/>
        </pc:sldMasterMkLst>
        <pc:spChg chg="del">
          <ac:chgData name="البوربوينت الإسلامي" userId="8292d700421e9dbf" providerId="LiveId" clId="{FEB957C4-00F4-4594-8D51-E228D329F72A}" dt="2023-10-09T01:49:56.249" v="102" actId="478"/>
          <ac:spMkLst>
            <pc:docMk/>
            <pc:sldMasterMk cId="595934465" sldId="2147483648"/>
            <ac:spMk id="2" creationId="{30278883-3D65-96F8-186F-9206B77558C3}"/>
          </ac:spMkLst>
        </pc:spChg>
        <pc:spChg chg="del">
          <ac:chgData name="البوربوينت الإسلامي" userId="8292d700421e9dbf" providerId="LiveId" clId="{FEB957C4-00F4-4594-8D51-E228D329F72A}" dt="2023-10-09T01:49:56.249" v="102" actId="478"/>
          <ac:spMkLst>
            <pc:docMk/>
            <pc:sldMasterMk cId="595934465" sldId="2147483648"/>
            <ac:spMk id="3" creationId="{F4C00E2E-82AE-2825-520E-76098C2E92BE}"/>
          </ac:spMkLst>
        </pc:spChg>
        <pc:spChg chg="del">
          <ac:chgData name="البوربوينت الإسلامي" userId="8292d700421e9dbf" providerId="LiveId" clId="{FEB957C4-00F4-4594-8D51-E228D329F72A}" dt="2023-10-09T01:49:56.249" v="102" actId="478"/>
          <ac:spMkLst>
            <pc:docMk/>
            <pc:sldMasterMk cId="595934465" sldId="2147483648"/>
            <ac:spMk id="4" creationId="{8099FE86-16DF-C6F2-FB0E-F1F71377A3F6}"/>
          </ac:spMkLst>
        </pc:spChg>
        <pc:spChg chg="del">
          <ac:chgData name="البوربوينت الإسلامي" userId="8292d700421e9dbf" providerId="LiveId" clId="{FEB957C4-00F4-4594-8D51-E228D329F72A}" dt="2023-10-09T01:49:56.249" v="102" actId="478"/>
          <ac:spMkLst>
            <pc:docMk/>
            <pc:sldMasterMk cId="595934465" sldId="2147483648"/>
            <ac:spMk id="5" creationId="{948795C8-A5F3-0F54-77BA-71AA815974A3}"/>
          </ac:spMkLst>
        </pc:spChg>
        <pc:spChg chg="del">
          <ac:chgData name="البوربوينت الإسلامي" userId="8292d700421e9dbf" providerId="LiveId" clId="{FEB957C4-00F4-4594-8D51-E228D329F72A}" dt="2023-10-09T01:49:56.249" v="102" actId="478"/>
          <ac:spMkLst>
            <pc:docMk/>
            <pc:sldMasterMk cId="595934465" sldId="2147483648"/>
            <ac:spMk id="6" creationId="{7BEA6EDC-D5C3-ECEC-0219-F035FDF104C6}"/>
          </ac:spMkLst>
        </pc:spChg>
        <pc:sldLayoutChg chg="addSp delSp modSp mod setBg">
          <pc:chgData name="البوربوينت الإسلامي" userId="8292d700421e9dbf" providerId="LiveId" clId="{FEB957C4-00F4-4594-8D51-E228D329F72A}" dt="2023-10-09T01:49:00.162" v="79"/>
          <pc:sldLayoutMkLst>
            <pc:docMk/>
            <pc:sldMasterMk cId="595934465" sldId="2147483648"/>
            <pc:sldLayoutMk cId="1134602922" sldId="2147483649"/>
          </pc:sldLayoutMkLst>
          <pc:spChg chg="del">
            <ac:chgData name="البوربوينت الإسلامي" userId="8292d700421e9dbf" providerId="LiveId" clId="{FEB957C4-00F4-4594-8D51-E228D329F72A}" dt="2023-10-09T01:47:30.108" v="66" actId="478"/>
            <ac:spMkLst>
              <pc:docMk/>
              <pc:sldMasterMk cId="595934465" sldId="2147483648"/>
              <pc:sldLayoutMk cId="1134602922" sldId="2147483649"/>
              <ac:spMk id="2" creationId="{E6A3814B-A157-3155-1779-C0918F33A4EB}"/>
            </ac:spMkLst>
          </pc:spChg>
          <pc:spChg chg="del">
            <ac:chgData name="البوربوينت الإسلامي" userId="8292d700421e9dbf" providerId="LiveId" clId="{FEB957C4-00F4-4594-8D51-E228D329F72A}" dt="2023-10-09T01:47:30.108" v="66" actId="478"/>
            <ac:spMkLst>
              <pc:docMk/>
              <pc:sldMasterMk cId="595934465" sldId="2147483648"/>
              <pc:sldLayoutMk cId="1134602922" sldId="2147483649"/>
              <ac:spMk id="3" creationId="{1663DD35-75F8-287F-1F1A-C5A8020F1DB3}"/>
            </ac:spMkLst>
          </pc:spChg>
          <pc:spChg chg="del">
            <ac:chgData name="البوربوينت الإسلامي" userId="8292d700421e9dbf" providerId="LiveId" clId="{FEB957C4-00F4-4594-8D51-E228D329F72A}" dt="2023-10-09T01:47:30.108" v="66" actId="478"/>
            <ac:spMkLst>
              <pc:docMk/>
              <pc:sldMasterMk cId="595934465" sldId="2147483648"/>
              <pc:sldLayoutMk cId="1134602922" sldId="2147483649"/>
              <ac:spMk id="4" creationId="{872C8AFE-1573-C61E-0C22-AC605BA48F4E}"/>
            </ac:spMkLst>
          </pc:spChg>
          <pc:spChg chg="del">
            <ac:chgData name="البوربوينت الإسلامي" userId="8292d700421e9dbf" providerId="LiveId" clId="{FEB957C4-00F4-4594-8D51-E228D329F72A}" dt="2023-10-09T01:47:30.108" v="66" actId="478"/>
            <ac:spMkLst>
              <pc:docMk/>
              <pc:sldMasterMk cId="595934465" sldId="2147483648"/>
              <pc:sldLayoutMk cId="1134602922" sldId="2147483649"/>
              <ac:spMk id="5" creationId="{5667BF4D-1B10-D982-D33D-A4F36F33D9F0}"/>
            </ac:spMkLst>
          </pc:spChg>
          <pc:spChg chg="del">
            <ac:chgData name="البوربوينت الإسلامي" userId="8292d700421e9dbf" providerId="LiveId" clId="{FEB957C4-00F4-4594-8D51-E228D329F72A}" dt="2023-10-09T01:47:30.108" v="66" actId="478"/>
            <ac:spMkLst>
              <pc:docMk/>
              <pc:sldMasterMk cId="595934465" sldId="2147483648"/>
              <pc:sldLayoutMk cId="1134602922" sldId="2147483649"/>
              <ac:spMk id="6" creationId="{623118FD-586E-DE82-F581-24C9F2A61378}"/>
            </ac:spMkLst>
          </pc:spChg>
          <pc:spChg chg="mod">
            <ac:chgData name="البوربوينت الإسلامي" userId="8292d700421e9dbf" providerId="LiveId" clId="{FEB957C4-00F4-4594-8D51-E228D329F72A}" dt="2023-10-09T01:47:30.657" v="67"/>
            <ac:spMkLst>
              <pc:docMk/>
              <pc:sldMasterMk cId="595934465" sldId="2147483648"/>
              <pc:sldLayoutMk cId="1134602922" sldId="2147483649"/>
              <ac:spMk id="8" creationId="{1B3AC345-AF4A-DCDA-0C9C-A242FBFD6B92}"/>
            </ac:spMkLst>
          </pc:spChg>
          <pc:spChg chg="mod">
            <ac:chgData name="البوربوينت الإسلامي" userId="8292d700421e9dbf" providerId="LiveId" clId="{FEB957C4-00F4-4594-8D51-E228D329F72A}" dt="2023-10-09T01:47:30.657" v="67"/>
            <ac:spMkLst>
              <pc:docMk/>
              <pc:sldMasterMk cId="595934465" sldId="2147483648"/>
              <pc:sldLayoutMk cId="1134602922" sldId="2147483649"/>
              <ac:spMk id="9" creationId="{151F4D57-2BBF-4527-9ADC-E8E176BB1A29}"/>
            </ac:spMkLst>
          </pc:spChg>
          <pc:grpChg chg="add mod">
            <ac:chgData name="البوربوينت الإسلامي" userId="8292d700421e9dbf" providerId="LiveId" clId="{FEB957C4-00F4-4594-8D51-E228D329F72A}" dt="2023-10-09T01:47:30.657" v="67"/>
            <ac:grpSpMkLst>
              <pc:docMk/>
              <pc:sldMasterMk cId="595934465" sldId="2147483648"/>
              <pc:sldLayoutMk cId="1134602922" sldId="2147483649"/>
              <ac:grpSpMk id="7" creationId="{BE1551E4-9874-E618-DD3B-DF1AD946F0ED}"/>
            </ac:grpSpMkLst>
          </pc:grpChg>
        </pc:sldLayoutChg>
        <pc:sldLayoutChg chg="addSp delSp modSp mod setBg">
          <pc:chgData name="البوربوينت الإسلامي" userId="8292d700421e9dbf" providerId="LiveId" clId="{FEB957C4-00F4-4594-8D51-E228D329F72A}" dt="2023-10-09T01:49:36.810" v="92" actId="552"/>
          <pc:sldLayoutMkLst>
            <pc:docMk/>
            <pc:sldMasterMk cId="595934465" sldId="2147483648"/>
            <pc:sldLayoutMk cId="1107027783" sldId="2147483650"/>
          </pc:sldLayoutMkLst>
          <pc:spChg chg="del">
            <ac:chgData name="البوربوينت الإسلامي" userId="8292d700421e9dbf" providerId="LiveId" clId="{FEB957C4-00F4-4594-8D51-E228D329F72A}" dt="2023-10-09T01:47:36.366" v="68" actId="478"/>
            <ac:spMkLst>
              <pc:docMk/>
              <pc:sldMasterMk cId="595934465" sldId="2147483648"/>
              <pc:sldLayoutMk cId="1107027783" sldId="2147483650"/>
              <ac:spMk id="2" creationId="{9932A4FC-1871-D635-DB56-5BE456CF8768}"/>
            </ac:spMkLst>
          </pc:spChg>
          <pc:spChg chg="del">
            <ac:chgData name="البوربوينت الإسلامي" userId="8292d700421e9dbf" providerId="LiveId" clId="{FEB957C4-00F4-4594-8D51-E228D329F72A}" dt="2023-10-09T01:47:36.366" v="68" actId="478"/>
            <ac:spMkLst>
              <pc:docMk/>
              <pc:sldMasterMk cId="595934465" sldId="2147483648"/>
              <pc:sldLayoutMk cId="1107027783" sldId="2147483650"/>
              <ac:spMk id="3" creationId="{8B3BD9B2-16DC-C9D2-BF91-C423BC67AEBC}"/>
            </ac:spMkLst>
          </pc:spChg>
          <pc:spChg chg="del">
            <ac:chgData name="البوربوينت الإسلامي" userId="8292d700421e9dbf" providerId="LiveId" clId="{FEB957C4-00F4-4594-8D51-E228D329F72A}" dt="2023-10-09T01:47:36.366" v="68" actId="478"/>
            <ac:spMkLst>
              <pc:docMk/>
              <pc:sldMasterMk cId="595934465" sldId="2147483648"/>
              <pc:sldLayoutMk cId="1107027783" sldId="2147483650"/>
              <ac:spMk id="4" creationId="{4E81A028-8DC6-211F-E724-167FC395F240}"/>
            </ac:spMkLst>
          </pc:spChg>
          <pc:spChg chg="del">
            <ac:chgData name="البوربوينت الإسلامي" userId="8292d700421e9dbf" providerId="LiveId" clId="{FEB957C4-00F4-4594-8D51-E228D329F72A}" dt="2023-10-09T01:47:36.366" v="68" actId="478"/>
            <ac:spMkLst>
              <pc:docMk/>
              <pc:sldMasterMk cId="595934465" sldId="2147483648"/>
              <pc:sldLayoutMk cId="1107027783" sldId="2147483650"/>
              <ac:spMk id="5" creationId="{79D6DEA6-1E17-B7B9-0464-A3C97B1CFCF8}"/>
            </ac:spMkLst>
          </pc:spChg>
          <pc:spChg chg="del">
            <ac:chgData name="البوربوينت الإسلامي" userId="8292d700421e9dbf" providerId="LiveId" clId="{FEB957C4-00F4-4594-8D51-E228D329F72A}" dt="2023-10-09T01:47:36.366" v="68" actId="478"/>
            <ac:spMkLst>
              <pc:docMk/>
              <pc:sldMasterMk cId="595934465" sldId="2147483648"/>
              <pc:sldLayoutMk cId="1107027783" sldId="2147483650"/>
              <ac:spMk id="6" creationId="{5DE5455B-D612-2455-2C3F-004585098550}"/>
            </ac:spMkLst>
          </pc:spChg>
          <pc:spChg chg="mod">
            <ac:chgData name="البوربوينت الإسلامي" userId="8292d700421e9dbf" providerId="LiveId" clId="{FEB957C4-00F4-4594-8D51-E228D329F72A}" dt="2023-10-09T01:48:08.199" v="70"/>
            <ac:spMkLst>
              <pc:docMk/>
              <pc:sldMasterMk cId="595934465" sldId="2147483648"/>
              <pc:sldLayoutMk cId="1107027783" sldId="2147483650"/>
              <ac:spMk id="8" creationId="{30272255-D01B-86F0-C98D-3513C1DA565C}"/>
            </ac:spMkLst>
          </pc:spChg>
          <pc:spChg chg="mod">
            <ac:chgData name="البوربوينت الإسلامي" userId="8292d700421e9dbf" providerId="LiveId" clId="{FEB957C4-00F4-4594-8D51-E228D329F72A}" dt="2023-10-09T01:48:08.199" v="70"/>
            <ac:spMkLst>
              <pc:docMk/>
              <pc:sldMasterMk cId="595934465" sldId="2147483648"/>
              <pc:sldLayoutMk cId="1107027783" sldId="2147483650"/>
              <ac:spMk id="9" creationId="{8DDC0234-9704-3A83-A752-8C58D4E64591}"/>
            </ac:spMkLst>
          </pc:spChg>
          <pc:grpChg chg="add mod">
            <ac:chgData name="البوربوينت الإسلامي" userId="8292d700421e9dbf" providerId="LiveId" clId="{FEB957C4-00F4-4594-8D51-E228D329F72A}" dt="2023-10-09T01:49:36.810" v="92" actId="552"/>
            <ac:grpSpMkLst>
              <pc:docMk/>
              <pc:sldMasterMk cId="595934465" sldId="2147483648"/>
              <pc:sldLayoutMk cId="1107027783" sldId="2147483650"/>
              <ac:grpSpMk id="7" creationId="{08521954-DE19-CE50-DA70-1D54B8EAB737}"/>
            </ac:grpSpMkLst>
          </pc:grpChg>
        </pc:sldLayoutChg>
        <pc:sldLayoutChg chg="addSp delSp modSp mod setBg">
          <pc:chgData name="البوربوينت الإسلامي" userId="8292d700421e9dbf" providerId="LiveId" clId="{FEB957C4-00F4-4594-8D51-E228D329F72A}" dt="2023-10-09T01:49:46.198" v="94"/>
          <pc:sldLayoutMkLst>
            <pc:docMk/>
            <pc:sldMasterMk cId="595934465" sldId="2147483648"/>
            <pc:sldLayoutMk cId="1616911592" sldId="2147483651"/>
          </pc:sldLayoutMkLst>
          <pc:spChg chg="del">
            <ac:chgData name="البوربوينت الإسلامي" userId="8292d700421e9dbf" providerId="LiveId" clId="{FEB957C4-00F4-4594-8D51-E228D329F72A}" dt="2023-10-09T01:49:13.970" v="83" actId="478"/>
            <ac:spMkLst>
              <pc:docMk/>
              <pc:sldMasterMk cId="595934465" sldId="2147483648"/>
              <pc:sldLayoutMk cId="1616911592" sldId="2147483651"/>
              <ac:spMk id="2" creationId="{55DC9F66-6DEF-9136-CA7F-176D36F403C9}"/>
            </ac:spMkLst>
          </pc:spChg>
          <pc:spChg chg="del">
            <ac:chgData name="البوربوينت الإسلامي" userId="8292d700421e9dbf" providerId="LiveId" clId="{FEB957C4-00F4-4594-8D51-E228D329F72A}" dt="2023-10-09T01:49:13.970" v="83" actId="478"/>
            <ac:spMkLst>
              <pc:docMk/>
              <pc:sldMasterMk cId="595934465" sldId="2147483648"/>
              <pc:sldLayoutMk cId="1616911592" sldId="2147483651"/>
              <ac:spMk id="3" creationId="{4CEC5498-C5C4-A659-6F1D-20047B0217E3}"/>
            </ac:spMkLst>
          </pc:spChg>
          <pc:spChg chg="del">
            <ac:chgData name="البوربوينت الإسلامي" userId="8292d700421e9dbf" providerId="LiveId" clId="{FEB957C4-00F4-4594-8D51-E228D329F72A}" dt="2023-10-09T01:49:13.970" v="83" actId="478"/>
            <ac:spMkLst>
              <pc:docMk/>
              <pc:sldMasterMk cId="595934465" sldId="2147483648"/>
              <pc:sldLayoutMk cId="1616911592" sldId="2147483651"/>
              <ac:spMk id="4" creationId="{20BE73F8-F869-1D53-E437-3B10BBDB04CD}"/>
            </ac:spMkLst>
          </pc:spChg>
          <pc:spChg chg="del">
            <ac:chgData name="البوربوينت الإسلامي" userId="8292d700421e9dbf" providerId="LiveId" clId="{FEB957C4-00F4-4594-8D51-E228D329F72A}" dt="2023-10-09T01:49:13.970" v="83" actId="478"/>
            <ac:spMkLst>
              <pc:docMk/>
              <pc:sldMasterMk cId="595934465" sldId="2147483648"/>
              <pc:sldLayoutMk cId="1616911592" sldId="2147483651"/>
              <ac:spMk id="5" creationId="{5F988E74-8025-5F79-3D9A-B8A390E90571}"/>
            </ac:spMkLst>
          </pc:spChg>
          <pc:spChg chg="del">
            <ac:chgData name="البوربوينت الإسلامي" userId="8292d700421e9dbf" providerId="LiveId" clId="{FEB957C4-00F4-4594-8D51-E228D329F72A}" dt="2023-10-09T01:49:13.970" v="83" actId="478"/>
            <ac:spMkLst>
              <pc:docMk/>
              <pc:sldMasterMk cId="595934465" sldId="2147483648"/>
              <pc:sldLayoutMk cId="1616911592" sldId="2147483651"/>
              <ac:spMk id="6" creationId="{8BC06170-D23D-2BC7-2756-48BD40AADFC0}"/>
            </ac:spMkLst>
          </pc:spChg>
          <pc:spChg chg="mod">
            <ac:chgData name="البوربوينت الإسلامي" userId="8292d700421e9dbf" providerId="LiveId" clId="{FEB957C4-00F4-4594-8D51-E228D329F72A}" dt="2023-10-09T01:49:46.198" v="94"/>
            <ac:spMkLst>
              <pc:docMk/>
              <pc:sldMasterMk cId="595934465" sldId="2147483648"/>
              <pc:sldLayoutMk cId="1616911592" sldId="2147483651"/>
              <ac:spMk id="8" creationId="{A390F9E5-8A40-14DD-0597-89C43011EBAE}"/>
            </ac:spMkLst>
          </pc:spChg>
          <pc:spChg chg="mod">
            <ac:chgData name="البوربوينت الإسلامي" userId="8292d700421e9dbf" providerId="LiveId" clId="{FEB957C4-00F4-4594-8D51-E228D329F72A}" dt="2023-10-09T01:49:46.198" v="94"/>
            <ac:spMkLst>
              <pc:docMk/>
              <pc:sldMasterMk cId="595934465" sldId="2147483648"/>
              <pc:sldLayoutMk cId="1616911592" sldId="2147483651"/>
              <ac:spMk id="9" creationId="{3BF6E156-D859-F74C-E943-A0E830220722}"/>
            </ac:spMkLst>
          </pc:spChg>
          <pc:grpChg chg="add mod">
            <ac:chgData name="البوربوينت الإسلامي" userId="8292d700421e9dbf" providerId="LiveId" clId="{FEB957C4-00F4-4594-8D51-E228D329F72A}" dt="2023-10-09T01:49:46.198" v="94"/>
            <ac:grpSpMkLst>
              <pc:docMk/>
              <pc:sldMasterMk cId="595934465" sldId="2147483648"/>
              <pc:sldLayoutMk cId="1616911592" sldId="2147483651"/>
              <ac:grpSpMk id="7" creationId="{27DB7ED1-B49C-1A19-FCAD-02F7BE3E09DC}"/>
            </ac:grpSpMkLst>
          </pc:grpChg>
        </pc:sldLayoutChg>
        <pc:sldLayoutChg chg="addSp delSp modSp mod setBg">
          <pc:chgData name="البوربوينت الإسلامي" userId="8292d700421e9dbf" providerId="LiveId" clId="{FEB957C4-00F4-4594-8D51-E228D329F72A}" dt="2023-10-09T01:49:42.594" v="93"/>
          <pc:sldLayoutMkLst>
            <pc:docMk/>
            <pc:sldMasterMk cId="595934465" sldId="2147483648"/>
            <pc:sldLayoutMk cId="3177101881" sldId="2147483652"/>
          </pc:sldLayoutMkLst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2" creationId="{8F21FDEE-1290-4B99-80C8-A67DF6A2305D}"/>
            </ac:spMkLst>
          </pc:spChg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3" creationId="{1C6AAD81-B7A4-80B6-A601-0E717599FA91}"/>
            </ac:spMkLst>
          </pc:spChg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4" creationId="{A7061E11-2745-798D-5EBD-4DD4F4275861}"/>
            </ac:spMkLst>
          </pc:spChg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5" creationId="{5D86F1DB-FB0F-7C2C-A412-2DFAB0539501}"/>
            </ac:spMkLst>
          </pc:spChg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6" creationId="{B9DC1B70-730A-121A-C220-46446EC00ADC}"/>
            </ac:spMkLst>
          </pc:spChg>
          <pc:spChg chg="del">
            <ac:chgData name="البوربوينت الإسلامي" userId="8292d700421e9dbf" providerId="LiveId" clId="{FEB957C4-00F4-4594-8D51-E228D329F72A}" dt="2023-10-09T01:49:23.393" v="87" actId="478"/>
            <ac:spMkLst>
              <pc:docMk/>
              <pc:sldMasterMk cId="595934465" sldId="2147483648"/>
              <pc:sldLayoutMk cId="3177101881" sldId="2147483652"/>
              <ac:spMk id="7" creationId="{662968F2-93F9-9191-DFB6-592AE20FDDE5}"/>
            </ac:spMkLst>
          </pc:spChg>
          <pc:spChg chg="mod">
            <ac:chgData name="البوربوينت الإسلامي" userId="8292d700421e9dbf" providerId="LiveId" clId="{FEB957C4-00F4-4594-8D51-E228D329F72A}" dt="2023-10-09T01:49:42.594" v="93"/>
            <ac:spMkLst>
              <pc:docMk/>
              <pc:sldMasterMk cId="595934465" sldId="2147483648"/>
              <pc:sldLayoutMk cId="3177101881" sldId="2147483652"/>
              <ac:spMk id="9" creationId="{08CECB77-BAA4-2143-4F88-9437242A8942}"/>
            </ac:spMkLst>
          </pc:spChg>
          <pc:spChg chg="mod">
            <ac:chgData name="البوربوينت الإسلامي" userId="8292d700421e9dbf" providerId="LiveId" clId="{FEB957C4-00F4-4594-8D51-E228D329F72A}" dt="2023-10-09T01:49:42.594" v="93"/>
            <ac:spMkLst>
              <pc:docMk/>
              <pc:sldMasterMk cId="595934465" sldId="2147483648"/>
              <pc:sldLayoutMk cId="3177101881" sldId="2147483652"/>
              <ac:spMk id="10" creationId="{9F62F894-21DA-6969-4C51-DE12B9E80846}"/>
            </ac:spMkLst>
          </pc:spChg>
          <pc:grpChg chg="add mod">
            <ac:chgData name="البوربوينت الإسلامي" userId="8292d700421e9dbf" providerId="LiveId" clId="{FEB957C4-00F4-4594-8D51-E228D329F72A}" dt="2023-10-09T01:49:42.594" v="93"/>
            <ac:grpSpMkLst>
              <pc:docMk/>
              <pc:sldMasterMk cId="595934465" sldId="2147483648"/>
              <pc:sldLayoutMk cId="3177101881" sldId="2147483652"/>
              <ac:grpSpMk id="8" creationId="{9DBDA7A3-F09E-5F37-726B-1E85270DA9EA}"/>
            </ac:grpSpMkLst>
          </pc:grpChg>
        </pc:sldLayoutChg>
        <pc:sldLayoutChg chg="del setBg">
          <pc:chgData name="البوربوينت الإسلامي" userId="8292d700421e9dbf" providerId="LiveId" clId="{FEB957C4-00F4-4594-8D51-E228D329F72A}" dt="2023-10-09T01:49:53.675" v="95" actId="2696"/>
          <pc:sldLayoutMkLst>
            <pc:docMk/>
            <pc:sldMasterMk cId="595934465" sldId="2147483648"/>
            <pc:sldLayoutMk cId="3174436760" sldId="2147483653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690" v="96" actId="2696"/>
          <pc:sldLayoutMkLst>
            <pc:docMk/>
            <pc:sldMasterMk cId="595934465" sldId="2147483648"/>
            <pc:sldLayoutMk cId="3058327140" sldId="2147483654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706" v="97" actId="2696"/>
          <pc:sldLayoutMkLst>
            <pc:docMk/>
            <pc:sldMasterMk cId="595934465" sldId="2147483648"/>
            <pc:sldLayoutMk cId="2451307965" sldId="2147483655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722" v="98" actId="2696"/>
          <pc:sldLayoutMkLst>
            <pc:docMk/>
            <pc:sldMasterMk cId="595934465" sldId="2147483648"/>
            <pc:sldLayoutMk cId="3621359519" sldId="2147483656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737" v="99" actId="2696"/>
          <pc:sldLayoutMkLst>
            <pc:docMk/>
            <pc:sldMasterMk cId="595934465" sldId="2147483648"/>
            <pc:sldLayoutMk cId="1010371673" sldId="2147483657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753" v="100" actId="2696"/>
          <pc:sldLayoutMkLst>
            <pc:docMk/>
            <pc:sldMasterMk cId="595934465" sldId="2147483648"/>
            <pc:sldLayoutMk cId="2995774041" sldId="2147483658"/>
          </pc:sldLayoutMkLst>
        </pc:sldLayoutChg>
        <pc:sldLayoutChg chg="del setBg">
          <pc:chgData name="البوربوينت الإسلامي" userId="8292d700421e9dbf" providerId="LiveId" clId="{FEB957C4-00F4-4594-8D51-E228D329F72A}" dt="2023-10-09T01:49:53.769" v="101" actId="2696"/>
          <pc:sldLayoutMkLst>
            <pc:docMk/>
            <pc:sldMasterMk cId="595934465" sldId="2147483648"/>
            <pc:sldLayoutMk cId="187277634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E1551E4-9874-E618-DD3B-DF1AD946F0ED}"/>
              </a:ext>
            </a:extLst>
          </p:cNvPr>
          <p:cNvGrpSpPr/>
          <p:nvPr userDrawn="1"/>
        </p:nvGrpSpPr>
        <p:grpSpPr>
          <a:xfrm>
            <a:off x="5352000" y="0"/>
            <a:ext cx="6840000" cy="6840000"/>
            <a:chOff x="5337534" y="0"/>
            <a:chExt cx="6840000" cy="6840000"/>
          </a:xfrm>
        </p:grpSpPr>
        <p:sp>
          <p:nvSpPr>
            <p:cNvPr id="8" name="مثلث قائم الزاوية 7">
              <a:extLst>
                <a:ext uri="{FF2B5EF4-FFF2-40B4-BE49-F238E27FC236}">
                  <a16:creationId xmlns:a16="http://schemas.microsoft.com/office/drawing/2014/main" id="{1B3AC345-AF4A-DCDA-0C9C-A242FBFD6B92}"/>
                </a:ext>
              </a:extLst>
            </p:cNvPr>
            <p:cNvSpPr/>
            <p:nvPr/>
          </p:nvSpPr>
          <p:spPr>
            <a:xfrm rot="10800000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9" name="مثلث قائم الزاوية 8">
              <a:extLst>
                <a:ext uri="{FF2B5EF4-FFF2-40B4-BE49-F238E27FC236}">
                  <a16:creationId xmlns:a16="http://schemas.microsoft.com/office/drawing/2014/main" id="{151F4D57-2BBF-4527-9ADC-E8E176BB1A29}"/>
                </a:ext>
              </a:extLst>
            </p:cNvPr>
            <p:cNvSpPr/>
            <p:nvPr/>
          </p:nvSpPr>
          <p:spPr>
            <a:xfrm rot="10800000" flipV="1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11346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8521954-DE19-CE50-DA70-1D54B8EAB737}"/>
              </a:ext>
            </a:extLst>
          </p:cNvPr>
          <p:cNvGrpSpPr/>
          <p:nvPr userDrawn="1"/>
        </p:nvGrpSpPr>
        <p:grpSpPr>
          <a:xfrm flipH="1">
            <a:off x="0" y="0"/>
            <a:ext cx="6840000" cy="6840000"/>
            <a:chOff x="5337534" y="0"/>
            <a:chExt cx="6840000" cy="6840000"/>
          </a:xfrm>
        </p:grpSpPr>
        <p:sp>
          <p:nvSpPr>
            <p:cNvPr id="8" name="مثلث قائم الزاوية 7">
              <a:extLst>
                <a:ext uri="{FF2B5EF4-FFF2-40B4-BE49-F238E27FC236}">
                  <a16:creationId xmlns:a16="http://schemas.microsoft.com/office/drawing/2014/main" id="{30272255-D01B-86F0-C98D-3513C1DA565C}"/>
                </a:ext>
              </a:extLst>
            </p:cNvPr>
            <p:cNvSpPr/>
            <p:nvPr/>
          </p:nvSpPr>
          <p:spPr>
            <a:xfrm rot="10800000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9" name="مثلث قائم الزاوية 8">
              <a:extLst>
                <a:ext uri="{FF2B5EF4-FFF2-40B4-BE49-F238E27FC236}">
                  <a16:creationId xmlns:a16="http://schemas.microsoft.com/office/drawing/2014/main" id="{8DDC0234-9704-3A83-A752-8C58D4E64591}"/>
                </a:ext>
              </a:extLst>
            </p:cNvPr>
            <p:cNvSpPr/>
            <p:nvPr/>
          </p:nvSpPr>
          <p:spPr>
            <a:xfrm rot="10800000" flipV="1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11070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7DB7ED1-B49C-1A19-FCAD-02F7BE3E09DC}"/>
              </a:ext>
            </a:extLst>
          </p:cNvPr>
          <p:cNvGrpSpPr/>
          <p:nvPr userDrawn="1"/>
        </p:nvGrpSpPr>
        <p:grpSpPr>
          <a:xfrm>
            <a:off x="5352000" y="0"/>
            <a:ext cx="6840000" cy="6840000"/>
            <a:chOff x="5337534" y="0"/>
            <a:chExt cx="6840000" cy="6840000"/>
          </a:xfrm>
        </p:grpSpPr>
        <p:sp>
          <p:nvSpPr>
            <p:cNvPr id="8" name="مثلث قائم الزاوية 7">
              <a:extLst>
                <a:ext uri="{FF2B5EF4-FFF2-40B4-BE49-F238E27FC236}">
                  <a16:creationId xmlns:a16="http://schemas.microsoft.com/office/drawing/2014/main" id="{A390F9E5-8A40-14DD-0597-89C43011EBAE}"/>
                </a:ext>
              </a:extLst>
            </p:cNvPr>
            <p:cNvSpPr/>
            <p:nvPr/>
          </p:nvSpPr>
          <p:spPr>
            <a:xfrm rot="10800000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9" name="مثلث قائم الزاوية 8">
              <a:extLst>
                <a:ext uri="{FF2B5EF4-FFF2-40B4-BE49-F238E27FC236}">
                  <a16:creationId xmlns:a16="http://schemas.microsoft.com/office/drawing/2014/main" id="{3BF6E156-D859-F74C-E943-A0E830220722}"/>
                </a:ext>
              </a:extLst>
            </p:cNvPr>
            <p:cNvSpPr/>
            <p:nvPr/>
          </p:nvSpPr>
          <p:spPr>
            <a:xfrm rot="10800000" flipV="1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16169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DBDA7A3-F09E-5F37-726B-1E85270DA9EA}"/>
              </a:ext>
            </a:extLst>
          </p:cNvPr>
          <p:cNvGrpSpPr/>
          <p:nvPr userDrawn="1"/>
        </p:nvGrpSpPr>
        <p:grpSpPr>
          <a:xfrm flipH="1">
            <a:off x="0" y="0"/>
            <a:ext cx="6840000" cy="6840000"/>
            <a:chOff x="5337534" y="0"/>
            <a:chExt cx="6840000" cy="6840000"/>
          </a:xfrm>
        </p:grpSpPr>
        <p:sp>
          <p:nvSpPr>
            <p:cNvPr id="9" name="مثلث قائم الزاوية 8">
              <a:extLst>
                <a:ext uri="{FF2B5EF4-FFF2-40B4-BE49-F238E27FC236}">
                  <a16:creationId xmlns:a16="http://schemas.microsoft.com/office/drawing/2014/main" id="{08CECB77-BAA4-2143-4F88-9437242A8942}"/>
                </a:ext>
              </a:extLst>
            </p:cNvPr>
            <p:cNvSpPr/>
            <p:nvPr/>
          </p:nvSpPr>
          <p:spPr>
            <a:xfrm rot="10800000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0" name="مثلث قائم الزاوية 9">
              <a:extLst>
                <a:ext uri="{FF2B5EF4-FFF2-40B4-BE49-F238E27FC236}">
                  <a16:creationId xmlns:a16="http://schemas.microsoft.com/office/drawing/2014/main" id="{9F62F894-21DA-6969-4C51-DE12B9E80846}"/>
                </a:ext>
              </a:extLst>
            </p:cNvPr>
            <p:cNvSpPr/>
            <p:nvPr/>
          </p:nvSpPr>
          <p:spPr>
            <a:xfrm rot="10800000" flipV="1">
              <a:off x="5337534" y="0"/>
              <a:ext cx="6840000" cy="6840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31771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782A191-72B1-80A9-0A9F-22314E53E6E1}"/>
              </a:ext>
            </a:extLst>
          </p:cNvPr>
          <p:cNvSpPr/>
          <p:nvPr/>
        </p:nvSpPr>
        <p:spPr>
          <a:xfrm>
            <a:off x="4629120" y="429560"/>
            <a:ext cx="6725008" cy="4377600"/>
          </a:xfrm>
          <a:prstGeom prst="roundRect">
            <a:avLst>
              <a:gd name="adj" fmla="val 12409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1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rgbClr val="783449"/>
                </a:solidFill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2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82EA7F5-9B8C-A044-6798-B615151E4921}"/>
              </a:ext>
            </a:extLst>
          </p:cNvPr>
          <p:cNvSpPr/>
          <p:nvPr/>
        </p:nvSpPr>
        <p:spPr>
          <a:xfrm>
            <a:off x="839360" y="2063720"/>
            <a:ext cx="6725008" cy="4377600"/>
          </a:xfrm>
          <a:prstGeom prst="roundRect">
            <a:avLst>
              <a:gd name="adj" fmla="val 12409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1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rgbClr val="783449"/>
                </a:solidFill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8915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99BA6AF-64CA-C386-5314-17DFBC5FCE06}"/>
              </a:ext>
            </a:extLst>
          </p:cNvPr>
          <p:cNvSpPr/>
          <p:nvPr/>
        </p:nvSpPr>
        <p:spPr>
          <a:xfrm>
            <a:off x="4629120" y="2063720"/>
            <a:ext cx="6725008" cy="4377600"/>
          </a:xfrm>
          <a:prstGeom prst="roundRect">
            <a:avLst>
              <a:gd name="adj" fmla="val 12409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1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rgbClr val="783449"/>
                </a:solidFill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0146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6352986-D803-51C3-5575-4AC5C32CDCF6}"/>
              </a:ext>
            </a:extLst>
          </p:cNvPr>
          <p:cNvSpPr/>
          <p:nvPr/>
        </p:nvSpPr>
        <p:spPr>
          <a:xfrm>
            <a:off x="839360" y="429560"/>
            <a:ext cx="6725008" cy="4377600"/>
          </a:xfrm>
          <a:prstGeom prst="roundRect">
            <a:avLst>
              <a:gd name="adj" fmla="val 12409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1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rgbClr val="783449"/>
                </a:solidFill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0109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</Words>
  <Application>Microsoft Office PowerPoint</Application>
  <PresentationFormat>شاشة عريضة</PresentationFormat>
  <Paragraphs>9</Paragraphs>
  <Slides>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 Jannat LT</vt:lpstr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(1)</dc:title>
  <dc:creator>قناة البوربوينت الإسلامي</dc:creator>
  <cp:lastModifiedBy>قناة البوربوينت الإسلامي</cp:lastModifiedBy>
  <cp:revision>11</cp:revision>
  <dcterms:created xsi:type="dcterms:W3CDTF">2023-10-09T01:28:42Z</dcterms:created>
  <dcterms:modified xsi:type="dcterms:W3CDTF">2025-04-12T15:23:49Z</dcterms:modified>
</cp:coreProperties>
</file>