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</p:sldIdLst>
  <p:sldSz cx="12192000" cy="6858000"/>
  <p:notesSz cx="6858000" cy="9144000"/>
  <p:embeddedFontLst>
    <p:embeddedFont>
      <p:font typeface="A Jannat LT" panose="01000000000000000000" pitchFamily="2" charset="-78"/>
      <p:regular r:id="rId26"/>
      <p:bold r:id="rId27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المقدمة" id="{15EF7F75-AC87-4BEE-A479-9D6E3329713E}">
          <p14:sldIdLst>
            <p14:sldId id="260"/>
            <p14:sldId id="256"/>
          </p14:sldIdLst>
        </p14:section>
        <p14:section name="الأسئلة" id="{51805D3A-228C-49F7-8B86-C72DC82B646A}">
          <p14:sldIdLst>
            <p14:sldId id="257"/>
            <p14:sldId id="273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النهاية" id="{C9D3773D-A8BF-4D3E-B15F-3B9B53F9AD74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06" userDrawn="1">
          <p15:clr>
            <a:srgbClr val="A4A3A4"/>
          </p15:clr>
        </p15:guide>
        <p15:guide id="3" pos="4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814900"/>
    <a:srgbClr val="775123"/>
    <a:srgbClr val="B68856"/>
    <a:srgbClr val="2F5754"/>
    <a:srgbClr val="3D736F"/>
    <a:srgbClr val="509590"/>
    <a:srgbClr val="E8B270"/>
    <a:srgbClr val="90673F"/>
    <a:srgbClr val="D2A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>
      <p:cViewPr varScale="1">
        <p:scale>
          <a:sx n="67" d="100"/>
          <a:sy n="67" d="100"/>
        </p:scale>
        <p:origin x="595" y="278"/>
      </p:cViewPr>
      <p:guideLst>
        <p:guide orient="horz" pos="2160"/>
        <p:guide pos="2806"/>
        <p:guide pos="4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2DC7FDD2-BD44-4410-A13C-33651BE89B3D}"/>
    <pc:docChg chg="undo redo custSel addSld delSld modSld sldOrd modMainMaster addSection modSection modShowInfo">
      <pc:chgData name="البوربوينت الإسلامي" userId="8292d700421e9dbf" providerId="LiveId" clId="{2DC7FDD2-BD44-4410-A13C-33651BE89B3D}" dt="2024-02-26T15:56:29.247" v="2340" actId="478"/>
      <pc:docMkLst>
        <pc:docMk/>
      </pc:docMkLst>
      <pc:sldChg chg="addSp delSp modSp mod ord modTransition setBg modClrScheme delAnim modAnim chgLayout">
        <pc:chgData name="البوربوينت الإسلامي" userId="8292d700421e9dbf" providerId="LiveId" clId="{2DC7FDD2-BD44-4410-A13C-33651BE89B3D}" dt="2024-02-26T15:56:29.247" v="2340" actId="478"/>
        <pc:sldMkLst>
          <pc:docMk/>
          <pc:sldMk cId="3774870106" sldId="256"/>
        </pc:sldMkLst>
        <pc:spChg chg="add del mod">
          <ac:chgData name="البوربوينت الإسلامي" userId="8292d700421e9dbf" providerId="LiveId" clId="{2DC7FDD2-BD44-4410-A13C-33651BE89B3D}" dt="2024-02-19T01:54:19.297" v="2238" actId="21"/>
          <ac:spMkLst>
            <pc:docMk/>
            <pc:sldMk cId="3774870106" sldId="256"/>
            <ac:spMk id="2" creationId="{5CDE7175-F4F1-C14A-BF5B-84B0E75A08D2}"/>
          </ac:spMkLst>
        </pc:spChg>
        <pc:spChg chg="add del mod ord">
          <ac:chgData name="البوربوينت الإسلامي" userId="8292d700421e9dbf" providerId="LiveId" clId="{2DC7FDD2-BD44-4410-A13C-33651BE89B3D}" dt="2024-02-18T15:27:49.112" v="851" actId="478"/>
          <ac:spMkLst>
            <pc:docMk/>
            <pc:sldMk cId="3774870106" sldId="256"/>
            <ac:spMk id="4" creationId="{B19C3CCA-FC0B-37FB-0D88-F052D915704C}"/>
          </ac:spMkLst>
        </pc:spChg>
        <pc:spChg chg="add del mod ord">
          <ac:chgData name="البوربوينت الإسلامي" userId="8292d700421e9dbf" providerId="LiveId" clId="{2DC7FDD2-BD44-4410-A13C-33651BE89B3D}" dt="2024-02-18T15:27:49.112" v="851" actId="478"/>
          <ac:spMkLst>
            <pc:docMk/>
            <pc:sldMk cId="3774870106" sldId="256"/>
            <ac:spMk id="5" creationId="{4ECEEC9D-5BE3-DEBC-014D-BDC7207D9F9C}"/>
          </ac:spMkLst>
        </pc:spChg>
        <pc:spChg chg="add mod ord">
          <ac:chgData name="البوربوينت الإسلامي" userId="8292d700421e9dbf" providerId="LiveId" clId="{2DC7FDD2-BD44-4410-A13C-33651BE89B3D}" dt="2024-02-18T15:12:42.662" v="596" actId="404"/>
          <ac:spMkLst>
            <pc:docMk/>
            <pc:sldMk cId="3774870106" sldId="256"/>
            <ac:spMk id="13" creationId="{8FEB03A9-3AD6-4601-CB2E-533245F7958D}"/>
          </ac:spMkLst>
        </pc:spChg>
        <pc:spChg chg="add mod">
          <ac:chgData name="البوربوينت الإسلامي" userId="8292d700421e9dbf" providerId="LiveId" clId="{2DC7FDD2-BD44-4410-A13C-33651BE89B3D}" dt="2024-02-18T16:12:43.373" v="1190" actId="16037"/>
          <ac:spMkLst>
            <pc:docMk/>
            <pc:sldMk cId="3774870106" sldId="256"/>
            <ac:spMk id="16" creationId="{0921BB64-22FA-1496-A8AC-58C96FD90CE5}"/>
          </ac:spMkLst>
        </pc:spChg>
        <pc:spChg chg="add mod">
          <ac:chgData name="البوربوينت الإسلامي" userId="8292d700421e9dbf" providerId="LiveId" clId="{2DC7FDD2-BD44-4410-A13C-33651BE89B3D}" dt="2024-02-18T16:14:59.861" v="1206"/>
          <ac:spMkLst>
            <pc:docMk/>
            <pc:sldMk cId="3774870106" sldId="256"/>
            <ac:spMk id="17" creationId="{1CBCEDEF-337F-4A18-2BB3-780567185422}"/>
          </ac:spMkLst>
        </pc:spChg>
        <pc:picChg chg="add del mod">
          <ac:chgData name="البوربوينت الإسلامي" userId="8292d700421e9dbf" providerId="LiveId" clId="{2DC7FDD2-BD44-4410-A13C-33651BE89B3D}" dt="2024-02-26T15:56:29.247" v="2340" actId="478"/>
          <ac:picMkLst>
            <pc:docMk/>
            <pc:sldMk cId="3774870106" sldId="256"/>
            <ac:picMk id="3" creationId="{44844B8A-7BA4-F270-3766-F911B0C0DDF6}"/>
          </ac:picMkLst>
        </pc:picChg>
        <pc:picChg chg="add del mod">
          <ac:chgData name="البوربوينت الإسلامي" userId="8292d700421e9dbf" providerId="LiveId" clId="{2DC7FDD2-BD44-4410-A13C-33651BE89B3D}" dt="2024-02-18T16:14:22.656" v="1194" actId="478"/>
          <ac:picMkLst>
            <pc:docMk/>
            <pc:sldMk cId="3774870106" sldId="256"/>
            <ac:picMk id="3" creationId="{519773CB-8422-58CD-F643-4D427B76D5E7}"/>
          </ac:picMkLst>
        </pc:picChg>
        <pc:picChg chg="add del mod">
          <ac:chgData name="البوربوينت الإسلامي" userId="8292d700421e9dbf" providerId="LiveId" clId="{2DC7FDD2-BD44-4410-A13C-33651BE89B3D}" dt="2024-02-18T15:02:26.294" v="309" actId="21"/>
          <ac:picMkLst>
            <pc:docMk/>
            <pc:sldMk cId="3774870106" sldId="256"/>
            <ac:picMk id="3" creationId="{5E49737A-9E92-305A-D760-152B434AC02E}"/>
          </ac:picMkLst>
        </pc:picChg>
        <pc:picChg chg="add del mod">
          <ac:chgData name="البوربوينت الإسلامي" userId="8292d700421e9dbf" providerId="LiveId" clId="{2DC7FDD2-BD44-4410-A13C-33651BE89B3D}" dt="2024-02-26T15:56:29.247" v="2340" actId="478"/>
          <ac:picMkLst>
            <pc:docMk/>
            <pc:sldMk cId="3774870106" sldId="256"/>
            <ac:picMk id="4" creationId="{80DCF90A-9A41-E649-DD1E-44B778DF8CC9}"/>
          </ac:picMkLst>
        </pc:picChg>
        <pc:picChg chg="add del mod">
          <ac:chgData name="البوربوينت الإسلامي" userId="8292d700421e9dbf" providerId="LiveId" clId="{2DC7FDD2-BD44-4410-A13C-33651BE89B3D}" dt="2024-02-18T02:21:33.457" v="1" actId="21"/>
          <ac:picMkLst>
            <pc:docMk/>
            <pc:sldMk cId="3774870106" sldId="256"/>
            <ac:picMk id="5" creationId="{FE74760C-38C7-D217-0175-A5EF0E1F6103}"/>
          </ac:picMkLst>
        </pc:picChg>
        <pc:picChg chg="add del mod">
          <ac:chgData name="البوربوينت الإسلامي" userId="8292d700421e9dbf" providerId="LiveId" clId="{2DC7FDD2-BD44-4410-A13C-33651BE89B3D}" dt="2024-02-18T02:24:42.253" v="44" actId="478"/>
          <ac:picMkLst>
            <pc:docMk/>
            <pc:sldMk cId="3774870106" sldId="256"/>
            <ac:picMk id="7" creationId="{190ADD53-86AD-D546-2BD5-326A31E8B9A1}"/>
          </ac:picMkLst>
        </pc:picChg>
        <pc:picChg chg="add del mod">
          <ac:chgData name="البوربوينت الإسلامي" userId="8292d700421e9dbf" providerId="LiveId" clId="{2DC7FDD2-BD44-4410-A13C-33651BE89B3D}" dt="2024-02-19T01:54:19.297" v="2238" actId="21"/>
          <ac:picMkLst>
            <pc:docMk/>
            <pc:sldMk cId="3774870106" sldId="256"/>
            <ac:picMk id="9" creationId="{5DFE3C54-4F76-141A-1524-FBDCCA50C87A}"/>
          </ac:picMkLst>
        </pc:picChg>
        <pc:picChg chg="add del mod">
          <ac:chgData name="البوربوينت الإسلامي" userId="8292d700421e9dbf" providerId="LiveId" clId="{2DC7FDD2-BD44-4410-A13C-33651BE89B3D}" dt="2024-02-18T02:24:50.545" v="47" actId="478"/>
          <ac:picMkLst>
            <pc:docMk/>
            <pc:sldMk cId="3774870106" sldId="256"/>
            <ac:picMk id="11" creationId="{27314FE3-7E2A-8170-5B0E-0EF023DF76D3}"/>
          </ac:picMkLst>
        </pc:picChg>
        <pc:picChg chg="add del mod ord">
          <ac:chgData name="البوربوينت الإسلامي" userId="8292d700421e9dbf" providerId="LiveId" clId="{2DC7FDD2-BD44-4410-A13C-33651BE89B3D}" dt="2024-02-18T02:24:42.253" v="44" actId="478"/>
          <ac:picMkLst>
            <pc:docMk/>
            <pc:sldMk cId="3774870106" sldId="256"/>
            <ac:picMk id="12" creationId="{B1A5F18D-3F00-7FD4-F920-9DBAA92C8BD9}"/>
          </ac:picMkLst>
        </pc:picChg>
        <pc:picChg chg="add del mod">
          <ac:chgData name="البوربوينت الإسلامي" userId="8292d700421e9dbf" providerId="LiveId" clId="{2DC7FDD2-BD44-4410-A13C-33651BE89B3D}" dt="2024-02-19T01:54:19.297" v="2238" actId="21"/>
          <ac:picMkLst>
            <pc:docMk/>
            <pc:sldMk cId="3774870106" sldId="256"/>
            <ac:picMk id="14" creationId="{C16B8180-5404-5852-2338-1511C531594F}"/>
          </ac:picMkLst>
        </pc:picChg>
        <pc:picChg chg="add del mod">
          <ac:chgData name="البوربوينت الإسلامي" userId="8292d700421e9dbf" providerId="LiveId" clId="{2DC7FDD2-BD44-4410-A13C-33651BE89B3D}" dt="2024-02-19T01:54:19.297" v="2238" actId="21"/>
          <ac:picMkLst>
            <pc:docMk/>
            <pc:sldMk cId="3774870106" sldId="256"/>
            <ac:picMk id="15" creationId="{AB3ABCDE-D0AD-8E64-DDAA-2901936D92D7}"/>
          </ac:picMkLst>
        </pc:picChg>
      </pc:sldChg>
      <pc:sldChg chg="addSp delSp modSp add mod ord setBg modClrScheme delAnim modAnim chgLayout">
        <pc:chgData name="البوربوينت الإسلامي" userId="8292d700421e9dbf" providerId="LiveId" clId="{2DC7FDD2-BD44-4410-A13C-33651BE89B3D}" dt="2024-02-18T16:44:20.720" v="1628" actId="404"/>
        <pc:sldMkLst>
          <pc:docMk/>
          <pc:sldMk cId="3849907215" sldId="257"/>
        </pc:sldMkLst>
        <pc:spChg chg="add del mod ord">
          <ac:chgData name="البوربوينت الإسلامي" userId="8292d700421e9dbf" providerId="LiveId" clId="{2DC7FDD2-BD44-4410-A13C-33651BE89B3D}" dt="2024-02-18T15:00:27.511" v="268" actId="700"/>
          <ac:spMkLst>
            <pc:docMk/>
            <pc:sldMk cId="3849907215" sldId="257"/>
            <ac:spMk id="4" creationId="{A6E89174-DB39-3FE9-51B4-5E34DA8CA036}"/>
          </ac:spMkLst>
        </pc:spChg>
        <pc:spChg chg="add del mod ord">
          <ac:chgData name="البوربوينت الإسلامي" userId="8292d700421e9dbf" providerId="LiveId" clId="{2DC7FDD2-BD44-4410-A13C-33651BE89B3D}" dt="2024-02-18T15:00:25.371" v="266" actId="700"/>
          <ac:spMkLst>
            <pc:docMk/>
            <pc:sldMk cId="3849907215" sldId="257"/>
            <ac:spMk id="5" creationId="{AFCB5C7F-9127-48A6-A385-175DEAD87B50}"/>
          </ac:spMkLst>
        </pc:spChg>
        <pc:spChg chg="add del mod ord">
          <ac:chgData name="البوربوينت الإسلامي" userId="8292d700421e9dbf" providerId="LiveId" clId="{2DC7FDD2-BD44-4410-A13C-33651BE89B3D}" dt="2024-02-18T15:00:25.371" v="266" actId="700"/>
          <ac:spMkLst>
            <pc:docMk/>
            <pc:sldMk cId="3849907215" sldId="257"/>
            <ac:spMk id="6" creationId="{BAAFF215-C4ED-5B07-F4F0-9DD6DDCE80E4}"/>
          </ac:spMkLst>
        </pc:spChg>
        <pc:spChg chg="add mod">
          <ac:chgData name="البوربوينت الإسلامي" userId="8292d700421e9dbf" providerId="LiveId" clId="{2DC7FDD2-BD44-4410-A13C-33651BE89B3D}" dt="2024-02-18T16:32:48.410" v="1435"/>
          <ac:spMkLst>
            <pc:docMk/>
            <pc:sldMk cId="3849907215" sldId="257"/>
            <ac:spMk id="10" creationId="{9E2981E7-0722-22D4-5F49-5DF244214D5E}"/>
          </ac:spMkLst>
        </pc:spChg>
        <pc:spChg chg="add mod topLvl">
          <ac:chgData name="البوربوينت الإسلامي" userId="8292d700421e9dbf" providerId="LiveId" clId="{2DC7FDD2-BD44-4410-A13C-33651BE89B3D}" dt="2024-02-18T16:32:48.410" v="1435"/>
          <ac:spMkLst>
            <pc:docMk/>
            <pc:sldMk cId="3849907215" sldId="257"/>
            <ac:spMk id="11" creationId="{63874A07-856D-CE6E-038A-F9C6588E1B22}"/>
          </ac:spMkLst>
        </pc:spChg>
        <pc:spChg chg="add mod topLvl">
          <ac:chgData name="البوربوينت الإسلامي" userId="8292d700421e9dbf" providerId="LiveId" clId="{2DC7FDD2-BD44-4410-A13C-33651BE89B3D}" dt="2024-02-18T16:32:48.410" v="1435"/>
          <ac:spMkLst>
            <pc:docMk/>
            <pc:sldMk cId="3849907215" sldId="257"/>
            <ac:spMk id="13" creationId="{3B2B0249-4664-085B-A937-182432B07F0A}"/>
          </ac:spMkLst>
        </pc:spChg>
        <pc:spChg chg="add mod">
          <ac:chgData name="البوربوينت الإسلامي" userId="8292d700421e9dbf" providerId="LiveId" clId="{2DC7FDD2-BD44-4410-A13C-33651BE89B3D}" dt="2024-02-18T16:44:20.720" v="1628" actId="404"/>
          <ac:spMkLst>
            <pc:docMk/>
            <pc:sldMk cId="3849907215" sldId="257"/>
            <ac:spMk id="21" creationId="{63DB471A-B162-6572-2BC8-F50C8EA35C5E}"/>
          </ac:spMkLst>
        </pc:spChg>
        <pc:spChg chg="add del mod">
          <ac:chgData name="البوربوينت الإسلامي" userId="8292d700421e9dbf" providerId="LiveId" clId="{2DC7FDD2-BD44-4410-A13C-33651BE89B3D}" dt="2024-02-18T15:48:44.535" v="1001" actId="478"/>
          <ac:spMkLst>
            <pc:docMk/>
            <pc:sldMk cId="3849907215" sldId="257"/>
            <ac:spMk id="22" creationId="{D2A5EBAC-F149-ADB7-4B57-AC946392F9F1}"/>
          </ac:spMkLst>
        </pc:spChg>
        <pc:spChg chg="add mod ord">
          <ac:chgData name="البوربوينت الإسلامي" userId="8292d700421e9dbf" providerId="LiveId" clId="{2DC7FDD2-BD44-4410-A13C-33651BE89B3D}" dt="2024-02-18T16:32:48.410" v="1435"/>
          <ac:spMkLst>
            <pc:docMk/>
            <pc:sldMk cId="3849907215" sldId="257"/>
            <ac:spMk id="25" creationId="{45C7E3AC-DBF4-C45D-FE14-A3187BDCCF17}"/>
          </ac:spMkLst>
        </pc:spChg>
        <pc:spChg chg="add mod ord">
          <ac:chgData name="البوربوينت الإسلامي" userId="8292d700421e9dbf" providerId="LiveId" clId="{2DC7FDD2-BD44-4410-A13C-33651BE89B3D}" dt="2024-02-18T16:44:20.720" v="1628" actId="404"/>
          <ac:spMkLst>
            <pc:docMk/>
            <pc:sldMk cId="3849907215" sldId="257"/>
            <ac:spMk id="26" creationId="{DAEDF6D6-49B9-1F21-4D7C-AA755F71DA99}"/>
          </ac:spMkLst>
        </pc:spChg>
        <pc:spChg chg="add mod ord">
          <ac:chgData name="البوربوينت الإسلامي" userId="8292d700421e9dbf" providerId="LiveId" clId="{2DC7FDD2-BD44-4410-A13C-33651BE89B3D}" dt="2024-02-18T16:32:48.410" v="1435"/>
          <ac:spMkLst>
            <pc:docMk/>
            <pc:sldMk cId="3849907215" sldId="257"/>
            <ac:spMk id="27" creationId="{EF564D34-06F6-779F-0300-62016BB5C7D5}"/>
          </ac:spMkLst>
        </pc:spChg>
        <pc:grpChg chg="add del mod">
          <ac:chgData name="البوربوينت الإسلامي" userId="8292d700421e9dbf" providerId="LiveId" clId="{2DC7FDD2-BD44-4410-A13C-33651BE89B3D}" dt="2024-02-18T15:10:59.072" v="534" actId="165"/>
          <ac:grpSpMkLst>
            <pc:docMk/>
            <pc:sldMk cId="3849907215" sldId="257"/>
            <ac:grpSpMk id="14" creationId="{17FF7B57-5795-C8D4-54CE-3F1BA3458868}"/>
          </ac:grpSpMkLst>
        </pc:grpChg>
        <pc:picChg chg="add del mod ord">
          <ac:chgData name="البوربوينت الإسلامي" userId="8292d700421e9dbf" providerId="LiveId" clId="{2DC7FDD2-BD44-4410-A13C-33651BE89B3D}" dt="2024-02-18T16:28:43.911" v="1357" actId="21"/>
          <ac:picMkLst>
            <pc:docMk/>
            <pc:sldMk cId="3849907215" sldId="257"/>
            <ac:picMk id="2" creationId="{3F403103-C9F3-C5A0-698C-1E6BF97C4706}"/>
          </ac:picMkLst>
        </pc:picChg>
        <pc:picChg chg="add del mod ord">
          <ac:chgData name="البوربوينت الإسلامي" userId="8292d700421e9dbf" providerId="LiveId" clId="{2DC7FDD2-BD44-4410-A13C-33651BE89B3D}" dt="2024-02-18T15:24:47.272" v="834" actId="478"/>
          <ac:picMkLst>
            <pc:docMk/>
            <pc:sldMk cId="3849907215" sldId="257"/>
            <ac:picMk id="3" creationId="{69335E8A-927F-0DA5-9B25-F59DFE2577E3}"/>
          </ac:picMkLst>
        </pc:picChg>
        <pc:picChg chg="add del mod">
          <ac:chgData name="البوربوينت الإسلامي" userId="8292d700421e9dbf" providerId="LiveId" clId="{2DC7FDD2-BD44-4410-A13C-33651BE89B3D}" dt="2024-02-18T02:28:42.863" v="119" actId="478"/>
          <ac:picMkLst>
            <pc:docMk/>
            <pc:sldMk cId="3849907215" sldId="257"/>
            <ac:picMk id="5" creationId="{CEAD0774-7E16-A49B-597A-6749B1AC6F47}"/>
          </ac:picMkLst>
        </pc:picChg>
        <pc:picChg chg="del mod">
          <ac:chgData name="البوربوينت الإسلامي" userId="8292d700421e9dbf" providerId="LiveId" clId="{2DC7FDD2-BD44-4410-A13C-33651BE89B3D}" dt="2024-02-18T15:24:47.272" v="834" actId="478"/>
          <ac:picMkLst>
            <pc:docMk/>
            <pc:sldMk cId="3849907215" sldId="257"/>
            <ac:picMk id="7" creationId="{EA3C4461-1B32-7F2C-F3B8-39B04B6600FD}"/>
          </ac:picMkLst>
        </pc:picChg>
        <pc:picChg chg="add del mod ord">
          <ac:chgData name="البوربوينت الإسلامي" userId="8292d700421e9dbf" providerId="LiveId" clId="{2DC7FDD2-BD44-4410-A13C-33651BE89B3D}" dt="2024-02-18T15:04:31.140" v="340" actId="478"/>
          <ac:picMkLst>
            <pc:docMk/>
            <pc:sldMk cId="3849907215" sldId="257"/>
            <ac:picMk id="9" creationId="{6595857C-6BBF-45CA-249A-7E846CAA804B}"/>
          </ac:picMkLst>
        </pc:picChg>
        <pc:picChg chg="del">
          <ac:chgData name="البوربوينت الإسلامي" userId="8292d700421e9dbf" providerId="LiveId" clId="{2DC7FDD2-BD44-4410-A13C-33651BE89B3D}" dt="2024-02-18T02:24:11.847" v="39" actId="478"/>
          <ac:picMkLst>
            <pc:docMk/>
            <pc:sldMk cId="3849907215" sldId="257"/>
            <ac:picMk id="9" creationId="{FD1AECA9-4A5D-46C4-5232-5F9499CDFBB2}"/>
          </ac:picMkLst>
        </pc:picChg>
        <pc:picChg chg="del">
          <ac:chgData name="البوربوينت الإسلامي" userId="8292d700421e9dbf" providerId="LiveId" clId="{2DC7FDD2-BD44-4410-A13C-33651BE89B3D}" dt="2024-02-18T02:24:52.422" v="48" actId="478"/>
          <ac:picMkLst>
            <pc:docMk/>
            <pc:sldMk cId="3849907215" sldId="257"/>
            <ac:picMk id="11" creationId="{402FDE63-FF06-0152-80CF-A60A5A5F8CA8}"/>
          </ac:picMkLst>
        </pc:picChg>
        <pc:picChg chg="del mod ord">
          <ac:chgData name="البوربوينت الإسلامي" userId="8292d700421e9dbf" providerId="LiveId" clId="{2DC7FDD2-BD44-4410-A13C-33651BE89B3D}" dt="2024-02-18T16:28:43.911" v="1357" actId="21"/>
          <ac:picMkLst>
            <pc:docMk/>
            <pc:sldMk cId="3849907215" sldId="257"/>
            <ac:picMk id="12" creationId="{BF9827FE-6F71-25BF-2749-C3A432FF2315}"/>
          </ac:picMkLst>
        </pc:picChg>
        <pc:picChg chg="add del mod ord">
          <ac:chgData name="البوربوينت الإسلامي" userId="8292d700421e9dbf" providerId="LiveId" clId="{2DC7FDD2-BD44-4410-A13C-33651BE89B3D}" dt="2024-02-18T15:20:02.726" v="830" actId="478"/>
          <ac:picMkLst>
            <pc:docMk/>
            <pc:sldMk cId="3849907215" sldId="257"/>
            <ac:picMk id="16" creationId="{C20A52D6-DD8C-768A-CE27-845B768A99B5}"/>
          </ac:picMkLst>
        </pc:picChg>
        <pc:picChg chg="add del mod">
          <ac:chgData name="البوربوينت الإسلامي" userId="8292d700421e9dbf" providerId="LiveId" clId="{2DC7FDD2-BD44-4410-A13C-33651BE89B3D}" dt="2024-02-18T15:26:31.529" v="837" actId="478"/>
          <ac:picMkLst>
            <pc:docMk/>
            <pc:sldMk cId="3849907215" sldId="257"/>
            <ac:picMk id="18" creationId="{FB21969C-BF99-E855-2E84-E3448E6C6F70}"/>
          </ac:picMkLst>
        </pc:picChg>
        <pc:picChg chg="add del mod">
          <ac:chgData name="البوربوينت الإسلامي" userId="8292d700421e9dbf" providerId="LiveId" clId="{2DC7FDD2-BD44-4410-A13C-33651BE89B3D}" dt="2024-02-18T15:27:32.653" v="847" actId="21"/>
          <ac:picMkLst>
            <pc:docMk/>
            <pc:sldMk cId="3849907215" sldId="257"/>
            <ac:picMk id="20" creationId="{44101910-2B38-EEB4-1932-9D428800732F}"/>
          </ac:picMkLst>
        </pc:picChg>
        <pc:picChg chg="add del ord">
          <ac:chgData name="البوربوينت الإسلامي" userId="8292d700421e9dbf" providerId="LiveId" clId="{2DC7FDD2-BD44-4410-A13C-33651BE89B3D}" dt="2024-02-18T15:54:41.480" v="1056" actId="478"/>
          <ac:picMkLst>
            <pc:docMk/>
            <pc:sldMk cId="3849907215" sldId="257"/>
            <ac:picMk id="24" creationId="{428182B3-E771-A5CC-0FA7-29A450B991C6}"/>
          </ac:picMkLst>
        </pc:picChg>
      </pc:sldChg>
      <pc:sldChg chg="addSp delSp modSp add del mod delAnim">
        <pc:chgData name="البوربوينت الإسلامي" userId="8292d700421e9dbf" providerId="LiveId" clId="{2DC7FDD2-BD44-4410-A13C-33651BE89B3D}" dt="2024-02-18T15:02:15.093" v="307" actId="47"/>
        <pc:sldMkLst>
          <pc:docMk/>
          <pc:sldMk cId="3350695987" sldId="258"/>
        </pc:sldMkLst>
        <pc:spChg chg="add mod">
          <ac:chgData name="البوربوينت الإسلامي" userId="8292d700421e9dbf" providerId="LiveId" clId="{2DC7FDD2-BD44-4410-A13C-33651BE89B3D}" dt="2024-02-18T15:01:58.057" v="306"/>
          <ac:spMkLst>
            <pc:docMk/>
            <pc:sldMk cId="3350695987" sldId="258"/>
            <ac:spMk id="5" creationId="{04A9ECA7-354E-7EE6-DBF9-F36140C65070}"/>
          </ac:spMkLst>
        </pc:spChg>
        <pc:picChg chg="del">
          <ac:chgData name="البوربوينت الإسلامي" userId="8292d700421e9dbf" providerId="LiveId" clId="{2DC7FDD2-BD44-4410-A13C-33651BE89B3D}" dt="2024-02-18T15:01:56.825" v="305" actId="478"/>
          <ac:picMkLst>
            <pc:docMk/>
            <pc:sldMk cId="3350695987" sldId="258"/>
            <ac:picMk id="2" creationId="{2D81E268-DE27-82C6-8EA1-4F566F9967B5}"/>
          </ac:picMkLst>
        </pc:picChg>
        <pc:picChg chg="del">
          <ac:chgData name="البوربوينت الإسلامي" userId="8292d700421e9dbf" providerId="LiveId" clId="{2DC7FDD2-BD44-4410-A13C-33651BE89B3D}" dt="2024-02-18T15:01:56.825" v="305" actId="478"/>
          <ac:picMkLst>
            <pc:docMk/>
            <pc:sldMk cId="3350695987" sldId="258"/>
            <ac:picMk id="3" creationId="{67AB90C1-4909-AB31-E70D-CC7F13BBCA6A}"/>
          </ac:picMkLst>
        </pc:picChg>
        <pc:picChg chg="del">
          <ac:chgData name="البوربوينت الإسلامي" userId="8292d700421e9dbf" providerId="LiveId" clId="{2DC7FDD2-BD44-4410-A13C-33651BE89B3D}" dt="2024-02-18T15:01:56.825" v="305" actId="478"/>
          <ac:picMkLst>
            <pc:docMk/>
            <pc:sldMk cId="3350695987" sldId="258"/>
            <ac:picMk id="7" creationId="{2A4B0078-6AC7-1103-56D7-62AB2301A2AA}"/>
          </ac:picMkLst>
        </pc:picChg>
        <pc:picChg chg="del">
          <ac:chgData name="البوربوينت الإسلامي" userId="8292d700421e9dbf" providerId="LiveId" clId="{2DC7FDD2-BD44-4410-A13C-33651BE89B3D}" dt="2024-02-18T15:01:56.825" v="305" actId="478"/>
          <ac:picMkLst>
            <pc:docMk/>
            <pc:sldMk cId="3350695987" sldId="258"/>
            <ac:picMk id="12" creationId="{D3147921-F24D-980F-042C-796800E9A9AB}"/>
          </ac:picMkLst>
        </pc:picChg>
      </pc:sldChg>
      <pc:sldChg chg="add del setBg">
        <pc:chgData name="البوربوينت الإسلامي" userId="8292d700421e9dbf" providerId="LiveId" clId="{2DC7FDD2-BD44-4410-A13C-33651BE89B3D}" dt="2024-02-18T15:07:16.316" v="361"/>
        <pc:sldMkLst>
          <pc:docMk/>
          <pc:sldMk cId="561365391" sldId="271"/>
        </pc:sldMkLst>
      </pc:sldChg>
      <pc:sldChg chg="modSp add del mod ord setBg">
        <pc:chgData name="البوربوينت الإسلامي" userId="8292d700421e9dbf" providerId="LiveId" clId="{2DC7FDD2-BD44-4410-A13C-33651BE89B3D}" dt="2024-02-19T01:56:15.996" v="2290" actId="47"/>
        <pc:sldMkLst>
          <pc:docMk/>
          <pc:sldMk cId="3753024659" sldId="271"/>
        </pc:sldMkLst>
        <pc:spChg chg="mod">
          <ac:chgData name="البوربوينت الإسلامي" userId="8292d700421e9dbf" providerId="LiveId" clId="{2DC7FDD2-BD44-4410-A13C-33651BE89B3D}" dt="2024-02-18T15:07:24.480" v="364" actId="1076"/>
          <ac:spMkLst>
            <pc:docMk/>
            <pc:sldMk cId="3753024659" sldId="271"/>
            <ac:spMk id="9" creationId="{C0D17457-F345-2D5A-9CA8-860F3A9FFC06}"/>
          </ac:spMkLst>
        </pc:spChg>
      </pc:sldChg>
      <pc:sldChg chg="addSp delSp modSp add mod delAnim modAnim">
        <pc:chgData name="البوربوينت الإسلامي" userId="8292d700421e9dbf" providerId="LiveId" clId="{2DC7FDD2-BD44-4410-A13C-33651BE89B3D}" dt="2024-02-18T16:44:11.178" v="1626" actId="404"/>
        <pc:sldMkLst>
          <pc:docMk/>
          <pc:sldMk cId="2390200213" sldId="272"/>
        </pc:sldMkLst>
        <pc:spChg chg="add del">
          <ac:chgData name="البوربوينت الإسلامي" userId="8292d700421e9dbf" providerId="LiveId" clId="{2DC7FDD2-BD44-4410-A13C-33651BE89B3D}" dt="2024-02-18T16:23:18.542" v="1259" actId="478"/>
          <ac:spMkLst>
            <pc:docMk/>
            <pc:sldMk cId="2390200213" sldId="272"/>
            <ac:spMk id="4" creationId="{45D8991D-2CD3-1984-1D0C-D0356BA43421}"/>
          </ac:spMkLst>
        </pc:spChg>
        <pc:spChg chg="mod">
          <ac:chgData name="البوربوينت الإسلامي" userId="8292d700421e9dbf" providerId="LiveId" clId="{2DC7FDD2-BD44-4410-A13C-33651BE89B3D}" dt="2024-02-18T16:32:54.696" v="1437"/>
          <ac:spMkLst>
            <pc:docMk/>
            <pc:sldMk cId="2390200213" sldId="272"/>
            <ac:spMk id="10" creationId="{E4C4BED4-5CD9-F7CB-627B-6A71FE1BD51A}"/>
          </ac:spMkLst>
        </pc:spChg>
        <pc:spChg chg="mod">
          <ac:chgData name="البوربوينت الإسلامي" userId="8292d700421e9dbf" providerId="LiveId" clId="{2DC7FDD2-BD44-4410-A13C-33651BE89B3D}" dt="2024-02-18T16:32:54.696" v="1437"/>
          <ac:spMkLst>
            <pc:docMk/>
            <pc:sldMk cId="2390200213" sldId="272"/>
            <ac:spMk id="11" creationId="{CC241B7B-BF20-B060-244C-DDD489F6009F}"/>
          </ac:spMkLst>
        </pc:spChg>
        <pc:spChg chg="mod">
          <ac:chgData name="البوربوينت الإسلامي" userId="8292d700421e9dbf" providerId="LiveId" clId="{2DC7FDD2-BD44-4410-A13C-33651BE89B3D}" dt="2024-02-18T16:32:54.696" v="1437"/>
          <ac:spMkLst>
            <pc:docMk/>
            <pc:sldMk cId="2390200213" sldId="272"/>
            <ac:spMk id="13" creationId="{35E695AC-2366-C9CA-1250-2E205601DDBE}"/>
          </ac:spMkLst>
        </pc:spChg>
        <pc:spChg chg="mod modVis">
          <ac:chgData name="البوربوينت الإسلامي" userId="8292d700421e9dbf" providerId="LiveId" clId="{2DC7FDD2-BD44-4410-A13C-33651BE89B3D}" dt="2024-02-18T16:44:11.178" v="1626" actId="404"/>
          <ac:spMkLst>
            <pc:docMk/>
            <pc:sldMk cId="2390200213" sldId="272"/>
            <ac:spMk id="21" creationId="{955912FF-034C-A4B9-B34B-DB4DD2D63CF1}"/>
          </ac:spMkLst>
        </pc:spChg>
        <pc:spChg chg="mod">
          <ac:chgData name="البوربوينت الإسلامي" userId="8292d700421e9dbf" providerId="LiveId" clId="{2DC7FDD2-BD44-4410-A13C-33651BE89B3D}" dt="2024-02-18T16:32:54.696" v="1437"/>
          <ac:spMkLst>
            <pc:docMk/>
            <pc:sldMk cId="2390200213" sldId="272"/>
            <ac:spMk id="25" creationId="{AC39DF6D-1820-F5C4-B7EF-C66C6A933B9F}"/>
          </ac:spMkLst>
        </pc:spChg>
        <pc:spChg chg="mod ord modVis">
          <ac:chgData name="البوربوينت الإسلامي" userId="8292d700421e9dbf" providerId="LiveId" clId="{2DC7FDD2-BD44-4410-A13C-33651BE89B3D}" dt="2024-02-18T16:44:11.178" v="1626" actId="404"/>
          <ac:spMkLst>
            <pc:docMk/>
            <pc:sldMk cId="2390200213" sldId="272"/>
            <ac:spMk id="26" creationId="{D050E04E-5A4A-E788-0F1B-B9FB0FCD6112}"/>
          </ac:spMkLst>
        </pc:spChg>
        <pc:spChg chg="mod">
          <ac:chgData name="البوربوينت الإسلامي" userId="8292d700421e9dbf" providerId="LiveId" clId="{2DC7FDD2-BD44-4410-A13C-33651BE89B3D}" dt="2024-02-18T16:32:54.696" v="1437"/>
          <ac:spMkLst>
            <pc:docMk/>
            <pc:sldMk cId="2390200213" sldId="272"/>
            <ac:spMk id="27" creationId="{CC43762F-E697-D9DE-6B55-FB5948B27105}"/>
          </ac:spMkLst>
        </pc:spChg>
        <pc:picChg chg="del">
          <ac:chgData name="البوربوينت الإسلامي" userId="8292d700421e9dbf" providerId="LiveId" clId="{2DC7FDD2-BD44-4410-A13C-33651BE89B3D}" dt="2024-02-18T16:28:37.883" v="1355" actId="478"/>
          <ac:picMkLst>
            <pc:docMk/>
            <pc:sldMk cId="2390200213" sldId="272"/>
            <ac:picMk id="2" creationId="{25F62586-CCC8-7378-EB99-7B90805E9DE5}"/>
          </ac:picMkLst>
        </pc:picChg>
        <pc:picChg chg="del">
          <ac:chgData name="البوربوينت الإسلامي" userId="8292d700421e9dbf" providerId="LiveId" clId="{2DC7FDD2-BD44-4410-A13C-33651BE89B3D}" dt="2024-02-18T16:28:37.883" v="1355" actId="478"/>
          <ac:picMkLst>
            <pc:docMk/>
            <pc:sldMk cId="2390200213" sldId="272"/>
            <ac:picMk id="12" creationId="{F2902FF3-9929-7F1B-224E-7FC7773AE026}"/>
          </ac:picMkLst>
        </pc:picChg>
      </pc:sldChg>
      <pc:sldChg chg="addSp delSp modSp add mod delAnim modAnim">
        <pc:chgData name="البوربوينت الإسلامي" userId="8292d700421e9dbf" providerId="LiveId" clId="{2DC7FDD2-BD44-4410-A13C-33651BE89B3D}" dt="2024-02-18T16:44:16.044" v="1627" actId="404"/>
        <pc:sldMkLst>
          <pc:docMk/>
          <pc:sldMk cId="1863611730" sldId="273"/>
        </pc:sldMkLst>
        <pc:spChg chg="add del">
          <ac:chgData name="البوربوينت الإسلامي" userId="8292d700421e9dbf" providerId="LiveId" clId="{2DC7FDD2-BD44-4410-A13C-33651BE89B3D}" dt="2024-02-18T16:29:15.377" v="1360" actId="22"/>
          <ac:spMkLst>
            <pc:docMk/>
            <pc:sldMk cId="1863611730" sldId="273"/>
            <ac:spMk id="4" creationId="{9F0888CB-65F7-CCBE-04C0-DBD598430C40}"/>
          </ac:spMkLst>
        </pc:spChg>
        <pc:spChg chg="mod">
          <ac:chgData name="البوربوينت الإسلامي" userId="8292d700421e9dbf" providerId="LiveId" clId="{2DC7FDD2-BD44-4410-A13C-33651BE89B3D}" dt="2024-02-18T16:32:52.146" v="1436"/>
          <ac:spMkLst>
            <pc:docMk/>
            <pc:sldMk cId="1863611730" sldId="273"/>
            <ac:spMk id="10" creationId="{716BAFA3-8851-986E-F6B2-952523846D87}"/>
          </ac:spMkLst>
        </pc:spChg>
        <pc:spChg chg="mod">
          <ac:chgData name="البوربوينت الإسلامي" userId="8292d700421e9dbf" providerId="LiveId" clId="{2DC7FDD2-BD44-4410-A13C-33651BE89B3D}" dt="2024-02-18T16:32:52.146" v="1436"/>
          <ac:spMkLst>
            <pc:docMk/>
            <pc:sldMk cId="1863611730" sldId="273"/>
            <ac:spMk id="11" creationId="{0ECF95BA-73F9-05C7-D2C9-1069B70BBE0C}"/>
          </ac:spMkLst>
        </pc:spChg>
        <pc:spChg chg="mod">
          <ac:chgData name="البوربوينت الإسلامي" userId="8292d700421e9dbf" providerId="LiveId" clId="{2DC7FDD2-BD44-4410-A13C-33651BE89B3D}" dt="2024-02-18T16:32:52.146" v="1436"/>
          <ac:spMkLst>
            <pc:docMk/>
            <pc:sldMk cId="1863611730" sldId="273"/>
            <ac:spMk id="13" creationId="{B2E27920-56E2-6C37-9E8A-34F15D623633}"/>
          </ac:spMkLst>
        </pc:spChg>
        <pc:spChg chg="mod modVis">
          <ac:chgData name="البوربوينت الإسلامي" userId="8292d700421e9dbf" providerId="LiveId" clId="{2DC7FDD2-BD44-4410-A13C-33651BE89B3D}" dt="2024-02-18T16:44:16.044" v="1627" actId="404"/>
          <ac:spMkLst>
            <pc:docMk/>
            <pc:sldMk cId="1863611730" sldId="273"/>
            <ac:spMk id="21" creationId="{2C902E45-4E95-0D62-64FF-C9101412374F}"/>
          </ac:spMkLst>
        </pc:spChg>
        <pc:spChg chg="mod">
          <ac:chgData name="البوربوينت الإسلامي" userId="8292d700421e9dbf" providerId="LiveId" clId="{2DC7FDD2-BD44-4410-A13C-33651BE89B3D}" dt="2024-02-18T16:32:52.146" v="1436"/>
          <ac:spMkLst>
            <pc:docMk/>
            <pc:sldMk cId="1863611730" sldId="273"/>
            <ac:spMk id="25" creationId="{FF16C6FE-D97F-D690-2C24-FA91A364A6F6}"/>
          </ac:spMkLst>
        </pc:spChg>
        <pc:spChg chg="mod modVis">
          <ac:chgData name="البوربوينت الإسلامي" userId="8292d700421e9dbf" providerId="LiveId" clId="{2DC7FDD2-BD44-4410-A13C-33651BE89B3D}" dt="2024-02-18T16:44:16.044" v="1627" actId="404"/>
          <ac:spMkLst>
            <pc:docMk/>
            <pc:sldMk cId="1863611730" sldId="273"/>
            <ac:spMk id="26" creationId="{9A1FFA11-74B9-A98B-10CD-6A44D3583A00}"/>
          </ac:spMkLst>
        </pc:spChg>
        <pc:spChg chg="mod">
          <ac:chgData name="البوربوينت الإسلامي" userId="8292d700421e9dbf" providerId="LiveId" clId="{2DC7FDD2-BD44-4410-A13C-33651BE89B3D}" dt="2024-02-18T16:32:52.146" v="1436"/>
          <ac:spMkLst>
            <pc:docMk/>
            <pc:sldMk cId="1863611730" sldId="273"/>
            <ac:spMk id="27" creationId="{8DB212F0-7A58-DC55-64A0-755A09B8BCD9}"/>
          </ac:spMkLst>
        </pc:spChg>
        <pc:picChg chg="del">
          <ac:chgData name="البوربوينت الإسلامي" userId="8292d700421e9dbf" providerId="LiveId" clId="{2DC7FDD2-BD44-4410-A13C-33651BE89B3D}" dt="2024-02-18T16:28:40.707" v="1356" actId="478"/>
          <ac:picMkLst>
            <pc:docMk/>
            <pc:sldMk cId="1863611730" sldId="273"/>
            <ac:picMk id="2" creationId="{69B08800-407C-B780-034A-2AC7B13D137F}"/>
          </ac:picMkLst>
        </pc:picChg>
        <pc:picChg chg="del">
          <ac:chgData name="البوربوينت الإسلامي" userId="8292d700421e9dbf" providerId="LiveId" clId="{2DC7FDD2-BD44-4410-A13C-33651BE89B3D}" dt="2024-02-18T16:28:40.707" v="1356" actId="478"/>
          <ac:picMkLst>
            <pc:docMk/>
            <pc:sldMk cId="1863611730" sldId="273"/>
            <ac:picMk id="12" creationId="{FE73CEE2-B243-D773-0DA2-325854690DD6}"/>
          </ac:picMkLst>
        </pc:picChg>
      </pc:sldChg>
      <pc:sldChg chg="modSp add mod ord">
        <pc:chgData name="البوربوينت الإسلامي" userId="8292d700421e9dbf" providerId="LiveId" clId="{2DC7FDD2-BD44-4410-A13C-33651BE89B3D}" dt="2024-02-18T16:44:06.562" v="1625" actId="404"/>
        <pc:sldMkLst>
          <pc:docMk/>
          <pc:sldMk cId="347739079" sldId="274"/>
        </pc:sldMkLst>
        <pc:spChg chg="mod">
          <ac:chgData name="البوربوينت الإسلامي" userId="8292d700421e9dbf" providerId="LiveId" clId="{2DC7FDD2-BD44-4410-A13C-33651BE89B3D}" dt="2024-02-18T16:32:57.623" v="1438"/>
          <ac:spMkLst>
            <pc:docMk/>
            <pc:sldMk cId="347739079" sldId="274"/>
            <ac:spMk id="10" creationId="{8D0E8D5A-4B45-C2BE-DF66-441A8BC365AF}"/>
          </ac:spMkLst>
        </pc:spChg>
        <pc:spChg chg="mod">
          <ac:chgData name="البوربوينت الإسلامي" userId="8292d700421e9dbf" providerId="LiveId" clId="{2DC7FDD2-BD44-4410-A13C-33651BE89B3D}" dt="2024-02-18T16:32:57.623" v="1438"/>
          <ac:spMkLst>
            <pc:docMk/>
            <pc:sldMk cId="347739079" sldId="274"/>
            <ac:spMk id="11" creationId="{77EECA31-7F82-E229-5A6F-628E1029175C}"/>
          </ac:spMkLst>
        </pc:spChg>
        <pc:spChg chg="mod">
          <ac:chgData name="البوربوينت الإسلامي" userId="8292d700421e9dbf" providerId="LiveId" clId="{2DC7FDD2-BD44-4410-A13C-33651BE89B3D}" dt="2024-02-18T16:32:57.623" v="1438"/>
          <ac:spMkLst>
            <pc:docMk/>
            <pc:sldMk cId="347739079" sldId="274"/>
            <ac:spMk id="13" creationId="{1F2DD49F-F9CF-5A5D-EF13-157431A93547}"/>
          </ac:spMkLst>
        </pc:spChg>
        <pc:spChg chg="mod modVis">
          <ac:chgData name="البوربوينت الإسلامي" userId="8292d700421e9dbf" providerId="LiveId" clId="{2DC7FDD2-BD44-4410-A13C-33651BE89B3D}" dt="2024-02-18T16:44:06.562" v="1625" actId="404"/>
          <ac:spMkLst>
            <pc:docMk/>
            <pc:sldMk cId="347739079" sldId="274"/>
            <ac:spMk id="21" creationId="{5C0FB5EA-3872-DBF1-CAFD-33EE8EE8DC2A}"/>
          </ac:spMkLst>
        </pc:spChg>
        <pc:spChg chg="mod">
          <ac:chgData name="البوربوينت الإسلامي" userId="8292d700421e9dbf" providerId="LiveId" clId="{2DC7FDD2-BD44-4410-A13C-33651BE89B3D}" dt="2024-02-18T16:32:57.623" v="1438"/>
          <ac:spMkLst>
            <pc:docMk/>
            <pc:sldMk cId="347739079" sldId="274"/>
            <ac:spMk id="25" creationId="{660C44CC-7B73-8D20-FC8C-0066747C6A42}"/>
          </ac:spMkLst>
        </pc:spChg>
        <pc:spChg chg="mod modVis">
          <ac:chgData name="البوربوينت الإسلامي" userId="8292d700421e9dbf" providerId="LiveId" clId="{2DC7FDD2-BD44-4410-A13C-33651BE89B3D}" dt="2024-02-18T16:44:06.562" v="1625" actId="404"/>
          <ac:spMkLst>
            <pc:docMk/>
            <pc:sldMk cId="347739079" sldId="274"/>
            <ac:spMk id="26" creationId="{DE3D8121-D65A-CDB1-A914-0F4ACD04F214}"/>
          </ac:spMkLst>
        </pc:spChg>
        <pc:spChg chg="mod">
          <ac:chgData name="البوربوينت الإسلامي" userId="8292d700421e9dbf" providerId="LiveId" clId="{2DC7FDD2-BD44-4410-A13C-33651BE89B3D}" dt="2024-02-18T16:32:57.623" v="1438"/>
          <ac:spMkLst>
            <pc:docMk/>
            <pc:sldMk cId="347739079" sldId="274"/>
            <ac:spMk id="27" creationId="{14E75EE7-B930-21FE-2280-45C6A1DC2C0A}"/>
          </ac:spMkLst>
        </pc:spChg>
      </pc:sldChg>
      <pc:sldChg chg="modSp add mod ord">
        <pc:chgData name="البوربوينت الإسلامي" userId="8292d700421e9dbf" providerId="LiveId" clId="{2DC7FDD2-BD44-4410-A13C-33651BE89B3D}" dt="2024-02-21T16:27:38.219" v="2306" actId="14429"/>
        <pc:sldMkLst>
          <pc:docMk/>
          <pc:sldMk cId="2347954793" sldId="275"/>
        </pc:sldMkLst>
        <pc:spChg chg="mod">
          <ac:chgData name="البوربوينت الإسلامي" userId="8292d700421e9dbf" providerId="LiveId" clId="{2DC7FDD2-BD44-4410-A13C-33651BE89B3D}" dt="2024-02-18T16:33:00.237" v="1439"/>
          <ac:spMkLst>
            <pc:docMk/>
            <pc:sldMk cId="2347954793" sldId="275"/>
            <ac:spMk id="10" creationId="{5BAB6960-1024-0B96-0539-3DFF03675113}"/>
          </ac:spMkLst>
        </pc:spChg>
        <pc:spChg chg="mod">
          <ac:chgData name="البوربوينت الإسلامي" userId="8292d700421e9dbf" providerId="LiveId" clId="{2DC7FDD2-BD44-4410-A13C-33651BE89B3D}" dt="2024-02-18T16:33:00.237" v="1439"/>
          <ac:spMkLst>
            <pc:docMk/>
            <pc:sldMk cId="2347954793" sldId="275"/>
            <ac:spMk id="11" creationId="{A5E438FF-F159-B95D-9A74-C8B2FBBBDEFA}"/>
          </ac:spMkLst>
        </pc:spChg>
        <pc:spChg chg="mod">
          <ac:chgData name="البوربوينت الإسلامي" userId="8292d700421e9dbf" providerId="LiveId" clId="{2DC7FDD2-BD44-4410-A13C-33651BE89B3D}" dt="2024-02-18T16:33:00.237" v="1439"/>
          <ac:spMkLst>
            <pc:docMk/>
            <pc:sldMk cId="2347954793" sldId="275"/>
            <ac:spMk id="13" creationId="{7A5AA11C-7E85-EBC8-E794-4991CE153E75}"/>
          </ac:spMkLst>
        </pc:spChg>
        <pc:spChg chg="mod modVis">
          <ac:chgData name="البوربوينت الإسلامي" userId="8292d700421e9dbf" providerId="LiveId" clId="{2DC7FDD2-BD44-4410-A13C-33651BE89B3D}" dt="2024-02-21T16:27:38.219" v="2306" actId="14429"/>
          <ac:spMkLst>
            <pc:docMk/>
            <pc:sldMk cId="2347954793" sldId="275"/>
            <ac:spMk id="21" creationId="{033159EE-689F-75F2-6AFA-E0E75D5700E1}"/>
          </ac:spMkLst>
        </pc:spChg>
        <pc:spChg chg="mod">
          <ac:chgData name="البوربوينت الإسلامي" userId="8292d700421e9dbf" providerId="LiveId" clId="{2DC7FDD2-BD44-4410-A13C-33651BE89B3D}" dt="2024-02-18T16:33:00.237" v="1439"/>
          <ac:spMkLst>
            <pc:docMk/>
            <pc:sldMk cId="2347954793" sldId="275"/>
            <ac:spMk id="25" creationId="{31282024-1C75-6CAE-C9BE-021F1FA8A54E}"/>
          </ac:spMkLst>
        </pc:spChg>
        <pc:spChg chg="mod modVis">
          <ac:chgData name="البوربوينت الإسلامي" userId="8292d700421e9dbf" providerId="LiveId" clId="{2DC7FDD2-BD44-4410-A13C-33651BE89B3D}" dt="2024-02-21T16:27:34.382" v="2305"/>
          <ac:spMkLst>
            <pc:docMk/>
            <pc:sldMk cId="2347954793" sldId="275"/>
            <ac:spMk id="26" creationId="{8DB16539-944B-9C30-F7C1-5236B9382A68}"/>
          </ac:spMkLst>
        </pc:spChg>
        <pc:spChg chg="mod">
          <ac:chgData name="البوربوينت الإسلامي" userId="8292d700421e9dbf" providerId="LiveId" clId="{2DC7FDD2-BD44-4410-A13C-33651BE89B3D}" dt="2024-02-18T16:33:00.237" v="1439"/>
          <ac:spMkLst>
            <pc:docMk/>
            <pc:sldMk cId="2347954793" sldId="275"/>
            <ac:spMk id="27" creationId="{95DB6579-965D-3DDC-6FDC-3F56FD8A05F1}"/>
          </ac:spMkLst>
        </pc:spChg>
      </pc:sldChg>
      <pc:sldChg chg="modSp add ord">
        <pc:chgData name="البوربوينت الإسلامي" userId="8292d700421e9dbf" providerId="LiveId" clId="{2DC7FDD2-BD44-4410-A13C-33651BE89B3D}" dt="2024-02-18T16:43:56.657" v="1623" actId="404"/>
        <pc:sldMkLst>
          <pc:docMk/>
          <pc:sldMk cId="1740825606" sldId="276"/>
        </pc:sldMkLst>
        <pc:spChg chg="mod">
          <ac:chgData name="البوربوينت الإسلامي" userId="8292d700421e9dbf" providerId="LiveId" clId="{2DC7FDD2-BD44-4410-A13C-33651BE89B3D}" dt="2024-02-18T16:34:07.449" v="1443"/>
          <ac:spMkLst>
            <pc:docMk/>
            <pc:sldMk cId="1740825606" sldId="276"/>
            <ac:spMk id="10" creationId="{ED2BBD51-0EA9-4019-2893-D15E0D027442}"/>
          </ac:spMkLst>
        </pc:spChg>
        <pc:spChg chg="mod">
          <ac:chgData name="البوربوينت الإسلامي" userId="8292d700421e9dbf" providerId="LiveId" clId="{2DC7FDD2-BD44-4410-A13C-33651BE89B3D}" dt="2024-02-18T16:43:56.657" v="1623" actId="404"/>
          <ac:spMkLst>
            <pc:docMk/>
            <pc:sldMk cId="1740825606" sldId="276"/>
            <ac:spMk id="21" creationId="{114E60EF-28BE-C529-9C8E-EB455E383178}"/>
          </ac:spMkLst>
        </pc:spChg>
        <pc:spChg chg="mod">
          <ac:chgData name="البوربوينت الإسلامي" userId="8292d700421e9dbf" providerId="LiveId" clId="{2DC7FDD2-BD44-4410-A13C-33651BE89B3D}" dt="2024-02-18T16:43:56.657" v="1623" actId="404"/>
          <ac:spMkLst>
            <pc:docMk/>
            <pc:sldMk cId="1740825606" sldId="276"/>
            <ac:spMk id="26" creationId="{56DE86A7-C4A5-C73B-46EC-6D5D2D9A9021}"/>
          </ac:spMkLst>
        </pc:spChg>
      </pc:sldChg>
      <pc:sldChg chg="modSp add">
        <pc:chgData name="البوربوينت الإسلامي" userId="8292d700421e9dbf" providerId="LiveId" clId="{2DC7FDD2-BD44-4410-A13C-33651BE89B3D}" dt="2024-02-18T16:43:52.217" v="1622" actId="404"/>
        <pc:sldMkLst>
          <pc:docMk/>
          <pc:sldMk cId="618482117" sldId="277"/>
        </pc:sldMkLst>
        <pc:spChg chg="mod">
          <ac:chgData name="البوربوينت الإسلامي" userId="8292d700421e9dbf" providerId="LiveId" clId="{2DC7FDD2-BD44-4410-A13C-33651BE89B3D}" dt="2024-02-18T16:34:47.631" v="1445"/>
          <ac:spMkLst>
            <pc:docMk/>
            <pc:sldMk cId="618482117" sldId="277"/>
            <ac:spMk id="10" creationId="{6C985552-0BA0-4B68-5805-FE7B1A4FF26C}"/>
          </ac:spMkLst>
        </pc:spChg>
        <pc:spChg chg="mod">
          <ac:chgData name="البوربوينت الإسلامي" userId="8292d700421e9dbf" providerId="LiveId" clId="{2DC7FDD2-BD44-4410-A13C-33651BE89B3D}" dt="2024-02-18T16:43:52.217" v="1622" actId="404"/>
          <ac:spMkLst>
            <pc:docMk/>
            <pc:sldMk cId="618482117" sldId="277"/>
            <ac:spMk id="21" creationId="{9E77BEB2-C844-21E3-D121-02E7F078B28C}"/>
          </ac:spMkLst>
        </pc:spChg>
        <pc:spChg chg="mod">
          <ac:chgData name="البوربوينت الإسلامي" userId="8292d700421e9dbf" providerId="LiveId" clId="{2DC7FDD2-BD44-4410-A13C-33651BE89B3D}" dt="2024-02-18T16:43:52.217" v="1622" actId="404"/>
          <ac:spMkLst>
            <pc:docMk/>
            <pc:sldMk cId="618482117" sldId="277"/>
            <ac:spMk id="26" creationId="{893078D3-BCE0-BF16-7A82-02B507FB7E06}"/>
          </ac:spMkLst>
        </pc:spChg>
      </pc:sldChg>
      <pc:sldChg chg="modSp add mod ord">
        <pc:chgData name="البوربوينت الإسلامي" userId="8292d700421e9dbf" providerId="LiveId" clId="{2DC7FDD2-BD44-4410-A13C-33651BE89B3D}" dt="2024-02-18T16:43:47.759" v="1621" actId="404"/>
        <pc:sldMkLst>
          <pc:docMk/>
          <pc:sldMk cId="2069042488" sldId="278"/>
        </pc:sldMkLst>
        <pc:spChg chg="mod">
          <ac:chgData name="البوربوينت الإسلامي" userId="8292d700421e9dbf" providerId="LiveId" clId="{2DC7FDD2-BD44-4410-A13C-33651BE89B3D}" dt="2024-02-18T16:36:20.085" v="1469" actId="20577"/>
          <ac:spMkLst>
            <pc:docMk/>
            <pc:sldMk cId="2069042488" sldId="278"/>
            <ac:spMk id="10" creationId="{313699DC-45CC-D070-1273-987A95B62E65}"/>
          </ac:spMkLst>
        </pc:spChg>
        <pc:spChg chg="mod modVis">
          <ac:chgData name="البوربوينت الإسلامي" userId="8292d700421e9dbf" providerId="LiveId" clId="{2DC7FDD2-BD44-4410-A13C-33651BE89B3D}" dt="2024-02-18T16:43:47.759" v="1621" actId="404"/>
          <ac:spMkLst>
            <pc:docMk/>
            <pc:sldMk cId="2069042488" sldId="278"/>
            <ac:spMk id="21" creationId="{816AE914-99F2-D907-50E7-83717A4F1499}"/>
          </ac:spMkLst>
        </pc:spChg>
        <pc:spChg chg="mod modVis">
          <ac:chgData name="البوربوينت الإسلامي" userId="8292d700421e9dbf" providerId="LiveId" clId="{2DC7FDD2-BD44-4410-A13C-33651BE89B3D}" dt="2024-02-18T16:43:47.759" v="1621" actId="404"/>
          <ac:spMkLst>
            <pc:docMk/>
            <pc:sldMk cId="2069042488" sldId="278"/>
            <ac:spMk id="26" creationId="{5714897A-51DD-83FB-C4C2-C64A5178F3B3}"/>
          </ac:spMkLst>
        </pc:spChg>
      </pc:sldChg>
      <pc:sldChg chg="modSp add ord">
        <pc:chgData name="البوربوينت الإسلامي" userId="8292d700421e9dbf" providerId="LiveId" clId="{2DC7FDD2-BD44-4410-A13C-33651BE89B3D}" dt="2024-02-18T16:43:43.306" v="1620" actId="404"/>
        <pc:sldMkLst>
          <pc:docMk/>
          <pc:sldMk cId="4121941374" sldId="279"/>
        </pc:sldMkLst>
        <pc:spChg chg="mod">
          <ac:chgData name="البوربوينت الإسلامي" userId="8292d700421e9dbf" providerId="LiveId" clId="{2DC7FDD2-BD44-4410-A13C-33651BE89B3D}" dt="2024-02-18T16:37:54.617" v="1522"/>
          <ac:spMkLst>
            <pc:docMk/>
            <pc:sldMk cId="4121941374" sldId="279"/>
            <ac:spMk id="10" creationId="{F8BE8034-0FB6-5FD6-7EFD-15D934DFB6A1}"/>
          </ac:spMkLst>
        </pc:spChg>
        <pc:spChg chg="mod">
          <ac:chgData name="البوربوينت الإسلامي" userId="8292d700421e9dbf" providerId="LiveId" clId="{2DC7FDD2-BD44-4410-A13C-33651BE89B3D}" dt="2024-02-18T16:43:43.306" v="1620" actId="404"/>
          <ac:spMkLst>
            <pc:docMk/>
            <pc:sldMk cId="4121941374" sldId="279"/>
            <ac:spMk id="21" creationId="{61DF76F7-F0AA-5BF1-5B4B-4FFA0C1A13A9}"/>
          </ac:spMkLst>
        </pc:spChg>
        <pc:spChg chg="mod">
          <ac:chgData name="البوربوينت الإسلامي" userId="8292d700421e9dbf" providerId="LiveId" clId="{2DC7FDD2-BD44-4410-A13C-33651BE89B3D}" dt="2024-02-18T16:43:43.306" v="1620" actId="404"/>
          <ac:spMkLst>
            <pc:docMk/>
            <pc:sldMk cId="4121941374" sldId="279"/>
            <ac:spMk id="26" creationId="{D8BB838B-F043-4F70-36D3-F914A5552BF8}"/>
          </ac:spMkLst>
        </pc:spChg>
      </pc:sldChg>
      <pc:sldChg chg="modSp add mod ord">
        <pc:chgData name="البوربوينت الإسلامي" userId="8292d700421e9dbf" providerId="LiveId" clId="{2DC7FDD2-BD44-4410-A13C-33651BE89B3D}" dt="2024-02-18T16:43:39.098" v="1619" actId="404"/>
        <pc:sldMkLst>
          <pc:docMk/>
          <pc:sldMk cId="474485492" sldId="280"/>
        </pc:sldMkLst>
        <pc:spChg chg="mod">
          <ac:chgData name="البوربوينت الإسلامي" userId="8292d700421e9dbf" providerId="LiveId" clId="{2DC7FDD2-BD44-4410-A13C-33651BE89B3D}" dt="2024-02-18T16:38:47.715" v="1541" actId="20577"/>
          <ac:spMkLst>
            <pc:docMk/>
            <pc:sldMk cId="474485492" sldId="280"/>
            <ac:spMk id="10" creationId="{80E99C4C-6B85-76CC-4356-C6EC44EB85D0}"/>
          </ac:spMkLst>
        </pc:spChg>
        <pc:spChg chg="mod modVis">
          <ac:chgData name="البوربوينت الإسلامي" userId="8292d700421e9dbf" providerId="LiveId" clId="{2DC7FDD2-BD44-4410-A13C-33651BE89B3D}" dt="2024-02-18T16:43:39.098" v="1619" actId="404"/>
          <ac:spMkLst>
            <pc:docMk/>
            <pc:sldMk cId="474485492" sldId="280"/>
            <ac:spMk id="21" creationId="{F9442C7D-FD13-E0B6-7174-D7497457DDFC}"/>
          </ac:spMkLst>
        </pc:spChg>
        <pc:spChg chg="mod modVis">
          <ac:chgData name="البوربوينت الإسلامي" userId="8292d700421e9dbf" providerId="LiveId" clId="{2DC7FDD2-BD44-4410-A13C-33651BE89B3D}" dt="2024-02-18T16:43:39.098" v="1619" actId="404"/>
          <ac:spMkLst>
            <pc:docMk/>
            <pc:sldMk cId="474485492" sldId="280"/>
            <ac:spMk id="26" creationId="{B9EA514F-5980-79A7-7413-0E3F4FEC3CF2}"/>
          </ac:spMkLst>
        </pc:spChg>
      </pc:sldChg>
      <pc:sldChg chg="modSp add mod ord">
        <pc:chgData name="البوربوينت الإسلامي" userId="8292d700421e9dbf" providerId="LiveId" clId="{2DC7FDD2-BD44-4410-A13C-33651BE89B3D}" dt="2024-02-21T16:29:01.677" v="2310" actId="33935"/>
        <pc:sldMkLst>
          <pc:docMk/>
          <pc:sldMk cId="3091929350" sldId="281"/>
        </pc:sldMkLst>
        <pc:spChg chg="mod">
          <ac:chgData name="البوربوينت الإسلامي" userId="8292d700421e9dbf" providerId="LiveId" clId="{2DC7FDD2-BD44-4410-A13C-33651BE89B3D}" dt="2024-02-21T16:29:00.207" v="2309" actId="6549"/>
          <ac:spMkLst>
            <pc:docMk/>
            <pc:sldMk cId="3091929350" sldId="281"/>
            <ac:spMk id="10" creationId="{F7242570-B317-0727-3B04-770C08213EAF}"/>
          </ac:spMkLst>
        </pc:spChg>
        <pc:spChg chg="mod modVis">
          <ac:chgData name="البوربوينت الإسلامي" userId="8292d700421e9dbf" providerId="LiveId" clId="{2DC7FDD2-BD44-4410-A13C-33651BE89B3D}" dt="2024-02-21T16:29:01.677" v="2310" actId="33935"/>
          <ac:spMkLst>
            <pc:docMk/>
            <pc:sldMk cId="3091929350" sldId="281"/>
            <ac:spMk id="21" creationId="{D139E5CF-4FE9-9C88-5268-7130FAA5530C}"/>
          </ac:spMkLst>
        </pc:spChg>
        <pc:spChg chg="mod modVis">
          <ac:chgData name="البوربوينت الإسلامي" userId="8292d700421e9dbf" providerId="LiveId" clId="{2DC7FDD2-BD44-4410-A13C-33651BE89B3D}" dt="2024-02-21T16:29:01.677" v="2310" actId="33935"/>
          <ac:spMkLst>
            <pc:docMk/>
            <pc:sldMk cId="3091929350" sldId="281"/>
            <ac:spMk id="26" creationId="{ECFE4F4D-80E2-7696-B138-C453CFCCA433}"/>
          </ac:spMkLst>
        </pc:spChg>
      </pc:sldChg>
      <pc:sldChg chg="modSp add mod ord modAnim">
        <pc:chgData name="البوربوينت الإسلامي" userId="8292d700421e9dbf" providerId="LiveId" clId="{2DC7FDD2-BD44-4410-A13C-33651BE89B3D}" dt="2024-02-18T16:47:13.638" v="1701" actId="14430"/>
        <pc:sldMkLst>
          <pc:docMk/>
          <pc:sldMk cId="2299017624" sldId="282"/>
        </pc:sldMkLst>
        <pc:spChg chg="mod">
          <ac:chgData name="البوربوينت الإسلامي" userId="8292d700421e9dbf" providerId="LiveId" clId="{2DC7FDD2-BD44-4410-A13C-33651BE89B3D}" dt="2024-02-18T16:45:51.019" v="1689" actId="6549"/>
          <ac:spMkLst>
            <pc:docMk/>
            <pc:sldMk cId="2299017624" sldId="282"/>
            <ac:spMk id="10" creationId="{6312A74B-FA67-5BD5-7E18-AF617BD35125}"/>
          </ac:spMkLst>
        </pc:spChg>
        <pc:spChg chg="mod modVis">
          <ac:chgData name="البوربوينت الإسلامي" userId="8292d700421e9dbf" providerId="LiveId" clId="{2DC7FDD2-BD44-4410-A13C-33651BE89B3D}" dt="2024-02-18T16:47:13.638" v="1701" actId="14430"/>
          <ac:spMkLst>
            <pc:docMk/>
            <pc:sldMk cId="2299017624" sldId="282"/>
            <ac:spMk id="21" creationId="{96945745-CFEA-9F78-AFB5-791FB815E311}"/>
          </ac:spMkLst>
        </pc:spChg>
        <pc:spChg chg="mod modVis">
          <ac:chgData name="البوربوينت الإسلامي" userId="8292d700421e9dbf" providerId="LiveId" clId="{2DC7FDD2-BD44-4410-A13C-33651BE89B3D}" dt="2024-02-18T16:47:13.137" v="1700" actId="14430"/>
          <ac:spMkLst>
            <pc:docMk/>
            <pc:sldMk cId="2299017624" sldId="282"/>
            <ac:spMk id="26" creationId="{09A09512-F86B-2B61-0EC9-2CF2900CC604}"/>
          </ac:spMkLst>
        </pc:spChg>
      </pc:sldChg>
      <pc:sldChg chg="add del">
        <pc:chgData name="البوربوينت الإسلامي" userId="8292d700421e9dbf" providerId="LiveId" clId="{2DC7FDD2-BD44-4410-A13C-33651BE89B3D}" dt="2024-02-18T16:47:24.939" v="1704" actId="47"/>
        <pc:sldMkLst>
          <pc:docMk/>
          <pc:sldMk cId="3062809727" sldId="283"/>
        </pc:sldMkLst>
      </pc:sldChg>
      <pc:sldChg chg="modSp add mod">
        <pc:chgData name="البوربوينت الإسلامي" userId="8292d700421e9dbf" providerId="LiveId" clId="{2DC7FDD2-BD44-4410-A13C-33651BE89B3D}" dt="2024-02-21T16:29:45.997" v="2314" actId="33935"/>
        <pc:sldMkLst>
          <pc:docMk/>
          <pc:sldMk cId="1972654489" sldId="284"/>
        </pc:sldMkLst>
        <pc:spChg chg="mod">
          <ac:chgData name="البوربوينت الإسلامي" userId="8292d700421e9dbf" providerId="LiveId" clId="{2DC7FDD2-BD44-4410-A13C-33651BE89B3D}" dt="2024-02-21T16:29:44.711" v="2313" actId="20577"/>
          <ac:spMkLst>
            <pc:docMk/>
            <pc:sldMk cId="1972654489" sldId="284"/>
            <ac:spMk id="10" creationId="{CAF9C9C8-AEA5-E48C-E6F4-C6BDA53C6B62}"/>
          </ac:spMkLst>
        </pc:spChg>
        <pc:spChg chg="mod modVis">
          <ac:chgData name="البوربوينت الإسلامي" userId="8292d700421e9dbf" providerId="LiveId" clId="{2DC7FDD2-BD44-4410-A13C-33651BE89B3D}" dt="2024-02-21T16:29:45.997" v="2314" actId="33935"/>
          <ac:spMkLst>
            <pc:docMk/>
            <pc:sldMk cId="1972654489" sldId="284"/>
            <ac:spMk id="21" creationId="{CAA4DBBF-524C-8EE5-6F71-4EAA1C5942D1}"/>
          </ac:spMkLst>
        </pc:spChg>
        <pc:spChg chg="mod modVis">
          <ac:chgData name="البوربوينت الإسلامي" userId="8292d700421e9dbf" providerId="LiveId" clId="{2DC7FDD2-BD44-4410-A13C-33651BE89B3D}" dt="2024-02-21T16:29:45.997" v="2314" actId="33935"/>
          <ac:spMkLst>
            <pc:docMk/>
            <pc:sldMk cId="1972654489" sldId="284"/>
            <ac:spMk id="26" creationId="{9F54A7C0-B505-C279-F41B-CB16758DD566}"/>
          </ac:spMkLst>
        </pc:spChg>
      </pc:sldChg>
      <pc:sldChg chg="modSp add mod ord">
        <pc:chgData name="البوربوينت الإسلامي" userId="8292d700421e9dbf" providerId="LiveId" clId="{2DC7FDD2-BD44-4410-A13C-33651BE89B3D}" dt="2024-02-19T01:46:35.257" v="2215"/>
        <pc:sldMkLst>
          <pc:docMk/>
          <pc:sldMk cId="696041234" sldId="285"/>
        </pc:sldMkLst>
        <pc:spChg chg="mod">
          <ac:chgData name="البوربوينت الإسلامي" userId="8292d700421e9dbf" providerId="LiveId" clId="{2DC7FDD2-BD44-4410-A13C-33651BE89B3D}" dt="2024-02-18T16:48:11.386" v="1711" actId="20577"/>
          <ac:spMkLst>
            <pc:docMk/>
            <pc:sldMk cId="696041234" sldId="285"/>
            <ac:spMk id="10" creationId="{102C9851-671B-2E18-33C5-D1AE4F2767A0}"/>
          </ac:spMkLst>
        </pc:spChg>
        <pc:spChg chg="mod modVis">
          <ac:chgData name="البوربوينت الإسلامي" userId="8292d700421e9dbf" providerId="LiveId" clId="{2DC7FDD2-BD44-4410-A13C-33651BE89B3D}" dt="2024-02-18T16:48:26.186" v="1712" actId="33935"/>
          <ac:spMkLst>
            <pc:docMk/>
            <pc:sldMk cId="696041234" sldId="285"/>
            <ac:spMk id="21" creationId="{7DD5AC5E-1FE8-4E59-F795-FAA7D850897C}"/>
          </ac:spMkLst>
        </pc:spChg>
        <pc:spChg chg="mod modVis">
          <ac:chgData name="البوربوينت الإسلامي" userId="8292d700421e9dbf" providerId="LiveId" clId="{2DC7FDD2-BD44-4410-A13C-33651BE89B3D}" dt="2024-02-18T16:48:26.186" v="1712" actId="33935"/>
          <ac:spMkLst>
            <pc:docMk/>
            <pc:sldMk cId="696041234" sldId="285"/>
            <ac:spMk id="26" creationId="{9A45FB1D-D1DB-AB65-61AA-B39F2D272ADB}"/>
          </ac:spMkLst>
        </pc:spChg>
      </pc:sldChg>
      <pc:sldChg chg="modSp add mod ord">
        <pc:chgData name="البوربوينت الإسلامي" userId="8292d700421e9dbf" providerId="LiveId" clId="{2DC7FDD2-BD44-4410-A13C-33651BE89B3D}" dt="2024-02-19T01:46:24.512" v="2213"/>
        <pc:sldMkLst>
          <pc:docMk/>
          <pc:sldMk cId="1643940180" sldId="286"/>
        </pc:sldMkLst>
        <pc:spChg chg="mod modVis">
          <ac:chgData name="البوربوينت الإسلامي" userId="8292d700421e9dbf" providerId="LiveId" clId="{2DC7FDD2-BD44-4410-A13C-33651BE89B3D}" dt="2024-02-19T01:45:25.310" v="2201" actId="33935"/>
          <ac:spMkLst>
            <pc:docMk/>
            <pc:sldMk cId="1643940180" sldId="286"/>
            <ac:spMk id="10" creationId="{83CB41D8-6409-43F3-17B5-9AB68F5F3FD6}"/>
          </ac:spMkLst>
        </pc:spChg>
        <pc:spChg chg="mod modVis">
          <ac:chgData name="البوربوينت الإسلامي" userId="8292d700421e9dbf" providerId="LiveId" clId="{2DC7FDD2-BD44-4410-A13C-33651BE89B3D}" dt="2024-02-19T01:45:25.310" v="2201" actId="33935"/>
          <ac:spMkLst>
            <pc:docMk/>
            <pc:sldMk cId="1643940180" sldId="286"/>
            <ac:spMk id="11" creationId="{8468A8BB-FEAD-6704-813A-8C4BB24C2156}"/>
          </ac:spMkLst>
        </pc:spChg>
        <pc:spChg chg="mod modVis">
          <ac:chgData name="البوربوينت الإسلامي" userId="8292d700421e9dbf" providerId="LiveId" clId="{2DC7FDD2-BD44-4410-A13C-33651BE89B3D}" dt="2024-02-19T01:45:25.310" v="2201" actId="33935"/>
          <ac:spMkLst>
            <pc:docMk/>
            <pc:sldMk cId="1643940180" sldId="286"/>
            <ac:spMk id="13" creationId="{9E5615FC-3F45-B873-E8A2-9747E7664DFE}"/>
          </ac:spMkLst>
        </pc:spChg>
        <pc:spChg chg="mod modVis">
          <ac:chgData name="البوربوينت الإسلامي" userId="8292d700421e9dbf" providerId="LiveId" clId="{2DC7FDD2-BD44-4410-A13C-33651BE89B3D}" dt="2024-02-19T01:46:24.512" v="2213"/>
          <ac:spMkLst>
            <pc:docMk/>
            <pc:sldMk cId="1643940180" sldId="286"/>
            <ac:spMk id="21" creationId="{238F6A21-16C6-5FC2-80C1-5699F5E3BB97}"/>
          </ac:spMkLst>
        </pc:spChg>
        <pc:spChg chg="mod modVis">
          <ac:chgData name="البوربوينت الإسلامي" userId="8292d700421e9dbf" providerId="LiveId" clId="{2DC7FDD2-BD44-4410-A13C-33651BE89B3D}" dt="2024-02-19T01:45:25.310" v="2201" actId="33935"/>
          <ac:spMkLst>
            <pc:docMk/>
            <pc:sldMk cId="1643940180" sldId="286"/>
            <ac:spMk id="25" creationId="{AB361C9E-1A74-F303-3658-294B2F5EA7F0}"/>
          </ac:spMkLst>
        </pc:spChg>
        <pc:spChg chg="mod modVis">
          <ac:chgData name="البوربوينت الإسلامي" userId="8292d700421e9dbf" providerId="LiveId" clId="{2DC7FDD2-BD44-4410-A13C-33651BE89B3D}" dt="2024-02-19T01:46:13.898" v="2211" actId="14429"/>
          <ac:spMkLst>
            <pc:docMk/>
            <pc:sldMk cId="1643940180" sldId="286"/>
            <ac:spMk id="26" creationId="{3DBE1D1D-1F30-2143-2006-D3FB2E75EA3B}"/>
          </ac:spMkLst>
        </pc:spChg>
        <pc:spChg chg="mod modVis">
          <ac:chgData name="البوربوينت الإسلامي" userId="8292d700421e9dbf" providerId="LiveId" clId="{2DC7FDD2-BD44-4410-A13C-33651BE89B3D}" dt="2024-02-19T01:45:25.310" v="2201" actId="33935"/>
          <ac:spMkLst>
            <pc:docMk/>
            <pc:sldMk cId="1643940180" sldId="286"/>
            <ac:spMk id="27" creationId="{1D540E1A-8F67-CF33-B35A-84CD3E00CBA9}"/>
          </ac:spMkLst>
        </pc:spChg>
      </pc:sldChg>
      <pc:sldChg chg="modSp add mod ord">
        <pc:chgData name="البوربوينت الإسلامي" userId="8292d700421e9dbf" providerId="LiveId" clId="{2DC7FDD2-BD44-4410-A13C-33651BE89B3D}" dt="2024-02-21T16:30:41.341" v="2318" actId="33935"/>
        <pc:sldMkLst>
          <pc:docMk/>
          <pc:sldMk cId="2283013170" sldId="287"/>
        </pc:sldMkLst>
        <pc:spChg chg="mod">
          <ac:chgData name="البوربوينت الإسلامي" userId="8292d700421e9dbf" providerId="LiveId" clId="{2DC7FDD2-BD44-4410-A13C-33651BE89B3D}" dt="2024-02-21T16:30:38.666" v="2317" actId="20577"/>
          <ac:spMkLst>
            <pc:docMk/>
            <pc:sldMk cId="2283013170" sldId="287"/>
            <ac:spMk id="10" creationId="{FFD5503D-31B1-BDF9-AC02-D2127CD2307C}"/>
          </ac:spMkLst>
        </pc:spChg>
        <pc:spChg chg="mod modVis">
          <ac:chgData name="البوربوينت الإسلامي" userId="8292d700421e9dbf" providerId="LiveId" clId="{2DC7FDD2-BD44-4410-A13C-33651BE89B3D}" dt="2024-02-21T16:30:41.341" v="2318" actId="33935"/>
          <ac:spMkLst>
            <pc:docMk/>
            <pc:sldMk cId="2283013170" sldId="287"/>
            <ac:spMk id="21" creationId="{4E8D58D3-3D59-4368-BCAF-EBB8CECF7646}"/>
          </ac:spMkLst>
        </pc:spChg>
        <pc:spChg chg="mod modVis">
          <ac:chgData name="البوربوينت الإسلامي" userId="8292d700421e9dbf" providerId="LiveId" clId="{2DC7FDD2-BD44-4410-A13C-33651BE89B3D}" dt="2024-02-21T16:30:41.341" v="2318" actId="33935"/>
          <ac:spMkLst>
            <pc:docMk/>
            <pc:sldMk cId="2283013170" sldId="287"/>
            <ac:spMk id="26" creationId="{A31166C9-E6A0-A476-4A70-69F539F30052}"/>
          </ac:spMkLst>
        </pc:spChg>
      </pc:sldChg>
      <pc:sldChg chg="modSp add mod ord">
        <pc:chgData name="البوربوينت الإسلامي" userId="8292d700421e9dbf" providerId="LiveId" clId="{2DC7FDD2-BD44-4410-A13C-33651BE89B3D}" dt="2024-02-18T17:26:16.335" v="1779" actId="20577"/>
        <pc:sldMkLst>
          <pc:docMk/>
          <pc:sldMk cId="2402131308" sldId="288"/>
        </pc:sldMkLst>
        <pc:spChg chg="mod">
          <ac:chgData name="البوربوينت الإسلامي" userId="8292d700421e9dbf" providerId="LiveId" clId="{2DC7FDD2-BD44-4410-A13C-33651BE89B3D}" dt="2024-02-18T17:25:14.139" v="1758" actId="20577"/>
          <ac:spMkLst>
            <pc:docMk/>
            <pc:sldMk cId="2402131308" sldId="288"/>
            <ac:spMk id="10" creationId="{CC6913B8-5153-49E0-DD7B-42F0276ACF82}"/>
          </ac:spMkLst>
        </pc:spChg>
        <pc:spChg chg="mod modVis">
          <ac:chgData name="البوربوينت الإسلامي" userId="8292d700421e9dbf" providerId="LiveId" clId="{2DC7FDD2-BD44-4410-A13C-33651BE89B3D}" dt="2024-02-18T17:26:16.335" v="1779" actId="20577"/>
          <ac:spMkLst>
            <pc:docMk/>
            <pc:sldMk cId="2402131308" sldId="288"/>
            <ac:spMk id="21" creationId="{5461E782-1011-3AA7-2BFB-E69FD9FEB998}"/>
          </ac:spMkLst>
        </pc:spChg>
        <pc:spChg chg="mod modVis">
          <ac:chgData name="البوربوينت الإسلامي" userId="8292d700421e9dbf" providerId="LiveId" clId="{2DC7FDD2-BD44-4410-A13C-33651BE89B3D}" dt="2024-02-18T17:25:44.707" v="1775" actId="20577"/>
          <ac:spMkLst>
            <pc:docMk/>
            <pc:sldMk cId="2402131308" sldId="288"/>
            <ac:spMk id="26" creationId="{134631BF-380D-13DF-1F20-F29F6FE73098}"/>
          </ac:spMkLst>
        </pc:spChg>
      </pc:sldChg>
      <pc:sldChg chg="modSp add mod ord">
        <pc:chgData name="البوربوينت الإسلامي" userId="8292d700421e9dbf" providerId="LiveId" clId="{2DC7FDD2-BD44-4410-A13C-33651BE89B3D}" dt="2024-02-25T16:24:59.948" v="2331" actId="14429"/>
        <pc:sldMkLst>
          <pc:docMk/>
          <pc:sldMk cId="1053013078" sldId="289"/>
        </pc:sldMkLst>
        <pc:spChg chg="mod">
          <ac:chgData name="البوربوينت الإسلامي" userId="8292d700421e9dbf" providerId="LiveId" clId="{2DC7FDD2-BD44-4410-A13C-33651BE89B3D}" dt="2024-02-18T17:27:06.745" v="1783"/>
          <ac:spMkLst>
            <pc:docMk/>
            <pc:sldMk cId="1053013078" sldId="289"/>
            <ac:spMk id="10" creationId="{0F8BCAA0-9917-EF21-4817-D275691CE3A7}"/>
          </ac:spMkLst>
        </pc:spChg>
        <pc:spChg chg="mod modVis">
          <ac:chgData name="البوربوينت الإسلامي" userId="8292d700421e9dbf" providerId="LiveId" clId="{2DC7FDD2-BD44-4410-A13C-33651BE89B3D}" dt="2024-02-25T16:24:59.948" v="2331" actId="14429"/>
          <ac:spMkLst>
            <pc:docMk/>
            <pc:sldMk cId="1053013078" sldId="289"/>
            <ac:spMk id="21" creationId="{F65A08DD-7039-C4EA-8572-4AF4382F8571}"/>
          </ac:spMkLst>
        </pc:spChg>
      </pc:sldChg>
      <pc:sldChg chg="modSp add mod modAnim">
        <pc:chgData name="البوربوينت الإسلامي" userId="8292d700421e9dbf" providerId="LiveId" clId="{2DC7FDD2-BD44-4410-A13C-33651BE89B3D}" dt="2024-02-25T16:25:06.394" v="2334" actId="14429"/>
        <pc:sldMkLst>
          <pc:docMk/>
          <pc:sldMk cId="3925914819" sldId="290"/>
        </pc:sldMkLst>
        <pc:spChg chg="mod">
          <ac:chgData name="البوربوينت الإسلامي" userId="8292d700421e9dbf" providerId="LiveId" clId="{2DC7FDD2-BD44-4410-A13C-33651BE89B3D}" dt="2024-02-18T17:29:12.654" v="1822" actId="21"/>
          <ac:spMkLst>
            <pc:docMk/>
            <pc:sldMk cId="3925914819" sldId="290"/>
            <ac:spMk id="10" creationId="{CFD3FAD3-23B2-A31F-FEB8-C31AEFA33A3C}"/>
          </ac:spMkLst>
        </pc:spChg>
        <pc:spChg chg="mod modVis">
          <ac:chgData name="البوربوينت الإسلامي" userId="8292d700421e9dbf" providerId="LiveId" clId="{2DC7FDD2-BD44-4410-A13C-33651BE89B3D}" dt="2024-02-25T16:25:06.394" v="2334" actId="14429"/>
          <ac:spMkLst>
            <pc:docMk/>
            <pc:sldMk cId="3925914819" sldId="290"/>
            <ac:spMk id="21" creationId="{FB4B28C5-E02A-A852-F0A4-5EEF0E1B82E8}"/>
          </ac:spMkLst>
        </pc:spChg>
        <pc:spChg chg="mod modVis">
          <ac:chgData name="البوربوينت الإسلامي" userId="8292d700421e9dbf" providerId="LiveId" clId="{2DC7FDD2-BD44-4410-A13C-33651BE89B3D}" dt="2024-02-25T16:25:04.164" v="2333"/>
          <ac:spMkLst>
            <pc:docMk/>
            <pc:sldMk cId="3925914819" sldId="290"/>
            <ac:spMk id="26" creationId="{EE22A209-E994-88E2-FE67-84FC469DADF5}"/>
          </ac:spMkLst>
        </pc:spChg>
      </pc:sldChg>
      <pc:sldChg chg="modSp add ord">
        <pc:chgData name="البوربوينت الإسلامي" userId="8292d700421e9dbf" providerId="LiveId" clId="{2DC7FDD2-BD44-4410-A13C-33651BE89B3D}" dt="2024-02-18T17:33:36.757" v="1897"/>
        <pc:sldMkLst>
          <pc:docMk/>
          <pc:sldMk cId="3853223943" sldId="291"/>
        </pc:sldMkLst>
        <pc:spChg chg="mod">
          <ac:chgData name="البوربوينت الإسلامي" userId="8292d700421e9dbf" providerId="LiveId" clId="{2DC7FDD2-BD44-4410-A13C-33651BE89B3D}" dt="2024-02-18T17:33:36.757" v="1897"/>
          <ac:spMkLst>
            <pc:docMk/>
            <pc:sldMk cId="3853223943" sldId="291"/>
            <ac:spMk id="10" creationId="{BED7EAD9-96B8-C723-2BCD-4F78687946E0}"/>
          </ac:spMkLst>
        </pc:spChg>
      </pc:sldChg>
      <pc:sldChg chg="addSp delSp modSp add mod ord addAnim delAnim modAnim">
        <pc:chgData name="البوربوينت الإسلامي" userId="8292d700421e9dbf" providerId="LiveId" clId="{2DC7FDD2-BD44-4410-A13C-33651BE89B3D}" dt="2024-02-19T01:56:34.561" v="2291" actId="21"/>
        <pc:sldMkLst>
          <pc:docMk/>
          <pc:sldMk cId="4135245572" sldId="292"/>
        </pc:sldMkLst>
        <pc:spChg chg="add del mod modVis">
          <ac:chgData name="البوربوينت الإسلامي" userId="8292d700421e9dbf" providerId="LiveId" clId="{2DC7FDD2-BD44-4410-A13C-33651BE89B3D}" dt="2024-02-19T01:50:11.787" v="2223"/>
          <ac:spMkLst>
            <pc:docMk/>
            <pc:sldMk cId="4135245572" sldId="292"/>
            <ac:spMk id="2" creationId="{E0EBEB15-4F89-5481-2461-84324A00164B}"/>
          </ac:spMkLst>
        </pc:spChg>
        <pc:spChg chg="add del">
          <ac:chgData name="البوربوينت الإسلامي" userId="8292d700421e9dbf" providerId="LiveId" clId="{2DC7FDD2-BD44-4410-A13C-33651BE89B3D}" dt="2024-02-19T01:50:11.787" v="2223"/>
          <ac:spMkLst>
            <pc:docMk/>
            <pc:sldMk cId="4135245572" sldId="292"/>
            <ac:spMk id="4" creationId="{E40204FA-8C6C-9188-F1EE-1B0D9FB555BE}"/>
          </ac:spMkLst>
        </pc:spChg>
        <pc:spChg chg="add del mod">
          <ac:chgData name="البوربوينت الإسلامي" userId="8292d700421e9dbf" providerId="LiveId" clId="{2DC7FDD2-BD44-4410-A13C-33651BE89B3D}" dt="2024-02-19T01:55:15.832" v="2245" actId="478"/>
          <ac:spMkLst>
            <pc:docMk/>
            <pc:sldMk cId="4135245572" sldId="292"/>
            <ac:spMk id="5" creationId="{674AA695-CBBA-5010-ADD2-A4A30734FCA2}"/>
          </ac:spMkLst>
        </pc:spChg>
        <pc:spChg chg="mod">
          <ac:chgData name="البوربوينت الإسلامي" userId="8292d700421e9dbf" providerId="LiveId" clId="{2DC7FDD2-BD44-4410-A13C-33651BE89B3D}" dt="2024-02-18T17:43:41.438" v="2094" actId="1035"/>
          <ac:spMkLst>
            <pc:docMk/>
            <pc:sldMk cId="4135245572" sldId="292"/>
            <ac:spMk id="13" creationId="{55B01D59-7864-68D7-CC46-7D02406EDA68}"/>
          </ac:spMkLst>
        </pc:spChg>
        <pc:spChg chg="mod">
          <ac:chgData name="البوربوينت الإسلامي" userId="8292d700421e9dbf" providerId="LiveId" clId="{2DC7FDD2-BD44-4410-A13C-33651BE89B3D}" dt="2024-02-18T17:43:41.438" v="2094" actId="1035"/>
          <ac:spMkLst>
            <pc:docMk/>
            <pc:sldMk cId="4135245572" sldId="292"/>
            <ac:spMk id="16" creationId="{69F7B8AF-BC8A-BA54-4F95-9D1E19D3FACD}"/>
          </ac:spMkLst>
        </pc:spChg>
        <pc:spChg chg="mod">
          <ac:chgData name="البوربوينت الإسلامي" userId="8292d700421e9dbf" providerId="LiveId" clId="{2DC7FDD2-BD44-4410-A13C-33651BE89B3D}" dt="2024-02-18T17:43:41.438" v="2094" actId="1035"/>
          <ac:spMkLst>
            <pc:docMk/>
            <pc:sldMk cId="4135245572" sldId="292"/>
            <ac:spMk id="17" creationId="{D5DAFB8C-BD80-7536-326A-83B5F3C5D66F}"/>
          </ac:spMkLst>
        </pc:spChg>
        <pc:picChg chg="add del mod ord">
          <ac:chgData name="البوربوينت الإسلامي" userId="8292d700421e9dbf" providerId="LiveId" clId="{2DC7FDD2-BD44-4410-A13C-33651BE89B3D}" dt="2024-02-19T01:56:34.561" v="2291" actId="21"/>
          <ac:picMkLst>
            <pc:docMk/>
            <pc:sldMk cId="4135245572" sldId="292"/>
            <ac:picMk id="3" creationId="{C879C4B4-C3C0-0B39-AFBA-D963EB1D05A9}"/>
          </ac:picMkLst>
        </pc:picChg>
        <pc:picChg chg="add del mod">
          <ac:chgData name="البوربوينت الإسلامي" userId="8292d700421e9dbf" providerId="LiveId" clId="{2DC7FDD2-BD44-4410-A13C-33651BE89B3D}" dt="2024-02-18T17:41:32.042" v="2009" actId="478"/>
          <ac:picMkLst>
            <pc:docMk/>
            <pc:sldMk cId="4135245572" sldId="292"/>
            <ac:picMk id="5" creationId="{DEB24A56-34F2-B844-5728-D7D2D2509733}"/>
          </ac:picMkLst>
        </pc:picChg>
        <pc:picChg chg="add del mod ord">
          <ac:chgData name="البوربوينت الإسلامي" userId="8292d700421e9dbf" providerId="LiveId" clId="{2DC7FDD2-BD44-4410-A13C-33651BE89B3D}" dt="2024-02-19T01:55:20.936" v="2246" actId="21"/>
          <ac:picMkLst>
            <pc:docMk/>
            <pc:sldMk cId="4135245572" sldId="292"/>
            <ac:picMk id="7" creationId="{9F884791-27EB-4DC0-D0AC-02F01FD2A7B9}"/>
          </ac:picMkLst>
        </pc:picChg>
        <pc:picChg chg="del">
          <ac:chgData name="البوربوينت الإسلامي" userId="8292d700421e9dbf" providerId="LiveId" clId="{2DC7FDD2-BD44-4410-A13C-33651BE89B3D}" dt="2024-02-19T01:55:15.832" v="2245" actId="478"/>
          <ac:picMkLst>
            <pc:docMk/>
            <pc:sldMk cId="4135245572" sldId="292"/>
            <ac:picMk id="9" creationId="{C0B4342B-12F5-AE24-C179-5B784BF67F46}"/>
          </ac:picMkLst>
        </pc:picChg>
        <pc:picChg chg="del">
          <ac:chgData name="البوربوينت الإسلامي" userId="8292d700421e9dbf" providerId="LiveId" clId="{2DC7FDD2-BD44-4410-A13C-33651BE89B3D}" dt="2024-02-19T01:55:15.832" v="2245" actId="478"/>
          <ac:picMkLst>
            <pc:docMk/>
            <pc:sldMk cId="4135245572" sldId="292"/>
            <ac:picMk id="14" creationId="{D1985254-3414-E816-6BF6-CA8FACDB138B}"/>
          </ac:picMkLst>
        </pc:picChg>
        <pc:picChg chg="del">
          <ac:chgData name="البوربوينت الإسلامي" userId="8292d700421e9dbf" providerId="LiveId" clId="{2DC7FDD2-BD44-4410-A13C-33651BE89B3D}" dt="2024-02-19T01:55:15.832" v="2245" actId="478"/>
          <ac:picMkLst>
            <pc:docMk/>
            <pc:sldMk cId="4135245572" sldId="292"/>
            <ac:picMk id="15" creationId="{A3F49ADD-7219-8EE6-C1DF-D375E71C00C8}"/>
          </ac:picMkLst>
        </pc:picChg>
      </pc:sldChg>
      <pc:sldChg chg="add">
        <pc:chgData name="البوربوينت الإسلامي" userId="8292d700421e9dbf" providerId="LiveId" clId="{2DC7FDD2-BD44-4410-A13C-33651BE89B3D}" dt="2024-02-19T01:56:14.026" v="2287"/>
        <pc:sldMkLst>
          <pc:docMk/>
          <pc:sldMk cId="3679710936" sldId="293"/>
        </pc:sldMkLst>
      </pc:sldChg>
      <pc:sldMasterChg chg="setBg delSldLayout modSldLayout sldLayoutOrd">
        <pc:chgData name="البوربوينت الإسلامي" userId="8292d700421e9dbf" providerId="LiveId" clId="{2DC7FDD2-BD44-4410-A13C-33651BE89B3D}" dt="2024-02-19T01:55:27.376" v="2285" actId="171"/>
        <pc:sldMasterMkLst>
          <pc:docMk/>
          <pc:sldMasterMk cId="1598843248" sldId="2147483648"/>
        </pc:sldMasterMkLst>
        <pc:sldLayoutChg chg="del setBg">
          <pc:chgData name="البوربوينت الإسلامي" userId="8292d700421e9dbf" providerId="LiveId" clId="{2DC7FDD2-BD44-4410-A13C-33651BE89B3D}" dt="2024-02-18T15:00:40.237" v="269" actId="2696"/>
          <pc:sldLayoutMkLst>
            <pc:docMk/>
            <pc:sldMasterMk cId="1598843248" sldId="2147483648"/>
            <pc:sldLayoutMk cId="2381724466" sldId="2147483649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0.253" v="270" actId="2696"/>
          <pc:sldLayoutMkLst>
            <pc:docMk/>
            <pc:sldMasterMk cId="1598843248" sldId="2147483648"/>
            <pc:sldLayoutMk cId="4060688325" sldId="2147483650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0.269" v="271" actId="2696"/>
          <pc:sldLayoutMkLst>
            <pc:docMk/>
            <pc:sldMasterMk cId="1598843248" sldId="2147483648"/>
            <pc:sldLayoutMk cId="32951207" sldId="2147483651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0.284" v="272" actId="2696"/>
          <pc:sldLayoutMkLst>
            <pc:docMk/>
            <pc:sldMasterMk cId="1598843248" sldId="2147483648"/>
            <pc:sldLayoutMk cId="3044013263" sldId="2147483652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0.316" v="273" actId="2696"/>
          <pc:sldLayoutMkLst>
            <pc:docMk/>
            <pc:sldMasterMk cId="1598843248" sldId="2147483648"/>
            <pc:sldLayoutMk cId="625102581" sldId="2147483653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0.331" v="274" actId="2696"/>
          <pc:sldLayoutMkLst>
            <pc:docMk/>
            <pc:sldMasterMk cId="1598843248" sldId="2147483648"/>
            <pc:sldLayoutMk cId="288422776" sldId="2147483654"/>
          </pc:sldLayoutMkLst>
        </pc:sldLayoutChg>
        <pc:sldLayoutChg chg="addSp delSp modSp mod setBg modAnim">
          <pc:chgData name="البوربوينت الإسلامي" userId="8292d700421e9dbf" providerId="LiveId" clId="{2DC7FDD2-BD44-4410-A13C-33651BE89B3D}" dt="2024-02-19T01:52:51.456" v="2235" actId="962"/>
          <pc:sldLayoutMkLst>
            <pc:docMk/>
            <pc:sldMasterMk cId="1598843248" sldId="2147483648"/>
            <pc:sldLayoutMk cId="1174952502" sldId="2147483655"/>
          </pc:sldLayoutMkLst>
          <pc:spChg chg="add del">
            <ac:chgData name="البوربوينت الإسلامي" userId="8292d700421e9dbf" providerId="LiveId" clId="{2DC7FDD2-BD44-4410-A13C-33651BE89B3D}" dt="2024-02-18T15:01:22.444" v="291" actId="478"/>
            <ac:spMkLst>
              <pc:docMk/>
              <pc:sldMasterMk cId="1598843248" sldId="2147483648"/>
              <pc:sldLayoutMk cId="1174952502" sldId="2147483655"/>
              <ac:spMk id="2" creationId="{B196E59E-A0E6-2B6D-2F07-345B30EF4DED}"/>
            </ac:spMkLst>
          </pc:spChg>
          <pc:spChg chg="add mod">
            <ac:chgData name="البوربوينت الإسلامي" userId="8292d700421e9dbf" providerId="LiveId" clId="{2DC7FDD2-BD44-4410-A13C-33651BE89B3D}" dt="2024-02-19T01:51:25.632" v="2233"/>
            <ac:spMkLst>
              <pc:docMk/>
              <pc:sldMasterMk cId="1598843248" sldId="2147483648"/>
              <pc:sldLayoutMk cId="1174952502" sldId="2147483655"/>
              <ac:spMk id="3" creationId="{77E6A910-CD58-7FB7-6A90-826BF56BEE26}"/>
            </ac:spMkLst>
          </pc:spChg>
          <pc:spChg chg="add del">
            <ac:chgData name="البوربوينت الإسلامي" userId="8292d700421e9dbf" providerId="LiveId" clId="{2DC7FDD2-BD44-4410-A13C-33651BE89B3D}" dt="2024-02-18T15:01:22.444" v="291" actId="478"/>
            <ac:spMkLst>
              <pc:docMk/>
              <pc:sldMasterMk cId="1598843248" sldId="2147483648"/>
              <pc:sldLayoutMk cId="1174952502" sldId="2147483655"/>
              <ac:spMk id="3" creationId="{F3EDB74E-0AC3-8557-4EAB-6D29845F1F91}"/>
            </ac:spMkLst>
          </pc:spChg>
          <pc:spChg chg="add del">
            <ac:chgData name="البوربوينت الإسلامي" userId="8292d700421e9dbf" providerId="LiveId" clId="{2DC7FDD2-BD44-4410-A13C-33651BE89B3D}" dt="2024-02-18T15:01:22.444" v="291" actId="478"/>
            <ac:spMkLst>
              <pc:docMk/>
              <pc:sldMasterMk cId="1598843248" sldId="2147483648"/>
              <pc:sldLayoutMk cId="1174952502" sldId="2147483655"/>
              <ac:spMk id="4" creationId="{B723A4DF-25E5-24CA-E46D-FFF61D2BA228}"/>
            </ac:spMkLst>
          </pc:spChg>
          <pc:spChg chg="add del mod modCrop">
            <ac:chgData name="البوربوينت الإسلامي" userId="8292d700421e9dbf" providerId="LiveId" clId="{2DC7FDD2-BD44-4410-A13C-33651BE89B3D}" dt="2024-02-18T15:01:51.641" v="303" actId="21"/>
            <ac:spMkLst>
              <pc:docMk/>
              <pc:sldMasterMk cId="1598843248" sldId="2147483648"/>
              <pc:sldLayoutMk cId="1174952502" sldId="2147483655"/>
              <ac:spMk id="5" creationId="{04A9ECA7-354E-7EE6-DBF9-F36140C65070}"/>
            </ac:spMkLst>
          </pc:spChg>
          <pc:picChg chg="add mod">
            <ac:chgData name="البوربوينت الإسلامي" userId="8292d700421e9dbf" providerId="LiveId" clId="{2DC7FDD2-BD44-4410-A13C-33651BE89B3D}" dt="2024-02-18T16:28:45.787" v="1358"/>
            <ac:picMkLst>
              <pc:docMk/>
              <pc:sldMasterMk cId="1598843248" sldId="2147483648"/>
              <pc:sldLayoutMk cId="1174952502" sldId="2147483655"/>
              <ac:picMk id="2" creationId="{3F403103-C9F3-C5A0-698C-1E6BF97C4706}"/>
            </ac:picMkLst>
          </pc:picChg>
          <pc:picChg chg="add mod">
            <ac:chgData name="البوربوينت الإسلامي" userId="8292d700421e9dbf" providerId="LiveId" clId="{2DC7FDD2-BD44-4410-A13C-33651BE89B3D}" dt="2024-02-18T16:28:45.787" v="1358"/>
            <ac:picMkLst>
              <pc:docMk/>
              <pc:sldMasterMk cId="1598843248" sldId="2147483648"/>
              <pc:sldLayoutMk cId="1174952502" sldId="2147483655"/>
              <ac:picMk id="12" creationId="{BF9827FE-6F71-25BF-2749-C3A432FF2315}"/>
            </ac:picMkLst>
          </pc:picChg>
          <pc:picChg chg="add mod">
            <ac:chgData name="البوربوينت الإسلامي" userId="8292d700421e9dbf" providerId="LiveId" clId="{2DC7FDD2-BD44-4410-A13C-33651BE89B3D}" dt="2024-02-19T01:52:51.456" v="2235" actId="962"/>
            <ac:picMkLst>
              <pc:docMk/>
              <pc:sldMasterMk cId="1598843248" sldId="2147483648"/>
              <pc:sldLayoutMk cId="1174952502" sldId="2147483655"/>
              <ac:picMk id="20" creationId="{44101910-2B38-EEB4-1932-9D428800732F}"/>
            </ac:picMkLst>
          </pc:picChg>
        </pc:sldLayoutChg>
        <pc:sldLayoutChg chg="addSp delSp modSp mod setBg modAnim">
          <pc:chgData name="البوربوينت الإسلامي" userId="8292d700421e9dbf" providerId="LiveId" clId="{2DC7FDD2-BD44-4410-A13C-33651BE89B3D}" dt="2024-02-19T01:55:04.606" v="2244"/>
          <pc:sldLayoutMkLst>
            <pc:docMk/>
            <pc:sldMasterMk cId="1598843248" sldId="2147483648"/>
            <pc:sldLayoutMk cId="3104117246" sldId="2147483656"/>
          </pc:sldLayoutMkLst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2" creationId="{D8D08072-DB40-273C-91E0-1D0FD5180444}"/>
            </ac:spMkLst>
          </pc:spChg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3" creationId="{78845168-2F2A-DDFE-1BB8-3836AC60EA9B}"/>
            </ac:spMkLst>
          </pc:spChg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4" creationId="{FE4E4955-7B98-E20E-8444-56EF6FA39890}"/>
            </ac:spMkLst>
          </pc:spChg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5" creationId="{04476F1F-C4A1-9E80-5FE9-9283B916271C}"/>
            </ac:spMkLst>
          </pc:spChg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6" creationId="{97DBFC5D-98EC-A715-31E6-391AA34374B2}"/>
            </ac:spMkLst>
          </pc:spChg>
          <pc:spChg chg="add del">
            <ac:chgData name="البوربوينت الإسلامي" userId="8292d700421e9dbf" providerId="LiveId" clId="{2DC7FDD2-BD44-4410-A13C-33651BE89B3D}" dt="2024-02-19T01:54:47.771" v="2242" actId="478"/>
            <ac:spMkLst>
              <pc:docMk/>
              <pc:sldMasterMk cId="1598843248" sldId="2147483648"/>
              <pc:sldLayoutMk cId="3104117246" sldId="2147483656"/>
              <ac:spMk id="7" creationId="{63532C4B-5693-9153-F244-A8178467E69D}"/>
            </ac:spMkLst>
          </pc:spChg>
          <pc:spChg chg="add mod">
            <ac:chgData name="البوربوينت الإسلامي" userId="8292d700421e9dbf" providerId="LiveId" clId="{2DC7FDD2-BD44-4410-A13C-33651BE89B3D}" dt="2024-02-19T01:55:04.606" v="2244"/>
            <ac:spMkLst>
              <pc:docMk/>
              <pc:sldMasterMk cId="1598843248" sldId="2147483648"/>
              <pc:sldLayoutMk cId="3104117246" sldId="2147483656"/>
              <ac:spMk id="11" creationId="{4AA3FBE6-FB72-A303-4151-9B6BBA8F7F18}"/>
            </ac:spMkLst>
          </pc:spChg>
          <pc:picChg chg="add mod">
            <ac:chgData name="البوربوينت الإسلامي" userId="8292d700421e9dbf" providerId="LiveId" clId="{2DC7FDD2-BD44-4410-A13C-33651BE89B3D}" dt="2024-02-19T01:55:04.606" v="2244"/>
            <ac:picMkLst>
              <pc:docMk/>
              <pc:sldMasterMk cId="1598843248" sldId="2147483648"/>
              <pc:sldLayoutMk cId="3104117246" sldId="2147483656"/>
              <ac:picMk id="8" creationId="{0BD588AA-35E9-EC98-88B6-76A0AF9901AD}"/>
            </ac:picMkLst>
          </pc:picChg>
          <pc:picChg chg="add mod">
            <ac:chgData name="البوربوينت الإسلامي" userId="8292d700421e9dbf" providerId="LiveId" clId="{2DC7FDD2-BD44-4410-A13C-33651BE89B3D}" dt="2024-02-19T01:55:04.606" v="2244"/>
            <ac:picMkLst>
              <pc:docMk/>
              <pc:sldMasterMk cId="1598843248" sldId="2147483648"/>
              <pc:sldLayoutMk cId="3104117246" sldId="2147483656"/>
              <ac:picMk id="9" creationId="{4EC93CB8-FF53-E130-9167-AD7217FBF23D}"/>
            </ac:picMkLst>
          </pc:picChg>
          <pc:picChg chg="add mod">
            <ac:chgData name="البوربوينت الإسلامي" userId="8292d700421e9dbf" providerId="LiveId" clId="{2DC7FDD2-BD44-4410-A13C-33651BE89B3D}" dt="2024-02-19T01:55:04.606" v="2244"/>
            <ac:picMkLst>
              <pc:docMk/>
              <pc:sldMasterMk cId="1598843248" sldId="2147483648"/>
              <pc:sldLayoutMk cId="3104117246" sldId="2147483656"/>
              <ac:picMk id="10" creationId="{D0C668FF-0ACF-1583-4AB6-7206BB225F3D}"/>
            </ac:picMkLst>
          </pc:picChg>
        </pc:sldLayoutChg>
        <pc:sldLayoutChg chg="del setBg">
          <pc:chgData name="البوربوينت الإسلامي" userId="8292d700421e9dbf" providerId="LiveId" clId="{2DC7FDD2-BD44-4410-A13C-33651BE89B3D}" dt="2024-02-18T15:00:43.594" v="276" actId="2696"/>
          <pc:sldLayoutMkLst>
            <pc:docMk/>
            <pc:sldMasterMk cId="1598843248" sldId="2147483648"/>
            <pc:sldLayoutMk cId="2137959117" sldId="2147483657"/>
          </pc:sldLayoutMkLst>
        </pc:sldLayoutChg>
        <pc:sldLayoutChg chg="del setBg">
          <pc:chgData name="البوربوينت الإسلامي" userId="8292d700421e9dbf" providerId="LiveId" clId="{2DC7FDD2-BD44-4410-A13C-33651BE89B3D}" dt="2024-02-18T15:00:43.580" v="275" actId="2696"/>
          <pc:sldLayoutMkLst>
            <pc:docMk/>
            <pc:sldMasterMk cId="1598843248" sldId="2147483648"/>
            <pc:sldLayoutMk cId="1569443412" sldId="2147483658"/>
          </pc:sldLayoutMkLst>
        </pc:sldLayoutChg>
        <pc:sldLayoutChg chg="addSp delSp modSp mod ord setBg modAnim">
          <pc:chgData name="البوربوينت الإسلامي" userId="8292d700421e9dbf" providerId="LiveId" clId="{2DC7FDD2-BD44-4410-A13C-33651BE89B3D}" dt="2024-02-19T01:55:27.376" v="2285" actId="171"/>
          <pc:sldLayoutMkLst>
            <pc:docMk/>
            <pc:sldMasterMk cId="1598843248" sldId="2147483648"/>
            <pc:sldLayoutMk cId="1834528113" sldId="2147483659"/>
          </pc:sldLayoutMkLst>
          <pc:spChg chg="add del">
            <ac:chgData name="البوربوينت الإسلامي" userId="8292d700421e9dbf" providerId="LiveId" clId="{2DC7FDD2-BD44-4410-A13C-33651BE89B3D}" dt="2024-02-19T01:54:23.109" v="2239" actId="478"/>
            <ac:spMkLst>
              <pc:docMk/>
              <pc:sldMasterMk cId="1598843248" sldId="2147483648"/>
              <pc:sldLayoutMk cId="1834528113" sldId="2147483659"/>
              <ac:spMk id="2" creationId="{C83BB458-4D42-2B3E-6927-E5AA51AB34D5}"/>
            </ac:spMkLst>
          </pc:spChg>
          <pc:spChg chg="add del">
            <ac:chgData name="البوربوينت الإسلامي" userId="8292d700421e9dbf" providerId="LiveId" clId="{2DC7FDD2-BD44-4410-A13C-33651BE89B3D}" dt="2024-02-19T01:54:23.109" v="2239" actId="478"/>
            <ac:spMkLst>
              <pc:docMk/>
              <pc:sldMasterMk cId="1598843248" sldId="2147483648"/>
              <pc:sldLayoutMk cId="1834528113" sldId="2147483659"/>
              <ac:spMk id="3" creationId="{4979B805-3013-970A-FF13-8EA97473F148}"/>
            </ac:spMkLst>
          </pc:spChg>
          <pc:spChg chg="add del">
            <ac:chgData name="البوربوينت الإسلامي" userId="8292d700421e9dbf" providerId="LiveId" clId="{2DC7FDD2-BD44-4410-A13C-33651BE89B3D}" dt="2024-02-19T01:54:23.109" v="2239" actId="478"/>
            <ac:spMkLst>
              <pc:docMk/>
              <pc:sldMasterMk cId="1598843248" sldId="2147483648"/>
              <pc:sldLayoutMk cId="1834528113" sldId="2147483659"/>
              <ac:spMk id="4" creationId="{C81DE029-0E6E-F8C4-1EE9-51F8DB5EE2E5}"/>
            </ac:spMkLst>
          </pc:spChg>
          <pc:spChg chg="add del">
            <ac:chgData name="البوربوينت الإسلامي" userId="8292d700421e9dbf" providerId="LiveId" clId="{2DC7FDD2-BD44-4410-A13C-33651BE89B3D}" dt="2024-02-19T01:54:23.109" v="2239" actId="478"/>
            <ac:spMkLst>
              <pc:docMk/>
              <pc:sldMasterMk cId="1598843248" sldId="2147483648"/>
              <pc:sldLayoutMk cId="1834528113" sldId="2147483659"/>
              <ac:spMk id="5" creationId="{EBCAC0EF-6A1C-664E-F3EA-E09477FC7A54}"/>
            </ac:spMkLst>
          </pc:spChg>
          <pc:spChg chg="add del">
            <ac:chgData name="البوربوينت الإسلامي" userId="8292d700421e9dbf" providerId="LiveId" clId="{2DC7FDD2-BD44-4410-A13C-33651BE89B3D}" dt="2024-02-19T01:54:23.109" v="2239" actId="478"/>
            <ac:spMkLst>
              <pc:docMk/>
              <pc:sldMasterMk cId="1598843248" sldId="2147483648"/>
              <pc:sldLayoutMk cId="1834528113" sldId="2147483659"/>
              <ac:spMk id="6" creationId="{1BA1E6B7-0C5D-C0D5-90F1-83FA5813B6A5}"/>
            </ac:spMkLst>
          </pc:spChg>
          <pc:spChg chg="add mod">
            <ac:chgData name="البوربوينت الإسلامي" userId="8292d700421e9dbf" providerId="LiveId" clId="{2DC7FDD2-BD44-4410-A13C-33651BE89B3D}" dt="2024-02-19T01:50:46.466" v="2228"/>
            <ac:spMkLst>
              <pc:docMk/>
              <pc:sldMasterMk cId="1598843248" sldId="2147483648"/>
              <pc:sldLayoutMk cId="1834528113" sldId="2147483659"/>
              <ac:spMk id="8" creationId="{674AA695-CBBA-5010-ADD2-A4A30734FCA2}"/>
            </ac:spMkLst>
          </pc:spChg>
          <pc:spChg chg="add mod">
            <ac:chgData name="البوربوينت الإسلامي" userId="8292d700421e9dbf" providerId="LiveId" clId="{2DC7FDD2-BD44-4410-A13C-33651BE89B3D}" dt="2024-02-19T01:54:23.650" v="2240"/>
            <ac:spMkLst>
              <pc:docMk/>
              <pc:sldMasterMk cId="1598843248" sldId="2147483648"/>
              <pc:sldLayoutMk cId="1834528113" sldId="2147483659"/>
              <ac:spMk id="10" creationId="{5CDE7175-F4F1-C14A-BF5B-84B0E75A08D2}"/>
            </ac:spMkLst>
          </pc:spChg>
          <pc:picChg chg="add mod">
            <ac:chgData name="البوربوينت الإسلامي" userId="8292d700421e9dbf" providerId="LiveId" clId="{2DC7FDD2-BD44-4410-A13C-33651BE89B3D}" dt="2024-02-19T01:50:46.466" v="2228"/>
            <ac:picMkLst>
              <pc:docMk/>
              <pc:sldMasterMk cId="1598843248" sldId="2147483648"/>
              <pc:sldLayoutMk cId="1834528113" sldId="2147483659"/>
              <ac:picMk id="7" creationId="{9F884791-27EB-4DC0-D0AC-02F01FD2A7B9}"/>
            </ac:picMkLst>
          </pc:picChg>
          <pc:picChg chg="add mod">
            <ac:chgData name="البوربوينت الإسلامي" userId="8292d700421e9dbf" providerId="LiveId" clId="{2DC7FDD2-BD44-4410-A13C-33651BE89B3D}" dt="2024-02-19T01:54:23.650" v="2240"/>
            <ac:picMkLst>
              <pc:docMk/>
              <pc:sldMasterMk cId="1598843248" sldId="2147483648"/>
              <pc:sldLayoutMk cId="1834528113" sldId="2147483659"/>
              <ac:picMk id="9" creationId="{5DFE3C54-4F76-141A-1524-FBDCCA50C87A}"/>
            </ac:picMkLst>
          </pc:picChg>
          <pc:picChg chg="add mod ord">
            <ac:chgData name="البوربوينت الإسلامي" userId="8292d700421e9dbf" providerId="LiveId" clId="{2DC7FDD2-BD44-4410-A13C-33651BE89B3D}" dt="2024-02-19T01:55:27.376" v="2285" actId="171"/>
            <ac:picMkLst>
              <pc:docMk/>
              <pc:sldMasterMk cId="1598843248" sldId="2147483648"/>
              <pc:sldLayoutMk cId="1834528113" sldId="2147483659"/>
              <ac:picMk id="11" creationId="{9F884791-27EB-4DC0-D0AC-02F01FD2A7B9}"/>
            </ac:picMkLst>
          </pc:picChg>
          <pc:picChg chg="add mod">
            <ac:chgData name="البوربوينت الإسلامي" userId="8292d700421e9dbf" providerId="LiveId" clId="{2DC7FDD2-BD44-4410-A13C-33651BE89B3D}" dt="2024-02-19T01:54:23.650" v="2240"/>
            <ac:picMkLst>
              <pc:docMk/>
              <pc:sldMasterMk cId="1598843248" sldId="2147483648"/>
              <pc:sldLayoutMk cId="1834528113" sldId="2147483659"/>
              <ac:picMk id="14" creationId="{C16B8180-5404-5852-2338-1511C531594F}"/>
            </ac:picMkLst>
          </pc:picChg>
          <pc:picChg chg="add mod">
            <ac:chgData name="البوربوينت الإسلامي" userId="8292d700421e9dbf" providerId="LiveId" clId="{2DC7FDD2-BD44-4410-A13C-33651BE89B3D}" dt="2024-02-19T01:54:23.650" v="2240"/>
            <ac:picMkLst>
              <pc:docMk/>
              <pc:sldMasterMk cId="1598843248" sldId="2147483648"/>
              <pc:sldLayoutMk cId="1834528113" sldId="2147483659"/>
              <ac:picMk id="15" creationId="{AB3ABCDE-D0AD-8E64-DDAA-2901936D92D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شعاع">
            <a:extLst>
              <a:ext uri="{FF2B5EF4-FFF2-40B4-BE49-F238E27FC236}">
                <a16:creationId xmlns:a16="http://schemas.microsoft.com/office/drawing/2014/main" id="{9F884791-27EB-4DC0-D0AC-02F01FD2A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814900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800" y="-3889800"/>
            <a:ext cx="14637600" cy="14637600"/>
          </a:xfrm>
          <a:prstGeom prst="rect">
            <a:avLst/>
          </a:prstGeom>
        </p:spPr>
      </p:pic>
      <p:pic>
        <p:nvPicPr>
          <p:cNvPr id="9" name="زخرفة 1">
            <a:extLst>
              <a:ext uri="{FF2B5EF4-FFF2-40B4-BE49-F238E27FC236}">
                <a16:creationId xmlns:a16="http://schemas.microsoft.com/office/drawing/2014/main" id="{5DFE3C54-4F76-141A-1524-FBDCCA50C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82" y="-3616200"/>
            <a:ext cx="4735436" cy="4690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زخرفة 2">
            <a:extLst>
              <a:ext uri="{FF2B5EF4-FFF2-40B4-BE49-F238E27FC236}">
                <a16:creationId xmlns:a16="http://schemas.microsoft.com/office/drawing/2014/main" id="{C16B8180-5404-5852-2338-1511C53159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15" y="5980837"/>
            <a:ext cx="177097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زخرفة 3">
            <a:extLst>
              <a:ext uri="{FF2B5EF4-FFF2-40B4-BE49-F238E27FC236}">
                <a16:creationId xmlns:a16="http://schemas.microsoft.com/office/drawing/2014/main" id="{AB3ABCDE-D0AD-8E64-DDAA-2901936D9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485" y="5980837"/>
            <a:ext cx="177097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إطار">
            <a:extLst>
              <a:ext uri="{FF2B5EF4-FFF2-40B4-BE49-F238E27FC236}">
                <a16:creationId xmlns:a16="http://schemas.microsoft.com/office/drawing/2014/main" id="{5CDE7175-F4F1-C14A-BF5B-84B0E75A08D2}"/>
              </a:ext>
            </a:extLst>
          </p:cNvPr>
          <p:cNvSpPr/>
          <p:nvPr userDrawn="1"/>
        </p:nvSpPr>
        <p:spPr>
          <a:xfrm>
            <a:off x="-1496400" y="-3889800"/>
            <a:ext cx="14911200" cy="14637600"/>
          </a:xfrm>
          <a:custGeom>
            <a:avLst/>
            <a:gdLst>
              <a:gd name="connsiteX0" fmla="*/ 1496400 w 14911200"/>
              <a:gd name="connsiteY0" fmla="*/ 3889800 h 14637600"/>
              <a:gd name="connsiteX1" fmla="*/ 1496400 w 14911200"/>
              <a:gd name="connsiteY1" fmla="*/ 10747800 h 14637600"/>
              <a:gd name="connsiteX2" fmla="*/ 13688400 w 14911200"/>
              <a:gd name="connsiteY2" fmla="*/ 10747800 h 14637600"/>
              <a:gd name="connsiteX3" fmla="*/ 13688400 w 14911200"/>
              <a:gd name="connsiteY3" fmla="*/ 3889800 h 14637600"/>
              <a:gd name="connsiteX4" fmla="*/ 0 w 14911200"/>
              <a:gd name="connsiteY4" fmla="*/ 0 h 14637600"/>
              <a:gd name="connsiteX5" fmla="*/ 14911200 w 14911200"/>
              <a:gd name="connsiteY5" fmla="*/ 0 h 14637600"/>
              <a:gd name="connsiteX6" fmla="*/ 14911200 w 14911200"/>
              <a:gd name="connsiteY6" fmla="*/ 14637600 h 14637600"/>
              <a:gd name="connsiteX7" fmla="*/ 0 w 14911200"/>
              <a:gd name="connsiteY7" fmla="*/ 14637600 h 146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11200" h="14637600">
                <a:moveTo>
                  <a:pt x="1496400" y="3889800"/>
                </a:moveTo>
                <a:lnTo>
                  <a:pt x="1496400" y="10747800"/>
                </a:lnTo>
                <a:lnTo>
                  <a:pt x="13688400" y="10747800"/>
                </a:lnTo>
                <a:lnTo>
                  <a:pt x="13688400" y="3889800"/>
                </a:lnTo>
                <a:close/>
                <a:moveTo>
                  <a:pt x="0" y="0"/>
                </a:moveTo>
                <a:lnTo>
                  <a:pt x="14911200" y="0"/>
                </a:lnTo>
                <a:lnTo>
                  <a:pt x="14911200" y="14637600"/>
                </a:lnTo>
                <a:lnTo>
                  <a:pt x="0" y="1463760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مصحف">
            <a:extLst>
              <a:ext uri="{FF2B5EF4-FFF2-40B4-BE49-F238E27FC236}">
                <a16:creationId xmlns:a16="http://schemas.microsoft.com/office/drawing/2014/main" id="{44101910-2B38-EEB4-1932-9D4288007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8" y="4780059"/>
            <a:ext cx="2278041" cy="1949082"/>
          </a:xfrm>
          <a:prstGeom prst="rect">
            <a:avLst/>
          </a:prstGeom>
        </p:spPr>
      </p:pic>
      <p:pic>
        <p:nvPicPr>
          <p:cNvPr id="12" name="زخرفة 1">
            <a:extLst>
              <a:ext uri="{FF2B5EF4-FFF2-40B4-BE49-F238E27FC236}">
                <a16:creationId xmlns:a16="http://schemas.microsoft.com/office/drawing/2014/main" id="{BF9827FE-6F71-25BF-2749-C3A432FF23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979" y="-1289698"/>
            <a:ext cx="2278041" cy="25793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زخرفة 2">
            <a:extLst>
              <a:ext uri="{FF2B5EF4-FFF2-40B4-BE49-F238E27FC236}">
                <a16:creationId xmlns:a16="http://schemas.microsoft.com/office/drawing/2014/main" id="{3F403103-C9F3-C5A0-698C-1E6BF97C47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021" y="-1289698"/>
            <a:ext cx="2278041" cy="25793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إطار">
            <a:extLst>
              <a:ext uri="{FF2B5EF4-FFF2-40B4-BE49-F238E27FC236}">
                <a16:creationId xmlns:a16="http://schemas.microsoft.com/office/drawing/2014/main" id="{77E6A910-CD58-7FB7-6A90-826BF56BEE26}"/>
              </a:ext>
            </a:extLst>
          </p:cNvPr>
          <p:cNvSpPr/>
          <p:nvPr userDrawn="1"/>
        </p:nvSpPr>
        <p:spPr>
          <a:xfrm>
            <a:off x="-1496400" y="-3889800"/>
            <a:ext cx="14911200" cy="14637600"/>
          </a:xfrm>
          <a:custGeom>
            <a:avLst/>
            <a:gdLst>
              <a:gd name="connsiteX0" fmla="*/ 1496400 w 14911200"/>
              <a:gd name="connsiteY0" fmla="*/ 3889800 h 14637600"/>
              <a:gd name="connsiteX1" fmla="*/ 1496400 w 14911200"/>
              <a:gd name="connsiteY1" fmla="*/ 10747800 h 14637600"/>
              <a:gd name="connsiteX2" fmla="*/ 13688400 w 14911200"/>
              <a:gd name="connsiteY2" fmla="*/ 10747800 h 14637600"/>
              <a:gd name="connsiteX3" fmla="*/ 13688400 w 14911200"/>
              <a:gd name="connsiteY3" fmla="*/ 3889800 h 14637600"/>
              <a:gd name="connsiteX4" fmla="*/ 0 w 14911200"/>
              <a:gd name="connsiteY4" fmla="*/ 0 h 14637600"/>
              <a:gd name="connsiteX5" fmla="*/ 14911200 w 14911200"/>
              <a:gd name="connsiteY5" fmla="*/ 0 h 14637600"/>
              <a:gd name="connsiteX6" fmla="*/ 14911200 w 14911200"/>
              <a:gd name="connsiteY6" fmla="*/ 14637600 h 14637600"/>
              <a:gd name="connsiteX7" fmla="*/ 0 w 14911200"/>
              <a:gd name="connsiteY7" fmla="*/ 14637600 h 146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11200" h="14637600">
                <a:moveTo>
                  <a:pt x="1496400" y="3889800"/>
                </a:moveTo>
                <a:lnTo>
                  <a:pt x="1496400" y="10747800"/>
                </a:lnTo>
                <a:lnTo>
                  <a:pt x="13688400" y="10747800"/>
                </a:lnTo>
                <a:lnTo>
                  <a:pt x="13688400" y="3889800"/>
                </a:lnTo>
                <a:close/>
                <a:moveTo>
                  <a:pt x="0" y="0"/>
                </a:moveTo>
                <a:lnTo>
                  <a:pt x="14911200" y="0"/>
                </a:lnTo>
                <a:lnTo>
                  <a:pt x="14911200" y="14637600"/>
                </a:lnTo>
                <a:lnTo>
                  <a:pt x="0" y="1463760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زخرفة 1">
            <a:extLst>
              <a:ext uri="{FF2B5EF4-FFF2-40B4-BE49-F238E27FC236}">
                <a16:creationId xmlns:a16="http://schemas.microsoft.com/office/drawing/2014/main" id="{0BD588AA-35E9-EC98-88B6-76A0AF9901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82" y="-3616200"/>
            <a:ext cx="4735436" cy="4690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زخرفة 2">
            <a:extLst>
              <a:ext uri="{FF2B5EF4-FFF2-40B4-BE49-F238E27FC236}">
                <a16:creationId xmlns:a16="http://schemas.microsoft.com/office/drawing/2014/main" id="{4EC93CB8-FF53-E130-9167-AD7217FBF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515" y="5980837"/>
            <a:ext cx="177097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زخرفة 3">
            <a:extLst>
              <a:ext uri="{FF2B5EF4-FFF2-40B4-BE49-F238E27FC236}">
                <a16:creationId xmlns:a16="http://schemas.microsoft.com/office/drawing/2014/main" id="{D0C668FF-0ACF-1583-4AB6-7206BB225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485" y="5980837"/>
            <a:ext cx="1770970" cy="1754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إطار">
            <a:extLst>
              <a:ext uri="{FF2B5EF4-FFF2-40B4-BE49-F238E27FC236}">
                <a16:creationId xmlns:a16="http://schemas.microsoft.com/office/drawing/2014/main" id="{4AA3FBE6-FB72-A303-4151-9B6BBA8F7F18}"/>
              </a:ext>
            </a:extLst>
          </p:cNvPr>
          <p:cNvSpPr/>
          <p:nvPr userDrawn="1"/>
        </p:nvSpPr>
        <p:spPr>
          <a:xfrm>
            <a:off x="-1496400" y="-3889800"/>
            <a:ext cx="14911200" cy="14637600"/>
          </a:xfrm>
          <a:custGeom>
            <a:avLst/>
            <a:gdLst>
              <a:gd name="connsiteX0" fmla="*/ 1496400 w 14911200"/>
              <a:gd name="connsiteY0" fmla="*/ 3889800 h 14637600"/>
              <a:gd name="connsiteX1" fmla="*/ 1496400 w 14911200"/>
              <a:gd name="connsiteY1" fmla="*/ 10747800 h 14637600"/>
              <a:gd name="connsiteX2" fmla="*/ 13688400 w 14911200"/>
              <a:gd name="connsiteY2" fmla="*/ 10747800 h 14637600"/>
              <a:gd name="connsiteX3" fmla="*/ 13688400 w 14911200"/>
              <a:gd name="connsiteY3" fmla="*/ 3889800 h 14637600"/>
              <a:gd name="connsiteX4" fmla="*/ 0 w 14911200"/>
              <a:gd name="connsiteY4" fmla="*/ 0 h 14637600"/>
              <a:gd name="connsiteX5" fmla="*/ 14911200 w 14911200"/>
              <a:gd name="connsiteY5" fmla="*/ 0 h 14637600"/>
              <a:gd name="connsiteX6" fmla="*/ 14911200 w 14911200"/>
              <a:gd name="connsiteY6" fmla="*/ 14637600 h 14637600"/>
              <a:gd name="connsiteX7" fmla="*/ 0 w 14911200"/>
              <a:gd name="connsiteY7" fmla="*/ 14637600 h 1463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11200" h="14637600">
                <a:moveTo>
                  <a:pt x="1496400" y="3889800"/>
                </a:moveTo>
                <a:lnTo>
                  <a:pt x="1496400" y="10747800"/>
                </a:lnTo>
                <a:lnTo>
                  <a:pt x="13688400" y="10747800"/>
                </a:lnTo>
                <a:lnTo>
                  <a:pt x="13688400" y="3889800"/>
                </a:lnTo>
                <a:close/>
                <a:moveTo>
                  <a:pt x="0" y="0"/>
                </a:moveTo>
                <a:lnTo>
                  <a:pt x="14911200" y="0"/>
                </a:lnTo>
                <a:lnTo>
                  <a:pt x="14911200" y="14637600"/>
                </a:lnTo>
                <a:lnTo>
                  <a:pt x="0" y="1463760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1D3E55-BBD4-87B2-D169-312D16E4D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9EF014-BF04-FF53-5256-DD4442C3A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977211-8223-DAC8-05A6-FF89C1704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B3DF8-7D54-4DF4-94B1-5928718814A3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9DC43D-0C6F-CC51-6405-51C737CDC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5103A8-5BD7-71EC-8365-D67328A46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D1D73-6A3C-4C6F-A795-546FE394CA9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884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56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14/10/1446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1241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youtube.com/@IslamicPowerPoint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hyperlink" Target="mailto:youtube.com/@IslamicPowerPo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6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2039-41AB-F9EC-BA7F-485C8E1CC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313699DC-45CC-D070-1273-987A95B62E65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نزل الوحي على النبي ﷺ في غار ثور في مكة المكرمة، في ليلة القدر، يوم الإثنين، 21 من رمضان.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764C52E1-D6EB-9579-B86B-2DB5C4643594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C7EADAA8-5A27-A1DE-E1EB-0A5A74787C17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5714897A-51DD-83FB-C4C2-C64A5178F3B3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نزل الوحي على النبي ﷺ في غار حراء وليس غار ثور.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816AE914-99F2-D907-50E7-83717A4F1499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نزل الوحي على النبي ﷺ في غار حراء وليس غار ثور.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0A37ADB2-E60D-8D39-783D-29CECD8DE2A1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7CEE875-9549-BE34-0A5E-CCB708C6A046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0690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EB00C-9EF4-C81D-E584-A13C0D613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F8BE8034-0FB6-5FD6-7EFD-15D934DFB6A1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شهد شهر رمضان أهم الانتصارات التي عرفها المسلمون في سنوات الدعوة الأولى، وفي مقدمتها معركة بدر الكبرى التي وقعت في السابع عشر من رمضان في السنة الثانية للهجرة.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44B1664E-ACC7-F1D8-DEEA-10A0CD10C22A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7324FB16-8CDB-009E-E42D-C62108B51CC5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D8BB838B-F043-4F70-36D3-F914A5552BF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61DF76F7-F0AA-5BF1-5B4B-4FFA0C1A13A9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8D02A848-C9A8-22C0-A1E2-C6D3C418BE88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323CF1-17D4-0FCD-2336-21A7E956B4A5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1219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BFEA-0504-AC5B-9140-DCFC0B70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80E99C4C-6B85-76CC-4356-C6EC44EB85D0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ليلة القدر هي ليلة مباركة في العشر الأوائل من رمضان.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88C3B825-496A-57C3-6EA8-49B2C71A8559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65B8214F-3E25-A3D4-E8D9-BE18407B81AA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B9EA514F-5980-79A7-7413-0E3F4FEC3CF2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ليلة القدر هي ليلة مباركة في العشر الأواخر وليس الأوائل من رمضان.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F9442C7D-FD13-E0B6-7174-D7497457DDFC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ليلة القدر هي ليلة مباركة في العشر الأواخر وليس الأوائل من رمضان.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A52C9D3B-1C3F-294A-4552-00FE7DBD049B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1750FF-7749-238F-10B2-4421831902A8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744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28D4D-C7FA-D426-77A1-F6B7226B8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F7242570-B317-0727-3B04-770C08213EAF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أفضل دعاء في ليلة القدر: اللهم إنك عفو تحب العفو </a:t>
            </a:r>
            <a:r>
              <a:rPr lang="ar-JO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فاعفو</a:t>
            </a:r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عني.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E5FC0DA1-3DDA-98D9-8407-093C7DBFBB36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46949E3D-B559-37E4-E1EA-92EBD6A5D319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ECFE4F4D-80E2-7696-B138-C453CFCCA433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D139E5CF-4FE9-9C88-5268-7130FAA5530C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B5D6A693-0F69-7A1F-1CE5-5488B0593D34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7EBE6-FAF1-6514-0540-4703C59E389C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09192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FA619-A003-7A4F-D98A-E803099D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6312A74B-FA67-5BD5-7E18-AF617BD35125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سنن النبي ﷺ في شهر رمضان، تأخير الفطور وتعجيل السحور.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2E73783A-D3F6-F702-2922-0D4FB6B4F90C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F44CF6F8-D000-31A4-1227-FAFADE7311B9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09A09512-F86B-2B61-0EC9-2CF2900CC604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سنن النبي ﷺ في شهر رمضان، تعجيل الفطور وتأخير السحور وليس العكس.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96945745-CFEA-9F78-AFB5-791FB815E31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من سنن النبي ﷺ في شهر رمضان، تعجيل الفطور وتأخير السحور وليس العكس.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61739282-1E62-DFE2-B593-8605D6876987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4938EB-6E4D-4CBF-3CDE-2C5EFB2718D1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2990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28580-B696-ECE0-1467-1A4CF83AF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CAF9C9C8-AEA5-E48C-E6F4-C6BDA53C6B62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صيام رمضان فرض، وأحد أركان الإيمان الستة.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2BDD7753-F9CC-0C54-11A1-660B7DA65E72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928D8962-8AF9-97CB-5FB3-54B0BEEE7FA4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9F54A7C0-B505-C279-F41B-CB16758DD566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صيام رمضان فرض وأحد أركان الإسلام الخمسة، وليس أحد أركان الإيمان الستة.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CAA4DBBF-524C-8EE5-6F71-4EAA1C5942D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صيام رمضان فرض وأحد أركان الإسلام الخمسة، وليس أحد أركان الإيمان الستة.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7340283D-7A9B-9C6C-6E92-98C22557ED3E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8A4150-EAD9-A83F-6819-A8227E814362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97265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003FB-E341-7942-04A6-0CD9250E5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102C9851-671B-2E18-33C5-D1AE4F2767A0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يتم إعلان نهاية شهر رمضان المبارك بتحري هلال آخر الشهر الذي يعلن انتهاء رمضان وبداية شوال وعيد الفطر.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F3214463-856A-7A29-6029-D241CD67728E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60BB5EE6-4190-7283-E054-6B04C33A0972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9A45FB1D-D1DB-AB65-61AA-B39F2D272ADB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7DD5AC5E-1FE8-4E59-F795-FAA7D850897C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3951748B-913F-9441-ABC8-315B6203ED3C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4401FF-7F75-CF9E-5AE9-CDAA14E1F0CA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696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427BF-0097-5AFA-9DAC-E2ACB551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83CB41D8-6409-43F3-17B5-9AB68F5F3FD6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 ثواب الفرض في رمضان بـ 30 فيما سواه، وثواب السُّنة فيه بثواب 7 فرائض فيما سواه.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8468A8BB-FEAD-6704-813A-8C4BB24C2156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9E5615FC-3F45-B873-E8A2-9747E7664DFE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3DBE1D1D-1F30-2143-2006-D3FB2E75EA3B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ثواب الفرض في رمضان بـ 70 وليس 30 فيما سواه، والسُّنة بثواب فريضة واحدة فقط وليس 7 فرائض فيما سواه.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238F6A21-16C6-5FC2-80C1-5699F5E3BB97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ثواب الفرض في رمضان بـ 70 وليس 30 فيما سواه، والسُّنة بثواب فريضة واحدة فقط وليس 7 فرائض فيما سواه.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1D540E1A-8F67-CF33-B35A-84CD3E00CBA9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361C9E-1A74-F303-3658-294B2F5EA7F0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6439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9735-8A3A-D5CE-324F-EEFB3AF11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FFD5503D-31B1-BDF9-AC02-D2127CD2307C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إثبات رؤية هلال رمضان ودخول الشهر المبارك يحتاج شهادة عدل واحد فقط، بينما يُطلب شاهِدا عدل لإثبات دخول شهر شوال.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575C7277-153B-76C5-DC96-446153E9C8C1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77542930-4F4F-2056-D938-3317E0C17EDC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A31166C9-E6A0-A476-4A70-69F539F30052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4E8D58D3-3D59-4368-BCAF-EBB8CECF7646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D8FABAFB-F7D5-2767-F973-D2552854B190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AE29BC-5E83-6C28-7170-B918B5EDAD09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2830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BE44C-D312-63BF-1BBD-8EA61EB1E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CC6913B8-5153-49E0-DD7B-42F0276ACF82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حَثَّ النبي ﷺ أن يبدأ الصائم إفطاره على لحم.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F3DFA591-D8CA-A872-5BAA-A2B456E6971C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9DAC5AA6-3936-DB23-9E97-6AEBC185FA4C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134631BF-380D-13DF-1F20-F29F6FE7309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حَثَّ النبي ﷺ أن يبدأ الصائم إفطاره على تمر أو ماء وليس على اللحم.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5461E782-1011-3AA7-2BFB-E69FD9FEB99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حَثَّ النبي ﷺ أن يبدأ الصائم إفطاره على تمر أو ماء وليس على اللحم.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04A8DF9D-E606-5FFF-9683-AE2AB39A4AB6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641E6D-EB53-F87B-8A34-86C841BB87E6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40213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العنوان">
            <a:extLst>
              <a:ext uri="{FF2B5EF4-FFF2-40B4-BE49-F238E27FC236}">
                <a16:creationId xmlns:a16="http://schemas.microsoft.com/office/drawing/2014/main" id="{8FEB03A9-3AD6-4601-CB2E-533245F7958D}"/>
              </a:ext>
            </a:extLst>
          </p:cNvPr>
          <p:cNvSpPr txBox="1"/>
          <p:nvPr/>
        </p:nvSpPr>
        <p:spPr>
          <a:xfrm>
            <a:off x="3260930" y="2459504"/>
            <a:ext cx="5670142" cy="1938992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4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المسابقة الرمضانية</a:t>
            </a:r>
          </a:p>
          <a:p>
            <a:pPr algn="ctr"/>
            <a:r>
              <a:rPr lang="ar-JO" sz="4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هل هذه المعلومة صحيحة؟</a:t>
            </a:r>
          </a:p>
          <a:p>
            <a:pPr algn="ctr"/>
            <a:r>
              <a:rPr lang="ar-JO" sz="4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1445 هـ 2024 م</a:t>
            </a:r>
          </a:p>
        </p:txBody>
      </p:sp>
      <p:sp>
        <p:nvSpPr>
          <p:cNvPr id="16" name="رابط القناة">
            <a:extLst>
              <a:ext uri="{FF2B5EF4-FFF2-40B4-BE49-F238E27FC236}">
                <a16:creationId xmlns:a16="http://schemas.microsoft.com/office/drawing/2014/main" id="{0921BB64-22FA-1496-A8AC-58C96FD90CE5}"/>
              </a:ext>
            </a:extLst>
          </p:cNvPr>
          <p:cNvSpPr txBox="1"/>
          <p:nvPr/>
        </p:nvSpPr>
        <p:spPr>
          <a:xfrm>
            <a:off x="3967055" y="4386600"/>
            <a:ext cx="4257897" cy="70788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2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 rtl="0"/>
            <a:r>
              <a:rPr lang="en-US" sz="2000" b="1" dirty="0" err="1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2" tooltip="تسعدنا زيارتكم للقناة"/>
              </a:rPr>
              <a:t>youtube.com</a:t>
            </a:r>
            <a:r>
              <a:rPr lang="en-US" sz="2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2" tooltip="تسعدنا زيارتكم للقناة"/>
              </a:rPr>
              <a:t>/@</a:t>
            </a:r>
            <a:r>
              <a:rPr lang="en-US" sz="2000" b="1" dirty="0" err="1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2" tooltip="تسعدنا زيارتكم للقناة"/>
              </a:rPr>
              <a:t>IslamicPowerPoint</a:t>
            </a:r>
            <a:endParaRPr lang="ar-JO" sz="2000" b="1" dirty="0">
              <a:solidFill>
                <a:srgbClr val="7751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7" name="ابدأ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BCEDEF-337F-4A18-2BB3-780567185422}"/>
              </a:ext>
            </a:extLst>
          </p:cNvPr>
          <p:cNvSpPr/>
          <p:nvPr/>
        </p:nvSpPr>
        <p:spPr>
          <a:xfrm>
            <a:off x="5343600" y="5549400"/>
            <a:ext cx="1504800" cy="615600"/>
          </a:xfrm>
          <a:prstGeom prst="roundRect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1" anchor="ctr"/>
          <a:lstStyle/>
          <a:p>
            <a:pPr algn="ctr" rtl="0"/>
            <a:r>
              <a:rPr lang="ar-JO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37748701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AA292-93D9-D338-DDA7-DB2A8820E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0F8BCAA0-9917-EF21-4817-D275691CE3A7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تُسلسل الشياطين وتصفد في رمضان، وتُفتح أبواب الجنة وتغلق أبواب النار.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8F8A44B6-7DE1-8BA5-FEC0-79B8BFA7DCFC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D58EC8E6-270E-88BB-083A-0A1912159363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17490A5B-B848-25E0-1B5C-0C4754AD74FD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F65A08DD-7039-C4EA-8572-4AF4382F857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25BA9AF6-9BC6-FB6A-FCA6-A96F7594AC7F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84DD03-D45C-B40D-38A3-37EF1E6F79BA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0530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3FFB4-9A03-6D7C-0D87-45D031C5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CFD3FAD3-23B2-A31F-FEB8-C31AEFA33A3C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الصيام عبادة قديمة مارستها بعض الأمم السابقة كجزء من دياناتهم، ولكن اختلفت في كيفيتها.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CC4AE046-D27F-31C5-6246-EEC5B367D63E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E23B8F72-A9AC-EB3A-753F-DF7F8FEC7BBB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EE22A209-E994-88E2-FE67-84FC469DADF5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FB4B28C5-E02A-A852-F0A4-5EEF0E1B82E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6C7FEEDC-A13C-74A8-2CF6-648D47890098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66F2D9-F748-EB20-5435-75184E923B88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9259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D6C4-455D-4532-4C78-DAB3CEDFA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BED7EAD9-96B8-C723-2BCD-4F78687946E0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لم يرد أي نص نبوي بشأن موعد ليلة القدر تحديدًا، ولكن قد أرشدنا رسولنا الكريم ﷺ إلى التماس ليلة القدر في الوتر (الليالي الفردية) من العشر الأواخر من شهر رمضان المبارك.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8C430D59-F3FE-C961-0D20-B99DFD5956AA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A303CDF6-CC97-E948-46B4-67B4A9897B99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8CA7297D-A457-D14B-C592-964FB0904405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24B099CF-E131-A9A2-0CCA-720FDDC64335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D515C872-1E4C-3F70-4ED4-01BB8B2CA89B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1447D9F-732B-3C87-D76F-31403FEB04C2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8532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70A2E-9951-4D7B-1B80-D7BD7FEBD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تهنئة">
            <a:extLst>
              <a:ext uri="{FF2B5EF4-FFF2-40B4-BE49-F238E27FC236}">
                <a16:creationId xmlns:a16="http://schemas.microsoft.com/office/drawing/2014/main" id="{55B01D59-7864-68D7-CC46-7D02406EDA68}"/>
              </a:ext>
            </a:extLst>
          </p:cNvPr>
          <p:cNvSpPr txBox="1"/>
          <p:nvPr/>
        </p:nvSpPr>
        <p:spPr>
          <a:xfrm>
            <a:off x="2859382" y="3018600"/>
            <a:ext cx="6473247" cy="70788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JO" sz="4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أحسنت.. لقد أنهيت المسابقة.</a:t>
            </a:r>
          </a:p>
        </p:txBody>
      </p:sp>
      <p:sp>
        <p:nvSpPr>
          <p:cNvPr id="16" name="رابط القناة">
            <a:extLst>
              <a:ext uri="{FF2B5EF4-FFF2-40B4-BE49-F238E27FC236}">
                <a16:creationId xmlns:a16="http://schemas.microsoft.com/office/drawing/2014/main" id="{69F7B8AF-BC8A-BA54-4F95-9D1E19D3FACD}"/>
              </a:ext>
            </a:extLst>
          </p:cNvPr>
          <p:cNvSpPr txBox="1"/>
          <p:nvPr/>
        </p:nvSpPr>
        <p:spPr>
          <a:xfrm>
            <a:off x="3967055" y="3755156"/>
            <a:ext cx="4257897" cy="707886"/>
          </a:xfrm>
          <a:prstGeom prst="rect">
            <a:avLst/>
          </a:prstGeom>
          <a:noFill/>
        </p:spPr>
        <p:txBody>
          <a:bodyPr wrap="non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0"/>
            <a:r>
              <a:rPr lang="ar-JO" sz="2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قناة البوربوينت الإسلامي</a:t>
            </a:r>
          </a:p>
          <a:p>
            <a:pPr algn="ctr" rtl="0"/>
            <a:r>
              <a:rPr lang="en-US" sz="2000" b="1" dirty="0" err="1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4" tooltip="تسعدنا زيارتكم للقناة"/>
              </a:rPr>
              <a:t>youtube.com</a:t>
            </a:r>
            <a:r>
              <a:rPr lang="en-US" sz="2000" b="1" dirty="0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4" tooltip="تسعدنا زيارتكم للقناة"/>
              </a:rPr>
              <a:t>/@</a:t>
            </a:r>
            <a:r>
              <a:rPr lang="en-US" sz="2000" b="1" dirty="0" err="1">
                <a:solidFill>
                  <a:srgbClr val="7751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  <a:hlinkClick r:id="rId4" tooltip="تسعدنا زيارتكم للقناة"/>
              </a:rPr>
              <a:t>IslamicPowerPoint</a:t>
            </a:r>
            <a:endParaRPr lang="ar-JO" sz="2000" b="1" dirty="0">
              <a:solidFill>
                <a:srgbClr val="7751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sp>
        <p:nvSpPr>
          <p:cNvPr id="17" name="خروج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5DAFB8C-BD80-7536-326A-83B5F3C5D66F}"/>
              </a:ext>
            </a:extLst>
          </p:cNvPr>
          <p:cNvSpPr/>
          <p:nvPr/>
        </p:nvSpPr>
        <p:spPr>
          <a:xfrm>
            <a:off x="5343600" y="4917956"/>
            <a:ext cx="1504800" cy="615600"/>
          </a:xfrm>
          <a:prstGeom prst="roundRect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1" anchor="ctr"/>
          <a:lstStyle/>
          <a:p>
            <a:pPr algn="ctr" rtl="0"/>
            <a:r>
              <a:rPr lang="ar-JO" sz="2400" dirty="0">
                <a:latin typeface="A Jannat LT" panose="01000000000000000000" pitchFamily="2" charset="-78"/>
                <a:cs typeface="A Jannat LT" panose="01000000000000000000" pitchFamily="2" charset="-78"/>
              </a:rPr>
              <a:t>خروج</a:t>
            </a:r>
          </a:p>
        </p:txBody>
      </p:sp>
      <p:pic>
        <p:nvPicPr>
          <p:cNvPr id="2" name="صوت تصفيق">
            <a:hlinkClick r:id="" action="ppaction://media"/>
            <a:extLst>
              <a:ext uri="{FF2B5EF4-FFF2-40B4-BE49-F238E27FC236}">
                <a16:creationId xmlns:a16="http://schemas.microsoft.com/office/drawing/2014/main" id="{800A718D-C2A0-1EA2-2BC0-778EB92080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7200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55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DE4F3-C4A9-7355-8E07-ED239F18C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9E2981E7-0722-22D4-5F49-5DF244214D5E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فرض الله تعالى صيام رمضان على المسلمين في السنة الثانية من الهجرة.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63874A07-856D-CE6E-038A-F9C6588E1B22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3B2B0249-4664-085B-A937-182432B07F0A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DAEDF6D6-49B9-1F21-4D7C-AA755F71DA99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63DB471A-B162-6572-2BC8-F50C8EA35C5E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EF564D34-06F6-779F-0300-62016BB5C7D5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5C7E3AC-DBF4-C45D-FE14-A3187BDCCF17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8499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52530-2F2C-34A5-8CCB-CFE419E8B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716BAFA3-8851-986E-F6B2-952523846D87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دخول شهر رمضان يثبت بأحد أمرين: أولهما رؤية هلال رمضان، والأمر الثاني الذي يثبت به دخول شهر رمضان هو تمام شعبان ثلاثين يوماً.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0ECF95BA-73F9-05C7-D2C9-1069B70BBE0C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B2E27920-56E2-6C37-9E8A-34F15D623633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9A1FFA11-74B9-A98B-10CD-6A44D3583A00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2C902E45-4E95-0D62-64FF-C9101412374F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8DB212F0-7A58-DC55-64A0-755A09B8BCD9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16C6FE-D97F-D690-2C24-FA91A364A6F6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8636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A36EB-3590-F805-D99E-088D612B3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E4C4BED4-5CD9-F7CB-627B-6A71FE1BD51A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صام رسول ﷺ عشرة رمضانات.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CC241B7B-BF20-B060-244C-DDD489F6009F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35E695AC-2366-C9CA-1250-2E205601DDBE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D050E04E-5A4A-E788-0F1B-B9FB0FCD6112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صام النبي ﷺ تسع رمضانات.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955912FF-034C-A4B9-B34B-DB4DD2D63CF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صام النبي ﷺ تسع رمضانات.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CC43762F-E697-D9DE-6B55-FB5948B27105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39DF6D-1820-F5C4-B7EF-C66C6A933B9F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3902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94A3A-9ADD-0724-3200-0D30CAAA2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8D0E8D5A-4B45-C2BE-DF66-441A8BC365AF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كان النبي ﷺ يصوم عاشوراء الذي كانت تصومه قريش في الجاهلية، ولما هاجر إلى المدينة صامه وأمر بصيامه، لكن عندما فرض صيام شهر رمضان قال "من شاء صامه ومن شاء تركه".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77EECA31-7F82-E229-5A6F-628E1029175C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1F2DD49F-F9CF-5A5D-EF13-157431A93547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DE3D8121-D65A-CDB1-A914-0F4ACD04F214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5C0FB5EA-3872-DBF1-CAFD-33EE8EE8DC2A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14E75EE7-B930-21FE-2280-45C6A1DC2C0A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60C44CC-7B73-8D20-FC8C-0066747C6A42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477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F8C07-049C-B76C-FF36-34173C863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5BAB6960-1024-0B96-0539-3DFF03675113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شهر رمضان المبارك هو الشهر الثامن من الشهور الهجرية في التقويم الإسلامي.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A5E438FF-F159-B95D-9A74-C8B2FBBBDEFA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7A5AA11C-7E85-EBC8-E794-4991CE153E75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صحيحة">
            <a:extLst>
              <a:ext uri="{FF2B5EF4-FFF2-40B4-BE49-F238E27FC236}">
                <a16:creationId xmlns:a16="http://schemas.microsoft.com/office/drawing/2014/main" id="{8DB16539-944B-9C30-F7C1-5236B9382A6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نعم، هذه المعلومة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شهر رمضان هو الشهر التاسع في التقويم الإسلامي وليس الثامن.</a:t>
            </a:r>
          </a:p>
        </p:txBody>
      </p:sp>
      <p:sp>
        <p:nvSpPr>
          <p:cNvPr id="21" name="رسالة الإجابة الخاطئة">
            <a:extLst>
              <a:ext uri="{FF2B5EF4-FFF2-40B4-BE49-F238E27FC236}">
                <a16:creationId xmlns:a16="http://schemas.microsoft.com/office/drawing/2014/main" id="{033159EE-689F-75F2-6AFA-E0E75D5700E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صحيحة!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شهر رمضان هو الشهر التاسع في التقويم الإسلامي وليس الثامن.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95DB6579-965D-3DDC-6FDC-3F56FD8A05F1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282024-1C75-6CAE-C9BE-021F1FA8A54E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347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96244-5A27-EDEE-E173-BBE9EFEF2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ED2BBD51-0EA9-4019-2893-D15E0D027442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شروط صحة الصوم هي: الإسلام، النية، ويضاف إلى المرأة الطهارة من الحيض والنفاس، البلوغ، القدرة على الصوم، الإقامة، العقل، وزمن الصوم إذ لا يصح الصوم في الأعياد مثلًا.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6DF8C045-EF1C-16C5-07A9-90A6D20B5837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91156FEC-018C-AAF3-C623-B88C1F63F839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56DE86A7-C4A5-C73B-46EC-6D5D2D9A9021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114E60EF-28BE-C529-9C8E-EB455E383178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1AB6E62A-04C9-1FFA-088C-FCE2C36DA067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7E51597-53CC-2D62-86A6-8B585FFE0962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7408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A2B9-26F6-AC42-6243-32C633E93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السؤال">
            <a:extLst>
              <a:ext uri="{FF2B5EF4-FFF2-40B4-BE49-F238E27FC236}">
                <a16:creationId xmlns:a16="http://schemas.microsoft.com/office/drawing/2014/main" id="{6C985552-0BA0-4B68-5805-FE7B1A4FF26C}"/>
              </a:ext>
            </a:extLst>
          </p:cNvPr>
          <p:cNvSpPr/>
          <p:nvPr/>
        </p:nvSpPr>
        <p:spPr>
          <a:xfrm>
            <a:off x="2687594" y="1035000"/>
            <a:ext cx="6816812" cy="33516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ما يتميز به شهر رمضان عن باقي الشهور ليلة القدر.</a:t>
            </a:r>
          </a:p>
        </p:txBody>
      </p:sp>
      <p:sp>
        <p:nvSpPr>
          <p:cNvPr id="11" name="معلومة صحيحة">
            <a:extLst>
              <a:ext uri="{FF2B5EF4-FFF2-40B4-BE49-F238E27FC236}">
                <a16:creationId xmlns:a16="http://schemas.microsoft.com/office/drawing/2014/main" id="{4C074ECC-4E58-DE5E-6132-B9604679DE26}"/>
              </a:ext>
            </a:extLst>
          </p:cNvPr>
          <p:cNvSpPr/>
          <p:nvPr/>
        </p:nvSpPr>
        <p:spPr>
          <a:xfrm>
            <a:off x="7323722" y="4933800"/>
            <a:ext cx="2177206" cy="8208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صحيحة</a:t>
            </a:r>
          </a:p>
        </p:txBody>
      </p:sp>
      <p:sp>
        <p:nvSpPr>
          <p:cNvPr id="13" name="معلومة خاطئة">
            <a:extLst>
              <a:ext uri="{FF2B5EF4-FFF2-40B4-BE49-F238E27FC236}">
                <a16:creationId xmlns:a16="http://schemas.microsoft.com/office/drawing/2014/main" id="{63E587E8-58FF-3F66-ACDE-966E0213D8E9}"/>
              </a:ext>
            </a:extLst>
          </p:cNvPr>
          <p:cNvSpPr/>
          <p:nvPr/>
        </p:nvSpPr>
        <p:spPr>
          <a:xfrm>
            <a:off x="2691072" y="4933800"/>
            <a:ext cx="2177206" cy="820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معلومة خاطئة</a:t>
            </a:r>
          </a:p>
        </p:txBody>
      </p:sp>
      <p:sp>
        <p:nvSpPr>
          <p:cNvPr id="26" name="رسالة الإجابة الخاطئة">
            <a:extLst>
              <a:ext uri="{FF2B5EF4-FFF2-40B4-BE49-F238E27FC236}">
                <a16:creationId xmlns:a16="http://schemas.microsoft.com/office/drawing/2014/main" id="{893078D3-BCE0-BF16-7A82-02B507FB7E06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كلا، ليست معلومة خاطئة!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صحيحة.</a:t>
            </a:r>
          </a:p>
        </p:txBody>
      </p:sp>
      <p:sp>
        <p:nvSpPr>
          <p:cNvPr id="21" name="رسالة الإجابة الصحيحة">
            <a:extLst>
              <a:ext uri="{FF2B5EF4-FFF2-40B4-BE49-F238E27FC236}">
                <a16:creationId xmlns:a16="http://schemas.microsoft.com/office/drawing/2014/main" id="{9E77BEB2-C844-21E3-D121-02E7F078B28C}"/>
              </a:ext>
            </a:extLst>
          </p:cNvPr>
          <p:cNvSpPr/>
          <p:nvPr/>
        </p:nvSpPr>
        <p:spPr>
          <a:xfrm>
            <a:off x="3633600" y="1855800"/>
            <a:ext cx="4924800" cy="1710000"/>
          </a:xfrm>
          <a:prstGeom prst="roundRect">
            <a:avLst/>
          </a:prstGeom>
          <a:solidFill>
            <a:srgbClr val="B68856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نعم صحيح.</a:t>
            </a:r>
          </a:p>
          <a:p>
            <a:pPr algn="ctr"/>
            <a:r>
              <a:rPr lang="ar-J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هذه المعلومة صحيحة!</a:t>
            </a:r>
          </a:p>
        </p:txBody>
      </p:sp>
      <p:sp>
        <p:nvSpPr>
          <p:cNvPr id="27" name="قناع شفاف">
            <a:extLst>
              <a:ext uri="{FF2B5EF4-FFF2-40B4-BE49-F238E27FC236}">
                <a16:creationId xmlns:a16="http://schemas.microsoft.com/office/drawing/2014/main" id="{0BB4DE40-3C60-C592-AA47-4D8B1C18B4FD}"/>
              </a:ext>
            </a:extLst>
          </p:cNvPr>
          <p:cNvSpPr/>
          <p:nvPr/>
        </p:nvSpPr>
        <p:spPr>
          <a:xfrm>
            <a:off x="2573400" y="6875640"/>
            <a:ext cx="7045200" cy="109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التالي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387F0F5-35DD-8D60-5A26-6FED7B5363E4}"/>
              </a:ext>
            </a:extLst>
          </p:cNvPr>
          <p:cNvSpPr/>
          <p:nvPr/>
        </p:nvSpPr>
        <p:spPr>
          <a:xfrm>
            <a:off x="5685600" y="4933800"/>
            <a:ext cx="820800" cy="820800"/>
          </a:xfrm>
          <a:prstGeom prst="ellipse">
            <a:avLst/>
          </a:prstGeom>
          <a:solidFill>
            <a:srgbClr val="775123">
              <a:alpha val="60000"/>
            </a:srgbClr>
          </a:solidFill>
          <a:ln>
            <a:noFill/>
          </a:ln>
          <a:effectLst>
            <a:outerShdw blurRad="127000" dist="10160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/>
            <a:r>
              <a:rPr lang="ar-J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 Jannat LT" panose="01000000000000000000" pitchFamily="2" charset="-78"/>
                <a:cs typeface="A Jannat LT" panose="01000000000000000000" pitchFamily="2" charset="-78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61848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95833E-6 3.33333E-6 L -0.08333 3.33333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3.33333E-6 L 0.08333 3.33333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43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 Buzzer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3.33333E-6 L -0.05533 3.33333E-6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3.33333E-6 L 0.05533 3.3333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 -0.30301 " pathEditMode="relative" rAng="0" ptsTypes="AA">
                                      <p:cBhvr>
                                        <p:cTn id="67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1" grpId="3" animBg="1"/>
      <p:bldP spid="13" grpId="0" animBg="1"/>
      <p:bldP spid="13" grpId="1" animBg="1"/>
      <p:bldP spid="13" grpId="2" animBg="1"/>
      <p:bldP spid="13" grpId="3" animBg="1"/>
      <p:bldP spid="26" grpId="0" animBg="1"/>
      <p:bldP spid="21" grpId="0" animBg="1"/>
      <p:bldP spid="27" grpId="0" animBg="1"/>
      <p:bldP spid="27" grpId="1" animBg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نسق Office">
  <a:themeElements>
    <a:clrScheme name="مخصص 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775123"/>
      </a:hlink>
      <a:folHlink>
        <a:srgbClr val="77512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1077</Words>
  <Application>Microsoft Office PowerPoint</Application>
  <PresentationFormat>شاشة عريضة</PresentationFormat>
  <Paragraphs>175</Paragraphs>
  <Slides>23</Slides>
  <Notes>0</Notes>
  <HiddenSlides>1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 Jannat LT</vt:lpstr>
      <vt:lpstr>Calibri Light</vt:lpstr>
      <vt:lpstr>Arial</vt:lpstr>
      <vt:lpstr>Aptos Display</vt:lpstr>
      <vt:lpstr>Calibri</vt:lpstr>
      <vt:lpstr>Aptos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مسابقة رمضان3</dc:title>
  <dc:creator>قناة البوربوينت الإسلامي</dc:creator>
  <cp:lastModifiedBy>قناة البوربوينت الإسلامي</cp:lastModifiedBy>
  <cp:revision>5</cp:revision>
  <dcterms:created xsi:type="dcterms:W3CDTF">2024-02-18T02:20:31Z</dcterms:created>
  <dcterms:modified xsi:type="dcterms:W3CDTF">2025-04-12T15:46:13Z</dcterms:modified>
</cp:coreProperties>
</file>