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6" r:id="rId3"/>
    <p:sldId id="256" r:id="rId4"/>
    <p:sldId id="257" r:id="rId5"/>
    <p:sldId id="259" r:id="rId6"/>
    <p:sldId id="258" r:id="rId7"/>
    <p:sldId id="261" r:id="rId8"/>
    <p:sldId id="263" r:id="rId9"/>
    <p:sldId id="262" r:id="rId10"/>
    <p:sldId id="265" r:id="rId11"/>
    <p:sldId id="264" r:id="rId12"/>
    <p:sldId id="266" r:id="rId13"/>
    <p:sldId id="267" r:id="rId14"/>
    <p:sldId id="269" r:id="rId15"/>
    <p:sldId id="268" r:id="rId16"/>
    <p:sldId id="270" r:id="rId17"/>
    <p:sldId id="272" r:id="rId18"/>
    <p:sldId id="271" r:id="rId19"/>
    <p:sldId id="273" r:id="rId20"/>
    <p:sldId id="274" r:id="rId21"/>
    <p:sldId id="275" r:id="rId22"/>
    <p:sldId id="260" r:id="rId23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234"/>
    <a:srgbClr val="E5B5CD"/>
    <a:srgbClr val="933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452" autoAdjust="0"/>
    <p:restoredTop sz="94660"/>
  </p:normalViewPr>
  <p:slideViewPr>
    <p:cSldViewPr>
      <p:cViewPr varScale="1">
        <p:scale>
          <a:sx n="70" d="100"/>
          <a:sy n="70" d="100"/>
        </p:scale>
        <p:origin x="33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519D30D-8A57-F595-0205-7F1400BC7A56}"/>
              </a:ext>
            </a:extLst>
          </p:cNvPr>
          <p:cNvGrpSpPr/>
          <p:nvPr userDrawn="1"/>
        </p:nvGrpSpPr>
        <p:grpSpPr>
          <a:xfrm rot="300000">
            <a:off x="10573001" y="-2349043"/>
            <a:ext cx="475523" cy="4698089"/>
            <a:chOff x="10514518" y="-2787390"/>
            <a:chExt cx="572627" cy="5657461"/>
          </a:xfrm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9D19075-7B7E-72C5-8361-6BC06BEA0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14518" y="42210"/>
              <a:ext cx="572627" cy="2827861"/>
            </a:xfrm>
            <a:prstGeom prst="rect">
              <a:avLst/>
            </a:prstGeom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9A994AD2-0904-CACA-5AD5-AED3A0DC4C27}"/>
                </a:ext>
              </a:extLst>
            </p:cNvPr>
            <p:cNvSpPr/>
            <p:nvPr/>
          </p:nvSpPr>
          <p:spPr>
            <a:xfrm>
              <a:off x="10782832" y="-2787390"/>
              <a:ext cx="36000" cy="2829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A377526-5DFE-6D4E-A11E-2E3E58906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" y="5522598"/>
            <a:ext cx="1862840" cy="1258002"/>
          </a:xfrm>
          <a:prstGeom prst="rect">
            <a:avLst/>
          </a:prstGeom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25000" decel="2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DBCE1D-11AA-A7CA-CE9F-87388242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9F62FD-D82B-A2D3-D149-1A4C53165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CD36E5-8BD1-0114-763C-CAE41EE2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E34643-C590-2A68-CFA0-3531404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8BF83B-0AC9-C594-5EF0-420E54D9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860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FCD443A-A2E0-94A1-5601-927A4F0FE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4E6A212-16C2-49D1-7F88-29E01D813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A754F3-7726-5766-5C75-BD4EC40A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B4E46A-E58E-6C75-FF3E-3E73517D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3A5CAE-7987-6598-23FC-86956B88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628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8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0CEEBE-BC28-87C8-3D9D-9EBB4EA7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2DAA69-F777-2B4E-086B-424F49742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6B904E-2AFF-BEC4-B5F2-C1C37D60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BCA65C-BB12-BF80-F2B0-ABCE6F90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88F203-DA01-521E-BE36-6F21A2C5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532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0FE739-7A05-A8BD-7606-C1440845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F55A43-D0EF-B67D-F38A-4B3D46BE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CF3CFD-63D6-E180-3BAB-4E59A30D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7BAECD-5A62-4DE2-146C-C39515BF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BFC13C-F13E-47D8-1C34-D3BC0D45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742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BAAE24-B731-B7D4-05FD-1F3DC026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F3B549-7668-8FC2-5AD3-3E1CBAB6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1612BC-CE77-C9D6-1B2B-4C32F7EA7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F9B23A-4826-A539-F539-C7FA0DA6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B061DD2-182E-D263-717B-EE1E02F9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96BCA5-B4EA-14CD-B415-6BB81A32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6484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665FB7-0B7D-8A18-2BA2-914507D9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C89B3B-1C5C-F6AB-6302-547D9F93E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8F27711-B63C-7666-C316-A4CEFF3D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5E8058-A2C7-5E1D-06D2-79DB2FB03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FAA91D3-676B-48C5-756C-FA9FD5D49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5E6863-3F03-C3C4-E535-C17D7497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711EE6-300C-69D7-CDC7-733DB21C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4A1BA52-1099-F897-0BC5-F7A5FEF0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524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D74DE6-3D21-5114-64E3-ECE33BFC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7B24D8-0A8A-B9BB-BD05-9C4B59AF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E9B7417-C364-3168-6589-501AFFAE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050A32D-97CE-593C-EB84-531E1AD1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21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5A011C2-EF8C-0A0A-6BF8-E3000A08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1AC72EE-F19D-8810-4A17-39A1388B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B2B59E7-877E-D8C6-18BB-8BFD7F45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954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FD9B94-E8E6-A389-FEE7-2E3A7917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4C31D9-48F7-6AD4-45E5-5185853A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06EA51-21AC-9BA2-8235-9EA162C35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DC0B37-21A8-A8BE-FACB-C426A535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66D927-F5B4-1D25-913B-5FAEC31A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195F36-F7F6-6135-E65F-C086B12F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256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904B5C-E1AD-3D59-5DB5-3A972D22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E1CA8D9-56A7-7FDF-2FA7-AA08707AF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C55393-8570-59EA-9CD6-DE73CDD7F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6A8D0A-2399-53D8-17D8-D75AF1D2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835309-650A-D6F0-F3C9-5FE02F02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4651FC-5217-7AA5-7B6F-936EED5D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67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453A540-0030-1957-2D48-51719563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02FE42-F2CA-04CD-A8C3-C226383CF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B18345-AC85-C525-8958-BEEEADF2E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1EA7-FDC9-4607-BC1F-4D5B6CA8966F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CCDC48-ED40-38E0-A4F8-669EB70FB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DE4F43-C139-F5A0-C9D2-A9725F6C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537C-9733-4EA5-A655-1EAC937F8C2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65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0320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هو التاريخ الميلادي لهجرة رسول الله صلى الله عليه وسلم؟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9 سبتمبر عام 622 م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13 أكتوبر عام 634 م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27 يناير عام 647 م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455543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يوم مكث رسول الله صلى الله عليه وسلم في غار ثور؟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3 أيام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7 أيام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5 أيام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052813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 هو الذي لحق بالرسول صلى الله عليه وسلم وأبي بكر رضي الله عنه في طريق الهجرة وغاصت فرسه في الرمل؟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سراقة بن مالك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عقبة بن أبي معيط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أمية بن خلف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212401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الصحابي الجليل  الذي نام في فراش النبي صلى الله عليه وسلم يوم الهجرة ليخدع الكفار؟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علي بن أبي طالب رضي الله عنه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صهيب الرومي رضي الله عنه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عثمان بن مظعون رضي الله عنه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33737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هي المكافأة التي رصدتها قريش لمن يعيد لها محمد وأبو بكر؟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100 ناقة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1000 ناقة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500 ناقة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76222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الرجل الذي كان دليلاً لطريق هجرة النبي وأبي بكر؟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عبد الله بن أريقط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عثمان بن طلحة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عمرو بن العاص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347222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متى خرج النبي وأبو بكر من غار ثور متجهاً إلى المدينة؟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 ربيع الأول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11 ربيع الأول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5 ربيع الأول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676559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متى وصل النبي إلى قباء؟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8 ربيع الأول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13 ربيع الأول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18 ربيع الأول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106261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متى وصل النبي صلى الله عليه وسلم إلى المدينة؟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12 ربيع الأول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19 ربيع الأول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28 ربيع الأول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406577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أين بركت ناقة النبي صلى الله عليه وسلم؟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مِربدًا مُلكًا لغلامين يتيمين من بني النجار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دار أبي أيوب الأنصاري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بستان لأحد سكان المدينة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582041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قرآن">
            <a:extLst>
              <a:ext uri="{FF2B5EF4-FFF2-40B4-BE49-F238E27FC236}">
                <a16:creationId xmlns:a16="http://schemas.microsoft.com/office/drawing/2014/main" id="{BDAECFAD-169A-B447-21B9-1D5EAD87D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00" y="2549997"/>
            <a:ext cx="2736000" cy="1847658"/>
          </a:xfrm>
          <a:prstGeom prst="rect">
            <a:avLst/>
          </a:prstGeom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العنوان">
            <a:extLst>
              <a:ext uri="{FF2B5EF4-FFF2-40B4-BE49-F238E27FC236}">
                <a16:creationId xmlns:a16="http://schemas.microsoft.com/office/drawing/2014/main" id="{B4369AB4-2C7E-985F-CEFB-5F12653FB457}"/>
              </a:ext>
            </a:extLst>
          </p:cNvPr>
          <p:cNvSpPr txBox="1"/>
          <p:nvPr/>
        </p:nvSpPr>
        <p:spPr>
          <a:xfrm>
            <a:off x="2651790" y="1787400"/>
            <a:ext cx="6888425" cy="2951397"/>
          </a:xfrm>
          <a:prstGeom prst="rect">
            <a:avLst/>
          </a:prstGeom>
          <a:noFill/>
        </p:spPr>
        <p:txBody>
          <a:bodyPr wrap="none" rtlCol="1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مسابقة السنة الهجرية 1445</a:t>
            </a:r>
          </a:p>
        </p:txBody>
      </p:sp>
      <p:sp>
        <p:nvSpPr>
          <p:cNvPr id="14" name="نص 2">
            <a:extLst>
              <a:ext uri="{FF2B5EF4-FFF2-40B4-BE49-F238E27FC236}">
                <a16:creationId xmlns:a16="http://schemas.microsoft.com/office/drawing/2014/main" id="{1CCC0660-3163-CD8F-CDF1-10950598E7BA}"/>
              </a:ext>
            </a:extLst>
          </p:cNvPr>
          <p:cNvSpPr txBox="1"/>
          <p:nvPr/>
        </p:nvSpPr>
        <p:spPr>
          <a:xfrm>
            <a:off x="3885305" y="4601997"/>
            <a:ext cx="4421402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</p:txBody>
      </p:sp>
      <p:sp>
        <p:nvSpPr>
          <p:cNvPr id="15" name="نص3">
            <a:hlinkClick r:id="rId5" tooltip="تسعدنا زيارتكم للقناة"/>
            <a:extLst>
              <a:ext uri="{FF2B5EF4-FFF2-40B4-BE49-F238E27FC236}">
                <a16:creationId xmlns:a16="http://schemas.microsoft.com/office/drawing/2014/main" id="{B020E98C-0BAE-0207-CAC7-E39F9DA1429C}"/>
              </a:ext>
            </a:extLst>
          </p:cNvPr>
          <p:cNvSpPr txBox="1"/>
          <p:nvPr/>
        </p:nvSpPr>
        <p:spPr>
          <a:xfrm>
            <a:off x="3948623" y="5293643"/>
            <a:ext cx="4294765" cy="415498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youtube.com</a:t>
            </a:r>
            <a:r>
              <a:rPr lang="en-US" sz="21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/@</a:t>
            </a:r>
            <a:r>
              <a:rPr lang="en-US" sz="2100" dirty="0" err="1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IslamicPowerPoint</a:t>
            </a:r>
            <a:endParaRPr lang="ar-JO" sz="2100" dirty="0">
              <a:solidFill>
                <a:schemeClr val="bg1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6" name="ابدأ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9849F1-AE48-57F2-5110-679A8DA4D1A5}"/>
              </a:ext>
            </a:extLst>
          </p:cNvPr>
          <p:cNvSpPr/>
          <p:nvPr/>
        </p:nvSpPr>
        <p:spPr>
          <a:xfrm>
            <a:off x="5514600" y="5959800"/>
            <a:ext cx="1162800" cy="478800"/>
          </a:xfrm>
          <a:prstGeom prst="roundRect">
            <a:avLst/>
          </a:prstGeom>
          <a:solidFill>
            <a:srgbClr val="2B12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b="1" dirty="0"/>
              <a:t>ابدأ</a:t>
            </a:r>
          </a:p>
        </p:txBody>
      </p:sp>
    </p:spTree>
    <p:extLst>
      <p:ext uri="{BB962C8B-B14F-4D97-AF65-F5344CB8AC3E}">
        <p14:creationId xmlns:p14="http://schemas.microsoft.com/office/powerpoint/2010/main" val="8144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LLAH.WAV"/>
          </p:stSnd>
        </p:sndAc>
      </p:transition>
    </mc:Choice>
    <mc:Fallback xmlns="">
      <p:transition spd="slow">
        <p:sndAc>
          <p:stSnd>
            <p:snd r:embed="rId6" name="ALLA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عند من نزل النبي صلى الله عليه وسلم؟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أبي أيوب الأنصاري رضي الله عنه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طلحة بن عبيد الله رضي الله عنه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عبد الرحمن بن عوف رضي الله عنه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447361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رًا لكم">
            <a:extLst>
              <a:ext uri="{FF2B5EF4-FFF2-40B4-BE49-F238E27FC236}">
                <a16:creationId xmlns:a16="http://schemas.microsoft.com/office/drawing/2014/main" id="{B4369AB4-2C7E-985F-CEFB-5F12653FB457}"/>
              </a:ext>
            </a:extLst>
          </p:cNvPr>
          <p:cNvSpPr txBox="1"/>
          <p:nvPr/>
        </p:nvSpPr>
        <p:spPr>
          <a:xfrm>
            <a:off x="4799814" y="1445400"/>
            <a:ext cx="2592377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8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شكرًا لكم</a:t>
            </a:r>
          </a:p>
        </p:txBody>
      </p:sp>
      <p:pic>
        <p:nvPicPr>
          <p:cNvPr id="11" name="القرآن">
            <a:extLst>
              <a:ext uri="{FF2B5EF4-FFF2-40B4-BE49-F238E27FC236}">
                <a16:creationId xmlns:a16="http://schemas.microsoft.com/office/drawing/2014/main" id="{BDAECFAD-169A-B447-21B9-1D5EAD87D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00" y="2549997"/>
            <a:ext cx="2736000" cy="1847658"/>
          </a:xfrm>
          <a:prstGeom prst="rect">
            <a:avLst/>
          </a:prstGeom>
          <a:effectLst>
            <a:outerShdw blurRad="1270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نص 1">
            <a:extLst>
              <a:ext uri="{FF2B5EF4-FFF2-40B4-BE49-F238E27FC236}">
                <a16:creationId xmlns:a16="http://schemas.microsoft.com/office/drawing/2014/main" id="{1CCC0660-3163-CD8F-CDF1-10950598E7BA}"/>
              </a:ext>
            </a:extLst>
          </p:cNvPr>
          <p:cNvSpPr txBox="1"/>
          <p:nvPr/>
        </p:nvSpPr>
        <p:spPr>
          <a:xfrm>
            <a:off x="3885305" y="4601997"/>
            <a:ext cx="4421402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</p:txBody>
      </p:sp>
      <p:sp>
        <p:nvSpPr>
          <p:cNvPr id="15" name="نص 2">
            <a:hlinkClick r:id="rId5" tooltip="تسعدنا زيارتكم للقناة"/>
            <a:extLst>
              <a:ext uri="{FF2B5EF4-FFF2-40B4-BE49-F238E27FC236}">
                <a16:creationId xmlns:a16="http://schemas.microsoft.com/office/drawing/2014/main" id="{B020E98C-0BAE-0207-CAC7-E39F9DA1429C}"/>
              </a:ext>
            </a:extLst>
          </p:cNvPr>
          <p:cNvSpPr txBox="1"/>
          <p:nvPr/>
        </p:nvSpPr>
        <p:spPr>
          <a:xfrm>
            <a:off x="3948623" y="5293643"/>
            <a:ext cx="4294765" cy="415498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youtube.com</a:t>
            </a:r>
            <a:r>
              <a:rPr lang="en-US" sz="2100" dirty="0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/@</a:t>
            </a:r>
            <a:r>
              <a:rPr lang="en-US" sz="2100" dirty="0" err="1">
                <a:solidFill>
                  <a:schemeClr val="bg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IslamicPowerPoint</a:t>
            </a:r>
            <a:endParaRPr lang="ar-JO" sz="2100" dirty="0">
              <a:solidFill>
                <a:schemeClr val="bg1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6" name="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59849F1-AE48-57F2-5110-679A8DA4D1A5}"/>
              </a:ext>
            </a:extLst>
          </p:cNvPr>
          <p:cNvSpPr/>
          <p:nvPr/>
        </p:nvSpPr>
        <p:spPr>
          <a:xfrm>
            <a:off x="5514600" y="5959800"/>
            <a:ext cx="1162800" cy="478800"/>
          </a:xfrm>
          <a:prstGeom prst="roundRect">
            <a:avLst/>
          </a:prstGeom>
          <a:solidFill>
            <a:srgbClr val="2B123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/>
              <a:t>خروج</a:t>
            </a:r>
          </a:p>
        </p:txBody>
      </p:sp>
    </p:spTree>
    <p:extLst>
      <p:ext uri="{BB962C8B-B14F-4D97-AF65-F5344CB8AC3E}">
        <p14:creationId xmlns:p14="http://schemas.microsoft.com/office/powerpoint/2010/main" val="29368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NTERSONGS.WAV"/>
          </p:stSnd>
        </p:sndAc>
      </p:transition>
    </mc:Choice>
    <mc:Fallback xmlns="">
      <p:transition spd="slow">
        <p:sndAc>
          <p:stSnd>
            <p:snd r:embed="rId6" name="ENTERSONG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متى بدأ العمل بالتقويم الهجري؟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عام 17 هجري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عام 12 هجري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عام 15 هجري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693469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أي سنة من البعثة هاجر رسول الله صلى الله عليه وسلم من مكة إلى المدينة؟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27 من صفر، سنة 13 للبعثة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8 من رمضان، سنة 13 للبعثة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15 من محرم، سنة 13 للبعثة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780233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الصحابي الذي جعل هجرة رسول الله صلى الله عليه وسلم بداية للتاريخ الهجري؟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عمر بن الخطاب رضي الله عنه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بكر الصديق رضي الله عنه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عثمان بن عفان رضي الله عنه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650591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الكهف الذي لجأ إليه رسول الله صلى الله عليه وسلم مع أبي بكر الصديق في طريق الهجرة النبوية؟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غار ثور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غار حراء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غار بني حرام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934018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الصحابي الجليل الذي رافق رسول الله صلى الله عليه وسلم في طريق الهجرة إلى المدينة؟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بكر الصديق رضي الله عنه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سعيد بن زيد رضي الله عنه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عبد الله بن مسعود رضي الله عنه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988588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هو أول مسجد بناه رسول الله صلى الله عليه وسلم في الإسلام بعد الهجرة؟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مسجد قباء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المسجد النبوي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مسجد أحد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702519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9F9C728-3836-5154-6AD9-CAFC544B4F42}"/>
              </a:ext>
            </a:extLst>
          </p:cNvPr>
          <p:cNvSpPr/>
          <p:nvPr/>
        </p:nvSpPr>
        <p:spPr>
          <a:xfrm>
            <a:off x="2881200" y="898200"/>
            <a:ext cx="6429600" cy="2929800"/>
          </a:xfrm>
          <a:prstGeom prst="roundRect">
            <a:avLst>
              <a:gd name="adj" fmla="val 1085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أي يوم وصل رسول الله صلى الله عليه وسلم إلى المدينة المنورة في الهجرة النبوية الشريفة؟</a:t>
            </a:r>
          </a:p>
        </p:txBody>
      </p:sp>
      <p:sp>
        <p:nvSpPr>
          <p:cNvPr id="7" name="صحيح">
            <a:extLst>
              <a:ext uri="{FF2B5EF4-FFF2-40B4-BE49-F238E27FC236}">
                <a16:creationId xmlns:a16="http://schemas.microsoft.com/office/drawing/2014/main" id="{FD145103-87AF-85C0-3D73-2F13EFE291E2}"/>
              </a:ext>
            </a:extLst>
          </p:cNvPr>
          <p:cNvSpPr/>
          <p:nvPr/>
        </p:nvSpPr>
        <p:spPr>
          <a:xfrm>
            <a:off x="2881200" y="4994808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12 من شهر ربيع الأول</a:t>
            </a:r>
          </a:p>
        </p:txBody>
      </p:sp>
      <p:sp>
        <p:nvSpPr>
          <p:cNvPr id="8" name="خطأ 1">
            <a:extLst>
              <a:ext uri="{FF2B5EF4-FFF2-40B4-BE49-F238E27FC236}">
                <a16:creationId xmlns:a16="http://schemas.microsoft.com/office/drawing/2014/main" id="{BAF613A2-21D4-FBE3-1DE3-DC78FC88D02A}"/>
              </a:ext>
            </a:extLst>
          </p:cNvPr>
          <p:cNvSpPr/>
          <p:nvPr/>
        </p:nvSpPr>
        <p:spPr>
          <a:xfrm>
            <a:off x="2881200" y="4230444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19 من شهر ربيع الثاني</a:t>
            </a:r>
          </a:p>
        </p:txBody>
      </p:sp>
      <p:sp>
        <p:nvSpPr>
          <p:cNvPr id="12" name="خطأ 2">
            <a:extLst>
              <a:ext uri="{FF2B5EF4-FFF2-40B4-BE49-F238E27FC236}">
                <a16:creationId xmlns:a16="http://schemas.microsoft.com/office/drawing/2014/main" id="{0C0B28E5-1494-9B7D-DEE8-A5FEA2CFB21E}"/>
              </a:ext>
            </a:extLst>
          </p:cNvPr>
          <p:cNvSpPr/>
          <p:nvPr/>
        </p:nvSpPr>
        <p:spPr>
          <a:xfrm>
            <a:off x="2881200" y="5759172"/>
            <a:ext cx="6429600" cy="589418"/>
          </a:xfrm>
          <a:prstGeom prst="roundRect">
            <a:avLst>
              <a:gd name="adj" fmla="val 22039"/>
            </a:avLst>
          </a:prstGeom>
          <a:solidFill>
            <a:schemeClr val="bg1">
              <a:alpha val="4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190500" prstMaterial="translucentPowde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3 من شهر ذو القعدة</a:t>
            </a:r>
          </a:p>
        </p:txBody>
      </p:sp>
      <p:grpSp>
        <p:nvGrpSpPr>
          <p:cNvPr id="4" name="رسالة تهنئة">
            <a:extLst>
              <a:ext uri="{FF2B5EF4-FFF2-40B4-BE49-F238E27FC236}">
                <a16:creationId xmlns:a16="http://schemas.microsoft.com/office/drawing/2014/main" id="{D941EEB0-A8E8-AF67-918E-829821F65BD4}"/>
              </a:ext>
            </a:extLst>
          </p:cNvPr>
          <p:cNvGrpSpPr/>
          <p:nvPr/>
        </p:nvGrpSpPr>
        <p:grpSpPr>
          <a:xfrm>
            <a:off x="3975600" y="2440192"/>
            <a:ext cx="4240800" cy="1977616"/>
            <a:chOff x="10200000" y="1964100"/>
            <a:chExt cx="5472000" cy="2929800"/>
          </a:xfrm>
        </p:grpSpPr>
        <p:sp>
          <p:nvSpPr>
            <p:cNvPr id="2" name="1">
              <a:extLst>
                <a:ext uri="{FF2B5EF4-FFF2-40B4-BE49-F238E27FC236}">
                  <a16:creationId xmlns:a16="http://schemas.microsoft.com/office/drawing/2014/main" id="{38AE9B36-8687-EBC1-5922-66120984C08B}"/>
                </a:ext>
              </a:extLst>
            </p:cNvPr>
            <p:cNvSpPr/>
            <p:nvPr/>
          </p:nvSpPr>
          <p:spPr>
            <a:xfrm>
              <a:off x="10200000" y="1964100"/>
              <a:ext cx="5472000" cy="2929800"/>
            </a:xfrm>
            <a:prstGeom prst="roundRect">
              <a:avLst>
                <a:gd name="adj" fmla="val 10859"/>
              </a:avLst>
            </a:prstGeom>
            <a:solidFill>
              <a:schemeClr val="bg1">
                <a:alpha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أحسنت إجابة صحيحة.</a:t>
              </a:r>
            </a:p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3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45A4C8B-B14E-5FDD-56CC-E21A1546FADD}"/>
                </a:ext>
              </a:extLst>
            </p:cNvPr>
            <p:cNvSpPr/>
            <p:nvPr/>
          </p:nvSpPr>
          <p:spPr>
            <a:xfrm flipH="1">
              <a:off x="12570046" y="3781653"/>
              <a:ext cx="731907" cy="712500"/>
            </a:xfrm>
            <a:prstGeom prst="chevron">
              <a:avLst/>
            </a:prstGeom>
            <a:solidFill>
              <a:srgbClr val="2B1234">
                <a:alpha val="40000"/>
              </a:srgbClr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extrusionH="190500" prstMaterial="translucentPowde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128730"/>
      </p:ext>
    </p:extLst>
  </p:cSld>
  <p:clrMapOvr>
    <a:masterClrMapping/>
  </p:clrMapOvr>
  <p:transition spd="slow">
    <p:fade thruBlk="1"/>
    <p:sndAc>
      <p:stSnd>
        <p:snd r:embed="rId2" name="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618</Words>
  <Application>Microsoft Office PowerPoint</Application>
  <PresentationFormat>شاشة عريضة</PresentationFormat>
  <Paragraphs>103</Paragraphs>
  <Slides>21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 Jannat LT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رأس السنة الهجرية</dc:title>
  <dc:creator>قناة البوربوينت الإسلامي</dc:creator>
  <cp:lastModifiedBy>قناة البوربوينت الإسلامي</cp:lastModifiedBy>
  <cp:revision>10</cp:revision>
  <dcterms:created xsi:type="dcterms:W3CDTF">2023-07-17T16:24:07Z</dcterms:created>
  <dcterms:modified xsi:type="dcterms:W3CDTF">2025-04-12T15:59:15Z</dcterms:modified>
</cp:coreProperties>
</file>