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0" r:id="rId3"/>
    <p:sldId id="269" r:id="rId4"/>
    <p:sldId id="270" r:id="rId5"/>
    <p:sldId id="256" r:id="rId6"/>
    <p:sldId id="263" r:id="rId7"/>
    <p:sldId id="264" r:id="rId8"/>
    <p:sldId id="265" r:id="rId9"/>
    <p:sldId id="266" r:id="rId10"/>
    <p:sldId id="267" r:id="rId11"/>
    <p:sldId id="268" r:id="rId12"/>
  </p:sldIdLst>
  <p:sldSz cx="12192000" cy="6858000"/>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قائمة" id="{9B3B6756-4F29-403F-B1B2-952072181D4C}">
          <p14:sldIdLst>
            <p14:sldId id="260"/>
            <p14:sldId id="269"/>
          </p14:sldIdLst>
        </p14:section>
        <p14:section name="سورة الفاتحة كاملة" id="{56DE3A8F-B787-4CE3-A6C4-74CD678A6790}">
          <p14:sldIdLst>
            <p14:sldId id="270"/>
          </p14:sldIdLst>
        </p14:section>
        <p14:section name="آية رقم 1" id="{F3E5546B-3CC3-42FF-890A-B3224BB831B5}">
          <p14:sldIdLst>
            <p14:sldId id="256"/>
          </p14:sldIdLst>
        </p14:section>
        <p14:section name="آية رقم 2" id="{4AE3F542-B13F-4160-B33D-E483B10FE187}">
          <p14:sldIdLst>
            <p14:sldId id="263"/>
          </p14:sldIdLst>
        </p14:section>
        <p14:section name="آية رقم 3" id="{A422E1C8-01A0-44DC-8F34-D784A8F16A23}">
          <p14:sldIdLst>
            <p14:sldId id="264"/>
          </p14:sldIdLst>
        </p14:section>
        <p14:section name="آية رقم 4" id="{08E311FB-FDC9-4D7B-80E2-72430A68F3B2}">
          <p14:sldIdLst>
            <p14:sldId id="265"/>
          </p14:sldIdLst>
        </p14:section>
        <p14:section name="آية رقم 5" id="{B40618AE-BDC3-437A-82C4-1B2CFFCF7B24}">
          <p14:sldIdLst>
            <p14:sldId id="266"/>
          </p14:sldIdLst>
        </p14:section>
        <p14:section name="آية رقم 6" id="{02308191-6722-438C-A821-BE3249FB9DC6}">
          <p14:sldIdLst>
            <p14:sldId id="267"/>
          </p14:sldIdLst>
        </p14:section>
        <p14:section name="آية رقم 7" id="{4254AD05-69C8-49AE-A8F9-0521215A4297}">
          <p14:sldIdLst>
            <p14:sldId id="26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C4E"/>
    <a:srgbClr val="E6C780"/>
    <a:srgbClr val="3F2615"/>
    <a:srgbClr val="995F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685" autoAdjust="0"/>
    <p:restoredTop sz="94660"/>
  </p:normalViewPr>
  <p:slideViewPr>
    <p:cSldViewPr>
      <p:cViewPr varScale="1">
        <p:scale>
          <a:sx n="65" d="100"/>
          <a:sy n="65" d="100"/>
        </p:scale>
        <p:origin x="763" y="278"/>
      </p:cViewPr>
      <p:guideLst>
        <p:guide pos="3840"/>
        <p:guide orient="horz" pos="2160"/>
      </p:guideLst>
    </p:cSldViewPr>
  </p:slideViewPr>
  <p:notesTextViewPr>
    <p:cViewPr>
      <p:scale>
        <a:sx n="1" d="1"/>
        <a:sy n="1" d="1"/>
      </p:scale>
      <p:origin x="0" y="0"/>
    </p:cViewPr>
  </p:notesTextViewPr>
  <p:gridSpacing cx="68400" cy="684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البوربوينت الإسلامي" userId="8292d700421e9dbf" providerId="LiveId" clId="{BF19C6D1-BE1C-4345-8477-0A2710431748}"/>
    <pc:docChg chg="undo custSel addSld delSld modSld sldOrd modMainMaster addSection modSection modShowInfo">
      <pc:chgData name="البوربوينت الإسلامي" userId="8292d700421e9dbf" providerId="LiveId" clId="{BF19C6D1-BE1C-4345-8477-0A2710431748}" dt="2024-07-21T16:21:08.267" v="1180" actId="47"/>
      <pc:docMkLst>
        <pc:docMk/>
      </pc:docMkLst>
      <pc:sldChg chg="addSp delSp modSp mod modTransition modAnim">
        <pc:chgData name="البوربوينت الإسلامي" userId="8292d700421e9dbf" providerId="LiveId" clId="{BF19C6D1-BE1C-4345-8477-0A2710431748}" dt="2024-07-21T15:59:37.022" v="1040" actId="1037"/>
        <pc:sldMkLst>
          <pc:docMk/>
          <pc:sldMk cId="383105712" sldId="256"/>
        </pc:sldMkLst>
        <pc:spChg chg="add del mod">
          <ac:chgData name="البوربوينت الإسلامي" userId="8292d700421e9dbf" providerId="LiveId" clId="{BF19C6D1-BE1C-4345-8477-0A2710431748}" dt="2024-07-21T15:54:52.141" v="1002" actId="478"/>
          <ac:spMkLst>
            <pc:docMk/>
            <pc:sldMk cId="383105712" sldId="256"/>
            <ac:spMk id="3" creationId="{97EC16B7-E15A-97CA-9FCA-D73E03A2226D}"/>
          </ac:spMkLst>
        </pc:spChg>
        <pc:spChg chg="add mod">
          <ac:chgData name="البوربوينت الإسلامي" userId="8292d700421e9dbf" providerId="LiveId" clId="{BF19C6D1-BE1C-4345-8477-0A2710431748}" dt="2024-07-21T15:54:52.490" v="1003"/>
          <ac:spMkLst>
            <pc:docMk/>
            <pc:sldMk cId="383105712" sldId="256"/>
            <ac:spMk id="4" creationId="{6DF1E07A-9799-75EC-DF23-02B5BE09C0CD}"/>
          </ac:spMkLst>
        </pc:spChg>
        <pc:spChg chg="mod">
          <ac:chgData name="البوربوينت الإسلامي" userId="8292d700421e9dbf" providerId="LiveId" clId="{BF19C6D1-BE1C-4345-8477-0A2710431748}" dt="2024-07-21T02:27:12.921" v="830"/>
          <ac:spMkLst>
            <pc:docMk/>
            <pc:sldMk cId="383105712" sldId="256"/>
            <ac:spMk id="4" creationId="{A303CD44-5C91-4004-1CE8-B26299BBB853}"/>
          </ac:spMkLst>
        </pc:spChg>
        <pc:spChg chg="add del mod ord">
          <ac:chgData name="البوربوينت الإسلامي" userId="8292d700421e9dbf" providerId="LiveId" clId="{BF19C6D1-BE1C-4345-8477-0A2710431748}" dt="2024-07-20T18:14:53.319" v="341"/>
          <ac:spMkLst>
            <pc:docMk/>
            <pc:sldMk cId="383105712" sldId="256"/>
            <ac:spMk id="5" creationId="{BBAD939C-F1F8-772D-0EBF-3FFB44857CB4}"/>
          </ac:spMkLst>
        </pc:spChg>
        <pc:spChg chg="add del mod">
          <ac:chgData name="البوربوينت الإسلامي" userId="8292d700421e9dbf" providerId="LiveId" clId="{BF19C6D1-BE1C-4345-8477-0A2710431748}" dt="2024-07-20T18:15:14.434" v="342"/>
          <ac:spMkLst>
            <pc:docMk/>
            <pc:sldMk cId="383105712" sldId="256"/>
            <ac:spMk id="6" creationId="{06E7F882-D833-3C3A-B078-0FA93807AB5B}"/>
          </ac:spMkLst>
        </pc:spChg>
        <pc:spChg chg="mod">
          <ac:chgData name="البوربوينت الإسلامي" userId="8292d700421e9dbf" providerId="LiveId" clId="{BF19C6D1-BE1C-4345-8477-0A2710431748}" dt="2024-07-20T17:30:23.979" v="84"/>
          <ac:spMkLst>
            <pc:docMk/>
            <pc:sldMk cId="383105712" sldId="256"/>
            <ac:spMk id="7" creationId="{507631E6-A6F8-9DDA-B64D-D1B84EDF189B}"/>
          </ac:spMkLst>
        </pc:spChg>
        <pc:spChg chg="mod">
          <ac:chgData name="البوربوينت الإسلامي" userId="8292d700421e9dbf" providerId="LiveId" clId="{BF19C6D1-BE1C-4345-8477-0A2710431748}" dt="2024-07-21T02:27:12.921" v="830"/>
          <ac:spMkLst>
            <pc:docMk/>
            <pc:sldMk cId="383105712" sldId="256"/>
            <ac:spMk id="7" creationId="{B58A10B2-A312-9D90-CE5B-1088C9DA169E}"/>
          </ac:spMkLst>
        </pc:spChg>
        <pc:spChg chg="mod">
          <ac:chgData name="البوربوينت الإسلامي" userId="8292d700421e9dbf" providerId="LiveId" clId="{BF19C6D1-BE1C-4345-8477-0A2710431748}" dt="2024-07-20T17:30:23.979" v="84"/>
          <ac:spMkLst>
            <pc:docMk/>
            <pc:sldMk cId="383105712" sldId="256"/>
            <ac:spMk id="8" creationId="{806BB424-7187-C99B-FD4E-D64E8D18D1C0}"/>
          </ac:spMkLst>
        </pc:spChg>
        <pc:spChg chg="mod topLvl">
          <ac:chgData name="البوربوينت الإسلامي" userId="8292d700421e9dbf" providerId="LiveId" clId="{BF19C6D1-BE1C-4345-8477-0A2710431748}" dt="2024-07-21T01:35:21.096" v="362" actId="3626"/>
          <ac:spMkLst>
            <pc:docMk/>
            <pc:sldMk cId="383105712" sldId="256"/>
            <ac:spMk id="11" creationId="{EF0FC8B2-2AE6-61C9-4A51-FF574402BBFE}"/>
          </ac:spMkLst>
        </pc:spChg>
        <pc:spChg chg="mod topLvl">
          <ac:chgData name="البوربوينت الإسلامي" userId="8292d700421e9dbf" providerId="LiveId" clId="{BF19C6D1-BE1C-4345-8477-0A2710431748}" dt="2024-07-21T01:35:18.741" v="361" actId="3626"/>
          <ac:spMkLst>
            <pc:docMk/>
            <pc:sldMk cId="383105712" sldId="256"/>
            <ac:spMk id="12" creationId="{1F7A9D7B-22C8-A10D-271B-73D0CC22459C}"/>
          </ac:spMkLst>
        </pc:spChg>
        <pc:spChg chg="add mod">
          <ac:chgData name="البوربوينت الإسلامي" userId="8292d700421e9dbf" providerId="LiveId" clId="{BF19C6D1-BE1C-4345-8477-0A2710431748}" dt="2024-07-20T17:35:30.843" v="129" actId="571"/>
          <ac:spMkLst>
            <pc:docMk/>
            <pc:sldMk cId="383105712" sldId="256"/>
            <ac:spMk id="13" creationId="{BD2B2894-7207-3C98-3015-2F2092EAC020}"/>
          </ac:spMkLst>
        </pc:spChg>
        <pc:spChg chg="add mod">
          <ac:chgData name="البوربوينت الإسلامي" userId="8292d700421e9dbf" providerId="LiveId" clId="{BF19C6D1-BE1C-4345-8477-0A2710431748}" dt="2024-07-20T17:35:30.843" v="129" actId="571"/>
          <ac:spMkLst>
            <pc:docMk/>
            <pc:sldMk cId="383105712" sldId="256"/>
            <ac:spMk id="14" creationId="{BEB7155B-7E76-0222-4B14-5228D72F3925}"/>
          </ac:spMkLst>
        </pc:spChg>
        <pc:spChg chg="add mod ord modVis">
          <ac:chgData name="البوربوينت الإسلامي" userId="8292d700421e9dbf" providerId="LiveId" clId="{BF19C6D1-BE1C-4345-8477-0A2710431748}" dt="2024-07-21T15:48:04.140" v="971" actId="11530"/>
          <ac:spMkLst>
            <pc:docMk/>
            <pc:sldMk cId="383105712" sldId="256"/>
            <ac:spMk id="24" creationId="{285886FC-ABBB-B31A-D300-B0827A2EFF86}"/>
          </ac:spMkLst>
        </pc:spChg>
        <pc:spChg chg="mod">
          <ac:chgData name="البوربوينت الإسلامي" userId="8292d700421e9dbf" providerId="LiveId" clId="{BF19C6D1-BE1C-4345-8477-0A2710431748}" dt="2024-07-21T02:06:21.441" v="580" actId="12788"/>
          <ac:spMkLst>
            <pc:docMk/>
            <pc:sldMk cId="383105712" sldId="256"/>
            <ac:spMk id="26" creationId="{86653C03-C634-7B3B-2EA2-423BAD003642}"/>
          </ac:spMkLst>
        </pc:spChg>
        <pc:spChg chg="mod">
          <ac:chgData name="البوربوينت الإسلامي" userId="8292d700421e9dbf" providerId="LiveId" clId="{BF19C6D1-BE1C-4345-8477-0A2710431748}" dt="2024-07-21T02:06:21.441" v="580" actId="12788"/>
          <ac:spMkLst>
            <pc:docMk/>
            <pc:sldMk cId="383105712" sldId="256"/>
            <ac:spMk id="27" creationId="{E3935E6B-4E9D-B56D-D09D-DA6029F759DC}"/>
          </ac:spMkLst>
        </pc:spChg>
        <pc:spChg chg="mod modVis">
          <ac:chgData name="البوربوينت الإسلامي" userId="8292d700421e9dbf" providerId="LiveId" clId="{BF19C6D1-BE1C-4345-8477-0A2710431748}" dt="2024-07-21T02:03:59.468" v="555" actId="14838"/>
          <ac:spMkLst>
            <pc:docMk/>
            <pc:sldMk cId="383105712" sldId="256"/>
            <ac:spMk id="254" creationId="{F219E48A-EB35-6BFA-4714-20EAFF0E67A2}"/>
          </ac:spMkLst>
        </pc:spChg>
        <pc:grpChg chg="add del mod">
          <ac:chgData name="البوربوينت الإسلامي" userId="8292d700421e9dbf" providerId="LiveId" clId="{BF19C6D1-BE1C-4345-8477-0A2710431748}" dt="2024-07-21T02:27:42.563" v="832" actId="478"/>
          <ac:grpSpMkLst>
            <pc:docMk/>
            <pc:sldMk cId="383105712" sldId="256"/>
            <ac:grpSpMk id="3" creationId="{35C04876-C4C3-BCA0-F85F-5F350B87EFD2}"/>
          </ac:grpSpMkLst>
        </pc:grpChg>
        <pc:grpChg chg="add mod">
          <ac:chgData name="البوربوينت الإسلامي" userId="8292d700421e9dbf" providerId="LiveId" clId="{BF19C6D1-BE1C-4345-8477-0A2710431748}" dt="2024-07-20T18:12:11.407" v="331" actId="1037"/>
          <ac:grpSpMkLst>
            <pc:docMk/>
            <pc:sldMk cId="383105712" sldId="256"/>
            <ac:grpSpMk id="9" creationId="{E8CA7794-5103-7F2C-F7A8-C2420CC2982D}"/>
          </ac:grpSpMkLst>
        </pc:grpChg>
        <pc:grpChg chg="add del mod">
          <ac:chgData name="البوربوينت الإسلامي" userId="8292d700421e9dbf" providerId="LiveId" clId="{BF19C6D1-BE1C-4345-8477-0A2710431748}" dt="2024-07-20T17:37:14.983" v="185" actId="165"/>
          <ac:grpSpMkLst>
            <pc:docMk/>
            <pc:sldMk cId="383105712" sldId="256"/>
            <ac:grpSpMk id="10" creationId="{6822B504-3EBF-6CB3-AB6F-4D26D695CB3D}"/>
          </ac:grpSpMkLst>
        </pc:grpChg>
        <pc:grpChg chg="add mod">
          <ac:chgData name="البوربوينت الإسلامي" userId="8292d700421e9dbf" providerId="LiveId" clId="{BF19C6D1-BE1C-4345-8477-0A2710431748}" dt="2024-07-20T18:12:11.407" v="331" actId="1037"/>
          <ac:grpSpMkLst>
            <pc:docMk/>
            <pc:sldMk cId="383105712" sldId="256"/>
            <ac:grpSpMk id="23" creationId="{0F9D8F66-CBD2-61D0-0214-E6450C1F1E01}"/>
          </ac:grpSpMkLst>
        </pc:grpChg>
        <pc:grpChg chg="add mod">
          <ac:chgData name="البوربوينت الإسلامي" userId="8292d700421e9dbf" providerId="LiveId" clId="{BF19C6D1-BE1C-4345-8477-0A2710431748}" dt="2024-07-20T18:12:11.407" v="331" actId="1037"/>
          <ac:grpSpMkLst>
            <pc:docMk/>
            <pc:sldMk cId="383105712" sldId="256"/>
            <ac:grpSpMk id="25" creationId="{26E6D8F8-2BB2-A7E2-4084-0CAFA492E021}"/>
          </ac:grpSpMkLst>
        </pc:grpChg>
        <pc:picChg chg="add mod">
          <ac:chgData name="البوربوينت الإسلامي" userId="8292d700421e9dbf" providerId="LiveId" clId="{BF19C6D1-BE1C-4345-8477-0A2710431748}" dt="2024-07-21T15:59:37.022" v="1040" actId="1037"/>
          <ac:picMkLst>
            <pc:docMk/>
            <pc:sldMk cId="383105712" sldId="256"/>
            <ac:picMk id="2" creationId="{16155C0D-5281-565E-5A13-1DC12826E24D}"/>
          </ac:picMkLst>
        </pc:picChg>
        <pc:picChg chg="add del mod">
          <ac:chgData name="البوربوينت الإسلامي" userId="8292d700421e9dbf" providerId="LiveId" clId="{BF19C6D1-BE1C-4345-8477-0A2710431748}" dt="2024-07-20T17:30:09.659" v="82" actId="27803"/>
          <ac:picMkLst>
            <pc:docMk/>
            <pc:sldMk cId="383105712" sldId="256"/>
            <ac:picMk id="4" creationId="{06E7F882-D833-3C3A-B078-0FA93807AB5B}"/>
          </ac:picMkLst>
        </pc:picChg>
        <pc:cxnChg chg="add mod">
          <ac:chgData name="البوربوينت الإسلامي" userId="8292d700421e9dbf" providerId="LiveId" clId="{BF19C6D1-BE1C-4345-8477-0A2710431748}" dt="2024-07-20T17:37:44.414" v="194" actId="962"/>
          <ac:cxnSpMkLst>
            <pc:docMk/>
            <pc:sldMk cId="383105712" sldId="256"/>
            <ac:cxnSpMk id="16" creationId="{550C5F86-B285-F51B-1F6A-DEA5402F48DC}"/>
          </ac:cxnSpMkLst>
        </pc:cxnChg>
        <pc:cxnChg chg="add mod">
          <ac:chgData name="البوربوينت الإسلامي" userId="8292d700421e9dbf" providerId="LiveId" clId="{BF19C6D1-BE1C-4345-8477-0A2710431748}" dt="2024-07-20T17:37:44.414" v="194" actId="962"/>
          <ac:cxnSpMkLst>
            <pc:docMk/>
            <pc:sldMk cId="383105712" sldId="256"/>
            <ac:cxnSpMk id="17" creationId="{83EE9E8C-7696-55EF-ABF8-5F7ECE15C756}"/>
          </ac:cxnSpMkLst>
        </pc:cxnChg>
        <pc:cxnChg chg="add mod">
          <ac:chgData name="البوربوينت الإسلامي" userId="8292d700421e9dbf" providerId="LiveId" clId="{BF19C6D1-BE1C-4345-8477-0A2710431748}" dt="2024-07-20T17:37:44.414" v="194" actId="962"/>
          <ac:cxnSpMkLst>
            <pc:docMk/>
            <pc:sldMk cId="383105712" sldId="256"/>
            <ac:cxnSpMk id="18" creationId="{10FD0B18-807E-5650-B7EF-998DBB815A40}"/>
          </ac:cxnSpMkLst>
        </pc:cxnChg>
        <pc:cxnChg chg="add mod">
          <ac:chgData name="البوربوينت الإسلامي" userId="8292d700421e9dbf" providerId="LiveId" clId="{BF19C6D1-BE1C-4345-8477-0A2710431748}" dt="2024-07-20T17:37:44.414" v="194" actId="962"/>
          <ac:cxnSpMkLst>
            <pc:docMk/>
            <pc:sldMk cId="383105712" sldId="256"/>
            <ac:cxnSpMk id="19" creationId="{B8E09958-6EA2-41D8-2E98-CA78E4AD8EA1}"/>
          </ac:cxnSpMkLst>
        </pc:cxnChg>
        <pc:cxnChg chg="add mod">
          <ac:chgData name="البوربوينت الإسلامي" userId="8292d700421e9dbf" providerId="LiveId" clId="{BF19C6D1-BE1C-4345-8477-0A2710431748}" dt="2024-07-20T17:37:44.414" v="194" actId="962"/>
          <ac:cxnSpMkLst>
            <pc:docMk/>
            <pc:sldMk cId="383105712" sldId="256"/>
            <ac:cxnSpMk id="20" creationId="{1859132D-1925-52CD-B1A5-0A8D19CD472B}"/>
          </ac:cxnSpMkLst>
        </pc:cxnChg>
        <pc:cxnChg chg="add mod">
          <ac:chgData name="البوربوينت الإسلامي" userId="8292d700421e9dbf" providerId="LiveId" clId="{BF19C6D1-BE1C-4345-8477-0A2710431748}" dt="2024-07-20T17:37:44.414" v="194" actId="962"/>
          <ac:cxnSpMkLst>
            <pc:docMk/>
            <pc:sldMk cId="383105712" sldId="256"/>
            <ac:cxnSpMk id="21" creationId="{8B773776-55DE-E913-84EF-899A30D04677}"/>
          </ac:cxnSpMkLst>
        </pc:cxnChg>
        <pc:cxnChg chg="add mod">
          <ac:chgData name="البوربوينت الإسلامي" userId="8292d700421e9dbf" providerId="LiveId" clId="{BF19C6D1-BE1C-4345-8477-0A2710431748}" dt="2024-07-20T17:37:44.414" v="194" actId="962"/>
          <ac:cxnSpMkLst>
            <pc:docMk/>
            <pc:sldMk cId="383105712" sldId="256"/>
            <ac:cxnSpMk id="22" creationId="{108D51E5-06C1-3E4C-C64B-358836F73564}"/>
          </ac:cxnSpMkLst>
        </pc:cxnChg>
        <pc:cxnChg chg="del mod">
          <ac:chgData name="البوربوينت الإسلامي" userId="8292d700421e9dbf" providerId="LiveId" clId="{BF19C6D1-BE1C-4345-8477-0A2710431748}" dt="2024-07-20T18:12:38.900" v="333" actId="478"/>
          <ac:cxnSpMkLst>
            <pc:docMk/>
            <pc:sldMk cId="383105712" sldId="256"/>
            <ac:cxnSpMk id="28" creationId="{15FB5A60-409D-E564-930A-0BACE08FCDE6}"/>
          </ac:cxnSpMkLst>
        </pc:cxnChg>
        <pc:cxnChg chg="del mod">
          <ac:chgData name="البوربوينت الإسلامي" userId="8292d700421e9dbf" providerId="LiveId" clId="{BF19C6D1-BE1C-4345-8477-0A2710431748}" dt="2024-07-20T18:12:36.973" v="332" actId="478"/>
          <ac:cxnSpMkLst>
            <pc:docMk/>
            <pc:sldMk cId="383105712" sldId="256"/>
            <ac:cxnSpMk id="29" creationId="{D8D72949-246B-2180-2887-79CF28599010}"/>
          </ac:cxnSpMkLst>
        </pc:cxnChg>
        <pc:cxnChg chg="del mod">
          <ac:chgData name="البوربوينت الإسلامي" userId="8292d700421e9dbf" providerId="LiveId" clId="{BF19C6D1-BE1C-4345-8477-0A2710431748}" dt="2024-07-20T18:12:36.973" v="332" actId="478"/>
          <ac:cxnSpMkLst>
            <pc:docMk/>
            <pc:sldMk cId="383105712" sldId="256"/>
            <ac:cxnSpMk id="30" creationId="{317C359E-95ED-B7B9-816B-81721E5B3A22}"/>
          </ac:cxnSpMkLst>
        </pc:cxnChg>
        <pc:cxnChg chg="del mod">
          <ac:chgData name="البوربوينت الإسلامي" userId="8292d700421e9dbf" providerId="LiveId" clId="{BF19C6D1-BE1C-4345-8477-0A2710431748}" dt="2024-07-20T18:12:44.248" v="335" actId="478"/>
          <ac:cxnSpMkLst>
            <pc:docMk/>
            <pc:sldMk cId="383105712" sldId="256"/>
            <ac:cxnSpMk id="31" creationId="{382C81F1-8F0A-C757-4197-08C4B0CE385A}"/>
          </ac:cxnSpMkLst>
        </pc:cxnChg>
        <pc:cxnChg chg="del mod">
          <ac:chgData name="البوربوينت الإسلامي" userId="8292d700421e9dbf" providerId="LiveId" clId="{BF19C6D1-BE1C-4345-8477-0A2710431748}" dt="2024-07-20T18:12:41.308" v="334" actId="478"/>
          <ac:cxnSpMkLst>
            <pc:docMk/>
            <pc:sldMk cId="383105712" sldId="256"/>
            <ac:cxnSpMk id="32" creationId="{24F3CD96-9EC7-B006-4931-DACDB93C79CA}"/>
          </ac:cxnSpMkLst>
        </pc:cxnChg>
        <pc:cxnChg chg="del mod">
          <ac:chgData name="البوربوينت الإسلامي" userId="8292d700421e9dbf" providerId="LiveId" clId="{BF19C6D1-BE1C-4345-8477-0A2710431748}" dt="2024-07-20T18:12:49.489" v="337" actId="478"/>
          <ac:cxnSpMkLst>
            <pc:docMk/>
            <pc:sldMk cId="383105712" sldId="256"/>
            <ac:cxnSpMk id="33" creationId="{62D19901-B7D1-8AD1-5959-48233FDCC74B}"/>
          </ac:cxnSpMkLst>
        </pc:cxnChg>
        <pc:cxnChg chg="del mod">
          <ac:chgData name="البوربوينت الإسلامي" userId="8292d700421e9dbf" providerId="LiveId" clId="{BF19C6D1-BE1C-4345-8477-0A2710431748}" dt="2024-07-20T18:12:47.261" v="336" actId="478"/>
          <ac:cxnSpMkLst>
            <pc:docMk/>
            <pc:sldMk cId="383105712" sldId="256"/>
            <ac:cxnSpMk id="34" creationId="{94C7D9F8-677B-78BD-75CD-2022590083E1}"/>
          </ac:cxnSpMkLst>
        </pc:cxnChg>
      </pc:sldChg>
      <pc:sldChg chg="addSp delSp modSp add del mod delAnim modAnim">
        <pc:chgData name="البوربوينت الإسلامي" userId="8292d700421e9dbf" providerId="LiveId" clId="{BF19C6D1-BE1C-4345-8477-0A2710431748}" dt="2024-07-21T01:35:56.941" v="363" actId="47"/>
        <pc:sldMkLst>
          <pc:docMk/>
          <pc:sldMk cId="675628540" sldId="257"/>
        </pc:sldMkLst>
        <pc:spChg chg="mod">
          <ac:chgData name="البوربوينت الإسلامي" userId="8292d700421e9dbf" providerId="LiveId" clId="{BF19C6D1-BE1C-4345-8477-0A2710431748}" dt="2024-07-20T17:19:01.645" v="44"/>
          <ac:spMkLst>
            <pc:docMk/>
            <pc:sldMk cId="675628540" sldId="257"/>
            <ac:spMk id="254" creationId="{F219E48A-EB35-6BFA-4714-20EAFF0E67A2}"/>
          </ac:spMkLst>
        </pc:spChg>
        <pc:picChg chg="add del mod">
          <ac:chgData name="البوربوينت الإسلامي" userId="8292d700421e9dbf" providerId="LiveId" clId="{BF19C6D1-BE1C-4345-8477-0A2710431748}" dt="2024-07-20T17:26:35.414" v="53" actId="21"/>
          <ac:picMkLst>
            <pc:docMk/>
            <pc:sldMk cId="675628540" sldId="257"/>
            <ac:picMk id="2" creationId="{16155C0D-5281-565E-5A13-1DC12826E24D}"/>
          </ac:picMkLst>
        </pc:picChg>
      </pc:sldChg>
      <pc:sldChg chg="modSp add del modAnim">
        <pc:chgData name="البوربوينت الإسلامي" userId="8292d700421e9dbf" providerId="LiveId" clId="{BF19C6D1-BE1C-4345-8477-0A2710431748}" dt="2024-07-21T01:36:17.801" v="366" actId="47"/>
        <pc:sldMkLst>
          <pc:docMk/>
          <pc:sldMk cId="2154818622" sldId="258"/>
        </pc:sldMkLst>
        <pc:spChg chg="mod">
          <ac:chgData name="البوربوينت الإسلامي" userId="8292d700421e9dbf" providerId="LiveId" clId="{BF19C6D1-BE1C-4345-8477-0A2710431748}" dt="2024-07-20T17:19:05.379" v="45"/>
          <ac:spMkLst>
            <pc:docMk/>
            <pc:sldMk cId="2154818622" sldId="258"/>
            <ac:spMk id="254" creationId="{F219E48A-EB35-6BFA-4714-20EAFF0E67A2}"/>
          </ac:spMkLst>
        </pc:spChg>
      </pc:sldChg>
      <pc:sldChg chg="modSp add del modAnim">
        <pc:chgData name="البوربوينت الإسلامي" userId="8292d700421e9dbf" providerId="LiveId" clId="{BF19C6D1-BE1C-4345-8477-0A2710431748}" dt="2024-07-21T01:41:06.550" v="398" actId="47"/>
        <pc:sldMkLst>
          <pc:docMk/>
          <pc:sldMk cId="3431205076" sldId="259"/>
        </pc:sldMkLst>
        <pc:spChg chg="mod">
          <ac:chgData name="البوربوينت الإسلامي" userId="8292d700421e9dbf" providerId="LiveId" clId="{BF19C6D1-BE1C-4345-8477-0A2710431748}" dt="2024-07-20T17:19:08.556" v="46"/>
          <ac:spMkLst>
            <pc:docMk/>
            <pc:sldMk cId="3431205076" sldId="259"/>
            <ac:spMk id="254" creationId="{F219E48A-EB35-6BFA-4714-20EAFF0E67A2}"/>
          </ac:spMkLst>
        </pc:spChg>
      </pc:sldChg>
      <pc:sldChg chg="modSp add del modAnim">
        <pc:chgData name="البوربوينت الإسلامي" userId="8292d700421e9dbf" providerId="LiveId" clId="{BF19C6D1-BE1C-4345-8477-0A2710431748}" dt="2024-07-21T01:41:11.886" v="399" actId="47"/>
        <pc:sldMkLst>
          <pc:docMk/>
          <pc:sldMk cId="4235615124" sldId="260"/>
        </pc:sldMkLst>
        <pc:spChg chg="mod">
          <ac:chgData name="البوربوينت الإسلامي" userId="8292d700421e9dbf" providerId="LiveId" clId="{BF19C6D1-BE1C-4345-8477-0A2710431748}" dt="2024-07-20T17:19:11.495" v="47"/>
          <ac:spMkLst>
            <pc:docMk/>
            <pc:sldMk cId="4235615124" sldId="260"/>
            <ac:spMk id="254" creationId="{F219E48A-EB35-6BFA-4714-20EAFF0E67A2}"/>
          </ac:spMkLst>
        </pc:spChg>
      </pc:sldChg>
      <pc:sldChg chg="modSp add del modAnim">
        <pc:chgData name="البوربوينت الإسلامي" userId="8292d700421e9dbf" providerId="LiveId" clId="{BF19C6D1-BE1C-4345-8477-0A2710431748}" dt="2024-07-21T01:44:25.953" v="422" actId="47"/>
        <pc:sldMkLst>
          <pc:docMk/>
          <pc:sldMk cId="798583029" sldId="261"/>
        </pc:sldMkLst>
        <pc:spChg chg="mod">
          <ac:chgData name="البوربوينت الإسلامي" userId="8292d700421e9dbf" providerId="LiveId" clId="{BF19C6D1-BE1C-4345-8477-0A2710431748}" dt="2024-07-20T17:19:14.335" v="48"/>
          <ac:spMkLst>
            <pc:docMk/>
            <pc:sldMk cId="798583029" sldId="261"/>
            <ac:spMk id="254" creationId="{F219E48A-EB35-6BFA-4714-20EAFF0E67A2}"/>
          </ac:spMkLst>
        </pc:spChg>
      </pc:sldChg>
      <pc:sldChg chg="modSp add del modAnim">
        <pc:chgData name="البوربوينت الإسلامي" userId="8292d700421e9dbf" providerId="LiveId" clId="{BF19C6D1-BE1C-4345-8477-0A2710431748}" dt="2024-07-21T01:44:41.661" v="424" actId="47"/>
        <pc:sldMkLst>
          <pc:docMk/>
          <pc:sldMk cId="3462083510" sldId="262"/>
        </pc:sldMkLst>
        <pc:spChg chg="mod">
          <ac:chgData name="البوربوينت الإسلامي" userId="8292d700421e9dbf" providerId="LiveId" clId="{BF19C6D1-BE1C-4345-8477-0A2710431748}" dt="2024-07-20T17:19:17.653" v="49"/>
          <ac:spMkLst>
            <pc:docMk/>
            <pc:sldMk cId="3462083510" sldId="262"/>
            <ac:spMk id="254" creationId="{F219E48A-EB35-6BFA-4714-20EAFF0E67A2}"/>
          </ac:spMkLst>
        </pc:spChg>
      </pc:sldChg>
      <pc:sldChg chg="addSp delSp modSp add mod ord modTransition delAnim modAnim">
        <pc:chgData name="البوربوينت الإسلامي" userId="8292d700421e9dbf" providerId="LiveId" clId="{BF19C6D1-BE1C-4345-8477-0A2710431748}" dt="2024-07-21T15:59:41.556" v="1041" actId="1038"/>
        <pc:sldMkLst>
          <pc:docMk/>
          <pc:sldMk cId="859708304" sldId="263"/>
        </pc:sldMkLst>
        <pc:spChg chg="add del mod">
          <ac:chgData name="البوربوينت الإسلامي" userId="8292d700421e9dbf" providerId="LiveId" clId="{BF19C6D1-BE1C-4345-8477-0A2710431748}" dt="2024-07-21T15:54:56.512" v="1004" actId="478"/>
          <ac:spMkLst>
            <pc:docMk/>
            <pc:sldMk cId="859708304" sldId="263"/>
            <ac:spMk id="2" creationId="{C6D8DF27-755E-1F6C-E686-2386CEF0E16C}"/>
          </ac:spMkLst>
        </pc:spChg>
        <pc:spChg chg="add mod">
          <ac:chgData name="البوربوينت الإسلامي" userId="8292d700421e9dbf" providerId="LiveId" clId="{BF19C6D1-BE1C-4345-8477-0A2710431748}" dt="2024-07-21T15:54:56.835" v="1005"/>
          <ac:spMkLst>
            <pc:docMk/>
            <pc:sldMk cId="859708304" sldId="263"/>
            <ac:spMk id="4" creationId="{1621C292-C2C9-8094-6912-79CF80E621E5}"/>
          </ac:spMkLst>
        </pc:spChg>
        <pc:spChg chg="mod modVis">
          <ac:chgData name="البوربوينت الإسلامي" userId="8292d700421e9dbf" providerId="LiveId" clId="{BF19C6D1-BE1C-4345-8477-0A2710431748}" dt="2024-07-21T02:04:20.753" v="561" actId="33935"/>
          <ac:spMkLst>
            <pc:docMk/>
            <pc:sldMk cId="859708304" sldId="263"/>
            <ac:spMk id="24" creationId="{285886FC-ABBB-B31A-D300-B0827A2EFF86}"/>
          </ac:spMkLst>
        </pc:spChg>
        <pc:spChg chg="mod">
          <ac:chgData name="البوربوينت الإسلامي" userId="8292d700421e9dbf" providerId="LiveId" clId="{BF19C6D1-BE1C-4345-8477-0A2710431748}" dt="2024-07-21T02:07:02.619" v="584" actId="12788"/>
          <ac:spMkLst>
            <pc:docMk/>
            <pc:sldMk cId="859708304" sldId="263"/>
            <ac:spMk id="26" creationId="{86653C03-C634-7B3B-2EA2-423BAD003642}"/>
          </ac:spMkLst>
        </pc:spChg>
        <pc:spChg chg="mod">
          <ac:chgData name="البوربوينت الإسلامي" userId="8292d700421e9dbf" providerId="LiveId" clId="{BF19C6D1-BE1C-4345-8477-0A2710431748}" dt="2024-07-21T02:07:02.619" v="584" actId="12788"/>
          <ac:spMkLst>
            <pc:docMk/>
            <pc:sldMk cId="859708304" sldId="263"/>
            <ac:spMk id="27" creationId="{E3935E6B-4E9D-B56D-D09D-DA6029F759DC}"/>
          </ac:spMkLst>
        </pc:spChg>
        <pc:spChg chg="mod">
          <ac:chgData name="البوربوينت الإسلامي" userId="8292d700421e9dbf" providerId="LiveId" clId="{BF19C6D1-BE1C-4345-8477-0A2710431748}" dt="2024-07-21T02:04:19.290" v="560"/>
          <ac:spMkLst>
            <pc:docMk/>
            <pc:sldMk cId="859708304" sldId="263"/>
            <ac:spMk id="254" creationId="{F219E48A-EB35-6BFA-4714-20EAFF0E67A2}"/>
          </ac:spMkLst>
        </pc:spChg>
        <pc:picChg chg="del">
          <ac:chgData name="البوربوينت الإسلامي" userId="8292d700421e9dbf" providerId="LiveId" clId="{BF19C6D1-BE1C-4345-8477-0A2710431748}" dt="2024-07-21T01:33:55.390" v="358" actId="478"/>
          <ac:picMkLst>
            <pc:docMk/>
            <pc:sldMk cId="859708304" sldId="263"/>
            <ac:picMk id="2" creationId="{16155C0D-5281-565E-5A13-1DC12826E24D}"/>
          </ac:picMkLst>
        </pc:picChg>
        <pc:picChg chg="add mod ord">
          <ac:chgData name="البوربوينت الإسلامي" userId="8292d700421e9dbf" providerId="LiveId" clId="{BF19C6D1-BE1C-4345-8477-0A2710431748}" dt="2024-07-21T15:59:41.556" v="1041" actId="1038"/>
          <ac:picMkLst>
            <pc:docMk/>
            <pc:sldMk cId="859708304" sldId="263"/>
            <ac:picMk id="3" creationId="{FDBB01E1-DE02-009C-96A4-C1F006428B5D}"/>
          </ac:picMkLst>
        </pc:picChg>
      </pc:sldChg>
      <pc:sldChg chg="addSp delSp modSp add mod modTransition addAnim delAnim modAnim">
        <pc:chgData name="البوربوينت الإسلامي" userId="8292d700421e9dbf" providerId="LiveId" clId="{BF19C6D1-BE1C-4345-8477-0A2710431748}" dt="2024-07-21T15:59:46.023" v="1042" actId="1037"/>
        <pc:sldMkLst>
          <pc:docMk/>
          <pc:sldMk cId="826150619" sldId="264"/>
        </pc:sldMkLst>
        <pc:spChg chg="add del mod">
          <ac:chgData name="البوربوينت الإسلامي" userId="8292d700421e9dbf" providerId="LiveId" clId="{BF19C6D1-BE1C-4345-8477-0A2710431748}" dt="2024-07-21T15:54:59.711" v="1006" actId="478"/>
          <ac:spMkLst>
            <pc:docMk/>
            <pc:sldMk cId="826150619" sldId="264"/>
            <ac:spMk id="3" creationId="{44B74CCA-FC6E-A4CE-D21F-48B8CABAA8C6}"/>
          </ac:spMkLst>
        </pc:spChg>
        <pc:spChg chg="add mod">
          <ac:chgData name="البوربوينت الإسلامي" userId="8292d700421e9dbf" providerId="LiveId" clId="{BF19C6D1-BE1C-4345-8477-0A2710431748}" dt="2024-07-21T15:54:59.957" v="1007"/>
          <ac:spMkLst>
            <pc:docMk/>
            <pc:sldMk cId="826150619" sldId="264"/>
            <ac:spMk id="4" creationId="{F01E8616-4F16-F7BB-6C2D-1FF99A4C5BA5}"/>
          </ac:spMkLst>
        </pc:spChg>
        <pc:spChg chg="mod modVis">
          <ac:chgData name="البوربوينت الإسلامي" userId="8292d700421e9dbf" providerId="LiveId" clId="{BF19C6D1-BE1C-4345-8477-0A2710431748}" dt="2024-07-21T02:04:27.274" v="564" actId="33935"/>
          <ac:spMkLst>
            <pc:docMk/>
            <pc:sldMk cId="826150619" sldId="264"/>
            <ac:spMk id="24" creationId="{285886FC-ABBB-B31A-D300-B0827A2EFF86}"/>
          </ac:spMkLst>
        </pc:spChg>
        <pc:spChg chg="mod">
          <ac:chgData name="البوربوينت الإسلامي" userId="8292d700421e9dbf" providerId="LiveId" clId="{BF19C6D1-BE1C-4345-8477-0A2710431748}" dt="2024-07-21T02:07:13.571" v="586" actId="12788"/>
          <ac:spMkLst>
            <pc:docMk/>
            <pc:sldMk cId="826150619" sldId="264"/>
            <ac:spMk id="26" creationId="{86653C03-C634-7B3B-2EA2-423BAD003642}"/>
          </ac:spMkLst>
        </pc:spChg>
        <pc:spChg chg="mod">
          <ac:chgData name="البوربوينت الإسلامي" userId="8292d700421e9dbf" providerId="LiveId" clId="{BF19C6D1-BE1C-4345-8477-0A2710431748}" dt="2024-07-21T02:07:13.571" v="586" actId="12788"/>
          <ac:spMkLst>
            <pc:docMk/>
            <pc:sldMk cId="826150619" sldId="264"/>
            <ac:spMk id="27" creationId="{E3935E6B-4E9D-B56D-D09D-DA6029F759DC}"/>
          </ac:spMkLst>
        </pc:spChg>
        <pc:spChg chg="mod">
          <ac:chgData name="البوربوينت الإسلامي" userId="8292d700421e9dbf" providerId="LiveId" clId="{BF19C6D1-BE1C-4345-8477-0A2710431748}" dt="2024-07-21T02:04:25.566" v="563"/>
          <ac:spMkLst>
            <pc:docMk/>
            <pc:sldMk cId="826150619" sldId="264"/>
            <ac:spMk id="254" creationId="{F219E48A-EB35-6BFA-4714-20EAFF0E67A2}"/>
          </ac:spMkLst>
        </pc:spChg>
        <pc:picChg chg="add mod ord">
          <ac:chgData name="البوربوينت الإسلامي" userId="8292d700421e9dbf" providerId="LiveId" clId="{BF19C6D1-BE1C-4345-8477-0A2710431748}" dt="2024-07-21T15:59:46.023" v="1042" actId="1037"/>
          <ac:picMkLst>
            <pc:docMk/>
            <pc:sldMk cId="826150619" sldId="264"/>
            <ac:picMk id="2" creationId="{2CE02579-016A-988B-3858-F1DCACF2467F}"/>
          </ac:picMkLst>
        </pc:picChg>
        <pc:picChg chg="add del">
          <ac:chgData name="البوربوينت الإسلامي" userId="8292d700421e9dbf" providerId="LiveId" clId="{BF19C6D1-BE1C-4345-8477-0A2710431748}" dt="2024-07-21T01:37:18.875" v="377" actId="478"/>
          <ac:picMkLst>
            <pc:docMk/>
            <pc:sldMk cId="826150619" sldId="264"/>
            <ac:picMk id="3" creationId="{FDBB01E1-DE02-009C-96A4-C1F006428B5D}"/>
          </ac:picMkLst>
        </pc:picChg>
      </pc:sldChg>
      <pc:sldChg chg="addSp delSp modSp add mod modTransition delAnim modAnim">
        <pc:chgData name="البوربوينت الإسلامي" userId="8292d700421e9dbf" providerId="LiveId" clId="{BF19C6D1-BE1C-4345-8477-0A2710431748}" dt="2024-07-21T15:59:52.318" v="1043" actId="1037"/>
        <pc:sldMkLst>
          <pc:docMk/>
          <pc:sldMk cId="844918482" sldId="265"/>
        </pc:sldMkLst>
        <pc:spChg chg="add del mod">
          <ac:chgData name="البوربوينت الإسلامي" userId="8292d700421e9dbf" providerId="LiveId" clId="{BF19C6D1-BE1C-4345-8477-0A2710431748}" dt="2024-07-21T15:55:02.747" v="1008" actId="478"/>
          <ac:spMkLst>
            <pc:docMk/>
            <pc:sldMk cId="844918482" sldId="265"/>
            <ac:spMk id="2" creationId="{FA406BBB-7BFA-5458-8982-34A650E87726}"/>
          </ac:spMkLst>
        </pc:spChg>
        <pc:spChg chg="add mod">
          <ac:chgData name="البوربوينت الإسلامي" userId="8292d700421e9dbf" providerId="LiveId" clId="{BF19C6D1-BE1C-4345-8477-0A2710431748}" dt="2024-07-21T15:55:03.026" v="1009"/>
          <ac:spMkLst>
            <pc:docMk/>
            <pc:sldMk cId="844918482" sldId="265"/>
            <ac:spMk id="4" creationId="{9726C7B9-9DB0-8BD7-6C1D-5F933A43CC87}"/>
          </ac:spMkLst>
        </pc:spChg>
        <pc:spChg chg="mod modVis">
          <ac:chgData name="البوربوينت الإسلامي" userId="8292d700421e9dbf" providerId="LiveId" clId="{BF19C6D1-BE1C-4345-8477-0A2710431748}" dt="2024-07-21T02:04:33.937" v="567" actId="14429"/>
          <ac:spMkLst>
            <pc:docMk/>
            <pc:sldMk cId="844918482" sldId="265"/>
            <ac:spMk id="24" creationId="{285886FC-ABBB-B31A-D300-B0827A2EFF86}"/>
          </ac:spMkLst>
        </pc:spChg>
        <pc:spChg chg="mod">
          <ac:chgData name="البوربوينت الإسلامي" userId="8292d700421e9dbf" providerId="LiveId" clId="{BF19C6D1-BE1C-4345-8477-0A2710431748}" dt="2024-07-21T02:07:22.877" v="588" actId="12788"/>
          <ac:spMkLst>
            <pc:docMk/>
            <pc:sldMk cId="844918482" sldId="265"/>
            <ac:spMk id="26" creationId="{86653C03-C634-7B3B-2EA2-423BAD003642}"/>
          </ac:spMkLst>
        </pc:spChg>
        <pc:spChg chg="mod">
          <ac:chgData name="البوربوينت الإسلامي" userId="8292d700421e9dbf" providerId="LiveId" clId="{BF19C6D1-BE1C-4345-8477-0A2710431748}" dt="2024-07-21T02:07:22.877" v="588" actId="12788"/>
          <ac:spMkLst>
            <pc:docMk/>
            <pc:sldMk cId="844918482" sldId="265"/>
            <ac:spMk id="27" creationId="{E3935E6B-4E9D-B56D-D09D-DA6029F759DC}"/>
          </ac:spMkLst>
        </pc:spChg>
        <pc:spChg chg="mod">
          <ac:chgData name="البوربوينت الإسلامي" userId="8292d700421e9dbf" providerId="LiveId" clId="{BF19C6D1-BE1C-4345-8477-0A2710431748}" dt="2024-07-21T02:04:32.282" v="566"/>
          <ac:spMkLst>
            <pc:docMk/>
            <pc:sldMk cId="844918482" sldId="265"/>
            <ac:spMk id="254" creationId="{F219E48A-EB35-6BFA-4714-20EAFF0E67A2}"/>
          </ac:spMkLst>
        </pc:spChg>
        <pc:picChg chg="del">
          <ac:chgData name="البوربوينت الإسلامي" userId="8292d700421e9dbf" providerId="LiveId" clId="{BF19C6D1-BE1C-4345-8477-0A2710431748}" dt="2024-07-21T01:39:29.001" v="386" actId="478"/>
          <ac:picMkLst>
            <pc:docMk/>
            <pc:sldMk cId="844918482" sldId="265"/>
            <ac:picMk id="2" creationId="{2CE02579-016A-988B-3858-F1DCACF2467F}"/>
          </ac:picMkLst>
        </pc:picChg>
        <pc:picChg chg="add mod ord">
          <ac:chgData name="البوربوينت الإسلامي" userId="8292d700421e9dbf" providerId="LiveId" clId="{BF19C6D1-BE1C-4345-8477-0A2710431748}" dt="2024-07-21T15:59:52.318" v="1043" actId="1037"/>
          <ac:picMkLst>
            <pc:docMk/>
            <pc:sldMk cId="844918482" sldId="265"/>
            <ac:picMk id="3" creationId="{2AE54B5A-C6ED-E966-71A1-660485FE785E}"/>
          </ac:picMkLst>
        </pc:picChg>
      </pc:sldChg>
      <pc:sldChg chg="addSp delSp modSp add mod modTransition delAnim modAnim">
        <pc:chgData name="البوربوينت الإسلامي" userId="8292d700421e9dbf" providerId="LiveId" clId="{BF19C6D1-BE1C-4345-8477-0A2710431748}" dt="2024-07-21T15:59:56.900" v="1044" actId="1037"/>
        <pc:sldMkLst>
          <pc:docMk/>
          <pc:sldMk cId="907834322" sldId="266"/>
        </pc:sldMkLst>
        <pc:spChg chg="add del mod">
          <ac:chgData name="البوربوينت الإسلامي" userId="8292d700421e9dbf" providerId="LiveId" clId="{BF19C6D1-BE1C-4345-8477-0A2710431748}" dt="2024-07-21T15:55:07.134" v="1010" actId="478"/>
          <ac:spMkLst>
            <pc:docMk/>
            <pc:sldMk cId="907834322" sldId="266"/>
            <ac:spMk id="3" creationId="{A99A69E4-9C1D-1D85-F0BC-4EACC539E4DE}"/>
          </ac:spMkLst>
        </pc:spChg>
        <pc:spChg chg="add mod">
          <ac:chgData name="البوربوينت الإسلامي" userId="8292d700421e9dbf" providerId="LiveId" clId="{BF19C6D1-BE1C-4345-8477-0A2710431748}" dt="2024-07-21T15:55:07.431" v="1011"/>
          <ac:spMkLst>
            <pc:docMk/>
            <pc:sldMk cId="907834322" sldId="266"/>
            <ac:spMk id="4" creationId="{12A7979E-3A7F-349A-6749-18CCDCC4049D}"/>
          </ac:spMkLst>
        </pc:spChg>
        <pc:spChg chg="mod modVis">
          <ac:chgData name="البوربوينت الإسلامي" userId="8292d700421e9dbf" providerId="LiveId" clId="{BF19C6D1-BE1C-4345-8477-0A2710431748}" dt="2024-07-21T02:04:48.722" v="571" actId="33524"/>
          <ac:spMkLst>
            <pc:docMk/>
            <pc:sldMk cId="907834322" sldId="266"/>
            <ac:spMk id="24" creationId="{285886FC-ABBB-B31A-D300-B0827A2EFF86}"/>
          </ac:spMkLst>
        </pc:spChg>
        <pc:spChg chg="mod">
          <ac:chgData name="البوربوينت الإسلامي" userId="8292d700421e9dbf" providerId="LiveId" clId="{BF19C6D1-BE1C-4345-8477-0A2710431748}" dt="2024-07-21T02:07:32.232" v="590" actId="12788"/>
          <ac:spMkLst>
            <pc:docMk/>
            <pc:sldMk cId="907834322" sldId="266"/>
            <ac:spMk id="26" creationId="{86653C03-C634-7B3B-2EA2-423BAD003642}"/>
          </ac:spMkLst>
        </pc:spChg>
        <pc:spChg chg="mod">
          <ac:chgData name="البوربوينت الإسلامي" userId="8292d700421e9dbf" providerId="LiveId" clId="{BF19C6D1-BE1C-4345-8477-0A2710431748}" dt="2024-07-21T02:07:32.232" v="590" actId="12788"/>
          <ac:spMkLst>
            <pc:docMk/>
            <pc:sldMk cId="907834322" sldId="266"/>
            <ac:spMk id="27" creationId="{E3935E6B-4E9D-B56D-D09D-DA6029F759DC}"/>
          </ac:spMkLst>
        </pc:spChg>
        <pc:spChg chg="mod">
          <ac:chgData name="البوربوينت الإسلامي" userId="8292d700421e9dbf" providerId="LiveId" clId="{BF19C6D1-BE1C-4345-8477-0A2710431748}" dt="2024-07-21T02:04:41.416" v="569"/>
          <ac:spMkLst>
            <pc:docMk/>
            <pc:sldMk cId="907834322" sldId="266"/>
            <ac:spMk id="254" creationId="{F219E48A-EB35-6BFA-4714-20EAFF0E67A2}"/>
          </ac:spMkLst>
        </pc:spChg>
        <pc:picChg chg="add mod ord">
          <ac:chgData name="البوربوينت الإسلامي" userId="8292d700421e9dbf" providerId="LiveId" clId="{BF19C6D1-BE1C-4345-8477-0A2710431748}" dt="2024-07-21T15:59:56.900" v="1044" actId="1037"/>
          <ac:picMkLst>
            <pc:docMk/>
            <pc:sldMk cId="907834322" sldId="266"/>
            <ac:picMk id="2" creationId="{79096F16-87D4-BD0F-197B-B46A3359C739}"/>
          </ac:picMkLst>
        </pc:picChg>
        <pc:picChg chg="del">
          <ac:chgData name="البوربوينت الإسلامي" userId="8292d700421e9dbf" providerId="LiveId" clId="{BF19C6D1-BE1C-4345-8477-0A2710431748}" dt="2024-07-21T01:42:01.467" v="406" actId="478"/>
          <ac:picMkLst>
            <pc:docMk/>
            <pc:sldMk cId="907834322" sldId="266"/>
            <ac:picMk id="3" creationId="{2AE54B5A-C6ED-E966-71A1-660485FE785E}"/>
          </ac:picMkLst>
        </pc:picChg>
      </pc:sldChg>
      <pc:sldChg chg="addSp delSp modSp add mod modTransition delAnim modAnim">
        <pc:chgData name="البوربوينت الإسلامي" userId="8292d700421e9dbf" providerId="LiveId" clId="{BF19C6D1-BE1C-4345-8477-0A2710431748}" dt="2024-07-21T16:00:00.945" v="1045" actId="1038"/>
        <pc:sldMkLst>
          <pc:docMk/>
          <pc:sldMk cId="1267623541" sldId="267"/>
        </pc:sldMkLst>
        <pc:spChg chg="add del mod">
          <ac:chgData name="البوربوينت الإسلامي" userId="8292d700421e9dbf" providerId="LiveId" clId="{BF19C6D1-BE1C-4345-8477-0A2710431748}" dt="2024-07-21T15:55:10.886" v="1012" actId="478"/>
          <ac:spMkLst>
            <pc:docMk/>
            <pc:sldMk cId="1267623541" sldId="267"/>
            <ac:spMk id="2" creationId="{456BB903-2033-452A-5591-97AF8E19C67E}"/>
          </ac:spMkLst>
        </pc:spChg>
        <pc:spChg chg="add mod">
          <ac:chgData name="البوربوينت الإسلامي" userId="8292d700421e9dbf" providerId="LiveId" clId="{BF19C6D1-BE1C-4345-8477-0A2710431748}" dt="2024-07-21T15:55:11.169" v="1013"/>
          <ac:spMkLst>
            <pc:docMk/>
            <pc:sldMk cId="1267623541" sldId="267"/>
            <ac:spMk id="4" creationId="{0620FD96-B5DE-7FCE-508E-8EC4325E72A8}"/>
          </ac:spMkLst>
        </pc:spChg>
        <pc:spChg chg="mod modVis">
          <ac:chgData name="البوربوينت الإسلامي" userId="8292d700421e9dbf" providerId="LiveId" clId="{BF19C6D1-BE1C-4345-8477-0A2710431748}" dt="2024-07-21T02:04:58.163" v="574" actId="33935"/>
          <ac:spMkLst>
            <pc:docMk/>
            <pc:sldMk cId="1267623541" sldId="267"/>
            <ac:spMk id="24" creationId="{285886FC-ABBB-B31A-D300-B0827A2EFF86}"/>
          </ac:spMkLst>
        </pc:spChg>
        <pc:spChg chg="mod">
          <ac:chgData name="البوربوينت الإسلامي" userId="8292d700421e9dbf" providerId="LiveId" clId="{BF19C6D1-BE1C-4345-8477-0A2710431748}" dt="2024-07-21T02:07:40.425" v="592" actId="12788"/>
          <ac:spMkLst>
            <pc:docMk/>
            <pc:sldMk cId="1267623541" sldId="267"/>
            <ac:spMk id="26" creationId="{86653C03-C634-7B3B-2EA2-423BAD003642}"/>
          </ac:spMkLst>
        </pc:spChg>
        <pc:spChg chg="mod">
          <ac:chgData name="البوربوينت الإسلامي" userId="8292d700421e9dbf" providerId="LiveId" clId="{BF19C6D1-BE1C-4345-8477-0A2710431748}" dt="2024-07-21T02:07:40.425" v="592" actId="12788"/>
          <ac:spMkLst>
            <pc:docMk/>
            <pc:sldMk cId="1267623541" sldId="267"/>
            <ac:spMk id="27" creationId="{E3935E6B-4E9D-B56D-D09D-DA6029F759DC}"/>
          </ac:spMkLst>
        </pc:spChg>
        <pc:spChg chg="mod">
          <ac:chgData name="البوربوينت الإسلامي" userId="8292d700421e9dbf" providerId="LiveId" clId="{BF19C6D1-BE1C-4345-8477-0A2710431748}" dt="2024-07-21T02:04:56.770" v="573"/>
          <ac:spMkLst>
            <pc:docMk/>
            <pc:sldMk cId="1267623541" sldId="267"/>
            <ac:spMk id="254" creationId="{F219E48A-EB35-6BFA-4714-20EAFF0E67A2}"/>
          </ac:spMkLst>
        </pc:spChg>
        <pc:picChg chg="del">
          <ac:chgData name="البوربوينت الإسلامي" userId="8292d700421e9dbf" providerId="LiveId" clId="{BF19C6D1-BE1C-4345-8477-0A2710431748}" dt="2024-07-21T01:44:02.447" v="420" actId="478"/>
          <ac:picMkLst>
            <pc:docMk/>
            <pc:sldMk cId="1267623541" sldId="267"/>
            <ac:picMk id="2" creationId="{79096F16-87D4-BD0F-197B-B46A3359C739}"/>
          </ac:picMkLst>
        </pc:picChg>
        <pc:picChg chg="add mod ord">
          <ac:chgData name="البوربوينت الإسلامي" userId="8292d700421e9dbf" providerId="LiveId" clId="{BF19C6D1-BE1C-4345-8477-0A2710431748}" dt="2024-07-21T16:00:00.945" v="1045" actId="1038"/>
          <ac:picMkLst>
            <pc:docMk/>
            <pc:sldMk cId="1267623541" sldId="267"/>
            <ac:picMk id="3" creationId="{6E0BD23D-F970-1B0A-10ED-A52ED67F2B28}"/>
          </ac:picMkLst>
        </pc:picChg>
      </pc:sldChg>
      <pc:sldChg chg="addSp delSp modSp add mod modTransition delAnim modAnim">
        <pc:chgData name="البوربوينت الإسلامي" userId="8292d700421e9dbf" providerId="LiveId" clId="{BF19C6D1-BE1C-4345-8477-0A2710431748}" dt="2024-07-21T16:03:50.017" v="1049" actId="478"/>
        <pc:sldMkLst>
          <pc:docMk/>
          <pc:sldMk cId="279694093" sldId="268"/>
        </pc:sldMkLst>
        <pc:spChg chg="add del mod">
          <ac:chgData name="البوربوينت الإسلامي" userId="8292d700421e9dbf" providerId="LiveId" clId="{BF19C6D1-BE1C-4345-8477-0A2710431748}" dt="2024-07-21T15:55:14.485" v="1014" actId="478"/>
          <ac:spMkLst>
            <pc:docMk/>
            <pc:sldMk cId="279694093" sldId="268"/>
            <ac:spMk id="3" creationId="{2CBE1D3A-4C38-FE18-9EF6-3CE3108B99C8}"/>
          </ac:spMkLst>
        </pc:spChg>
        <pc:spChg chg="add del mod">
          <ac:chgData name="البوربوينت الإسلامي" userId="8292d700421e9dbf" providerId="LiveId" clId="{BF19C6D1-BE1C-4345-8477-0A2710431748}" dt="2024-07-21T16:03:50.017" v="1049" actId="478"/>
          <ac:spMkLst>
            <pc:docMk/>
            <pc:sldMk cId="279694093" sldId="268"/>
            <ac:spMk id="4" creationId="{220818A5-68A7-B661-02FB-10854A0CA078}"/>
          </ac:spMkLst>
        </pc:spChg>
        <pc:spChg chg="add mod">
          <ac:chgData name="البوربوينت الإسلامي" userId="8292d700421e9dbf" providerId="LiveId" clId="{BF19C6D1-BE1C-4345-8477-0A2710431748}" dt="2024-07-21T15:55:14.800" v="1015"/>
          <ac:spMkLst>
            <pc:docMk/>
            <pc:sldMk cId="279694093" sldId="268"/>
            <ac:spMk id="7" creationId="{68226360-CD45-42F1-0104-2ECCD7BBB97D}"/>
          </ac:spMkLst>
        </pc:spChg>
        <pc:spChg chg="mod modVis">
          <ac:chgData name="البوربوينت الإسلامي" userId="8292d700421e9dbf" providerId="LiveId" clId="{BF19C6D1-BE1C-4345-8477-0A2710431748}" dt="2024-07-21T02:05:05.226" v="577" actId="33935"/>
          <ac:spMkLst>
            <pc:docMk/>
            <pc:sldMk cId="279694093" sldId="268"/>
            <ac:spMk id="24" creationId="{285886FC-ABBB-B31A-D300-B0827A2EFF86}"/>
          </ac:spMkLst>
        </pc:spChg>
        <pc:spChg chg="mod">
          <ac:chgData name="البوربوينت الإسلامي" userId="8292d700421e9dbf" providerId="LiveId" clId="{BF19C6D1-BE1C-4345-8477-0A2710431748}" dt="2024-07-21T02:07:49.086" v="594" actId="12788"/>
          <ac:spMkLst>
            <pc:docMk/>
            <pc:sldMk cId="279694093" sldId="268"/>
            <ac:spMk id="26" creationId="{86653C03-C634-7B3B-2EA2-423BAD003642}"/>
          </ac:spMkLst>
        </pc:spChg>
        <pc:spChg chg="mod">
          <ac:chgData name="البوربوينت الإسلامي" userId="8292d700421e9dbf" providerId="LiveId" clId="{BF19C6D1-BE1C-4345-8477-0A2710431748}" dt="2024-07-21T02:07:49.086" v="594" actId="12788"/>
          <ac:spMkLst>
            <pc:docMk/>
            <pc:sldMk cId="279694093" sldId="268"/>
            <ac:spMk id="27" creationId="{E3935E6B-4E9D-B56D-D09D-DA6029F759DC}"/>
          </ac:spMkLst>
        </pc:spChg>
        <pc:spChg chg="mod">
          <ac:chgData name="البوربوينت الإسلامي" userId="8292d700421e9dbf" providerId="LiveId" clId="{BF19C6D1-BE1C-4345-8477-0A2710431748}" dt="2024-07-21T02:05:03.519" v="576"/>
          <ac:spMkLst>
            <pc:docMk/>
            <pc:sldMk cId="279694093" sldId="268"/>
            <ac:spMk id="254" creationId="{F219E48A-EB35-6BFA-4714-20EAFF0E67A2}"/>
          </ac:spMkLst>
        </pc:spChg>
        <pc:grpChg chg="mod">
          <ac:chgData name="البوربوينت الإسلامي" userId="8292d700421e9dbf" providerId="LiveId" clId="{BF19C6D1-BE1C-4345-8477-0A2710431748}" dt="2024-07-21T15:49:53.824" v="987" actId="1076"/>
          <ac:grpSpMkLst>
            <pc:docMk/>
            <pc:sldMk cId="279694093" sldId="268"/>
            <ac:grpSpMk id="9" creationId="{E8CA7794-5103-7F2C-F7A8-C2420CC2982D}"/>
          </ac:grpSpMkLst>
        </pc:grpChg>
        <pc:grpChg chg="mod">
          <ac:chgData name="البوربوينت الإسلامي" userId="8292d700421e9dbf" providerId="LiveId" clId="{BF19C6D1-BE1C-4345-8477-0A2710431748}" dt="2024-07-21T15:49:53.824" v="987" actId="1076"/>
          <ac:grpSpMkLst>
            <pc:docMk/>
            <pc:sldMk cId="279694093" sldId="268"/>
            <ac:grpSpMk id="23" creationId="{0F9D8F66-CBD2-61D0-0214-E6450C1F1E01}"/>
          </ac:grpSpMkLst>
        </pc:grpChg>
        <pc:grpChg chg="del">
          <ac:chgData name="البوربوينت الإسلامي" userId="8292d700421e9dbf" providerId="LiveId" clId="{BF19C6D1-BE1C-4345-8477-0A2710431748}" dt="2024-07-21T15:49:42.184" v="985" actId="478"/>
          <ac:grpSpMkLst>
            <pc:docMk/>
            <pc:sldMk cId="279694093" sldId="268"/>
            <ac:grpSpMk id="25" creationId="{26E6D8F8-2BB2-A7E2-4084-0CAFA492E021}"/>
          </ac:grpSpMkLst>
        </pc:grpChg>
        <pc:picChg chg="add mod ord">
          <ac:chgData name="البوربوينت الإسلامي" userId="8292d700421e9dbf" providerId="LiveId" clId="{BF19C6D1-BE1C-4345-8477-0A2710431748}" dt="2024-07-21T16:00:05.953" v="1046" actId="1037"/>
          <ac:picMkLst>
            <pc:docMk/>
            <pc:sldMk cId="279694093" sldId="268"/>
            <ac:picMk id="2" creationId="{B66CDDA6-D770-D28B-D2A5-E5ABD7790ADD}"/>
          </ac:picMkLst>
        </pc:picChg>
        <pc:picChg chg="del">
          <ac:chgData name="البوربوينت الإسلامي" userId="8292d700421e9dbf" providerId="LiveId" clId="{BF19C6D1-BE1C-4345-8477-0A2710431748}" dt="2024-07-21T01:46:18.426" v="435" actId="478"/>
          <ac:picMkLst>
            <pc:docMk/>
            <pc:sldMk cId="279694093" sldId="268"/>
            <ac:picMk id="3" creationId="{6E0BD23D-F970-1B0A-10ED-A52ED67F2B28}"/>
          </ac:picMkLst>
        </pc:picChg>
      </pc:sldChg>
      <pc:sldChg chg="addSp delSp modSp add mod ord modTransition delAnim modAnim">
        <pc:chgData name="البوربوينت الإسلامي" userId="8292d700421e9dbf" providerId="LiveId" clId="{BF19C6D1-BE1C-4345-8477-0A2710431748}" dt="2024-07-21T16:04:05.612" v="1051" actId="1076"/>
        <pc:sldMkLst>
          <pc:docMk/>
          <pc:sldMk cId="485293549" sldId="269"/>
        </pc:sldMkLst>
        <pc:spChg chg="add del mod ord">
          <ac:chgData name="البوربوينت الإسلامي" userId="8292d700421e9dbf" providerId="LiveId" clId="{BF19C6D1-BE1C-4345-8477-0A2710431748}" dt="2024-07-21T15:47:14.156" v="966" actId="478"/>
          <ac:spMkLst>
            <pc:docMk/>
            <pc:sldMk cId="485293549" sldId="269"/>
            <ac:spMk id="4" creationId="{95EAAFEE-89F0-D532-3859-CCA3D2581998}"/>
          </ac:spMkLst>
        </pc:spChg>
        <pc:spChg chg="mod topLvl">
          <ac:chgData name="البوربوينت الإسلامي" userId="8292d700421e9dbf" providerId="LiveId" clId="{BF19C6D1-BE1C-4345-8477-0A2710431748}" dt="2024-07-21T16:04:05.612" v="1051" actId="1076"/>
          <ac:spMkLst>
            <pc:docMk/>
            <pc:sldMk cId="485293549" sldId="269"/>
            <ac:spMk id="7" creationId="{13163BA7-F6F0-F296-8712-FEEC4CEEBAC5}"/>
          </ac:spMkLst>
        </pc:spChg>
        <pc:spChg chg="del mod topLvl">
          <ac:chgData name="البوربوينت الإسلامي" userId="8292d700421e9dbf" providerId="LiveId" clId="{BF19C6D1-BE1C-4345-8477-0A2710431748}" dt="2024-07-21T02:14:00.958" v="622" actId="478"/>
          <ac:spMkLst>
            <pc:docMk/>
            <pc:sldMk cId="485293549" sldId="269"/>
            <ac:spMk id="8" creationId="{837531BB-10BC-0EDB-1082-625A8EB64CD4}"/>
          </ac:spMkLst>
        </pc:spChg>
        <pc:spChg chg="mod">
          <ac:chgData name="البوربوينت الإسلامي" userId="8292d700421e9dbf" providerId="LiveId" clId="{BF19C6D1-BE1C-4345-8477-0A2710431748}" dt="2024-07-21T01:55:27.750" v="492" actId="571"/>
          <ac:spMkLst>
            <pc:docMk/>
            <pc:sldMk cId="485293549" sldId="269"/>
            <ac:spMk id="13" creationId="{2EFB18F8-59D3-1E20-9B67-439FF4D7EB08}"/>
          </ac:spMkLst>
        </pc:spChg>
        <pc:spChg chg="mod">
          <ac:chgData name="البوربوينت الإسلامي" userId="8292d700421e9dbf" providerId="LiveId" clId="{BF19C6D1-BE1C-4345-8477-0A2710431748}" dt="2024-07-21T01:55:32.506" v="499" actId="1038"/>
          <ac:spMkLst>
            <pc:docMk/>
            <pc:sldMk cId="485293549" sldId="269"/>
            <ac:spMk id="14" creationId="{EE589D93-48D3-B5AD-8032-560120605C65}"/>
          </ac:spMkLst>
        </pc:spChg>
        <pc:spChg chg="add mod">
          <ac:chgData name="البوربوينت الإسلامي" userId="8292d700421e9dbf" providerId="LiveId" clId="{BF19C6D1-BE1C-4345-8477-0A2710431748}" dt="2024-07-21T01:55:32.506" v="499" actId="1038"/>
          <ac:spMkLst>
            <pc:docMk/>
            <pc:sldMk cId="485293549" sldId="269"/>
            <ac:spMk id="15" creationId="{84CA9E79-D3D1-9F18-1D90-2ABC1B5EE7AE}"/>
          </ac:spMkLst>
        </pc:spChg>
        <pc:spChg chg="del">
          <ac:chgData name="البوربوينت الإسلامي" userId="8292d700421e9dbf" providerId="LiveId" clId="{BF19C6D1-BE1C-4345-8477-0A2710431748}" dt="2024-07-21T01:48:35.106" v="461" actId="478"/>
          <ac:spMkLst>
            <pc:docMk/>
            <pc:sldMk cId="485293549" sldId="269"/>
            <ac:spMk id="24" creationId="{285886FC-ABBB-B31A-D300-B0827A2EFF86}"/>
          </ac:spMkLst>
        </pc:spChg>
        <pc:spChg chg="mod">
          <ac:chgData name="البوربوينت الإسلامي" userId="8292d700421e9dbf" providerId="LiveId" clId="{BF19C6D1-BE1C-4345-8477-0A2710431748}" dt="2024-07-21T02:11:34.233" v="614"/>
          <ac:spMkLst>
            <pc:docMk/>
            <pc:sldMk cId="485293549" sldId="269"/>
            <ac:spMk id="29" creationId="{B56CC875-3979-4E6A-7B2D-DF7C100E902D}"/>
          </ac:spMkLst>
        </pc:spChg>
        <pc:spChg chg="mod">
          <ac:chgData name="البوربوينت الإسلامي" userId="8292d700421e9dbf" providerId="LiveId" clId="{BF19C6D1-BE1C-4345-8477-0A2710431748}" dt="2024-07-21T02:11:40.493" v="615"/>
          <ac:spMkLst>
            <pc:docMk/>
            <pc:sldMk cId="485293549" sldId="269"/>
            <ac:spMk id="30" creationId="{C1FA677E-A01E-C1B7-E9D9-3AB1AE1BE349}"/>
          </ac:spMkLst>
        </pc:spChg>
        <pc:spChg chg="add mod topLvl">
          <ac:chgData name="البوربوينت الإسلامي" userId="8292d700421e9dbf" providerId="LiveId" clId="{BF19C6D1-BE1C-4345-8477-0A2710431748}" dt="2024-07-21T16:04:05.612" v="1051" actId="1076"/>
          <ac:spMkLst>
            <pc:docMk/>
            <pc:sldMk cId="485293549" sldId="269"/>
            <ac:spMk id="31" creationId="{C32D4F07-F4BD-2FDA-A344-77A248664C69}"/>
          </ac:spMkLst>
        </pc:spChg>
        <pc:spChg chg="del mod">
          <ac:chgData name="البوربوينت الإسلامي" userId="8292d700421e9dbf" providerId="LiveId" clId="{BF19C6D1-BE1C-4345-8477-0A2710431748}" dt="2024-07-21T02:13:44.737" v="617" actId="478"/>
          <ac:spMkLst>
            <pc:docMk/>
            <pc:sldMk cId="485293549" sldId="269"/>
            <ac:spMk id="254" creationId="{F219E48A-EB35-6BFA-4714-20EAFF0E67A2}"/>
          </ac:spMkLst>
        </pc:spChg>
        <pc:grpChg chg="add del mod">
          <ac:chgData name="البوربوينت الإسلامي" userId="8292d700421e9dbf" providerId="LiveId" clId="{BF19C6D1-BE1C-4345-8477-0A2710431748}" dt="2024-07-21T02:14:00.958" v="622" actId="478"/>
          <ac:grpSpMkLst>
            <pc:docMk/>
            <pc:sldMk cId="485293549" sldId="269"/>
            <ac:grpSpMk id="4" creationId="{6847AA5D-6074-74DA-4E01-751498C8355C}"/>
          </ac:grpSpMkLst>
        </pc:grpChg>
        <pc:grpChg chg="del">
          <ac:chgData name="البوربوينت الإسلامي" userId="8292d700421e9dbf" providerId="LiveId" clId="{BF19C6D1-BE1C-4345-8477-0A2710431748}" dt="2024-07-21T01:48:39.349" v="462" actId="478"/>
          <ac:grpSpMkLst>
            <pc:docMk/>
            <pc:sldMk cId="485293549" sldId="269"/>
            <ac:grpSpMk id="9" creationId="{E8CA7794-5103-7F2C-F7A8-C2420CC2982D}"/>
          </ac:grpSpMkLst>
        </pc:grpChg>
        <pc:grpChg chg="add del mod ord">
          <ac:chgData name="البوربوينت الإسلامي" userId="8292d700421e9dbf" providerId="LiveId" clId="{BF19C6D1-BE1C-4345-8477-0A2710431748}" dt="2024-07-21T02:13:51.413" v="620" actId="478"/>
          <ac:grpSpMkLst>
            <pc:docMk/>
            <pc:sldMk cId="485293549" sldId="269"/>
            <ac:grpSpMk id="10" creationId="{06B11B1E-1005-F13E-223B-1C7E95152E80}"/>
          </ac:grpSpMkLst>
        </pc:grpChg>
        <pc:grpChg chg="del">
          <ac:chgData name="البوربوينت الإسلامي" userId="8292d700421e9dbf" providerId="LiveId" clId="{BF19C6D1-BE1C-4345-8477-0A2710431748}" dt="2024-07-21T01:48:39.349" v="462" actId="478"/>
          <ac:grpSpMkLst>
            <pc:docMk/>
            <pc:sldMk cId="485293549" sldId="269"/>
            <ac:grpSpMk id="23" creationId="{0F9D8F66-CBD2-61D0-0214-E6450C1F1E01}"/>
          </ac:grpSpMkLst>
        </pc:grpChg>
        <pc:grpChg chg="del">
          <ac:chgData name="البوربوينت الإسلامي" userId="8292d700421e9dbf" providerId="LiveId" clId="{BF19C6D1-BE1C-4345-8477-0A2710431748}" dt="2024-07-21T01:48:39.349" v="462" actId="478"/>
          <ac:grpSpMkLst>
            <pc:docMk/>
            <pc:sldMk cId="485293549" sldId="269"/>
            <ac:grpSpMk id="25" creationId="{26E6D8F8-2BB2-A7E2-4084-0CAFA492E021}"/>
          </ac:grpSpMkLst>
        </pc:grpChg>
        <pc:grpChg chg="add del mod">
          <ac:chgData name="البوربوينت الإسلامي" userId="8292d700421e9dbf" providerId="LiveId" clId="{BF19C6D1-BE1C-4345-8477-0A2710431748}" dt="2024-07-21T02:13:45.996" v="618" actId="478"/>
          <ac:grpSpMkLst>
            <pc:docMk/>
            <pc:sldMk cId="485293549" sldId="269"/>
            <ac:grpSpMk id="28" creationId="{0F10375D-789A-9A90-B58F-6C689814A58B}"/>
          </ac:grpSpMkLst>
        </pc:grpChg>
        <pc:grpChg chg="add del mod">
          <ac:chgData name="البوربوينت الإسلامي" userId="8292d700421e9dbf" providerId="LiveId" clId="{BF19C6D1-BE1C-4345-8477-0A2710431748}" dt="2024-07-21T02:14:50.773" v="659" actId="165"/>
          <ac:grpSpMkLst>
            <pc:docMk/>
            <pc:sldMk cId="485293549" sldId="269"/>
            <ac:grpSpMk id="32" creationId="{B9176B92-2995-5767-C11F-C9D125497278}"/>
          </ac:grpSpMkLst>
        </pc:grpChg>
        <pc:picChg chg="del">
          <ac:chgData name="البوربوينت الإسلامي" userId="8292d700421e9dbf" providerId="LiveId" clId="{BF19C6D1-BE1C-4345-8477-0A2710431748}" dt="2024-07-21T01:49:02.292" v="465" actId="478"/>
          <ac:picMkLst>
            <pc:docMk/>
            <pc:sldMk cId="485293549" sldId="269"/>
            <ac:picMk id="2" creationId="{16155C0D-5281-565E-5A13-1DC12826E24D}"/>
          </ac:picMkLst>
        </pc:picChg>
        <pc:picChg chg="add mod ord">
          <ac:chgData name="البوربوينت الإسلامي" userId="8292d700421e9dbf" providerId="LiveId" clId="{BF19C6D1-BE1C-4345-8477-0A2710431748}" dt="2024-07-21T15:47:22.670" v="969" actId="14100"/>
          <ac:picMkLst>
            <pc:docMk/>
            <pc:sldMk cId="485293549" sldId="269"/>
            <ac:picMk id="3" creationId="{25C37AA6-D9EC-00BA-6597-0C12B1D6576C}"/>
          </ac:picMkLst>
        </pc:picChg>
        <pc:picChg chg="add del mod">
          <ac:chgData name="البوربوينت الإسلامي" userId="8292d700421e9dbf" providerId="LiveId" clId="{BF19C6D1-BE1C-4345-8477-0A2710431748}" dt="2024-07-21T02:14:43.293" v="656" actId="478"/>
          <ac:picMkLst>
            <pc:docMk/>
            <pc:sldMk cId="485293549" sldId="269"/>
            <ac:picMk id="3" creationId="{90F69E0B-9C4B-59F8-F7C7-1DEC5F615568}"/>
          </ac:picMkLst>
        </pc:picChg>
      </pc:sldChg>
      <pc:sldChg chg="addSp delSp modSp add mod modTransition">
        <pc:chgData name="البوربوينت الإسلامي" userId="8292d700421e9dbf" providerId="LiveId" clId="{BF19C6D1-BE1C-4345-8477-0A2710431748}" dt="2024-07-21T15:59:32.132" v="1039" actId="1037"/>
        <pc:sldMkLst>
          <pc:docMk/>
          <pc:sldMk cId="3111854853" sldId="270"/>
        </pc:sldMkLst>
        <pc:spChg chg="mod">
          <ac:chgData name="البوربوينت الإسلامي" userId="8292d700421e9dbf" providerId="LiveId" clId="{BF19C6D1-BE1C-4345-8477-0A2710431748}" dt="2024-07-21T02:25:55.011" v="823"/>
          <ac:spMkLst>
            <pc:docMk/>
            <pc:sldMk cId="3111854853" sldId="270"/>
            <ac:spMk id="8" creationId="{837531BB-10BC-0EDB-1082-625A8EB64CD4}"/>
          </ac:spMkLst>
        </pc:spChg>
        <pc:spChg chg="mod">
          <ac:chgData name="البوربوينت الإسلامي" userId="8292d700421e9dbf" providerId="LiveId" clId="{BF19C6D1-BE1C-4345-8477-0A2710431748}" dt="2024-07-21T02:26:03.317" v="826"/>
          <ac:spMkLst>
            <pc:docMk/>
            <pc:sldMk cId="3111854853" sldId="270"/>
            <ac:spMk id="14" creationId="{EE589D93-48D3-B5AD-8032-560120605C65}"/>
          </ac:spMkLst>
        </pc:spChg>
        <pc:spChg chg="mod">
          <ac:chgData name="البوربوينت الإسلامي" userId="8292d700421e9dbf" providerId="LiveId" clId="{BF19C6D1-BE1C-4345-8477-0A2710431748}" dt="2024-07-21T02:26:03.317" v="826"/>
          <ac:spMkLst>
            <pc:docMk/>
            <pc:sldMk cId="3111854853" sldId="270"/>
            <ac:spMk id="15" creationId="{84CA9E79-D3D1-9F18-1D90-2ABC1B5EE7AE}"/>
          </ac:spMkLst>
        </pc:spChg>
        <pc:spChg chg="mod topLvl">
          <ac:chgData name="البوربوينت الإسلامي" userId="8292d700421e9dbf" providerId="LiveId" clId="{BF19C6D1-BE1C-4345-8477-0A2710431748}" dt="2024-07-21T15:52:19.671" v="1001" actId="962"/>
          <ac:spMkLst>
            <pc:docMk/>
            <pc:sldMk cId="3111854853" sldId="270"/>
            <ac:spMk id="29" creationId="{B56CC875-3979-4E6A-7B2D-DF7C100E902D}"/>
          </ac:spMkLst>
        </pc:spChg>
        <pc:spChg chg="add del mod topLvl">
          <ac:chgData name="البوربوينت الإسلامي" userId="8292d700421e9dbf" providerId="LiveId" clId="{BF19C6D1-BE1C-4345-8477-0A2710431748}" dt="2024-07-21T15:43:31.804" v="842" actId="478"/>
          <ac:spMkLst>
            <pc:docMk/>
            <pc:sldMk cId="3111854853" sldId="270"/>
            <ac:spMk id="30" creationId="{C1FA677E-A01E-C1B7-E9D9-3AB1AE1BE349}"/>
          </ac:spMkLst>
        </pc:spChg>
        <pc:grpChg chg="mod modVis">
          <ac:chgData name="البوربوينت الإسلامي" userId="8292d700421e9dbf" providerId="LiveId" clId="{BF19C6D1-BE1C-4345-8477-0A2710431748}" dt="2024-07-21T15:43:06.806" v="841" actId="1076"/>
          <ac:grpSpMkLst>
            <pc:docMk/>
            <pc:sldMk cId="3111854853" sldId="270"/>
            <ac:grpSpMk id="4" creationId="{6847AA5D-6074-74DA-4E01-751498C8355C}"/>
          </ac:grpSpMkLst>
        </pc:grpChg>
        <pc:grpChg chg="mod">
          <ac:chgData name="البوربوينت الإسلامي" userId="8292d700421e9dbf" providerId="LiveId" clId="{BF19C6D1-BE1C-4345-8477-0A2710431748}" dt="2024-07-21T15:43:06.806" v="841" actId="1076"/>
          <ac:grpSpMkLst>
            <pc:docMk/>
            <pc:sldMk cId="3111854853" sldId="270"/>
            <ac:grpSpMk id="10" creationId="{06B11B1E-1005-F13E-223B-1C7E95152E80}"/>
          </ac:grpSpMkLst>
        </pc:grpChg>
        <pc:grpChg chg="add del mod">
          <ac:chgData name="البوربوينت الإسلامي" userId="8292d700421e9dbf" providerId="LiveId" clId="{BF19C6D1-BE1C-4345-8477-0A2710431748}" dt="2024-07-21T15:43:31.804" v="842" actId="478"/>
          <ac:grpSpMkLst>
            <pc:docMk/>
            <pc:sldMk cId="3111854853" sldId="270"/>
            <ac:grpSpMk id="28" creationId="{0F10375D-789A-9A90-B58F-6C689814A58B}"/>
          </ac:grpSpMkLst>
        </pc:grpChg>
        <pc:picChg chg="mod">
          <ac:chgData name="البوربوينت الإسلامي" userId="8292d700421e9dbf" providerId="LiveId" clId="{BF19C6D1-BE1C-4345-8477-0A2710431748}" dt="2024-07-21T15:59:32.132" v="1039" actId="1037"/>
          <ac:picMkLst>
            <pc:docMk/>
            <pc:sldMk cId="3111854853" sldId="270"/>
            <ac:picMk id="3" creationId="{90F69E0B-9C4B-59F8-F7C7-1DEC5F615568}"/>
          </ac:picMkLst>
        </pc:picChg>
      </pc:sldChg>
      <pc:sldChg chg="addSp delSp modSp add del mod">
        <pc:chgData name="البوربوينت الإسلامي" userId="8292d700421e9dbf" providerId="LiveId" clId="{BF19C6D1-BE1C-4345-8477-0A2710431748}" dt="2024-07-21T16:21:08.267" v="1180" actId="47"/>
        <pc:sldMkLst>
          <pc:docMk/>
          <pc:sldMk cId="330223873" sldId="271"/>
        </pc:sldMkLst>
        <pc:spChg chg="add mod">
          <ac:chgData name="البوربوينت الإسلامي" userId="8292d700421e9dbf" providerId="LiveId" clId="{BF19C6D1-BE1C-4345-8477-0A2710431748}" dt="2024-07-21T16:15:43.906" v="1178" actId="113"/>
          <ac:spMkLst>
            <pc:docMk/>
            <pc:sldMk cId="330223873" sldId="271"/>
            <ac:spMk id="2" creationId="{D81A50A5-E2C4-381B-0A5F-06A75BFE4AE2}"/>
          </ac:spMkLst>
        </pc:spChg>
        <pc:spChg chg="add del mod">
          <ac:chgData name="البوربوينت الإسلامي" userId="8292d700421e9dbf" providerId="LiveId" clId="{BF19C6D1-BE1C-4345-8477-0A2710431748}" dt="2024-07-21T16:15:20.392" v="1155" actId="478"/>
          <ac:spMkLst>
            <pc:docMk/>
            <pc:sldMk cId="330223873" sldId="271"/>
            <ac:spMk id="4" creationId="{9FAD2B65-AA16-0665-37D6-F7265A4B1883}"/>
          </ac:spMkLst>
        </pc:spChg>
        <pc:spChg chg="del">
          <ac:chgData name="البوربوينت الإسلامي" userId="8292d700421e9dbf" providerId="LiveId" clId="{BF19C6D1-BE1C-4345-8477-0A2710431748}" dt="2024-07-21T16:14:04.359" v="1057" actId="478"/>
          <ac:spMkLst>
            <pc:docMk/>
            <pc:sldMk cId="330223873" sldId="271"/>
            <ac:spMk id="7" creationId="{13163BA7-F6F0-F296-8712-FEEC4CEEBAC5}"/>
          </ac:spMkLst>
        </pc:spChg>
        <pc:spChg chg="del">
          <ac:chgData name="البوربوينت الإسلامي" userId="8292d700421e9dbf" providerId="LiveId" clId="{BF19C6D1-BE1C-4345-8477-0A2710431748}" dt="2024-07-21T16:14:04.359" v="1057" actId="478"/>
          <ac:spMkLst>
            <pc:docMk/>
            <pc:sldMk cId="330223873" sldId="271"/>
            <ac:spMk id="31" creationId="{C32D4F07-F4BD-2FDA-A344-77A248664C69}"/>
          </ac:spMkLst>
        </pc:spChg>
        <pc:picChg chg="add">
          <ac:chgData name="البوربوينت الإسلامي" userId="8292d700421e9dbf" providerId="LiveId" clId="{BF19C6D1-BE1C-4345-8477-0A2710431748}" dt="2024-07-21T16:15:54.345" v="1179" actId="22"/>
          <ac:picMkLst>
            <pc:docMk/>
            <pc:sldMk cId="330223873" sldId="271"/>
            <ac:picMk id="6" creationId="{10D56D2E-DCC8-2605-9606-78BA30258766}"/>
          </ac:picMkLst>
        </pc:picChg>
      </pc:sldChg>
      <pc:sldChg chg="addSp delSp new del mod">
        <pc:chgData name="البوربوينت الإسلامي" userId="8292d700421e9dbf" providerId="LiveId" clId="{BF19C6D1-BE1C-4345-8477-0A2710431748}" dt="2024-07-21T16:13:59.349" v="1055" actId="47"/>
        <pc:sldMkLst>
          <pc:docMk/>
          <pc:sldMk cId="1404098734" sldId="271"/>
        </pc:sldMkLst>
        <pc:spChg chg="del">
          <ac:chgData name="البوربوينت الإسلامي" userId="8292d700421e9dbf" providerId="LiveId" clId="{BF19C6D1-BE1C-4345-8477-0A2710431748}" dt="2024-07-21T16:13:51.716" v="1053" actId="478"/>
          <ac:spMkLst>
            <pc:docMk/>
            <pc:sldMk cId="1404098734" sldId="271"/>
            <ac:spMk id="2" creationId="{6A6AB513-A2A3-CAB3-0F93-8E7A5CA3C466}"/>
          </ac:spMkLst>
        </pc:spChg>
        <pc:spChg chg="del">
          <ac:chgData name="البوربوينت الإسلامي" userId="8292d700421e9dbf" providerId="LiveId" clId="{BF19C6D1-BE1C-4345-8477-0A2710431748}" dt="2024-07-21T16:13:51.716" v="1053" actId="478"/>
          <ac:spMkLst>
            <pc:docMk/>
            <pc:sldMk cId="1404098734" sldId="271"/>
            <ac:spMk id="3" creationId="{DF2E86C8-E11A-689D-9AC9-7A6E65F67EE3}"/>
          </ac:spMkLst>
        </pc:spChg>
        <pc:picChg chg="add">
          <ac:chgData name="البوربوينت الإسلامي" userId="8292d700421e9dbf" providerId="LiveId" clId="{BF19C6D1-BE1C-4345-8477-0A2710431748}" dt="2024-07-21T16:13:52.517" v="1054" actId="22"/>
          <ac:picMkLst>
            <pc:docMk/>
            <pc:sldMk cId="1404098734" sldId="271"/>
            <ac:picMk id="5" creationId="{85907FD9-9558-952A-8C3D-672D9EE49842}"/>
          </ac:picMkLst>
        </pc:picChg>
      </pc:sldChg>
      <pc:sldMasterChg chg="modTransition modSldLayout">
        <pc:chgData name="البوربوينت الإسلامي" userId="8292d700421e9dbf" providerId="LiveId" clId="{BF19C6D1-BE1C-4345-8477-0A2710431748}" dt="2024-07-21T02:18:25.177" v="694"/>
        <pc:sldMasterMkLst>
          <pc:docMk/>
          <pc:sldMasterMk cId="1164964381" sldId="2147483648"/>
        </pc:sldMasterMkLst>
        <pc:sldLayoutChg chg="modTransition">
          <pc:chgData name="البوربوينت الإسلامي" userId="8292d700421e9dbf" providerId="LiveId" clId="{BF19C6D1-BE1C-4345-8477-0A2710431748}" dt="2024-07-21T02:18:25.177" v="694"/>
          <pc:sldLayoutMkLst>
            <pc:docMk/>
            <pc:sldMasterMk cId="1164964381" sldId="2147483648"/>
            <pc:sldLayoutMk cId="1947750820" sldId="2147483649"/>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815904904" sldId="2147483650"/>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3079811653" sldId="2147483651"/>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2061780281" sldId="2147483652"/>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3268746554" sldId="2147483653"/>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34607181" sldId="2147483654"/>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1697665405" sldId="2147483655"/>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4150277741" sldId="2147483656"/>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4040838945" sldId="2147483657"/>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4084683441" sldId="2147483658"/>
          </pc:sldLayoutMkLst>
        </pc:sldLayoutChg>
        <pc:sldLayoutChg chg="modTransition">
          <pc:chgData name="البوربوينت الإسلامي" userId="8292d700421e9dbf" providerId="LiveId" clId="{BF19C6D1-BE1C-4345-8477-0A2710431748}" dt="2024-07-21T02:18:25.177" v="694"/>
          <pc:sldLayoutMkLst>
            <pc:docMk/>
            <pc:sldMasterMk cId="1164964381" sldId="2147483648"/>
            <pc:sldLayoutMk cId="573128933"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C78463-B8E0-EDC9-8977-563EA81B2F3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6BFDA10-CD6A-B293-8EDE-CE99968F4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7FAE9DE5-8A79-A200-AE3E-1A8C550FF728}"/>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17B39D52-A2DD-F620-C498-B283811DF582}"/>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6DCC7C7F-778E-B5E3-8C80-5872761ECC25}"/>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194775082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90182B-137C-8053-0034-9364A424FE80}"/>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83DAA837-9DAB-A71C-CCFC-6718C797C5F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3867731D-D226-934D-2A22-5B82096AB73C}"/>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466E5D6D-5709-5CAA-C6B3-6FB20C1D3862}"/>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86CE409F-28C4-09EB-7353-B274448CEDEF}"/>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408468344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B7F5C7F-E0B4-C9CD-2499-63ED56EFBE6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JO"/>
          </a:p>
        </p:txBody>
      </p:sp>
      <p:sp>
        <p:nvSpPr>
          <p:cNvPr id="3" name="عنصر نائب للعنوان العمودي 2">
            <a:extLst>
              <a:ext uri="{FF2B5EF4-FFF2-40B4-BE49-F238E27FC236}">
                <a16:creationId xmlns:a16="http://schemas.microsoft.com/office/drawing/2014/main" id="{4B3DDB90-C219-A96D-C6E3-39C8197D55C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BA7CDC92-A627-02A1-50CC-D623F3561D7B}"/>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864570D9-2DF7-03B6-1211-3CE225B055CE}"/>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23AF2B00-9D52-31B5-D94A-E68F90C805D5}"/>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57312893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7FD8C8-1F4D-9B3A-1C92-5ABCF302A26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JO"/>
          </a:p>
        </p:txBody>
      </p:sp>
      <p:sp>
        <p:nvSpPr>
          <p:cNvPr id="3" name="عنوان فرعي 2">
            <a:extLst>
              <a:ext uri="{FF2B5EF4-FFF2-40B4-BE49-F238E27FC236}">
                <a16:creationId xmlns:a16="http://schemas.microsoft.com/office/drawing/2014/main" id="{43755CAF-BDC1-0CE1-7C2F-DBC0C9B29E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JO"/>
          </a:p>
        </p:txBody>
      </p:sp>
      <p:sp>
        <p:nvSpPr>
          <p:cNvPr id="4" name="عنصر نائب للتاريخ 3">
            <a:extLst>
              <a:ext uri="{FF2B5EF4-FFF2-40B4-BE49-F238E27FC236}">
                <a16:creationId xmlns:a16="http://schemas.microsoft.com/office/drawing/2014/main" id="{46AB6747-B8BF-62BB-BA60-F68A12C71826}"/>
              </a:ext>
            </a:extLst>
          </p:cNvPr>
          <p:cNvSpPr>
            <a:spLocks noGrp="1"/>
          </p:cNvSpPr>
          <p:nvPr>
            <p:ph type="dt" sz="half"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797488D8-EB0E-423F-81C1-0F7BC0B04D81}" type="datetimeFigureOut">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14/10/1446</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5" name="عنصر نائب للتذييل 4">
            <a:extLst>
              <a:ext uri="{FF2B5EF4-FFF2-40B4-BE49-F238E27FC236}">
                <a16:creationId xmlns:a16="http://schemas.microsoft.com/office/drawing/2014/main" id="{6B43EF66-7BBC-2B6B-0A55-F50D9F2F1453}"/>
              </a:ext>
            </a:extLst>
          </p:cNvPr>
          <p:cNvSpPr>
            <a:spLocks noGrp="1"/>
          </p:cNvSpPr>
          <p:nvPr>
            <p:ph type="ftr" sz="quarter" idx="11"/>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6" name="عنصر نائب لرقم الشريحة 5">
            <a:extLst>
              <a:ext uri="{FF2B5EF4-FFF2-40B4-BE49-F238E27FC236}">
                <a16:creationId xmlns:a16="http://schemas.microsoft.com/office/drawing/2014/main" id="{7FD614FB-4F9D-1FBD-BB89-C7B264C7D1DD}"/>
              </a:ext>
            </a:extLst>
          </p:cNvPr>
          <p:cNvSpPr>
            <a:spLocks noGrp="1"/>
          </p:cNvSpPr>
          <p:nvPr>
            <p:ph type="sldNum" sz="quarter" idx="12"/>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C51D081-0B4F-410B-BD58-E9CBF16D179D}" type="slidenum">
              <a:rPr kumimoji="0" lang="ar-J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JO"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3297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EC78393-1813-561C-6191-9403CC36806C}"/>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C9A64B74-8F8A-6871-5B26-FFD19DB9AF5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089AA32-E3D5-5E45-CC93-97BA9F63A93B}"/>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C5603045-4FE3-F96A-A1FF-DFCA1D836598}"/>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50AC5059-2399-C372-9EF1-DF91A6D083BE}"/>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815904904"/>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8364C39-AC73-0729-8D45-7A22F922018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CDB1EA2C-F961-D18F-5BD6-27FB72828B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6130B257-6509-0700-7F2A-50F6BD0AA747}"/>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D9067316-485F-E63D-48C5-BFEA8EAEF7B0}"/>
              </a:ext>
            </a:extLst>
          </p:cNvPr>
          <p:cNvSpPr>
            <a:spLocks noGrp="1"/>
          </p:cNvSpPr>
          <p:nvPr>
            <p:ph type="ftr" sz="quarter" idx="11"/>
          </p:nvPr>
        </p:nvSpPr>
        <p:spPr/>
        <p:txBody>
          <a:bodyPr/>
          <a:lstStyle/>
          <a:p>
            <a:endParaRPr lang="ar-JO"/>
          </a:p>
        </p:txBody>
      </p:sp>
      <p:sp>
        <p:nvSpPr>
          <p:cNvPr id="6" name="عنصر نائب لرقم الشريحة 5">
            <a:extLst>
              <a:ext uri="{FF2B5EF4-FFF2-40B4-BE49-F238E27FC236}">
                <a16:creationId xmlns:a16="http://schemas.microsoft.com/office/drawing/2014/main" id="{0F4C3F07-F79F-6EA2-D902-27EF8736943C}"/>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307981165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69D5A5-81D9-8386-4FCF-28A3D43D182E}"/>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C03E0702-5289-C9FE-BE0C-10EAFC46703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a:extLst>
              <a:ext uri="{FF2B5EF4-FFF2-40B4-BE49-F238E27FC236}">
                <a16:creationId xmlns:a16="http://schemas.microsoft.com/office/drawing/2014/main" id="{A7D96BB9-7CD0-9CC0-20A7-5EB8438CE2C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a:extLst>
              <a:ext uri="{FF2B5EF4-FFF2-40B4-BE49-F238E27FC236}">
                <a16:creationId xmlns:a16="http://schemas.microsoft.com/office/drawing/2014/main" id="{16901236-31B2-3DC2-3E99-12066A5A7C68}"/>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87C903AF-623B-E67E-3B33-E7F40B48EA45}"/>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BA3BA220-D007-636B-0FC7-B0FD1DD61FF4}"/>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206178028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4D4D010-F6F5-2A3B-1870-D8E318C546D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C8B4ABB-D7F8-0766-78D2-E74AE7764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5ACCEA9-5C5C-811B-4F1A-1DE37E04307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a:extLst>
              <a:ext uri="{FF2B5EF4-FFF2-40B4-BE49-F238E27FC236}">
                <a16:creationId xmlns:a16="http://schemas.microsoft.com/office/drawing/2014/main" id="{EED32713-BF85-83EE-012B-3E4EDED05D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4DCD281-1365-332C-1B16-8BC2943896D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a:extLst>
              <a:ext uri="{FF2B5EF4-FFF2-40B4-BE49-F238E27FC236}">
                <a16:creationId xmlns:a16="http://schemas.microsoft.com/office/drawing/2014/main" id="{804514BB-905B-1C2E-9DC5-4D8125E705D4}"/>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8" name="عنصر نائب للتذييل 7">
            <a:extLst>
              <a:ext uri="{FF2B5EF4-FFF2-40B4-BE49-F238E27FC236}">
                <a16:creationId xmlns:a16="http://schemas.microsoft.com/office/drawing/2014/main" id="{C4EF919A-D68B-940F-413D-A4F4472D3C3A}"/>
              </a:ext>
            </a:extLst>
          </p:cNvPr>
          <p:cNvSpPr>
            <a:spLocks noGrp="1"/>
          </p:cNvSpPr>
          <p:nvPr>
            <p:ph type="ftr" sz="quarter" idx="11"/>
          </p:nvPr>
        </p:nvSpPr>
        <p:spPr/>
        <p:txBody>
          <a:bodyPr/>
          <a:lstStyle/>
          <a:p>
            <a:endParaRPr lang="ar-JO"/>
          </a:p>
        </p:txBody>
      </p:sp>
      <p:sp>
        <p:nvSpPr>
          <p:cNvPr id="9" name="عنصر نائب لرقم الشريحة 8">
            <a:extLst>
              <a:ext uri="{FF2B5EF4-FFF2-40B4-BE49-F238E27FC236}">
                <a16:creationId xmlns:a16="http://schemas.microsoft.com/office/drawing/2014/main" id="{69559F83-CF19-F40B-CA3D-D4F720C69BA9}"/>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326874655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D992AF-46F9-4FD1-5498-3F1A6ED42772}"/>
              </a:ext>
            </a:extLst>
          </p:cNvPr>
          <p:cNvSpPr>
            <a:spLocks noGrp="1"/>
          </p:cNvSpPr>
          <p:nvPr>
            <p:ph type="title"/>
          </p:nvPr>
        </p:nvSpPr>
        <p:spPr/>
        <p:txBody>
          <a:bodyPr/>
          <a:lstStyle/>
          <a:p>
            <a:r>
              <a:rPr lang="ar-SA"/>
              <a:t>انقر لتحرير نمط عنوان الشكل الرئيسي</a:t>
            </a:r>
            <a:endParaRPr lang="ar-JO"/>
          </a:p>
        </p:txBody>
      </p:sp>
      <p:sp>
        <p:nvSpPr>
          <p:cNvPr id="3" name="عنصر نائب للتاريخ 2">
            <a:extLst>
              <a:ext uri="{FF2B5EF4-FFF2-40B4-BE49-F238E27FC236}">
                <a16:creationId xmlns:a16="http://schemas.microsoft.com/office/drawing/2014/main" id="{C4B6780D-CA74-EB47-86B4-BE2469452241}"/>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4" name="عنصر نائب للتذييل 3">
            <a:extLst>
              <a:ext uri="{FF2B5EF4-FFF2-40B4-BE49-F238E27FC236}">
                <a16:creationId xmlns:a16="http://schemas.microsoft.com/office/drawing/2014/main" id="{C9C8C304-D907-6952-23A9-338EAFA7BF9E}"/>
              </a:ext>
            </a:extLst>
          </p:cNvPr>
          <p:cNvSpPr>
            <a:spLocks noGrp="1"/>
          </p:cNvSpPr>
          <p:nvPr>
            <p:ph type="ftr" sz="quarter" idx="11"/>
          </p:nvPr>
        </p:nvSpPr>
        <p:spPr/>
        <p:txBody>
          <a:bodyPr/>
          <a:lstStyle/>
          <a:p>
            <a:endParaRPr lang="ar-JO"/>
          </a:p>
        </p:txBody>
      </p:sp>
      <p:sp>
        <p:nvSpPr>
          <p:cNvPr id="5" name="عنصر نائب لرقم الشريحة 4">
            <a:extLst>
              <a:ext uri="{FF2B5EF4-FFF2-40B4-BE49-F238E27FC236}">
                <a16:creationId xmlns:a16="http://schemas.microsoft.com/office/drawing/2014/main" id="{66AADE89-97BD-5C26-3474-76022D1BCE09}"/>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3460718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9CAE6C8-32C6-6AB4-88F6-CBB125761BEF}"/>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3" name="عنصر نائب للتذييل 2">
            <a:extLst>
              <a:ext uri="{FF2B5EF4-FFF2-40B4-BE49-F238E27FC236}">
                <a16:creationId xmlns:a16="http://schemas.microsoft.com/office/drawing/2014/main" id="{534A32C9-1819-5305-46B9-A3996AE7D6FC}"/>
              </a:ext>
            </a:extLst>
          </p:cNvPr>
          <p:cNvSpPr>
            <a:spLocks noGrp="1"/>
          </p:cNvSpPr>
          <p:nvPr>
            <p:ph type="ftr" sz="quarter" idx="11"/>
          </p:nvPr>
        </p:nvSpPr>
        <p:spPr/>
        <p:txBody>
          <a:bodyPr/>
          <a:lstStyle/>
          <a:p>
            <a:endParaRPr lang="ar-JO"/>
          </a:p>
        </p:txBody>
      </p:sp>
      <p:sp>
        <p:nvSpPr>
          <p:cNvPr id="4" name="عنصر نائب لرقم الشريحة 3">
            <a:extLst>
              <a:ext uri="{FF2B5EF4-FFF2-40B4-BE49-F238E27FC236}">
                <a16:creationId xmlns:a16="http://schemas.microsoft.com/office/drawing/2014/main" id="{730BCDCD-C266-DD37-1163-CD7C60E901FC}"/>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169766540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70BF74-AFBF-E29A-A08E-769E5C698E4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محتوى 2">
            <a:extLst>
              <a:ext uri="{FF2B5EF4-FFF2-40B4-BE49-F238E27FC236}">
                <a16:creationId xmlns:a16="http://schemas.microsoft.com/office/drawing/2014/main" id="{531B4EE7-277E-714B-1DD1-1E2AAD9E6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a:extLst>
              <a:ext uri="{FF2B5EF4-FFF2-40B4-BE49-F238E27FC236}">
                <a16:creationId xmlns:a16="http://schemas.microsoft.com/office/drawing/2014/main" id="{C9FDF11C-E58A-2F39-4CB7-8DA018513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446EE87-B350-597B-0295-397678EAB0B9}"/>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08402A21-477F-D5DE-BC04-84580831A03F}"/>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C7FEFDC9-2F64-52FE-BF3D-296F2C70D9A5}"/>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4150277741"/>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943A21-774C-700D-92DC-4DC473C7927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JO"/>
          </a:p>
        </p:txBody>
      </p:sp>
      <p:sp>
        <p:nvSpPr>
          <p:cNvPr id="3" name="عنصر نائب للصورة 2">
            <a:extLst>
              <a:ext uri="{FF2B5EF4-FFF2-40B4-BE49-F238E27FC236}">
                <a16:creationId xmlns:a16="http://schemas.microsoft.com/office/drawing/2014/main" id="{73046B87-445D-C76F-44CF-3473F415A5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a:extLst>
              <a:ext uri="{FF2B5EF4-FFF2-40B4-BE49-F238E27FC236}">
                <a16:creationId xmlns:a16="http://schemas.microsoft.com/office/drawing/2014/main" id="{57F91B19-5C99-D0FC-43D0-725B17A5B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D51E0D2-08CE-A6B4-10C7-21CCDC096519}"/>
              </a:ext>
            </a:extLst>
          </p:cNvPr>
          <p:cNvSpPr>
            <a:spLocks noGrp="1"/>
          </p:cNvSpPr>
          <p:nvPr>
            <p:ph type="dt" sz="half" idx="10"/>
          </p:nvPr>
        </p:nvSpPr>
        <p:spPr/>
        <p:txBody>
          <a:bodyPr/>
          <a:lstStyle/>
          <a:p>
            <a:fld id="{F78CA611-DC9F-4069-9D7F-7F5B09FE30B7}" type="datetimeFigureOut">
              <a:rPr lang="ar-JO" smtClean="0"/>
              <a:t>14/10/1446</a:t>
            </a:fld>
            <a:endParaRPr lang="ar-JO"/>
          </a:p>
        </p:txBody>
      </p:sp>
      <p:sp>
        <p:nvSpPr>
          <p:cNvPr id="6" name="عنصر نائب للتذييل 5">
            <a:extLst>
              <a:ext uri="{FF2B5EF4-FFF2-40B4-BE49-F238E27FC236}">
                <a16:creationId xmlns:a16="http://schemas.microsoft.com/office/drawing/2014/main" id="{6CFFA049-6A79-889F-51F9-303504C004C7}"/>
              </a:ext>
            </a:extLst>
          </p:cNvPr>
          <p:cNvSpPr>
            <a:spLocks noGrp="1"/>
          </p:cNvSpPr>
          <p:nvPr>
            <p:ph type="ftr" sz="quarter" idx="11"/>
          </p:nvPr>
        </p:nvSpPr>
        <p:spPr/>
        <p:txBody>
          <a:bodyPr/>
          <a:lstStyle/>
          <a:p>
            <a:endParaRPr lang="ar-JO"/>
          </a:p>
        </p:txBody>
      </p:sp>
      <p:sp>
        <p:nvSpPr>
          <p:cNvPr id="7" name="عنصر نائب لرقم الشريحة 6">
            <a:extLst>
              <a:ext uri="{FF2B5EF4-FFF2-40B4-BE49-F238E27FC236}">
                <a16:creationId xmlns:a16="http://schemas.microsoft.com/office/drawing/2014/main" id="{D15838C5-C75C-E424-B151-CFDACD2CED88}"/>
              </a:ext>
            </a:extLst>
          </p:cNvPr>
          <p:cNvSpPr>
            <a:spLocks noGrp="1"/>
          </p:cNvSpPr>
          <p:nvPr>
            <p:ph type="sldNum" sz="quarter" idx="12"/>
          </p:nvPr>
        </p:nvSpPr>
        <p:spPr/>
        <p:txBody>
          <a:bodyPr/>
          <a:lstStyle/>
          <a:p>
            <a:fld id="{9CB7B791-455E-4EC3-8C65-117D0F5A557F}" type="slidenum">
              <a:rPr lang="ar-JO" smtClean="0"/>
              <a:t>‹#›</a:t>
            </a:fld>
            <a:endParaRPr lang="ar-JO"/>
          </a:p>
        </p:txBody>
      </p:sp>
    </p:spTree>
    <p:extLst>
      <p:ext uri="{BB962C8B-B14F-4D97-AF65-F5344CB8AC3E}">
        <p14:creationId xmlns:p14="http://schemas.microsoft.com/office/powerpoint/2010/main" val="404083894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22F3716-F843-8381-842D-F2AF7573225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2B6FB840-502A-99A2-F2CD-D06BD50543C6}"/>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7EA447C1-44F8-05A8-2A77-145EE8000E2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82000"/>
                  </a:schemeClr>
                </a:solidFill>
              </a:defRPr>
            </a:lvl1pPr>
          </a:lstStyle>
          <a:p>
            <a:fld id="{F78CA611-DC9F-4069-9D7F-7F5B09FE30B7}"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ED209C2B-91D3-A2AF-4254-7597A78D0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82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D5BBE65F-8860-A190-64DE-BDB877DDC2B9}"/>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82000"/>
                  </a:schemeClr>
                </a:solidFill>
              </a:defRPr>
            </a:lvl1pPr>
          </a:lstStyle>
          <a:p>
            <a:fld id="{9CB7B791-455E-4EC3-8C65-117D0F5A557F}" type="slidenum">
              <a:rPr lang="ar-JO" smtClean="0"/>
              <a:t>‹#›</a:t>
            </a:fld>
            <a:endParaRPr lang="ar-JO"/>
          </a:p>
        </p:txBody>
      </p:sp>
    </p:spTree>
    <p:extLst>
      <p:ext uri="{BB962C8B-B14F-4D97-AF65-F5344CB8AC3E}">
        <p14:creationId xmlns:p14="http://schemas.microsoft.com/office/powerpoint/2010/main" val="116496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5EDBDDB1-16F1-3AB9-3C1F-18BCCE4218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JO"/>
          </a:p>
        </p:txBody>
      </p:sp>
      <p:sp>
        <p:nvSpPr>
          <p:cNvPr id="3" name="عنصر نائب للنص 2">
            <a:extLst>
              <a:ext uri="{FF2B5EF4-FFF2-40B4-BE49-F238E27FC236}">
                <a16:creationId xmlns:a16="http://schemas.microsoft.com/office/drawing/2014/main" id="{98A169A7-ACD2-DD35-AC1D-259686DB570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a:extLst>
              <a:ext uri="{FF2B5EF4-FFF2-40B4-BE49-F238E27FC236}">
                <a16:creationId xmlns:a16="http://schemas.microsoft.com/office/drawing/2014/main" id="{F32C904A-7D77-FD64-253F-6DA0892ED1A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7488D8-EB0E-423F-81C1-0F7BC0B04D81}" type="datetimeFigureOut">
              <a:rPr lang="ar-JO" smtClean="0"/>
              <a:t>14/10/1446</a:t>
            </a:fld>
            <a:endParaRPr lang="ar-JO"/>
          </a:p>
        </p:txBody>
      </p:sp>
      <p:sp>
        <p:nvSpPr>
          <p:cNvPr id="5" name="عنصر نائب للتذييل 4">
            <a:extLst>
              <a:ext uri="{FF2B5EF4-FFF2-40B4-BE49-F238E27FC236}">
                <a16:creationId xmlns:a16="http://schemas.microsoft.com/office/drawing/2014/main" id="{02ED0721-47E3-D00E-EA35-13F772C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a:extLst>
              <a:ext uri="{FF2B5EF4-FFF2-40B4-BE49-F238E27FC236}">
                <a16:creationId xmlns:a16="http://schemas.microsoft.com/office/drawing/2014/main" id="{76F756B4-842E-0AE3-3F42-214812D5E3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51D081-0B4F-410B-BD58-E9CBF16D179D}" type="slidenum">
              <a:rPr lang="ar-JO" smtClean="0"/>
              <a:t>‹#›</a:t>
            </a:fld>
            <a:endParaRPr lang="ar-JO"/>
          </a:p>
        </p:txBody>
      </p:sp>
    </p:spTree>
    <p:extLst>
      <p:ext uri="{BB962C8B-B14F-4D97-AF65-F5344CB8AC3E}">
        <p14:creationId xmlns:p14="http://schemas.microsoft.com/office/powerpoint/2010/main" val="3603103861"/>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zone.net/"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hyperlink" Target="https://www.buymeacoffee.com/islamicpowerpoint" TargetMode="External"/><Relationship Id="rId4" Type="http://schemas.openxmlformats.org/officeDocument/2006/relationships/hyperlink" Target="https://www.youtube.com/@Islamic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audio" Target="../media/audio1.wav"/><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audio" Target="../media/audio1.wav"/><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audio" Target="../media/audio1.wav"/><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microsoft.com/office/2007/relationships/media" Target="../media/media2.wav"/><Relationship Id="rId1" Type="http://schemas.openxmlformats.org/officeDocument/2006/relationships/audio" Target="NULL" TargetMode="Externa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47231096-3489-F4AD-F18F-68663C9D5171}"/>
              </a:ext>
            </a:extLst>
          </p:cNvPr>
          <p:cNvSpPr txBox="1"/>
          <p:nvPr/>
        </p:nvSpPr>
        <p:spPr>
          <a:xfrm>
            <a:off x="1093076" y="2409183"/>
            <a:ext cx="10005848" cy="2769989"/>
          </a:xfrm>
          <a:prstGeom prst="rect">
            <a:avLst/>
          </a:prstGeom>
          <a:noFill/>
        </p:spPr>
        <p:txBody>
          <a:bodyPr wrap="square" anchor="ctr">
            <a:spAutoFit/>
          </a:bodyPr>
          <a:lstStyle/>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باشتراككم في قناة البوربوينت الإسلامي، سيشجعنا هذا على تقديم المزيد من عروض البوربوينت المجانية الهادفة والعالية الجودة، شكرً لكم.</a:t>
            </a:r>
          </a:p>
          <a:p>
            <a:pPr marL="0" marR="0" lvl="0" indent="0" algn="ctr" defTabSz="914400" rtl="1" eaLnBrk="1" fontAlgn="auto" latinLnBrk="0" hangingPunct="1">
              <a:lnSpc>
                <a:spcPct val="100000"/>
              </a:lnSpc>
              <a:spcBef>
                <a:spcPts val="0"/>
              </a:spcBef>
              <a:spcAft>
                <a:spcPts val="1200"/>
              </a:spcAft>
              <a:buClrTx/>
              <a:buSzTx/>
              <a:buFontTx/>
              <a:buNone/>
              <a:tabLst/>
              <a:defRPr/>
            </a:pPr>
            <a:r>
              <a:rPr kumimoji="0" lang="ar-JO"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rPr>
              <a:t>جميع الحقوق محفوظة.</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3">
                  <a:extLst>
                    <a:ext uri="{A12FA001-AC4F-418D-AE19-62706E023703}">
                      <ahyp:hlinkClr xmlns:ahyp="http://schemas.microsoft.com/office/drawing/2018/hyperlinkcolor" val="tx"/>
                    </a:ext>
                  </a:extLst>
                </a:hlinkClick>
              </a:rPr>
              <a:t>https://www.slideszone.net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4">
                  <a:extLst>
                    <a:ext uri="{A12FA001-AC4F-418D-AE19-62706E023703}">
                      <ahyp:hlinkClr xmlns:ahyp="http://schemas.microsoft.com/office/drawing/2018/hyperlinkcolor" val="tx"/>
                    </a:ext>
                  </a:extLst>
                </a:hlinkClick>
              </a:rPr>
              <a:t>https://www.youtube.com/@IslamicPowerPoint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hlinkClick r:id="rId5">
                  <a:extLst>
                    <a:ext uri="{A12FA001-AC4F-418D-AE19-62706E023703}">
                      <ahyp:hlinkClr xmlns:ahyp="http://schemas.microsoft.com/office/drawing/2018/hyperlinkcolor" val="tx"/>
                    </a:ext>
                  </a:extLst>
                </a:hlinkClick>
              </a:rPr>
              <a:t>https://www.buymeacoffee.com/islamicpowerpoint</a:t>
            </a:r>
            <a:endParaRPr kumimoji="0" lang="en-US" sz="2400" b="1" i="0" u="none" strike="noStrike" kern="1200" cap="none" spc="0" normalizeH="0" baseline="0" noProof="0" dirty="0">
              <a:ln w="3175">
                <a:noFill/>
              </a:ln>
              <a:solidFill>
                <a:prstClr val="white"/>
              </a:solidFill>
              <a:effectLst>
                <a:outerShdw blurRad="38100" dist="38100" dir="2700000" algn="tl">
                  <a:srgbClr val="000000">
                    <a:alpha val="43137"/>
                  </a:srgbClr>
                </a:outerShdw>
              </a:effectLst>
              <a:uLnTx/>
              <a:uFillTx/>
              <a:latin typeface="A Jannat LT" panose="01000000000000000000" pitchFamily="2" charset="-78"/>
              <a:ea typeface="+mn-ea"/>
              <a:cs typeface="A Jannat LT" panose="01000000000000000000" pitchFamily="2" charset="-78"/>
            </a:endParaRPr>
          </a:p>
        </p:txBody>
      </p:sp>
      <p:pic>
        <p:nvPicPr>
          <p:cNvPr id="5" name="Picture 4" descr="الصورة الرمزية">
            <a:extLst>
              <a:ext uri="{FF2B5EF4-FFF2-40B4-BE49-F238E27FC236}">
                <a16:creationId xmlns:a16="http://schemas.microsoft.com/office/drawing/2014/main" id="{56E85222-AC2F-36ED-F022-2231350A78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0" y="1445400"/>
            <a:ext cx="838200" cy="838200"/>
          </a:xfrm>
          <a:prstGeom prst="flowChartConnector">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70725"/>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7 نص">
            <a:extLst>
              <a:ext uri="{FF2B5EF4-FFF2-40B4-BE49-F238E27FC236}">
                <a16:creationId xmlns:a16="http://schemas.microsoft.com/office/drawing/2014/main" id="{F219E48A-EB35-6BFA-4714-20EAFF0E67A2}"/>
              </a:ext>
            </a:extLst>
          </p:cNvPr>
          <p:cNvSpPr txBox="1"/>
          <p:nvPr/>
        </p:nvSpPr>
        <p:spPr>
          <a:xfrm>
            <a:off x="5661022" y="2042910"/>
            <a:ext cx="5428178" cy="1446550"/>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صِرَاطَ الَّذِينَ أَنْعَمْتَ عَلَيْهِمْ غَيْرِ الْمَغْضُوبِ عَلَيْهِمْ وَلَا الضَّالِّينَ (7)</a:t>
            </a:r>
          </a:p>
        </p:txBody>
      </p:sp>
      <p:pic>
        <p:nvPicPr>
          <p:cNvPr id="2" name="آية 7 صوت">
            <a:hlinkClick r:id="" action="ppaction://media"/>
            <a:extLst>
              <a:ext uri="{FF2B5EF4-FFF2-40B4-BE49-F238E27FC236}">
                <a16:creationId xmlns:a16="http://schemas.microsoft.com/office/drawing/2014/main" id="{B66CDDA6-D770-D28B-D2A5-E5ABD7790A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26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869146"/>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500" dirty="0">
                <a:solidFill>
                  <a:sysClr val="windowText" lastClr="000000"/>
                </a:solidFill>
                <a:latin typeface="Traditional Arabic" panose="02020603050405020304" pitchFamily="18" charset="-78"/>
                <a:cs typeface="Traditional Arabic" panose="02020603050405020304" pitchFamily="18" charset="-78"/>
              </a:rPr>
              <a:t>طريق الذين أنعمت عليهم من النبيين والصدِّيقين والشهداء والصالحين, فهم أهل الهداية والاستقامة, ولا تجعلنا ممن سلك طريق المغضوب عليهم, الذين عرفوا الحق ولم يعملوا به, وهم اليهود, ومن كان على شاكلتهم, والضالين, وهم الذين لم يهتدوا, فضلوا الطريق, وهم النصارى, ومن اتبع سنتهم.</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353200"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7690800"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زر القائمة">
            <a:hlinkClick r:id="rId6" action="ppaction://hlinksldjump" tooltip="القائمة">
              <a:snd r:embed="rId7" name="Button Click Percussive Version 15.wav"/>
            </a:hlinkClick>
            <a:extLst>
              <a:ext uri="{FF2B5EF4-FFF2-40B4-BE49-F238E27FC236}">
                <a16:creationId xmlns:a16="http://schemas.microsoft.com/office/drawing/2014/main" id="{68226360-CD45-42F1-0104-2ECCD7BBB97D}"/>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279694093"/>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4.79167E-6 2.22222E-6 L 4.79167E-6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1.66667E-6 2.22222E-6 L 1.66667E-6 0.10301 " pathEditMode="relative" rAng="0" ptsTypes="AA">
                                      <p:cBhvr>
                                        <p:cTn id="10" dur="500" fill="hold"/>
                                        <p:tgtEl>
                                          <p:spTgt spid="23"/>
                                        </p:tgtEl>
                                        <p:attrNameLst>
                                          <p:attrName>ppt_x</p:attrName>
                                          <p:attrName>ppt_y</p:attrName>
                                        </p:attrNameLst>
                                      </p:cBhvr>
                                      <p:rCtr x="0" y="5139"/>
                                    </p:animMotion>
                                  </p:childTnLst>
                                </p:cTn>
                              </p:par>
                              <p:par>
                                <p:cTn id="11" presetID="53"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64" presetClass="path" presetSubtype="0" fill="hold" grpId="1" nodeType="clickEffect">
                                  <p:stCondLst>
                                    <p:cond delay="0"/>
                                  </p:stCondLst>
                                  <p:childTnLst>
                                    <p:animMotion origin="layout" path="M 1.04167E-6 -0.25 L 1.04167E-6 -1.48148E-6 " pathEditMode="relative" rAng="0" ptsTypes="AA">
                                      <p:cBhvr>
                                        <p:cTn id="19" dur="500" fill="hold"/>
                                        <p:tgtEl>
                                          <p:spTgt spid="254"/>
                                        </p:tgtEl>
                                        <p:attrNameLst>
                                          <p:attrName>ppt_x</p:attrName>
                                          <p:attrName>ppt_y</p:attrName>
                                        </p:attrNameLst>
                                      </p:cBhvr>
                                      <p:rCtr x="0" y="12338"/>
                                    </p:animMotion>
                                  </p:childTnLst>
                                </p:cTn>
                              </p:par>
                              <p:par>
                                <p:cTn id="20" presetID="64" presetClass="path" presetSubtype="0" fill="hold" nodeType="withEffect">
                                  <p:stCondLst>
                                    <p:cond delay="0"/>
                                  </p:stCondLst>
                                  <p:childTnLst>
                                    <p:animMotion origin="layout" path="M 4.79167E-6 0.10301 L 4.79167E-6 2.22222E-6 " pathEditMode="relative" rAng="0" ptsTypes="AA">
                                      <p:cBhvr>
                                        <p:cTn id="21" dur="500" fill="hold"/>
                                        <p:tgtEl>
                                          <p:spTgt spid="9"/>
                                        </p:tgtEl>
                                        <p:attrNameLst>
                                          <p:attrName>ppt_x</p:attrName>
                                          <p:attrName>ppt_y</p:attrName>
                                        </p:attrNameLst>
                                      </p:cBhvr>
                                      <p:rCtr x="0" y="-5162"/>
                                    </p:animMotion>
                                  </p:childTnLst>
                                </p:cTn>
                              </p:par>
                              <p:par>
                                <p:cTn id="22" presetID="64" presetClass="path" presetSubtype="0" fill="hold" nodeType="withEffect">
                                  <p:stCondLst>
                                    <p:cond delay="0"/>
                                  </p:stCondLst>
                                  <p:childTnLst>
                                    <p:animMotion origin="layout" path="M 1.66667E-6 0.10301 L 1.66667E-6 2.22222E-6 " pathEditMode="relative" rAng="0" ptsTypes="AA">
                                      <p:cBhvr>
                                        <p:cTn id="23" dur="500" fill="hold"/>
                                        <p:tgtEl>
                                          <p:spTgt spid="23"/>
                                        </p:tgtEl>
                                        <p:attrNameLst>
                                          <p:attrName>ppt_x</p:attrName>
                                          <p:attrName>ppt_y</p:attrName>
                                        </p:attrNameLst>
                                      </p:cBhvr>
                                      <p:rCtr x="0" y="-5162"/>
                                    </p:animMotion>
                                  </p:childTnLst>
                                </p:cTn>
                              </p:par>
                              <p:par>
                                <p:cTn id="24" presetID="53" presetClass="exit" presetSubtype="32" fill="hold" grpId="1" nodeType="withEffect">
                                  <p:stCondLst>
                                    <p:cond delay="0"/>
                                  </p:stCondLst>
                                  <p:childTnLst>
                                    <p:anim calcmode="lin" valueType="num">
                                      <p:cBhvr>
                                        <p:cTn id="25" dur="500"/>
                                        <p:tgtEl>
                                          <p:spTgt spid="24"/>
                                        </p:tgtEl>
                                        <p:attrNameLst>
                                          <p:attrName>ppt_w</p:attrName>
                                        </p:attrNameLst>
                                      </p:cBhvr>
                                      <p:tavLst>
                                        <p:tav tm="0">
                                          <p:val>
                                            <p:strVal val="ppt_w"/>
                                          </p:val>
                                        </p:tav>
                                        <p:tav tm="100000">
                                          <p:val>
                                            <p:fltVal val="0"/>
                                          </p:val>
                                        </p:tav>
                                      </p:tavLst>
                                    </p:anim>
                                    <p:anim calcmode="lin" valueType="num">
                                      <p:cBhvr>
                                        <p:cTn id="26" dur="500"/>
                                        <p:tgtEl>
                                          <p:spTgt spid="24"/>
                                        </p:tgtEl>
                                        <p:attrNameLst>
                                          <p:attrName>ppt_h</p:attrName>
                                        </p:attrNameLst>
                                      </p:cBhvr>
                                      <p:tavLst>
                                        <p:tav tm="0">
                                          <p:val>
                                            <p:strVal val="ppt_h"/>
                                          </p:val>
                                        </p:tav>
                                        <p:tav tm="100000">
                                          <p:val>
                                            <p:fltVal val="0"/>
                                          </p:val>
                                        </p:tav>
                                      </p:tavLst>
                                    </p:anim>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2484" fill="hold"/>
                                        <p:tgtEl>
                                          <p:spTgt spid="2"/>
                                        </p:tgtEl>
                                      </p:cBhvr>
                                    </p:cmd>
                                  </p:childTnLst>
                                </p:cTn>
                              </p:par>
                            </p:childTnLst>
                          </p:cTn>
                        </p:par>
                      </p:childTnLst>
                    </p:cTn>
                  </p:par>
                </p:childTnLst>
              </p:cTn>
              <p:nextCondLst>
                <p:cond evt="onClick" delay="0">
                  <p:tgtEl>
                    <p:spTgt spid="9"/>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bldLst>
      <p:bldP spid="254" grpId="0"/>
      <p:bldP spid="254" grpId="1"/>
      <p:bldP spid="24" grpId="0" animBg="1"/>
      <p:bldP spid="2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5C37AA6-D9EC-00BA-6597-0C12B1D6576C}"/>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267800" y="-1924200"/>
            <a:ext cx="3848400" cy="3848400"/>
          </a:xfrm>
          <a:prstGeom prst="rect">
            <a:avLst/>
          </a:prstGeom>
          <a:effectLst>
            <a:outerShdw dist="38100" dir="5400000" algn="t" rotWithShape="0">
              <a:prstClr val="black">
                <a:alpha val="7000"/>
              </a:prstClr>
            </a:outerShdw>
          </a:effectLst>
        </p:spPr>
      </p:pic>
      <p:sp>
        <p:nvSpPr>
          <p:cNvPr id="7" name="1">
            <a:hlinkClick r:id="rId4" action="ppaction://hlinksldjump">
              <a:snd r:embed="rId5" name="Button Click Percussive Version 15.wav"/>
            </a:hlinkClick>
            <a:extLst>
              <a:ext uri="{FF2B5EF4-FFF2-40B4-BE49-F238E27FC236}">
                <a16:creationId xmlns:a16="http://schemas.microsoft.com/office/drawing/2014/main" id="{13163BA7-F6F0-F296-8712-FEEC4CEEBAC5}"/>
              </a:ext>
            </a:extLst>
          </p:cNvPr>
          <p:cNvSpPr/>
          <p:nvPr/>
        </p:nvSpPr>
        <p:spPr>
          <a:xfrm>
            <a:off x="7258800" y="2813402"/>
            <a:ext cx="2964960" cy="526014"/>
          </a:xfrm>
          <a:prstGeom prst="plaque">
            <a:avLst/>
          </a:prstGeom>
          <a:solidFill>
            <a:srgbClr val="C99C4E"/>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dirty="0">
                <a:solidFill>
                  <a:sysClr val="windowText" lastClr="000000"/>
                </a:solidFill>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سورة الفاتحة كاملة</a:t>
            </a:r>
          </a:p>
        </p:txBody>
      </p:sp>
      <p:sp>
        <p:nvSpPr>
          <p:cNvPr id="31" name="1">
            <a:hlinkClick r:id="rId6" action="ppaction://hlinksldjump">
              <a:snd r:embed="rId5" name="Button Click Percussive Version 15.wav"/>
            </a:hlinkClick>
            <a:extLst>
              <a:ext uri="{FF2B5EF4-FFF2-40B4-BE49-F238E27FC236}">
                <a16:creationId xmlns:a16="http://schemas.microsoft.com/office/drawing/2014/main" id="{C32D4F07-F4BD-2FDA-A344-77A248664C69}"/>
              </a:ext>
            </a:extLst>
          </p:cNvPr>
          <p:cNvSpPr/>
          <p:nvPr/>
        </p:nvSpPr>
        <p:spPr>
          <a:xfrm>
            <a:off x="7258800" y="3518586"/>
            <a:ext cx="2964960" cy="526014"/>
          </a:xfrm>
          <a:prstGeom prst="plaque">
            <a:avLst/>
          </a:prstGeom>
          <a:solidFill>
            <a:srgbClr val="C99C4E"/>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800" dirty="0">
                <a:solidFill>
                  <a:sysClr val="windowText" lastClr="000000"/>
                </a:solidFill>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الآيات منفردة مع التفسير</a:t>
            </a:r>
          </a:p>
        </p:txBody>
      </p:sp>
    </p:spTree>
    <p:extLst>
      <p:ext uri="{BB962C8B-B14F-4D97-AF65-F5344CB8AC3E}">
        <p14:creationId xmlns:p14="http://schemas.microsoft.com/office/powerpoint/2010/main" val="4852935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سورة الفاتحة نص">
            <a:extLst>
              <a:ext uri="{FF2B5EF4-FFF2-40B4-BE49-F238E27FC236}">
                <a16:creationId xmlns:a16="http://schemas.microsoft.com/office/drawing/2014/main" id="{F219E48A-EB35-6BFA-4714-20EAFF0E67A2}"/>
              </a:ext>
            </a:extLst>
          </p:cNvPr>
          <p:cNvSpPr txBox="1"/>
          <p:nvPr/>
        </p:nvSpPr>
        <p:spPr>
          <a:xfrm>
            <a:off x="5592622" y="1335024"/>
            <a:ext cx="5564978" cy="2862322"/>
          </a:xfrm>
          <a:prstGeom prst="rect">
            <a:avLst/>
          </a:prstGeom>
          <a:noFill/>
        </p:spPr>
        <p:txBody>
          <a:bodyPr wrap="square" rtlCol="1" anchor="ctr">
            <a:spAutoFit/>
          </a:bodyPr>
          <a:lstStyle/>
          <a:p>
            <a:pPr algn="just"/>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بِسۡمِ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ٱللَّهِ</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ٱلرَّحۡمَٰنِ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ٱلرَّحِيمِ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(1)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ٱلۡحَمۡدُ</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لِلَّهِ رَبِّ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ٱلۡعَٰلَمِينَ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(2)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ٱلرَّحۡمَٰنِ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ٱلرَّحِيمِ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(3) مَٰلِكِ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يَوۡمِ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ٱلدِّينِ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(4) إِيَّاكَ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نَعۡبُدُ</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وَإِيَّاكَ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نَسۡتَعِينُ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(5)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ٱهۡدِنَا</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ٱلصِّرَٰطَ</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ٱلۡمُسۡتَقِيمَ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(6) صِرَٰطَ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ٱلَّذِينَ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أَنۡعَمۡتَ</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عَلَيۡهِمۡ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غَيۡرِ</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ٱلۡمَغۡضُوبِ</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عَلَيۡهِمۡ</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وَلَا </a:t>
            </a:r>
            <a:r>
              <a:rPr lang="ar-JO" sz="3600" dirty="0" err="1">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ٱلضَّآلِّينَ</a:t>
            </a:r>
            <a:r>
              <a:rPr lang="ar-JO" sz="36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 (7)</a:t>
            </a:r>
          </a:p>
        </p:txBody>
      </p:sp>
      <p:pic>
        <p:nvPicPr>
          <p:cNvPr id="3" name="سورة الفاتحة صوت">
            <a:hlinkClick r:id="" action="ppaction://media"/>
            <a:extLst>
              <a:ext uri="{FF2B5EF4-FFF2-40B4-BE49-F238E27FC236}">
                <a16:creationId xmlns:a16="http://schemas.microsoft.com/office/drawing/2014/main" id="{90F69E0B-9C4B-59F8-F7C7-1DEC5F615568}"/>
              </a:ext>
            </a:extLst>
          </p:cNvPr>
          <p:cNvPicPr>
            <a:picLocks noChangeAspect="1"/>
          </p:cNvPicPr>
          <p:nvPr>
            <a:audioFile r:link="rId1"/>
            <p:extLst>
              <p:ext uri="{DAA4B4D4-6D71-4841-9C94-3DE7FCFB9230}">
                <p14:media xmlns:p14="http://schemas.microsoft.com/office/powerpoint/2010/main" r:embed="rId2">
                  <p14:trim st="1500"/>
                </p14:media>
              </p:ext>
            </p:extLst>
          </p:nvPr>
        </p:nvPicPr>
        <p:blipFill>
          <a:blip r:embed="rId5"/>
          <a:stretch>
            <a:fillRect/>
          </a:stretch>
        </p:blipFill>
        <p:spPr>
          <a:xfrm>
            <a:off x="-489268" y="88900"/>
            <a:ext cx="487363" cy="487363"/>
          </a:xfrm>
          <a:prstGeom prst="rect">
            <a:avLst/>
          </a:prstGeom>
        </p:spPr>
      </p:pic>
      <p:grpSp>
        <p:nvGrpSpPr>
          <p:cNvPr id="10" name="زر الإيقاف المؤقت">
            <a:extLst>
              <a:ext uri="{FF2B5EF4-FFF2-40B4-BE49-F238E27FC236}">
                <a16:creationId xmlns:a16="http://schemas.microsoft.com/office/drawing/2014/main" id="{06B11B1E-1005-F13E-223B-1C7E95152E80}"/>
              </a:ext>
            </a:extLst>
          </p:cNvPr>
          <p:cNvGrpSpPr/>
          <p:nvPr/>
        </p:nvGrpSpPr>
        <p:grpSpPr>
          <a:xfrm>
            <a:off x="8078111" y="4386600"/>
            <a:ext cx="594000" cy="315966"/>
            <a:chOff x="8169600" y="3933834"/>
            <a:chExt cx="594000" cy="315966"/>
          </a:xfrm>
          <a:effectLst/>
        </p:grpSpPr>
        <p:sp>
          <p:nvSpPr>
            <p:cNvPr id="13" name="1">
              <a:extLst>
                <a:ext uri="{FF2B5EF4-FFF2-40B4-BE49-F238E27FC236}">
                  <a16:creationId xmlns:a16="http://schemas.microsoft.com/office/drawing/2014/main" id="{2EFB18F8-59D3-1E20-9B67-439FF4D7EB08}"/>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4" name="2" descr="تشغيل مع تعبئة خالصة">
              <a:extLst>
                <a:ext uri="{FF2B5EF4-FFF2-40B4-BE49-F238E27FC236}">
                  <a16:creationId xmlns:a16="http://schemas.microsoft.com/office/drawing/2014/main" id="{EE589D93-48D3-B5AD-8032-560120605C65}"/>
                </a:ext>
              </a:extLst>
            </p:cNvPr>
            <p:cNvSpPr/>
            <p:nvPr/>
          </p:nvSpPr>
          <p:spPr>
            <a:xfrm>
              <a:off x="8491194" y="4002234"/>
              <a:ext cx="45719" cy="179166"/>
            </a:xfrm>
            <a:prstGeom prst="rect">
              <a:avLst/>
            </a:prstGeom>
            <a:solidFill>
              <a:srgbClr val="3F2615"/>
            </a:solidFill>
            <a:ln w="4167" cap="flat">
              <a:noFill/>
              <a:prstDash val="solid"/>
              <a:miter/>
            </a:ln>
            <a:effectLst>
              <a:outerShdw blurRad="12700" dist="12700" dir="8100000" algn="tr" rotWithShape="0">
                <a:prstClr val="black">
                  <a:alpha val="40000"/>
                </a:prstClr>
              </a:outerShdw>
            </a:effectLst>
            <a:scene3d>
              <a:camera prst="orthographicFront"/>
              <a:lightRig rig="soft" dir="t"/>
            </a:scene3d>
            <a:sp3d prstMaterial="matte"/>
          </p:spPr>
          <p:txBody>
            <a:bodyPr rtlCol="1" anchor="ctr"/>
            <a:lstStyle/>
            <a:p>
              <a:pPr algn="l" rtl="0"/>
              <a:endParaRPr lang="ar-JO"/>
            </a:p>
          </p:txBody>
        </p:sp>
        <p:sp>
          <p:nvSpPr>
            <p:cNvPr id="15" name="2" descr="تشغيل مع تعبئة خالصة">
              <a:extLst>
                <a:ext uri="{FF2B5EF4-FFF2-40B4-BE49-F238E27FC236}">
                  <a16:creationId xmlns:a16="http://schemas.microsoft.com/office/drawing/2014/main" id="{84CA9E79-D3D1-9F18-1D90-2ABC1B5EE7AE}"/>
                </a:ext>
              </a:extLst>
            </p:cNvPr>
            <p:cNvSpPr/>
            <p:nvPr/>
          </p:nvSpPr>
          <p:spPr>
            <a:xfrm>
              <a:off x="8411356" y="4002234"/>
              <a:ext cx="45719" cy="179166"/>
            </a:xfrm>
            <a:prstGeom prst="rect">
              <a:avLst/>
            </a:prstGeom>
            <a:solidFill>
              <a:srgbClr val="3F2615"/>
            </a:solidFill>
            <a:ln w="4167" cap="flat">
              <a:noFill/>
              <a:prstDash val="solid"/>
              <a:miter/>
            </a:ln>
            <a:effectLst>
              <a:outerShdw blurRad="12700" dist="12700" dir="8100000" algn="tr" rotWithShape="0">
                <a:prstClr val="black">
                  <a:alpha val="40000"/>
                </a:prstClr>
              </a:outerShdw>
            </a:effectLst>
            <a:scene3d>
              <a:camera prst="orthographicFront"/>
              <a:lightRig rig="soft" dir="t"/>
            </a:scene3d>
            <a:sp3d prstMaterial="matte"/>
          </p:spPr>
          <p:txBody>
            <a:bodyPr rtlCol="1" anchor="ctr"/>
            <a:lstStyle/>
            <a:p>
              <a:pPr algn="l" rtl="0"/>
              <a:endParaRPr lang="ar-JO"/>
            </a:p>
          </p:txBody>
        </p:sp>
      </p:grpSp>
      <p:grpSp>
        <p:nvGrpSpPr>
          <p:cNvPr id="4" name="زر التشغيل">
            <a:extLst>
              <a:ext uri="{FF2B5EF4-FFF2-40B4-BE49-F238E27FC236}">
                <a16:creationId xmlns:a16="http://schemas.microsoft.com/office/drawing/2014/main" id="{6847AA5D-6074-74DA-4E01-751498C8355C}"/>
              </a:ext>
            </a:extLst>
          </p:cNvPr>
          <p:cNvGrpSpPr/>
          <p:nvPr/>
        </p:nvGrpSpPr>
        <p:grpSpPr>
          <a:xfrm>
            <a:off x="8078111" y="4386600"/>
            <a:ext cx="594000" cy="315966"/>
            <a:chOff x="8169600" y="3933834"/>
            <a:chExt cx="594000" cy="315966"/>
          </a:xfrm>
          <a:effectLst/>
        </p:grpSpPr>
        <p:sp>
          <p:nvSpPr>
            <p:cNvPr id="7" name="1">
              <a:extLst>
                <a:ext uri="{FF2B5EF4-FFF2-40B4-BE49-F238E27FC236}">
                  <a16:creationId xmlns:a16="http://schemas.microsoft.com/office/drawing/2014/main" id="{13163BA7-F6F0-F296-8712-FEEC4CEEBAC5}"/>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8" name="2" descr="تشغيل مع تعبئة خالصة">
              <a:extLst>
                <a:ext uri="{FF2B5EF4-FFF2-40B4-BE49-F238E27FC236}">
                  <a16:creationId xmlns:a16="http://schemas.microsoft.com/office/drawing/2014/main" id="{837531BB-10BC-0EDB-1082-625A8EB64CD4}"/>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effectLst>
              <a:outerShdw blurRad="12700" dist="12700" dir="8100000" algn="tr" rotWithShape="0">
                <a:prstClr val="black">
                  <a:alpha val="40000"/>
                </a:prstClr>
              </a:outerShdw>
            </a:effectLst>
            <a:scene3d>
              <a:camera prst="orthographicFront"/>
              <a:lightRig rig="soft" dir="t"/>
            </a:scene3d>
            <a:sp3d prstMaterial="matte"/>
          </p:spPr>
          <p:txBody>
            <a:bodyPr rtlCol="1" anchor="ctr"/>
            <a:lstStyle/>
            <a:p>
              <a:pPr algn="l" rtl="0"/>
              <a:endParaRPr lang="ar-JO"/>
            </a:p>
          </p:txBody>
        </p:sp>
      </p:grpSp>
      <p:sp>
        <p:nvSpPr>
          <p:cNvPr id="29" name="زر القائمة">
            <a:hlinkClick r:id="rId6" action="ppaction://hlinksldjump" tooltip="القائمة">
              <a:snd r:embed="rId7" name="Button Click Percussive Version 15.wav"/>
            </a:hlinkClick>
            <a:extLst>
              <a:ext uri="{FF2B5EF4-FFF2-40B4-BE49-F238E27FC236}">
                <a16:creationId xmlns:a16="http://schemas.microsoft.com/office/drawing/2014/main" id="{B56CC875-3979-4E6A-7B2D-DF7C100E902D}"/>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3111854853"/>
      </p:ext>
    </p:extLst>
  </p:cSld>
  <p:clrMapOvr>
    <a:masterClrMapping/>
  </p:clrMapOvr>
  <p:transition spd="slow">
    <p:fade thruBlk="1"/>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par>
                                <p:cTn id="8" presetID="1" presetClass="exit" presetSubtype="0" fill="hold" nodeType="with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1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بِسْمِ اللَّهِ الرَّحْمَٰنِ الرَّحِيمِ (1)</a:t>
            </a:r>
          </a:p>
        </p:txBody>
      </p:sp>
      <p:pic>
        <p:nvPicPr>
          <p:cNvPr id="2" name="آية 1 صوت">
            <a:hlinkClick r:id="" action="ppaction://media"/>
            <a:extLst>
              <a:ext uri="{FF2B5EF4-FFF2-40B4-BE49-F238E27FC236}">
                <a16:creationId xmlns:a16="http://schemas.microsoft.com/office/drawing/2014/main" id="{16155C0D-5281-565E-5A13-1DC12826E24D}"/>
              </a:ext>
            </a:extLst>
          </p:cNvPr>
          <p:cNvPicPr>
            <a:picLocks noChangeAspect="1"/>
          </p:cNvPicPr>
          <p:nvPr>
            <a:audioFile r:link="rId1"/>
            <p:extLst>
              <p:ext uri="{DAA4B4D4-6D71-4841-9C94-3DE7FCFB9230}">
                <p14:media xmlns:p14="http://schemas.microsoft.com/office/powerpoint/2010/main" r:embed="rId2">
                  <p14:trim st="5629"/>
                </p14:media>
              </p:ext>
            </p:extLst>
          </p:nvPr>
        </p:nvPicPr>
        <p:blipFill>
          <a:blip r:embed="rId5"/>
          <a:stretch>
            <a:fillRect/>
          </a:stretch>
        </p:blipFill>
        <p:spPr>
          <a:xfrm>
            <a:off x="-48926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أبتدئ قراءة القرآن باسم الله مستعينًا به, (اللهِ) علم على الرب -تبارك وتعالى- المعبود بحق دون سواه, وهو أخص أسماء الله تعالى, ولا يسمى به غيره سبحانه. (الرَّحْمَنِ) ذي الرحمة العامة الذي وسعت رحمته جميع الخلق, (الرَّحِيمِ) بالمؤمنين, وهما اسمان من أسمائه تعالى، يتضمنان إثبات صفة الرحمة لله تعالى كما يليق بجلاله.</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50"/>
              <a:ext cx="205858" cy="179933"/>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6DF1E07A-9799-75EC-DF23-02B5BE09C0CD}"/>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383105712"/>
      </p:ext>
    </p:extLst>
  </p:cSld>
  <p:clrMapOvr>
    <a:masterClrMapping/>
  </p:clrMapOvr>
  <p:transition spd="slow">
    <p:fade thruBlk="1"/>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seq concurrent="1" nextAc="seek">
              <p:cTn id="3" restart="whenNotActive" fill="hold" evtFilter="cancelBubble" nodeType="interactiveSeq">
                <p:stCondLst>
                  <p:cond evt="onClick" delay="0">
                    <p:tgtEl>
                      <p:spTgt spid="23"/>
                    </p:tgtEl>
                  </p:cond>
                </p:stCondLst>
                <p:endSync evt="end" delay="0">
                  <p:rtn val="all"/>
                </p:endSync>
                <p:childTnLst>
                  <p:par>
                    <p:cTn id="4" fill="hold">
                      <p:stCondLst>
                        <p:cond delay="0"/>
                      </p:stCondLst>
                      <p:childTnLst>
                        <p:par>
                          <p:cTn id="5" fill="hold">
                            <p:stCondLst>
                              <p:cond delay="0"/>
                            </p:stCondLst>
                            <p:childTnLst>
                              <p:par>
                                <p:cTn id="6" presetID="64" presetClass="path" presetSubtype="0" fill="hold" grpId="0" nodeType="withEffect">
                                  <p:stCondLst>
                                    <p:cond delay="0"/>
                                  </p:stCondLst>
                                  <p:childTnLst>
                                    <p:animMotion origin="layout" path="M 0 0 L 0 -0.25 E" pathEditMode="relative" ptsTypes="">
                                      <p:cBhvr>
                                        <p:cTn id="7" dur="500" fill="hold"/>
                                        <p:tgtEl>
                                          <p:spTgt spid="254"/>
                                        </p:tgtEl>
                                        <p:attrNameLst>
                                          <p:attrName>ppt_x</p:attrName>
                                          <p:attrName>ppt_y</p:attrName>
                                        </p:attrNameLst>
                                      </p:cBhvr>
                                    </p:animMotion>
                                  </p:childTnLst>
                                </p:cTn>
                              </p:par>
                              <p:par>
                                <p:cTn id="8" presetID="42" presetClass="path" presetSubtype="0" fill="hold" nodeType="withEffect">
                                  <p:stCondLst>
                                    <p:cond delay="0"/>
                                  </p:stCondLst>
                                  <p:childTnLst>
                                    <p:animMotion origin="layout" path="M 8.33333E-7 2.22222E-6 L 8.33333E-7 0.10301 " pathEditMode="relative" rAng="0" ptsTypes="AA">
                                      <p:cBhvr>
                                        <p:cTn id="9" dur="500" fill="hold"/>
                                        <p:tgtEl>
                                          <p:spTgt spid="9"/>
                                        </p:tgtEl>
                                        <p:attrNameLst>
                                          <p:attrName>ppt_x</p:attrName>
                                          <p:attrName>ppt_y</p:attrName>
                                        </p:attrNameLst>
                                      </p:cBhvr>
                                      <p:rCtr x="0" y="5139"/>
                                    </p:animMotion>
                                  </p:childTnLst>
                                </p:cTn>
                              </p:par>
                              <p:par>
                                <p:cTn id="10" presetID="42" presetClass="path" presetSubtype="0" fill="hold" nodeType="withEffect">
                                  <p:stCondLst>
                                    <p:cond delay="0"/>
                                  </p:stCondLst>
                                  <p:childTnLst>
                                    <p:animMotion origin="layout" path="M -2.29167E-6 2.22222E-6 L -2.29167E-6 0.10301 " pathEditMode="relative" rAng="0" ptsTypes="AA">
                                      <p:cBhvr>
                                        <p:cTn id="11" dur="500" fill="hold"/>
                                        <p:tgtEl>
                                          <p:spTgt spid="23"/>
                                        </p:tgtEl>
                                        <p:attrNameLst>
                                          <p:attrName>ppt_x</p:attrName>
                                          <p:attrName>ppt_y</p:attrName>
                                        </p:attrNameLst>
                                      </p:cBhvr>
                                      <p:rCtr x="0" y="5139"/>
                                    </p:animMotion>
                                  </p:childTnLst>
                                </p:cTn>
                              </p:par>
                              <p:par>
                                <p:cTn id="12" presetID="42" presetClass="path" presetSubtype="0" fill="hold" nodeType="withEffect">
                                  <p:stCondLst>
                                    <p:cond delay="0"/>
                                  </p:stCondLst>
                                  <p:childTnLst>
                                    <p:animMotion origin="layout" path="M 4.79167E-6 2.22222E-6 L 4.79167E-6 0.10301 " pathEditMode="relative" rAng="0" ptsTypes="AA">
                                      <p:cBhvr>
                                        <p:cTn id="13" dur="500" fill="hold"/>
                                        <p:tgtEl>
                                          <p:spTgt spid="25"/>
                                        </p:tgtEl>
                                        <p:attrNameLst>
                                          <p:attrName>ppt_x</p:attrName>
                                          <p:attrName>ppt_y</p:attrName>
                                        </p:attrNameLst>
                                      </p:cBhvr>
                                      <p:rCtr x="0" y="5139"/>
                                    </p:animMotion>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64" presetClass="path" presetSubtype="0" fill="hold" grpId="1" nodeType="clickEffect">
                                  <p:stCondLst>
                                    <p:cond delay="0"/>
                                  </p:stCondLst>
                                  <p:childTnLst>
                                    <p:animMotion origin="layout" path="M 1.04167E-6 -0.25 L 1.04167E-6 -1.48148E-6 " pathEditMode="relative" rAng="0" ptsTypes="AA">
                                      <p:cBhvr>
                                        <p:cTn id="22" dur="500" fill="hold"/>
                                        <p:tgtEl>
                                          <p:spTgt spid="254"/>
                                        </p:tgtEl>
                                        <p:attrNameLst>
                                          <p:attrName>ppt_x</p:attrName>
                                          <p:attrName>ppt_y</p:attrName>
                                        </p:attrNameLst>
                                      </p:cBhvr>
                                      <p:rCtr x="0" y="12338"/>
                                    </p:animMotion>
                                  </p:childTnLst>
                                </p:cTn>
                              </p:par>
                              <p:par>
                                <p:cTn id="23" presetID="64" presetClass="path" presetSubtype="0" fill="hold" nodeType="withEffect">
                                  <p:stCondLst>
                                    <p:cond delay="0"/>
                                  </p:stCondLst>
                                  <p:childTnLst>
                                    <p:animMotion origin="layout" path="M 8.33333E-7 0.10301 L 8.33333E-7 2.22222E-6 " pathEditMode="relative" rAng="0" ptsTypes="AA">
                                      <p:cBhvr>
                                        <p:cTn id="24" dur="500" fill="hold"/>
                                        <p:tgtEl>
                                          <p:spTgt spid="9"/>
                                        </p:tgtEl>
                                        <p:attrNameLst>
                                          <p:attrName>ppt_x</p:attrName>
                                          <p:attrName>ppt_y</p:attrName>
                                        </p:attrNameLst>
                                      </p:cBhvr>
                                      <p:rCtr x="0" y="-5162"/>
                                    </p:animMotion>
                                  </p:childTnLst>
                                </p:cTn>
                              </p:par>
                              <p:par>
                                <p:cTn id="25" presetID="64" presetClass="path" presetSubtype="0" fill="hold" nodeType="withEffect">
                                  <p:stCondLst>
                                    <p:cond delay="0"/>
                                  </p:stCondLst>
                                  <p:childTnLst>
                                    <p:animMotion origin="layout" path="M -2.29167E-6 0.10301 L -2.29167E-6 2.22222E-6 " pathEditMode="relative" rAng="0" ptsTypes="AA">
                                      <p:cBhvr>
                                        <p:cTn id="26" dur="500" fill="hold"/>
                                        <p:tgtEl>
                                          <p:spTgt spid="23"/>
                                        </p:tgtEl>
                                        <p:attrNameLst>
                                          <p:attrName>ppt_x</p:attrName>
                                          <p:attrName>ppt_y</p:attrName>
                                        </p:attrNameLst>
                                      </p:cBhvr>
                                      <p:rCtr x="0" y="-5162"/>
                                    </p:animMotion>
                                  </p:childTnLst>
                                </p:cTn>
                              </p:par>
                              <p:par>
                                <p:cTn id="27" presetID="64" presetClass="path" presetSubtype="0" fill="hold" nodeType="withEffect">
                                  <p:stCondLst>
                                    <p:cond delay="0"/>
                                  </p:stCondLst>
                                  <p:childTnLst>
                                    <p:animMotion origin="layout" path="M 4.79167E-6 0.10301 L 4.79167E-6 2.22222E-6 " pathEditMode="relative" rAng="0" ptsTypes="AA">
                                      <p:cBhvr>
                                        <p:cTn id="28" dur="500" fill="hold"/>
                                        <p:tgtEl>
                                          <p:spTgt spid="25"/>
                                        </p:tgtEl>
                                        <p:attrNameLst>
                                          <p:attrName>ppt_x</p:attrName>
                                          <p:attrName>ppt_y</p:attrName>
                                        </p:attrNameLst>
                                      </p:cBhvr>
                                      <p:rCtr x="0" y="-5162"/>
                                    </p:animMotion>
                                  </p:childTnLst>
                                </p:cTn>
                              </p:par>
                              <p:par>
                                <p:cTn id="29" presetID="53" presetClass="exit" presetSubtype="32" fill="hold" grpId="1" nodeType="withEffect">
                                  <p:stCondLst>
                                    <p:cond delay="0"/>
                                  </p:stCondLst>
                                  <p:childTnLst>
                                    <p:anim calcmode="lin" valueType="num">
                                      <p:cBhvr>
                                        <p:cTn id="30" dur="500"/>
                                        <p:tgtEl>
                                          <p:spTgt spid="24"/>
                                        </p:tgtEl>
                                        <p:attrNameLst>
                                          <p:attrName>ppt_w</p:attrName>
                                        </p:attrNameLst>
                                      </p:cBhvr>
                                      <p:tavLst>
                                        <p:tav tm="0">
                                          <p:val>
                                            <p:strVal val="ppt_w"/>
                                          </p:val>
                                        </p:tav>
                                        <p:tav tm="100000">
                                          <p:val>
                                            <p:fltVal val="0"/>
                                          </p:val>
                                        </p:tav>
                                      </p:tavLst>
                                    </p:anim>
                                    <p:anim calcmode="lin" valueType="num">
                                      <p:cBhvr>
                                        <p:cTn id="31" dur="500"/>
                                        <p:tgtEl>
                                          <p:spTgt spid="24"/>
                                        </p:tgtEl>
                                        <p:attrNameLst>
                                          <p:attrName>ppt_h</p:attrName>
                                        </p:attrNameLst>
                                      </p:cBhvr>
                                      <p:tavLst>
                                        <p:tav tm="0">
                                          <p:val>
                                            <p:strVal val="ppt_h"/>
                                          </p:val>
                                        </p:tav>
                                        <p:tav tm="100000">
                                          <p:val>
                                            <p:fltVal val="0"/>
                                          </p:val>
                                        </p:tav>
                                      </p:tavLst>
                                    </p:anim>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168" fill="hold"/>
                                        <p:tgtEl>
                                          <p:spTgt spid="2"/>
                                        </p:tgtEl>
                                      </p:cBhvr>
                                    </p:cmd>
                                  </p:childTnLst>
                                </p:cTn>
                              </p:par>
                            </p:childTnLst>
                          </p:cTn>
                        </p:par>
                      </p:childTnLst>
                    </p:cTn>
                  </p:par>
                </p:childTnLst>
              </p:cTn>
              <p:nextCondLst>
                <p:cond evt="onClick" delay="0">
                  <p:tgtEl>
                    <p:spTgt spid="9"/>
                  </p:tgtEl>
                </p:cond>
              </p:nextCondLst>
            </p:seq>
          </p:childTnLst>
        </p:cTn>
      </p:par>
    </p:tnLst>
    <p:bldLst>
      <p:bldP spid="254" grpId="0"/>
      <p:bldP spid="254" grpId="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2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الْحَمْدُ لِلَّهِ رَبِّ الْعَالَمِينَ (2)</a:t>
            </a:r>
          </a:p>
        </p:txBody>
      </p:sp>
      <p:pic>
        <p:nvPicPr>
          <p:cNvPr id="3" name="آية 2 صوت">
            <a:hlinkClick r:id="" action="ppaction://media"/>
            <a:extLst>
              <a:ext uri="{FF2B5EF4-FFF2-40B4-BE49-F238E27FC236}">
                <a16:creationId xmlns:a16="http://schemas.microsoft.com/office/drawing/2014/main" id="{FDBB01E1-DE02-009C-96A4-C1F006428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867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الثناء على الله بصفاته التي كلُّها أوصاف كمال, وبنعمه الظاهرة والباطنة، الدينية والدنيوية، وفي ضمنه أَمْرٌ لعباده أن يحمدوه, فهو المستحق له وحده, وهو سبحانه المنشئ للخلق, القائم بأمورهم, المربي لجميع خلقه بنعمه, ولأوليائه بالإيمان والعمل الصالح.</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17"/>
              <a:ext cx="205858" cy="180000"/>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1621C292-C2C9-8094-6912-79CF80E621E5}"/>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859708304"/>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8.33333E-7 2.22222E-6 L 8.33333E-7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2.29167E-6 2.22222E-6 L -2.29167E-6 0.10301 " pathEditMode="relative" rAng="0" ptsTypes="AA">
                                      <p:cBhvr>
                                        <p:cTn id="10" dur="500" fill="hold"/>
                                        <p:tgtEl>
                                          <p:spTgt spid="23"/>
                                        </p:tgtEl>
                                        <p:attrNameLst>
                                          <p:attrName>ppt_x</p:attrName>
                                          <p:attrName>ppt_y</p:attrName>
                                        </p:attrNameLst>
                                      </p:cBhvr>
                                      <p:rCtr x="0" y="5139"/>
                                    </p:animMotion>
                                  </p:childTnLst>
                                </p:cTn>
                              </p:par>
                              <p:par>
                                <p:cTn id="11" presetID="42" presetClass="path" presetSubtype="0" fill="hold" nodeType="withEffect">
                                  <p:stCondLst>
                                    <p:cond delay="0"/>
                                  </p:stCondLst>
                                  <p:childTnLst>
                                    <p:animMotion origin="layout" path="M 4.79167E-6 2.22222E-6 L 4.79167E-6 0.10301 " pathEditMode="relative" rAng="0" ptsTypes="AA">
                                      <p:cBhvr>
                                        <p:cTn id="12" dur="500" fill="hold"/>
                                        <p:tgtEl>
                                          <p:spTgt spid="25"/>
                                        </p:tgtEl>
                                        <p:attrNameLst>
                                          <p:attrName>ppt_x</p:attrName>
                                          <p:attrName>ppt_y</p:attrName>
                                        </p:attrNameLst>
                                      </p:cBhvr>
                                      <p:rCtr x="0" y="5139"/>
                                    </p:animMotion>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fill="hold" grpId="1" nodeType="clickEffect">
                                  <p:stCondLst>
                                    <p:cond delay="0"/>
                                  </p:stCondLst>
                                  <p:childTnLst>
                                    <p:animMotion origin="layout" path="M 1.04167E-6 -0.25 L 1.04167E-6 -1.48148E-6 " pathEditMode="relative" rAng="0" ptsTypes="AA">
                                      <p:cBhvr>
                                        <p:cTn id="21" dur="500" fill="hold"/>
                                        <p:tgtEl>
                                          <p:spTgt spid="254"/>
                                        </p:tgtEl>
                                        <p:attrNameLst>
                                          <p:attrName>ppt_x</p:attrName>
                                          <p:attrName>ppt_y</p:attrName>
                                        </p:attrNameLst>
                                      </p:cBhvr>
                                      <p:rCtr x="0" y="12338"/>
                                    </p:animMotion>
                                  </p:childTnLst>
                                </p:cTn>
                              </p:par>
                              <p:par>
                                <p:cTn id="22" presetID="64" presetClass="path" presetSubtype="0" fill="hold" nodeType="withEffect">
                                  <p:stCondLst>
                                    <p:cond delay="0"/>
                                  </p:stCondLst>
                                  <p:childTnLst>
                                    <p:animMotion origin="layout" path="M 8.33333E-7 0.10301 L 8.33333E-7 2.22222E-6 " pathEditMode="relative" rAng="0" ptsTypes="AA">
                                      <p:cBhvr>
                                        <p:cTn id="23" dur="500" fill="hold"/>
                                        <p:tgtEl>
                                          <p:spTgt spid="9"/>
                                        </p:tgtEl>
                                        <p:attrNameLst>
                                          <p:attrName>ppt_x</p:attrName>
                                          <p:attrName>ppt_y</p:attrName>
                                        </p:attrNameLst>
                                      </p:cBhvr>
                                      <p:rCtr x="0" y="-5162"/>
                                    </p:animMotion>
                                  </p:childTnLst>
                                </p:cTn>
                              </p:par>
                              <p:par>
                                <p:cTn id="24" presetID="64" presetClass="path" presetSubtype="0" fill="hold" nodeType="withEffect">
                                  <p:stCondLst>
                                    <p:cond delay="0"/>
                                  </p:stCondLst>
                                  <p:childTnLst>
                                    <p:animMotion origin="layout" path="M -2.29167E-6 0.10301 L -2.29167E-6 2.22222E-6 " pathEditMode="relative" rAng="0" ptsTypes="AA">
                                      <p:cBhvr>
                                        <p:cTn id="25" dur="500" fill="hold"/>
                                        <p:tgtEl>
                                          <p:spTgt spid="23"/>
                                        </p:tgtEl>
                                        <p:attrNameLst>
                                          <p:attrName>ppt_x</p:attrName>
                                          <p:attrName>ppt_y</p:attrName>
                                        </p:attrNameLst>
                                      </p:cBhvr>
                                      <p:rCtr x="0" y="-5162"/>
                                    </p:animMotion>
                                  </p:childTnLst>
                                </p:cTn>
                              </p:par>
                              <p:par>
                                <p:cTn id="26" presetID="64" presetClass="path" presetSubtype="0" fill="hold" nodeType="withEffect">
                                  <p:stCondLst>
                                    <p:cond delay="0"/>
                                  </p:stCondLst>
                                  <p:childTnLst>
                                    <p:animMotion origin="layout" path="M 4.79167E-6 0.10301 L 4.79167E-6 2.22222E-6 " pathEditMode="relative" rAng="0" ptsTypes="AA">
                                      <p:cBhvr>
                                        <p:cTn id="27" dur="500" fill="hold"/>
                                        <p:tgtEl>
                                          <p:spTgt spid="25"/>
                                        </p:tgtEl>
                                        <p:attrNameLst>
                                          <p:attrName>ppt_x</p:attrName>
                                          <p:attrName>ppt_y</p:attrName>
                                        </p:attrNameLst>
                                      </p:cBhvr>
                                      <p:rCtr x="0" y="-5162"/>
                                    </p:animMotion>
                                  </p:childTnLst>
                                </p:cTn>
                              </p:par>
                              <p:par>
                                <p:cTn id="28" presetID="53" presetClass="exit" presetSubtype="32" fill="hold" grpId="1" nodeType="with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482" fill="hold"/>
                                        <p:tgtEl>
                                          <p:spTgt spid="3"/>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254" grpId="0"/>
      <p:bldP spid="254" grpId="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3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الرَّحْمَٰنِ الرَّحِيمِ (3)</a:t>
            </a:r>
          </a:p>
        </p:txBody>
      </p:sp>
      <p:pic>
        <p:nvPicPr>
          <p:cNvPr id="2" name="آية 3 صوت">
            <a:hlinkClick r:id="" action="ppaction://media"/>
            <a:extLst>
              <a:ext uri="{FF2B5EF4-FFF2-40B4-BE49-F238E27FC236}">
                <a16:creationId xmlns:a16="http://schemas.microsoft.com/office/drawing/2014/main" id="{2CE02579-016A-988B-3858-F1DCACF246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26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(الرَّحْمَنِ) الذي وسعت رحمته جميع الخلق, (الرَّحِيمِ), بالمؤمنين, وهما اسمان من أسماء الله تعالى.</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17"/>
              <a:ext cx="205858" cy="180000"/>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F01E8616-4F16-F7BB-6C2D-1FF99A4C5BA5}"/>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826150619"/>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8.33333E-7 2.22222E-6 L 8.33333E-7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2.29167E-6 2.22222E-6 L -2.29167E-6 0.10301 " pathEditMode="relative" rAng="0" ptsTypes="AA">
                                      <p:cBhvr>
                                        <p:cTn id="10" dur="500" fill="hold"/>
                                        <p:tgtEl>
                                          <p:spTgt spid="23"/>
                                        </p:tgtEl>
                                        <p:attrNameLst>
                                          <p:attrName>ppt_x</p:attrName>
                                          <p:attrName>ppt_y</p:attrName>
                                        </p:attrNameLst>
                                      </p:cBhvr>
                                      <p:rCtr x="0" y="5139"/>
                                    </p:animMotion>
                                  </p:childTnLst>
                                </p:cTn>
                              </p:par>
                              <p:par>
                                <p:cTn id="11" presetID="42" presetClass="path" presetSubtype="0" fill="hold" nodeType="withEffect">
                                  <p:stCondLst>
                                    <p:cond delay="0"/>
                                  </p:stCondLst>
                                  <p:childTnLst>
                                    <p:animMotion origin="layout" path="M 4.79167E-6 2.22222E-6 L 4.79167E-6 0.10301 " pathEditMode="relative" rAng="0" ptsTypes="AA">
                                      <p:cBhvr>
                                        <p:cTn id="12" dur="500" fill="hold"/>
                                        <p:tgtEl>
                                          <p:spTgt spid="25"/>
                                        </p:tgtEl>
                                        <p:attrNameLst>
                                          <p:attrName>ppt_x</p:attrName>
                                          <p:attrName>ppt_y</p:attrName>
                                        </p:attrNameLst>
                                      </p:cBhvr>
                                      <p:rCtr x="0" y="5139"/>
                                    </p:animMotion>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fill="hold" grpId="1" nodeType="clickEffect">
                                  <p:stCondLst>
                                    <p:cond delay="0"/>
                                  </p:stCondLst>
                                  <p:childTnLst>
                                    <p:animMotion origin="layout" path="M 1.04167E-6 -0.25 L 1.04167E-6 -1.48148E-6 " pathEditMode="relative" rAng="0" ptsTypes="AA">
                                      <p:cBhvr>
                                        <p:cTn id="21" dur="500" fill="hold"/>
                                        <p:tgtEl>
                                          <p:spTgt spid="254"/>
                                        </p:tgtEl>
                                        <p:attrNameLst>
                                          <p:attrName>ppt_x</p:attrName>
                                          <p:attrName>ppt_y</p:attrName>
                                        </p:attrNameLst>
                                      </p:cBhvr>
                                      <p:rCtr x="0" y="12338"/>
                                    </p:animMotion>
                                  </p:childTnLst>
                                </p:cTn>
                              </p:par>
                              <p:par>
                                <p:cTn id="22" presetID="64" presetClass="path" presetSubtype="0" fill="hold" nodeType="withEffect">
                                  <p:stCondLst>
                                    <p:cond delay="0"/>
                                  </p:stCondLst>
                                  <p:childTnLst>
                                    <p:animMotion origin="layout" path="M 8.33333E-7 0.10301 L 8.33333E-7 2.22222E-6 " pathEditMode="relative" rAng="0" ptsTypes="AA">
                                      <p:cBhvr>
                                        <p:cTn id="23" dur="500" fill="hold"/>
                                        <p:tgtEl>
                                          <p:spTgt spid="9"/>
                                        </p:tgtEl>
                                        <p:attrNameLst>
                                          <p:attrName>ppt_x</p:attrName>
                                          <p:attrName>ppt_y</p:attrName>
                                        </p:attrNameLst>
                                      </p:cBhvr>
                                      <p:rCtr x="0" y="-5162"/>
                                    </p:animMotion>
                                  </p:childTnLst>
                                </p:cTn>
                              </p:par>
                              <p:par>
                                <p:cTn id="24" presetID="64" presetClass="path" presetSubtype="0" fill="hold" nodeType="withEffect">
                                  <p:stCondLst>
                                    <p:cond delay="0"/>
                                  </p:stCondLst>
                                  <p:childTnLst>
                                    <p:animMotion origin="layout" path="M -2.29167E-6 0.10301 L -2.29167E-6 2.22222E-6 " pathEditMode="relative" rAng="0" ptsTypes="AA">
                                      <p:cBhvr>
                                        <p:cTn id="25" dur="500" fill="hold"/>
                                        <p:tgtEl>
                                          <p:spTgt spid="23"/>
                                        </p:tgtEl>
                                        <p:attrNameLst>
                                          <p:attrName>ppt_x</p:attrName>
                                          <p:attrName>ppt_y</p:attrName>
                                        </p:attrNameLst>
                                      </p:cBhvr>
                                      <p:rCtr x="0" y="-5162"/>
                                    </p:animMotion>
                                  </p:childTnLst>
                                </p:cTn>
                              </p:par>
                              <p:par>
                                <p:cTn id="26" presetID="64" presetClass="path" presetSubtype="0" fill="hold" nodeType="withEffect">
                                  <p:stCondLst>
                                    <p:cond delay="0"/>
                                  </p:stCondLst>
                                  <p:childTnLst>
                                    <p:animMotion origin="layout" path="M 4.79167E-6 0.10301 L 4.79167E-6 2.22222E-6 " pathEditMode="relative" rAng="0" ptsTypes="AA">
                                      <p:cBhvr>
                                        <p:cTn id="27" dur="500" fill="hold"/>
                                        <p:tgtEl>
                                          <p:spTgt spid="25"/>
                                        </p:tgtEl>
                                        <p:attrNameLst>
                                          <p:attrName>ppt_x</p:attrName>
                                          <p:attrName>ppt_y</p:attrName>
                                        </p:attrNameLst>
                                      </p:cBhvr>
                                      <p:rCtr x="0" y="-5162"/>
                                    </p:animMotion>
                                  </p:childTnLst>
                                </p:cTn>
                              </p:par>
                              <p:par>
                                <p:cTn id="28" presetID="53" presetClass="exit" presetSubtype="32" fill="hold" grpId="1" nodeType="with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353" fill="hold"/>
                                        <p:tgtEl>
                                          <p:spTgt spid="2"/>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254" grpId="0"/>
      <p:bldP spid="254" grpId="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4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مَالِكِ يَوْمِ الدِّينِ (4)</a:t>
            </a:r>
          </a:p>
        </p:txBody>
      </p:sp>
      <p:pic>
        <p:nvPicPr>
          <p:cNvPr id="3" name="آية 4 صوت">
            <a:hlinkClick r:id="" action="ppaction://media"/>
            <a:extLst>
              <a:ext uri="{FF2B5EF4-FFF2-40B4-BE49-F238E27FC236}">
                <a16:creationId xmlns:a16="http://schemas.microsoft.com/office/drawing/2014/main" id="{2AE54B5A-C6ED-E966-71A1-660485FE78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26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وهو سبحانه وحده مالك يوم القيامة, وهو يوم الجزاء على الأعمال. وفي قراءة المسلم لهذه الآية في كل ركعة من صلواته تذكير له باليوم الآخر, وحثٌّ له على الاستعداد بالعمل الصالح, والكف عن المعاصي والسيئات.</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17"/>
              <a:ext cx="205858" cy="180000"/>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9726C7B9-9DB0-8BD7-6C1D-5F933A43CC87}"/>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84491848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8.33333E-7 2.22222E-6 L 8.33333E-7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2.29167E-6 2.22222E-6 L -2.29167E-6 0.10301 " pathEditMode="relative" rAng="0" ptsTypes="AA">
                                      <p:cBhvr>
                                        <p:cTn id="10" dur="500" fill="hold"/>
                                        <p:tgtEl>
                                          <p:spTgt spid="23"/>
                                        </p:tgtEl>
                                        <p:attrNameLst>
                                          <p:attrName>ppt_x</p:attrName>
                                          <p:attrName>ppt_y</p:attrName>
                                        </p:attrNameLst>
                                      </p:cBhvr>
                                      <p:rCtr x="0" y="5139"/>
                                    </p:animMotion>
                                  </p:childTnLst>
                                </p:cTn>
                              </p:par>
                              <p:par>
                                <p:cTn id="11" presetID="42" presetClass="path" presetSubtype="0" fill="hold" nodeType="withEffect">
                                  <p:stCondLst>
                                    <p:cond delay="0"/>
                                  </p:stCondLst>
                                  <p:childTnLst>
                                    <p:animMotion origin="layout" path="M 4.79167E-6 2.22222E-6 L 4.79167E-6 0.10301 " pathEditMode="relative" rAng="0" ptsTypes="AA">
                                      <p:cBhvr>
                                        <p:cTn id="12" dur="500" fill="hold"/>
                                        <p:tgtEl>
                                          <p:spTgt spid="25"/>
                                        </p:tgtEl>
                                        <p:attrNameLst>
                                          <p:attrName>ppt_x</p:attrName>
                                          <p:attrName>ppt_y</p:attrName>
                                        </p:attrNameLst>
                                      </p:cBhvr>
                                      <p:rCtr x="0" y="5139"/>
                                    </p:animMotion>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fill="hold" grpId="1" nodeType="clickEffect">
                                  <p:stCondLst>
                                    <p:cond delay="0"/>
                                  </p:stCondLst>
                                  <p:childTnLst>
                                    <p:animMotion origin="layout" path="M 1.04167E-6 -0.25 L 1.04167E-6 -1.48148E-6 " pathEditMode="relative" rAng="0" ptsTypes="AA">
                                      <p:cBhvr>
                                        <p:cTn id="21" dur="500" fill="hold"/>
                                        <p:tgtEl>
                                          <p:spTgt spid="254"/>
                                        </p:tgtEl>
                                        <p:attrNameLst>
                                          <p:attrName>ppt_x</p:attrName>
                                          <p:attrName>ppt_y</p:attrName>
                                        </p:attrNameLst>
                                      </p:cBhvr>
                                      <p:rCtr x="0" y="12338"/>
                                    </p:animMotion>
                                  </p:childTnLst>
                                </p:cTn>
                              </p:par>
                              <p:par>
                                <p:cTn id="22" presetID="64" presetClass="path" presetSubtype="0" fill="hold" nodeType="withEffect">
                                  <p:stCondLst>
                                    <p:cond delay="0"/>
                                  </p:stCondLst>
                                  <p:childTnLst>
                                    <p:animMotion origin="layout" path="M 8.33333E-7 0.10301 L 8.33333E-7 2.22222E-6 " pathEditMode="relative" rAng="0" ptsTypes="AA">
                                      <p:cBhvr>
                                        <p:cTn id="23" dur="500" fill="hold"/>
                                        <p:tgtEl>
                                          <p:spTgt spid="9"/>
                                        </p:tgtEl>
                                        <p:attrNameLst>
                                          <p:attrName>ppt_x</p:attrName>
                                          <p:attrName>ppt_y</p:attrName>
                                        </p:attrNameLst>
                                      </p:cBhvr>
                                      <p:rCtr x="0" y="-5162"/>
                                    </p:animMotion>
                                  </p:childTnLst>
                                </p:cTn>
                              </p:par>
                              <p:par>
                                <p:cTn id="24" presetID="64" presetClass="path" presetSubtype="0" fill="hold" nodeType="withEffect">
                                  <p:stCondLst>
                                    <p:cond delay="0"/>
                                  </p:stCondLst>
                                  <p:childTnLst>
                                    <p:animMotion origin="layout" path="M -2.29167E-6 0.10301 L -2.29167E-6 2.22222E-6 " pathEditMode="relative" rAng="0" ptsTypes="AA">
                                      <p:cBhvr>
                                        <p:cTn id="25" dur="500" fill="hold"/>
                                        <p:tgtEl>
                                          <p:spTgt spid="23"/>
                                        </p:tgtEl>
                                        <p:attrNameLst>
                                          <p:attrName>ppt_x</p:attrName>
                                          <p:attrName>ppt_y</p:attrName>
                                        </p:attrNameLst>
                                      </p:cBhvr>
                                      <p:rCtr x="0" y="-5162"/>
                                    </p:animMotion>
                                  </p:childTnLst>
                                </p:cTn>
                              </p:par>
                              <p:par>
                                <p:cTn id="26" presetID="64" presetClass="path" presetSubtype="0" fill="hold" nodeType="withEffect">
                                  <p:stCondLst>
                                    <p:cond delay="0"/>
                                  </p:stCondLst>
                                  <p:childTnLst>
                                    <p:animMotion origin="layout" path="M 4.79167E-6 0.10301 L 4.79167E-6 2.22222E-6 " pathEditMode="relative" rAng="0" ptsTypes="AA">
                                      <p:cBhvr>
                                        <p:cTn id="27" dur="500" fill="hold"/>
                                        <p:tgtEl>
                                          <p:spTgt spid="25"/>
                                        </p:tgtEl>
                                        <p:attrNameLst>
                                          <p:attrName>ppt_x</p:attrName>
                                          <p:attrName>ppt_y</p:attrName>
                                        </p:attrNameLst>
                                      </p:cBhvr>
                                      <p:rCtr x="0" y="-5162"/>
                                    </p:animMotion>
                                  </p:childTnLst>
                                </p:cTn>
                              </p:par>
                              <p:par>
                                <p:cTn id="28" presetID="53" presetClass="exit" presetSubtype="32" fill="hold" grpId="1" nodeType="with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251" fill="hold"/>
                                        <p:tgtEl>
                                          <p:spTgt spid="3"/>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254" grpId="0"/>
      <p:bldP spid="254" grpId="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5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إِيَّاكَ نَعْبُدُ وَإِيَّاكَ نَسْتَعِينُ (5)</a:t>
            </a:r>
          </a:p>
        </p:txBody>
      </p:sp>
      <p:pic>
        <p:nvPicPr>
          <p:cNvPr id="2" name="آية 5 صوت">
            <a:hlinkClick r:id="" action="ppaction://media"/>
            <a:extLst>
              <a:ext uri="{FF2B5EF4-FFF2-40B4-BE49-F238E27FC236}">
                <a16:creationId xmlns:a16="http://schemas.microsoft.com/office/drawing/2014/main" id="{79096F16-87D4-BD0F-197B-B46A3359C7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926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إنا نخصك وحدك بالعبادة, ونستعين بك وحدك في جميع أمورنا, فالأمر كله بيدك, لا يملك منه أحد مثقال ذرة. وفي هذه الآية دليل على أن العبد لا يجوز له أن يصرف شيئًا من أنواع العبادة كالدعاء والاستغاثة والذبح والطواف إلا لله وحده, وفيها شفاء القلوب من داء التعلق بغير إله, ومن أمراض الرياء والعجب, والكبرياء.</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17"/>
              <a:ext cx="205858" cy="180000"/>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12A7979E-3A7F-349A-6749-18CCDCC4049D}"/>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907834322"/>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8.33333E-7 2.22222E-6 L 8.33333E-7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2.29167E-6 2.22222E-6 L -2.29167E-6 0.10301 " pathEditMode="relative" rAng="0" ptsTypes="AA">
                                      <p:cBhvr>
                                        <p:cTn id="10" dur="500" fill="hold"/>
                                        <p:tgtEl>
                                          <p:spTgt spid="23"/>
                                        </p:tgtEl>
                                        <p:attrNameLst>
                                          <p:attrName>ppt_x</p:attrName>
                                          <p:attrName>ppt_y</p:attrName>
                                        </p:attrNameLst>
                                      </p:cBhvr>
                                      <p:rCtr x="0" y="5139"/>
                                    </p:animMotion>
                                  </p:childTnLst>
                                </p:cTn>
                              </p:par>
                              <p:par>
                                <p:cTn id="11" presetID="42" presetClass="path" presetSubtype="0" fill="hold" nodeType="withEffect">
                                  <p:stCondLst>
                                    <p:cond delay="0"/>
                                  </p:stCondLst>
                                  <p:childTnLst>
                                    <p:animMotion origin="layout" path="M 4.79167E-6 2.22222E-6 L 4.79167E-6 0.10301 " pathEditMode="relative" rAng="0" ptsTypes="AA">
                                      <p:cBhvr>
                                        <p:cTn id="12" dur="500" fill="hold"/>
                                        <p:tgtEl>
                                          <p:spTgt spid="25"/>
                                        </p:tgtEl>
                                        <p:attrNameLst>
                                          <p:attrName>ppt_x</p:attrName>
                                          <p:attrName>ppt_y</p:attrName>
                                        </p:attrNameLst>
                                      </p:cBhvr>
                                      <p:rCtr x="0" y="5139"/>
                                    </p:animMotion>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fill="hold" grpId="1" nodeType="clickEffect">
                                  <p:stCondLst>
                                    <p:cond delay="0"/>
                                  </p:stCondLst>
                                  <p:childTnLst>
                                    <p:animMotion origin="layout" path="M 1.04167E-6 -0.25 L 1.04167E-6 -1.48148E-6 " pathEditMode="relative" rAng="0" ptsTypes="AA">
                                      <p:cBhvr>
                                        <p:cTn id="21" dur="500" fill="hold"/>
                                        <p:tgtEl>
                                          <p:spTgt spid="254"/>
                                        </p:tgtEl>
                                        <p:attrNameLst>
                                          <p:attrName>ppt_x</p:attrName>
                                          <p:attrName>ppt_y</p:attrName>
                                        </p:attrNameLst>
                                      </p:cBhvr>
                                      <p:rCtr x="0" y="12338"/>
                                    </p:animMotion>
                                  </p:childTnLst>
                                </p:cTn>
                              </p:par>
                              <p:par>
                                <p:cTn id="22" presetID="64" presetClass="path" presetSubtype="0" fill="hold" nodeType="withEffect">
                                  <p:stCondLst>
                                    <p:cond delay="0"/>
                                  </p:stCondLst>
                                  <p:childTnLst>
                                    <p:animMotion origin="layout" path="M 8.33333E-7 0.10301 L 8.33333E-7 2.22222E-6 " pathEditMode="relative" rAng="0" ptsTypes="AA">
                                      <p:cBhvr>
                                        <p:cTn id="23" dur="500" fill="hold"/>
                                        <p:tgtEl>
                                          <p:spTgt spid="9"/>
                                        </p:tgtEl>
                                        <p:attrNameLst>
                                          <p:attrName>ppt_x</p:attrName>
                                          <p:attrName>ppt_y</p:attrName>
                                        </p:attrNameLst>
                                      </p:cBhvr>
                                      <p:rCtr x="0" y="-5162"/>
                                    </p:animMotion>
                                  </p:childTnLst>
                                </p:cTn>
                              </p:par>
                              <p:par>
                                <p:cTn id="24" presetID="64" presetClass="path" presetSubtype="0" fill="hold" nodeType="withEffect">
                                  <p:stCondLst>
                                    <p:cond delay="0"/>
                                  </p:stCondLst>
                                  <p:childTnLst>
                                    <p:animMotion origin="layout" path="M -2.29167E-6 0.10301 L -2.29167E-6 2.22222E-6 " pathEditMode="relative" rAng="0" ptsTypes="AA">
                                      <p:cBhvr>
                                        <p:cTn id="25" dur="500" fill="hold"/>
                                        <p:tgtEl>
                                          <p:spTgt spid="23"/>
                                        </p:tgtEl>
                                        <p:attrNameLst>
                                          <p:attrName>ppt_x</p:attrName>
                                          <p:attrName>ppt_y</p:attrName>
                                        </p:attrNameLst>
                                      </p:cBhvr>
                                      <p:rCtr x="0" y="-5162"/>
                                    </p:animMotion>
                                  </p:childTnLst>
                                </p:cTn>
                              </p:par>
                              <p:par>
                                <p:cTn id="26" presetID="64" presetClass="path" presetSubtype="0" fill="hold" nodeType="withEffect">
                                  <p:stCondLst>
                                    <p:cond delay="0"/>
                                  </p:stCondLst>
                                  <p:childTnLst>
                                    <p:animMotion origin="layout" path="M 4.79167E-6 0.10301 L 4.79167E-6 2.22222E-6 " pathEditMode="relative" rAng="0" ptsTypes="AA">
                                      <p:cBhvr>
                                        <p:cTn id="27" dur="500" fill="hold"/>
                                        <p:tgtEl>
                                          <p:spTgt spid="25"/>
                                        </p:tgtEl>
                                        <p:attrNameLst>
                                          <p:attrName>ppt_x</p:attrName>
                                          <p:attrName>ppt_y</p:attrName>
                                        </p:attrNameLst>
                                      </p:cBhvr>
                                      <p:rCtr x="0" y="-5162"/>
                                    </p:animMotion>
                                  </p:childTnLst>
                                </p:cTn>
                              </p:par>
                              <p:par>
                                <p:cTn id="28" presetID="53" presetClass="exit" presetSubtype="32" fill="hold" grpId="1" nodeType="with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6162" fill="hold"/>
                                        <p:tgtEl>
                                          <p:spTgt spid="2"/>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254" grpId="0"/>
      <p:bldP spid="254" grpId="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54" name="آية 6 نص">
            <a:extLst>
              <a:ext uri="{FF2B5EF4-FFF2-40B4-BE49-F238E27FC236}">
                <a16:creationId xmlns:a16="http://schemas.microsoft.com/office/drawing/2014/main" id="{F219E48A-EB35-6BFA-4714-20EAFF0E67A2}"/>
              </a:ext>
            </a:extLst>
          </p:cNvPr>
          <p:cNvSpPr txBox="1"/>
          <p:nvPr/>
        </p:nvSpPr>
        <p:spPr>
          <a:xfrm>
            <a:off x="5661022" y="2381464"/>
            <a:ext cx="5428178" cy="769441"/>
          </a:xfrm>
          <a:prstGeom prst="rect">
            <a:avLst/>
          </a:prstGeom>
          <a:noFill/>
        </p:spPr>
        <p:txBody>
          <a:bodyPr wrap="square" rtlCol="1" anchor="ctr">
            <a:spAutoFit/>
          </a:bodyPr>
          <a:lstStyle/>
          <a:p>
            <a:pPr algn="ctr"/>
            <a:r>
              <a:rPr lang="ar-JO" sz="4400" dirty="0">
                <a:effectLst>
                  <a:outerShdw blurRad="12700" dist="25400" dir="2700000" algn="tl">
                    <a:srgbClr val="000000">
                      <a:alpha val="43137"/>
                    </a:srgbClr>
                  </a:outerShdw>
                </a:effectLst>
                <a:latin typeface="Traditional Arabic" panose="02020603050405020304" pitchFamily="18" charset="-78"/>
                <a:cs typeface="Traditional Arabic" panose="02020603050405020304" pitchFamily="18" charset="-78"/>
              </a:rPr>
              <a:t>اهْدِنَا الصِّرَاطَ الْمُسْتَقِيمَ (6)</a:t>
            </a:r>
          </a:p>
        </p:txBody>
      </p:sp>
      <p:pic>
        <p:nvPicPr>
          <p:cNvPr id="3" name="آية 6 صوت">
            <a:hlinkClick r:id="" action="ppaction://media"/>
            <a:extLst>
              <a:ext uri="{FF2B5EF4-FFF2-40B4-BE49-F238E27FC236}">
                <a16:creationId xmlns:a16="http://schemas.microsoft.com/office/drawing/2014/main" id="{6E0BD23D-F970-1B0A-10ED-A52ED67F2B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8678" y="88900"/>
            <a:ext cx="487363" cy="487363"/>
          </a:xfrm>
          <a:prstGeom prst="rect">
            <a:avLst/>
          </a:prstGeom>
        </p:spPr>
      </p:pic>
      <p:sp>
        <p:nvSpPr>
          <p:cNvPr id="24" name="نص التفسير">
            <a:extLst>
              <a:ext uri="{FF2B5EF4-FFF2-40B4-BE49-F238E27FC236}">
                <a16:creationId xmlns:a16="http://schemas.microsoft.com/office/drawing/2014/main" id="{285886FC-ABBB-B31A-D300-B0827A2EFF86}"/>
              </a:ext>
            </a:extLst>
          </p:cNvPr>
          <p:cNvSpPr/>
          <p:nvPr/>
        </p:nvSpPr>
        <p:spPr>
          <a:xfrm>
            <a:off x="5070000" y="1719000"/>
            <a:ext cx="6498000" cy="2449054"/>
          </a:xfrm>
          <a:prstGeom prst="roundRect">
            <a:avLst>
              <a:gd name="adj" fmla="val 9577"/>
            </a:avLst>
          </a:prstGeom>
          <a:solidFill>
            <a:srgbClr val="E6C780"/>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2600" dirty="0">
                <a:solidFill>
                  <a:sysClr val="windowText" lastClr="000000"/>
                </a:solidFill>
                <a:latin typeface="Traditional Arabic" panose="02020603050405020304" pitchFamily="18" charset="-78"/>
                <a:cs typeface="Traditional Arabic" panose="02020603050405020304" pitchFamily="18" charset="-78"/>
              </a:rPr>
              <a:t>دُلَّنا, وأرشدنا, ووفقنا إلى الطريق المستقيم, وثبتنا عليه حتى نلقاك, وهو الإسلام، الذي هو الطريق الواضح الموصل إلى رضوان الله وإلى جنته, الذي دلّ عليه خاتم رسله وأنبيائه محمد صلى الله عليه وسلم, فلا سبيل إلى سعادة العبد إلا بالاستقامة عليه.</a:t>
            </a:r>
          </a:p>
        </p:txBody>
      </p:sp>
      <p:grpSp>
        <p:nvGrpSpPr>
          <p:cNvPr id="9" name="زر التشغيل">
            <a:extLst>
              <a:ext uri="{FF2B5EF4-FFF2-40B4-BE49-F238E27FC236}">
                <a16:creationId xmlns:a16="http://schemas.microsoft.com/office/drawing/2014/main" id="{E8CA7794-5103-7F2C-F7A8-C2420CC2982D}"/>
              </a:ext>
            </a:extLst>
          </p:cNvPr>
          <p:cNvGrpSpPr/>
          <p:nvPr/>
        </p:nvGrpSpPr>
        <p:grpSpPr>
          <a:xfrm>
            <a:off x="8688405" y="3933834"/>
            <a:ext cx="594000" cy="315966"/>
            <a:chOff x="8169600" y="3933834"/>
            <a:chExt cx="594000" cy="315966"/>
          </a:xfrm>
          <a:effectLst>
            <a:outerShdw blurRad="50800" dist="38100" dir="5400000" algn="t" rotWithShape="0">
              <a:prstClr val="black">
                <a:alpha val="40000"/>
              </a:prstClr>
            </a:outerShdw>
          </a:effectLst>
        </p:grpSpPr>
        <p:sp>
          <p:nvSpPr>
            <p:cNvPr id="5" name="1">
              <a:extLst>
                <a:ext uri="{FF2B5EF4-FFF2-40B4-BE49-F238E27FC236}">
                  <a16:creationId xmlns:a16="http://schemas.microsoft.com/office/drawing/2014/main" id="{BBAD939C-F1F8-772D-0EBF-3FFB44857CB4}"/>
                </a:ext>
              </a:extLst>
            </p:cNvPr>
            <p:cNvSpPr/>
            <p:nvPr/>
          </p:nvSpPr>
          <p:spPr>
            <a:xfrm>
              <a:off x="8169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6" name="2" descr="تشغيل مع تعبئة خالصة">
              <a:extLst>
                <a:ext uri="{FF2B5EF4-FFF2-40B4-BE49-F238E27FC236}">
                  <a16:creationId xmlns:a16="http://schemas.microsoft.com/office/drawing/2014/main" id="{06E7F882-D833-3C3A-B078-0FA93807AB5B}"/>
                </a:ext>
              </a:extLst>
            </p:cNvPr>
            <p:cNvSpPr/>
            <p:nvPr/>
          </p:nvSpPr>
          <p:spPr>
            <a:xfrm>
              <a:off x="8386761" y="3988888"/>
              <a:ext cx="159678" cy="205858"/>
            </a:xfrm>
            <a:custGeom>
              <a:avLst/>
              <a:gdLst>
                <a:gd name="connsiteX0" fmla="*/ 0 w 244839"/>
                <a:gd name="connsiteY0" fmla="*/ 0 h 315647"/>
                <a:gd name="connsiteX1" fmla="*/ 244840 w 244839"/>
                <a:gd name="connsiteY1" fmla="*/ 157824 h 315647"/>
                <a:gd name="connsiteX2" fmla="*/ 0 w 244839"/>
                <a:gd name="connsiteY2" fmla="*/ 315647 h 315647"/>
              </a:gdLst>
              <a:ahLst/>
              <a:cxnLst>
                <a:cxn ang="0">
                  <a:pos x="connsiteX0" y="connsiteY0"/>
                </a:cxn>
                <a:cxn ang="0">
                  <a:pos x="connsiteX1" y="connsiteY1"/>
                </a:cxn>
                <a:cxn ang="0">
                  <a:pos x="connsiteX2" y="connsiteY2"/>
                </a:cxn>
              </a:cxnLst>
              <a:rect l="l" t="t" r="r" b="b"/>
              <a:pathLst>
                <a:path w="244839" h="315647">
                  <a:moveTo>
                    <a:pt x="0" y="0"/>
                  </a:moveTo>
                  <a:lnTo>
                    <a:pt x="244840" y="157824"/>
                  </a:lnTo>
                  <a:lnTo>
                    <a:pt x="0" y="315647"/>
                  </a:lnTo>
                  <a:close/>
                </a:path>
              </a:pathLst>
            </a:cu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grpSp>
        <p:nvGrpSpPr>
          <p:cNvPr id="23" name="زر التفسير">
            <a:extLst>
              <a:ext uri="{FF2B5EF4-FFF2-40B4-BE49-F238E27FC236}">
                <a16:creationId xmlns:a16="http://schemas.microsoft.com/office/drawing/2014/main" id="{0F9D8F66-CBD2-61D0-0214-E6450C1F1E01}"/>
              </a:ext>
            </a:extLst>
          </p:cNvPr>
          <p:cNvGrpSpPr/>
          <p:nvPr/>
        </p:nvGrpSpPr>
        <p:grpSpPr>
          <a:xfrm>
            <a:off x="8026005" y="3933834"/>
            <a:ext cx="594000" cy="315966"/>
            <a:chOff x="7737600" y="3933834"/>
            <a:chExt cx="594000" cy="315966"/>
          </a:xfrm>
          <a:effectLst>
            <a:outerShdw blurRad="50800" dist="38100" dir="5400000" algn="t" rotWithShape="0">
              <a:prstClr val="black">
                <a:alpha val="40000"/>
              </a:prstClr>
            </a:outerShdw>
          </a:effectLst>
        </p:grpSpPr>
        <p:sp>
          <p:nvSpPr>
            <p:cNvPr id="11" name="1">
              <a:extLst>
                <a:ext uri="{FF2B5EF4-FFF2-40B4-BE49-F238E27FC236}">
                  <a16:creationId xmlns:a16="http://schemas.microsoft.com/office/drawing/2014/main" id="{EF0FC8B2-2AE6-61C9-4A51-FF574402BBFE}"/>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12" name="2" descr="تشغيل مع تعبئة خالصة">
              <a:extLst>
                <a:ext uri="{FF2B5EF4-FFF2-40B4-BE49-F238E27FC236}">
                  <a16:creationId xmlns:a16="http://schemas.microsoft.com/office/drawing/2014/main" id="{1F7A9D7B-22C8-A10D-271B-73D0CC22459C}"/>
                </a:ext>
              </a:extLst>
            </p:cNvPr>
            <p:cNvSpPr/>
            <p:nvPr/>
          </p:nvSpPr>
          <p:spPr>
            <a:xfrm>
              <a:off x="7954761" y="3988888"/>
              <a:ext cx="159678" cy="205858"/>
            </a:xfrm>
            <a:prstGeom prst="flowChartDocument">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cxnSp>
          <p:nvCxnSpPr>
            <p:cNvPr id="16" name="2">
              <a:extLst>
                <a:ext uri="{FF2B5EF4-FFF2-40B4-BE49-F238E27FC236}">
                  <a16:creationId xmlns:a16="http://schemas.microsoft.com/office/drawing/2014/main" id="{550C5F86-B285-F51B-1F6A-DEA5402F48DC}"/>
                </a:ext>
              </a:extLst>
            </p:cNvPr>
            <p:cNvCxnSpPr>
              <a:cxnSpLocks/>
            </p:cNvCxnSpPr>
            <p:nvPr/>
          </p:nvCxnSpPr>
          <p:spPr>
            <a:xfrm flipH="1">
              <a:off x="7977621" y="4027047"/>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3">
              <a:extLst>
                <a:ext uri="{FF2B5EF4-FFF2-40B4-BE49-F238E27FC236}">
                  <a16:creationId xmlns:a16="http://schemas.microsoft.com/office/drawing/2014/main" id="{83EE9E8C-7696-55EF-ABF8-5F7ECE15C756}"/>
                </a:ext>
              </a:extLst>
            </p:cNvPr>
            <p:cNvCxnSpPr>
              <a:cxnSpLocks/>
            </p:cNvCxnSpPr>
            <p:nvPr/>
          </p:nvCxnSpPr>
          <p:spPr>
            <a:xfrm flipH="1">
              <a:off x="7977621" y="4044600"/>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4">
              <a:extLst>
                <a:ext uri="{FF2B5EF4-FFF2-40B4-BE49-F238E27FC236}">
                  <a16:creationId xmlns:a16="http://schemas.microsoft.com/office/drawing/2014/main" id="{10FD0B18-807E-5650-B7EF-998DBB815A40}"/>
                </a:ext>
              </a:extLst>
            </p:cNvPr>
            <p:cNvCxnSpPr>
              <a:cxnSpLocks/>
            </p:cNvCxnSpPr>
            <p:nvPr/>
          </p:nvCxnSpPr>
          <p:spPr>
            <a:xfrm flipH="1">
              <a:off x="7977621" y="4062153"/>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5">
              <a:extLst>
                <a:ext uri="{FF2B5EF4-FFF2-40B4-BE49-F238E27FC236}">
                  <a16:creationId xmlns:a16="http://schemas.microsoft.com/office/drawing/2014/main" id="{B8E09958-6EA2-41D8-2E98-CA78E4AD8EA1}"/>
                </a:ext>
              </a:extLst>
            </p:cNvPr>
            <p:cNvCxnSpPr>
              <a:cxnSpLocks/>
            </p:cNvCxnSpPr>
            <p:nvPr/>
          </p:nvCxnSpPr>
          <p:spPr>
            <a:xfrm flipH="1">
              <a:off x="7977621" y="4079706"/>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6">
              <a:extLst>
                <a:ext uri="{FF2B5EF4-FFF2-40B4-BE49-F238E27FC236}">
                  <a16:creationId xmlns:a16="http://schemas.microsoft.com/office/drawing/2014/main" id="{1859132D-1925-52CD-B1A5-0A8D19CD472B}"/>
                </a:ext>
              </a:extLst>
            </p:cNvPr>
            <p:cNvCxnSpPr>
              <a:cxnSpLocks/>
            </p:cNvCxnSpPr>
            <p:nvPr/>
          </p:nvCxnSpPr>
          <p:spPr>
            <a:xfrm flipH="1">
              <a:off x="7977621" y="4097259"/>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7">
              <a:extLst>
                <a:ext uri="{FF2B5EF4-FFF2-40B4-BE49-F238E27FC236}">
                  <a16:creationId xmlns:a16="http://schemas.microsoft.com/office/drawing/2014/main" id="{8B773776-55DE-E913-84EF-899A30D04677}"/>
                </a:ext>
              </a:extLst>
            </p:cNvPr>
            <p:cNvCxnSpPr>
              <a:cxnSpLocks/>
            </p:cNvCxnSpPr>
            <p:nvPr/>
          </p:nvCxnSpPr>
          <p:spPr>
            <a:xfrm flipH="1">
              <a:off x="7977621" y="4114812"/>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8">
              <a:extLst>
                <a:ext uri="{FF2B5EF4-FFF2-40B4-BE49-F238E27FC236}">
                  <a16:creationId xmlns:a16="http://schemas.microsoft.com/office/drawing/2014/main" id="{108D51E5-06C1-3E4C-C64B-358836F73564}"/>
                </a:ext>
              </a:extLst>
            </p:cNvPr>
            <p:cNvCxnSpPr>
              <a:cxnSpLocks/>
            </p:cNvCxnSpPr>
            <p:nvPr/>
          </p:nvCxnSpPr>
          <p:spPr>
            <a:xfrm flipH="1">
              <a:off x="7977621" y="4132365"/>
              <a:ext cx="108000"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زر التفسير">
            <a:extLst>
              <a:ext uri="{FF2B5EF4-FFF2-40B4-BE49-F238E27FC236}">
                <a16:creationId xmlns:a16="http://schemas.microsoft.com/office/drawing/2014/main" id="{26E6D8F8-2BB2-A7E2-4084-0CAFA492E021}"/>
              </a:ext>
            </a:extLst>
          </p:cNvPr>
          <p:cNvGrpSpPr/>
          <p:nvPr/>
        </p:nvGrpSpPr>
        <p:grpSpPr>
          <a:xfrm>
            <a:off x="7363596" y="3933834"/>
            <a:ext cx="594000" cy="315966"/>
            <a:chOff x="7737600" y="3933834"/>
            <a:chExt cx="594000" cy="315966"/>
          </a:xfrm>
          <a:effectLst>
            <a:outerShdw blurRad="50800" dist="38100" dir="5400000" algn="t" rotWithShape="0">
              <a:prstClr val="black">
                <a:alpha val="40000"/>
              </a:prstClr>
            </a:outerShdw>
          </a:effectLst>
        </p:grpSpPr>
        <p:sp>
          <p:nvSpPr>
            <p:cNvPr id="26" name="1">
              <a:hlinkClick r:id="" action="ppaction://hlinkshowjump?jump=nextslide" tooltip="الآية التالية">
                <a:snd r:embed="rId6" name="Button Click Percussive Version 15.wav"/>
              </a:hlinkClick>
              <a:extLst>
                <a:ext uri="{FF2B5EF4-FFF2-40B4-BE49-F238E27FC236}">
                  <a16:creationId xmlns:a16="http://schemas.microsoft.com/office/drawing/2014/main" id="{86653C03-C634-7B3B-2EA2-423BAD003642}"/>
                </a:ext>
              </a:extLst>
            </p:cNvPr>
            <p:cNvSpPr/>
            <p:nvPr/>
          </p:nvSpPr>
          <p:spPr>
            <a:xfrm>
              <a:off x="7737600" y="3933834"/>
              <a:ext cx="594000" cy="315966"/>
            </a:xfrm>
            <a:prstGeom prst="roundRect">
              <a:avLst>
                <a:gd name="adj" fmla="val 20280"/>
              </a:avLst>
            </a:prstGeom>
            <a:solidFill>
              <a:srgbClr val="995F2C"/>
            </a:solidFill>
            <a:ln>
              <a:noFill/>
            </a:ln>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JO"/>
            </a:p>
          </p:txBody>
        </p:sp>
        <p:sp>
          <p:nvSpPr>
            <p:cNvPr id="27" name="2" descr="تشغيل مع تعبئة خالصة">
              <a:hlinkClick r:id="" action="ppaction://hlinkshowjump?jump=nextslide" tooltip="الآية التالية">
                <a:snd r:embed="rId6" name="Button Click Percussive Version 15.wav"/>
              </a:hlinkClick>
              <a:extLst>
                <a:ext uri="{FF2B5EF4-FFF2-40B4-BE49-F238E27FC236}">
                  <a16:creationId xmlns:a16="http://schemas.microsoft.com/office/drawing/2014/main" id="{E3935E6B-4E9D-B56D-D09D-DA6029F759DC}"/>
                </a:ext>
              </a:extLst>
            </p:cNvPr>
            <p:cNvSpPr/>
            <p:nvPr/>
          </p:nvSpPr>
          <p:spPr>
            <a:xfrm rot="16200000">
              <a:off x="7931671" y="4001817"/>
              <a:ext cx="205858" cy="180000"/>
            </a:xfrm>
            <a:prstGeom prst="triangle">
              <a:avLst/>
            </a:prstGeom>
            <a:solidFill>
              <a:srgbClr val="3F2615"/>
            </a:solidFill>
            <a:ln w="4167" cap="flat">
              <a:noFill/>
              <a:prstDash val="solid"/>
              <a:miter/>
            </a:ln>
            <a:scene3d>
              <a:camera prst="orthographicFront"/>
              <a:lightRig rig="soft" dir="t"/>
            </a:scene3d>
            <a:sp3d prstMaterial="matte"/>
          </p:spPr>
          <p:txBody>
            <a:bodyPr rtlCol="1" anchor="ctr"/>
            <a:lstStyle/>
            <a:p>
              <a:pPr algn="l" rtl="0"/>
              <a:endParaRPr lang="ar-JO"/>
            </a:p>
          </p:txBody>
        </p:sp>
      </p:grpSp>
      <p:sp>
        <p:nvSpPr>
          <p:cNvPr id="4" name="زر القائمة">
            <a:hlinkClick r:id="rId7" action="ppaction://hlinksldjump" tooltip="القائمة">
              <a:snd r:embed="rId6" name="Button Click Percussive Version 15.wav"/>
            </a:hlinkClick>
            <a:extLst>
              <a:ext uri="{FF2B5EF4-FFF2-40B4-BE49-F238E27FC236}">
                <a16:creationId xmlns:a16="http://schemas.microsoft.com/office/drawing/2014/main" id="{0620FD96-B5DE-7FCE-508E-8EC4325E72A8}"/>
              </a:ext>
            </a:extLst>
          </p:cNvPr>
          <p:cNvSpPr/>
          <p:nvPr/>
        </p:nvSpPr>
        <p:spPr>
          <a:xfrm>
            <a:off x="11157600" y="582234"/>
            <a:ext cx="594000" cy="315966"/>
          </a:xfrm>
          <a:prstGeom prst="roundRect">
            <a:avLst>
              <a:gd name="adj" fmla="val 20280"/>
            </a:avLst>
          </a:prstGeom>
          <a:solidFill>
            <a:srgbClr val="995F2C"/>
          </a:solidFill>
          <a:ln>
            <a:noFill/>
          </a:ln>
          <a:effectLst>
            <a:outerShdw blurRad="50800" dist="38100" dir="5400000" algn="t" rotWithShape="0">
              <a:prstClr val="black">
                <a:alpha val="40000"/>
              </a:prstClr>
            </a:outerShdw>
          </a:effectLst>
          <a:scene3d>
            <a:camera prst="orthographicFront"/>
            <a:lightRig rig="soft" dir="t"/>
          </a:scene3d>
          <a:sp3d prstMaterial="matte">
            <a:bevelT h="50800" prst="softRound"/>
          </a:sp3d>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r>
              <a:rPr lang="ar-JO" sz="1600" dirty="0">
                <a:latin typeface="Traditional Arabic" panose="02020603050405020304" pitchFamily="18" charset="-78"/>
                <a:cs typeface="Traditional Arabic" panose="02020603050405020304" pitchFamily="18" charset="-78"/>
              </a:rPr>
              <a:t>القائمة</a:t>
            </a:r>
          </a:p>
        </p:txBody>
      </p:sp>
    </p:spTree>
    <p:extLst>
      <p:ext uri="{BB962C8B-B14F-4D97-AF65-F5344CB8AC3E}">
        <p14:creationId xmlns:p14="http://schemas.microsoft.com/office/powerpoint/2010/main" val="1267623541"/>
      </p:ext>
    </p:extLst>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64" presetClass="path" presetSubtype="0" fill="hold" grpId="0" nodeType="withEffect">
                                  <p:stCondLst>
                                    <p:cond delay="0"/>
                                  </p:stCondLst>
                                  <p:childTnLst>
                                    <p:animMotion origin="layout" path="M 0 0 L 0 -0.25 E" pathEditMode="relative" ptsTypes="">
                                      <p:cBhvr>
                                        <p:cTn id="6" dur="500" fill="hold"/>
                                        <p:tgtEl>
                                          <p:spTgt spid="254"/>
                                        </p:tgtEl>
                                        <p:attrNameLst>
                                          <p:attrName>ppt_x</p:attrName>
                                          <p:attrName>ppt_y</p:attrName>
                                        </p:attrNameLst>
                                      </p:cBhvr>
                                    </p:animMotion>
                                  </p:childTnLst>
                                </p:cTn>
                              </p:par>
                              <p:par>
                                <p:cTn id="7" presetID="42" presetClass="path" presetSubtype="0" fill="hold" nodeType="withEffect">
                                  <p:stCondLst>
                                    <p:cond delay="0"/>
                                  </p:stCondLst>
                                  <p:childTnLst>
                                    <p:animMotion origin="layout" path="M 8.33333E-7 2.22222E-6 L 8.33333E-7 0.10301 " pathEditMode="relative" rAng="0" ptsTypes="AA">
                                      <p:cBhvr>
                                        <p:cTn id="8" dur="500" fill="hold"/>
                                        <p:tgtEl>
                                          <p:spTgt spid="9"/>
                                        </p:tgtEl>
                                        <p:attrNameLst>
                                          <p:attrName>ppt_x</p:attrName>
                                          <p:attrName>ppt_y</p:attrName>
                                        </p:attrNameLst>
                                      </p:cBhvr>
                                      <p:rCtr x="0" y="5139"/>
                                    </p:animMotion>
                                  </p:childTnLst>
                                </p:cTn>
                              </p:par>
                              <p:par>
                                <p:cTn id="9" presetID="42" presetClass="path" presetSubtype="0" fill="hold" nodeType="withEffect">
                                  <p:stCondLst>
                                    <p:cond delay="0"/>
                                  </p:stCondLst>
                                  <p:childTnLst>
                                    <p:animMotion origin="layout" path="M -2.29167E-6 2.22222E-6 L -2.29167E-6 0.10301 " pathEditMode="relative" rAng="0" ptsTypes="AA">
                                      <p:cBhvr>
                                        <p:cTn id="10" dur="500" fill="hold"/>
                                        <p:tgtEl>
                                          <p:spTgt spid="23"/>
                                        </p:tgtEl>
                                        <p:attrNameLst>
                                          <p:attrName>ppt_x</p:attrName>
                                          <p:attrName>ppt_y</p:attrName>
                                        </p:attrNameLst>
                                      </p:cBhvr>
                                      <p:rCtr x="0" y="5139"/>
                                    </p:animMotion>
                                  </p:childTnLst>
                                </p:cTn>
                              </p:par>
                              <p:par>
                                <p:cTn id="11" presetID="42" presetClass="path" presetSubtype="0" fill="hold" nodeType="withEffect">
                                  <p:stCondLst>
                                    <p:cond delay="0"/>
                                  </p:stCondLst>
                                  <p:childTnLst>
                                    <p:animMotion origin="layout" path="M 4.79167E-6 2.22222E-6 L 4.79167E-6 0.10301 " pathEditMode="relative" rAng="0" ptsTypes="AA">
                                      <p:cBhvr>
                                        <p:cTn id="12" dur="500" fill="hold"/>
                                        <p:tgtEl>
                                          <p:spTgt spid="25"/>
                                        </p:tgtEl>
                                        <p:attrNameLst>
                                          <p:attrName>ppt_x</p:attrName>
                                          <p:attrName>ppt_y</p:attrName>
                                        </p:attrNameLst>
                                      </p:cBhvr>
                                      <p:rCtr x="0" y="5139"/>
                                    </p:animMotion>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4" presetClass="path" presetSubtype="0" fill="hold" grpId="1" nodeType="clickEffect">
                                  <p:stCondLst>
                                    <p:cond delay="0"/>
                                  </p:stCondLst>
                                  <p:childTnLst>
                                    <p:animMotion origin="layout" path="M 1.04167E-6 -0.25 L 1.04167E-6 -1.48148E-6 " pathEditMode="relative" rAng="0" ptsTypes="AA">
                                      <p:cBhvr>
                                        <p:cTn id="21" dur="500" fill="hold"/>
                                        <p:tgtEl>
                                          <p:spTgt spid="254"/>
                                        </p:tgtEl>
                                        <p:attrNameLst>
                                          <p:attrName>ppt_x</p:attrName>
                                          <p:attrName>ppt_y</p:attrName>
                                        </p:attrNameLst>
                                      </p:cBhvr>
                                      <p:rCtr x="0" y="12338"/>
                                    </p:animMotion>
                                  </p:childTnLst>
                                </p:cTn>
                              </p:par>
                              <p:par>
                                <p:cTn id="22" presetID="64" presetClass="path" presetSubtype="0" fill="hold" nodeType="withEffect">
                                  <p:stCondLst>
                                    <p:cond delay="0"/>
                                  </p:stCondLst>
                                  <p:childTnLst>
                                    <p:animMotion origin="layout" path="M 8.33333E-7 0.10301 L 8.33333E-7 2.22222E-6 " pathEditMode="relative" rAng="0" ptsTypes="AA">
                                      <p:cBhvr>
                                        <p:cTn id="23" dur="500" fill="hold"/>
                                        <p:tgtEl>
                                          <p:spTgt spid="9"/>
                                        </p:tgtEl>
                                        <p:attrNameLst>
                                          <p:attrName>ppt_x</p:attrName>
                                          <p:attrName>ppt_y</p:attrName>
                                        </p:attrNameLst>
                                      </p:cBhvr>
                                      <p:rCtr x="0" y="-5162"/>
                                    </p:animMotion>
                                  </p:childTnLst>
                                </p:cTn>
                              </p:par>
                              <p:par>
                                <p:cTn id="24" presetID="64" presetClass="path" presetSubtype="0" fill="hold" nodeType="withEffect">
                                  <p:stCondLst>
                                    <p:cond delay="0"/>
                                  </p:stCondLst>
                                  <p:childTnLst>
                                    <p:animMotion origin="layout" path="M -2.29167E-6 0.10301 L -2.29167E-6 2.22222E-6 " pathEditMode="relative" rAng="0" ptsTypes="AA">
                                      <p:cBhvr>
                                        <p:cTn id="25" dur="500" fill="hold"/>
                                        <p:tgtEl>
                                          <p:spTgt spid="23"/>
                                        </p:tgtEl>
                                        <p:attrNameLst>
                                          <p:attrName>ppt_x</p:attrName>
                                          <p:attrName>ppt_y</p:attrName>
                                        </p:attrNameLst>
                                      </p:cBhvr>
                                      <p:rCtr x="0" y="-5162"/>
                                    </p:animMotion>
                                  </p:childTnLst>
                                </p:cTn>
                              </p:par>
                              <p:par>
                                <p:cTn id="26" presetID="64" presetClass="path" presetSubtype="0" fill="hold" nodeType="withEffect">
                                  <p:stCondLst>
                                    <p:cond delay="0"/>
                                  </p:stCondLst>
                                  <p:childTnLst>
                                    <p:animMotion origin="layout" path="M 4.79167E-6 0.10301 L 4.79167E-6 2.22222E-6 " pathEditMode="relative" rAng="0" ptsTypes="AA">
                                      <p:cBhvr>
                                        <p:cTn id="27" dur="500" fill="hold"/>
                                        <p:tgtEl>
                                          <p:spTgt spid="25"/>
                                        </p:tgtEl>
                                        <p:attrNameLst>
                                          <p:attrName>ppt_x</p:attrName>
                                          <p:attrName>ppt_y</p:attrName>
                                        </p:attrNameLst>
                                      </p:cBhvr>
                                      <p:rCtr x="0" y="-5162"/>
                                    </p:animMotion>
                                  </p:childTnLst>
                                </p:cTn>
                              </p:par>
                              <p:par>
                                <p:cTn id="28" presetID="53" presetClass="exit" presetSubtype="32" fill="hold" grpId="1" nodeType="withEffect">
                                  <p:stCondLst>
                                    <p:cond delay="0"/>
                                  </p:stCondLst>
                                  <p:childTnLst>
                                    <p:anim calcmode="lin" valueType="num">
                                      <p:cBhvr>
                                        <p:cTn id="29" dur="500"/>
                                        <p:tgtEl>
                                          <p:spTgt spid="24"/>
                                        </p:tgtEl>
                                        <p:attrNameLst>
                                          <p:attrName>ppt_w</p:attrName>
                                        </p:attrNameLst>
                                      </p:cBhvr>
                                      <p:tavLst>
                                        <p:tav tm="0">
                                          <p:val>
                                            <p:strVal val="ppt_w"/>
                                          </p:val>
                                        </p:tav>
                                        <p:tav tm="100000">
                                          <p:val>
                                            <p:fltVal val="0"/>
                                          </p:val>
                                        </p:tav>
                                      </p:tavLst>
                                    </p:anim>
                                    <p:anim calcmode="lin" valueType="num">
                                      <p:cBhvr>
                                        <p:cTn id="30" dur="500"/>
                                        <p:tgtEl>
                                          <p:spTgt spid="24"/>
                                        </p:tgtEl>
                                        <p:attrNameLst>
                                          <p:attrName>ppt_h</p:attrName>
                                        </p:attrNameLst>
                                      </p:cBhvr>
                                      <p:tavLst>
                                        <p:tav tm="0">
                                          <p:val>
                                            <p:strVal val="ppt_h"/>
                                          </p:val>
                                        </p:tav>
                                        <p:tav tm="100000">
                                          <p:val>
                                            <p:fltVal val="0"/>
                                          </p:val>
                                        </p:tav>
                                      </p:tavLst>
                                    </p:anim>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077" fill="hold"/>
                                        <p:tgtEl>
                                          <p:spTgt spid="3"/>
                                        </p:tgtEl>
                                      </p:cBhvr>
                                    </p:cmd>
                                  </p:childTnLst>
                                </p:cTn>
                              </p:par>
                            </p:childTnLst>
                          </p:cTn>
                        </p:par>
                      </p:childTnLst>
                    </p:cTn>
                  </p:par>
                </p:childTnLst>
              </p:cTn>
              <p:nextCondLst>
                <p:cond evt="onClick" delay="0">
                  <p:tgtEl>
                    <p:spTgt spid="9"/>
                  </p:tgtEl>
                </p:cond>
              </p:nextCondLst>
            </p:seq>
            <p:audio>
              <p:cMediaNode vol="80000">
                <p:cTn id="38" fill="hold" display="0">
                  <p:stCondLst>
                    <p:cond delay="indefinite"/>
                  </p:stCondLst>
                  <p:endCondLst>
                    <p:cond evt="onStopAudio" delay="0">
                      <p:tgtEl>
                        <p:sldTgt/>
                      </p:tgtEl>
                    </p:cond>
                  </p:endCondLst>
                </p:cTn>
                <p:tgtEl>
                  <p:spTgt spid="3"/>
                </p:tgtEl>
              </p:cMediaNode>
            </p:audio>
          </p:childTnLst>
        </p:cTn>
      </p:par>
    </p:tnLst>
    <p:bldLst>
      <p:bldP spid="254" grpId="0"/>
      <p:bldP spid="254" grpId="1"/>
      <p:bldP spid="24" grpId="0" animBg="1"/>
      <p:bldP spid="24" grpId="1"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نسق Office">
  <a:themeElements>
    <a:clrScheme name="مخصص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954F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507</Words>
  <Application>Microsoft Office PowerPoint</Application>
  <PresentationFormat>شاشة عريضة</PresentationFormat>
  <Paragraphs>30</Paragraphs>
  <Slides>10</Slides>
  <Notes>0</Notes>
  <HiddenSlides>1</HiddenSlides>
  <MMClips>8</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10</vt:i4>
      </vt:variant>
    </vt:vector>
  </HeadingPairs>
  <TitlesOfParts>
    <vt:vector size="19" baseType="lpstr">
      <vt:lpstr>A Jannat LT</vt:lpstr>
      <vt:lpstr>Aptos</vt:lpstr>
      <vt:lpstr>Aptos Display</vt:lpstr>
      <vt:lpstr>Arial</vt:lpstr>
      <vt:lpstr>Calibri</vt:lpstr>
      <vt:lpstr>Calibri Light</vt:lpstr>
      <vt:lpstr>Traditional Arabic</vt:lpstr>
      <vt:lpstr>نسق Office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سورة الفاتحة</dc:title>
  <dc:creator>قناة البوربوينت الإسلامي</dc:creator>
  <cp:lastModifiedBy>قناة البوربوينت الإسلامي</cp:lastModifiedBy>
  <cp:revision>2</cp:revision>
  <dcterms:created xsi:type="dcterms:W3CDTF">2024-07-20T16:32:44Z</dcterms:created>
  <dcterms:modified xsi:type="dcterms:W3CDTF">2025-04-12T15:35:34Z</dcterms:modified>
</cp:coreProperties>
</file>