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8288000" cy="10287000"/>
  <p:notesSz cx="6858000" cy="9144000"/>
  <p:embeddedFontLst>
    <p:embeddedFont>
      <p:font typeface="可画软糖体-简" charset="1" panose="00020600040101010101"/>
      <p:regular r:id="rId11"/>
    </p:embeddedFont>
    <p:embeddedFont>
      <p:font typeface="Fredoka" charset="1" panose="02000000000000000000"/>
      <p:regular r:id="rId12"/>
    </p:embeddedFont>
    <p:embeddedFont>
      <p:font typeface="Jua" charset="1" panose="000000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jpeg" Type="http://schemas.openxmlformats.org/officeDocument/2006/relationships/image"/><Relationship Id="rId11" Target="../media/image18.jpeg" Type="http://schemas.openxmlformats.org/officeDocument/2006/relationships/image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14.svg" Type="http://schemas.openxmlformats.org/officeDocument/2006/relationships/image"/><Relationship Id="rId8" Target="../media/image15.jpeg" Type="http://schemas.openxmlformats.org/officeDocument/2006/relationships/image"/><Relationship Id="rId9" Target="../media/image16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23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../media/image25.jpeg" Type="http://schemas.openxmlformats.org/officeDocument/2006/relationships/image"/><Relationship Id="rId4" Target="../media/image26.jpeg" Type="http://schemas.openxmlformats.org/officeDocument/2006/relationships/image"/><Relationship Id="rId5" Target="../media/image27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29.svg" Type="http://schemas.openxmlformats.org/officeDocument/2006/relationships/image"/><Relationship Id="rId4" Target="../media/image30.png" Type="http://schemas.openxmlformats.org/officeDocument/2006/relationships/image"/><Relationship Id="rId5" Target="../media/image31.svg" Type="http://schemas.openxmlformats.org/officeDocument/2006/relationships/image"/><Relationship Id="rId6" Target="../media/image32.png" Type="http://schemas.openxmlformats.org/officeDocument/2006/relationships/image"/><Relationship Id="rId7" Target="../media/image33.svg" Type="http://schemas.openxmlformats.org/officeDocument/2006/relationships/image"/><Relationship Id="rId8" Target="../media/image34.png" Type="http://schemas.openxmlformats.org/officeDocument/2006/relationships/image"/><Relationship Id="rId9" Target="../media/image3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D825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84374" y="8513335"/>
            <a:ext cx="7719252" cy="881989"/>
            <a:chOff x="0" y="0"/>
            <a:chExt cx="10292336" cy="1175985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0292336" cy="1175985"/>
              <a:chOff x="0" y="0"/>
              <a:chExt cx="5779884" cy="6604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5779884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5779884">
                    <a:moveTo>
                      <a:pt x="5655423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5655424" y="0"/>
                    </a:lnTo>
                    <a:cubicBezTo>
                      <a:pt x="5724004" y="0"/>
                      <a:pt x="5779884" y="55880"/>
                      <a:pt x="5779884" y="124460"/>
                    </a:cubicBezTo>
                    <a:lnTo>
                      <a:pt x="5779884" y="535940"/>
                    </a:lnTo>
                    <a:cubicBezTo>
                      <a:pt x="5779884" y="604520"/>
                      <a:pt x="5724004" y="660400"/>
                      <a:pt x="5655424" y="660400"/>
                    </a:cubicBezTo>
                    <a:close/>
                  </a:path>
                </a:pathLst>
              </a:custGeom>
              <a:solidFill>
                <a:srgbClr val="FAFAFA"/>
              </a:solidFill>
            </p:spPr>
          </p:sp>
        </p:grpSp>
        <p:sp>
          <p:nvSpPr>
            <p:cNvPr name="TextBox 5" id="5"/>
            <p:cNvSpPr txBox="true"/>
            <p:nvPr/>
          </p:nvSpPr>
          <p:spPr>
            <a:xfrm rot="0">
              <a:off x="396334" y="-40657"/>
              <a:ext cx="9499669" cy="10858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300"/>
                </a:lnSpc>
              </a:pPr>
              <a:r>
                <a:rPr lang="en-US" sz="4500">
                  <a:solidFill>
                    <a:srgbClr val="DD4C56"/>
                  </a:solidFill>
                  <a:latin typeface="可画软糖体-简"/>
                  <a:ea typeface="可画软糖体-简"/>
                  <a:cs typeface="可画软糖体-简"/>
                  <a:sym typeface="可画软糖体-简"/>
                </a:rPr>
                <a:t>2024.12.23 神经科学社</a:t>
              </a: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-2700000">
            <a:off x="15631990" y="696157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652955">
            <a:off x="1624364" y="8304959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439174">
            <a:off x="-299228" y="4404976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0014116">
            <a:off x="1218825" y="536803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9111825">
            <a:off x="16889443" y="4211735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1652163">
            <a:off x="15220702" y="8202969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650060">
            <a:off x="7017096" y="3232361"/>
            <a:ext cx="4136546" cy="4729939"/>
          </a:xfrm>
          <a:custGeom>
            <a:avLst/>
            <a:gdLst/>
            <a:ahLst/>
            <a:cxnLst/>
            <a:rect r="r" b="b" t="t" l="l"/>
            <a:pathLst>
              <a:path h="4729939" w="4136546">
                <a:moveTo>
                  <a:pt x="0" y="0"/>
                </a:moveTo>
                <a:lnTo>
                  <a:pt x="4136546" y="0"/>
                </a:lnTo>
                <a:lnTo>
                  <a:pt x="4136546" y="4729939"/>
                </a:lnTo>
                <a:lnTo>
                  <a:pt x="0" y="47299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1439167">
            <a:off x="4206655" y="5489495"/>
            <a:ext cx="2106721" cy="1904028"/>
          </a:xfrm>
          <a:custGeom>
            <a:avLst/>
            <a:gdLst/>
            <a:ahLst/>
            <a:cxnLst/>
            <a:rect r="r" b="b" t="t" l="l"/>
            <a:pathLst>
              <a:path h="1904028" w="2106721">
                <a:moveTo>
                  <a:pt x="0" y="0"/>
                </a:moveTo>
                <a:lnTo>
                  <a:pt x="2106721" y="0"/>
                </a:lnTo>
                <a:lnTo>
                  <a:pt x="2106721" y="1904028"/>
                </a:lnTo>
                <a:lnTo>
                  <a:pt x="0" y="19040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true" flipV="false" rot="1355086">
            <a:off x="11846886" y="5525868"/>
            <a:ext cx="2106721" cy="1904028"/>
          </a:xfrm>
          <a:custGeom>
            <a:avLst/>
            <a:gdLst/>
            <a:ahLst/>
            <a:cxnLst/>
            <a:rect r="r" b="b" t="t" l="l"/>
            <a:pathLst>
              <a:path h="1904028" w="2106721">
                <a:moveTo>
                  <a:pt x="2106722" y="0"/>
                </a:moveTo>
                <a:lnTo>
                  <a:pt x="0" y="0"/>
                </a:lnTo>
                <a:lnTo>
                  <a:pt x="0" y="1904027"/>
                </a:lnTo>
                <a:lnTo>
                  <a:pt x="2106722" y="1904027"/>
                </a:lnTo>
                <a:lnTo>
                  <a:pt x="210672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4238449" y="6947985"/>
            <a:ext cx="3304235" cy="2721863"/>
          </a:xfrm>
          <a:custGeom>
            <a:avLst/>
            <a:gdLst/>
            <a:ahLst/>
            <a:cxnLst/>
            <a:rect r="r" b="b" t="t" l="l"/>
            <a:pathLst>
              <a:path h="2721863" w="3304235">
                <a:moveTo>
                  <a:pt x="0" y="0"/>
                </a:moveTo>
                <a:lnTo>
                  <a:pt x="3304235" y="0"/>
                </a:lnTo>
                <a:lnTo>
                  <a:pt x="3304235" y="2721864"/>
                </a:lnTo>
                <a:lnTo>
                  <a:pt x="0" y="27218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950745" y="1295069"/>
            <a:ext cx="16269247" cy="1590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20"/>
              </a:lnSpc>
            </a:pPr>
            <a:r>
              <a:rPr lang="en-US" sz="10433">
                <a:solidFill>
                  <a:srgbClr val="FAFAFA"/>
                </a:solidFill>
                <a:latin typeface="Fredoka"/>
                <a:ea typeface="Fredoka"/>
                <a:cs typeface="Fredoka"/>
                <a:sym typeface="Fredoka"/>
              </a:rPr>
              <a:t>Final Week &amp; Christmas!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BE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7322490">
            <a:off x="16215975" y="6625083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0" y="0"/>
                </a:lnTo>
                <a:lnTo>
                  <a:pt x="1772540" y="3497304"/>
                </a:lnTo>
                <a:lnTo>
                  <a:pt x="0" y="3497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16026377" y="1845415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1" y="0"/>
                </a:lnTo>
                <a:lnTo>
                  <a:pt x="1772541" y="3497304"/>
                </a:lnTo>
                <a:lnTo>
                  <a:pt x="0" y="3497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7239243">
            <a:off x="11231983" y="-1317109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1" y="0"/>
                </a:lnTo>
                <a:lnTo>
                  <a:pt x="1772541" y="3497304"/>
                </a:lnTo>
                <a:lnTo>
                  <a:pt x="0" y="3497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9009761">
            <a:off x="10781347" y="7930817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0" y="0"/>
                </a:lnTo>
                <a:lnTo>
                  <a:pt x="1772540" y="3497304"/>
                </a:lnTo>
                <a:lnTo>
                  <a:pt x="0" y="3497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2368867"/>
            <a:ext cx="9575299" cy="2640351"/>
            <a:chOff x="0" y="0"/>
            <a:chExt cx="12767066" cy="3520468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977281" y="11290"/>
              <a:ext cx="11789785" cy="807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55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004162"/>
                  </a:solidFill>
                  <a:latin typeface="Jua"/>
                  <a:ea typeface="Jua"/>
                  <a:cs typeface="Jua"/>
                  <a:sym typeface="Jua"/>
                </a:rPr>
                <a:t>7次正常活动，1次手工制作，1次线上讲座</a:t>
              </a:r>
            </a:p>
          </p:txBody>
        </p:sp>
        <p:sp>
          <p:nvSpPr>
            <p:cNvPr name="Freeform 8" id="8"/>
            <p:cNvSpPr/>
            <p:nvPr/>
          </p:nvSpPr>
          <p:spPr>
            <a:xfrm flipH="false" flipV="false" rot="0">
              <a:off x="17351" y="0"/>
              <a:ext cx="776374" cy="818799"/>
            </a:xfrm>
            <a:custGeom>
              <a:avLst/>
              <a:gdLst/>
              <a:ahLst/>
              <a:cxnLst/>
              <a:rect r="r" b="b" t="t" l="l"/>
              <a:pathLst>
                <a:path h="818799" w="776374">
                  <a:moveTo>
                    <a:pt x="0" y="0"/>
                  </a:moveTo>
                  <a:lnTo>
                    <a:pt x="776374" y="0"/>
                  </a:lnTo>
                  <a:lnTo>
                    <a:pt x="776374" y="818799"/>
                  </a:lnTo>
                  <a:lnTo>
                    <a:pt x="0" y="818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7351" y="1401534"/>
              <a:ext cx="741672" cy="782200"/>
            </a:xfrm>
            <a:custGeom>
              <a:avLst/>
              <a:gdLst/>
              <a:ahLst/>
              <a:cxnLst/>
              <a:rect r="r" b="b" t="t" l="l"/>
              <a:pathLst>
                <a:path h="782200" w="741672">
                  <a:moveTo>
                    <a:pt x="0" y="0"/>
                  </a:moveTo>
                  <a:lnTo>
                    <a:pt x="741672" y="0"/>
                  </a:lnTo>
                  <a:lnTo>
                    <a:pt x="741672" y="782200"/>
                  </a:lnTo>
                  <a:lnTo>
                    <a:pt x="0" y="782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942579" y="1376225"/>
              <a:ext cx="11789785" cy="807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55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004162"/>
                  </a:solidFill>
                  <a:latin typeface="Jua"/>
                  <a:ea typeface="Jua"/>
                  <a:cs typeface="Jua"/>
                  <a:sym typeface="Jua"/>
                </a:rPr>
                <a:t>神经元、跨膜运输、动作电位、神经递质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959930" y="2712960"/>
              <a:ext cx="11789785" cy="8075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55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004162"/>
                  </a:solidFill>
                  <a:latin typeface="Jua"/>
                  <a:ea typeface="Jua"/>
                  <a:cs typeface="Jua"/>
                  <a:sym typeface="Jua"/>
                </a:rPr>
                <a:t>脑机、专注力、视觉、嗅觉...</a:t>
              </a:r>
            </a:p>
          </p:txBody>
        </p:sp>
        <p:sp>
          <p:nvSpPr>
            <p:cNvPr name="Freeform 12" id="12"/>
            <p:cNvSpPr/>
            <p:nvPr/>
          </p:nvSpPr>
          <p:spPr>
            <a:xfrm flipH="false" flipV="false" rot="0">
              <a:off x="0" y="2701670"/>
              <a:ext cx="776374" cy="818799"/>
            </a:xfrm>
            <a:custGeom>
              <a:avLst/>
              <a:gdLst/>
              <a:ahLst/>
              <a:cxnLst/>
              <a:rect r="r" b="b" t="t" l="l"/>
              <a:pathLst>
                <a:path h="818799" w="776374">
                  <a:moveTo>
                    <a:pt x="0" y="0"/>
                  </a:moveTo>
                  <a:lnTo>
                    <a:pt x="776374" y="0"/>
                  </a:lnTo>
                  <a:lnTo>
                    <a:pt x="776374" y="818798"/>
                  </a:lnTo>
                  <a:lnTo>
                    <a:pt x="0" y="818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13" id="13"/>
          <p:cNvSpPr/>
          <p:nvPr/>
        </p:nvSpPr>
        <p:spPr>
          <a:xfrm flipH="false" flipV="false" rot="-7239243">
            <a:off x="445131" y="7930817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1" y="0"/>
                </a:lnTo>
                <a:lnTo>
                  <a:pt x="1772541" y="3497304"/>
                </a:lnTo>
                <a:lnTo>
                  <a:pt x="0" y="34973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6490549">
            <a:off x="5818443" y="8197285"/>
            <a:ext cx="1772541" cy="3497304"/>
          </a:xfrm>
          <a:custGeom>
            <a:avLst/>
            <a:gdLst/>
            <a:ahLst/>
            <a:cxnLst/>
            <a:rect r="r" b="b" t="t" l="l"/>
            <a:pathLst>
              <a:path h="3497304" w="1772541">
                <a:moveTo>
                  <a:pt x="0" y="0"/>
                </a:moveTo>
                <a:lnTo>
                  <a:pt x="1772541" y="0"/>
                </a:lnTo>
                <a:lnTo>
                  <a:pt x="1772541" y="3497303"/>
                </a:lnTo>
                <a:lnTo>
                  <a:pt x="0" y="34973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1074684" y="643118"/>
            <a:ext cx="5999470" cy="4499602"/>
          </a:xfrm>
          <a:custGeom>
            <a:avLst/>
            <a:gdLst/>
            <a:ahLst/>
            <a:cxnLst/>
            <a:rect r="r" b="b" t="t" l="l"/>
            <a:pathLst>
              <a:path h="4499602" w="5999470">
                <a:moveTo>
                  <a:pt x="0" y="0"/>
                </a:moveTo>
                <a:lnTo>
                  <a:pt x="5999470" y="0"/>
                </a:lnTo>
                <a:lnTo>
                  <a:pt x="5999470" y="4499602"/>
                </a:lnTo>
                <a:lnTo>
                  <a:pt x="0" y="449960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922" t="-7606" r="-3684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605966" y="5573793"/>
            <a:ext cx="5466763" cy="4100072"/>
          </a:xfrm>
          <a:custGeom>
            <a:avLst/>
            <a:gdLst/>
            <a:ahLst/>
            <a:cxnLst/>
            <a:rect r="r" b="b" t="t" l="l"/>
            <a:pathLst>
              <a:path h="4100072" w="5466763">
                <a:moveTo>
                  <a:pt x="0" y="0"/>
                </a:moveTo>
                <a:lnTo>
                  <a:pt x="5466763" y="0"/>
                </a:lnTo>
                <a:lnTo>
                  <a:pt x="5466763" y="4100072"/>
                </a:lnTo>
                <a:lnTo>
                  <a:pt x="0" y="41000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2029567" y="5758689"/>
            <a:ext cx="5521215" cy="3678509"/>
          </a:xfrm>
          <a:custGeom>
            <a:avLst/>
            <a:gdLst/>
            <a:ahLst/>
            <a:cxnLst/>
            <a:rect r="r" b="b" t="t" l="l"/>
            <a:pathLst>
              <a:path h="3678509" w="5521215">
                <a:moveTo>
                  <a:pt x="0" y="0"/>
                </a:moveTo>
                <a:lnTo>
                  <a:pt x="5521215" y="0"/>
                </a:lnTo>
                <a:lnTo>
                  <a:pt x="5521215" y="3678509"/>
                </a:lnTo>
                <a:lnTo>
                  <a:pt x="0" y="367850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6330311" y="5592610"/>
            <a:ext cx="5441674" cy="4081256"/>
          </a:xfrm>
          <a:custGeom>
            <a:avLst/>
            <a:gdLst/>
            <a:ahLst/>
            <a:cxnLst/>
            <a:rect r="r" b="b" t="t" l="l"/>
            <a:pathLst>
              <a:path h="4081256" w="5441674">
                <a:moveTo>
                  <a:pt x="0" y="0"/>
                </a:moveTo>
                <a:lnTo>
                  <a:pt x="5441674" y="0"/>
                </a:lnTo>
                <a:lnTo>
                  <a:pt x="5441674" y="4081255"/>
                </a:lnTo>
                <a:lnTo>
                  <a:pt x="0" y="40812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028700" y="590198"/>
            <a:ext cx="8435266" cy="1489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400"/>
              </a:lnSpc>
            </a:pPr>
            <a:r>
              <a:rPr lang="en-US" sz="8000">
                <a:solidFill>
                  <a:srgbClr val="004162"/>
                </a:solidFill>
                <a:latin typeface="Jua"/>
                <a:ea typeface="Jua"/>
                <a:cs typeface="Jua"/>
                <a:sym typeface="Jua"/>
              </a:rPr>
              <a:t>Short Recap:)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4C5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2019602">
            <a:off x="136457" y="5228659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6975386">
            <a:off x="2025841" y="42126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230795">
            <a:off x="10772677" y="-1009697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7815456">
            <a:off x="14684191" y="7523423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2927468">
            <a:off x="6635053" y="8633368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09"/>
                </a:lnTo>
                <a:lnTo>
                  <a:pt x="0" y="23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1439167">
            <a:off x="699271" y="2777251"/>
            <a:ext cx="451039" cy="533508"/>
          </a:xfrm>
          <a:custGeom>
            <a:avLst/>
            <a:gdLst/>
            <a:ahLst/>
            <a:cxnLst/>
            <a:rect r="r" b="b" t="t" l="l"/>
            <a:pathLst>
              <a:path h="533508" w="451039">
                <a:moveTo>
                  <a:pt x="0" y="0"/>
                </a:moveTo>
                <a:lnTo>
                  <a:pt x="451039" y="0"/>
                </a:lnTo>
                <a:lnTo>
                  <a:pt x="451039" y="533508"/>
                </a:lnTo>
                <a:lnTo>
                  <a:pt x="0" y="5335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80530" b="-114347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4831717">
            <a:off x="1716085" y="8928866"/>
            <a:ext cx="451039" cy="533508"/>
          </a:xfrm>
          <a:custGeom>
            <a:avLst/>
            <a:gdLst/>
            <a:ahLst/>
            <a:cxnLst/>
            <a:rect r="r" b="b" t="t" l="l"/>
            <a:pathLst>
              <a:path h="533508" w="451039">
                <a:moveTo>
                  <a:pt x="0" y="0"/>
                </a:moveTo>
                <a:lnTo>
                  <a:pt x="451039" y="0"/>
                </a:lnTo>
                <a:lnTo>
                  <a:pt x="451039" y="533507"/>
                </a:lnTo>
                <a:lnTo>
                  <a:pt x="0" y="5335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-180530" b="-114347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3590111">
            <a:off x="16511824" y="7405901"/>
            <a:ext cx="451039" cy="533508"/>
          </a:xfrm>
          <a:custGeom>
            <a:avLst/>
            <a:gdLst/>
            <a:ahLst/>
            <a:cxnLst/>
            <a:rect r="r" b="b" t="t" l="l"/>
            <a:pathLst>
              <a:path h="533508" w="451039">
                <a:moveTo>
                  <a:pt x="0" y="0"/>
                </a:moveTo>
                <a:lnTo>
                  <a:pt x="451038" y="0"/>
                </a:lnTo>
                <a:lnTo>
                  <a:pt x="451038" y="533507"/>
                </a:lnTo>
                <a:lnTo>
                  <a:pt x="0" y="53350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80530" b="-114347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4831717">
            <a:off x="15867644" y="967727"/>
            <a:ext cx="451039" cy="533508"/>
          </a:xfrm>
          <a:custGeom>
            <a:avLst/>
            <a:gdLst/>
            <a:ahLst/>
            <a:cxnLst/>
            <a:rect r="r" b="b" t="t" l="l"/>
            <a:pathLst>
              <a:path h="533508" w="451039">
                <a:moveTo>
                  <a:pt x="0" y="0"/>
                </a:moveTo>
                <a:lnTo>
                  <a:pt x="451039" y="0"/>
                </a:lnTo>
                <a:lnTo>
                  <a:pt x="451039" y="533508"/>
                </a:lnTo>
                <a:lnTo>
                  <a:pt x="0" y="5335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-180530" b="-114347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3590111">
            <a:off x="7144059" y="-83181"/>
            <a:ext cx="451039" cy="533508"/>
          </a:xfrm>
          <a:custGeom>
            <a:avLst/>
            <a:gdLst/>
            <a:ahLst/>
            <a:cxnLst/>
            <a:rect r="r" b="b" t="t" l="l"/>
            <a:pathLst>
              <a:path h="533508" w="451039">
                <a:moveTo>
                  <a:pt x="0" y="0"/>
                </a:moveTo>
                <a:lnTo>
                  <a:pt x="451039" y="0"/>
                </a:lnTo>
                <a:lnTo>
                  <a:pt x="451039" y="533508"/>
                </a:lnTo>
                <a:lnTo>
                  <a:pt x="0" y="5335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80530" b="-114347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1571703">
            <a:off x="17337282" y="3529854"/>
            <a:ext cx="1576667" cy="2384709"/>
          </a:xfrm>
          <a:custGeom>
            <a:avLst/>
            <a:gdLst/>
            <a:ahLst/>
            <a:cxnLst/>
            <a:rect r="r" b="b" t="t" l="l"/>
            <a:pathLst>
              <a:path h="2384709" w="1576667">
                <a:moveTo>
                  <a:pt x="0" y="0"/>
                </a:moveTo>
                <a:lnTo>
                  <a:pt x="1576667" y="0"/>
                </a:lnTo>
                <a:lnTo>
                  <a:pt x="1576667" y="2384710"/>
                </a:lnTo>
                <a:lnTo>
                  <a:pt x="0" y="23847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915543" y="3089134"/>
            <a:ext cx="12804137" cy="6169166"/>
          </a:xfrm>
          <a:custGeom>
            <a:avLst/>
            <a:gdLst/>
            <a:ahLst/>
            <a:cxnLst/>
            <a:rect r="r" b="b" t="t" l="l"/>
            <a:pathLst>
              <a:path h="6169166" w="12804137">
                <a:moveTo>
                  <a:pt x="0" y="0"/>
                </a:moveTo>
                <a:lnTo>
                  <a:pt x="12804137" y="0"/>
                </a:lnTo>
                <a:lnTo>
                  <a:pt x="12804137" y="6169166"/>
                </a:lnTo>
                <a:lnTo>
                  <a:pt x="0" y="616916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37253" r="0" b="-1113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3125404" y="800100"/>
            <a:ext cx="12384415" cy="197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799"/>
              </a:lnSpc>
              <a:spcBef>
                <a:spcPct val="0"/>
              </a:spcBef>
            </a:pPr>
            <a:r>
              <a:rPr lang="en-US" sz="11499">
                <a:solidFill>
                  <a:srgbClr val="FAFAFA"/>
                </a:solidFill>
                <a:latin typeface="可画软糖体-简"/>
                <a:ea typeface="可画软糖体-简"/>
                <a:cs typeface="可画软糖体-简"/>
                <a:sym typeface="可画软糖体-简"/>
              </a:rPr>
              <a:t>2025神经科学论坛！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6536914" cy="10287000"/>
          </a:xfrm>
          <a:prstGeom prst="rect">
            <a:avLst/>
          </a:prstGeom>
          <a:solidFill>
            <a:srgbClr val="2D825D"/>
          </a:solidFill>
        </p:spPr>
      </p:sp>
      <p:sp>
        <p:nvSpPr>
          <p:cNvPr name="Freeform 3" id="3"/>
          <p:cNvSpPr/>
          <p:nvPr/>
        </p:nvSpPr>
        <p:spPr>
          <a:xfrm flipH="false" flipV="false" rot="0">
            <a:off x="10674298" y="307957"/>
            <a:ext cx="7253315" cy="4835543"/>
          </a:xfrm>
          <a:custGeom>
            <a:avLst/>
            <a:gdLst/>
            <a:ahLst/>
            <a:cxnLst/>
            <a:rect r="r" b="b" t="t" l="l"/>
            <a:pathLst>
              <a:path h="4835543" w="7253315">
                <a:moveTo>
                  <a:pt x="0" y="0"/>
                </a:moveTo>
                <a:lnTo>
                  <a:pt x="7253314" y="0"/>
                </a:lnTo>
                <a:lnTo>
                  <a:pt x="7253314" y="4835543"/>
                </a:lnTo>
                <a:lnTo>
                  <a:pt x="0" y="48355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911368" y="5356225"/>
            <a:ext cx="6780982" cy="4517829"/>
          </a:xfrm>
          <a:custGeom>
            <a:avLst/>
            <a:gdLst/>
            <a:ahLst/>
            <a:cxnLst/>
            <a:rect r="r" b="b" t="t" l="l"/>
            <a:pathLst>
              <a:path h="4517829" w="6780982">
                <a:moveTo>
                  <a:pt x="0" y="0"/>
                </a:moveTo>
                <a:lnTo>
                  <a:pt x="6780982" y="0"/>
                </a:lnTo>
                <a:lnTo>
                  <a:pt x="6780982" y="4517829"/>
                </a:lnTo>
                <a:lnTo>
                  <a:pt x="0" y="45178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911368" y="307957"/>
            <a:ext cx="3624643" cy="4835543"/>
          </a:xfrm>
          <a:custGeom>
            <a:avLst/>
            <a:gdLst/>
            <a:ahLst/>
            <a:cxnLst/>
            <a:rect r="r" b="b" t="t" l="l"/>
            <a:pathLst>
              <a:path h="4835543" w="3624643">
                <a:moveTo>
                  <a:pt x="0" y="0"/>
                </a:moveTo>
                <a:lnTo>
                  <a:pt x="3624643" y="0"/>
                </a:lnTo>
                <a:lnTo>
                  <a:pt x="3624643" y="4835543"/>
                </a:lnTo>
                <a:lnTo>
                  <a:pt x="0" y="48355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64995" y="5356225"/>
            <a:ext cx="4111597" cy="4534507"/>
          </a:xfrm>
          <a:custGeom>
            <a:avLst/>
            <a:gdLst/>
            <a:ahLst/>
            <a:cxnLst/>
            <a:rect r="r" b="b" t="t" l="l"/>
            <a:pathLst>
              <a:path h="4534507" w="4111597">
                <a:moveTo>
                  <a:pt x="0" y="0"/>
                </a:moveTo>
                <a:lnTo>
                  <a:pt x="4111597" y="0"/>
                </a:lnTo>
                <a:lnTo>
                  <a:pt x="4111597" y="4534506"/>
                </a:lnTo>
                <a:lnTo>
                  <a:pt x="0" y="45345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0389" t="-17857" r="-47228" b="-160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933450"/>
            <a:ext cx="5243646" cy="131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800"/>
              </a:lnSpc>
            </a:pPr>
            <a:r>
              <a:rPr lang="en-US" sz="8000">
                <a:solidFill>
                  <a:srgbClr val="FAFAFA"/>
                </a:solidFill>
                <a:latin typeface="可画软糖体-简"/>
                <a:ea typeface="可画软糖体-简"/>
                <a:cs typeface="可画软糖体-简"/>
                <a:sym typeface="可画软糖体-简"/>
              </a:rPr>
              <a:t>我们会...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71931" y="2361247"/>
            <a:ext cx="5243646" cy="5761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策划论坛内容</a:t>
            </a:r>
          </a:p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分享前沿研究</a:t>
            </a:r>
          </a:p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联系分享嘉宾</a:t>
            </a:r>
          </a:p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对接报名参会人员</a:t>
            </a:r>
          </a:p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设计、美工</a:t>
            </a:r>
          </a:p>
          <a:p>
            <a:pPr algn="l" marL="755649" indent="-377824" lvl="1">
              <a:lnSpc>
                <a:spcPts val="5634"/>
              </a:lnSpc>
              <a:buFont typeface="Arial"/>
              <a:buChar char="•"/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宣传</a:t>
            </a:r>
          </a:p>
          <a:p>
            <a:pPr algn="l">
              <a:lnSpc>
                <a:spcPts val="5634"/>
              </a:lnSpc>
            </a:pPr>
          </a:p>
          <a:p>
            <a:pPr algn="l">
              <a:lnSpc>
                <a:spcPts val="5634"/>
              </a:lnSpc>
            </a:pPr>
            <a:r>
              <a:rPr lang="en-US" sz="3499">
                <a:solidFill>
                  <a:srgbClr val="FAFAFA"/>
                </a:solidFill>
                <a:latin typeface="Jua"/>
                <a:ea typeface="Jua"/>
                <a:cs typeface="Jua"/>
                <a:sym typeface="Jua"/>
              </a:rPr>
              <a:t>    2025.1 - 2025.6（？）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D825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-10800000">
            <a:off x="0" y="-7151581"/>
            <a:ext cx="7912867" cy="9801974"/>
          </a:xfrm>
          <a:custGeom>
            <a:avLst/>
            <a:gdLst/>
            <a:ahLst/>
            <a:cxnLst/>
            <a:rect r="r" b="b" t="t" l="l"/>
            <a:pathLst>
              <a:path h="9801974" w="7912867">
                <a:moveTo>
                  <a:pt x="7912867" y="0"/>
                </a:moveTo>
                <a:lnTo>
                  <a:pt x="0" y="0"/>
                </a:lnTo>
                <a:lnTo>
                  <a:pt x="0" y="9801974"/>
                </a:lnTo>
                <a:lnTo>
                  <a:pt x="7912867" y="9801974"/>
                </a:lnTo>
                <a:lnTo>
                  <a:pt x="791286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547388">
            <a:off x="10375133" y="-7117773"/>
            <a:ext cx="7912867" cy="9801974"/>
          </a:xfrm>
          <a:custGeom>
            <a:avLst/>
            <a:gdLst/>
            <a:ahLst/>
            <a:cxnLst/>
            <a:rect r="r" b="b" t="t" l="l"/>
            <a:pathLst>
              <a:path h="9801974" w="7912867">
                <a:moveTo>
                  <a:pt x="0" y="0"/>
                </a:moveTo>
                <a:lnTo>
                  <a:pt x="7912867" y="0"/>
                </a:lnTo>
                <a:lnTo>
                  <a:pt x="7912867" y="9801975"/>
                </a:lnTo>
                <a:lnTo>
                  <a:pt x="0" y="98019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187567" y="-5077574"/>
            <a:ext cx="7912867" cy="9801974"/>
          </a:xfrm>
          <a:custGeom>
            <a:avLst/>
            <a:gdLst/>
            <a:ahLst/>
            <a:cxnLst/>
            <a:rect r="r" b="b" t="t" l="l"/>
            <a:pathLst>
              <a:path h="9801974" w="7912867">
                <a:moveTo>
                  <a:pt x="0" y="0"/>
                </a:moveTo>
                <a:lnTo>
                  <a:pt x="7912866" y="0"/>
                </a:lnTo>
                <a:lnTo>
                  <a:pt x="7912866" y="9801974"/>
                </a:lnTo>
                <a:lnTo>
                  <a:pt x="0" y="98019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1639714">
            <a:off x="2714870" y="1667499"/>
            <a:ext cx="1689574" cy="2033405"/>
          </a:xfrm>
          <a:custGeom>
            <a:avLst/>
            <a:gdLst/>
            <a:ahLst/>
            <a:cxnLst/>
            <a:rect r="r" b="b" t="t" l="l"/>
            <a:pathLst>
              <a:path h="2033405" w="1689574">
                <a:moveTo>
                  <a:pt x="0" y="0"/>
                </a:moveTo>
                <a:lnTo>
                  <a:pt x="1689575" y="0"/>
                </a:lnTo>
                <a:lnTo>
                  <a:pt x="1689575" y="2033405"/>
                </a:lnTo>
                <a:lnTo>
                  <a:pt x="0" y="20334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5912760"/>
            <a:ext cx="16230600" cy="1504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AFAFA"/>
                </a:solidFill>
                <a:latin typeface="Fredoka"/>
                <a:ea typeface="Fredoka"/>
                <a:cs typeface="Fredoka"/>
                <a:sym typeface="Fredoka"/>
              </a:rPr>
              <a:t>See you in 2025!</a:t>
            </a:r>
          </a:p>
        </p:txBody>
      </p:sp>
      <p:sp>
        <p:nvSpPr>
          <p:cNvPr name="Freeform 7" id="7"/>
          <p:cNvSpPr/>
          <p:nvPr/>
        </p:nvSpPr>
        <p:spPr>
          <a:xfrm flipH="true" flipV="false" rot="-1927490">
            <a:off x="14023643" y="1528954"/>
            <a:ext cx="1689574" cy="2033405"/>
          </a:xfrm>
          <a:custGeom>
            <a:avLst/>
            <a:gdLst/>
            <a:ahLst/>
            <a:cxnLst/>
            <a:rect r="r" b="b" t="t" l="l"/>
            <a:pathLst>
              <a:path h="2033405" w="1689574">
                <a:moveTo>
                  <a:pt x="1689575" y="0"/>
                </a:moveTo>
                <a:lnTo>
                  <a:pt x="0" y="0"/>
                </a:lnTo>
                <a:lnTo>
                  <a:pt x="0" y="2033405"/>
                </a:lnTo>
                <a:lnTo>
                  <a:pt x="1689575" y="2033405"/>
                </a:lnTo>
                <a:lnTo>
                  <a:pt x="168957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907068">
            <a:off x="621596" y="2370461"/>
            <a:ext cx="594969" cy="627481"/>
          </a:xfrm>
          <a:custGeom>
            <a:avLst/>
            <a:gdLst/>
            <a:ahLst/>
            <a:cxnLst/>
            <a:rect r="r" b="b" t="t" l="l"/>
            <a:pathLst>
              <a:path h="627481" w="594969">
                <a:moveTo>
                  <a:pt x="0" y="0"/>
                </a:moveTo>
                <a:lnTo>
                  <a:pt x="594969" y="0"/>
                </a:lnTo>
                <a:lnTo>
                  <a:pt x="594969" y="627481"/>
                </a:lnTo>
                <a:lnTo>
                  <a:pt x="0" y="62748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620719">
            <a:off x="5717880" y="2308544"/>
            <a:ext cx="449653" cy="474224"/>
          </a:xfrm>
          <a:custGeom>
            <a:avLst/>
            <a:gdLst/>
            <a:ahLst/>
            <a:cxnLst/>
            <a:rect r="r" b="b" t="t" l="l"/>
            <a:pathLst>
              <a:path h="474224" w="449653">
                <a:moveTo>
                  <a:pt x="0" y="0"/>
                </a:moveTo>
                <a:lnTo>
                  <a:pt x="449652" y="0"/>
                </a:lnTo>
                <a:lnTo>
                  <a:pt x="449652" y="474224"/>
                </a:lnTo>
                <a:lnTo>
                  <a:pt x="0" y="47422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3709280">
            <a:off x="11588743" y="2447090"/>
            <a:ext cx="449653" cy="474224"/>
          </a:xfrm>
          <a:custGeom>
            <a:avLst/>
            <a:gdLst/>
            <a:ahLst/>
            <a:cxnLst/>
            <a:rect r="r" b="b" t="t" l="l"/>
            <a:pathLst>
              <a:path h="474224" w="449653">
                <a:moveTo>
                  <a:pt x="0" y="0"/>
                </a:moveTo>
                <a:lnTo>
                  <a:pt x="449653" y="0"/>
                </a:lnTo>
                <a:lnTo>
                  <a:pt x="449653" y="474224"/>
                </a:lnTo>
                <a:lnTo>
                  <a:pt x="0" y="47422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1610968">
            <a:off x="16961815" y="2336652"/>
            <a:ext cx="594969" cy="627481"/>
          </a:xfrm>
          <a:custGeom>
            <a:avLst/>
            <a:gdLst/>
            <a:ahLst/>
            <a:cxnLst/>
            <a:rect r="r" b="b" t="t" l="l"/>
            <a:pathLst>
              <a:path h="627481" w="594969">
                <a:moveTo>
                  <a:pt x="0" y="0"/>
                </a:moveTo>
                <a:lnTo>
                  <a:pt x="594970" y="0"/>
                </a:lnTo>
                <a:lnTo>
                  <a:pt x="594970" y="627482"/>
                </a:lnTo>
                <a:lnTo>
                  <a:pt x="0" y="62748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DAGZ0VgZq-M</dc:identifier>
  <dcterms:modified xsi:type="dcterms:W3CDTF">2011-08-01T06:04:30Z</dcterms:modified>
  <cp:revision>1</cp:revision>
  <dc:title>12.23 神经科学社</dc:title>
</cp:coreProperties>
</file>