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6" r:id="rId2"/>
  </p:sldMasterIdLst>
  <p:sldIdLst>
    <p:sldId id="277" r:id="rId3"/>
    <p:sldId id="257" r:id="rId4"/>
    <p:sldId id="260" r:id="rId5"/>
    <p:sldId id="256" r:id="rId6"/>
    <p:sldId id="258" r:id="rId7"/>
    <p:sldId id="259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5" r:id="rId22"/>
    <p:sldId id="274" r:id="rId23"/>
    <p:sldId id="276" r:id="rId24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جمع" id="{37485FDE-13D6-4206-B9B9-33F79AA17F5C}">
          <p14:sldIdLst>
            <p14:sldId id="277"/>
            <p14:sldId id="257"/>
            <p14:sldId id="260"/>
            <p14:sldId id="256"/>
            <p14:sldId id="258"/>
            <p14:sldId id="259"/>
          </p14:sldIdLst>
        </p14:section>
        <p14:section name="طرح" id="{80450520-A7D2-4EB7-A737-9E9F0EB7742E}">
          <p14:sldIdLst>
            <p14:sldId id="262"/>
            <p14:sldId id="263"/>
            <p14:sldId id="261"/>
            <p14:sldId id="264"/>
            <p14:sldId id="265"/>
          </p14:sldIdLst>
        </p14:section>
        <p14:section name="ضرب" id="{8A4F10CD-9B56-4236-A343-40D0F3422DCD}">
          <p14:sldIdLst>
            <p14:sldId id="266"/>
            <p14:sldId id="267"/>
            <p14:sldId id="268"/>
            <p14:sldId id="269"/>
            <p14:sldId id="270"/>
          </p14:sldIdLst>
        </p14:section>
        <p14:section name="تقسيم" id="{B0C2BB2A-127F-4902-9F84-74AF7DC701A3}">
          <p14:sldIdLst>
            <p14:sldId id="272"/>
            <p14:sldId id="271"/>
            <p14:sldId id="273"/>
            <p14:sldId id="275"/>
            <p14:sldId id="274"/>
          </p14:sldIdLst>
        </p14:section>
        <p14:section name="نهاية" id="{8280013E-1F52-40BC-AB0A-80CEA7693817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94" autoAdjust="0"/>
    <p:restoredTop sz="94660"/>
  </p:normalViewPr>
  <p:slideViewPr>
    <p:cSldViewPr snapToGrid="0">
      <p:cViewPr>
        <p:scale>
          <a:sx n="33" d="100"/>
          <a:sy n="33" d="100"/>
        </p:scale>
        <p:origin x="2808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23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8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06/04/1447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8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407D-DD32-AEAD-015A-8AC65CD9C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54C0D8C6-5566-C84D-9874-3D259291A460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17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BE34D5C2-30CB-2E86-2F35-C20FC3CEC650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ar-JO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A4935361-3A37-2FFB-CC3D-C0543A180839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AA5A00D4-CA4F-8721-01C2-A3AA2663CCD4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0C809C75-E725-CBE7-DE07-B9465598BCFE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506A18F1-6A00-3F96-5631-EC26E628952D}"/>
              </a:ext>
            </a:extLst>
          </p:cNvPr>
          <p:cNvSpPr txBox="1"/>
          <p:nvPr/>
        </p:nvSpPr>
        <p:spPr>
          <a:xfrm>
            <a:off x="4447649" y="4980993"/>
            <a:ext cx="65274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CFD3A5A4-F40E-04D8-5C23-053552B0C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749CAF93-4ECA-FD38-3C70-40E8CD231159}"/>
              </a:ext>
            </a:extLst>
          </p:cNvPr>
          <p:cNvSpPr txBox="1"/>
          <p:nvPr/>
        </p:nvSpPr>
        <p:spPr>
          <a:xfrm>
            <a:off x="7093410" y="4980993"/>
            <a:ext cx="65274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20660F6-9ED5-C5B0-5681-0F26921BE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D7242AAA-B3C1-96AE-E663-4EC416F2D86B}"/>
              </a:ext>
            </a:extLst>
          </p:cNvPr>
          <p:cNvSpPr txBox="1"/>
          <p:nvPr/>
        </p:nvSpPr>
        <p:spPr>
          <a:xfrm>
            <a:off x="5756805" y="4980993"/>
            <a:ext cx="67839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5757921-0B97-75AC-C054-A7FED1EC3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E10C20-9046-8530-0285-2A3C5DA08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2B22D80A-8DB6-CEBD-3A4D-227E5042EF50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492844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923A-6F51-BF3A-EC00-9D6AC6CB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0367DC3A-688D-D915-041A-BF58EE2B361A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73C340E5-6708-7B40-CE19-F6AB0B302E1E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ar-JO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81765846-1F9C-8A82-4303-EBA328E21BC4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4B23C691-34AE-EAC4-0F65-E7CBE957AB07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50D2CDFF-9A6A-88B0-F654-745F65FAF648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C138E9C0-65BB-975E-5402-033937185DE9}"/>
              </a:ext>
            </a:extLst>
          </p:cNvPr>
          <p:cNvSpPr txBox="1"/>
          <p:nvPr/>
        </p:nvSpPr>
        <p:spPr>
          <a:xfrm>
            <a:off x="5765907" y="4980993"/>
            <a:ext cx="64633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59A8C2CF-FA45-643F-BC33-AB5F8A9DE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AA291686-32EC-CEC7-152E-8FE0834571CB}"/>
              </a:ext>
            </a:extLst>
          </p:cNvPr>
          <p:cNvSpPr txBox="1"/>
          <p:nvPr/>
        </p:nvSpPr>
        <p:spPr>
          <a:xfrm>
            <a:off x="7080586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5AB1436-E550-6BEE-E7E2-2461DEBDE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92855BCE-33D2-8714-4316-790BCF478DEA}"/>
              </a:ext>
            </a:extLst>
          </p:cNvPr>
          <p:cNvSpPr txBox="1"/>
          <p:nvPr/>
        </p:nvSpPr>
        <p:spPr>
          <a:xfrm>
            <a:off x="4389512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4695F39-E138-3DCB-09C9-B9D445D48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50A0BF-A26D-EA82-EA95-14E843E50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1220D02E-3B8B-6E3D-0EED-270C33813D49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57134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542EC-A4FB-6E0F-FAE2-90E19CCE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6595CD72-AAD6-9E23-FE54-31BA48AD65F9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43EF274C-BE7A-0391-B9D7-C1E91057876A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×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EF3EF13A-D83E-39B5-D138-C0D30F95C462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901CDEE0-D646-2E6E-DE48-BB1E0ABC5F86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AD0660F7-7041-B562-1340-C39FE206378D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18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4C99FCB1-95FB-CD49-26F7-FA8407566302}"/>
              </a:ext>
            </a:extLst>
          </p:cNvPr>
          <p:cNvSpPr txBox="1"/>
          <p:nvPr/>
        </p:nvSpPr>
        <p:spPr>
          <a:xfrm>
            <a:off x="4242464" y="4980993"/>
            <a:ext cx="106311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14FBBCF6-4B94-8601-934E-34C6E2261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09774843-FA21-B23E-4E3F-439B9CE3968A}"/>
              </a:ext>
            </a:extLst>
          </p:cNvPr>
          <p:cNvSpPr txBox="1"/>
          <p:nvPr/>
        </p:nvSpPr>
        <p:spPr>
          <a:xfrm>
            <a:off x="6895439" y="4980993"/>
            <a:ext cx="104868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AD6ACD3-E9FA-8317-1D1C-3E87D8C8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4395DF54-1790-0968-D375-6DF0839727AA}"/>
              </a:ext>
            </a:extLst>
          </p:cNvPr>
          <p:cNvSpPr txBox="1"/>
          <p:nvPr/>
        </p:nvSpPr>
        <p:spPr>
          <a:xfrm>
            <a:off x="5558032" y="4980993"/>
            <a:ext cx="107593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F48501A-18B2-4EA4-7482-870A168A2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B2D141-127F-4E6C-F915-FDC6DA8BC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9810B507-5392-BEB9-10C7-BAA1CBAB2B2B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4269256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D888D-8CB7-9F33-0AED-48614BD70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78F0012E-DF20-0628-25D4-02CBADC6F192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56535A7F-F68D-8518-50F6-7FEE8843A4FE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×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818F73AF-65A3-17D3-B592-D5AFAEC7FED2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B77287CE-9D37-3A6C-A752-6534DA08BADD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196CCE63-8B56-6D9C-8ED8-25D701025B90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F75768DC-BA41-8FF5-AD20-88E594994A1C}"/>
              </a:ext>
            </a:extLst>
          </p:cNvPr>
          <p:cNvSpPr txBox="1"/>
          <p:nvPr/>
        </p:nvSpPr>
        <p:spPr>
          <a:xfrm>
            <a:off x="6884470" y="4980993"/>
            <a:ext cx="114005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1667B80E-4C73-21F4-43DB-F68C45119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5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7A576E2E-16E5-8130-3ADC-46DA6F54654D}"/>
              </a:ext>
            </a:extLst>
          </p:cNvPr>
          <p:cNvSpPr txBox="1"/>
          <p:nvPr/>
        </p:nvSpPr>
        <p:spPr>
          <a:xfrm>
            <a:off x="5504055" y="4980993"/>
            <a:ext cx="118013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E329FBD-02AE-4F2D-844E-256D79CAD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7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79972861-3B77-39EC-9B58-B3086E7EF2EC}"/>
              </a:ext>
            </a:extLst>
          </p:cNvPr>
          <p:cNvSpPr txBox="1"/>
          <p:nvPr/>
        </p:nvSpPr>
        <p:spPr>
          <a:xfrm>
            <a:off x="4175511" y="4980993"/>
            <a:ext cx="113364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32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9BAED39-45AF-6F1A-7180-71E59B66A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2A0FD4-161A-0263-C74C-9606BBBD3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5767012D-2DB0-B43E-CE32-57E805EEDC94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4271829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64163-BC99-E9A0-F18E-1B007259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00991DF6-B95D-23DA-EC40-2E92C66FCFDC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0E183A4E-9378-1905-9D87-C21D37BE0900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×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CD0B6C59-8B76-F6F3-0288-3D2D17B3DC7B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687D1713-3E6C-E9FD-26CF-250B08AF34C8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C486806E-C299-A8A6-6D94-5753DC051439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F6EF4EBE-1BDD-929B-6772-B90875FEE22C}"/>
              </a:ext>
            </a:extLst>
          </p:cNvPr>
          <p:cNvSpPr txBox="1"/>
          <p:nvPr/>
        </p:nvSpPr>
        <p:spPr>
          <a:xfrm>
            <a:off x="5478969" y="4980993"/>
            <a:ext cx="122020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D650AC13-798C-72FF-CC10-0F11BC3B5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3F55EE86-F1F2-095A-8B43-6211B67967BD}"/>
              </a:ext>
            </a:extLst>
          </p:cNvPr>
          <p:cNvSpPr txBox="1"/>
          <p:nvPr/>
        </p:nvSpPr>
        <p:spPr>
          <a:xfrm>
            <a:off x="6832922" y="4980993"/>
            <a:ext cx="1173719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AEBE1B7-5EAC-9037-82C6-643EE1CCA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EF75B715-9EE7-F4A9-3381-01A1163A2D83}"/>
              </a:ext>
            </a:extLst>
          </p:cNvPr>
          <p:cNvSpPr txBox="1"/>
          <p:nvPr/>
        </p:nvSpPr>
        <p:spPr>
          <a:xfrm>
            <a:off x="4185129" y="4980993"/>
            <a:ext cx="1114409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EDC28D0-2CC3-78BB-9426-65E841963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E216FF-0080-D8DF-9389-F1F6262BC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28CD0CD8-38F9-4CC6-D694-EBA2BE7A3687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369089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0DEF-EDED-DBBE-2C99-EA79B5B4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D615D24A-D20E-8FE9-897A-67CA981598CE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BFD8D062-4FD7-8FC2-C8D8-606ABEAF27C5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×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3C07E7AA-0E23-536E-9DD2-2D51616CE54A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C269B2F5-B08F-1E0B-E118-8D06BFAAEB92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00747B8F-A13F-D273-EA78-8508487D06E5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42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A7B10AB7-68AE-E365-6442-3E5F692AE338}"/>
              </a:ext>
            </a:extLst>
          </p:cNvPr>
          <p:cNvSpPr txBox="1"/>
          <p:nvPr/>
        </p:nvSpPr>
        <p:spPr>
          <a:xfrm>
            <a:off x="4177544" y="4980993"/>
            <a:ext cx="119295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42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DFACD89C-BA59-C963-1BD9-5F0255BFB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75046156-BF71-2814-AC02-D862ADEBA661}"/>
              </a:ext>
            </a:extLst>
          </p:cNvPr>
          <p:cNvSpPr txBox="1"/>
          <p:nvPr/>
        </p:nvSpPr>
        <p:spPr>
          <a:xfrm>
            <a:off x="6806473" y="4980993"/>
            <a:ext cx="1226619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D02274B-A52A-BB6A-C294-F56538C93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B9162850-2127-2845-7F9E-A8CC9AACB582}"/>
              </a:ext>
            </a:extLst>
          </p:cNvPr>
          <p:cNvSpPr txBox="1"/>
          <p:nvPr/>
        </p:nvSpPr>
        <p:spPr>
          <a:xfrm>
            <a:off x="5525972" y="4980993"/>
            <a:ext cx="114005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4FBBAE9-2F9A-AC5F-B488-47FC0025F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D55231-BEFC-EFCF-5BDD-D961EF127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CCDEBF29-5527-D092-B36E-C8E2797B199A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050318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C4199-B7E6-F967-838A-C518C5CD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4459A4EA-395A-A9E6-E8CC-ABD77097A292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11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1F0DE068-846A-D890-1A52-B89DBDF362F6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×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A2096F20-DB67-27C6-B826-19106F969F84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0E8E7F72-CEF4-ACDD-2DC2-D086AB6F2DFA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80F17078-14BB-D018-3D85-818D3FB19A0E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D50D8DED-FA4F-218A-FEF8-C4930BA3543D}"/>
              </a:ext>
            </a:extLst>
          </p:cNvPr>
          <p:cNvSpPr txBox="1"/>
          <p:nvPr/>
        </p:nvSpPr>
        <p:spPr>
          <a:xfrm>
            <a:off x="5535074" y="4980993"/>
            <a:ext cx="110799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33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8E3D9CD4-CB18-63D2-441B-318F47F24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02402600-58A6-4D0D-3EB6-18F581BBFCFB}"/>
              </a:ext>
            </a:extLst>
          </p:cNvPr>
          <p:cNvSpPr txBox="1"/>
          <p:nvPr/>
        </p:nvSpPr>
        <p:spPr>
          <a:xfrm>
            <a:off x="6911469" y="4980993"/>
            <a:ext cx="101662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5947CE-4577-7A74-28C3-F8A14A405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60FC8C06-FBC3-88BF-F5BF-D77CE0CE3295}"/>
              </a:ext>
            </a:extLst>
          </p:cNvPr>
          <p:cNvSpPr txBox="1"/>
          <p:nvPr/>
        </p:nvSpPr>
        <p:spPr>
          <a:xfrm>
            <a:off x="4185128" y="4980993"/>
            <a:ext cx="1114409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D083E64-9946-35DE-9D2E-7A5DCF21A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90033E-F972-CEE1-63C7-8AF59C6EB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40E87130-E248-A657-DAEC-0661FDDF14EC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435008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F012-11B1-B052-64B1-CA867E687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69EBB4D7-B335-30A2-BFC5-227F66B35453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EB8CC919-AC0B-6411-6D51-354A7D3F239C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÷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833433E6-4FD7-B013-7F67-97653A047A1F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621E077D-9520-6515-067D-DE5487F1AF05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B8E11562-1D21-1F1B-6274-6B2B92A74070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7F20F75C-0F64-8672-DBCA-7CF0A97237F4}"/>
              </a:ext>
            </a:extLst>
          </p:cNvPr>
          <p:cNvSpPr txBox="1"/>
          <p:nvPr/>
        </p:nvSpPr>
        <p:spPr>
          <a:xfrm>
            <a:off x="7131333" y="4980993"/>
            <a:ext cx="64633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79973970-F400-8838-C48D-F419F4F0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5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94B330E5-8135-0E81-1C90-FD0D640AAC88}"/>
              </a:ext>
            </a:extLst>
          </p:cNvPr>
          <p:cNvSpPr txBox="1"/>
          <p:nvPr/>
        </p:nvSpPr>
        <p:spPr>
          <a:xfrm>
            <a:off x="5767749" y="4980993"/>
            <a:ext cx="65274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E731AFF-486F-D904-C0CB-EC39BF890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7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532A5A77-6FA0-B9D7-8037-F1EEB17AC9AB}"/>
              </a:ext>
            </a:extLst>
          </p:cNvPr>
          <p:cNvSpPr txBox="1"/>
          <p:nvPr/>
        </p:nvSpPr>
        <p:spPr>
          <a:xfrm>
            <a:off x="4389513" y="4980993"/>
            <a:ext cx="70564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A56D5B7-1D88-AD4D-B726-B13FC2B66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481AF3-1348-5823-411D-EC7BE18D2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05E966F0-670E-E177-AAC0-3D7D04D1CCA9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741802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64A0-E460-05CC-49EA-734A0582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501BE859-0135-2372-CCF8-F657E1D5F7E1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1D6549A9-5653-0A12-81ED-866E778B35D5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÷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A84E6726-5439-AB15-B975-FDF197D8CE74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D8284309-0681-EA1B-072D-96BDCFDE143C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6400ECA0-52DC-9AEB-0054-B40CB8DC054C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877F6D88-00A2-9F72-3321-7B1052EA7B1D}"/>
              </a:ext>
            </a:extLst>
          </p:cNvPr>
          <p:cNvSpPr txBox="1"/>
          <p:nvPr/>
        </p:nvSpPr>
        <p:spPr>
          <a:xfrm>
            <a:off x="4421200" y="4980993"/>
            <a:ext cx="70564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0095289B-6F4E-703E-08EB-86299D471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180A5884-2107-9D51-4725-6CECEB78AEA6}"/>
              </a:ext>
            </a:extLst>
          </p:cNvPr>
          <p:cNvSpPr txBox="1"/>
          <p:nvPr/>
        </p:nvSpPr>
        <p:spPr>
          <a:xfrm>
            <a:off x="7066960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C499ABC-086E-5BCF-BB04-2D3B195A1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4AC0F26D-C3CA-B3B0-6FB9-20D0D883F515}"/>
              </a:ext>
            </a:extLst>
          </p:cNvPr>
          <p:cNvSpPr txBox="1"/>
          <p:nvPr/>
        </p:nvSpPr>
        <p:spPr>
          <a:xfrm>
            <a:off x="5756805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93ED052-A904-1A83-7F3C-CE000E378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5F604A-CB96-0100-1D53-95F5D4D57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97E2C94F-33D6-86C8-28B3-F9306C28E00E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889438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290B-4551-77C8-E353-766A38D8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6F2BC5DA-741B-6F60-F5B3-201CF457DA6B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32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C2CEB7F9-DC64-9DE9-5F70-FC39F0ED7484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÷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9E455147-7D5C-B537-EE36-99B8F6858656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1841F4BF-0508-6AA8-FC2F-15CECC778055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E977AA58-10DA-8046-8D1A-C1A57FC49305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102B79C3-D1F6-FC68-A304-36233362C3B1}"/>
              </a:ext>
            </a:extLst>
          </p:cNvPr>
          <p:cNvSpPr txBox="1"/>
          <p:nvPr/>
        </p:nvSpPr>
        <p:spPr>
          <a:xfrm>
            <a:off x="5736251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032C447A-7FE9-8165-CB9D-7013DAABB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BFDE7756-30AC-D149-D80B-C9F10F818003}"/>
              </a:ext>
            </a:extLst>
          </p:cNvPr>
          <p:cNvSpPr txBox="1"/>
          <p:nvPr/>
        </p:nvSpPr>
        <p:spPr>
          <a:xfrm>
            <a:off x="7073372" y="4980993"/>
            <a:ext cx="692818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597F39A-2E72-3505-AB11-C9A23FBB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447341EC-056A-E53E-B5AA-121F8D0DAC76}"/>
              </a:ext>
            </a:extLst>
          </p:cNvPr>
          <p:cNvSpPr txBox="1"/>
          <p:nvPr/>
        </p:nvSpPr>
        <p:spPr>
          <a:xfrm>
            <a:off x="4403138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B0E95D7-1E52-946A-ADCC-468F193BD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8F9BFC-501E-E42F-F857-424529C9C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C47B0D4F-9A40-9F7E-1020-37565AE947B6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62664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78A3-F35D-9602-30C5-373CB53C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EB235079-F8FB-DBC3-F03F-5567C1F1516A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37907C87-FF66-07FC-0828-4B8EF7AA70D8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F43F4F5C-38BF-7180-CE06-396968954700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FF28EBAE-8668-920C-ABDB-D9A8987ACC80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61948344-5435-CBAA-BABD-AE5C49BA9ABB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2DDA48D2-192E-7276-76A5-BB576F24BDFE}"/>
              </a:ext>
            </a:extLst>
          </p:cNvPr>
          <p:cNvSpPr txBox="1"/>
          <p:nvPr/>
        </p:nvSpPr>
        <p:spPr>
          <a:xfrm>
            <a:off x="5577554" y="4980993"/>
            <a:ext cx="102303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A344600D-EA01-FAB1-3377-EEA5E910A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CF0EC420-FFEE-2492-56A5-80E05A098BCF}"/>
              </a:ext>
            </a:extLst>
          </p:cNvPr>
          <p:cNvSpPr txBox="1"/>
          <p:nvPr/>
        </p:nvSpPr>
        <p:spPr>
          <a:xfrm>
            <a:off x="6911469" y="4980993"/>
            <a:ext cx="101662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13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E05CBF7-3A68-845A-AE1F-BCB438319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BA01EAEC-98CD-7863-2FAF-D0B50FF6DA1D}"/>
              </a:ext>
            </a:extLst>
          </p:cNvPr>
          <p:cNvSpPr txBox="1"/>
          <p:nvPr/>
        </p:nvSpPr>
        <p:spPr>
          <a:xfrm>
            <a:off x="4221197" y="4980993"/>
            <a:ext cx="104227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6B78421-FD1D-9B60-7815-7CE6A4638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829009-1D2B-27A3-19FD-B3427181A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19032E87-B5B2-00D1-D2AA-6445724E4DBA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2421875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EDA14-B61D-CC91-BD30-D89FC42A7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7BAB8A0F-04A9-F900-35F8-5C25E2D54103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30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1EBDD2BA-97E0-E487-DE3C-8A1637B537CC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÷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B5E5C4C6-5E06-B1CE-0211-01BBACECCACD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3D6CF72D-61DC-92DB-042A-0EDB7D14391A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C14EEC90-C529-E715-B9E6-C3E6F858ECB7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E7F9DD37-32BD-08C5-9E51-4F323547DF6F}"/>
              </a:ext>
            </a:extLst>
          </p:cNvPr>
          <p:cNvSpPr txBox="1"/>
          <p:nvPr/>
        </p:nvSpPr>
        <p:spPr>
          <a:xfrm>
            <a:off x="5749877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FA75907B-090D-A8C0-5763-8762D3751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1B1DFFAA-874A-26AA-54E1-FFC40F5FE9E2}"/>
              </a:ext>
            </a:extLst>
          </p:cNvPr>
          <p:cNvSpPr txBox="1"/>
          <p:nvPr/>
        </p:nvSpPr>
        <p:spPr>
          <a:xfrm>
            <a:off x="7066960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5677739-9C72-B516-55FF-2F9CDBCAD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83EBCAD3-DE14-F513-DF7F-E739AF479230}"/>
              </a:ext>
            </a:extLst>
          </p:cNvPr>
          <p:cNvSpPr txBox="1"/>
          <p:nvPr/>
        </p:nvSpPr>
        <p:spPr>
          <a:xfrm>
            <a:off x="4389512" y="4980993"/>
            <a:ext cx="70564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4537660-EB5B-DD33-1A17-7D59C7C9A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3E2CFB-9D50-759D-5488-2953EF114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10877A0D-1E63-077F-F68D-744E24DDC556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757111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B239-7ED1-5021-4865-2E641C22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34897110-DAAF-6754-BD7E-6681B93D656D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23BD1F17-2842-A962-4F25-256E24C7E1BC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÷</a:t>
            </a: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90EB4154-DBEA-7E19-CEBB-BDDE54EA9105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A4E80E18-83E2-2030-61DA-048A22A9C273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15C57F2B-B191-A5CB-FDFE-01CCA9414142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B11DAA62-E45E-BEE6-B38F-A3ABCD13CD51}"/>
              </a:ext>
            </a:extLst>
          </p:cNvPr>
          <p:cNvSpPr txBox="1"/>
          <p:nvPr/>
        </p:nvSpPr>
        <p:spPr>
          <a:xfrm>
            <a:off x="4421200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35EEA801-9E9C-6774-B5AB-906474E72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91343CA1-5EF5-7F90-D0DA-CCCE5BD46E64}"/>
              </a:ext>
            </a:extLst>
          </p:cNvPr>
          <p:cNvSpPr txBox="1"/>
          <p:nvPr/>
        </p:nvSpPr>
        <p:spPr>
          <a:xfrm>
            <a:off x="7080587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1E4A9F5-DF2F-393E-8302-646B5F787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447BF384-4768-4D9E-B051-2F2F8A9E1009}"/>
              </a:ext>
            </a:extLst>
          </p:cNvPr>
          <p:cNvSpPr txBox="1"/>
          <p:nvPr/>
        </p:nvSpPr>
        <p:spPr>
          <a:xfrm>
            <a:off x="5749592" y="4980993"/>
            <a:ext cx="69281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FED6BCA-7C7D-97F1-2F54-7E856FBB9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711627-641A-7759-E6BC-464D37B05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3C5F61B6-DB64-A156-B97C-8B4C794BDA06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870016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AA0D3-EFE5-91CE-2CAD-4DF2E896D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ص 1">
            <a:extLst>
              <a:ext uri="{FF2B5EF4-FFF2-40B4-BE49-F238E27FC236}">
                <a16:creationId xmlns:a16="http://schemas.microsoft.com/office/drawing/2014/main" id="{BBF66D2E-A5C6-9E75-1E75-159738F1D264}"/>
              </a:ext>
            </a:extLst>
          </p:cNvPr>
          <p:cNvSpPr txBox="1"/>
          <p:nvPr/>
        </p:nvSpPr>
        <p:spPr>
          <a:xfrm>
            <a:off x="8341565" y="3271579"/>
            <a:ext cx="696024" cy="400110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19050" h="38100"/>
            </a:sp3d>
          </a:bodyPr>
          <a:lstStyle/>
          <a:p>
            <a:pPr algn="ctr"/>
            <a:r>
              <a:rPr lang="ar-JO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F_Aseer" pitchFamily="2" charset="-78"/>
              </a:rPr>
              <a:t>شكرًا</a:t>
            </a:r>
          </a:p>
        </p:txBody>
      </p:sp>
      <p:sp>
        <p:nvSpPr>
          <p:cNvPr id="9" name="نص 2">
            <a:extLst>
              <a:ext uri="{FF2B5EF4-FFF2-40B4-BE49-F238E27FC236}">
                <a16:creationId xmlns:a16="http://schemas.microsoft.com/office/drawing/2014/main" id="{393202BE-87D7-B563-4C0F-CFA30A306494}"/>
              </a:ext>
            </a:extLst>
          </p:cNvPr>
          <p:cNvSpPr txBox="1"/>
          <p:nvPr/>
        </p:nvSpPr>
        <p:spPr>
          <a:xfrm>
            <a:off x="6833014" y="3271579"/>
            <a:ext cx="564577" cy="400110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19050" h="38100"/>
            </a:sp3d>
          </a:bodyPr>
          <a:lstStyle/>
          <a:p>
            <a:pPr algn="ctr"/>
            <a:r>
              <a:rPr lang="ar-JO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F_Aseer" pitchFamily="2" charset="-78"/>
              </a:rPr>
              <a:t>لكم</a:t>
            </a:r>
          </a:p>
        </p:txBody>
      </p:sp>
      <p:sp>
        <p:nvSpPr>
          <p:cNvPr id="12" name="نص 3">
            <a:extLst>
              <a:ext uri="{FF2B5EF4-FFF2-40B4-BE49-F238E27FC236}">
                <a16:creationId xmlns:a16="http://schemas.microsoft.com/office/drawing/2014/main" id="{278CE406-5814-B740-ED85-C9120A1A8D61}"/>
              </a:ext>
            </a:extLst>
          </p:cNvPr>
          <p:cNvSpPr txBox="1"/>
          <p:nvPr/>
        </p:nvSpPr>
        <p:spPr>
          <a:xfrm>
            <a:off x="4998500" y="3271579"/>
            <a:ext cx="1130438" cy="400110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19050" h="38100"/>
            </a:sp3d>
          </a:bodyPr>
          <a:lstStyle/>
          <a:p>
            <a:pPr algn="ctr"/>
            <a:r>
              <a:rPr lang="ar-JO" sz="2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F_Aseer" pitchFamily="2" charset="-78"/>
              </a:rPr>
              <a:t>للمشاركة</a:t>
            </a:r>
          </a:p>
        </p:txBody>
      </p:sp>
      <p:sp>
        <p:nvSpPr>
          <p:cNvPr id="16" name="نص 4">
            <a:extLst>
              <a:ext uri="{FF2B5EF4-FFF2-40B4-BE49-F238E27FC236}">
                <a16:creationId xmlns:a16="http://schemas.microsoft.com/office/drawing/2014/main" id="{94A65BA7-53D9-4678-FDB9-3E9E243CE693}"/>
              </a:ext>
            </a:extLst>
          </p:cNvPr>
          <p:cNvSpPr txBox="1"/>
          <p:nvPr/>
        </p:nvSpPr>
        <p:spPr>
          <a:xfrm>
            <a:off x="3823575" y="3271579"/>
            <a:ext cx="420308" cy="400110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19050" h="38100"/>
            </a:sp3d>
          </a:bodyPr>
          <a:lstStyle/>
          <a:p>
            <a:pPr algn="ctr"/>
            <a:r>
              <a:rPr lang="ar-JO" sz="2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F_Aseer" pitchFamily="2" charset="-78"/>
              </a:rPr>
              <a:t>في</a:t>
            </a:r>
          </a:p>
        </p:txBody>
      </p:sp>
      <p:sp>
        <p:nvSpPr>
          <p:cNvPr id="18" name="نص 5">
            <a:extLst>
              <a:ext uri="{FF2B5EF4-FFF2-40B4-BE49-F238E27FC236}">
                <a16:creationId xmlns:a16="http://schemas.microsoft.com/office/drawing/2014/main" id="{7C2A4CC9-EB21-0F09-5CBC-F8FCC3A3BA72}"/>
              </a:ext>
            </a:extLst>
          </p:cNvPr>
          <p:cNvSpPr txBox="1"/>
          <p:nvPr/>
        </p:nvSpPr>
        <p:spPr>
          <a:xfrm>
            <a:off x="1996931" y="3271579"/>
            <a:ext cx="1144865" cy="400110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19050" h="38100"/>
            </a:sp3d>
          </a:bodyPr>
          <a:lstStyle/>
          <a:p>
            <a:pPr algn="ctr"/>
            <a:r>
              <a:rPr lang="ar-JO" sz="2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F_Aseer" pitchFamily="2" charset="-78"/>
              </a:rPr>
              <a:t>المسابقة</a:t>
            </a:r>
          </a:p>
        </p:txBody>
      </p:sp>
      <p:grpSp>
        <p:nvGrpSpPr>
          <p:cNvPr id="8" name="زر خروج">
            <a:extLst>
              <a:ext uri="{FF2B5EF4-FFF2-40B4-BE49-F238E27FC236}">
                <a16:creationId xmlns:a16="http://schemas.microsoft.com/office/drawing/2014/main" id="{8B46EA79-D288-8285-A0E3-39FF9C8341B2}"/>
              </a:ext>
            </a:extLst>
          </p:cNvPr>
          <p:cNvGrpSpPr/>
          <p:nvPr/>
        </p:nvGrpSpPr>
        <p:grpSpPr>
          <a:xfrm>
            <a:off x="5313680" y="5774951"/>
            <a:ext cx="1564640" cy="611618"/>
            <a:chOff x="5313680" y="5774951"/>
            <a:chExt cx="1564640" cy="611618"/>
          </a:xfrm>
        </p:grpSpPr>
        <p:pic>
          <p:nvPicPr>
            <p:cNvPr id="4" name="1" descr="صورة تحتوي على فن, التصميم&#10;&#10;قد يكون المحتوى الذي تم إنشاؤه بواسطة الذكاء الاصطناعي غير صحيح.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3155F4BF-2F64-FA54-3324-67B88E8C8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680" y="5774951"/>
              <a:ext cx="1564640" cy="611618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2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50E906D3-5061-FA7A-B365-780874829DAC}"/>
                </a:ext>
              </a:extLst>
            </p:cNvPr>
            <p:cNvSpPr txBox="1"/>
            <p:nvPr/>
          </p:nvSpPr>
          <p:spPr>
            <a:xfrm>
              <a:off x="5748064" y="5887796"/>
              <a:ext cx="761747" cy="461665"/>
            </a:xfrm>
            <a:prstGeom prst="rect">
              <a:avLst/>
            </a:prstGeom>
            <a:noFill/>
          </p:spPr>
          <p:txBody>
            <a:bodyPr wrap="none" rtlCol="1" anchor="ctr">
              <a:spAutoFit/>
              <a:scene3d>
                <a:camera prst="orthographicFront"/>
                <a:lightRig rig="threePt" dir="t"/>
              </a:scene3d>
              <a:sp3d extrusionH="57150">
                <a:bevelT w="19050" h="38100"/>
              </a:sp3d>
            </a:bodyPr>
            <a:lstStyle/>
            <a:p>
              <a:pPr algn="ctr"/>
              <a:r>
                <a:rPr lang="ar-JO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F_Aseer" pitchFamily="2" charset="-78"/>
                </a:rPr>
                <a:t>خروج</a:t>
              </a:r>
            </a:p>
          </p:txBody>
        </p:sp>
      </p:grpSp>
      <p:pic>
        <p:nvPicPr>
          <p:cNvPr id="10" name="صوت تصفيق">
            <a:hlinkClick r:id="" action="ppaction://media"/>
            <a:extLst>
              <a:ext uri="{FF2B5EF4-FFF2-40B4-BE49-F238E27FC236}">
                <a16:creationId xmlns:a16="http://schemas.microsoft.com/office/drawing/2014/main" id="{7484FDE8-E869-F9D1-F17C-DC82CDF6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98805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08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12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156A-79CE-29C1-E8B6-B1180E72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6AD7C95B-958E-D35A-8ED9-5D70BF3FB9C8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FB2EC7D0-C15F-82F3-12A3-D1997F7691A4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1F2DB64E-F803-6EB9-66C0-A61EDA3CFF48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E9B90D38-5C64-22EB-43C4-B0F54BD28614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BAF8B325-05B9-74FD-FF11-755A71FC43FA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00375447-82A5-ADF2-C312-93864229E161}"/>
              </a:ext>
            </a:extLst>
          </p:cNvPr>
          <p:cNvSpPr txBox="1"/>
          <p:nvPr/>
        </p:nvSpPr>
        <p:spPr>
          <a:xfrm>
            <a:off x="4239258" y="4980993"/>
            <a:ext cx="106952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F81DC773-AF88-C5F8-6C95-88B59A8CB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6D853A60-22DC-A8B3-21A6-E069B83F102B}"/>
              </a:ext>
            </a:extLst>
          </p:cNvPr>
          <p:cNvSpPr txBox="1"/>
          <p:nvPr/>
        </p:nvSpPr>
        <p:spPr>
          <a:xfrm>
            <a:off x="6957155" y="4980993"/>
            <a:ext cx="92525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11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BF691C8-B2D8-8BC2-02BE-00EE71FCF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A050306C-77BF-903B-F8F5-19EB7CC45A9B}"/>
              </a:ext>
            </a:extLst>
          </p:cNvPr>
          <p:cNvSpPr txBox="1"/>
          <p:nvPr/>
        </p:nvSpPr>
        <p:spPr>
          <a:xfrm>
            <a:off x="5756805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9FADEDB-6EE2-3BE2-C90C-C7180E353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7CABA6-0B63-8E25-1AFF-26FE2657E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BC6A650B-9BB3-FF8C-A7ED-6DC29382BFCB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43833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D1ADB6DA-4130-3E50-1A26-99BD34B1F16B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E03DC89E-EFD7-ECBE-A419-CFC22B1F837E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61D9289A-4CE9-5A73-6111-F4FB632B498B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06D50670-EEC7-17CE-59A3-8E0469540EC7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B8421675-000E-CED6-72A7-B98EC638EF1C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9D2EFB18-8876-A5A3-AA7E-A916CDDCEB8F}"/>
              </a:ext>
            </a:extLst>
          </p:cNvPr>
          <p:cNvSpPr txBox="1"/>
          <p:nvPr/>
        </p:nvSpPr>
        <p:spPr>
          <a:xfrm>
            <a:off x="7115303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E9F69E1F-50E5-DF93-5CB9-06C8557E4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5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1499B850-076C-51FB-72DD-865A8CAFA8BC}"/>
              </a:ext>
            </a:extLst>
          </p:cNvPr>
          <p:cNvSpPr txBox="1"/>
          <p:nvPr/>
        </p:nvSpPr>
        <p:spPr>
          <a:xfrm>
            <a:off x="5771756" y="4980993"/>
            <a:ext cx="644728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7BF01C5-90E9-5F19-8069-D335C310B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7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5986D178-53A1-E0E1-6642-BD8CFDCC96A8}"/>
              </a:ext>
            </a:extLst>
          </p:cNvPr>
          <p:cNvSpPr txBox="1"/>
          <p:nvPr/>
        </p:nvSpPr>
        <p:spPr>
          <a:xfrm>
            <a:off x="4403138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6485373-AA80-8865-9A37-007E7DDA8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30679C-9000-A809-7604-4B7E613FE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EAE6AE00-B96B-469D-1623-DEBEC97842C1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779790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1B77F-6FDD-39CD-9C5E-90E34E19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B9E8AFB3-DA5B-581E-41CD-FC20FF790637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508A967D-C52B-B607-2D2A-C797A281AE3F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6F8E1C79-821D-CABD-A7EC-4731F54EFB4D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A762285F-AAE7-0BC7-63F6-F96736F33EFD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3E71E305-CE60-FA7D-F5C1-29D53AA1E32C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7C5E9156-2FB1-9BDF-5D28-E9B437F41239}"/>
              </a:ext>
            </a:extLst>
          </p:cNvPr>
          <p:cNvSpPr txBox="1"/>
          <p:nvPr/>
        </p:nvSpPr>
        <p:spPr>
          <a:xfrm>
            <a:off x="4249678" y="4980993"/>
            <a:ext cx="104868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265D0CB7-D0A0-DF36-D976-73DB9E3E1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FDE243BA-C56A-CD3E-450B-2B0C78B5FC73}"/>
              </a:ext>
            </a:extLst>
          </p:cNvPr>
          <p:cNvSpPr txBox="1"/>
          <p:nvPr/>
        </p:nvSpPr>
        <p:spPr>
          <a:xfrm>
            <a:off x="6881813" y="4980993"/>
            <a:ext cx="107593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6D8BCFB-8C07-7F63-4FA2-47FC862E9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52B28A7B-BFAE-94A3-D3BE-CD00EBE08245}"/>
              </a:ext>
            </a:extLst>
          </p:cNvPr>
          <p:cNvSpPr txBox="1"/>
          <p:nvPr/>
        </p:nvSpPr>
        <p:spPr>
          <a:xfrm>
            <a:off x="5564444" y="4980993"/>
            <a:ext cx="106311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18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8C831C6-41C5-0401-D13F-48042D927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89567F-5FE4-1C62-08B1-2B7961475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9F396FBB-8551-4950-89CD-B611658F9C5E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226195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3FEC-0835-BF3C-8975-B5C7275F7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9D848151-6185-E41E-9A5F-F96BF1B7E9E4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2B89AE35-F732-866B-127D-7A24B4D81A4E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FC76C532-E3D7-6541-6CC3-601C457F482B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21166E97-8434-4C2C-AB4B-DD9C6F95D6D0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064AD179-E466-DE48-BB79-53125BC73EC6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19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6518CA5A-FF28-C7A4-AA24-41085D02E127}"/>
              </a:ext>
            </a:extLst>
          </p:cNvPr>
          <p:cNvSpPr txBox="1"/>
          <p:nvPr/>
        </p:nvSpPr>
        <p:spPr>
          <a:xfrm>
            <a:off x="6930156" y="4980993"/>
            <a:ext cx="1048685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19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92B75D38-4ED1-8ED6-16FC-D2A9AE79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5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1F0FEB2F-01B0-410F-1315-A6BCFFE1800A}"/>
              </a:ext>
            </a:extLst>
          </p:cNvPr>
          <p:cNvSpPr txBox="1"/>
          <p:nvPr/>
        </p:nvSpPr>
        <p:spPr>
          <a:xfrm>
            <a:off x="5771756" y="4980993"/>
            <a:ext cx="644728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CC7E824-342D-7336-1C03-0FCC3C043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7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C4978213-9579-0A8C-B26A-ED5A6A0AD76D}"/>
              </a:ext>
            </a:extLst>
          </p:cNvPr>
          <p:cNvSpPr txBox="1"/>
          <p:nvPr/>
        </p:nvSpPr>
        <p:spPr>
          <a:xfrm>
            <a:off x="4403138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7CB7171-4625-0B3E-92AD-A2BCB95F6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288CDF-BA4C-CE9A-784E-4B83AA588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CBE56511-259A-3996-5E11-6D8C9C4ECB3B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52479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6912-4E9E-7833-10D3-3F63C036D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E18568AC-11C0-B146-5B2D-90C02039FF31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DA04BC00-E186-083D-28F8-A95163FA698C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ar-JO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7FE7B688-09DC-8C25-4183-40384E9450EC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11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A3609099-AF60-8A76-ADF2-0C258A604D53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73A16175-7531-9391-60E1-956F2EE6FF24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4D0355E6-9F2B-453B-159E-F35E5A1993FF}"/>
              </a:ext>
            </a:extLst>
          </p:cNvPr>
          <p:cNvSpPr txBox="1"/>
          <p:nvPr/>
        </p:nvSpPr>
        <p:spPr>
          <a:xfrm>
            <a:off x="4421200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BBEC1276-BD9E-7C09-BE2A-F296CB671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77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4B76D7B5-B5C1-7D79-246F-8FB6BD34C2D7}"/>
              </a:ext>
            </a:extLst>
          </p:cNvPr>
          <p:cNvSpPr txBox="1"/>
          <p:nvPr/>
        </p:nvSpPr>
        <p:spPr>
          <a:xfrm>
            <a:off x="7093410" y="4980993"/>
            <a:ext cx="65274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DFC2068-4BCA-F669-9886-E8247738B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5F050DC9-9712-499C-20C0-FEC391585B01}"/>
              </a:ext>
            </a:extLst>
          </p:cNvPr>
          <p:cNvSpPr txBox="1"/>
          <p:nvPr/>
        </p:nvSpPr>
        <p:spPr>
          <a:xfrm>
            <a:off x="5773637" y="4980993"/>
            <a:ext cx="644727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497D1F2-D775-1902-2336-78BCE5644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3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083065-1647-79AE-ECE2-BC3F7C45D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0BBB734A-D605-463A-B8A2-9A69A9A0D04A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640934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4DB7-523E-8B38-8C33-C4AEA277F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8AA7DBF6-B65B-84BA-0131-A0C5215B9595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F1A42497-0A46-6F3E-F545-4ADC2DE1FFD9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ar-JO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EFD80903-F088-DF47-7143-DC128E6571D8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27365947-0178-2909-45C9-35E89B4605EB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72385879-DBC3-12C2-2D09-821C6534B33B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1BAF6184-8232-28D3-C483-3BC8575B3FFF}"/>
              </a:ext>
            </a:extLst>
          </p:cNvPr>
          <p:cNvSpPr txBox="1"/>
          <p:nvPr/>
        </p:nvSpPr>
        <p:spPr>
          <a:xfrm>
            <a:off x="7115303" y="4980993"/>
            <a:ext cx="678391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A18C4B25-B1E3-7904-EF56-4B739CEF8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5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51B29D3C-9D48-0E2D-E7EE-93E451DAA2BC}"/>
              </a:ext>
            </a:extLst>
          </p:cNvPr>
          <p:cNvSpPr txBox="1"/>
          <p:nvPr/>
        </p:nvSpPr>
        <p:spPr>
          <a:xfrm>
            <a:off x="5758130" y="4980993"/>
            <a:ext cx="671980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08050F4-3395-56D7-82B1-10F4053B7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7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E93B3B01-8695-AEDC-E772-6CE15CC50C3F}"/>
              </a:ext>
            </a:extLst>
          </p:cNvPr>
          <p:cNvSpPr txBox="1"/>
          <p:nvPr/>
        </p:nvSpPr>
        <p:spPr>
          <a:xfrm>
            <a:off x="4389513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3C426D1-8A5E-B2EF-F0FE-7C6F5DE02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2FD0F9-CF86-7AD1-FF6C-94E4153D6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D14E5705-EE30-90C5-3BC9-1F75B1577257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50691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C5C2A-5831-D4F3-DEC1-026893FAF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قم معادلة 1">
            <a:extLst>
              <a:ext uri="{FF2B5EF4-FFF2-40B4-BE49-F238E27FC236}">
                <a16:creationId xmlns:a16="http://schemas.microsoft.com/office/drawing/2014/main" id="{549C3D1C-718D-4D3B-5D60-CD77B19F6F5E}"/>
              </a:ext>
            </a:extLst>
          </p:cNvPr>
          <p:cNvSpPr txBox="1"/>
          <p:nvPr/>
        </p:nvSpPr>
        <p:spPr>
          <a:xfrm>
            <a:off x="8385365" y="3201301"/>
            <a:ext cx="56778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علامة المعادلة">
            <a:extLst>
              <a:ext uri="{FF2B5EF4-FFF2-40B4-BE49-F238E27FC236}">
                <a16:creationId xmlns:a16="http://schemas.microsoft.com/office/drawing/2014/main" id="{32864515-08C0-3AF9-41B0-A93CB7DC87F9}"/>
              </a:ext>
            </a:extLst>
          </p:cNvPr>
          <p:cNvSpPr txBox="1"/>
          <p:nvPr/>
        </p:nvSpPr>
        <p:spPr>
          <a:xfrm>
            <a:off x="6784924" y="315613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ar-JO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رقم معادلة 2">
            <a:extLst>
              <a:ext uri="{FF2B5EF4-FFF2-40B4-BE49-F238E27FC236}">
                <a16:creationId xmlns:a16="http://schemas.microsoft.com/office/drawing/2014/main" id="{0B4A9354-8F35-AFD7-41E3-FD29A285368A}"/>
              </a:ext>
            </a:extLst>
          </p:cNvPr>
          <p:cNvSpPr txBox="1"/>
          <p:nvPr/>
        </p:nvSpPr>
        <p:spPr>
          <a:xfrm>
            <a:off x="5258186" y="3201301"/>
            <a:ext cx="611065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علامة =">
            <a:extLst>
              <a:ext uri="{FF2B5EF4-FFF2-40B4-BE49-F238E27FC236}">
                <a16:creationId xmlns:a16="http://schemas.microsoft.com/office/drawing/2014/main" id="{CFB40B62-3CFF-42DC-E8B6-2C593FE6DCE3}"/>
              </a:ext>
            </a:extLst>
          </p:cNvPr>
          <p:cNvSpPr txBox="1"/>
          <p:nvPr/>
        </p:nvSpPr>
        <p:spPr>
          <a:xfrm>
            <a:off x="3703350" y="3138955"/>
            <a:ext cx="660758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</a:t>
            </a:r>
            <a:endParaRPr lang="ar-JO" sz="6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الناتج">
            <a:extLst>
              <a:ext uri="{FF2B5EF4-FFF2-40B4-BE49-F238E27FC236}">
                <a16:creationId xmlns:a16="http://schemas.microsoft.com/office/drawing/2014/main" id="{628D703F-C088-99B8-47FB-39E25A5F3C37}"/>
              </a:ext>
            </a:extLst>
          </p:cNvPr>
          <p:cNvSpPr txBox="1"/>
          <p:nvPr/>
        </p:nvSpPr>
        <p:spPr>
          <a:xfrm>
            <a:off x="2254731" y="3201301"/>
            <a:ext cx="588624" cy="608694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45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إجابة صحيحة">
            <a:extLst>
              <a:ext uri="{FF2B5EF4-FFF2-40B4-BE49-F238E27FC236}">
                <a16:creationId xmlns:a16="http://schemas.microsoft.com/office/drawing/2014/main" id="{95B9E1E5-14B7-8202-14A0-0CD5000C3473}"/>
              </a:ext>
            </a:extLst>
          </p:cNvPr>
          <p:cNvSpPr txBox="1"/>
          <p:nvPr/>
        </p:nvSpPr>
        <p:spPr>
          <a:xfrm>
            <a:off x="5762701" y="4980993"/>
            <a:ext cx="652743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4" name="علامة صح">
            <a:extLst>
              <a:ext uri="{FF2B5EF4-FFF2-40B4-BE49-F238E27FC236}">
                <a16:creationId xmlns:a16="http://schemas.microsoft.com/office/drawing/2014/main" id="{FFA9D765-CF3C-A3D4-7E3C-CB38CA26A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9" y="6084239"/>
            <a:ext cx="478336" cy="50890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إجابة خطأ 1">
            <a:extLst>
              <a:ext uri="{FF2B5EF4-FFF2-40B4-BE49-F238E27FC236}">
                <a16:creationId xmlns:a16="http://schemas.microsoft.com/office/drawing/2014/main" id="{85562158-B837-D286-59CF-66CA85A485F6}"/>
              </a:ext>
            </a:extLst>
          </p:cNvPr>
          <p:cNvSpPr txBox="1"/>
          <p:nvPr/>
        </p:nvSpPr>
        <p:spPr>
          <a:xfrm>
            <a:off x="7093410" y="4980993"/>
            <a:ext cx="652744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E565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E565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84EF8CD-4EC0-5972-1CDA-67137916C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8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إجابة خطأ 2">
            <a:extLst>
              <a:ext uri="{FF2B5EF4-FFF2-40B4-BE49-F238E27FC236}">
                <a16:creationId xmlns:a16="http://schemas.microsoft.com/office/drawing/2014/main" id="{4EA0B7B1-DD5F-CC03-3A91-23C62F1BD509}"/>
              </a:ext>
            </a:extLst>
          </p:cNvPr>
          <p:cNvSpPr txBox="1"/>
          <p:nvPr/>
        </p:nvSpPr>
        <p:spPr>
          <a:xfrm>
            <a:off x="4389512" y="4980993"/>
            <a:ext cx="705642" cy="110799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ar-JO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5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DEDD03D-6F72-E8CA-BF79-2BF792E20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6" y="6091432"/>
            <a:ext cx="476538" cy="494522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سهم التالي" descr="صورة تحتوي على التصميم&#10;&#10;قد يكون المحتوى الذي تم إنشاؤه بواسطة الذكاء الاصطناعي غير صحيح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F15771-7FAF-CBFB-E8BB-A4B0FDA1F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0" y="5832421"/>
            <a:ext cx="963989" cy="594858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الناتج">
            <a:extLst>
              <a:ext uri="{FF2B5EF4-FFF2-40B4-BE49-F238E27FC236}">
                <a16:creationId xmlns:a16="http://schemas.microsoft.com/office/drawing/2014/main" id="{CAC2D942-C3B7-2162-8A12-E832693AD976}"/>
              </a:ext>
            </a:extLst>
          </p:cNvPr>
          <p:cNvSpPr txBox="1"/>
          <p:nvPr/>
        </p:nvSpPr>
        <p:spPr>
          <a:xfrm>
            <a:off x="2295990" y="3236970"/>
            <a:ext cx="513282" cy="633985"/>
          </a:xfrm>
          <a:prstGeom prst="rect">
            <a:avLst/>
          </a:prstGeom>
          <a:noFill/>
        </p:spPr>
        <p:txBody>
          <a:bodyPr wrap="none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55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418234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237</Words>
  <Application>Microsoft Office PowerPoint</Application>
  <PresentationFormat>شاشة عريضة</PresentationFormat>
  <Paragraphs>191</Paragraphs>
  <Slides>22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 Jannat LT</vt:lpstr>
      <vt:lpstr>ADLaM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 الحساب</dc:title>
  <dc:creator>قناة البوربوينت الإسلامي</dc:creator>
  <cp:lastModifiedBy>البوربوينت الإسلامي</cp:lastModifiedBy>
  <cp:revision>33</cp:revision>
  <dcterms:created xsi:type="dcterms:W3CDTF">2025-09-16T02:26:35Z</dcterms:created>
  <dcterms:modified xsi:type="dcterms:W3CDTF">2025-09-28T01:46:06Z</dcterms:modified>
</cp:coreProperties>
</file>