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6DC96E-E148-4240-A83E-DF0C83629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928E283-0E22-4629-B25E-57B67F61A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0DDCC8-2420-47E5-9C81-F2123692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AFA7A85-10C5-4F19-8742-C264D4F4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4A20F1-A406-454D-AE1F-B98D7462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95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AD4C8C-31EC-4A06-9154-2044382E8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3CB04F7-7C3C-4C8C-83CE-2561712FD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7EE94B-D5FB-45E2-9472-FB49BC4A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EC567B-B983-48B5-B8F4-5411D5DAA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3031C7-32DB-4AEE-BC8B-F61D5760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53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D895C83-F21A-48C8-A9EF-414F46432C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0558A67-2ECE-4320-9C56-9ABA86EEC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8157F58-4005-40B8-A5AA-B7AF39C8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2EBBBB-DC5B-4A18-8065-B3975B254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C1A9D1-C318-4B77-B199-297F294DF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77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D28412-3FEA-4516-A72F-77F300261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699B0D-89AC-4F16-B96A-687123D01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D4C9A24-A6A6-4528-9B86-97EDFE16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E9FD91-A7FF-4314-B2C4-D3485AF1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E2D58D-B66B-4F29-8667-2CC0F51B1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01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493A01-7565-4765-8662-7780E13B7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2F53F80-CB86-43B2-9C68-B10A7BFE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436371-4532-4056-849A-775DE0752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5D8348-7AE5-4DB5-8653-FB8EF410A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C13DA3-76C9-4E87-BBA7-D43EFABB9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40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34B4CB-0B1F-4AA9-AFED-6F4E9096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201BAE-1C7C-4E6A-8BFB-A8A2E7DD2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98F6B82-D2FE-4D8E-BF27-F39653411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FE1CF9-E3D4-4407-A04D-6657EDB48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BD7CF1E-4FA3-4F86-895F-55CC3BA30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1D73350-8E6D-46AA-B5E8-899309BEC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75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D821F2-100D-454F-B7B9-4F55CCB9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310FA02-E154-47CA-8CEE-CA247187C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1C90583-B25D-4394-BB90-17EBD944C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51DAB29-18B7-46B0-AAAE-C3A9F3F09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85EC5F1-4477-4EFE-B594-825C13D99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8160BBC-AC0E-4548-A320-53DA450F2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C949A5B-7F3C-4C4D-B8AF-630C20A23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25CCE20-281B-4D85-A125-4E34A0735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15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5E4362-CE6C-4D51-AC96-DB95F856C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D0A4222-EB52-424E-9730-0656690E2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6AD4138-46AB-4B3D-8955-CCE2E9361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82B9969-6CD4-4D0E-B8C5-3F7BD536D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23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8B28602-A53F-48F8-8FF6-78B4EFFA1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CDD0089-D83E-4CD6-A719-E2BD15E8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AE0581E-B58C-4FEA-A0FF-65E6F756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86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7FCC2D-BC09-4C05-ACC6-BF568F199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84CDD3-F44D-4CE2-80C7-7A32923D4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A208C5E-D757-42D8-9131-8B6740E01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BC90220-0870-4457-B049-6C7BF5556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7DD5CA4-0AE8-42F6-84D7-B8656911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362AC1-CAED-45DD-A8A4-B3F5D23B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51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263C7E-73EC-449B-B03B-4CA92A4D7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65EA5E8-4F65-4E4B-BE91-CAAC6F4C9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6D2F083-A56E-4D5A-B53F-461D3AFEE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3E2403D-AB66-4A2D-8758-70A74E5DE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F709412-A227-4162-8BA1-39F7773C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6F52B48-7C98-4321-A27C-6DA117138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0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2251AD7-CF10-4180-991B-D33A6D0A0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D7021C7-5FAE-4532-A36E-DEFA040B5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22A9DE-CD40-4995-9B94-14E967DF3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D5EA3-2351-4C2C-A11C-5FB5FA06C40B}" type="datetimeFigureOut">
              <a:rPr lang="zh-TW" altLang="en-US" smtClean="0"/>
              <a:t>2024/5/21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294279-1FB1-42D8-BD06-18AFE12DCF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71F478-C485-41B7-B840-1BCE4B4EA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07D6E-8DBD-4C96-9D60-215B6718A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26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9CA135-91BF-4F98-BC0F-1AE7BB4E0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5001" y="109057"/>
            <a:ext cx="9144000" cy="763398"/>
          </a:xfrm>
        </p:spPr>
        <p:txBody>
          <a:bodyPr>
            <a:normAutofit/>
          </a:bodyPr>
          <a:lstStyle/>
          <a:p>
            <a:r>
              <a:rPr lang="en-US" altLang="zh-TW" sz="2400" b="1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Abstract Title</a:t>
            </a:r>
            <a:br>
              <a:rPr lang="zh-TW" altLang="zh-TW" sz="1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1800" b="1" kern="100" dirty="0">
                <a:solidFill>
                  <a:srgbClr val="80808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(Times New Roman 24, bold, centered)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C3E42B4-4DC5-446D-B5C1-6AD37023B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000" y="872455"/>
            <a:ext cx="9994085" cy="9144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Choo-</a:t>
            </a:r>
            <a:r>
              <a:rPr lang="en-US" altLang="zh-TW" sz="1200" kern="100" dirty="0" err="1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Joo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Hooo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MD, PhD</a:t>
            </a:r>
            <a:r>
              <a:rPr lang="en-US" altLang="zh-TW" sz="1200" kern="100" baseline="300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1,2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; </a:t>
            </a:r>
            <a:r>
              <a:rPr lang="en-US" altLang="zh-TW" sz="1200" kern="100" dirty="0" err="1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Chxx-Yxx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Chxxx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PhD</a:t>
            </a:r>
            <a:r>
              <a:rPr lang="en-US" altLang="zh-TW" sz="1200" kern="100" baseline="300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1,3 </a:t>
            </a:r>
            <a:r>
              <a:rPr lang="en-US" altLang="zh-TW" sz="1200" kern="100" dirty="0">
                <a:solidFill>
                  <a:srgbClr val="80808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(Authors, Times New Roman 12, normal, centered, underline presenting author)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sz="1200" kern="100" baseline="300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1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Graduate Institute of Clinical Medicine, College of Medicine, Taipei Medical University, Taipei, Taiwan </a:t>
            </a:r>
            <a:r>
              <a:rPr lang="en-US" altLang="zh-TW" sz="1200" kern="100" dirty="0">
                <a:solidFill>
                  <a:srgbClr val="80808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(Institutes, Times New Roman 12, normal)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sz="1200" kern="100" baseline="300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2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Departments of Anesthesiology, Wan Fang Hospital, Taipei Medical University, Taipei, Taiwan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sz="1200" kern="100" baseline="300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3</a:t>
            </a:r>
            <a:r>
              <a:rPr lang="en-US" altLang="zh-TW" sz="12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Departments of Medical Research, Wan Fang Hospital, Taipei Medical University, Taipei, Taiwan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51323CD-1C1F-4BE6-8ADE-DEE913659E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55" r="4787" b="58899"/>
          <a:stretch/>
        </p:blipFill>
        <p:spPr>
          <a:xfrm>
            <a:off x="-156616" y="0"/>
            <a:ext cx="1540800" cy="3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26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98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Abstract Title (Times New Roman 24, bold, centered)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TMU2-1-1-</dc:creator>
  <cp:lastModifiedBy>TMU2-1-1-</cp:lastModifiedBy>
  <cp:revision>5</cp:revision>
  <dcterms:created xsi:type="dcterms:W3CDTF">2024-05-21T03:01:27Z</dcterms:created>
  <dcterms:modified xsi:type="dcterms:W3CDTF">2024-05-21T04:02:19Z</dcterms:modified>
</cp:coreProperties>
</file>