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60" r:id="rId3"/>
    <p:sldId id="256" r:id="rId4"/>
  </p:sldIdLst>
  <p:sldSz cx="12192000" cy="6858000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0EB1C2-C653-4562-5953-AF94D961DD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65D6A51-A262-A65E-4219-22764D57E0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6DAB78F-1E51-7E60-6F41-A4D0C28FF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BBAC-1280-4DA4-8C92-FD9EBD22E528}" type="datetimeFigureOut">
              <a:rPr lang="ar-JO" smtClean="0"/>
              <a:t>23/01/1447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20C58F7-D116-57EC-A4D1-1FD3AD7AA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71430CC-286E-F6EB-3E40-DAD06A772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9577-BBC8-43A1-B621-45A377DC9ED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03481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7E3D088-3323-80EB-9694-00E89E0D5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7461DC5-43DA-5CA1-0137-539FEC8F15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A413AF2-2F9F-F27C-9358-BC4D1F391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BBAC-1280-4DA4-8C92-FD9EBD22E528}" type="datetimeFigureOut">
              <a:rPr lang="ar-JO" smtClean="0"/>
              <a:t>23/01/1447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89E74E-43D7-F120-2CDD-5CF7F2D4C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9ECC55-6512-DEDF-95A2-B6C3BCE1C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9577-BBC8-43A1-B621-45A377DC9ED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54058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84E2F6C-32A0-0D83-C0E4-BB66890F8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F7B108C-451A-103E-45ED-79CC3A2DAA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18644F-22B1-3158-4340-9B88CC159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BBAC-1280-4DA4-8C92-FD9EBD22E528}" type="datetimeFigureOut">
              <a:rPr lang="ar-JO" smtClean="0"/>
              <a:t>23/01/1447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1CB923-630D-D759-C2D7-58D46E1B5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DD67F29-4BD9-6456-0E73-21D954F84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9577-BBC8-43A1-B621-45A377DC9ED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976016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7FD8C8-1F4D-9B3A-1C92-5ABCF302A2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3755CAF-BDC1-0CE1-7C2F-DBC0C9B29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AB6747-B8BF-62BB-BA60-F68A12C7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7488D8-EB0E-423F-81C1-0F7BC0B04D81}" type="datetimeFigureOut">
              <a:rPr kumimoji="0" 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23/01/1447</a:t>
            </a:fld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43EF66-7BBC-2B6B-0A55-F50D9F2F1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D614FB-4F9D-1FBD-BB89-C7B264C7D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51D081-0B4F-410B-BD58-E9CBF16D179D}" type="slidenum">
              <a:rPr kumimoji="0" 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85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57926B-8486-AF23-0DAF-DE7A44647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8B0602E-E979-38D9-88E8-D5B95CF73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316EAAB-B604-6421-2049-FB1A0D59C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BBAC-1280-4DA4-8C92-FD9EBD22E528}" type="datetimeFigureOut">
              <a:rPr lang="ar-JO" smtClean="0"/>
              <a:t>23/01/1447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B28962D-B43B-9A8F-C648-706322AD8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9079120-9A47-1D85-8FA5-48B7B8486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9577-BBC8-43A1-B621-45A377DC9ED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5745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A9B3D6-6B29-11CA-0220-AB9114ACC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E903ABD-8116-4341-2307-1A3752FCB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28738F-8186-5D87-C53E-FFF331B9C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BBAC-1280-4DA4-8C92-FD9EBD22E528}" type="datetimeFigureOut">
              <a:rPr lang="ar-JO" smtClean="0"/>
              <a:t>23/01/1447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A74B5F6-E5F9-0A84-173D-B1AF7BEEB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7C5BE3-84F0-3B35-F02A-D93D72DA3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9577-BBC8-43A1-B621-45A377DC9ED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40877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506471-9966-657C-DB09-52BE34082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F877770-66E0-2E8F-1A4F-079A925610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226A858-3500-1BB1-A35E-1593867883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EA828CA-04A2-76C9-7AE2-7EC2A79BF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BBAC-1280-4DA4-8C92-FD9EBD22E528}" type="datetimeFigureOut">
              <a:rPr lang="ar-JO" smtClean="0"/>
              <a:t>23/01/1447</a:t>
            </a:fld>
            <a:endParaRPr lang="ar-JO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28E721E-CE77-9A99-B538-9C3187A64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E198BAB-FB9E-55A5-7816-EA922E4FC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9577-BBC8-43A1-B621-45A377DC9ED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77230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569F7E-1E20-53A4-581D-240320F0E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5262338-4B01-9628-350A-027F6B0E1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D928EDB-39B8-FC6C-56AE-BAC72D6F3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8A3C9F7-45AE-5E06-BFB9-9833FB3903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37C595D-B03F-D11D-EE1A-E8D7E109A1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ACD7B-2DFA-E383-5A8D-96F1F918A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BBAC-1280-4DA4-8C92-FD9EBD22E528}" type="datetimeFigureOut">
              <a:rPr lang="ar-JO" smtClean="0"/>
              <a:t>23/01/1447</a:t>
            </a:fld>
            <a:endParaRPr lang="ar-JO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750718C-0998-EFD8-0B8A-35D72BC74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EC713C7-4D8C-1A39-E621-AA101AA77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9577-BBC8-43A1-B621-45A377DC9ED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7022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C445E4-9C64-FB11-04E8-FC953F4C3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15DBC71-55C7-3043-C8CB-1ECEEB843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BBAC-1280-4DA4-8C92-FD9EBD22E528}" type="datetimeFigureOut">
              <a:rPr lang="ar-JO" smtClean="0"/>
              <a:t>23/01/1447</a:t>
            </a:fld>
            <a:endParaRPr lang="ar-JO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C7E8D6D-4094-CE9E-ED80-1FA5BC556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F99EE91-F31D-65BA-AFE9-3ECB3F8F6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9577-BBC8-43A1-B621-45A377DC9ED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91478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D34FEFF-E9F1-FFC8-E403-1B075F15A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BBAC-1280-4DA4-8C92-FD9EBD22E528}" type="datetimeFigureOut">
              <a:rPr lang="ar-JO" smtClean="0"/>
              <a:t>23/01/1447</a:t>
            </a:fld>
            <a:endParaRPr lang="ar-JO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1121195-FFFB-D4E9-27D4-C5CDDD89C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06CEA-EFD6-26BF-C18C-9BB397E6F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9577-BBC8-43A1-B621-45A377DC9ED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81474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718A02-DE4A-5213-09FD-6F1CC4EF3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F0165D3-3F41-B824-1335-2056DE9A6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6B8978D-DC7C-358C-5051-5B09FE502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BB0A167-85CB-932D-CD7F-4CFD7246E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BBAC-1280-4DA4-8C92-FD9EBD22E528}" type="datetimeFigureOut">
              <a:rPr lang="ar-JO" smtClean="0"/>
              <a:t>23/01/1447</a:t>
            </a:fld>
            <a:endParaRPr lang="ar-JO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A8909F6-5503-81CA-3F06-8EAE8FD08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9CAF943-3F52-E2F4-2907-604EC9D22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9577-BBC8-43A1-B621-45A377DC9ED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70138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8142188-5F11-8ED0-8693-29FF17FBC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F7FA876-C976-834A-0991-C679715897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7DB71B5-3689-C5D3-4E36-12F7FADFA3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13A44C-3E00-429C-0829-D7EB03622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BBAC-1280-4DA4-8C92-FD9EBD22E528}" type="datetimeFigureOut">
              <a:rPr lang="ar-JO" smtClean="0"/>
              <a:t>23/01/1447</a:t>
            </a:fld>
            <a:endParaRPr lang="ar-JO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1F82A37-BE45-0730-EADC-7F95BDE0F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A37FFA4-FBF6-846C-2B59-CB4B0436E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9577-BBC8-43A1-B621-45A377DC9ED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11950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90C8032-80C8-4F0B-C2E9-E464B8371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55DB10F-55F5-8908-BE3F-7B87A19F2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FE58959-5D22-2B19-A933-B2F860F241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79BBAC-1280-4DA4-8C92-FD9EBD22E528}" type="datetimeFigureOut">
              <a:rPr lang="ar-JO" smtClean="0"/>
              <a:t>23/01/1447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46730A4-7446-E9F7-AA92-F800542F32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5BB97E3-47A0-BC9F-7D3E-F49754736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2F9577-BBC8-43A1-B621-45A377DC9EDF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68980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EDBDDB1-16F1-3AB9-3C1F-18BCCE421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8A169A7-ACD2-DD35-AC1D-259686DB5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2C904A-7D77-FD64-253F-6DA0892ED1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88D8-EB0E-423F-81C1-0F7BC0B04D81}" type="datetimeFigureOut">
              <a:rPr lang="ar-JO" smtClean="0"/>
              <a:t>23/01/1447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2ED0721-47E3-D00E-EA35-13F772CDB2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F756B4-842E-0AE3-3F42-214812D5E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1D081-0B4F-410B-BD58-E9CBF16D179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37533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szone.net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eg"/><Relationship Id="rId5" Type="http://schemas.openxmlformats.org/officeDocument/2006/relationships/hyperlink" Target="https://www.buymeacoffee.com/islamicpowerpoint" TargetMode="External"/><Relationship Id="rId4" Type="http://schemas.openxmlformats.org/officeDocument/2006/relationships/hyperlink" Target="https://www.youtube.com/@IslamicPowerPoin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47231096-3489-F4AD-F18F-68663C9D5171}"/>
              </a:ext>
            </a:extLst>
          </p:cNvPr>
          <p:cNvSpPr txBox="1"/>
          <p:nvPr/>
        </p:nvSpPr>
        <p:spPr>
          <a:xfrm>
            <a:off x="1093076" y="2409183"/>
            <a:ext cx="10005848" cy="276998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</a:rPr>
              <a:t>باشتراككم في قناة البوربوينت الإسلامي، سيشجعنا هذا على تقديم المزيد من عروض البوربوينت المجانية الهادفة والعالية الجودة، شكرً لكم.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</a:rPr>
              <a:t>جميع الحقوق محفوظة.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https://www.slideszone.net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https://www.youtube.com/@IslamicPowerPoint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https://www.buymeacoffee.com/islamicpowerpoint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</a:endParaRPr>
          </a:p>
        </p:txBody>
      </p:sp>
      <p:pic>
        <p:nvPicPr>
          <p:cNvPr id="5" name="Picture 4" descr="الصورة الرمزية">
            <a:extLst>
              <a:ext uri="{FF2B5EF4-FFF2-40B4-BE49-F238E27FC236}">
                <a16:creationId xmlns:a16="http://schemas.microsoft.com/office/drawing/2014/main" id="{56E85222-AC2F-36ED-F022-2231350A7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445400"/>
            <a:ext cx="838200" cy="838200"/>
          </a:xfrm>
          <a:prstGeom prst="flowChartConnector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521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BC8B61F2-A67C-A7F8-AD97-78FA6BFECF76}"/>
              </a:ext>
            </a:extLst>
          </p:cNvPr>
          <p:cNvGrpSpPr/>
          <p:nvPr/>
        </p:nvGrpSpPr>
        <p:grpSpPr>
          <a:xfrm>
            <a:off x="-1570892" y="-4237892"/>
            <a:ext cx="15333784" cy="15333784"/>
            <a:chOff x="2667000" y="0"/>
            <a:chExt cx="6858000" cy="6858000"/>
          </a:xfrm>
        </p:grpSpPr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FA02A11E-BD78-8FF6-938C-D4CB5122105A}"/>
                </a:ext>
              </a:extLst>
            </p:cNvPr>
            <p:cNvSpPr/>
            <p:nvPr/>
          </p:nvSpPr>
          <p:spPr>
            <a:xfrm>
              <a:off x="5440680" y="3429000"/>
              <a:ext cx="1310640" cy="3429000"/>
            </a:xfrm>
            <a:prstGeom prst="triangle">
              <a:avLst/>
            </a:prstGeom>
            <a:gradFill>
              <a:gsLst>
                <a:gs pos="20000">
                  <a:schemeClr val="accent1">
                    <a:lumMod val="5000"/>
                    <a:lumOff val="95000"/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6" name="مثلث متساوي الساقين 5">
              <a:extLst>
                <a:ext uri="{FF2B5EF4-FFF2-40B4-BE49-F238E27FC236}">
                  <a16:creationId xmlns:a16="http://schemas.microsoft.com/office/drawing/2014/main" id="{C9426696-6244-CE77-B71D-73F9A97CF97B}"/>
                </a:ext>
              </a:extLst>
            </p:cNvPr>
            <p:cNvSpPr/>
            <p:nvPr/>
          </p:nvSpPr>
          <p:spPr>
            <a:xfrm flipV="1">
              <a:off x="5440680" y="0"/>
              <a:ext cx="1310640" cy="3429000"/>
            </a:xfrm>
            <a:prstGeom prst="triangle">
              <a:avLst/>
            </a:prstGeom>
            <a:gradFill>
              <a:gsLst>
                <a:gs pos="20000">
                  <a:schemeClr val="accent1">
                    <a:lumMod val="5000"/>
                    <a:lumOff val="95000"/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7" name="مثلث متساوي الساقين 6">
              <a:extLst>
                <a:ext uri="{FF2B5EF4-FFF2-40B4-BE49-F238E27FC236}">
                  <a16:creationId xmlns:a16="http://schemas.microsoft.com/office/drawing/2014/main" id="{1C63603D-EBBC-1D52-6A29-F5BA4033A664}"/>
                </a:ext>
              </a:extLst>
            </p:cNvPr>
            <p:cNvSpPr/>
            <p:nvPr/>
          </p:nvSpPr>
          <p:spPr>
            <a:xfrm rot="1800000">
              <a:off x="4583428" y="3199301"/>
              <a:ext cx="1310640" cy="3429000"/>
            </a:xfrm>
            <a:prstGeom prst="triangle">
              <a:avLst/>
            </a:prstGeom>
            <a:gradFill>
              <a:gsLst>
                <a:gs pos="20000">
                  <a:schemeClr val="accent1">
                    <a:lumMod val="5000"/>
                    <a:lumOff val="95000"/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8" name="مثلث متساوي الساقين 7">
              <a:extLst>
                <a:ext uri="{FF2B5EF4-FFF2-40B4-BE49-F238E27FC236}">
                  <a16:creationId xmlns:a16="http://schemas.microsoft.com/office/drawing/2014/main" id="{25DF6680-73F2-3A2C-5F5A-D73823204F18}"/>
                </a:ext>
              </a:extLst>
            </p:cNvPr>
            <p:cNvSpPr/>
            <p:nvPr/>
          </p:nvSpPr>
          <p:spPr>
            <a:xfrm rot="1800000" flipV="1">
              <a:off x="6297928" y="229699"/>
              <a:ext cx="1310640" cy="3429000"/>
            </a:xfrm>
            <a:prstGeom prst="triangle">
              <a:avLst/>
            </a:prstGeom>
            <a:gradFill>
              <a:gsLst>
                <a:gs pos="20000">
                  <a:schemeClr val="accent1">
                    <a:lumMod val="5000"/>
                    <a:lumOff val="95000"/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9" name="مثلث متساوي الساقين 8">
              <a:extLst>
                <a:ext uri="{FF2B5EF4-FFF2-40B4-BE49-F238E27FC236}">
                  <a16:creationId xmlns:a16="http://schemas.microsoft.com/office/drawing/2014/main" id="{EB13E9F2-17B0-A976-4D56-584752B497CB}"/>
                </a:ext>
              </a:extLst>
            </p:cNvPr>
            <p:cNvSpPr/>
            <p:nvPr/>
          </p:nvSpPr>
          <p:spPr>
            <a:xfrm rot="3600000">
              <a:off x="3955877" y="2571750"/>
              <a:ext cx="1310640" cy="3429000"/>
            </a:xfrm>
            <a:prstGeom prst="triangle">
              <a:avLst/>
            </a:prstGeom>
            <a:gradFill>
              <a:gsLst>
                <a:gs pos="20000">
                  <a:schemeClr val="accent1">
                    <a:lumMod val="5000"/>
                    <a:lumOff val="95000"/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10" name="مثلث متساوي الساقين 9">
              <a:extLst>
                <a:ext uri="{FF2B5EF4-FFF2-40B4-BE49-F238E27FC236}">
                  <a16:creationId xmlns:a16="http://schemas.microsoft.com/office/drawing/2014/main" id="{A8ED3F50-A8A3-15FF-1F48-60F0EE21DB96}"/>
                </a:ext>
              </a:extLst>
            </p:cNvPr>
            <p:cNvSpPr/>
            <p:nvPr/>
          </p:nvSpPr>
          <p:spPr>
            <a:xfrm rot="3600000" flipV="1">
              <a:off x="6925479" y="857250"/>
              <a:ext cx="1310640" cy="3429000"/>
            </a:xfrm>
            <a:prstGeom prst="triangle">
              <a:avLst/>
            </a:prstGeom>
            <a:gradFill>
              <a:gsLst>
                <a:gs pos="20000">
                  <a:schemeClr val="accent1">
                    <a:lumMod val="5000"/>
                    <a:lumOff val="95000"/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11" name="مثلث متساوي الساقين 10">
              <a:extLst>
                <a:ext uri="{FF2B5EF4-FFF2-40B4-BE49-F238E27FC236}">
                  <a16:creationId xmlns:a16="http://schemas.microsoft.com/office/drawing/2014/main" id="{5717D918-9B91-C5BE-05AB-7F449D132E28}"/>
                </a:ext>
              </a:extLst>
            </p:cNvPr>
            <p:cNvSpPr/>
            <p:nvPr/>
          </p:nvSpPr>
          <p:spPr>
            <a:xfrm rot="5400000">
              <a:off x="3726180" y="1714499"/>
              <a:ext cx="1310640" cy="3429000"/>
            </a:xfrm>
            <a:prstGeom prst="triangle">
              <a:avLst/>
            </a:prstGeom>
            <a:gradFill>
              <a:gsLst>
                <a:gs pos="20000">
                  <a:schemeClr val="accent1">
                    <a:lumMod val="5000"/>
                    <a:lumOff val="95000"/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12" name="مثلث متساوي الساقين 11">
              <a:extLst>
                <a:ext uri="{FF2B5EF4-FFF2-40B4-BE49-F238E27FC236}">
                  <a16:creationId xmlns:a16="http://schemas.microsoft.com/office/drawing/2014/main" id="{8C3F16B4-B435-6551-1BC9-44A60E2D2FA8}"/>
                </a:ext>
              </a:extLst>
            </p:cNvPr>
            <p:cNvSpPr/>
            <p:nvPr/>
          </p:nvSpPr>
          <p:spPr>
            <a:xfrm rot="5400000" flipV="1">
              <a:off x="7155180" y="1714499"/>
              <a:ext cx="1310640" cy="3429000"/>
            </a:xfrm>
            <a:prstGeom prst="triangle">
              <a:avLst/>
            </a:prstGeom>
            <a:gradFill>
              <a:gsLst>
                <a:gs pos="20000">
                  <a:schemeClr val="accent1">
                    <a:lumMod val="5000"/>
                    <a:lumOff val="95000"/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13" name="مثلث متساوي الساقين 12">
              <a:extLst>
                <a:ext uri="{FF2B5EF4-FFF2-40B4-BE49-F238E27FC236}">
                  <a16:creationId xmlns:a16="http://schemas.microsoft.com/office/drawing/2014/main" id="{3F1C2E09-5F01-FE07-F4A9-23DE9C54EFAF}"/>
                </a:ext>
              </a:extLst>
            </p:cNvPr>
            <p:cNvSpPr/>
            <p:nvPr/>
          </p:nvSpPr>
          <p:spPr>
            <a:xfrm rot="7200000">
              <a:off x="3955879" y="857249"/>
              <a:ext cx="1310640" cy="3429000"/>
            </a:xfrm>
            <a:prstGeom prst="triangle">
              <a:avLst/>
            </a:prstGeom>
            <a:gradFill>
              <a:gsLst>
                <a:gs pos="20000">
                  <a:schemeClr val="accent1">
                    <a:lumMod val="5000"/>
                    <a:lumOff val="95000"/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14" name="مثلث متساوي الساقين 13">
              <a:extLst>
                <a:ext uri="{FF2B5EF4-FFF2-40B4-BE49-F238E27FC236}">
                  <a16:creationId xmlns:a16="http://schemas.microsoft.com/office/drawing/2014/main" id="{3BF9E580-CC1B-0C24-CEE1-203CC34C93F0}"/>
                </a:ext>
              </a:extLst>
            </p:cNvPr>
            <p:cNvSpPr/>
            <p:nvPr/>
          </p:nvSpPr>
          <p:spPr>
            <a:xfrm rot="7200000" flipV="1">
              <a:off x="6925481" y="2571749"/>
              <a:ext cx="1310640" cy="3429000"/>
            </a:xfrm>
            <a:prstGeom prst="triangle">
              <a:avLst/>
            </a:prstGeom>
            <a:gradFill>
              <a:gsLst>
                <a:gs pos="20000">
                  <a:schemeClr val="accent1">
                    <a:lumMod val="5000"/>
                    <a:lumOff val="95000"/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15" name="مثلث متساوي الساقين 14">
              <a:extLst>
                <a:ext uri="{FF2B5EF4-FFF2-40B4-BE49-F238E27FC236}">
                  <a16:creationId xmlns:a16="http://schemas.microsoft.com/office/drawing/2014/main" id="{0D784ED4-45E3-B095-E309-94AD4D4BCB49}"/>
                </a:ext>
              </a:extLst>
            </p:cNvPr>
            <p:cNvSpPr/>
            <p:nvPr/>
          </p:nvSpPr>
          <p:spPr>
            <a:xfrm rot="9000000">
              <a:off x="4583430" y="229697"/>
              <a:ext cx="1310640" cy="3429000"/>
            </a:xfrm>
            <a:prstGeom prst="triangle">
              <a:avLst/>
            </a:prstGeom>
            <a:gradFill>
              <a:gsLst>
                <a:gs pos="20000">
                  <a:schemeClr val="accent1">
                    <a:lumMod val="5000"/>
                    <a:lumOff val="95000"/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16" name="مثلث متساوي الساقين 15">
              <a:extLst>
                <a:ext uri="{FF2B5EF4-FFF2-40B4-BE49-F238E27FC236}">
                  <a16:creationId xmlns:a16="http://schemas.microsoft.com/office/drawing/2014/main" id="{79EF30ED-1E34-2705-42C2-227DD78FB710}"/>
                </a:ext>
              </a:extLst>
            </p:cNvPr>
            <p:cNvSpPr/>
            <p:nvPr/>
          </p:nvSpPr>
          <p:spPr>
            <a:xfrm rot="9000000" flipV="1">
              <a:off x="6297930" y="3199299"/>
              <a:ext cx="1310640" cy="3429000"/>
            </a:xfrm>
            <a:prstGeom prst="triangle">
              <a:avLst/>
            </a:prstGeom>
            <a:gradFill>
              <a:gsLst>
                <a:gs pos="20000">
                  <a:schemeClr val="accent1">
                    <a:lumMod val="5000"/>
                    <a:lumOff val="95000"/>
                    <a:alpha val="2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</p:grpSp>
    </p:spTree>
    <p:extLst>
      <p:ext uri="{BB962C8B-B14F-4D97-AF65-F5344CB8AC3E}">
        <p14:creationId xmlns:p14="http://schemas.microsoft.com/office/powerpoint/2010/main" val="274799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نسق Office">
  <a:themeElements>
    <a:clrScheme name="مخصص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954F72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شاشة عريضة</PresentationFormat>
  <Paragraphs>5</Paragraphs>
  <Slides>2</Slides>
  <Notes>0</Notes>
  <HiddenSlides>1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2</vt:i4>
      </vt:variant>
    </vt:vector>
  </HeadingPairs>
  <TitlesOfParts>
    <vt:vector size="10" baseType="lpstr">
      <vt:lpstr>A Jannat LT</vt:lpstr>
      <vt:lpstr>Aptos</vt:lpstr>
      <vt:lpstr>Aptos Display</vt:lpstr>
      <vt:lpstr>Arial</vt:lpstr>
      <vt:lpstr>Calibri</vt:lpstr>
      <vt:lpstr>Calibri Light</vt:lpstr>
      <vt:lpstr>نسق Office</vt:lpstr>
      <vt:lpstr>1_نسق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شعاع</dc:title>
  <dc:creator>قناة البوربوينت الإسلامي</dc:creator>
  <cp:lastModifiedBy>قناة البوربوينت الإسلامي</cp:lastModifiedBy>
  <cp:revision>1</cp:revision>
  <dcterms:created xsi:type="dcterms:W3CDTF">2025-07-18T04:29:44Z</dcterms:created>
  <dcterms:modified xsi:type="dcterms:W3CDTF">2025-07-18T04:30:20Z</dcterms:modified>
</cp:coreProperties>
</file>