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7559675" cy="5327650"/>
  <p:notesSz cx="6858000" cy="9144000"/>
  <p:embeddedFontLst>
    <p:embeddedFont>
      <p:font typeface="M PLUS 1p" panose="020B0502020203020207" pitchFamily="34" charset="-128"/>
      <p:regular r:id="rId10"/>
      <p:bold r:id="rId11"/>
    </p:embeddedFont>
    <p:embeddedFont>
      <p:font typeface="UD Digi Kyokasho N-R" panose="020B0400000000000000" pitchFamily="34" charset="-128"/>
      <p:regular r:id="rId12"/>
    </p:embeddedFont>
    <p:embeddedFont>
      <p:font typeface="UD Digi Kyokasho NK-R" panose="020B0400000000000000" pitchFamily="34" charset="-128"/>
      <p:regular r:id="rId13"/>
    </p:embeddedFont>
    <p:embeddedFont>
      <p:font typeface="Roboto" panose="02000000000000000000" pitchFamily="2"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78">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0"/>
  </p:normalViewPr>
  <p:slideViewPr>
    <p:cSldViewPr snapToGrid="0">
      <p:cViewPr varScale="1">
        <p:scale>
          <a:sx n="143" d="100"/>
          <a:sy n="143" d="100"/>
        </p:scale>
        <p:origin x="1472" y="200"/>
      </p:cViewPr>
      <p:guideLst>
        <p:guide orient="horz" pos="1678"/>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font" Target="fonts/font6.fntdata"/><Relationship Id="rId10" Type="http://schemas.openxmlformats.org/officeDocument/2006/relationships/font" Target="fonts/font1.fntdata"/><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996558" y="685800"/>
            <a:ext cx="48657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73452038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996950" y="685800"/>
            <a:ext cx="486568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996950" y="685800"/>
            <a:ext cx="486568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996950" y="685800"/>
            <a:ext cx="486568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784225" y="746125"/>
            <a:ext cx="5291138" cy="372903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724202"/>
            <a:ext cx="5486400" cy="447556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996950" y="685800"/>
            <a:ext cx="486568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996950" y="685800"/>
            <a:ext cx="486568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ja"/>
              <a:t>保険薬局である旨</a:t>
            </a:r>
            <a:endParaRPr/>
          </a:p>
          <a:p>
            <a:pPr marL="457200" lvl="0" indent="-298450" algn="l" rtl="0">
              <a:lnSpc>
                <a:spcPct val="100000"/>
              </a:lnSpc>
              <a:spcBef>
                <a:spcPts val="0"/>
              </a:spcBef>
              <a:spcAft>
                <a:spcPts val="0"/>
              </a:spcAft>
              <a:buSzPts val="1100"/>
              <a:buChar char="●"/>
            </a:pPr>
            <a:r>
              <a:rPr lang="ja" sz="1000">
                <a:solidFill>
                  <a:schemeClr val="dk1"/>
                </a:solidFill>
                <a:highlight>
                  <a:srgbClr val="FFFFFF"/>
                </a:highlight>
                <a:latin typeface="Roboto"/>
                <a:ea typeface="Roboto"/>
                <a:cs typeface="Roboto"/>
                <a:sym typeface="Roboto"/>
              </a:rPr>
              <a:t>保険薬局である旨</a:t>
            </a:r>
            <a:endParaRPr sz="1000">
              <a:solidFill>
                <a:schemeClr val="dk1"/>
              </a:solidFill>
              <a:highlight>
                <a:srgbClr val="FFFFFF"/>
              </a:highlight>
              <a:latin typeface="Roboto"/>
              <a:ea typeface="Roboto"/>
              <a:cs typeface="Roboto"/>
              <a:sym typeface="Roboto"/>
            </a:endParaRPr>
          </a:p>
          <a:p>
            <a:pPr marL="457200" lvl="0" indent="-292100" algn="l" rtl="0">
              <a:lnSpc>
                <a:spcPct val="100000"/>
              </a:lnSpc>
              <a:spcBef>
                <a:spcPts val="0"/>
              </a:spcBef>
              <a:spcAft>
                <a:spcPts val="0"/>
              </a:spcAft>
              <a:buClr>
                <a:schemeClr val="dk1"/>
              </a:buClr>
              <a:buSzPts val="1000"/>
              <a:buFont typeface="Roboto"/>
              <a:buChar char="●"/>
            </a:pPr>
            <a:r>
              <a:rPr lang="ja" sz="1000">
                <a:solidFill>
                  <a:schemeClr val="dk1"/>
                </a:solidFill>
                <a:highlight>
                  <a:srgbClr val="FFFFFF"/>
                </a:highlight>
                <a:latin typeface="Roboto"/>
                <a:ea typeface="Roboto"/>
                <a:cs typeface="Roboto"/>
                <a:sym typeface="Roboto"/>
              </a:rPr>
              <a:t>開局時間</a:t>
            </a:r>
            <a:endParaRPr sz="1000">
              <a:solidFill>
                <a:schemeClr val="dk1"/>
              </a:solidFill>
              <a:highlight>
                <a:srgbClr val="FFFFFF"/>
              </a:highlight>
              <a:latin typeface="Roboto"/>
              <a:ea typeface="Roboto"/>
              <a:cs typeface="Roboto"/>
              <a:sym typeface="Roboto"/>
            </a:endParaRPr>
          </a:p>
          <a:p>
            <a:pPr marL="457200" lvl="0" indent="-292100" algn="l" rtl="0">
              <a:lnSpc>
                <a:spcPct val="100000"/>
              </a:lnSpc>
              <a:spcBef>
                <a:spcPts val="0"/>
              </a:spcBef>
              <a:spcAft>
                <a:spcPts val="0"/>
              </a:spcAft>
              <a:buClr>
                <a:schemeClr val="dk1"/>
              </a:buClr>
              <a:buSzPts val="1000"/>
              <a:buFont typeface="Roboto"/>
              <a:buChar char="●"/>
            </a:pPr>
            <a:r>
              <a:rPr lang="ja" sz="1000">
                <a:solidFill>
                  <a:schemeClr val="dk1"/>
                </a:solidFill>
                <a:highlight>
                  <a:srgbClr val="FFFFFF"/>
                </a:highlight>
                <a:latin typeface="Roboto"/>
                <a:ea typeface="Roboto"/>
                <a:cs typeface="Roboto"/>
                <a:sym typeface="Roboto"/>
              </a:rPr>
              <a:t>後発医薬品の調剤を積極的に行っている旨</a:t>
            </a:r>
            <a:endParaRPr sz="1000">
              <a:solidFill>
                <a:schemeClr val="dk1"/>
              </a:solidFill>
              <a:highlight>
                <a:srgbClr val="FFFFFF"/>
              </a:highlight>
              <a:latin typeface="Roboto"/>
              <a:ea typeface="Roboto"/>
              <a:cs typeface="Roboto"/>
              <a:sym typeface="Roboto"/>
            </a:endParaRPr>
          </a:p>
          <a:p>
            <a:pPr marL="457200" lvl="0" indent="-292100" algn="l" rtl="0">
              <a:lnSpc>
                <a:spcPct val="100000"/>
              </a:lnSpc>
              <a:spcBef>
                <a:spcPts val="0"/>
              </a:spcBef>
              <a:spcAft>
                <a:spcPts val="0"/>
              </a:spcAft>
              <a:buClr>
                <a:schemeClr val="dk1"/>
              </a:buClr>
              <a:buSzPts val="1000"/>
              <a:buFont typeface="Roboto"/>
              <a:buChar char="●"/>
            </a:pPr>
            <a:r>
              <a:rPr lang="ja" sz="1000">
                <a:solidFill>
                  <a:schemeClr val="dk1"/>
                </a:solidFill>
                <a:highlight>
                  <a:srgbClr val="FFFFFF"/>
                </a:highlight>
                <a:latin typeface="Roboto"/>
                <a:ea typeface="Roboto"/>
                <a:cs typeface="Roboto"/>
                <a:sym typeface="Roboto"/>
              </a:rPr>
              <a:t>在宅患者訪問薬剤管理指導を行っている旨</a:t>
            </a:r>
            <a:endParaRPr sz="1000">
              <a:solidFill>
                <a:schemeClr val="dk1"/>
              </a:solidFill>
              <a:highlight>
                <a:srgbClr val="FFFFFF"/>
              </a:highlight>
              <a:latin typeface="Roboto"/>
              <a:ea typeface="Roboto"/>
              <a:cs typeface="Roboto"/>
              <a:sym typeface="Roboto"/>
            </a:endParaRPr>
          </a:p>
          <a:p>
            <a:pPr marL="457200" lvl="0" indent="-292100" algn="l" rtl="0">
              <a:lnSpc>
                <a:spcPct val="100000"/>
              </a:lnSpc>
              <a:spcBef>
                <a:spcPts val="0"/>
              </a:spcBef>
              <a:spcAft>
                <a:spcPts val="0"/>
              </a:spcAft>
              <a:buClr>
                <a:schemeClr val="dk1"/>
              </a:buClr>
              <a:buSzPts val="1000"/>
              <a:buFont typeface="Roboto"/>
              <a:buChar char="●"/>
            </a:pPr>
            <a:r>
              <a:rPr lang="ja" sz="1000">
                <a:solidFill>
                  <a:schemeClr val="dk1"/>
                </a:solidFill>
                <a:highlight>
                  <a:srgbClr val="FFFFFF"/>
                </a:highlight>
                <a:latin typeface="Roboto"/>
                <a:ea typeface="Roboto"/>
                <a:cs typeface="Roboto"/>
                <a:sym typeface="Roboto"/>
              </a:rPr>
              <a:t>健康相談又は健康教室を行っている旨</a:t>
            </a:r>
            <a:endParaRPr sz="1000">
              <a:solidFill>
                <a:schemeClr val="dk1"/>
              </a:solidFill>
              <a:highlight>
                <a:srgbClr val="FFFFFF"/>
              </a:highlight>
              <a:latin typeface="Roboto"/>
              <a:ea typeface="Roboto"/>
              <a:cs typeface="Roboto"/>
              <a:sym typeface="Roboto"/>
            </a:endParaRPr>
          </a:p>
          <a:p>
            <a:pPr marL="457200" lvl="0" indent="-292100" algn="l" rtl="0">
              <a:lnSpc>
                <a:spcPct val="100000"/>
              </a:lnSpc>
              <a:spcBef>
                <a:spcPts val="0"/>
              </a:spcBef>
              <a:spcAft>
                <a:spcPts val="0"/>
              </a:spcAft>
              <a:buClr>
                <a:schemeClr val="dk1"/>
              </a:buClr>
              <a:buSzPts val="1000"/>
              <a:buFont typeface="Roboto"/>
              <a:buChar char="●"/>
            </a:pPr>
            <a:r>
              <a:rPr lang="ja" sz="1000">
                <a:solidFill>
                  <a:schemeClr val="dk1"/>
                </a:solidFill>
                <a:highlight>
                  <a:srgbClr val="FFFFFF"/>
                </a:highlight>
                <a:latin typeface="Roboto"/>
                <a:ea typeface="Roboto"/>
                <a:cs typeface="Roboto"/>
                <a:sym typeface="Roboto"/>
              </a:rPr>
              <a:t>自局と直接連絡が取れる電話番号等及び24時間調剤体制における連携薬局の電話番号等</a:t>
            </a:r>
            <a:endParaRPr sz="1000">
              <a:solidFill>
                <a:schemeClr val="dk1"/>
              </a:solidFill>
              <a:highlight>
                <a:srgbClr val="FFFFFF"/>
              </a:highlight>
              <a:latin typeface="Roboto"/>
              <a:ea typeface="Roboto"/>
              <a:cs typeface="Roboto"/>
              <a:sym typeface="Roboto"/>
            </a:endParaRPr>
          </a:p>
          <a:p>
            <a:pPr marL="457200" lvl="0" indent="-292100" algn="l" rtl="0">
              <a:lnSpc>
                <a:spcPct val="100000"/>
              </a:lnSpc>
              <a:spcBef>
                <a:spcPts val="0"/>
              </a:spcBef>
              <a:spcAft>
                <a:spcPts val="0"/>
              </a:spcAft>
              <a:buClr>
                <a:schemeClr val="dk1"/>
              </a:buClr>
              <a:buSzPts val="1000"/>
              <a:buFont typeface="Roboto"/>
              <a:buChar char="●"/>
            </a:pPr>
            <a:r>
              <a:rPr lang="ja" sz="1000">
                <a:solidFill>
                  <a:schemeClr val="dk1"/>
                </a:solidFill>
                <a:highlight>
                  <a:srgbClr val="FFFFFF"/>
                </a:highlight>
                <a:latin typeface="Roboto"/>
                <a:ea typeface="Roboto"/>
                <a:cs typeface="Roboto"/>
                <a:sym typeface="Roboto"/>
              </a:rPr>
              <a:t>電子的保健医療情報活用加算</a:t>
            </a:r>
            <a:endParaRPr sz="1000">
              <a:solidFill>
                <a:schemeClr val="dk1"/>
              </a:solidFill>
              <a:highlight>
                <a:srgbClr val="FFFFFF"/>
              </a:highlight>
              <a:latin typeface="Roboto"/>
              <a:ea typeface="Roboto"/>
              <a:cs typeface="Roboto"/>
              <a:sym typeface="Roboto"/>
            </a:endParaRPr>
          </a:p>
          <a:p>
            <a:pPr marL="457200" lvl="0" indent="-292100" algn="l" rtl="0">
              <a:lnSpc>
                <a:spcPct val="100000"/>
              </a:lnSpc>
              <a:spcBef>
                <a:spcPts val="0"/>
              </a:spcBef>
              <a:spcAft>
                <a:spcPts val="0"/>
              </a:spcAft>
              <a:buClr>
                <a:schemeClr val="dk1"/>
              </a:buClr>
              <a:buSzPts val="1000"/>
              <a:buFont typeface="Roboto"/>
              <a:buChar char="●"/>
            </a:pPr>
            <a:r>
              <a:rPr lang="ja" sz="1000">
                <a:solidFill>
                  <a:schemeClr val="dk1"/>
                </a:solidFill>
                <a:highlight>
                  <a:srgbClr val="FFFFFF"/>
                </a:highlight>
                <a:latin typeface="Roboto"/>
                <a:ea typeface="Roboto"/>
                <a:cs typeface="Roboto"/>
                <a:sym typeface="Roboto"/>
              </a:rPr>
              <a:t>開局時間及び休業日並びに時間外、休日、深夜における調剤応需体制に関する事項</a:t>
            </a:r>
            <a:endParaRPr sz="1000">
              <a:solidFill>
                <a:schemeClr val="dk1"/>
              </a:solidFill>
              <a:highlight>
                <a:srgbClr val="FFFFFF"/>
              </a:highlight>
              <a:latin typeface="Roboto"/>
              <a:ea typeface="Roboto"/>
              <a:cs typeface="Roboto"/>
              <a:sym typeface="Roboto"/>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57712" y="771283"/>
            <a:ext cx="7044600" cy="2126400"/>
          </a:xfrm>
          <a:prstGeom prst="rect">
            <a:avLst/>
          </a:prstGeom>
        </p:spPr>
        <p:txBody>
          <a:bodyPr spcFirstLastPara="1" wrap="square" lIns="64575" tIns="64575" rIns="64575" bIns="64575" anchor="b" anchorCtr="0">
            <a:noAutofit/>
          </a:bodyPr>
          <a:lstStyle>
            <a:lvl1pPr lvl="0" algn="ctr">
              <a:spcBef>
                <a:spcPts val="0"/>
              </a:spcBef>
              <a:spcAft>
                <a:spcPts val="0"/>
              </a:spcAft>
              <a:buSzPts val="3700"/>
              <a:buNone/>
              <a:defRPr sz="3700"/>
            </a:lvl1pPr>
            <a:lvl2pPr lvl="1" algn="ctr">
              <a:spcBef>
                <a:spcPts val="0"/>
              </a:spcBef>
              <a:spcAft>
                <a:spcPts val="0"/>
              </a:spcAft>
              <a:buSzPts val="3700"/>
              <a:buNone/>
              <a:defRPr sz="3700"/>
            </a:lvl2pPr>
            <a:lvl3pPr lvl="2" algn="ctr">
              <a:spcBef>
                <a:spcPts val="0"/>
              </a:spcBef>
              <a:spcAft>
                <a:spcPts val="0"/>
              </a:spcAft>
              <a:buSzPts val="3700"/>
              <a:buNone/>
              <a:defRPr sz="3700"/>
            </a:lvl3pPr>
            <a:lvl4pPr lvl="3" algn="ctr">
              <a:spcBef>
                <a:spcPts val="0"/>
              </a:spcBef>
              <a:spcAft>
                <a:spcPts val="0"/>
              </a:spcAft>
              <a:buSzPts val="3700"/>
              <a:buNone/>
              <a:defRPr sz="3700"/>
            </a:lvl4pPr>
            <a:lvl5pPr lvl="4" algn="ctr">
              <a:spcBef>
                <a:spcPts val="0"/>
              </a:spcBef>
              <a:spcAft>
                <a:spcPts val="0"/>
              </a:spcAft>
              <a:buSzPts val="3700"/>
              <a:buNone/>
              <a:defRPr sz="3700"/>
            </a:lvl5pPr>
            <a:lvl6pPr lvl="5" algn="ctr">
              <a:spcBef>
                <a:spcPts val="0"/>
              </a:spcBef>
              <a:spcAft>
                <a:spcPts val="0"/>
              </a:spcAft>
              <a:buSzPts val="3700"/>
              <a:buNone/>
              <a:defRPr sz="3700"/>
            </a:lvl6pPr>
            <a:lvl7pPr lvl="6" algn="ctr">
              <a:spcBef>
                <a:spcPts val="0"/>
              </a:spcBef>
              <a:spcAft>
                <a:spcPts val="0"/>
              </a:spcAft>
              <a:buSzPts val="3700"/>
              <a:buNone/>
              <a:defRPr sz="3700"/>
            </a:lvl7pPr>
            <a:lvl8pPr lvl="7" algn="ctr">
              <a:spcBef>
                <a:spcPts val="0"/>
              </a:spcBef>
              <a:spcAft>
                <a:spcPts val="0"/>
              </a:spcAft>
              <a:buSzPts val="3700"/>
              <a:buNone/>
              <a:defRPr sz="3700"/>
            </a:lvl8pPr>
            <a:lvl9pPr lvl="8" algn="ctr">
              <a:spcBef>
                <a:spcPts val="0"/>
              </a:spcBef>
              <a:spcAft>
                <a:spcPts val="0"/>
              </a:spcAft>
              <a:buSzPts val="3700"/>
              <a:buNone/>
              <a:defRPr sz="3700"/>
            </a:lvl9pPr>
          </a:lstStyle>
          <a:p>
            <a:endParaRPr/>
          </a:p>
        </p:txBody>
      </p:sp>
      <p:sp>
        <p:nvSpPr>
          <p:cNvPr id="11" name="Google Shape;11;p2"/>
          <p:cNvSpPr txBox="1">
            <a:spLocks noGrp="1"/>
          </p:cNvSpPr>
          <p:nvPr>
            <p:ph type="subTitle" idx="1"/>
          </p:nvPr>
        </p:nvSpPr>
        <p:spPr>
          <a:xfrm>
            <a:off x="257705" y="2935787"/>
            <a:ext cx="7044600" cy="821100"/>
          </a:xfrm>
          <a:prstGeom prst="rect">
            <a:avLst/>
          </a:prstGeom>
        </p:spPr>
        <p:txBody>
          <a:bodyPr spcFirstLastPara="1" wrap="square" lIns="64575" tIns="64575" rIns="64575" bIns="64575" anchor="t" anchorCtr="0">
            <a:noAutofit/>
          </a:bodyPr>
          <a:lstStyle>
            <a:lvl1pPr lvl="0" algn="ctr">
              <a:lnSpc>
                <a:spcPct val="100000"/>
              </a:lnSpc>
              <a:spcBef>
                <a:spcPts val="0"/>
              </a:spcBef>
              <a:spcAft>
                <a:spcPts val="0"/>
              </a:spcAft>
              <a:buSzPts val="2000"/>
              <a:buNone/>
              <a:defRPr sz="2000"/>
            </a:lvl1pPr>
            <a:lvl2pPr lvl="1" algn="ctr">
              <a:lnSpc>
                <a:spcPct val="100000"/>
              </a:lnSpc>
              <a:spcBef>
                <a:spcPts val="0"/>
              </a:spcBef>
              <a:spcAft>
                <a:spcPts val="0"/>
              </a:spcAft>
              <a:buSzPts val="2000"/>
              <a:buNone/>
              <a:defRPr sz="2000"/>
            </a:lvl2pPr>
            <a:lvl3pPr lvl="2" algn="ctr">
              <a:lnSpc>
                <a:spcPct val="100000"/>
              </a:lnSpc>
              <a:spcBef>
                <a:spcPts val="0"/>
              </a:spcBef>
              <a:spcAft>
                <a:spcPts val="0"/>
              </a:spcAft>
              <a:buSzPts val="2000"/>
              <a:buNone/>
              <a:defRPr sz="2000"/>
            </a:lvl3pPr>
            <a:lvl4pPr lvl="3" algn="ctr">
              <a:lnSpc>
                <a:spcPct val="100000"/>
              </a:lnSpc>
              <a:spcBef>
                <a:spcPts val="0"/>
              </a:spcBef>
              <a:spcAft>
                <a:spcPts val="0"/>
              </a:spcAft>
              <a:buSzPts val="2000"/>
              <a:buNone/>
              <a:defRPr sz="2000"/>
            </a:lvl4pPr>
            <a:lvl5pPr lvl="4" algn="ctr">
              <a:lnSpc>
                <a:spcPct val="100000"/>
              </a:lnSpc>
              <a:spcBef>
                <a:spcPts val="0"/>
              </a:spcBef>
              <a:spcAft>
                <a:spcPts val="0"/>
              </a:spcAft>
              <a:buSzPts val="2000"/>
              <a:buNone/>
              <a:defRPr sz="2000"/>
            </a:lvl5pPr>
            <a:lvl6pPr lvl="5" algn="ctr">
              <a:lnSpc>
                <a:spcPct val="100000"/>
              </a:lnSpc>
              <a:spcBef>
                <a:spcPts val="0"/>
              </a:spcBef>
              <a:spcAft>
                <a:spcPts val="0"/>
              </a:spcAft>
              <a:buSzPts val="2000"/>
              <a:buNone/>
              <a:defRPr sz="2000"/>
            </a:lvl6pPr>
            <a:lvl7pPr lvl="6" algn="ctr">
              <a:lnSpc>
                <a:spcPct val="100000"/>
              </a:lnSpc>
              <a:spcBef>
                <a:spcPts val="0"/>
              </a:spcBef>
              <a:spcAft>
                <a:spcPts val="0"/>
              </a:spcAft>
              <a:buSzPts val="2000"/>
              <a:buNone/>
              <a:defRPr sz="2000"/>
            </a:lvl7pPr>
            <a:lvl8pPr lvl="7" algn="ctr">
              <a:lnSpc>
                <a:spcPct val="100000"/>
              </a:lnSpc>
              <a:spcBef>
                <a:spcPts val="0"/>
              </a:spcBef>
              <a:spcAft>
                <a:spcPts val="0"/>
              </a:spcAft>
              <a:buSzPts val="2000"/>
              <a:buNone/>
              <a:defRPr sz="2000"/>
            </a:lvl8pPr>
            <a:lvl9pPr lvl="8" algn="ctr">
              <a:lnSpc>
                <a:spcPct val="100000"/>
              </a:lnSpc>
              <a:spcBef>
                <a:spcPts val="0"/>
              </a:spcBef>
              <a:spcAft>
                <a:spcPts val="0"/>
              </a:spcAft>
              <a:buSzPts val="2000"/>
              <a:buNone/>
              <a:defRPr sz="2000"/>
            </a:lvl9pPr>
          </a:lstStyle>
          <a:p>
            <a:endParaRPr/>
          </a:p>
        </p:txBody>
      </p:sp>
      <p:sp>
        <p:nvSpPr>
          <p:cNvPr id="12" name="Google Shape;12;p2"/>
          <p:cNvSpPr txBox="1">
            <a:spLocks noGrp="1"/>
          </p:cNvSpPr>
          <p:nvPr>
            <p:ph type="sldNum" idx="12"/>
          </p:nvPr>
        </p:nvSpPr>
        <p:spPr>
          <a:xfrm>
            <a:off x="7004788" y="4830489"/>
            <a:ext cx="453600" cy="407700"/>
          </a:xfrm>
          <a:prstGeom prst="rect">
            <a:avLst/>
          </a:prstGeom>
        </p:spPr>
        <p:txBody>
          <a:bodyPr spcFirstLastPara="1" wrap="square" lIns="64575" tIns="64575" rIns="64575" bIns="645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57705" y="1145802"/>
            <a:ext cx="7044600" cy="2034000"/>
          </a:xfrm>
          <a:prstGeom prst="rect">
            <a:avLst/>
          </a:prstGeom>
        </p:spPr>
        <p:txBody>
          <a:bodyPr spcFirstLastPara="1" wrap="square" lIns="64575" tIns="64575" rIns="64575" bIns="64575" anchor="b" anchorCtr="0">
            <a:noAutofit/>
          </a:bodyPr>
          <a:lstStyle>
            <a:lvl1pPr lvl="0" algn="ctr">
              <a:spcBef>
                <a:spcPts val="0"/>
              </a:spcBef>
              <a:spcAft>
                <a:spcPts val="0"/>
              </a:spcAft>
              <a:buSzPts val="8500"/>
              <a:buNone/>
              <a:defRPr sz="8500"/>
            </a:lvl1pPr>
            <a:lvl2pPr lvl="1" algn="ctr">
              <a:spcBef>
                <a:spcPts val="0"/>
              </a:spcBef>
              <a:spcAft>
                <a:spcPts val="0"/>
              </a:spcAft>
              <a:buSzPts val="8500"/>
              <a:buNone/>
              <a:defRPr sz="8500"/>
            </a:lvl2pPr>
            <a:lvl3pPr lvl="2" algn="ctr">
              <a:spcBef>
                <a:spcPts val="0"/>
              </a:spcBef>
              <a:spcAft>
                <a:spcPts val="0"/>
              </a:spcAft>
              <a:buSzPts val="8500"/>
              <a:buNone/>
              <a:defRPr sz="8500"/>
            </a:lvl3pPr>
            <a:lvl4pPr lvl="3" algn="ctr">
              <a:spcBef>
                <a:spcPts val="0"/>
              </a:spcBef>
              <a:spcAft>
                <a:spcPts val="0"/>
              </a:spcAft>
              <a:buSzPts val="8500"/>
              <a:buNone/>
              <a:defRPr sz="8500"/>
            </a:lvl4pPr>
            <a:lvl5pPr lvl="4" algn="ctr">
              <a:spcBef>
                <a:spcPts val="0"/>
              </a:spcBef>
              <a:spcAft>
                <a:spcPts val="0"/>
              </a:spcAft>
              <a:buSzPts val="8500"/>
              <a:buNone/>
              <a:defRPr sz="8500"/>
            </a:lvl5pPr>
            <a:lvl6pPr lvl="5" algn="ctr">
              <a:spcBef>
                <a:spcPts val="0"/>
              </a:spcBef>
              <a:spcAft>
                <a:spcPts val="0"/>
              </a:spcAft>
              <a:buSzPts val="8500"/>
              <a:buNone/>
              <a:defRPr sz="8500"/>
            </a:lvl6pPr>
            <a:lvl7pPr lvl="6" algn="ctr">
              <a:spcBef>
                <a:spcPts val="0"/>
              </a:spcBef>
              <a:spcAft>
                <a:spcPts val="0"/>
              </a:spcAft>
              <a:buSzPts val="8500"/>
              <a:buNone/>
              <a:defRPr sz="8500"/>
            </a:lvl7pPr>
            <a:lvl8pPr lvl="7" algn="ctr">
              <a:spcBef>
                <a:spcPts val="0"/>
              </a:spcBef>
              <a:spcAft>
                <a:spcPts val="0"/>
              </a:spcAft>
              <a:buSzPts val="8500"/>
              <a:buNone/>
              <a:defRPr sz="8500"/>
            </a:lvl8pPr>
            <a:lvl9pPr lvl="8" algn="ctr">
              <a:spcBef>
                <a:spcPts val="0"/>
              </a:spcBef>
              <a:spcAft>
                <a:spcPts val="0"/>
              </a:spcAft>
              <a:buSzPts val="8500"/>
              <a:buNone/>
              <a:defRPr sz="8500"/>
            </a:lvl9pPr>
          </a:lstStyle>
          <a:p>
            <a:r>
              <a:t>xx%</a:t>
            </a:r>
          </a:p>
        </p:txBody>
      </p:sp>
      <p:sp>
        <p:nvSpPr>
          <p:cNvPr id="46" name="Google Shape;46;p11"/>
          <p:cNvSpPr txBox="1">
            <a:spLocks noGrp="1"/>
          </p:cNvSpPr>
          <p:nvPr>
            <p:ph type="body" idx="1"/>
          </p:nvPr>
        </p:nvSpPr>
        <p:spPr>
          <a:xfrm>
            <a:off x="257705" y="3265297"/>
            <a:ext cx="7044600" cy="1347300"/>
          </a:xfrm>
          <a:prstGeom prst="rect">
            <a:avLst/>
          </a:prstGeom>
        </p:spPr>
        <p:txBody>
          <a:bodyPr spcFirstLastPara="1" wrap="square" lIns="64575" tIns="64575" rIns="64575" bIns="64575" anchor="t" anchorCtr="0">
            <a:noAutofit/>
          </a:bodyPr>
          <a:lstStyle>
            <a:lvl1pPr marL="457200" lvl="0" indent="-311150" algn="ctr">
              <a:spcBef>
                <a:spcPts val="0"/>
              </a:spcBef>
              <a:spcAft>
                <a:spcPts val="0"/>
              </a:spcAft>
              <a:buSzPts val="1300"/>
              <a:buChar char="●"/>
              <a:defRPr/>
            </a:lvl1pPr>
            <a:lvl2pPr marL="914400" lvl="1" indent="-292100" algn="ctr">
              <a:spcBef>
                <a:spcPts val="1100"/>
              </a:spcBef>
              <a:spcAft>
                <a:spcPts val="0"/>
              </a:spcAft>
              <a:buSzPts val="1000"/>
              <a:buChar char="○"/>
              <a:defRPr/>
            </a:lvl2pPr>
            <a:lvl3pPr marL="1371600" lvl="2" indent="-292100" algn="ctr">
              <a:spcBef>
                <a:spcPts val="1100"/>
              </a:spcBef>
              <a:spcAft>
                <a:spcPts val="0"/>
              </a:spcAft>
              <a:buSzPts val="1000"/>
              <a:buChar char="■"/>
              <a:defRPr/>
            </a:lvl3pPr>
            <a:lvl4pPr marL="1828800" lvl="3" indent="-292100" algn="ctr">
              <a:spcBef>
                <a:spcPts val="1100"/>
              </a:spcBef>
              <a:spcAft>
                <a:spcPts val="0"/>
              </a:spcAft>
              <a:buSzPts val="1000"/>
              <a:buChar char="●"/>
              <a:defRPr/>
            </a:lvl4pPr>
            <a:lvl5pPr marL="2286000" lvl="4" indent="-292100" algn="ctr">
              <a:spcBef>
                <a:spcPts val="1100"/>
              </a:spcBef>
              <a:spcAft>
                <a:spcPts val="0"/>
              </a:spcAft>
              <a:buSzPts val="1000"/>
              <a:buChar char="○"/>
              <a:defRPr/>
            </a:lvl5pPr>
            <a:lvl6pPr marL="2743200" lvl="5" indent="-292100" algn="ctr">
              <a:spcBef>
                <a:spcPts val="1100"/>
              </a:spcBef>
              <a:spcAft>
                <a:spcPts val="0"/>
              </a:spcAft>
              <a:buSzPts val="1000"/>
              <a:buChar char="■"/>
              <a:defRPr/>
            </a:lvl6pPr>
            <a:lvl7pPr marL="3200400" lvl="6" indent="-292100" algn="ctr">
              <a:spcBef>
                <a:spcPts val="1100"/>
              </a:spcBef>
              <a:spcAft>
                <a:spcPts val="0"/>
              </a:spcAft>
              <a:buSzPts val="1000"/>
              <a:buChar char="●"/>
              <a:defRPr/>
            </a:lvl7pPr>
            <a:lvl8pPr marL="3657600" lvl="7" indent="-292100" algn="ctr">
              <a:spcBef>
                <a:spcPts val="1100"/>
              </a:spcBef>
              <a:spcAft>
                <a:spcPts val="0"/>
              </a:spcAft>
              <a:buSzPts val="1000"/>
              <a:buChar char="○"/>
              <a:defRPr/>
            </a:lvl8pPr>
            <a:lvl9pPr marL="4114800" lvl="8" indent="-292100" algn="ctr">
              <a:spcBef>
                <a:spcPts val="1100"/>
              </a:spcBef>
              <a:spcAft>
                <a:spcPts val="1100"/>
              </a:spcAft>
              <a:buSzPts val="1000"/>
              <a:buChar char="■"/>
              <a:defRPr/>
            </a:lvl9pPr>
          </a:lstStyle>
          <a:p>
            <a:endParaRPr/>
          </a:p>
        </p:txBody>
      </p:sp>
      <p:sp>
        <p:nvSpPr>
          <p:cNvPr id="47" name="Google Shape;47;p11"/>
          <p:cNvSpPr txBox="1">
            <a:spLocks noGrp="1"/>
          </p:cNvSpPr>
          <p:nvPr>
            <p:ph type="sldNum" idx="12"/>
          </p:nvPr>
        </p:nvSpPr>
        <p:spPr>
          <a:xfrm>
            <a:off x="7004788" y="4830489"/>
            <a:ext cx="453600" cy="407700"/>
          </a:xfrm>
          <a:prstGeom prst="rect">
            <a:avLst/>
          </a:prstGeom>
        </p:spPr>
        <p:txBody>
          <a:bodyPr spcFirstLastPara="1" wrap="square" lIns="64575" tIns="64575" rIns="64575" bIns="645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004788" y="4830489"/>
            <a:ext cx="453600" cy="407700"/>
          </a:xfrm>
          <a:prstGeom prst="rect">
            <a:avLst/>
          </a:prstGeom>
        </p:spPr>
        <p:txBody>
          <a:bodyPr spcFirstLastPara="1" wrap="square" lIns="64575" tIns="64575" rIns="64575" bIns="645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57705" y="2228002"/>
            <a:ext cx="7044600" cy="871800"/>
          </a:xfrm>
          <a:prstGeom prst="rect">
            <a:avLst/>
          </a:prstGeom>
        </p:spPr>
        <p:txBody>
          <a:bodyPr spcFirstLastPara="1" wrap="square" lIns="64575" tIns="64575" rIns="64575" bIns="64575" anchor="ctr" anchorCtr="0">
            <a:noAutofit/>
          </a:bodyPr>
          <a:lstStyle>
            <a:lvl1pPr lvl="0" algn="ctr">
              <a:spcBef>
                <a:spcPts val="0"/>
              </a:spcBef>
              <a:spcAft>
                <a:spcPts val="0"/>
              </a:spcAft>
              <a:buSzPts val="2500"/>
              <a:buNone/>
              <a:defRPr sz="2500"/>
            </a:lvl1pPr>
            <a:lvl2pPr lvl="1" algn="ctr">
              <a:spcBef>
                <a:spcPts val="0"/>
              </a:spcBef>
              <a:spcAft>
                <a:spcPts val="0"/>
              </a:spcAft>
              <a:buSzPts val="2500"/>
              <a:buNone/>
              <a:defRPr sz="2500"/>
            </a:lvl2pPr>
            <a:lvl3pPr lvl="2" algn="ctr">
              <a:spcBef>
                <a:spcPts val="0"/>
              </a:spcBef>
              <a:spcAft>
                <a:spcPts val="0"/>
              </a:spcAft>
              <a:buSzPts val="2500"/>
              <a:buNone/>
              <a:defRPr sz="2500"/>
            </a:lvl3pPr>
            <a:lvl4pPr lvl="3" algn="ctr">
              <a:spcBef>
                <a:spcPts val="0"/>
              </a:spcBef>
              <a:spcAft>
                <a:spcPts val="0"/>
              </a:spcAft>
              <a:buSzPts val="2500"/>
              <a:buNone/>
              <a:defRPr sz="2500"/>
            </a:lvl4pPr>
            <a:lvl5pPr lvl="4" algn="ctr">
              <a:spcBef>
                <a:spcPts val="0"/>
              </a:spcBef>
              <a:spcAft>
                <a:spcPts val="0"/>
              </a:spcAft>
              <a:buSzPts val="2500"/>
              <a:buNone/>
              <a:defRPr sz="2500"/>
            </a:lvl5pPr>
            <a:lvl6pPr lvl="5" algn="ctr">
              <a:spcBef>
                <a:spcPts val="0"/>
              </a:spcBef>
              <a:spcAft>
                <a:spcPts val="0"/>
              </a:spcAft>
              <a:buSzPts val="2500"/>
              <a:buNone/>
              <a:defRPr sz="2500"/>
            </a:lvl6pPr>
            <a:lvl7pPr lvl="6" algn="ctr">
              <a:spcBef>
                <a:spcPts val="0"/>
              </a:spcBef>
              <a:spcAft>
                <a:spcPts val="0"/>
              </a:spcAft>
              <a:buSzPts val="2500"/>
              <a:buNone/>
              <a:defRPr sz="2500"/>
            </a:lvl7pPr>
            <a:lvl8pPr lvl="7" algn="ctr">
              <a:spcBef>
                <a:spcPts val="0"/>
              </a:spcBef>
              <a:spcAft>
                <a:spcPts val="0"/>
              </a:spcAft>
              <a:buSzPts val="2500"/>
              <a:buNone/>
              <a:defRPr sz="2500"/>
            </a:lvl8pPr>
            <a:lvl9pPr lvl="8" algn="ctr">
              <a:spcBef>
                <a:spcPts val="0"/>
              </a:spcBef>
              <a:spcAft>
                <a:spcPts val="0"/>
              </a:spcAft>
              <a:buSzPts val="2500"/>
              <a:buNone/>
              <a:defRPr sz="2500"/>
            </a:lvl9pPr>
          </a:lstStyle>
          <a:p>
            <a:endParaRPr/>
          </a:p>
        </p:txBody>
      </p:sp>
      <p:sp>
        <p:nvSpPr>
          <p:cNvPr id="15" name="Google Shape;15;p3"/>
          <p:cNvSpPr txBox="1">
            <a:spLocks noGrp="1"/>
          </p:cNvSpPr>
          <p:nvPr>
            <p:ph type="sldNum" idx="12"/>
          </p:nvPr>
        </p:nvSpPr>
        <p:spPr>
          <a:xfrm>
            <a:off x="7004788" y="4830489"/>
            <a:ext cx="453600" cy="407700"/>
          </a:xfrm>
          <a:prstGeom prst="rect">
            <a:avLst/>
          </a:prstGeom>
        </p:spPr>
        <p:txBody>
          <a:bodyPr spcFirstLastPara="1" wrap="square" lIns="64575" tIns="64575" rIns="64575" bIns="645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57705" y="460988"/>
            <a:ext cx="7044600" cy="593400"/>
          </a:xfrm>
          <a:prstGeom prst="rect">
            <a:avLst/>
          </a:prstGeom>
        </p:spPr>
        <p:txBody>
          <a:bodyPr spcFirstLastPara="1" wrap="square" lIns="64575" tIns="64575" rIns="64575" bIns="6457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18" name="Google Shape;18;p4"/>
          <p:cNvSpPr txBox="1">
            <a:spLocks noGrp="1"/>
          </p:cNvSpPr>
          <p:nvPr>
            <p:ph type="body" idx="1"/>
          </p:nvPr>
        </p:nvSpPr>
        <p:spPr>
          <a:xfrm>
            <a:off x="257705" y="1193815"/>
            <a:ext cx="7044600" cy="3538800"/>
          </a:xfrm>
          <a:prstGeom prst="rect">
            <a:avLst/>
          </a:prstGeom>
        </p:spPr>
        <p:txBody>
          <a:bodyPr spcFirstLastPara="1" wrap="square" lIns="64575" tIns="64575" rIns="64575" bIns="64575" anchor="t" anchorCtr="0">
            <a:noAutofit/>
          </a:bodyPr>
          <a:lstStyle>
            <a:lvl1pPr marL="457200" lvl="0" indent="-311150">
              <a:spcBef>
                <a:spcPts val="0"/>
              </a:spcBef>
              <a:spcAft>
                <a:spcPts val="0"/>
              </a:spcAft>
              <a:buSzPts val="1300"/>
              <a:buChar char="●"/>
              <a:defRPr/>
            </a:lvl1pPr>
            <a:lvl2pPr marL="914400" lvl="1" indent="-292100">
              <a:spcBef>
                <a:spcPts val="1100"/>
              </a:spcBef>
              <a:spcAft>
                <a:spcPts val="0"/>
              </a:spcAft>
              <a:buSzPts val="1000"/>
              <a:buChar char="○"/>
              <a:defRPr/>
            </a:lvl2pPr>
            <a:lvl3pPr marL="1371600" lvl="2" indent="-292100">
              <a:spcBef>
                <a:spcPts val="1100"/>
              </a:spcBef>
              <a:spcAft>
                <a:spcPts val="0"/>
              </a:spcAft>
              <a:buSzPts val="1000"/>
              <a:buChar char="■"/>
              <a:defRPr/>
            </a:lvl3pPr>
            <a:lvl4pPr marL="1828800" lvl="3" indent="-292100">
              <a:spcBef>
                <a:spcPts val="1100"/>
              </a:spcBef>
              <a:spcAft>
                <a:spcPts val="0"/>
              </a:spcAft>
              <a:buSzPts val="1000"/>
              <a:buChar char="●"/>
              <a:defRPr/>
            </a:lvl4pPr>
            <a:lvl5pPr marL="2286000" lvl="4" indent="-292100">
              <a:spcBef>
                <a:spcPts val="1100"/>
              </a:spcBef>
              <a:spcAft>
                <a:spcPts val="0"/>
              </a:spcAft>
              <a:buSzPts val="1000"/>
              <a:buChar char="○"/>
              <a:defRPr/>
            </a:lvl5pPr>
            <a:lvl6pPr marL="2743200" lvl="5" indent="-292100">
              <a:spcBef>
                <a:spcPts val="1100"/>
              </a:spcBef>
              <a:spcAft>
                <a:spcPts val="0"/>
              </a:spcAft>
              <a:buSzPts val="1000"/>
              <a:buChar char="■"/>
              <a:defRPr/>
            </a:lvl6pPr>
            <a:lvl7pPr marL="3200400" lvl="6" indent="-292100">
              <a:spcBef>
                <a:spcPts val="1100"/>
              </a:spcBef>
              <a:spcAft>
                <a:spcPts val="0"/>
              </a:spcAft>
              <a:buSzPts val="1000"/>
              <a:buChar char="●"/>
              <a:defRPr/>
            </a:lvl7pPr>
            <a:lvl8pPr marL="3657600" lvl="7" indent="-292100">
              <a:spcBef>
                <a:spcPts val="1100"/>
              </a:spcBef>
              <a:spcAft>
                <a:spcPts val="0"/>
              </a:spcAft>
              <a:buSzPts val="1000"/>
              <a:buChar char="○"/>
              <a:defRPr/>
            </a:lvl8pPr>
            <a:lvl9pPr marL="4114800" lvl="8" indent="-292100">
              <a:spcBef>
                <a:spcPts val="1100"/>
              </a:spcBef>
              <a:spcAft>
                <a:spcPts val="1100"/>
              </a:spcAft>
              <a:buSzPts val="1000"/>
              <a:buChar char="■"/>
              <a:defRPr/>
            </a:lvl9pPr>
          </a:lstStyle>
          <a:p>
            <a:endParaRPr/>
          </a:p>
        </p:txBody>
      </p:sp>
      <p:sp>
        <p:nvSpPr>
          <p:cNvPr id="19" name="Google Shape;19;p4"/>
          <p:cNvSpPr txBox="1">
            <a:spLocks noGrp="1"/>
          </p:cNvSpPr>
          <p:nvPr>
            <p:ph type="sldNum" idx="12"/>
          </p:nvPr>
        </p:nvSpPr>
        <p:spPr>
          <a:xfrm>
            <a:off x="7004788" y="4830489"/>
            <a:ext cx="453600" cy="407700"/>
          </a:xfrm>
          <a:prstGeom prst="rect">
            <a:avLst/>
          </a:prstGeom>
        </p:spPr>
        <p:txBody>
          <a:bodyPr spcFirstLastPara="1" wrap="square" lIns="64575" tIns="64575" rIns="64575" bIns="645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57705" y="460988"/>
            <a:ext cx="7044600" cy="593400"/>
          </a:xfrm>
          <a:prstGeom prst="rect">
            <a:avLst/>
          </a:prstGeom>
        </p:spPr>
        <p:txBody>
          <a:bodyPr spcFirstLastPara="1" wrap="square" lIns="64575" tIns="64575" rIns="64575" bIns="6457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22" name="Google Shape;22;p5"/>
          <p:cNvSpPr txBox="1">
            <a:spLocks noGrp="1"/>
          </p:cNvSpPr>
          <p:nvPr>
            <p:ph type="body" idx="1"/>
          </p:nvPr>
        </p:nvSpPr>
        <p:spPr>
          <a:xfrm>
            <a:off x="257705" y="1193815"/>
            <a:ext cx="3306900" cy="3538800"/>
          </a:xfrm>
          <a:prstGeom prst="rect">
            <a:avLst/>
          </a:prstGeom>
        </p:spPr>
        <p:txBody>
          <a:bodyPr spcFirstLastPara="1" wrap="square" lIns="64575" tIns="64575" rIns="64575" bIns="64575" anchor="t" anchorCtr="0">
            <a:noAutofit/>
          </a:bodyPr>
          <a:lstStyle>
            <a:lvl1pPr marL="457200" lvl="0" indent="-292100">
              <a:spcBef>
                <a:spcPts val="0"/>
              </a:spcBef>
              <a:spcAft>
                <a:spcPts val="0"/>
              </a:spcAft>
              <a:buSzPts val="1000"/>
              <a:buChar char="●"/>
              <a:defRPr sz="1000"/>
            </a:lvl1pPr>
            <a:lvl2pPr marL="914400" lvl="1" indent="-279400">
              <a:spcBef>
                <a:spcPts val="1100"/>
              </a:spcBef>
              <a:spcAft>
                <a:spcPts val="0"/>
              </a:spcAft>
              <a:buSzPts val="800"/>
              <a:buChar char="○"/>
              <a:defRPr sz="800"/>
            </a:lvl2pPr>
            <a:lvl3pPr marL="1371600" lvl="2" indent="-279400">
              <a:spcBef>
                <a:spcPts val="1100"/>
              </a:spcBef>
              <a:spcAft>
                <a:spcPts val="0"/>
              </a:spcAft>
              <a:buSzPts val="800"/>
              <a:buChar char="■"/>
              <a:defRPr sz="800"/>
            </a:lvl3pPr>
            <a:lvl4pPr marL="1828800" lvl="3" indent="-279400">
              <a:spcBef>
                <a:spcPts val="1100"/>
              </a:spcBef>
              <a:spcAft>
                <a:spcPts val="0"/>
              </a:spcAft>
              <a:buSzPts val="800"/>
              <a:buChar char="●"/>
              <a:defRPr sz="800"/>
            </a:lvl4pPr>
            <a:lvl5pPr marL="2286000" lvl="4" indent="-279400">
              <a:spcBef>
                <a:spcPts val="1100"/>
              </a:spcBef>
              <a:spcAft>
                <a:spcPts val="0"/>
              </a:spcAft>
              <a:buSzPts val="800"/>
              <a:buChar char="○"/>
              <a:defRPr sz="800"/>
            </a:lvl5pPr>
            <a:lvl6pPr marL="2743200" lvl="5" indent="-279400">
              <a:spcBef>
                <a:spcPts val="1100"/>
              </a:spcBef>
              <a:spcAft>
                <a:spcPts val="0"/>
              </a:spcAft>
              <a:buSzPts val="800"/>
              <a:buChar char="■"/>
              <a:defRPr sz="800"/>
            </a:lvl6pPr>
            <a:lvl7pPr marL="3200400" lvl="6" indent="-279400">
              <a:spcBef>
                <a:spcPts val="1100"/>
              </a:spcBef>
              <a:spcAft>
                <a:spcPts val="0"/>
              </a:spcAft>
              <a:buSzPts val="800"/>
              <a:buChar char="●"/>
              <a:defRPr sz="800"/>
            </a:lvl7pPr>
            <a:lvl8pPr marL="3657600" lvl="7" indent="-279400">
              <a:spcBef>
                <a:spcPts val="1100"/>
              </a:spcBef>
              <a:spcAft>
                <a:spcPts val="0"/>
              </a:spcAft>
              <a:buSzPts val="800"/>
              <a:buChar char="○"/>
              <a:defRPr sz="800"/>
            </a:lvl8pPr>
            <a:lvl9pPr marL="4114800" lvl="8" indent="-279400">
              <a:spcBef>
                <a:spcPts val="1100"/>
              </a:spcBef>
              <a:spcAft>
                <a:spcPts val="1100"/>
              </a:spcAft>
              <a:buSzPts val="800"/>
              <a:buChar char="■"/>
              <a:defRPr sz="800"/>
            </a:lvl9pPr>
          </a:lstStyle>
          <a:p>
            <a:endParaRPr/>
          </a:p>
        </p:txBody>
      </p:sp>
      <p:sp>
        <p:nvSpPr>
          <p:cNvPr id="23" name="Google Shape;23;p5"/>
          <p:cNvSpPr txBox="1">
            <a:spLocks noGrp="1"/>
          </p:cNvSpPr>
          <p:nvPr>
            <p:ph type="body" idx="2"/>
          </p:nvPr>
        </p:nvSpPr>
        <p:spPr>
          <a:xfrm>
            <a:off x="3995291" y="1193815"/>
            <a:ext cx="3306900" cy="3538800"/>
          </a:xfrm>
          <a:prstGeom prst="rect">
            <a:avLst/>
          </a:prstGeom>
        </p:spPr>
        <p:txBody>
          <a:bodyPr spcFirstLastPara="1" wrap="square" lIns="64575" tIns="64575" rIns="64575" bIns="64575" anchor="t" anchorCtr="0">
            <a:noAutofit/>
          </a:bodyPr>
          <a:lstStyle>
            <a:lvl1pPr marL="457200" lvl="0" indent="-292100">
              <a:spcBef>
                <a:spcPts val="0"/>
              </a:spcBef>
              <a:spcAft>
                <a:spcPts val="0"/>
              </a:spcAft>
              <a:buSzPts val="1000"/>
              <a:buChar char="●"/>
              <a:defRPr sz="1000"/>
            </a:lvl1pPr>
            <a:lvl2pPr marL="914400" lvl="1" indent="-279400">
              <a:spcBef>
                <a:spcPts val="1100"/>
              </a:spcBef>
              <a:spcAft>
                <a:spcPts val="0"/>
              </a:spcAft>
              <a:buSzPts val="800"/>
              <a:buChar char="○"/>
              <a:defRPr sz="800"/>
            </a:lvl2pPr>
            <a:lvl3pPr marL="1371600" lvl="2" indent="-279400">
              <a:spcBef>
                <a:spcPts val="1100"/>
              </a:spcBef>
              <a:spcAft>
                <a:spcPts val="0"/>
              </a:spcAft>
              <a:buSzPts val="800"/>
              <a:buChar char="■"/>
              <a:defRPr sz="800"/>
            </a:lvl3pPr>
            <a:lvl4pPr marL="1828800" lvl="3" indent="-279400">
              <a:spcBef>
                <a:spcPts val="1100"/>
              </a:spcBef>
              <a:spcAft>
                <a:spcPts val="0"/>
              </a:spcAft>
              <a:buSzPts val="800"/>
              <a:buChar char="●"/>
              <a:defRPr sz="800"/>
            </a:lvl4pPr>
            <a:lvl5pPr marL="2286000" lvl="4" indent="-279400">
              <a:spcBef>
                <a:spcPts val="1100"/>
              </a:spcBef>
              <a:spcAft>
                <a:spcPts val="0"/>
              </a:spcAft>
              <a:buSzPts val="800"/>
              <a:buChar char="○"/>
              <a:defRPr sz="800"/>
            </a:lvl5pPr>
            <a:lvl6pPr marL="2743200" lvl="5" indent="-279400">
              <a:spcBef>
                <a:spcPts val="1100"/>
              </a:spcBef>
              <a:spcAft>
                <a:spcPts val="0"/>
              </a:spcAft>
              <a:buSzPts val="800"/>
              <a:buChar char="■"/>
              <a:defRPr sz="800"/>
            </a:lvl6pPr>
            <a:lvl7pPr marL="3200400" lvl="6" indent="-279400">
              <a:spcBef>
                <a:spcPts val="1100"/>
              </a:spcBef>
              <a:spcAft>
                <a:spcPts val="0"/>
              </a:spcAft>
              <a:buSzPts val="800"/>
              <a:buChar char="●"/>
              <a:defRPr sz="800"/>
            </a:lvl7pPr>
            <a:lvl8pPr marL="3657600" lvl="7" indent="-279400">
              <a:spcBef>
                <a:spcPts val="1100"/>
              </a:spcBef>
              <a:spcAft>
                <a:spcPts val="0"/>
              </a:spcAft>
              <a:buSzPts val="800"/>
              <a:buChar char="○"/>
              <a:defRPr sz="800"/>
            </a:lvl8pPr>
            <a:lvl9pPr marL="4114800" lvl="8" indent="-279400">
              <a:spcBef>
                <a:spcPts val="1100"/>
              </a:spcBef>
              <a:spcAft>
                <a:spcPts val="1100"/>
              </a:spcAft>
              <a:buSzPts val="800"/>
              <a:buChar char="■"/>
              <a:defRPr sz="800"/>
            </a:lvl9pPr>
          </a:lstStyle>
          <a:p>
            <a:endParaRPr/>
          </a:p>
        </p:txBody>
      </p:sp>
      <p:sp>
        <p:nvSpPr>
          <p:cNvPr id="24" name="Google Shape;24;p5"/>
          <p:cNvSpPr txBox="1">
            <a:spLocks noGrp="1"/>
          </p:cNvSpPr>
          <p:nvPr>
            <p:ph type="sldNum" idx="12"/>
          </p:nvPr>
        </p:nvSpPr>
        <p:spPr>
          <a:xfrm>
            <a:off x="7004788" y="4830489"/>
            <a:ext cx="453600" cy="407700"/>
          </a:xfrm>
          <a:prstGeom prst="rect">
            <a:avLst/>
          </a:prstGeom>
        </p:spPr>
        <p:txBody>
          <a:bodyPr spcFirstLastPara="1" wrap="square" lIns="64575" tIns="64575" rIns="64575" bIns="645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57705" y="460988"/>
            <a:ext cx="7044600" cy="593400"/>
          </a:xfrm>
          <a:prstGeom prst="rect">
            <a:avLst/>
          </a:prstGeom>
        </p:spPr>
        <p:txBody>
          <a:bodyPr spcFirstLastPara="1" wrap="square" lIns="64575" tIns="64575" rIns="64575" bIns="6457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27" name="Google Shape;27;p6"/>
          <p:cNvSpPr txBox="1">
            <a:spLocks noGrp="1"/>
          </p:cNvSpPr>
          <p:nvPr>
            <p:ph type="sldNum" idx="12"/>
          </p:nvPr>
        </p:nvSpPr>
        <p:spPr>
          <a:xfrm>
            <a:off x="7004788" y="4830489"/>
            <a:ext cx="453600" cy="407700"/>
          </a:xfrm>
          <a:prstGeom prst="rect">
            <a:avLst/>
          </a:prstGeom>
        </p:spPr>
        <p:txBody>
          <a:bodyPr spcFirstLastPara="1" wrap="square" lIns="64575" tIns="64575" rIns="64575" bIns="645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57705" y="575530"/>
            <a:ext cx="2321700" cy="782700"/>
          </a:xfrm>
          <a:prstGeom prst="rect">
            <a:avLst/>
          </a:prstGeom>
        </p:spPr>
        <p:txBody>
          <a:bodyPr spcFirstLastPara="1" wrap="square" lIns="64575" tIns="64575" rIns="64575" bIns="64575" anchor="b" anchorCtr="0">
            <a:noAutofit/>
          </a:bodyPr>
          <a:lstStyle>
            <a:lvl1pPr lvl="0">
              <a:spcBef>
                <a:spcPts val="0"/>
              </a:spcBef>
              <a:spcAft>
                <a:spcPts val="0"/>
              </a:spcAft>
              <a:buSzPts val="1700"/>
              <a:buNone/>
              <a:defRPr sz="1700"/>
            </a:lvl1pPr>
            <a:lvl2pPr lvl="1">
              <a:spcBef>
                <a:spcPts val="0"/>
              </a:spcBef>
              <a:spcAft>
                <a:spcPts val="0"/>
              </a:spcAft>
              <a:buSzPts val="1700"/>
              <a:buNone/>
              <a:defRPr sz="1700"/>
            </a:lvl2pPr>
            <a:lvl3pPr lvl="2">
              <a:spcBef>
                <a:spcPts val="0"/>
              </a:spcBef>
              <a:spcAft>
                <a:spcPts val="0"/>
              </a:spcAft>
              <a:buSzPts val="1700"/>
              <a:buNone/>
              <a:defRPr sz="1700"/>
            </a:lvl3pPr>
            <a:lvl4pPr lvl="3">
              <a:spcBef>
                <a:spcPts val="0"/>
              </a:spcBef>
              <a:spcAft>
                <a:spcPts val="0"/>
              </a:spcAft>
              <a:buSzPts val="1700"/>
              <a:buNone/>
              <a:defRPr sz="1700"/>
            </a:lvl4pPr>
            <a:lvl5pPr lvl="4">
              <a:spcBef>
                <a:spcPts val="0"/>
              </a:spcBef>
              <a:spcAft>
                <a:spcPts val="0"/>
              </a:spcAft>
              <a:buSzPts val="1700"/>
              <a:buNone/>
              <a:defRPr sz="1700"/>
            </a:lvl5pPr>
            <a:lvl6pPr lvl="5">
              <a:spcBef>
                <a:spcPts val="0"/>
              </a:spcBef>
              <a:spcAft>
                <a:spcPts val="0"/>
              </a:spcAft>
              <a:buSzPts val="1700"/>
              <a:buNone/>
              <a:defRPr sz="1700"/>
            </a:lvl6pPr>
            <a:lvl7pPr lvl="6">
              <a:spcBef>
                <a:spcPts val="0"/>
              </a:spcBef>
              <a:spcAft>
                <a:spcPts val="0"/>
              </a:spcAft>
              <a:buSzPts val="1700"/>
              <a:buNone/>
              <a:defRPr sz="1700"/>
            </a:lvl7pPr>
            <a:lvl8pPr lvl="7">
              <a:spcBef>
                <a:spcPts val="0"/>
              </a:spcBef>
              <a:spcAft>
                <a:spcPts val="0"/>
              </a:spcAft>
              <a:buSzPts val="1700"/>
              <a:buNone/>
              <a:defRPr sz="1700"/>
            </a:lvl8pPr>
            <a:lvl9pPr lvl="8">
              <a:spcBef>
                <a:spcPts val="0"/>
              </a:spcBef>
              <a:spcAft>
                <a:spcPts val="0"/>
              </a:spcAft>
              <a:buSzPts val="1700"/>
              <a:buNone/>
              <a:defRPr sz="1700"/>
            </a:lvl9pPr>
          </a:lstStyle>
          <a:p>
            <a:endParaRPr/>
          </a:p>
        </p:txBody>
      </p:sp>
      <p:sp>
        <p:nvSpPr>
          <p:cNvPr id="30" name="Google Shape;30;p7"/>
          <p:cNvSpPr txBox="1">
            <a:spLocks noGrp="1"/>
          </p:cNvSpPr>
          <p:nvPr>
            <p:ph type="body" idx="1"/>
          </p:nvPr>
        </p:nvSpPr>
        <p:spPr>
          <a:xfrm>
            <a:off x="257705" y="1439446"/>
            <a:ext cx="2321700" cy="3293400"/>
          </a:xfrm>
          <a:prstGeom prst="rect">
            <a:avLst/>
          </a:prstGeom>
        </p:spPr>
        <p:txBody>
          <a:bodyPr spcFirstLastPara="1" wrap="square" lIns="64575" tIns="64575" rIns="64575" bIns="64575" anchor="t" anchorCtr="0">
            <a:noAutofit/>
          </a:bodyPr>
          <a:lstStyle>
            <a:lvl1pPr marL="457200" lvl="0" indent="-279400">
              <a:spcBef>
                <a:spcPts val="0"/>
              </a:spcBef>
              <a:spcAft>
                <a:spcPts val="0"/>
              </a:spcAft>
              <a:buSzPts val="800"/>
              <a:buChar char="●"/>
              <a:defRPr sz="800"/>
            </a:lvl1pPr>
            <a:lvl2pPr marL="914400" lvl="1" indent="-279400">
              <a:spcBef>
                <a:spcPts val="1100"/>
              </a:spcBef>
              <a:spcAft>
                <a:spcPts val="0"/>
              </a:spcAft>
              <a:buSzPts val="800"/>
              <a:buChar char="○"/>
              <a:defRPr sz="800"/>
            </a:lvl2pPr>
            <a:lvl3pPr marL="1371600" lvl="2" indent="-279400">
              <a:spcBef>
                <a:spcPts val="1100"/>
              </a:spcBef>
              <a:spcAft>
                <a:spcPts val="0"/>
              </a:spcAft>
              <a:buSzPts val="800"/>
              <a:buChar char="■"/>
              <a:defRPr sz="800"/>
            </a:lvl3pPr>
            <a:lvl4pPr marL="1828800" lvl="3" indent="-279400">
              <a:spcBef>
                <a:spcPts val="1100"/>
              </a:spcBef>
              <a:spcAft>
                <a:spcPts val="0"/>
              </a:spcAft>
              <a:buSzPts val="800"/>
              <a:buChar char="●"/>
              <a:defRPr sz="800"/>
            </a:lvl4pPr>
            <a:lvl5pPr marL="2286000" lvl="4" indent="-279400">
              <a:spcBef>
                <a:spcPts val="1100"/>
              </a:spcBef>
              <a:spcAft>
                <a:spcPts val="0"/>
              </a:spcAft>
              <a:buSzPts val="800"/>
              <a:buChar char="○"/>
              <a:defRPr sz="800"/>
            </a:lvl5pPr>
            <a:lvl6pPr marL="2743200" lvl="5" indent="-279400">
              <a:spcBef>
                <a:spcPts val="1100"/>
              </a:spcBef>
              <a:spcAft>
                <a:spcPts val="0"/>
              </a:spcAft>
              <a:buSzPts val="800"/>
              <a:buChar char="■"/>
              <a:defRPr sz="800"/>
            </a:lvl6pPr>
            <a:lvl7pPr marL="3200400" lvl="6" indent="-279400">
              <a:spcBef>
                <a:spcPts val="1100"/>
              </a:spcBef>
              <a:spcAft>
                <a:spcPts val="0"/>
              </a:spcAft>
              <a:buSzPts val="800"/>
              <a:buChar char="●"/>
              <a:defRPr sz="800"/>
            </a:lvl7pPr>
            <a:lvl8pPr marL="3657600" lvl="7" indent="-279400">
              <a:spcBef>
                <a:spcPts val="1100"/>
              </a:spcBef>
              <a:spcAft>
                <a:spcPts val="0"/>
              </a:spcAft>
              <a:buSzPts val="800"/>
              <a:buChar char="○"/>
              <a:defRPr sz="800"/>
            </a:lvl8pPr>
            <a:lvl9pPr marL="4114800" lvl="8" indent="-279400">
              <a:spcBef>
                <a:spcPts val="1100"/>
              </a:spcBef>
              <a:spcAft>
                <a:spcPts val="1100"/>
              </a:spcAft>
              <a:buSzPts val="800"/>
              <a:buChar char="■"/>
              <a:defRPr sz="800"/>
            </a:lvl9pPr>
          </a:lstStyle>
          <a:p>
            <a:endParaRPr/>
          </a:p>
        </p:txBody>
      </p:sp>
      <p:sp>
        <p:nvSpPr>
          <p:cNvPr id="31" name="Google Shape;31;p7"/>
          <p:cNvSpPr txBox="1">
            <a:spLocks noGrp="1"/>
          </p:cNvSpPr>
          <p:nvPr>
            <p:ph type="sldNum" idx="12"/>
          </p:nvPr>
        </p:nvSpPr>
        <p:spPr>
          <a:xfrm>
            <a:off x="7004788" y="4830489"/>
            <a:ext cx="453600" cy="407700"/>
          </a:xfrm>
          <a:prstGeom prst="rect">
            <a:avLst/>
          </a:prstGeom>
        </p:spPr>
        <p:txBody>
          <a:bodyPr spcFirstLastPara="1" wrap="square" lIns="64575" tIns="64575" rIns="64575" bIns="645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05325" y="466297"/>
            <a:ext cx="5264700" cy="4237800"/>
          </a:xfrm>
          <a:prstGeom prst="rect">
            <a:avLst/>
          </a:prstGeom>
        </p:spPr>
        <p:txBody>
          <a:bodyPr spcFirstLastPara="1" wrap="square" lIns="64575" tIns="64575" rIns="64575" bIns="64575" anchor="ctr" anchorCtr="0">
            <a:noAutofit/>
          </a:bodyPr>
          <a:lstStyle>
            <a:lvl1pPr lvl="0">
              <a:spcBef>
                <a:spcPts val="0"/>
              </a:spcBef>
              <a:spcAft>
                <a:spcPts val="0"/>
              </a:spcAft>
              <a:buSzPts val="3400"/>
              <a:buNone/>
              <a:defRPr sz="3400"/>
            </a:lvl1pPr>
            <a:lvl2pPr lvl="1">
              <a:spcBef>
                <a:spcPts val="0"/>
              </a:spcBef>
              <a:spcAft>
                <a:spcPts val="0"/>
              </a:spcAft>
              <a:buSzPts val="3400"/>
              <a:buNone/>
              <a:defRPr sz="3400"/>
            </a:lvl2pPr>
            <a:lvl3pPr lvl="2">
              <a:spcBef>
                <a:spcPts val="0"/>
              </a:spcBef>
              <a:spcAft>
                <a:spcPts val="0"/>
              </a:spcAft>
              <a:buSzPts val="3400"/>
              <a:buNone/>
              <a:defRPr sz="3400"/>
            </a:lvl3pPr>
            <a:lvl4pPr lvl="3">
              <a:spcBef>
                <a:spcPts val="0"/>
              </a:spcBef>
              <a:spcAft>
                <a:spcPts val="0"/>
              </a:spcAft>
              <a:buSzPts val="3400"/>
              <a:buNone/>
              <a:defRPr sz="3400"/>
            </a:lvl4pPr>
            <a:lvl5pPr lvl="4">
              <a:spcBef>
                <a:spcPts val="0"/>
              </a:spcBef>
              <a:spcAft>
                <a:spcPts val="0"/>
              </a:spcAft>
              <a:buSzPts val="3400"/>
              <a:buNone/>
              <a:defRPr sz="3400"/>
            </a:lvl5pPr>
            <a:lvl6pPr lvl="5">
              <a:spcBef>
                <a:spcPts val="0"/>
              </a:spcBef>
              <a:spcAft>
                <a:spcPts val="0"/>
              </a:spcAft>
              <a:buSzPts val="3400"/>
              <a:buNone/>
              <a:defRPr sz="3400"/>
            </a:lvl6pPr>
            <a:lvl7pPr lvl="6">
              <a:spcBef>
                <a:spcPts val="0"/>
              </a:spcBef>
              <a:spcAft>
                <a:spcPts val="0"/>
              </a:spcAft>
              <a:buSzPts val="3400"/>
              <a:buNone/>
              <a:defRPr sz="3400"/>
            </a:lvl7pPr>
            <a:lvl8pPr lvl="7">
              <a:spcBef>
                <a:spcPts val="0"/>
              </a:spcBef>
              <a:spcAft>
                <a:spcPts val="0"/>
              </a:spcAft>
              <a:buSzPts val="3400"/>
              <a:buNone/>
              <a:defRPr sz="3400"/>
            </a:lvl8pPr>
            <a:lvl9pPr lvl="8">
              <a:spcBef>
                <a:spcPts val="0"/>
              </a:spcBef>
              <a:spcAft>
                <a:spcPts val="0"/>
              </a:spcAft>
              <a:buSzPts val="3400"/>
              <a:buNone/>
              <a:defRPr sz="3400"/>
            </a:lvl9pPr>
          </a:lstStyle>
          <a:p>
            <a:endParaRPr/>
          </a:p>
        </p:txBody>
      </p:sp>
      <p:sp>
        <p:nvSpPr>
          <p:cNvPr id="34" name="Google Shape;34;p8"/>
          <p:cNvSpPr txBox="1">
            <a:spLocks noGrp="1"/>
          </p:cNvSpPr>
          <p:nvPr>
            <p:ph type="sldNum" idx="12"/>
          </p:nvPr>
        </p:nvSpPr>
        <p:spPr>
          <a:xfrm>
            <a:off x="7004788" y="4830489"/>
            <a:ext cx="453600" cy="407700"/>
          </a:xfrm>
          <a:prstGeom prst="rect">
            <a:avLst/>
          </a:prstGeom>
        </p:spPr>
        <p:txBody>
          <a:bodyPr spcFirstLastPara="1" wrap="square" lIns="64575" tIns="64575" rIns="64575" bIns="645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780000" y="-129"/>
            <a:ext cx="3780000" cy="5328000"/>
          </a:xfrm>
          <a:prstGeom prst="rect">
            <a:avLst/>
          </a:prstGeom>
          <a:solidFill>
            <a:schemeClr val="lt2"/>
          </a:solidFill>
          <a:ln>
            <a:noFill/>
          </a:ln>
        </p:spPr>
        <p:txBody>
          <a:bodyPr spcFirstLastPara="1" wrap="square" lIns="64575" tIns="64575" rIns="64575" bIns="6457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19508" y="1277410"/>
            <a:ext cx="3344400" cy="1535400"/>
          </a:xfrm>
          <a:prstGeom prst="rect">
            <a:avLst/>
          </a:prstGeom>
        </p:spPr>
        <p:txBody>
          <a:bodyPr spcFirstLastPara="1" wrap="square" lIns="64575" tIns="64575" rIns="64575" bIns="64575" anchor="b" anchorCtr="0">
            <a:noAutofit/>
          </a:bodyPr>
          <a:lstStyle>
            <a:lvl1pPr lvl="0" algn="ctr">
              <a:spcBef>
                <a:spcPts val="0"/>
              </a:spcBef>
              <a:spcAft>
                <a:spcPts val="0"/>
              </a:spcAft>
              <a:buSzPts val="3000"/>
              <a:buNone/>
              <a:defRPr sz="3000"/>
            </a:lvl1pPr>
            <a:lvl2pPr lvl="1" algn="ctr">
              <a:spcBef>
                <a:spcPts val="0"/>
              </a:spcBef>
              <a:spcAft>
                <a:spcPts val="0"/>
              </a:spcAft>
              <a:buSzPts val="3000"/>
              <a:buNone/>
              <a:defRPr sz="3000"/>
            </a:lvl2pPr>
            <a:lvl3pPr lvl="2" algn="ctr">
              <a:spcBef>
                <a:spcPts val="0"/>
              </a:spcBef>
              <a:spcAft>
                <a:spcPts val="0"/>
              </a:spcAft>
              <a:buSzPts val="3000"/>
              <a:buNone/>
              <a:defRPr sz="3000"/>
            </a:lvl3pPr>
            <a:lvl4pPr lvl="3" algn="ctr">
              <a:spcBef>
                <a:spcPts val="0"/>
              </a:spcBef>
              <a:spcAft>
                <a:spcPts val="0"/>
              </a:spcAft>
              <a:buSzPts val="3000"/>
              <a:buNone/>
              <a:defRPr sz="3000"/>
            </a:lvl4pPr>
            <a:lvl5pPr lvl="4" algn="ctr">
              <a:spcBef>
                <a:spcPts val="0"/>
              </a:spcBef>
              <a:spcAft>
                <a:spcPts val="0"/>
              </a:spcAft>
              <a:buSzPts val="3000"/>
              <a:buNone/>
              <a:defRPr sz="3000"/>
            </a:lvl5pPr>
            <a:lvl6pPr lvl="5" algn="ctr">
              <a:spcBef>
                <a:spcPts val="0"/>
              </a:spcBef>
              <a:spcAft>
                <a:spcPts val="0"/>
              </a:spcAft>
              <a:buSzPts val="3000"/>
              <a:buNone/>
              <a:defRPr sz="3000"/>
            </a:lvl6pPr>
            <a:lvl7pPr lvl="6" algn="ctr">
              <a:spcBef>
                <a:spcPts val="0"/>
              </a:spcBef>
              <a:spcAft>
                <a:spcPts val="0"/>
              </a:spcAft>
              <a:buSzPts val="3000"/>
              <a:buNone/>
              <a:defRPr sz="3000"/>
            </a:lvl7pPr>
            <a:lvl8pPr lvl="7" algn="ctr">
              <a:spcBef>
                <a:spcPts val="0"/>
              </a:spcBef>
              <a:spcAft>
                <a:spcPts val="0"/>
              </a:spcAft>
              <a:buSzPts val="3000"/>
              <a:buNone/>
              <a:defRPr sz="3000"/>
            </a:lvl8pPr>
            <a:lvl9pPr lvl="8" algn="ctr">
              <a:spcBef>
                <a:spcPts val="0"/>
              </a:spcBef>
              <a:spcAft>
                <a:spcPts val="0"/>
              </a:spcAft>
              <a:buSzPts val="3000"/>
              <a:buNone/>
              <a:defRPr sz="3000"/>
            </a:lvl9pPr>
          </a:lstStyle>
          <a:p>
            <a:endParaRPr/>
          </a:p>
        </p:txBody>
      </p:sp>
      <p:sp>
        <p:nvSpPr>
          <p:cNvPr id="38" name="Google Shape;38;p9"/>
          <p:cNvSpPr txBox="1">
            <a:spLocks noGrp="1"/>
          </p:cNvSpPr>
          <p:nvPr>
            <p:ph type="subTitle" idx="1"/>
          </p:nvPr>
        </p:nvSpPr>
        <p:spPr>
          <a:xfrm>
            <a:off x="219508" y="2903623"/>
            <a:ext cx="3344400" cy="1279500"/>
          </a:xfrm>
          <a:prstGeom prst="rect">
            <a:avLst/>
          </a:prstGeom>
        </p:spPr>
        <p:txBody>
          <a:bodyPr spcFirstLastPara="1" wrap="square" lIns="64575" tIns="64575" rIns="64575" bIns="64575" anchor="t" anchorCtr="0">
            <a:noAutofit/>
          </a:bodyPr>
          <a:lstStyle>
            <a:lvl1pPr lvl="0" algn="ctr">
              <a:lnSpc>
                <a:spcPct val="100000"/>
              </a:lnSpc>
              <a:spcBef>
                <a:spcPts val="0"/>
              </a:spcBef>
              <a:spcAft>
                <a:spcPts val="0"/>
              </a:spcAft>
              <a:buSzPts val="1500"/>
              <a:buNone/>
              <a:defRPr sz="1500"/>
            </a:lvl1pPr>
            <a:lvl2pPr lvl="1" algn="ctr">
              <a:lnSpc>
                <a:spcPct val="100000"/>
              </a:lnSpc>
              <a:spcBef>
                <a:spcPts val="0"/>
              </a:spcBef>
              <a:spcAft>
                <a:spcPts val="0"/>
              </a:spcAft>
              <a:buSzPts val="1500"/>
              <a:buNone/>
              <a:defRPr sz="1500"/>
            </a:lvl2pPr>
            <a:lvl3pPr lvl="2" algn="ctr">
              <a:lnSpc>
                <a:spcPct val="100000"/>
              </a:lnSpc>
              <a:spcBef>
                <a:spcPts val="0"/>
              </a:spcBef>
              <a:spcAft>
                <a:spcPts val="0"/>
              </a:spcAft>
              <a:buSzPts val="1500"/>
              <a:buNone/>
              <a:defRPr sz="1500"/>
            </a:lvl3pPr>
            <a:lvl4pPr lvl="3" algn="ctr">
              <a:lnSpc>
                <a:spcPct val="100000"/>
              </a:lnSpc>
              <a:spcBef>
                <a:spcPts val="0"/>
              </a:spcBef>
              <a:spcAft>
                <a:spcPts val="0"/>
              </a:spcAft>
              <a:buSzPts val="1500"/>
              <a:buNone/>
              <a:defRPr sz="1500"/>
            </a:lvl4pPr>
            <a:lvl5pPr lvl="4" algn="ctr">
              <a:lnSpc>
                <a:spcPct val="100000"/>
              </a:lnSpc>
              <a:spcBef>
                <a:spcPts val="0"/>
              </a:spcBef>
              <a:spcAft>
                <a:spcPts val="0"/>
              </a:spcAft>
              <a:buSzPts val="1500"/>
              <a:buNone/>
              <a:defRPr sz="1500"/>
            </a:lvl5pPr>
            <a:lvl6pPr lvl="5" algn="ctr">
              <a:lnSpc>
                <a:spcPct val="100000"/>
              </a:lnSpc>
              <a:spcBef>
                <a:spcPts val="0"/>
              </a:spcBef>
              <a:spcAft>
                <a:spcPts val="0"/>
              </a:spcAft>
              <a:buSzPts val="1500"/>
              <a:buNone/>
              <a:defRPr sz="1500"/>
            </a:lvl6pPr>
            <a:lvl7pPr lvl="6" algn="ctr">
              <a:lnSpc>
                <a:spcPct val="100000"/>
              </a:lnSpc>
              <a:spcBef>
                <a:spcPts val="0"/>
              </a:spcBef>
              <a:spcAft>
                <a:spcPts val="0"/>
              </a:spcAft>
              <a:buSzPts val="1500"/>
              <a:buNone/>
              <a:defRPr sz="1500"/>
            </a:lvl7pPr>
            <a:lvl8pPr lvl="7" algn="ctr">
              <a:lnSpc>
                <a:spcPct val="100000"/>
              </a:lnSpc>
              <a:spcBef>
                <a:spcPts val="0"/>
              </a:spcBef>
              <a:spcAft>
                <a:spcPts val="0"/>
              </a:spcAft>
              <a:buSzPts val="1500"/>
              <a:buNone/>
              <a:defRPr sz="1500"/>
            </a:lvl8pPr>
            <a:lvl9pPr lvl="8" algn="ctr">
              <a:lnSpc>
                <a:spcPct val="100000"/>
              </a:lnSpc>
              <a:spcBef>
                <a:spcPts val="0"/>
              </a:spcBef>
              <a:spcAft>
                <a:spcPts val="0"/>
              </a:spcAft>
              <a:buSzPts val="1500"/>
              <a:buNone/>
              <a:defRPr sz="1500"/>
            </a:lvl9pPr>
          </a:lstStyle>
          <a:p>
            <a:endParaRPr/>
          </a:p>
        </p:txBody>
      </p:sp>
      <p:sp>
        <p:nvSpPr>
          <p:cNvPr id="39" name="Google Shape;39;p9"/>
          <p:cNvSpPr txBox="1">
            <a:spLocks noGrp="1"/>
          </p:cNvSpPr>
          <p:nvPr>
            <p:ph type="body" idx="2"/>
          </p:nvPr>
        </p:nvSpPr>
        <p:spPr>
          <a:xfrm>
            <a:off x="4083839" y="750048"/>
            <a:ext cx="3172200" cy="3827700"/>
          </a:xfrm>
          <a:prstGeom prst="rect">
            <a:avLst/>
          </a:prstGeom>
        </p:spPr>
        <p:txBody>
          <a:bodyPr spcFirstLastPara="1" wrap="square" lIns="64575" tIns="64575" rIns="64575" bIns="64575" anchor="ctr" anchorCtr="0">
            <a:noAutofit/>
          </a:bodyPr>
          <a:lstStyle>
            <a:lvl1pPr marL="457200" lvl="0" indent="-311150">
              <a:spcBef>
                <a:spcPts val="0"/>
              </a:spcBef>
              <a:spcAft>
                <a:spcPts val="0"/>
              </a:spcAft>
              <a:buSzPts val="1300"/>
              <a:buChar char="●"/>
              <a:defRPr/>
            </a:lvl1pPr>
            <a:lvl2pPr marL="914400" lvl="1" indent="-292100">
              <a:spcBef>
                <a:spcPts val="1100"/>
              </a:spcBef>
              <a:spcAft>
                <a:spcPts val="0"/>
              </a:spcAft>
              <a:buSzPts val="1000"/>
              <a:buChar char="○"/>
              <a:defRPr/>
            </a:lvl2pPr>
            <a:lvl3pPr marL="1371600" lvl="2" indent="-292100">
              <a:spcBef>
                <a:spcPts val="1100"/>
              </a:spcBef>
              <a:spcAft>
                <a:spcPts val="0"/>
              </a:spcAft>
              <a:buSzPts val="1000"/>
              <a:buChar char="■"/>
              <a:defRPr/>
            </a:lvl3pPr>
            <a:lvl4pPr marL="1828800" lvl="3" indent="-292100">
              <a:spcBef>
                <a:spcPts val="1100"/>
              </a:spcBef>
              <a:spcAft>
                <a:spcPts val="0"/>
              </a:spcAft>
              <a:buSzPts val="1000"/>
              <a:buChar char="●"/>
              <a:defRPr/>
            </a:lvl4pPr>
            <a:lvl5pPr marL="2286000" lvl="4" indent="-292100">
              <a:spcBef>
                <a:spcPts val="1100"/>
              </a:spcBef>
              <a:spcAft>
                <a:spcPts val="0"/>
              </a:spcAft>
              <a:buSzPts val="1000"/>
              <a:buChar char="○"/>
              <a:defRPr/>
            </a:lvl5pPr>
            <a:lvl6pPr marL="2743200" lvl="5" indent="-292100">
              <a:spcBef>
                <a:spcPts val="1100"/>
              </a:spcBef>
              <a:spcAft>
                <a:spcPts val="0"/>
              </a:spcAft>
              <a:buSzPts val="1000"/>
              <a:buChar char="■"/>
              <a:defRPr/>
            </a:lvl6pPr>
            <a:lvl7pPr marL="3200400" lvl="6" indent="-292100">
              <a:spcBef>
                <a:spcPts val="1100"/>
              </a:spcBef>
              <a:spcAft>
                <a:spcPts val="0"/>
              </a:spcAft>
              <a:buSzPts val="1000"/>
              <a:buChar char="●"/>
              <a:defRPr/>
            </a:lvl7pPr>
            <a:lvl8pPr marL="3657600" lvl="7" indent="-292100">
              <a:spcBef>
                <a:spcPts val="1100"/>
              </a:spcBef>
              <a:spcAft>
                <a:spcPts val="0"/>
              </a:spcAft>
              <a:buSzPts val="1000"/>
              <a:buChar char="○"/>
              <a:defRPr/>
            </a:lvl8pPr>
            <a:lvl9pPr marL="4114800" lvl="8" indent="-292100">
              <a:spcBef>
                <a:spcPts val="1100"/>
              </a:spcBef>
              <a:spcAft>
                <a:spcPts val="1100"/>
              </a:spcAft>
              <a:buSzPts val="1000"/>
              <a:buChar char="■"/>
              <a:defRPr/>
            </a:lvl9pPr>
          </a:lstStyle>
          <a:p>
            <a:endParaRPr/>
          </a:p>
        </p:txBody>
      </p:sp>
      <p:sp>
        <p:nvSpPr>
          <p:cNvPr id="40" name="Google Shape;40;p9"/>
          <p:cNvSpPr txBox="1">
            <a:spLocks noGrp="1"/>
          </p:cNvSpPr>
          <p:nvPr>
            <p:ph type="sldNum" idx="12"/>
          </p:nvPr>
        </p:nvSpPr>
        <p:spPr>
          <a:xfrm>
            <a:off x="7004788" y="4830489"/>
            <a:ext cx="453600" cy="407700"/>
          </a:xfrm>
          <a:prstGeom prst="rect">
            <a:avLst/>
          </a:prstGeom>
        </p:spPr>
        <p:txBody>
          <a:bodyPr spcFirstLastPara="1" wrap="square" lIns="64575" tIns="64575" rIns="64575" bIns="645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57705" y="4382328"/>
            <a:ext cx="4959600" cy="627000"/>
          </a:xfrm>
          <a:prstGeom prst="rect">
            <a:avLst/>
          </a:prstGeom>
        </p:spPr>
        <p:txBody>
          <a:bodyPr spcFirstLastPara="1" wrap="square" lIns="64575" tIns="64575" rIns="64575" bIns="64575" anchor="ctr" anchorCtr="0">
            <a:noAutofit/>
          </a:bodyPr>
          <a:lstStyle>
            <a:lvl1pPr marL="457200" lvl="0" indent="-228600">
              <a:lnSpc>
                <a:spcPct val="100000"/>
              </a:lnSpc>
              <a:spcBef>
                <a:spcPts val="0"/>
              </a:spcBef>
              <a:spcAft>
                <a:spcPts val="0"/>
              </a:spcAft>
              <a:buSzPts val="1300"/>
              <a:buNone/>
              <a:defRPr/>
            </a:lvl1pPr>
          </a:lstStyle>
          <a:p>
            <a:endParaRPr/>
          </a:p>
        </p:txBody>
      </p:sp>
      <p:sp>
        <p:nvSpPr>
          <p:cNvPr id="43" name="Google Shape;43;p10"/>
          <p:cNvSpPr txBox="1">
            <a:spLocks noGrp="1"/>
          </p:cNvSpPr>
          <p:nvPr>
            <p:ph type="sldNum" idx="12"/>
          </p:nvPr>
        </p:nvSpPr>
        <p:spPr>
          <a:xfrm>
            <a:off x="7004788" y="4830489"/>
            <a:ext cx="453600" cy="407700"/>
          </a:xfrm>
          <a:prstGeom prst="rect">
            <a:avLst/>
          </a:prstGeom>
        </p:spPr>
        <p:txBody>
          <a:bodyPr spcFirstLastPara="1" wrap="square" lIns="64575" tIns="64575" rIns="64575" bIns="645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57705" y="460988"/>
            <a:ext cx="7044600" cy="593400"/>
          </a:xfrm>
          <a:prstGeom prst="rect">
            <a:avLst/>
          </a:prstGeom>
          <a:noFill/>
          <a:ln>
            <a:noFill/>
          </a:ln>
        </p:spPr>
        <p:txBody>
          <a:bodyPr spcFirstLastPara="1" wrap="square" lIns="64575" tIns="64575" rIns="64575" bIns="64575" anchor="t" anchorCtr="0">
            <a:noAutofit/>
          </a:bodyPr>
          <a:lstStyle>
            <a:lvl1pPr lvl="0">
              <a:spcBef>
                <a:spcPts val="0"/>
              </a:spcBef>
              <a:spcAft>
                <a:spcPts val="0"/>
              </a:spcAft>
              <a:buClr>
                <a:schemeClr val="dk1"/>
              </a:buClr>
              <a:buSzPts val="2000"/>
              <a:buNone/>
              <a:defRPr sz="2000">
                <a:solidFill>
                  <a:schemeClr val="dk1"/>
                </a:solidFill>
              </a:defRPr>
            </a:lvl1pPr>
            <a:lvl2pPr lvl="1">
              <a:spcBef>
                <a:spcPts val="0"/>
              </a:spcBef>
              <a:spcAft>
                <a:spcPts val="0"/>
              </a:spcAft>
              <a:buClr>
                <a:schemeClr val="dk1"/>
              </a:buClr>
              <a:buSzPts val="2000"/>
              <a:buNone/>
              <a:defRPr sz="2000">
                <a:solidFill>
                  <a:schemeClr val="dk1"/>
                </a:solidFill>
              </a:defRPr>
            </a:lvl2pPr>
            <a:lvl3pPr lvl="2">
              <a:spcBef>
                <a:spcPts val="0"/>
              </a:spcBef>
              <a:spcAft>
                <a:spcPts val="0"/>
              </a:spcAft>
              <a:buClr>
                <a:schemeClr val="dk1"/>
              </a:buClr>
              <a:buSzPts val="2000"/>
              <a:buNone/>
              <a:defRPr sz="2000">
                <a:solidFill>
                  <a:schemeClr val="dk1"/>
                </a:solidFill>
              </a:defRPr>
            </a:lvl3pPr>
            <a:lvl4pPr lvl="3">
              <a:spcBef>
                <a:spcPts val="0"/>
              </a:spcBef>
              <a:spcAft>
                <a:spcPts val="0"/>
              </a:spcAft>
              <a:buClr>
                <a:schemeClr val="dk1"/>
              </a:buClr>
              <a:buSzPts val="2000"/>
              <a:buNone/>
              <a:defRPr sz="2000">
                <a:solidFill>
                  <a:schemeClr val="dk1"/>
                </a:solidFill>
              </a:defRPr>
            </a:lvl4pPr>
            <a:lvl5pPr lvl="4">
              <a:spcBef>
                <a:spcPts val="0"/>
              </a:spcBef>
              <a:spcAft>
                <a:spcPts val="0"/>
              </a:spcAft>
              <a:buClr>
                <a:schemeClr val="dk1"/>
              </a:buClr>
              <a:buSzPts val="2000"/>
              <a:buNone/>
              <a:defRPr sz="2000">
                <a:solidFill>
                  <a:schemeClr val="dk1"/>
                </a:solidFill>
              </a:defRPr>
            </a:lvl5pPr>
            <a:lvl6pPr lvl="5">
              <a:spcBef>
                <a:spcPts val="0"/>
              </a:spcBef>
              <a:spcAft>
                <a:spcPts val="0"/>
              </a:spcAft>
              <a:buClr>
                <a:schemeClr val="dk1"/>
              </a:buClr>
              <a:buSzPts val="2000"/>
              <a:buNone/>
              <a:defRPr sz="2000">
                <a:solidFill>
                  <a:schemeClr val="dk1"/>
                </a:solidFill>
              </a:defRPr>
            </a:lvl6pPr>
            <a:lvl7pPr lvl="6">
              <a:spcBef>
                <a:spcPts val="0"/>
              </a:spcBef>
              <a:spcAft>
                <a:spcPts val="0"/>
              </a:spcAft>
              <a:buClr>
                <a:schemeClr val="dk1"/>
              </a:buClr>
              <a:buSzPts val="2000"/>
              <a:buNone/>
              <a:defRPr sz="2000">
                <a:solidFill>
                  <a:schemeClr val="dk1"/>
                </a:solidFill>
              </a:defRPr>
            </a:lvl7pPr>
            <a:lvl8pPr lvl="7">
              <a:spcBef>
                <a:spcPts val="0"/>
              </a:spcBef>
              <a:spcAft>
                <a:spcPts val="0"/>
              </a:spcAft>
              <a:buClr>
                <a:schemeClr val="dk1"/>
              </a:buClr>
              <a:buSzPts val="2000"/>
              <a:buNone/>
              <a:defRPr sz="2000">
                <a:solidFill>
                  <a:schemeClr val="dk1"/>
                </a:solidFill>
              </a:defRPr>
            </a:lvl8pPr>
            <a:lvl9pPr lvl="8">
              <a:spcBef>
                <a:spcPts val="0"/>
              </a:spcBef>
              <a:spcAft>
                <a:spcPts val="0"/>
              </a:spcAft>
              <a:buClr>
                <a:schemeClr val="dk1"/>
              </a:buClr>
              <a:buSzPts val="2000"/>
              <a:buNone/>
              <a:defRPr sz="2000">
                <a:solidFill>
                  <a:schemeClr val="dk1"/>
                </a:solidFill>
              </a:defRPr>
            </a:lvl9pPr>
          </a:lstStyle>
          <a:p>
            <a:endParaRPr/>
          </a:p>
        </p:txBody>
      </p:sp>
      <p:sp>
        <p:nvSpPr>
          <p:cNvPr id="7" name="Google Shape;7;p1"/>
          <p:cNvSpPr txBox="1">
            <a:spLocks noGrp="1"/>
          </p:cNvSpPr>
          <p:nvPr>
            <p:ph type="body" idx="1"/>
          </p:nvPr>
        </p:nvSpPr>
        <p:spPr>
          <a:xfrm>
            <a:off x="257705" y="1193815"/>
            <a:ext cx="7044600" cy="3538800"/>
          </a:xfrm>
          <a:prstGeom prst="rect">
            <a:avLst/>
          </a:prstGeom>
          <a:noFill/>
          <a:ln>
            <a:noFill/>
          </a:ln>
        </p:spPr>
        <p:txBody>
          <a:bodyPr spcFirstLastPara="1" wrap="square" lIns="64575" tIns="64575" rIns="64575" bIns="64575" anchor="t" anchorCtr="0">
            <a:noAutofit/>
          </a:bodyPr>
          <a:lstStyle>
            <a:lvl1pPr marL="457200" lvl="0" indent="-311150">
              <a:lnSpc>
                <a:spcPct val="115000"/>
              </a:lnSpc>
              <a:spcBef>
                <a:spcPts val="0"/>
              </a:spcBef>
              <a:spcAft>
                <a:spcPts val="0"/>
              </a:spcAft>
              <a:buClr>
                <a:schemeClr val="dk2"/>
              </a:buClr>
              <a:buSzPts val="1300"/>
              <a:buChar char="●"/>
              <a:defRPr sz="1300">
                <a:solidFill>
                  <a:schemeClr val="dk2"/>
                </a:solidFill>
              </a:defRPr>
            </a:lvl1pPr>
            <a:lvl2pPr marL="914400" lvl="1" indent="-292100">
              <a:lnSpc>
                <a:spcPct val="115000"/>
              </a:lnSpc>
              <a:spcBef>
                <a:spcPts val="1100"/>
              </a:spcBef>
              <a:spcAft>
                <a:spcPts val="0"/>
              </a:spcAft>
              <a:buClr>
                <a:schemeClr val="dk2"/>
              </a:buClr>
              <a:buSzPts val="1000"/>
              <a:buChar char="○"/>
              <a:defRPr sz="1000">
                <a:solidFill>
                  <a:schemeClr val="dk2"/>
                </a:solidFill>
              </a:defRPr>
            </a:lvl2pPr>
            <a:lvl3pPr marL="1371600" lvl="2" indent="-292100">
              <a:lnSpc>
                <a:spcPct val="115000"/>
              </a:lnSpc>
              <a:spcBef>
                <a:spcPts val="1100"/>
              </a:spcBef>
              <a:spcAft>
                <a:spcPts val="0"/>
              </a:spcAft>
              <a:buClr>
                <a:schemeClr val="dk2"/>
              </a:buClr>
              <a:buSzPts val="1000"/>
              <a:buChar char="■"/>
              <a:defRPr sz="1000">
                <a:solidFill>
                  <a:schemeClr val="dk2"/>
                </a:solidFill>
              </a:defRPr>
            </a:lvl3pPr>
            <a:lvl4pPr marL="1828800" lvl="3" indent="-292100">
              <a:lnSpc>
                <a:spcPct val="115000"/>
              </a:lnSpc>
              <a:spcBef>
                <a:spcPts val="1100"/>
              </a:spcBef>
              <a:spcAft>
                <a:spcPts val="0"/>
              </a:spcAft>
              <a:buClr>
                <a:schemeClr val="dk2"/>
              </a:buClr>
              <a:buSzPts val="1000"/>
              <a:buChar char="●"/>
              <a:defRPr sz="1000">
                <a:solidFill>
                  <a:schemeClr val="dk2"/>
                </a:solidFill>
              </a:defRPr>
            </a:lvl4pPr>
            <a:lvl5pPr marL="2286000" lvl="4" indent="-292100">
              <a:lnSpc>
                <a:spcPct val="115000"/>
              </a:lnSpc>
              <a:spcBef>
                <a:spcPts val="1100"/>
              </a:spcBef>
              <a:spcAft>
                <a:spcPts val="0"/>
              </a:spcAft>
              <a:buClr>
                <a:schemeClr val="dk2"/>
              </a:buClr>
              <a:buSzPts val="1000"/>
              <a:buChar char="○"/>
              <a:defRPr sz="1000">
                <a:solidFill>
                  <a:schemeClr val="dk2"/>
                </a:solidFill>
              </a:defRPr>
            </a:lvl5pPr>
            <a:lvl6pPr marL="2743200" lvl="5" indent="-292100">
              <a:lnSpc>
                <a:spcPct val="115000"/>
              </a:lnSpc>
              <a:spcBef>
                <a:spcPts val="1100"/>
              </a:spcBef>
              <a:spcAft>
                <a:spcPts val="0"/>
              </a:spcAft>
              <a:buClr>
                <a:schemeClr val="dk2"/>
              </a:buClr>
              <a:buSzPts val="1000"/>
              <a:buChar char="■"/>
              <a:defRPr sz="1000">
                <a:solidFill>
                  <a:schemeClr val="dk2"/>
                </a:solidFill>
              </a:defRPr>
            </a:lvl6pPr>
            <a:lvl7pPr marL="3200400" lvl="6" indent="-292100">
              <a:lnSpc>
                <a:spcPct val="115000"/>
              </a:lnSpc>
              <a:spcBef>
                <a:spcPts val="1100"/>
              </a:spcBef>
              <a:spcAft>
                <a:spcPts val="0"/>
              </a:spcAft>
              <a:buClr>
                <a:schemeClr val="dk2"/>
              </a:buClr>
              <a:buSzPts val="1000"/>
              <a:buChar char="●"/>
              <a:defRPr sz="1000">
                <a:solidFill>
                  <a:schemeClr val="dk2"/>
                </a:solidFill>
              </a:defRPr>
            </a:lvl7pPr>
            <a:lvl8pPr marL="3657600" lvl="7" indent="-292100">
              <a:lnSpc>
                <a:spcPct val="115000"/>
              </a:lnSpc>
              <a:spcBef>
                <a:spcPts val="1100"/>
              </a:spcBef>
              <a:spcAft>
                <a:spcPts val="0"/>
              </a:spcAft>
              <a:buClr>
                <a:schemeClr val="dk2"/>
              </a:buClr>
              <a:buSzPts val="1000"/>
              <a:buChar char="○"/>
              <a:defRPr sz="1000">
                <a:solidFill>
                  <a:schemeClr val="dk2"/>
                </a:solidFill>
              </a:defRPr>
            </a:lvl8pPr>
            <a:lvl9pPr marL="4114800" lvl="8" indent="-292100">
              <a:lnSpc>
                <a:spcPct val="115000"/>
              </a:lnSpc>
              <a:spcBef>
                <a:spcPts val="1100"/>
              </a:spcBef>
              <a:spcAft>
                <a:spcPts val="1100"/>
              </a:spcAft>
              <a:buClr>
                <a:schemeClr val="dk2"/>
              </a:buClr>
              <a:buSzPts val="1000"/>
              <a:buChar char="■"/>
              <a:defRPr sz="1000">
                <a:solidFill>
                  <a:schemeClr val="dk2"/>
                </a:solidFill>
              </a:defRPr>
            </a:lvl9pPr>
          </a:lstStyle>
          <a:p>
            <a:endParaRPr/>
          </a:p>
        </p:txBody>
      </p:sp>
      <p:sp>
        <p:nvSpPr>
          <p:cNvPr id="8" name="Google Shape;8;p1"/>
          <p:cNvSpPr txBox="1">
            <a:spLocks noGrp="1"/>
          </p:cNvSpPr>
          <p:nvPr>
            <p:ph type="sldNum" idx="12"/>
          </p:nvPr>
        </p:nvSpPr>
        <p:spPr>
          <a:xfrm>
            <a:off x="7004788" y="4830489"/>
            <a:ext cx="453600" cy="407700"/>
          </a:xfrm>
          <a:prstGeom prst="rect">
            <a:avLst/>
          </a:prstGeom>
          <a:noFill/>
          <a:ln>
            <a:noFill/>
          </a:ln>
        </p:spPr>
        <p:txBody>
          <a:bodyPr spcFirstLastPara="1" wrap="square" lIns="64575" tIns="64575" rIns="64575" bIns="64575" anchor="ctr" anchorCtr="0">
            <a:noAutofit/>
          </a:bodyPr>
          <a:lstStyle>
            <a:lvl1pPr lvl="0" algn="r">
              <a:buNone/>
              <a:defRPr sz="700">
                <a:solidFill>
                  <a:schemeClr val="dk2"/>
                </a:solidFill>
              </a:defRPr>
            </a:lvl1pPr>
            <a:lvl2pPr lvl="1" algn="r">
              <a:buNone/>
              <a:defRPr sz="700">
                <a:solidFill>
                  <a:schemeClr val="dk2"/>
                </a:solidFill>
              </a:defRPr>
            </a:lvl2pPr>
            <a:lvl3pPr lvl="2" algn="r">
              <a:buNone/>
              <a:defRPr sz="700">
                <a:solidFill>
                  <a:schemeClr val="dk2"/>
                </a:solidFill>
              </a:defRPr>
            </a:lvl3pPr>
            <a:lvl4pPr lvl="3" algn="r">
              <a:buNone/>
              <a:defRPr sz="700">
                <a:solidFill>
                  <a:schemeClr val="dk2"/>
                </a:solidFill>
              </a:defRPr>
            </a:lvl4pPr>
            <a:lvl5pPr lvl="4" algn="r">
              <a:buNone/>
              <a:defRPr sz="700">
                <a:solidFill>
                  <a:schemeClr val="dk2"/>
                </a:solidFill>
              </a:defRPr>
            </a:lvl5pPr>
            <a:lvl6pPr lvl="5" algn="r">
              <a:buNone/>
              <a:defRPr sz="700">
                <a:solidFill>
                  <a:schemeClr val="dk2"/>
                </a:solidFill>
              </a:defRPr>
            </a:lvl6pPr>
            <a:lvl7pPr lvl="6" algn="r">
              <a:buNone/>
              <a:defRPr sz="700">
                <a:solidFill>
                  <a:schemeClr val="dk2"/>
                </a:solidFill>
              </a:defRPr>
            </a:lvl7pPr>
            <a:lvl8pPr lvl="7" algn="r">
              <a:buNone/>
              <a:defRPr sz="700">
                <a:solidFill>
                  <a:schemeClr val="dk2"/>
                </a:solidFill>
              </a:defRPr>
            </a:lvl8pPr>
            <a:lvl9pPr lvl="8" algn="r">
              <a:buNone/>
              <a:defRPr sz="700">
                <a:solidFill>
                  <a:schemeClr val="dk2"/>
                </a:solidFill>
              </a:defRPr>
            </a:lvl9pPr>
          </a:lstStyle>
          <a:p>
            <a:pPr marL="0" lvl="0" indent="0" algn="r" rtl="0">
              <a:spcBef>
                <a:spcPts val="0"/>
              </a:spcBef>
              <a:spcAft>
                <a:spcPts val="0"/>
              </a:spcAft>
              <a:buNone/>
            </a:pPr>
            <a:fld id="{00000000-1234-1234-1234-123412341234}" type="slidenum">
              <a:rPr lang="ja"/>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019425" y="65375"/>
            <a:ext cx="5844600" cy="1360800"/>
          </a:xfrm>
          <a:prstGeom prst="rect">
            <a:avLst/>
          </a:prstGeom>
        </p:spPr>
        <p:txBody>
          <a:bodyPr spcFirstLastPara="1" wrap="square" lIns="317825" tIns="64575" rIns="64575" bIns="64575" anchor="ctr" anchorCtr="0">
            <a:noAutofit/>
          </a:bodyPr>
          <a:lstStyle/>
          <a:p>
            <a:pPr marL="0" marR="190500" lvl="0" indent="0" algn="l" rtl="0">
              <a:spcBef>
                <a:spcPts val="0"/>
              </a:spcBef>
              <a:spcAft>
                <a:spcPts val="0"/>
              </a:spcAft>
              <a:buClr>
                <a:schemeClr val="dk1"/>
              </a:buClr>
              <a:buSzPts val="800"/>
              <a:buFont typeface="Arial"/>
              <a:buNone/>
            </a:pPr>
            <a:r>
              <a:rPr lang="ja" sz="2400" b="1">
                <a:solidFill>
                  <a:srgbClr val="000000"/>
                </a:solidFill>
                <a:latin typeface="M PLUS 1p"/>
                <a:ea typeface="M PLUS 1p"/>
                <a:cs typeface="M PLUS 1p"/>
                <a:sym typeface="M PLUS 1p"/>
              </a:rPr>
              <a:t>当薬局では</a:t>
            </a:r>
            <a:r>
              <a:rPr lang="ja" sz="2400" b="1">
                <a:latin typeface="M PLUS 1p"/>
                <a:ea typeface="M PLUS 1p"/>
                <a:cs typeface="M PLUS 1p"/>
                <a:sym typeface="M PLUS 1p"/>
              </a:rPr>
              <a:t>医療費をおさえ、</a:t>
            </a:r>
            <a:r>
              <a:rPr lang="ja" sz="2400" b="1">
                <a:solidFill>
                  <a:srgbClr val="000000"/>
                </a:solidFill>
                <a:latin typeface="M PLUS 1p"/>
                <a:ea typeface="M PLUS 1p"/>
                <a:cs typeface="M PLUS 1p"/>
                <a:sym typeface="M PLUS 1p"/>
              </a:rPr>
              <a:t>お薬代の負担が軽くなるジェネリック医薬品の調剤を積極的に行っています。</a:t>
            </a:r>
            <a:endParaRPr sz="2400">
              <a:solidFill>
                <a:srgbClr val="000000"/>
              </a:solidFill>
              <a:latin typeface="M PLUS 1p"/>
              <a:ea typeface="M PLUS 1p"/>
              <a:cs typeface="M PLUS 1p"/>
              <a:sym typeface="M PLUS 1p"/>
            </a:endParaRPr>
          </a:p>
        </p:txBody>
      </p:sp>
      <p:sp>
        <p:nvSpPr>
          <p:cNvPr id="55" name="Google Shape;55;p13"/>
          <p:cNvSpPr txBox="1"/>
          <p:nvPr/>
        </p:nvSpPr>
        <p:spPr>
          <a:xfrm>
            <a:off x="121227" y="4550366"/>
            <a:ext cx="7273500" cy="698100"/>
          </a:xfrm>
          <a:prstGeom prst="rect">
            <a:avLst/>
          </a:prstGeom>
          <a:solidFill>
            <a:schemeClr val="accent3">
              <a:lumMod val="20000"/>
              <a:lumOff val="80000"/>
            </a:schemeClr>
          </a:solidFill>
          <a:ln>
            <a:noFill/>
          </a:ln>
        </p:spPr>
        <p:txBody>
          <a:bodyPr spcFirstLastPara="1" wrap="square" lIns="64575" tIns="64575" rIns="64575" bIns="64575" anchor="ctr" anchorCtr="0">
            <a:noAutofit/>
          </a:bodyPr>
          <a:lstStyle/>
          <a:p>
            <a:pPr marL="0" lvl="0" indent="0" algn="ctr" rtl="0">
              <a:spcBef>
                <a:spcPts val="0"/>
              </a:spcBef>
              <a:spcAft>
                <a:spcPts val="0"/>
              </a:spcAft>
              <a:buNone/>
            </a:pPr>
            <a:endParaRPr sz="3600" b="1" dirty="0">
              <a:solidFill>
                <a:srgbClr val="FFFFFF"/>
              </a:solidFill>
              <a:latin typeface="M PLUS 1p"/>
              <a:ea typeface="M PLUS 1p"/>
              <a:cs typeface="M PLUS 1p"/>
              <a:sym typeface="M PLUS 1p"/>
            </a:endParaRPr>
          </a:p>
        </p:txBody>
      </p:sp>
      <p:pic>
        <p:nvPicPr>
          <p:cNvPr id="56" name="Google Shape;56;p13"/>
          <p:cNvPicPr preferRelativeResize="0"/>
          <p:nvPr/>
        </p:nvPicPr>
        <p:blipFill>
          <a:blip r:embed="rId3">
            <a:alphaModFix/>
          </a:blip>
          <a:stretch>
            <a:fillRect/>
          </a:stretch>
        </p:blipFill>
        <p:spPr>
          <a:xfrm>
            <a:off x="3084173" y="1644100"/>
            <a:ext cx="1715100" cy="2082850"/>
          </a:xfrm>
          <a:prstGeom prst="rect">
            <a:avLst/>
          </a:prstGeom>
          <a:noFill/>
          <a:ln>
            <a:noFill/>
          </a:ln>
        </p:spPr>
      </p:pic>
      <p:cxnSp>
        <p:nvCxnSpPr>
          <p:cNvPr id="57" name="Google Shape;57;p13"/>
          <p:cNvCxnSpPr/>
          <p:nvPr/>
        </p:nvCxnSpPr>
        <p:spPr>
          <a:xfrm>
            <a:off x="575650" y="522100"/>
            <a:ext cx="580500" cy="904200"/>
          </a:xfrm>
          <a:prstGeom prst="straightConnector1">
            <a:avLst/>
          </a:prstGeom>
          <a:noFill/>
          <a:ln w="38100" cap="flat" cmpd="sng">
            <a:solidFill>
              <a:srgbClr val="000000"/>
            </a:solidFill>
            <a:prstDash val="solid"/>
            <a:round/>
            <a:headEnd type="none" w="med" len="med"/>
            <a:tailEnd type="none" w="med" len="med"/>
          </a:ln>
        </p:spPr>
      </p:cxnSp>
      <p:cxnSp>
        <p:nvCxnSpPr>
          <p:cNvPr id="58" name="Google Shape;58;p13"/>
          <p:cNvCxnSpPr/>
          <p:nvPr/>
        </p:nvCxnSpPr>
        <p:spPr>
          <a:xfrm flipH="1">
            <a:off x="6496775" y="509200"/>
            <a:ext cx="611700" cy="930000"/>
          </a:xfrm>
          <a:prstGeom prst="straightConnector1">
            <a:avLst/>
          </a:prstGeom>
          <a:noFill/>
          <a:ln w="38100" cap="flat" cmpd="sng">
            <a:solidFill>
              <a:srgbClr val="000000"/>
            </a:solidFill>
            <a:prstDash val="solid"/>
            <a:round/>
            <a:headEnd type="none" w="med" len="med"/>
            <a:tailEnd type="none" w="med" len="med"/>
          </a:ln>
        </p:spPr>
      </p:cxnSp>
      <p:sp>
        <p:nvSpPr>
          <p:cNvPr id="59" name="Google Shape;59;p13"/>
          <p:cNvSpPr txBox="1"/>
          <p:nvPr/>
        </p:nvSpPr>
        <p:spPr>
          <a:xfrm>
            <a:off x="121225" y="3944875"/>
            <a:ext cx="7201200" cy="552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a:latin typeface="M PLUS 1p"/>
                <a:ea typeface="M PLUS 1p"/>
                <a:cs typeface="M PLUS 1p"/>
                <a:sym typeface="M PLUS 1p"/>
              </a:rPr>
              <a:t>当薬局では、ジェネリック医薬品（後発医薬品）を積極的に調剤し、後発医薬品体制加算を算定しています。</a:t>
            </a:r>
            <a:endParaRPr>
              <a:latin typeface="M PLUS 1p"/>
              <a:ea typeface="M PLUS 1p"/>
              <a:cs typeface="M PLUS 1p"/>
              <a:sym typeface="M PLUS 1p"/>
            </a:endParaRPr>
          </a:p>
        </p:txBody>
      </p:sp>
      <p:sp>
        <p:nvSpPr>
          <p:cNvPr id="60" name="Google Shape;60;p13"/>
          <p:cNvSpPr/>
          <p:nvPr/>
        </p:nvSpPr>
        <p:spPr>
          <a:xfrm>
            <a:off x="321275" y="1900363"/>
            <a:ext cx="2396400" cy="1530600"/>
          </a:xfrm>
          <a:prstGeom prst="wedgeRoundRectCallout">
            <a:avLst>
              <a:gd name="adj1" fmla="val 61764"/>
              <a:gd name="adj2" fmla="val 19197"/>
              <a:gd name="adj3" fmla="val 0"/>
            </a:avLst>
          </a:prstGeom>
          <a:noFill/>
          <a:ln w="3810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ja" sz="1800">
                <a:latin typeface="M PLUS 1p"/>
                <a:ea typeface="M PLUS 1p"/>
                <a:cs typeface="M PLUS 1p"/>
                <a:sym typeface="M PLUS 1p"/>
              </a:rPr>
              <a:t>ジェネリック医薬品に変更を希望される方は薬剤師にご相談ください。</a:t>
            </a:r>
            <a:endParaRPr sz="1800">
              <a:latin typeface="M PLUS 1p"/>
              <a:ea typeface="M PLUS 1p"/>
              <a:cs typeface="M PLUS 1p"/>
              <a:sym typeface="M PLUS 1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62477" y="2900856"/>
            <a:ext cx="7178400" cy="1319939"/>
          </a:xfrm>
          <a:prstGeom prst="rect">
            <a:avLst/>
          </a:prstGeom>
        </p:spPr>
        <p:txBody>
          <a:bodyPr spcFirstLastPara="1" wrap="square" lIns="317825" tIns="64575" rIns="64575" bIns="64575" anchor="ctr" anchorCtr="0">
            <a:noAutofit/>
          </a:bodyPr>
          <a:lstStyle/>
          <a:p>
            <a:pPr marL="0" marR="190500" lvl="0" indent="0" algn="l" rtl="0">
              <a:spcBef>
                <a:spcPts val="0"/>
              </a:spcBef>
              <a:spcAft>
                <a:spcPts val="0"/>
              </a:spcAft>
              <a:buClr>
                <a:schemeClr val="dk1"/>
              </a:buClr>
              <a:buSzPts val="800"/>
              <a:buFont typeface="Arial"/>
              <a:buNone/>
            </a:pPr>
            <a:r>
              <a:rPr lang="ja" sz="1300" b="1" dirty="0">
                <a:solidFill>
                  <a:srgbClr val="000000"/>
                </a:solidFill>
                <a:latin typeface="M PLUS 1p"/>
                <a:ea typeface="M PLUS 1p"/>
                <a:cs typeface="M PLUS 1p"/>
                <a:sym typeface="M PLUS 1p"/>
              </a:rPr>
              <a:t>●夜間・休日等加算の対象時間</a:t>
            </a:r>
            <a:endParaRPr sz="1300" b="1" dirty="0">
              <a:solidFill>
                <a:srgbClr val="000000"/>
              </a:solidFill>
              <a:latin typeface="M PLUS 1p"/>
              <a:ea typeface="M PLUS 1p"/>
              <a:cs typeface="M PLUS 1p"/>
              <a:sym typeface="M PLUS 1p"/>
            </a:endParaRPr>
          </a:p>
          <a:p>
            <a:pPr marL="63500" marR="190500" lvl="0" indent="0" algn="l" rtl="0">
              <a:spcBef>
                <a:spcPts val="0"/>
              </a:spcBef>
              <a:spcAft>
                <a:spcPts val="0"/>
              </a:spcAft>
              <a:buClr>
                <a:schemeClr val="dk1"/>
              </a:buClr>
              <a:buSzPts val="800"/>
              <a:buFont typeface="Arial"/>
              <a:buNone/>
            </a:pPr>
            <a:r>
              <a:rPr lang="ja" sz="1300" b="1" dirty="0">
                <a:solidFill>
                  <a:srgbClr val="000000"/>
                </a:solidFill>
                <a:latin typeface="M PLUS 1p"/>
                <a:ea typeface="M PLUS 1p"/>
                <a:cs typeface="M PLUS 1p"/>
                <a:sym typeface="M PLUS 1p"/>
              </a:rPr>
              <a:t>平日19:00-閉店まで　土曜日13:00-閉店まで　</a:t>
            </a:r>
            <a:br>
              <a:rPr lang="en-US" altLang="ja" sz="1300" b="1" dirty="0">
                <a:solidFill>
                  <a:srgbClr val="000000"/>
                </a:solidFill>
                <a:latin typeface="M PLUS 1p"/>
                <a:ea typeface="M PLUS 1p"/>
                <a:cs typeface="M PLUS 1p"/>
                <a:sym typeface="M PLUS 1p"/>
              </a:rPr>
            </a:br>
            <a:r>
              <a:rPr lang="ja" sz="1300" b="1" dirty="0">
                <a:solidFill>
                  <a:srgbClr val="000000"/>
                </a:solidFill>
                <a:latin typeface="M PLUS 1p"/>
                <a:ea typeface="M PLUS 1p"/>
                <a:cs typeface="M PLUS 1p"/>
                <a:sym typeface="M PLUS 1p"/>
              </a:rPr>
              <a:t>※1月2-3日　12月29-31日は休日扱い</a:t>
            </a:r>
            <a:endParaRPr sz="1300" b="1" dirty="0">
              <a:solidFill>
                <a:srgbClr val="000000"/>
              </a:solidFill>
              <a:latin typeface="M PLUS 1p"/>
              <a:ea typeface="M PLUS 1p"/>
              <a:cs typeface="M PLUS 1p"/>
              <a:sym typeface="M PLUS 1p"/>
            </a:endParaRPr>
          </a:p>
          <a:p>
            <a:pPr marL="0" marR="190500" lvl="0" indent="0" algn="l" rtl="0">
              <a:spcBef>
                <a:spcPts val="700"/>
              </a:spcBef>
              <a:spcAft>
                <a:spcPts val="0"/>
              </a:spcAft>
              <a:buClr>
                <a:schemeClr val="dk1"/>
              </a:buClr>
              <a:buSzPts val="800"/>
              <a:buFont typeface="Arial"/>
              <a:buNone/>
            </a:pPr>
            <a:r>
              <a:rPr lang="ja" sz="1300" dirty="0">
                <a:solidFill>
                  <a:srgbClr val="000000"/>
                </a:solidFill>
                <a:latin typeface="M PLUS 1p"/>
                <a:ea typeface="M PLUS 1p"/>
                <a:cs typeface="M PLUS 1p"/>
                <a:sym typeface="M PLUS 1p"/>
              </a:rPr>
              <a:t>※営業時間外の時間外調剤料について</a:t>
            </a:r>
            <a:endParaRPr sz="1300" dirty="0">
              <a:solidFill>
                <a:srgbClr val="000000"/>
              </a:solidFill>
              <a:latin typeface="M PLUS 1p"/>
              <a:ea typeface="M PLUS 1p"/>
              <a:cs typeface="M PLUS 1p"/>
              <a:sym typeface="M PLUS 1p"/>
            </a:endParaRPr>
          </a:p>
          <a:p>
            <a:pPr marL="63500" marR="190500" lvl="0" indent="0" algn="l" rtl="0">
              <a:spcBef>
                <a:spcPts val="0"/>
              </a:spcBef>
              <a:spcAft>
                <a:spcPts val="0"/>
              </a:spcAft>
              <a:buClr>
                <a:schemeClr val="dk1"/>
              </a:buClr>
              <a:buSzPts val="800"/>
              <a:buFont typeface="Arial"/>
              <a:buNone/>
            </a:pPr>
            <a:r>
              <a:rPr lang="ja" sz="1300" dirty="0">
                <a:solidFill>
                  <a:srgbClr val="000000"/>
                </a:solidFill>
                <a:latin typeface="M PLUS 1p"/>
                <a:ea typeface="M PLUS 1p"/>
                <a:cs typeface="M PLUS 1p"/>
                <a:sym typeface="M PLUS 1p"/>
              </a:rPr>
              <a:t>時間外加算 1</a:t>
            </a:r>
            <a:r>
              <a:rPr lang="en-US" altLang="ja-JP" sz="1300" dirty="0">
                <a:solidFill>
                  <a:srgbClr val="000000"/>
                </a:solidFill>
                <a:latin typeface="M PLUS 1p"/>
                <a:ea typeface="M PLUS 1p"/>
                <a:cs typeface="M PLUS 1p"/>
                <a:sym typeface="M PLUS 1p"/>
              </a:rPr>
              <a:t>9</a:t>
            </a:r>
            <a:r>
              <a:rPr lang="ja" sz="1300" dirty="0">
                <a:solidFill>
                  <a:srgbClr val="000000"/>
                </a:solidFill>
                <a:latin typeface="M PLUS 1p"/>
                <a:ea typeface="M PLUS 1p"/>
                <a:cs typeface="M PLUS 1p"/>
                <a:sym typeface="M PLUS 1p"/>
              </a:rPr>
              <a:t>:</a:t>
            </a:r>
            <a:r>
              <a:rPr lang="en-US" altLang="ja-JP" sz="1300" dirty="0">
                <a:solidFill>
                  <a:srgbClr val="000000"/>
                </a:solidFill>
                <a:latin typeface="M PLUS 1p"/>
                <a:ea typeface="M PLUS 1p"/>
                <a:cs typeface="M PLUS 1p"/>
                <a:sym typeface="M PLUS 1p"/>
              </a:rPr>
              <a:t>0</a:t>
            </a:r>
            <a:r>
              <a:rPr lang="ja" sz="1300" dirty="0">
                <a:solidFill>
                  <a:srgbClr val="000000"/>
                </a:solidFill>
                <a:latin typeface="M PLUS 1p"/>
                <a:ea typeface="M PLUS 1p"/>
                <a:cs typeface="M PLUS 1p"/>
                <a:sym typeface="M PLUS 1p"/>
              </a:rPr>
              <a:t>0-22:00  6:00-8:00 　深夜加算 22:00-6:00　</a:t>
            </a:r>
            <a:endParaRPr sz="1300" dirty="0">
              <a:solidFill>
                <a:srgbClr val="000000"/>
              </a:solidFill>
              <a:latin typeface="M PLUS 1p"/>
              <a:ea typeface="M PLUS 1p"/>
              <a:cs typeface="M PLUS 1p"/>
              <a:sym typeface="M PLUS 1p"/>
            </a:endParaRPr>
          </a:p>
          <a:p>
            <a:pPr marL="63500" marR="190500" lvl="0" indent="0" algn="l" rtl="0">
              <a:spcBef>
                <a:spcPts val="0"/>
              </a:spcBef>
              <a:spcAft>
                <a:spcPts val="0"/>
              </a:spcAft>
              <a:buClr>
                <a:schemeClr val="dk1"/>
              </a:buClr>
              <a:buSzPts val="800"/>
              <a:buFont typeface="Arial"/>
              <a:buNone/>
            </a:pPr>
            <a:r>
              <a:rPr lang="ja" sz="1300" dirty="0">
                <a:solidFill>
                  <a:srgbClr val="000000"/>
                </a:solidFill>
                <a:latin typeface="M PLUS 1p"/>
                <a:ea typeface="M PLUS 1p"/>
                <a:cs typeface="M PLUS 1p"/>
                <a:sym typeface="M PLUS 1p"/>
              </a:rPr>
              <a:t>休日加算     日曜日・祝日・年末年始（12月30日-翌年1月3日）</a:t>
            </a:r>
            <a:endParaRPr sz="1300" dirty="0">
              <a:solidFill>
                <a:srgbClr val="000000"/>
              </a:solidFill>
              <a:latin typeface="M PLUS 1p"/>
              <a:ea typeface="M PLUS 1p"/>
              <a:cs typeface="M PLUS 1p"/>
              <a:sym typeface="M PLUS 1p"/>
            </a:endParaRPr>
          </a:p>
        </p:txBody>
      </p:sp>
      <p:sp>
        <p:nvSpPr>
          <p:cNvPr id="55" name="Google Shape;55;p13"/>
          <p:cNvSpPr txBox="1"/>
          <p:nvPr/>
        </p:nvSpPr>
        <p:spPr>
          <a:xfrm>
            <a:off x="962277" y="386449"/>
            <a:ext cx="5578800" cy="644700"/>
          </a:xfrm>
          <a:prstGeom prst="rect">
            <a:avLst/>
          </a:prstGeom>
          <a:noFill/>
          <a:ln>
            <a:noFill/>
          </a:ln>
        </p:spPr>
        <p:txBody>
          <a:bodyPr spcFirstLastPara="1" wrap="square" lIns="64575" tIns="64575" rIns="64575" bIns="64575" anchor="ctr" anchorCtr="0">
            <a:noAutofit/>
          </a:bodyPr>
          <a:lstStyle/>
          <a:p>
            <a:pPr marL="0" lvl="0" indent="0" algn="ctr" rtl="0">
              <a:spcBef>
                <a:spcPts val="0"/>
              </a:spcBef>
              <a:spcAft>
                <a:spcPts val="600"/>
              </a:spcAft>
              <a:buClr>
                <a:schemeClr val="dk1"/>
              </a:buClr>
              <a:buSzPts val="800"/>
              <a:buFont typeface="Arial"/>
              <a:buNone/>
            </a:pPr>
            <a:r>
              <a:rPr lang="en-US" altLang="ja-JP" sz="3400" b="1" dirty="0">
                <a:latin typeface="M PLUS 1p"/>
                <a:ea typeface="M PLUS 1p"/>
                <a:cs typeface="M PLUS 1p"/>
                <a:sym typeface="M PLUS 1p"/>
              </a:rPr>
              <a:t>《</a:t>
            </a:r>
            <a:r>
              <a:rPr lang="ja" sz="3400" b="1" dirty="0">
                <a:latin typeface="M PLUS 1p"/>
                <a:ea typeface="M PLUS 1p"/>
                <a:cs typeface="M PLUS 1p"/>
                <a:sym typeface="M PLUS 1p"/>
              </a:rPr>
              <a:t>薬局の開局時間</a:t>
            </a:r>
            <a:r>
              <a:rPr lang="en-US" altLang="ja-JP" sz="3400" b="1" dirty="0">
                <a:latin typeface="M PLUS 1p"/>
                <a:ea typeface="M PLUS 1p"/>
                <a:cs typeface="M PLUS 1p"/>
                <a:sym typeface="M PLUS 1p"/>
              </a:rPr>
              <a:t>》</a:t>
            </a:r>
            <a:endParaRPr sz="3400" dirty="0">
              <a:latin typeface="M PLUS 1p"/>
              <a:ea typeface="M PLUS 1p"/>
              <a:cs typeface="M PLUS 1p"/>
              <a:sym typeface="M PLUS 1p"/>
            </a:endParaRPr>
          </a:p>
        </p:txBody>
      </p:sp>
      <p:sp>
        <p:nvSpPr>
          <p:cNvPr id="56" name="Google Shape;56;p13"/>
          <p:cNvSpPr txBox="1"/>
          <p:nvPr/>
        </p:nvSpPr>
        <p:spPr>
          <a:xfrm>
            <a:off x="352117" y="1013095"/>
            <a:ext cx="6799121" cy="1818392"/>
          </a:xfrm>
          <a:prstGeom prst="rect">
            <a:avLst/>
          </a:prstGeom>
          <a:noFill/>
          <a:ln>
            <a:noFill/>
          </a:ln>
        </p:spPr>
        <p:txBody>
          <a:bodyPr spcFirstLastPara="1" wrap="square" lIns="64575" tIns="64575" rIns="64575" bIns="64575" anchor="ctr" anchorCtr="0">
            <a:noAutofit/>
          </a:bodyPr>
          <a:lstStyle/>
          <a:p>
            <a:pPr marL="0" lvl="0" indent="0" algn="l" rtl="0">
              <a:spcBef>
                <a:spcPts val="0"/>
              </a:spcBef>
              <a:spcAft>
                <a:spcPts val="0"/>
              </a:spcAft>
              <a:buClr>
                <a:schemeClr val="dk1"/>
              </a:buClr>
              <a:buSzPts val="800"/>
              <a:buFont typeface="Arial"/>
              <a:buNone/>
            </a:pPr>
            <a:r>
              <a:rPr lang="ja" sz="2000" b="1" dirty="0">
                <a:latin typeface="M PLUS 1p"/>
                <a:ea typeface="M PLUS 1p"/>
                <a:cs typeface="M PLUS 1p"/>
                <a:sym typeface="M PLUS 1p"/>
              </a:rPr>
              <a:t>月</a:t>
            </a:r>
            <a:r>
              <a:rPr lang="en-US" altLang="ja-JP" sz="2000" b="1" dirty="0">
                <a:latin typeface="M PLUS 1p"/>
                <a:ea typeface="M PLUS 1p"/>
                <a:cs typeface="M PLUS 1p"/>
                <a:sym typeface="M PLUS 1p"/>
              </a:rPr>
              <a:t>〜</a:t>
            </a:r>
            <a:r>
              <a:rPr lang="ja" sz="2000" b="1" dirty="0">
                <a:latin typeface="M PLUS 1p"/>
                <a:ea typeface="M PLUS 1p"/>
                <a:cs typeface="M PLUS 1p"/>
                <a:sym typeface="M PLUS 1p"/>
              </a:rPr>
              <a:t>金</a:t>
            </a:r>
            <a:r>
              <a:rPr lang="en-US" altLang="ja" sz="2400" b="1" dirty="0">
                <a:latin typeface="M PLUS 1p"/>
                <a:ea typeface="M PLUS 1p"/>
                <a:cs typeface="M PLUS 1p"/>
                <a:sym typeface="M PLUS 1p"/>
              </a:rPr>
              <a:t>	</a:t>
            </a:r>
            <a:r>
              <a:rPr lang="en-US" altLang="ja-JP" sz="2400" b="1" dirty="0">
                <a:latin typeface="Roboto"/>
                <a:ea typeface="Roboto"/>
                <a:cs typeface="M PLUS 1p"/>
                <a:sym typeface="Roboto"/>
              </a:rPr>
              <a:t>9</a:t>
            </a:r>
            <a:r>
              <a:rPr lang="ja" sz="2400" b="1" dirty="0">
                <a:latin typeface="Roboto"/>
                <a:ea typeface="Roboto"/>
                <a:cs typeface="Roboto"/>
                <a:sym typeface="Roboto"/>
              </a:rPr>
              <a:t>:</a:t>
            </a:r>
            <a:r>
              <a:rPr lang="en-US" altLang="ja-JP" sz="2400" b="1" dirty="0">
                <a:latin typeface="Roboto"/>
                <a:ea typeface="Roboto"/>
                <a:cs typeface="Roboto"/>
                <a:sym typeface="Roboto"/>
              </a:rPr>
              <a:t>0</a:t>
            </a:r>
            <a:r>
              <a:rPr lang="ja" sz="2400" b="1" dirty="0">
                <a:latin typeface="Roboto"/>
                <a:ea typeface="Roboto"/>
                <a:cs typeface="Roboto"/>
                <a:sym typeface="Roboto"/>
              </a:rPr>
              <a:t>0-</a:t>
            </a:r>
            <a:r>
              <a:rPr lang="en-US" altLang="ja" sz="2400" b="1" dirty="0">
                <a:latin typeface="Roboto"/>
                <a:ea typeface="Roboto"/>
                <a:cs typeface="Roboto"/>
                <a:sym typeface="Roboto"/>
              </a:rPr>
              <a:t>13:30 16:00-20</a:t>
            </a:r>
            <a:r>
              <a:rPr lang="ja" sz="2400" b="1" dirty="0">
                <a:latin typeface="Roboto"/>
                <a:ea typeface="Roboto"/>
                <a:cs typeface="Roboto"/>
                <a:sym typeface="Roboto"/>
              </a:rPr>
              <a:t>:</a:t>
            </a:r>
            <a:r>
              <a:rPr lang="en-US" altLang="ja-JP" sz="2400" b="1" dirty="0">
                <a:latin typeface="Roboto"/>
                <a:ea typeface="Roboto"/>
                <a:cs typeface="Roboto"/>
                <a:sym typeface="Roboto"/>
              </a:rPr>
              <a:t>0</a:t>
            </a:r>
            <a:r>
              <a:rPr lang="ja" sz="2400" b="1" dirty="0">
                <a:latin typeface="Roboto"/>
                <a:ea typeface="Roboto"/>
                <a:cs typeface="Roboto"/>
                <a:sym typeface="Roboto"/>
              </a:rPr>
              <a:t>0</a:t>
            </a:r>
            <a:endParaRPr sz="2400" b="1" dirty="0">
              <a:latin typeface="Roboto"/>
              <a:ea typeface="Roboto"/>
              <a:cs typeface="Roboto"/>
              <a:sym typeface="Roboto"/>
            </a:endParaRPr>
          </a:p>
          <a:p>
            <a:pPr marL="0" lvl="0" indent="0" algn="l" rtl="0">
              <a:spcBef>
                <a:spcPts val="600"/>
              </a:spcBef>
              <a:spcAft>
                <a:spcPts val="0"/>
              </a:spcAft>
              <a:buClr>
                <a:schemeClr val="dk1"/>
              </a:buClr>
              <a:buSzPts val="800"/>
              <a:buFont typeface="Arial"/>
              <a:buNone/>
            </a:pPr>
            <a:r>
              <a:rPr lang="ja" sz="2400" b="1" dirty="0">
                <a:latin typeface="M PLUS 1p"/>
                <a:ea typeface="M PLUS 1p"/>
                <a:cs typeface="M PLUS 1p"/>
                <a:sym typeface="M PLUS 1p"/>
              </a:rPr>
              <a:t>   </a:t>
            </a:r>
            <a:r>
              <a:rPr lang="ja" sz="2000" b="1" dirty="0">
                <a:latin typeface="M PLUS 1p"/>
                <a:ea typeface="M PLUS 1p"/>
                <a:cs typeface="M PLUS 1p"/>
                <a:sym typeface="M PLUS 1p"/>
              </a:rPr>
              <a:t>土</a:t>
            </a:r>
            <a:r>
              <a:rPr lang="en-US" altLang="ja" sz="2400" b="1" dirty="0">
                <a:latin typeface="M PLUS 1p"/>
                <a:ea typeface="M PLUS 1p"/>
                <a:cs typeface="M PLUS 1p"/>
                <a:sym typeface="M PLUS 1p"/>
              </a:rPr>
              <a:t>	</a:t>
            </a:r>
            <a:r>
              <a:rPr lang="en-US" altLang="ja-JP" sz="2400" b="1" dirty="0">
                <a:latin typeface="Roboto"/>
                <a:ea typeface="Roboto"/>
                <a:cs typeface="M PLUS 1p"/>
                <a:sym typeface="Roboto"/>
              </a:rPr>
              <a:t>9</a:t>
            </a:r>
            <a:r>
              <a:rPr lang="ja" sz="2400" b="1" dirty="0">
                <a:latin typeface="Roboto"/>
                <a:ea typeface="Roboto"/>
                <a:cs typeface="Roboto"/>
                <a:sym typeface="Roboto"/>
              </a:rPr>
              <a:t>:</a:t>
            </a:r>
            <a:r>
              <a:rPr lang="en-US" altLang="ja-JP" sz="2400" b="1" dirty="0">
                <a:latin typeface="Roboto"/>
                <a:ea typeface="Roboto"/>
                <a:cs typeface="Roboto"/>
                <a:sym typeface="Roboto"/>
              </a:rPr>
              <a:t>0</a:t>
            </a:r>
            <a:r>
              <a:rPr lang="ja" sz="2400" b="1" dirty="0">
                <a:latin typeface="Roboto"/>
                <a:ea typeface="Roboto"/>
                <a:cs typeface="Roboto"/>
                <a:sym typeface="Roboto"/>
              </a:rPr>
              <a:t>0-1</a:t>
            </a:r>
            <a:r>
              <a:rPr lang="en-US" altLang="ja" sz="2400" b="1" dirty="0">
                <a:latin typeface="Roboto"/>
                <a:ea typeface="Roboto"/>
                <a:cs typeface="Roboto"/>
                <a:sym typeface="Roboto"/>
              </a:rPr>
              <a:t>3</a:t>
            </a:r>
            <a:r>
              <a:rPr lang="ja" sz="2400" b="1" dirty="0">
                <a:latin typeface="Roboto"/>
                <a:ea typeface="Roboto"/>
                <a:cs typeface="Roboto"/>
                <a:sym typeface="Roboto"/>
              </a:rPr>
              <a:t>:</a:t>
            </a:r>
            <a:r>
              <a:rPr lang="en-US" altLang="ja-JP" sz="2400" b="1" dirty="0">
                <a:latin typeface="Roboto"/>
                <a:ea typeface="Roboto"/>
                <a:cs typeface="Roboto"/>
                <a:sym typeface="Roboto"/>
              </a:rPr>
              <a:t>0</a:t>
            </a:r>
            <a:r>
              <a:rPr lang="ja" sz="2400" b="1" dirty="0">
                <a:latin typeface="Roboto"/>
                <a:ea typeface="Roboto"/>
                <a:cs typeface="Roboto"/>
                <a:sym typeface="Roboto"/>
              </a:rPr>
              <a:t>0</a:t>
            </a:r>
            <a:endParaRPr sz="2400" b="1" dirty="0">
              <a:latin typeface="Roboto"/>
              <a:ea typeface="Roboto"/>
              <a:cs typeface="Roboto"/>
              <a:sym typeface="Roboto"/>
            </a:endParaRPr>
          </a:p>
          <a:p>
            <a:pPr marL="0" lvl="0" indent="0" algn="l" rtl="0">
              <a:spcBef>
                <a:spcPts val="600"/>
              </a:spcBef>
              <a:spcAft>
                <a:spcPts val="600"/>
              </a:spcAft>
              <a:buClr>
                <a:schemeClr val="dk1"/>
              </a:buClr>
              <a:buSzPts val="800"/>
              <a:buFont typeface="Arial"/>
              <a:buNone/>
            </a:pPr>
            <a:r>
              <a:rPr lang="ja" sz="2000" b="1" dirty="0">
                <a:solidFill>
                  <a:srgbClr val="FF0000"/>
                </a:solidFill>
                <a:latin typeface="M PLUS 1p"/>
                <a:ea typeface="M PLUS 1p"/>
                <a:cs typeface="M PLUS 1p"/>
                <a:sym typeface="M PLUS 1p"/>
              </a:rPr>
              <a:t>日・祝日</a:t>
            </a:r>
            <a:r>
              <a:rPr lang="en-US" altLang="ja" sz="2000" b="1" dirty="0">
                <a:solidFill>
                  <a:srgbClr val="FF0000"/>
                </a:solidFill>
                <a:latin typeface="M PLUS 1p"/>
                <a:ea typeface="M PLUS 1p"/>
                <a:cs typeface="M PLUS 1p"/>
                <a:sym typeface="M PLUS 1p"/>
              </a:rPr>
              <a:t>   </a:t>
            </a:r>
            <a:r>
              <a:rPr lang="ja" sz="2000" b="1" dirty="0">
                <a:solidFill>
                  <a:srgbClr val="FF0000"/>
                </a:solidFill>
                <a:latin typeface="M PLUS 1p"/>
                <a:ea typeface="M PLUS 1p"/>
                <a:cs typeface="M PLUS 1p"/>
                <a:sym typeface="M PLUS 1p"/>
              </a:rPr>
              <a:t>休み</a:t>
            </a:r>
            <a:endParaRPr sz="2000" b="1" dirty="0">
              <a:solidFill>
                <a:srgbClr val="FF0000"/>
              </a:solidFill>
              <a:latin typeface="M PLUS 1p"/>
              <a:ea typeface="M PLUS 1p"/>
              <a:cs typeface="M PLUS 1p"/>
              <a:sym typeface="M PLUS 1p"/>
            </a:endParaRPr>
          </a:p>
        </p:txBody>
      </p:sp>
      <p:sp>
        <p:nvSpPr>
          <p:cNvPr id="58" name="Google Shape;58;p13"/>
          <p:cNvSpPr txBox="1"/>
          <p:nvPr/>
        </p:nvSpPr>
        <p:spPr>
          <a:xfrm>
            <a:off x="152225" y="4489850"/>
            <a:ext cx="2486400" cy="761100"/>
          </a:xfrm>
          <a:prstGeom prst="rect">
            <a:avLst/>
          </a:prstGeom>
          <a:solidFill>
            <a:srgbClr val="165E83"/>
          </a:solidFill>
          <a:ln w="9525" cap="flat" cmpd="sng">
            <a:solidFill>
              <a:srgbClr val="165E83"/>
            </a:solidFill>
            <a:prstDash val="solid"/>
            <a:round/>
            <a:headEnd type="none" w="sm" len="sm"/>
            <a:tailEnd type="none" w="sm" len="sm"/>
          </a:ln>
        </p:spPr>
        <p:txBody>
          <a:bodyPr spcFirstLastPara="1" wrap="square" lIns="91425" tIns="91425" rIns="91425" bIns="91425" anchor="t" anchorCtr="0">
            <a:noAutofit/>
          </a:bodyPr>
          <a:lstStyle/>
          <a:p>
            <a:pPr marL="540000" lvl="0" indent="0" algn="ctr" rtl="0">
              <a:spcBef>
                <a:spcPts val="0"/>
              </a:spcBef>
              <a:spcAft>
                <a:spcPts val="0"/>
              </a:spcAft>
              <a:buNone/>
            </a:pPr>
            <a:r>
              <a:rPr lang="ja" sz="2400" b="1" dirty="0">
                <a:solidFill>
                  <a:srgbClr val="FFFFFF"/>
                </a:solidFill>
                <a:latin typeface="M PLUS 1p"/>
                <a:ea typeface="M PLUS 1p"/>
                <a:cs typeface="M PLUS 1p"/>
                <a:sym typeface="M PLUS 1p"/>
              </a:rPr>
              <a:t>緊急連絡先</a:t>
            </a:r>
            <a:endParaRPr sz="2400" b="1" dirty="0">
              <a:solidFill>
                <a:srgbClr val="FFFFFF"/>
              </a:solidFill>
              <a:latin typeface="M PLUS 1p"/>
              <a:ea typeface="M PLUS 1p"/>
              <a:cs typeface="M PLUS 1p"/>
              <a:sym typeface="M PLUS 1p"/>
            </a:endParaRPr>
          </a:p>
          <a:p>
            <a:pPr marL="540000" lvl="0" indent="0" algn="ctr" rtl="0">
              <a:spcBef>
                <a:spcPts val="0"/>
              </a:spcBef>
              <a:spcAft>
                <a:spcPts val="0"/>
              </a:spcAft>
              <a:buNone/>
            </a:pPr>
            <a:r>
              <a:rPr lang="ja" b="1" dirty="0">
                <a:solidFill>
                  <a:srgbClr val="FFFFFF"/>
                </a:solidFill>
                <a:latin typeface="M PLUS 1p"/>
                <a:ea typeface="M PLUS 1p"/>
                <a:cs typeface="M PLUS 1p"/>
                <a:sym typeface="M PLUS 1p"/>
              </a:rPr>
              <a:t>（転送電話で対応）</a:t>
            </a:r>
            <a:endParaRPr b="1" dirty="0">
              <a:solidFill>
                <a:srgbClr val="FFFFFF"/>
              </a:solidFill>
              <a:latin typeface="M PLUS 1p"/>
              <a:ea typeface="M PLUS 1p"/>
              <a:cs typeface="M PLUS 1p"/>
              <a:sym typeface="M PLUS 1p"/>
            </a:endParaRPr>
          </a:p>
        </p:txBody>
      </p:sp>
      <p:sp>
        <p:nvSpPr>
          <p:cNvPr id="59" name="Google Shape;59;p13"/>
          <p:cNvSpPr txBox="1"/>
          <p:nvPr/>
        </p:nvSpPr>
        <p:spPr>
          <a:xfrm>
            <a:off x="2638625" y="4489850"/>
            <a:ext cx="4807800" cy="761100"/>
          </a:xfrm>
          <a:prstGeom prst="rect">
            <a:avLst/>
          </a:prstGeom>
          <a:solidFill>
            <a:srgbClr val="165E83"/>
          </a:solidFill>
          <a:ln w="9525" cap="flat" cmpd="sng">
            <a:solidFill>
              <a:srgbClr val="165E8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US" altLang="ja" sz="3600" b="1" dirty="0">
                <a:solidFill>
                  <a:srgbClr val="FFFFFF"/>
                </a:solidFill>
                <a:latin typeface="M PLUS 1p"/>
                <a:ea typeface="M PLUS 1p"/>
                <a:cs typeface="M PLUS 1p"/>
                <a:sym typeface="M PLUS 1p"/>
              </a:rPr>
              <a:t>0771-56-8260</a:t>
            </a:r>
            <a:endParaRPr sz="3600" b="1" dirty="0">
              <a:solidFill>
                <a:srgbClr val="FFFFFF"/>
              </a:solidFill>
              <a:latin typeface="M PLUS 1p"/>
              <a:ea typeface="M PLUS 1p"/>
              <a:cs typeface="M PLUS 1p"/>
              <a:sym typeface="M PLUS 1p"/>
            </a:endParaRPr>
          </a:p>
        </p:txBody>
      </p:sp>
      <p:pic>
        <p:nvPicPr>
          <p:cNvPr id="60" name="Google Shape;60;p13"/>
          <p:cNvPicPr preferRelativeResize="0"/>
          <p:nvPr/>
        </p:nvPicPr>
        <p:blipFill>
          <a:blip r:embed="rId3">
            <a:alphaModFix/>
          </a:blip>
          <a:stretch>
            <a:fillRect/>
          </a:stretch>
        </p:blipFill>
        <p:spPr>
          <a:xfrm>
            <a:off x="257525" y="4610340"/>
            <a:ext cx="520100" cy="5201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42150" y="1096875"/>
            <a:ext cx="6938400" cy="864355"/>
          </a:xfrm>
          <a:prstGeom prst="rect">
            <a:avLst/>
          </a:prstGeom>
        </p:spPr>
        <p:txBody>
          <a:bodyPr spcFirstLastPara="1" wrap="square" lIns="317825" tIns="64575" rIns="64575" bIns="64575" anchor="t" anchorCtr="0">
            <a:noAutofit/>
          </a:bodyPr>
          <a:lstStyle/>
          <a:p>
            <a:pPr marL="0" marR="0" lvl="0" indent="0" algn="l" rtl="0">
              <a:lnSpc>
                <a:spcPct val="100000"/>
              </a:lnSpc>
              <a:spcBef>
                <a:spcPts val="0"/>
              </a:spcBef>
              <a:spcAft>
                <a:spcPts val="0"/>
              </a:spcAft>
              <a:buClr>
                <a:schemeClr val="dk1"/>
              </a:buClr>
              <a:buSzPts val="1100"/>
              <a:buFont typeface="Arial"/>
              <a:buNone/>
            </a:pPr>
            <a:r>
              <a:rPr lang="ja" sz="1800" dirty="0">
                <a:solidFill>
                  <a:srgbClr val="000000"/>
                </a:solidFill>
                <a:latin typeface="M PLUS 1p"/>
                <a:ea typeface="M PLUS 1p"/>
                <a:cs typeface="M PLUS 1p"/>
                <a:sym typeface="M PLUS 1p"/>
              </a:rPr>
              <a:t>当薬局の調剤基本料については、下記のとおりです。ご不明な点がございましたらスタッフまでお問い合わせください。</a:t>
            </a:r>
            <a:endParaRPr sz="1800" dirty="0">
              <a:solidFill>
                <a:srgbClr val="000000"/>
              </a:solidFill>
              <a:latin typeface="M PLUS 1p"/>
              <a:ea typeface="M PLUS 1p"/>
              <a:cs typeface="M PLUS 1p"/>
              <a:sym typeface="M PLUS 1p"/>
            </a:endParaRPr>
          </a:p>
          <a:p>
            <a:pPr marL="0" marR="0" lvl="0" indent="0" algn="just" rtl="0">
              <a:lnSpc>
                <a:spcPct val="100000"/>
              </a:lnSpc>
              <a:spcBef>
                <a:spcPts val="1000"/>
              </a:spcBef>
              <a:spcAft>
                <a:spcPts val="0"/>
              </a:spcAft>
              <a:buClr>
                <a:schemeClr val="dk1"/>
              </a:buClr>
              <a:buSzPts val="1100"/>
              <a:buFont typeface="Arial"/>
              <a:buNone/>
            </a:pPr>
            <a:endParaRPr sz="1800" dirty="0">
              <a:solidFill>
                <a:srgbClr val="000000"/>
              </a:solidFill>
              <a:latin typeface="M PLUS 1p"/>
              <a:ea typeface="M PLUS 1p"/>
              <a:cs typeface="M PLUS 1p"/>
              <a:sym typeface="M PLUS 1p"/>
            </a:endParaRPr>
          </a:p>
        </p:txBody>
      </p:sp>
      <p:sp>
        <p:nvSpPr>
          <p:cNvPr id="55" name="Google Shape;55;p13"/>
          <p:cNvSpPr txBox="1"/>
          <p:nvPr/>
        </p:nvSpPr>
        <p:spPr>
          <a:xfrm>
            <a:off x="121227" y="4550366"/>
            <a:ext cx="7273500" cy="698100"/>
          </a:xfrm>
          <a:prstGeom prst="rect">
            <a:avLst/>
          </a:prstGeom>
          <a:solidFill>
            <a:schemeClr val="accent3">
              <a:lumMod val="20000"/>
              <a:lumOff val="80000"/>
            </a:schemeClr>
          </a:solidFill>
          <a:ln>
            <a:noFill/>
          </a:ln>
        </p:spPr>
        <p:txBody>
          <a:bodyPr spcFirstLastPara="1" wrap="square" lIns="64575" tIns="64575" rIns="64575" bIns="64575" anchor="ctr" anchorCtr="0">
            <a:noAutofit/>
          </a:bodyPr>
          <a:lstStyle/>
          <a:p>
            <a:pPr marL="0" lvl="0" indent="0" algn="ctr" rtl="0">
              <a:spcBef>
                <a:spcPts val="0"/>
              </a:spcBef>
              <a:spcAft>
                <a:spcPts val="0"/>
              </a:spcAft>
              <a:buNone/>
            </a:pPr>
            <a:endParaRPr sz="3600" b="1" dirty="0">
              <a:solidFill>
                <a:srgbClr val="FFFFFF"/>
              </a:solidFill>
              <a:latin typeface="M PLUS 1p"/>
              <a:ea typeface="M PLUS 1p"/>
              <a:cs typeface="M PLUS 1p"/>
              <a:sym typeface="M PLUS 1p"/>
            </a:endParaRPr>
          </a:p>
        </p:txBody>
      </p:sp>
      <p:sp>
        <p:nvSpPr>
          <p:cNvPr id="60" name="Google Shape;60;p13"/>
          <p:cNvSpPr txBox="1"/>
          <p:nvPr/>
        </p:nvSpPr>
        <p:spPr>
          <a:xfrm>
            <a:off x="0" y="191875"/>
            <a:ext cx="7560000" cy="6186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sz="3600" b="1" dirty="0">
                <a:latin typeface="M PLUS 1p"/>
                <a:ea typeface="M PLUS 1p"/>
                <a:cs typeface="M PLUS 1p"/>
                <a:sym typeface="M PLUS 1p"/>
              </a:rPr>
              <a:t>薬局の調剤基本料について</a:t>
            </a:r>
            <a:endParaRPr sz="3600" b="1" dirty="0">
              <a:latin typeface="M PLUS 1p"/>
              <a:ea typeface="M PLUS 1p"/>
              <a:cs typeface="M PLUS 1p"/>
              <a:sym typeface="M PLUS 1p"/>
            </a:endParaRPr>
          </a:p>
        </p:txBody>
      </p:sp>
      <p:sp>
        <p:nvSpPr>
          <p:cNvPr id="61" name="Google Shape;61;p13"/>
          <p:cNvSpPr txBox="1"/>
          <p:nvPr/>
        </p:nvSpPr>
        <p:spPr>
          <a:xfrm>
            <a:off x="912712" y="2042596"/>
            <a:ext cx="5493000" cy="1211592"/>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ja" sz="1800" dirty="0">
                <a:latin typeface="M PLUS 1p"/>
                <a:ea typeface="M PLUS 1p"/>
                <a:cs typeface="M PLUS 1p"/>
                <a:sym typeface="M PLUS 1p"/>
              </a:rPr>
              <a:t>調剤基本料１ーーーーーーーーーーーー〉</a:t>
            </a:r>
            <a:r>
              <a:rPr lang="en-US" altLang="ja" sz="1800" dirty="0">
                <a:latin typeface="M PLUS 1p"/>
                <a:ea typeface="M PLUS 1p"/>
                <a:cs typeface="M PLUS 1p"/>
                <a:sym typeface="M PLUS 1p"/>
              </a:rPr>
              <a:t>	</a:t>
            </a:r>
            <a:r>
              <a:rPr lang="ja" sz="2400" dirty="0">
                <a:latin typeface="M PLUS 1p"/>
                <a:ea typeface="M PLUS 1p"/>
                <a:cs typeface="M PLUS 1p"/>
                <a:sym typeface="M PLUS 1p"/>
              </a:rPr>
              <a:t>4</a:t>
            </a:r>
            <a:r>
              <a:rPr lang="en-US" altLang="ja" sz="2400" dirty="0">
                <a:latin typeface="M PLUS 1p"/>
                <a:ea typeface="M PLUS 1p"/>
                <a:cs typeface="M PLUS 1p"/>
                <a:sym typeface="M PLUS 1p"/>
              </a:rPr>
              <a:t>2</a:t>
            </a:r>
            <a:r>
              <a:rPr lang="ja" sz="1800" dirty="0">
                <a:latin typeface="M PLUS 1p"/>
                <a:ea typeface="M PLUS 1p"/>
                <a:cs typeface="M PLUS 1p"/>
                <a:sym typeface="M PLUS 1p"/>
              </a:rPr>
              <a:t>点</a:t>
            </a:r>
            <a:endParaRPr sz="1800" dirty="0">
              <a:latin typeface="M PLUS 1p"/>
              <a:ea typeface="M PLUS 1p"/>
              <a:cs typeface="M PLUS 1p"/>
              <a:sym typeface="M PLUS 1p"/>
            </a:endParaRPr>
          </a:p>
          <a:p>
            <a:pPr marL="0" lvl="0" indent="0" algn="l" rtl="0">
              <a:lnSpc>
                <a:spcPct val="100000"/>
              </a:lnSpc>
              <a:spcBef>
                <a:spcPts val="0"/>
              </a:spcBef>
              <a:spcAft>
                <a:spcPts val="0"/>
              </a:spcAft>
              <a:buNone/>
            </a:pPr>
            <a:r>
              <a:rPr lang="ja" sz="1800" dirty="0">
                <a:latin typeface="M PLUS 1p"/>
                <a:ea typeface="M PLUS 1p"/>
                <a:cs typeface="M PLUS 1p"/>
                <a:sym typeface="M PLUS 1p"/>
              </a:rPr>
              <a:t>後発医薬品調剤体制加算</a:t>
            </a:r>
            <a:r>
              <a:rPr lang="en-US" altLang="ja-JP" sz="1800" dirty="0">
                <a:latin typeface="M PLUS 1p"/>
                <a:ea typeface="M PLUS 1p"/>
                <a:cs typeface="M PLUS 1p"/>
                <a:sym typeface="M PLUS 1p"/>
              </a:rPr>
              <a:t>2</a:t>
            </a:r>
            <a:r>
              <a:rPr lang="ja" sz="1800" dirty="0">
                <a:latin typeface="M PLUS 1p"/>
                <a:ea typeface="M PLUS 1p"/>
                <a:cs typeface="M PLUS 1p"/>
                <a:sym typeface="M PLUS 1p"/>
              </a:rPr>
              <a:t>ーーーーーー〉</a:t>
            </a:r>
            <a:r>
              <a:rPr lang="en-US" altLang="ja" sz="1800" dirty="0">
                <a:latin typeface="M PLUS 1p"/>
                <a:ea typeface="M PLUS 1p"/>
                <a:cs typeface="M PLUS 1p"/>
                <a:sym typeface="M PLUS 1p"/>
              </a:rPr>
              <a:t>	</a:t>
            </a:r>
            <a:r>
              <a:rPr lang="ja" sz="2400" dirty="0">
                <a:latin typeface="M PLUS 1p"/>
                <a:ea typeface="M PLUS 1p"/>
                <a:cs typeface="M PLUS 1p"/>
                <a:sym typeface="M PLUS 1p"/>
              </a:rPr>
              <a:t>2</a:t>
            </a:r>
            <a:r>
              <a:rPr lang="en-US" altLang="ja" sz="2400" dirty="0">
                <a:latin typeface="M PLUS 1p"/>
                <a:ea typeface="M PLUS 1p"/>
                <a:cs typeface="M PLUS 1p"/>
                <a:sym typeface="M PLUS 1p"/>
              </a:rPr>
              <a:t>8</a:t>
            </a:r>
            <a:r>
              <a:rPr lang="ja" sz="1800" dirty="0">
                <a:latin typeface="M PLUS 1p"/>
                <a:ea typeface="M PLUS 1p"/>
                <a:cs typeface="M PLUS 1p"/>
                <a:sym typeface="M PLUS 1p"/>
              </a:rPr>
              <a:t>点</a:t>
            </a:r>
            <a:endParaRPr lang="en-US" altLang="ja" sz="1800" dirty="0">
              <a:latin typeface="M PLUS 1p"/>
              <a:ea typeface="M PLUS 1p"/>
              <a:cs typeface="M PLUS 1p"/>
              <a:sym typeface="M PLUS 1p"/>
            </a:endParaRPr>
          </a:p>
          <a:p>
            <a:r>
              <a:rPr lang="ja-JP" altLang="en-US" sz="1800">
                <a:latin typeface="M PLUS 1p"/>
                <a:ea typeface="M PLUS 1p"/>
                <a:cs typeface="M PLUS 1p"/>
                <a:sym typeface="M PLUS 1p"/>
              </a:rPr>
              <a:t>地域支援体制加算</a:t>
            </a:r>
            <a:r>
              <a:rPr lang="en-US" altLang="ja-JP" sz="1800" dirty="0">
                <a:latin typeface="M PLUS 1p"/>
                <a:ea typeface="M PLUS 1p"/>
                <a:cs typeface="M PLUS 1p"/>
                <a:sym typeface="M PLUS 1p"/>
              </a:rPr>
              <a:t>2</a:t>
            </a:r>
            <a:r>
              <a:rPr lang="ja-JP" altLang="en-US" sz="1200">
                <a:latin typeface="M PLUS 1p"/>
                <a:ea typeface="M PLUS 1p"/>
                <a:cs typeface="M PLUS 1p"/>
                <a:sym typeface="M PLUS 1p"/>
              </a:rPr>
              <a:t>＋追加の施設基準</a:t>
            </a:r>
            <a:r>
              <a:rPr lang="ja" altLang="ja-JP" sz="1800" dirty="0">
                <a:latin typeface="M PLUS 1p"/>
                <a:ea typeface="M PLUS 1p"/>
                <a:cs typeface="M PLUS 1p"/>
                <a:sym typeface="M PLUS 1p"/>
              </a:rPr>
              <a:t>ーーーーー〉</a:t>
            </a:r>
            <a:r>
              <a:rPr lang="en-US" altLang="ja" sz="2400" dirty="0">
                <a:latin typeface="M PLUS 1p"/>
                <a:ea typeface="M PLUS 1p"/>
                <a:cs typeface="M PLUS 1p"/>
                <a:sym typeface="M PLUS 1p"/>
              </a:rPr>
              <a:t>48</a:t>
            </a:r>
            <a:r>
              <a:rPr lang="ja" altLang="ja-JP" sz="1800" dirty="0">
                <a:latin typeface="M PLUS 1p"/>
                <a:ea typeface="M PLUS 1p"/>
                <a:cs typeface="M PLUS 1p"/>
                <a:sym typeface="M PLUS 1p"/>
              </a:rPr>
              <a:t>点</a:t>
            </a:r>
            <a:endParaRPr lang="en-US" altLang="ja" sz="1800" dirty="0">
              <a:latin typeface="M PLUS 1p"/>
              <a:ea typeface="M PLUS 1p"/>
              <a:cs typeface="M PLUS 1p"/>
              <a:sym typeface="M PLUS 1p"/>
            </a:endParaRPr>
          </a:p>
          <a:p>
            <a:pPr marL="0" lvl="0" indent="0" algn="l" rtl="0">
              <a:lnSpc>
                <a:spcPct val="100000"/>
              </a:lnSpc>
              <a:spcBef>
                <a:spcPts val="0"/>
              </a:spcBef>
              <a:spcAft>
                <a:spcPts val="0"/>
              </a:spcAft>
              <a:buNone/>
            </a:pPr>
            <a:endParaRPr sz="1800" dirty="0">
              <a:latin typeface="M PLUS 1p"/>
              <a:ea typeface="M PLUS 1p"/>
              <a:cs typeface="M PLUS 1p"/>
              <a:sym typeface="M PLUS 1p"/>
            </a:endParaRPr>
          </a:p>
        </p:txBody>
      </p:sp>
      <p:sp>
        <p:nvSpPr>
          <p:cNvPr id="64" name="Google Shape;64;p13"/>
          <p:cNvSpPr txBox="1"/>
          <p:nvPr/>
        </p:nvSpPr>
        <p:spPr>
          <a:xfrm>
            <a:off x="179400" y="3672500"/>
            <a:ext cx="7201200" cy="884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100">
                <a:latin typeface="M PLUS 1p"/>
                <a:ea typeface="M PLUS 1p"/>
                <a:cs typeface="M PLUS 1p"/>
                <a:sym typeface="M PLUS 1p"/>
              </a:rPr>
              <a:t>処方せん受付回数が月2,000回以下で、同一グループ薬局の処方せん受付回数の合計が月に4万回未満です。医薬品取引価格の妥結率が5割をこえて、地方厚生局に報告しています。特定の医療機関からの不動産賃貸借などの関係はありません。かかりつけ機能に係る基本的な業務（夜間・休日業務、重複・相互作用防止など）の算定が年間10回以上あります。後発医薬品の調剤率が20％をこえて、地方厚生局長に報告しています。</a:t>
            </a:r>
            <a:endParaRPr sz="1100">
              <a:solidFill>
                <a:srgbClr val="202124"/>
              </a:solidFill>
              <a:highlight>
                <a:srgbClr val="FFFFFF"/>
              </a:highlight>
              <a:latin typeface="M PLUS 1p"/>
              <a:ea typeface="M PLUS 1p"/>
              <a:cs typeface="M PLUS 1p"/>
              <a:sym typeface="M PLUS 1p"/>
            </a:endParaRPr>
          </a:p>
          <a:p>
            <a:pPr marL="0" lvl="0" indent="0" algn="l" rtl="0">
              <a:spcBef>
                <a:spcPts val="0"/>
              </a:spcBef>
              <a:spcAft>
                <a:spcPts val="0"/>
              </a:spcAft>
              <a:buNone/>
            </a:pPr>
            <a:endParaRPr sz="1000">
              <a:latin typeface="M PLUS 1p"/>
              <a:ea typeface="M PLUS 1p"/>
              <a:cs typeface="M PLUS 1p"/>
              <a:sym typeface="M PLUS 1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795985" y="2389777"/>
            <a:ext cx="6291300" cy="1892400"/>
          </a:xfrm>
          <a:prstGeom prst="rect">
            <a:avLst/>
          </a:prstGeom>
        </p:spPr>
        <p:txBody>
          <a:bodyPr spcFirstLastPara="1" wrap="square" lIns="317825" tIns="64575" rIns="64575" bIns="64575" anchor="ctr" anchorCtr="0">
            <a:noAutofit/>
          </a:bodyPr>
          <a:lstStyle/>
          <a:p>
            <a:pPr marL="63500" marR="190500" lvl="0" indent="0" algn="l" rtl="0">
              <a:spcBef>
                <a:spcPts val="700"/>
              </a:spcBef>
              <a:spcAft>
                <a:spcPts val="0"/>
              </a:spcAft>
              <a:buClr>
                <a:schemeClr val="dk1"/>
              </a:buClr>
              <a:buSzPts val="800"/>
              <a:buFont typeface="Arial"/>
              <a:buNone/>
            </a:pPr>
            <a:r>
              <a:rPr lang="ja" sz="1800" b="1" dirty="0">
                <a:solidFill>
                  <a:srgbClr val="000000"/>
                </a:solidFill>
                <a:latin typeface="M PLUS 1p"/>
                <a:ea typeface="M PLUS 1p"/>
                <a:cs typeface="M PLUS 1p"/>
                <a:sym typeface="M PLUS 1p"/>
              </a:rPr>
              <a:t>当薬局は厚生労働大臣が定める基準による調剤を行っている「保険薬局」です。</a:t>
            </a:r>
            <a:endParaRPr sz="1800" b="1" dirty="0">
              <a:solidFill>
                <a:srgbClr val="000000"/>
              </a:solidFill>
              <a:latin typeface="M PLUS 1p"/>
              <a:ea typeface="M PLUS 1p"/>
              <a:cs typeface="M PLUS 1p"/>
              <a:sym typeface="M PLUS 1p"/>
            </a:endParaRPr>
          </a:p>
          <a:p>
            <a:pPr marL="63500" marR="190500" lvl="0" indent="0" algn="l" rtl="0">
              <a:spcBef>
                <a:spcPts val="700"/>
              </a:spcBef>
              <a:spcAft>
                <a:spcPts val="0"/>
              </a:spcAft>
              <a:buClr>
                <a:schemeClr val="dk1"/>
              </a:buClr>
              <a:buSzPts val="800"/>
              <a:buFont typeface="Arial"/>
              <a:buNone/>
            </a:pPr>
            <a:r>
              <a:rPr lang="ja" sz="1800" b="1" dirty="0">
                <a:solidFill>
                  <a:srgbClr val="000000"/>
                </a:solidFill>
                <a:latin typeface="M PLUS 1p"/>
                <a:ea typeface="M PLUS 1p"/>
                <a:cs typeface="M PLUS 1p"/>
                <a:sym typeface="M PLUS 1p"/>
              </a:rPr>
              <a:t>「保険薬局」とは薬剤師が健康保険を使って調剤を行ったり、一般薬を販売（一般薬には健康保険は使</a:t>
            </a:r>
            <a:r>
              <a:rPr lang="ja-JP" altLang="en-US" sz="1800" b="1" dirty="0">
                <a:solidFill>
                  <a:srgbClr val="000000"/>
                </a:solidFill>
                <a:latin typeface="M PLUS 1p"/>
                <a:ea typeface="M PLUS 1p"/>
                <a:cs typeface="M PLUS 1p"/>
                <a:sym typeface="M PLUS 1p"/>
              </a:rPr>
              <a:t>えない</a:t>
            </a:r>
            <a:r>
              <a:rPr lang="ja" sz="1800" b="1" dirty="0">
                <a:solidFill>
                  <a:srgbClr val="000000"/>
                </a:solidFill>
                <a:latin typeface="M PLUS 1p"/>
                <a:ea typeface="M PLUS 1p"/>
                <a:cs typeface="M PLUS 1p"/>
                <a:sym typeface="M PLUS 1p"/>
              </a:rPr>
              <a:t>）をしている薬局のことです。</a:t>
            </a:r>
            <a:br>
              <a:rPr lang="en-US" altLang="ja" sz="1800" b="1" dirty="0">
                <a:solidFill>
                  <a:srgbClr val="000000"/>
                </a:solidFill>
                <a:latin typeface="M PLUS 1p"/>
                <a:ea typeface="M PLUS 1p"/>
                <a:cs typeface="M PLUS 1p"/>
                <a:sym typeface="M PLUS 1p"/>
              </a:rPr>
            </a:br>
            <a:r>
              <a:rPr lang="ja-JP" altLang="en-US" sz="1800" b="1">
                <a:solidFill>
                  <a:srgbClr val="000000"/>
                </a:solidFill>
                <a:latin typeface="M PLUS 1p"/>
                <a:ea typeface="M PLUS 1p"/>
                <a:cs typeface="M PLUS 1p"/>
                <a:sym typeface="M PLUS 1p"/>
              </a:rPr>
              <a:t>どの保険医療機関の処方箋でも応需します。</a:t>
            </a:r>
            <a:endParaRPr sz="1800" dirty="0">
              <a:solidFill>
                <a:srgbClr val="000000"/>
              </a:solidFill>
              <a:latin typeface="M PLUS 1p"/>
              <a:ea typeface="M PLUS 1p"/>
              <a:cs typeface="M PLUS 1p"/>
              <a:sym typeface="M PLUS 1p"/>
            </a:endParaRPr>
          </a:p>
        </p:txBody>
      </p:sp>
      <p:sp>
        <p:nvSpPr>
          <p:cNvPr id="55" name="Google Shape;55;p13"/>
          <p:cNvSpPr txBox="1"/>
          <p:nvPr/>
        </p:nvSpPr>
        <p:spPr>
          <a:xfrm>
            <a:off x="121227" y="4550366"/>
            <a:ext cx="7273500" cy="698100"/>
          </a:xfrm>
          <a:prstGeom prst="rect">
            <a:avLst/>
          </a:prstGeom>
          <a:solidFill>
            <a:schemeClr val="accent3">
              <a:lumMod val="20000"/>
              <a:lumOff val="80000"/>
            </a:schemeClr>
          </a:solidFill>
          <a:ln>
            <a:noFill/>
          </a:ln>
        </p:spPr>
        <p:txBody>
          <a:bodyPr spcFirstLastPara="1" wrap="square" lIns="64575" tIns="64575" rIns="64575" bIns="64575" anchor="ctr" anchorCtr="0">
            <a:noAutofit/>
          </a:bodyPr>
          <a:lstStyle/>
          <a:p>
            <a:pPr marL="0" lvl="0" indent="0" algn="ctr" rtl="0">
              <a:spcBef>
                <a:spcPts val="0"/>
              </a:spcBef>
              <a:spcAft>
                <a:spcPts val="0"/>
              </a:spcAft>
              <a:buNone/>
            </a:pPr>
            <a:endParaRPr sz="3600" b="1" dirty="0">
              <a:solidFill>
                <a:srgbClr val="FFFFFF"/>
              </a:solidFill>
              <a:latin typeface="M PLUS 1p"/>
              <a:ea typeface="M PLUS 1p"/>
              <a:cs typeface="M PLUS 1p"/>
              <a:sym typeface="M PLUS 1p"/>
            </a:endParaRPr>
          </a:p>
        </p:txBody>
      </p:sp>
      <p:sp>
        <p:nvSpPr>
          <p:cNvPr id="56" name="Google Shape;56;p13"/>
          <p:cNvSpPr txBox="1"/>
          <p:nvPr/>
        </p:nvSpPr>
        <p:spPr>
          <a:xfrm>
            <a:off x="969818" y="537029"/>
            <a:ext cx="5796742" cy="1973700"/>
          </a:xfrm>
          <a:prstGeom prst="rect">
            <a:avLst/>
          </a:prstGeom>
          <a:noFill/>
          <a:ln>
            <a:noFill/>
          </a:ln>
        </p:spPr>
        <p:txBody>
          <a:bodyPr spcFirstLastPara="1" wrap="square" lIns="64575" tIns="64575" rIns="64575" bIns="64575" anchor="ctr" anchorCtr="0">
            <a:noAutofit/>
          </a:bodyPr>
          <a:lstStyle/>
          <a:p>
            <a:pPr marL="254000" lvl="0" indent="0" algn="l" rtl="0">
              <a:spcBef>
                <a:spcPts val="0"/>
              </a:spcBef>
              <a:spcAft>
                <a:spcPts val="0"/>
              </a:spcAft>
              <a:buClr>
                <a:schemeClr val="dk1"/>
              </a:buClr>
              <a:buSzPts val="800"/>
              <a:buFont typeface="Arial"/>
              <a:buNone/>
            </a:pPr>
            <a:r>
              <a:rPr lang="ja-JP" altLang="en-US" sz="1800" b="1" dirty="0">
                <a:latin typeface="M PLUS 1p"/>
                <a:ea typeface="M PLUS 1p"/>
                <a:cs typeface="M PLUS 1p"/>
                <a:sym typeface="M PLUS 1p"/>
              </a:rPr>
              <a:t>当</a:t>
            </a:r>
            <a:r>
              <a:rPr lang="ja" sz="1800" b="1" dirty="0">
                <a:latin typeface="M PLUS 1p"/>
                <a:ea typeface="M PLUS 1p"/>
                <a:cs typeface="M PLUS 1p"/>
                <a:sym typeface="M PLUS 1p"/>
              </a:rPr>
              <a:t>薬局は　</a:t>
            </a:r>
            <a:r>
              <a:rPr lang="ja" sz="1700" b="1" dirty="0">
                <a:latin typeface="M PLUS 1p"/>
                <a:ea typeface="M PLUS 1p"/>
                <a:cs typeface="M PLUS 1p"/>
                <a:sym typeface="M PLUS 1p"/>
              </a:rPr>
              <a:t>　　　　　　　　　</a:t>
            </a:r>
            <a:endParaRPr sz="1700" b="1" dirty="0">
              <a:latin typeface="M PLUS 1p"/>
              <a:ea typeface="M PLUS 1p"/>
              <a:cs typeface="M PLUS 1p"/>
              <a:sym typeface="M PLUS 1p"/>
            </a:endParaRPr>
          </a:p>
          <a:p>
            <a:pPr marL="254000" lvl="0" indent="0" algn="l" rtl="0">
              <a:spcBef>
                <a:spcPts val="600"/>
              </a:spcBef>
              <a:spcAft>
                <a:spcPts val="0"/>
              </a:spcAft>
              <a:buClr>
                <a:schemeClr val="dk1"/>
              </a:buClr>
              <a:buSzPts val="800"/>
              <a:buFont typeface="Arial"/>
              <a:buNone/>
            </a:pPr>
            <a:r>
              <a:rPr lang="ja-JP" altLang="en-US" sz="4800" b="1" dirty="0">
                <a:latin typeface="M PLUS 1p"/>
                <a:ea typeface="M PLUS 1p"/>
                <a:cs typeface="M PLUS 1p"/>
                <a:sym typeface="M PLUS 1p"/>
              </a:rPr>
              <a:t>　</a:t>
            </a:r>
            <a:r>
              <a:rPr lang="ja" sz="4800" b="1" dirty="0">
                <a:latin typeface="M PLUS 1p"/>
                <a:ea typeface="M PLUS 1p"/>
                <a:cs typeface="M PLUS 1p"/>
                <a:sym typeface="M PLUS 1p"/>
              </a:rPr>
              <a:t>「保険薬局」</a:t>
            </a:r>
            <a:endParaRPr sz="4800" b="1" dirty="0">
              <a:latin typeface="M PLUS 1p"/>
              <a:ea typeface="M PLUS 1p"/>
              <a:cs typeface="M PLUS 1p"/>
              <a:sym typeface="M PLUS 1p"/>
            </a:endParaRPr>
          </a:p>
          <a:p>
            <a:pPr marL="3302000" lvl="0" indent="0" algn="l" rtl="0">
              <a:spcBef>
                <a:spcPts val="0"/>
              </a:spcBef>
              <a:spcAft>
                <a:spcPts val="0"/>
              </a:spcAft>
              <a:buNone/>
            </a:pPr>
            <a:r>
              <a:rPr lang="ja-JP" altLang="en-US" sz="1800" b="1" dirty="0">
                <a:latin typeface="M PLUS 1p"/>
                <a:ea typeface="M PLUS 1p"/>
                <a:cs typeface="M PLUS 1p"/>
                <a:sym typeface="M PLUS 1p"/>
              </a:rPr>
              <a:t>　　　　</a:t>
            </a:r>
            <a:r>
              <a:rPr lang="ja" sz="1800" b="1" dirty="0">
                <a:latin typeface="M PLUS 1p"/>
                <a:ea typeface="M PLUS 1p"/>
                <a:cs typeface="M PLUS 1p"/>
                <a:sym typeface="M PLUS 1p"/>
              </a:rPr>
              <a:t>です</a:t>
            </a:r>
            <a:endParaRPr sz="1800" dirty="0">
              <a:latin typeface="M PLUS 1p"/>
              <a:ea typeface="M PLUS 1p"/>
              <a:cs typeface="M PLUS 1p"/>
              <a:sym typeface="M PLUS 1p"/>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435128" y="1506475"/>
            <a:ext cx="6767972" cy="2731296"/>
          </a:xfrm>
          <a:prstGeom prst="rect">
            <a:avLst/>
          </a:prstGeom>
        </p:spPr>
        <p:txBody>
          <a:bodyPr spcFirstLastPara="1" wrap="square" lIns="317825" tIns="64575" rIns="64575" bIns="64575" anchor="t" anchorCtr="0">
            <a:noAutofit/>
          </a:bodyPr>
          <a:lstStyle/>
          <a:p>
            <a:pPr marL="0" lvl="0" indent="0" algn="l" rtl="0">
              <a:spcBef>
                <a:spcPts val="0"/>
              </a:spcBef>
              <a:spcAft>
                <a:spcPts val="0"/>
              </a:spcAft>
              <a:buClr>
                <a:schemeClr val="dk1"/>
              </a:buClr>
              <a:buSzPts val="1100"/>
              <a:buFont typeface="Arial"/>
              <a:buNone/>
            </a:pPr>
            <a:r>
              <a:rPr lang="ja" sz="1800" dirty="0">
                <a:latin typeface="M PLUS 1p"/>
                <a:ea typeface="M PLUS 1p"/>
                <a:cs typeface="M PLUS 1p"/>
                <a:sym typeface="M PLUS 1p"/>
              </a:rPr>
              <a:t>当薬局では、医療の透明化や患者さんへの情報提供を積極的に勧めていく観点から、領収書発行の際に</a:t>
            </a:r>
            <a:br>
              <a:rPr lang="en-US" altLang="ja" sz="1800" dirty="0">
                <a:latin typeface="M PLUS 1p"/>
                <a:ea typeface="M PLUS 1p"/>
                <a:cs typeface="M PLUS 1p"/>
                <a:sym typeface="M PLUS 1p"/>
              </a:rPr>
            </a:br>
            <a:br>
              <a:rPr lang="en-US" altLang="ja" sz="1800" dirty="0">
                <a:latin typeface="M PLUS 1p"/>
                <a:ea typeface="M PLUS 1p"/>
                <a:cs typeface="M PLUS 1p"/>
                <a:sym typeface="M PLUS 1p"/>
              </a:rPr>
            </a:br>
            <a:r>
              <a:rPr lang="ja" sz="1800" b="1" dirty="0">
                <a:latin typeface="M PLUS 1p"/>
                <a:ea typeface="M PLUS 1p"/>
                <a:cs typeface="M PLUS 1p"/>
                <a:sym typeface="M PLUS 1p"/>
              </a:rPr>
              <a:t>「個別の調剤報酬の算定項目が分かる明細書」</a:t>
            </a:r>
            <a:br>
              <a:rPr lang="en-US" altLang="ja" sz="1800" b="1" dirty="0">
                <a:latin typeface="M PLUS 1p"/>
                <a:ea typeface="M PLUS 1p"/>
                <a:cs typeface="M PLUS 1p"/>
                <a:sym typeface="M PLUS 1p"/>
              </a:rPr>
            </a:br>
            <a:br>
              <a:rPr lang="en-US" altLang="ja" sz="1800" dirty="0">
                <a:latin typeface="M PLUS 1p"/>
                <a:ea typeface="M PLUS 1p"/>
                <a:cs typeface="M PLUS 1p"/>
                <a:sym typeface="M PLUS 1p"/>
              </a:rPr>
            </a:br>
            <a:r>
              <a:rPr lang="ja" sz="1800" dirty="0">
                <a:latin typeface="M PLUS 1p"/>
                <a:ea typeface="M PLUS 1p"/>
                <a:cs typeface="M PLUS 1p"/>
                <a:sym typeface="M PLUS 1p"/>
              </a:rPr>
              <a:t>を無料で発行して</a:t>
            </a:r>
            <a:r>
              <a:rPr lang="ja-JP" altLang="en-US" sz="1800">
                <a:latin typeface="M PLUS 1p"/>
                <a:ea typeface="M PLUS 1p"/>
                <a:cs typeface="M PLUS 1p"/>
                <a:sym typeface="M PLUS 1p"/>
              </a:rPr>
              <a:t>い</a:t>
            </a:r>
            <a:r>
              <a:rPr lang="ja" sz="1800" dirty="0">
                <a:latin typeface="M PLUS 1p"/>
                <a:ea typeface="M PLUS 1p"/>
                <a:cs typeface="M PLUS 1p"/>
                <a:sym typeface="M PLUS 1p"/>
              </a:rPr>
              <a:t>ます。</a:t>
            </a:r>
            <a:br>
              <a:rPr lang="en-US" altLang="ja" sz="1800" dirty="0">
                <a:latin typeface="M PLUS 1p"/>
                <a:ea typeface="M PLUS 1p"/>
                <a:cs typeface="M PLUS 1p"/>
                <a:sym typeface="M PLUS 1p"/>
              </a:rPr>
            </a:br>
            <a:r>
              <a:rPr lang="en-US" altLang="ja" sz="1600" dirty="0">
                <a:latin typeface="M PLUS 1p"/>
                <a:ea typeface="M PLUS 1p"/>
                <a:cs typeface="M PLUS 1p"/>
                <a:sym typeface="M PLUS 1p"/>
              </a:rPr>
              <a:t>(</a:t>
            </a:r>
            <a:r>
              <a:rPr lang="ja-JP" altLang="en-US" sz="1600">
                <a:latin typeface="M PLUS 1p"/>
                <a:ea typeface="M PLUS 1p"/>
                <a:cs typeface="M PLUS 1p"/>
                <a:sym typeface="M PLUS 1p"/>
              </a:rPr>
              <a:t>一部負担金支払いのない方にも発行させていただいております。）</a:t>
            </a:r>
            <a:br>
              <a:rPr lang="en-US" altLang="ja" sz="1800" dirty="0">
                <a:latin typeface="M PLUS 1p"/>
                <a:ea typeface="M PLUS 1p"/>
                <a:cs typeface="M PLUS 1p"/>
                <a:sym typeface="M PLUS 1p"/>
              </a:rPr>
            </a:br>
            <a:br>
              <a:rPr lang="en-US" altLang="ja" sz="1800" dirty="0">
                <a:latin typeface="M PLUS 1p"/>
                <a:ea typeface="M PLUS 1p"/>
                <a:cs typeface="M PLUS 1p"/>
                <a:sym typeface="M PLUS 1p"/>
              </a:rPr>
            </a:br>
            <a:r>
              <a:rPr lang="en-US" altLang="ja-JP" sz="1800" u="sng" dirty="0">
                <a:latin typeface="M PLUS 1p"/>
                <a:ea typeface="M PLUS 1p"/>
                <a:cs typeface="M PLUS 1p"/>
                <a:sym typeface="M PLUS 1p"/>
              </a:rPr>
              <a:t>※</a:t>
            </a:r>
            <a:r>
              <a:rPr lang="ja" sz="1800" u="sng" dirty="0">
                <a:latin typeface="M PLUS 1p"/>
                <a:ea typeface="M PLUS 1p"/>
                <a:cs typeface="M PLUS 1p"/>
                <a:sym typeface="M PLUS 1p"/>
              </a:rPr>
              <a:t>明細書の発行を希望されない</a:t>
            </a:r>
            <a:r>
              <a:rPr lang="ja-JP" altLang="en-US" sz="1800" u="sng" dirty="0">
                <a:latin typeface="M PLUS 1p"/>
                <a:ea typeface="M PLUS 1p"/>
                <a:cs typeface="M PLUS 1p"/>
                <a:sym typeface="M PLUS 1p"/>
              </a:rPr>
              <a:t>方</a:t>
            </a:r>
            <a:r>
              <a:rPr lang="ja" sz="1800" u="sng" dirty="0">
                <a:latin typeface="M PLUS 1p"/>
                <a:ea typeface="M PLUS 1p"/>
                <a:cs typeface="M PLUS 1p"/>
                <a:sym typeface="M PLUS 1p"/>
              </a:rPr>
              <a:t>は事前に申し</a:t>
            </a:r>
            <a:r>
              <a:rPr lang="ja-JP" altLang="en-US" sz="1800" u="sng" dirty="0">
                <a:latin typeface="M PLUS 1p"/>
                <a:ea typeface="M PLUS 1p"/>
                <a:cs typeface="M PLUS 1p"/>
                <a:sym typeface="M PLUS 1p"/>
              </a:rPr>
              <a:t>つけください</a:t>
            </a:r>
            <a:r>
              <a:rPr lang="ja" sz="1800" u="sng" dirty="0">
                <a:latin typeface="M PLUS 1p"/>
                <a:ea typeface="M PLUS 1p"/>
                <a:cs typeface="M PLUS 1p"/>
                <a:sym typeface="M PLUS 1p"/>
              </a:rPr>
              <a:t>。</a:t>
            </a:r>
            <a:endParaRPr sz="1800" u="sng" dirty="0">
              <a:latin typeface="M PLUS 1p"/>
              <a:ea typeface="M PLUS 1p"/>
              <a:cs typeface="M PLUS 1p"/>
              <a:sym typeface="M PLUS 1p"/>
            </a:endParaRPr>
          </a:p>
          <a:p>
            <a:pPr marL="0" marR="0" lvl="0" indent="0" algn="just" rtl="0">
              <a:lnSpc>
                <a:spcPct val="100000"/>
              </a:lnSpc>
              <a:spcBef>
                <a:spcPts val="1000"/>
              </a:spcBef>
              <a:spcAft>
                <a:spcPts val="0"/>
              </a:spcAft>
              <a:buClr>
                <a:schemeClr val="dk1"/>
              </a:buClr>
              <a:buSzPts val="1100"/>
              <a:buFont typeface="Arial"/>
              <a:buNone/>
            </a:pPr>
            <a:endParaRPr sz="1800" dirty="0">
              <a:solidFill>
                <a:srgbClr val="000000"/>
              </a:solidFill>
              <a:latin typeface="M PLUS 1p"/>
              <a:ea typeface="M PLUS 1p"/>
              <a:cs typeface="M PLUS 1p"/>
              <a:sym typeface="M PLUS 1p"/>
            </a:endParaRPr>
          </a:p>
        </p:txBody>
      </p:sp>
      <p:sp>
        <p:nvSpPr>
          <p:cNvPr id="56" name="Google Shape;56;p13"/>
          <p:cNvSpPr txBox="1"/>
          <p:nvPr/>
        </p:nvSpPr>
        <p:spPr>
          <a:xfrm>
            <a:off x="215650" y="213150"/>
            <a:ext cx="7179000" cy="9498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sz="2400" b="1" dirty="0">
                <a:latin typeface="M PLUS 1p"/>
                <a:ea typeface="M PLUS 1p"/>
                <a:cs typeface="M PLUS 1p"/>
                <a:sym typeface="M PLUS 1p"/>
              </a:rPr>
              <a:t>個別の調剤報酬の算定項目の分かる</a:t>
            </a:r>
            <a:endParaRPr sz="2400" b="1" dirty="0">
              <a:latin typeface="M PLUS 1p"/>
              <a:ea typeface="M PLUS 1p"/>
              <a:cs typeface="M PLUS 1p"/>
              <a:sym typeface="M PLUS 1p"/>
            </a:endParaRPr>
          </a:p>
          <a:p>
            <a:pPr marL="0" lvl="0" indent="0" algn="ctr" rtl="0">
              <a:spcBef>
                <a:spcPts val="0"/>
              </a:spcBef>
              <a:spcAft>
                <a:spcPts val="0"/>
              </a:spcAft>
              <a:buNone/>
            </a:pPr>
            <a:r>
              <a:rPr lang="ja" sz="3600" b="1" dirty="0">
                <a:latin typeface="M PLUS 1p"/>
                <a:ea typeface="M PLUS 1p"/>
                <a:cs typeface="M PLUS 1p"/>
                <a:sym typeface="M PLUS 1p"/>
              </a:rPr>
              <a:t>明細書の発行について</a:t>
            </a:r>
            <a:endParaRPr sz="3600" b="1" dirty="0">
              <a:latin typeface="M PLUS 1p"/>
              <a:ea typeface="M PLUS 1p"/>
              <a:cs typeface="M PLUS 1p"/>
              <a:sym typeface="M PLUS 1p"/>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855432" y="1024387"/>
            <a:ext cx="5520143" cy="2633400"/>
          </a:xfrm>
          <a:prstGeom prst="rect">
            <a:avLst/>
          </a:prstGeom>
        </p:spPr>
        <p:txBody>
          <a:bodyPr spcFirstLastPara="1" wrap="square" lIns="317825" tIns="64575" rIns="64575" bIns="64575" anchor="t" anchorCtr="0">
            <a:noAutofit/>
          </a:bodyPr>
          <a:lstStyle/>
          <a:p>
            <a:pPr marL="0" lvl="0" indent="0" algn="l" rtl="0">
              <a:spcBef>
                <a:spcPts val="0"/>
              </a:spcBef>
              <a:spcAft>
                <a:spcPts val="0"/>
              </a:spcAft>
              <a:buClr>
                <a:schemeClr val="dk1"/>
              </a:buClr>
              <a:buSzPts val="1100"/>
              <a:buFont typeface="Arial"/>
              <a:buNone/>
            </a:pPr>
            <a:br>
              <a:rPr lang="en-US" altLang="ja" sz="1800" dirty="0">
                <a:latin typeface="M PLUS 1p"/>
                <a:ea typeface="M PLUS 1p"/>
                <a:cs typeface="M PLUS 1p"/>
                <a:sym typeface="M PLUS 1p"/>
              </a:rPr>
            </a:br>
            <a:r>
              <a:rPr lang="ja" sz="1800" dirty="0">
                <a:latin typeface="M PLUS 1p"/>
                <a:ea typeface="M PLUS 1p"/>
                <a:cs typeface="M PLUS 1p"/>
                <a:sym typeface="M PLUS 1p"/>
              </a:rPr>
              <a:t>当薬局では、お薬を安全で安心してご利用いただくために薬剤服用歴を活用しています。</a:t>
            </a:r>
            <a:br>
              <a:rPr lang="en-US" altLang="ja" sz="1800" dirty="0">
                <a:latin typeface="M PLUS 1p"/>
                <a:ea typeface="M PLUS 1p"/>
                <a:cs typeface="M PLUS 1p"/>
                <a:sym typeface="M PLUS 1p"/>
              </a:rPr>
            </a:br>
            <a:endParaRPr sz="1800" dirty="0">
              <a:latin typeface="M PLUS 1p"/>
              <a:ea typeface="M PLUS 1p"/>
              <a:cs typeface="M PLUS 1p"/>
              <a:sym typeface="M PLUS 1p"/>
            </a:endParaRPr>
          </a:p>
          <a:p>
            <a:pPr marL="0" marR="0" lvl="0" indent="0" algn="just" rtl="0">
              <a:lnSpc>
                <a:spcPct val="100000"/>
              </a:lnSpc>
              <a:spcBef>
                <a:spcPts val="1000"/>
              </a:spcBef>
              <a:spcAft>
                <a:spcPts val="0"/>
              </a:spcAft>
              <a:buClr>
                <a:schemeClr val="dk1"/>
              </a:buClr>
              <a:buSzPts val="1100"/>
              <a:buFont typeface="Arial"/>
              <a:buNone/>
            </a:pPr>
            <a:r>
              <a:rPr lang="ja-JP" altLang="en-US" sz="1800" dirty="0">
                <a:solidFill>
                  <a:srgbClr val="000000"/>
                </a:solidFill>
                <a:latin typeface="M PLUS 1p"/>
                <a:ea typeface="M PLUS 1p"/>
                <a:cs typeface="M PLUS 1p"/>
                <a:sym typeface="M PLUS 1p"/>
              </a:rPr>
              <a:t>この</a:t>
            </a:r>
            <a:r>
              <a:rPr lang="ja" sz="1800" dirty="0">
                <a:solidFill>
                  <a:srgbClr val="000000"/>
                </a:solidFill>
                <a:latin typeface="M PLUS 1p"/>
                <a:ea typeface="M PLUS 1p"/>
                <a:cs typeface="M PLUS 1p"/>
                <a:sym typeface="M PLUS 1p"/>
              </a:rPr>
              <a:t>薬剤服用歴に基づき、お薬の服用に関して</a:t>
            </a:r>
            <a:r>
              <a:rPr lang="ja-JP" altLang="en-US" sz="1800" dirty="0">
                <a:solidFill>
                  <a:srgbClr val="000000"/>
                </a:solidFill>
                <a:latin typeface="M PLUS 1p"/>
                <a:ea typeface="M PLUS 1p"/>
                <a:cs typeface="M PLUS 1p"/>
                <a:sym typeface="M PLUS 1p"/>
              </a:rPr>
              <a:t>説明をし、</a:t>
            </a:r>
            <a:r>
              <a:rPr lang="ja" sz="1800" dirty="0">
                <a:solidFill>
                  <a:srgbClr val="000000"/>
                </a:solidFill>
                <a:latin typeface="M PLUS 1p"/>
                <a:ea typeface="M PLUS 1p"/>
                <a:cs typeface="M PLUS 1p"/>
                <a:sym typeface="M PLUS 1p"/>
              </a:rPr>
              <a:t>調剤したお薬や市販薬について薬の飲み合わせについて</a:t>
            </a:r>
            <a:r>
              <a:rPr lang="ja-JP" altLang="en-US" sz="1800" dirty="0">
                <a:solidFill>
                  <a:srgbClr val="000000"/>
                </a:solidFill>
                <a:latin typeface="M PLUS 1p"/>
                <a:ea typeface="M PLUS 1p"/>
                <a:cs typeface="M PLUS 1p"/>
                <a:sym typeface="M PLUS 1p"/>
              </a:rPr>
              <a:t>も確認をし</a:t>
            </a:r>
            <a:r>
              <a:rPr lang="ja" sz="1800" dirty="0">
                <a:solidFill>
                  <a:srgbClr val="000000"/>
                </a:solidFill>
                <a:latin typeface="M PLUS 1p"/>
                <a:ea typeface="M PLUS 1p"/>
                <a:cs typeface="M PLUS 1p"/>
                <a:sym typeface="M PLUS 1p"/>
              </a:rPr>
              <a:t>、薬剤服用歴に記録します。</a:t>
            </a:r>
            <a:endParaRPr sz="1800" dirty="0">
              <a:solidFill>
                <a:srgbClr val="000000"/>
              </a:solidFill>
              <a:latin typeface="M PLUS 1p"/>
              <a:ea typeface="M PLUS 1p"/>
              <a:cs typeface="M PLUS 1p"/>
              <a:sym typeface="M PLUS 1p"/>
            </a:endParaRPr>
          </a:p>
          <a:p>
            <a:pPr marL="0" marR="0" lvl="0" indent="0" algn="just" rtl="0">
              <a:lnSpc>
                <a:spcPct val="100000"/>
              </a:lnSpc>
              <a:spcBef>
                <a:spcPts val="1000"/>
              </a:spcBef>
              <a:spcAft>
                <a:spcPts val="0"/>
              </a:spcAft>
              <a:buClr>
                <a:schemeClr val="dk1"/>
              </a:buClr>
              <a:buSzPts val="1100"/>
              <a:buFont typeface="Arial"/>
              <a:buNone/>
            </a:pPr>
            <a:endParaRPr sz="1800" dirty="0">
              <a:solidFill>
                <a:srgbClr val="000000"/>
              </a:solidFill>
              <a:latin typeface="M PLUS 1p"/>
              <a:ea typeface="M PLUS 1p"/>
              <a:cs typeface="M PLUS 1p"/>
              <a:sym typeface="M PLUS 1p"/>
            </a:endParaRPr>
          </a:p>
        </p:txBody>
      </p:sp>
      <p:sp>
        <p:nvSpPr>
          <p:cNvPr id="55" name="Google Shape;55;p13"/>
          <p:cNvSpPr txBox="1"/>
          <p:nvPr/>
        </p:nvSpPr>
        <p:spPr>
          <a:xfrm>
            <a:off x="121227" y="4550366"/>
            <a:ext cx="7273500" cy="698100"/>
          </a:xfrm>
          <a:prstGeom prst="rect">
            <a:avLst/>
          </a:prstGeom>
          <a:solidFill>
            <a:schemeClr val="accent3">
              <a:lumMod val="20000"/>
              <a:lumOff val="80000"/>
            </a:schemeClr>
          </a:solidFill>
          <a:ln>
            <a:noFill/>
          </a:ln>
        </p:spPr>
        <p:txBody>
          <a:bodyPr spcFirstLastPara="1" wrap="square" lIns="64575" tIns="64575" rIns="64575" bIns="64575" anchor="ctr" anchorCtr="0">
            <a:noAutofit/>
          </a:bodyPr>
          <a:lstStyle/>
          <a:p>
            <a:pPr marL="0" lvl="0" indent="0" algn="ctr" rtl="0">
              <a:spcBef>
                <a:spcPts val="0"/>
              </a:spcBef>
              <a:spcAft>
                <a:spcPts val="0"/>
              </a:spcAft>
              <a:buNone/>
            </a:pPr>
            <a:endParaRPr sz="3600" b="1" dirty="0">
              <a:solidFill>
                <a:srgbClr val="FFFFFF"/>
              </a:solidFill>
              <a:latin typeface="M PLUS 1p"/>
              <a:ea typeface="M PLUS 1p"/>
              <a:cs typeface="M PLUS 1p"/>
              <a:sym typeface="M PLUS 1p"/>
            </a:endParaRPr>
          </a:p>
        </p:txBody>
      </p:sp>
      <p:cxnSp>
        <p:nvCxnSpPr>
          <p:cNvPr id="57" name="Google Shape;57;p13"/>
          <p:cNvCxnSpPr/>
          <p:nvPr/>
        </p:nvCxnSpPr>
        <p:spPr>
          <a:xfrm>
            <a:off x="800144" y="1315897"/>
            <a:ext cx="0" cy="2097863"/>
          </a:xfrm>
          <a:prstGeom prst="straightConnector1">
            <a:avLst/>
          </a:prstGeom>
          <a:noFill/>
          <a:ln w="28575" cap="flat" cmpd="sng">
            <a:solidFill>
              <a:srgbClr val="000000"/>
            </a:solidFill>
            <a:prstDash val="solid"/>
            <a:round/>
            <a:headEnd type="none" w="med" len="med"/>
            <a:tailEnd type="none" w="med" len="med"/>
          </a:ln>
        </p:spPr>
      </p:cxnSp>
      <p:sp>
        <p:nvSpPr>
          <p:cNvPr id="59" name="Google Shape;59;p13"/>
          <p:cNvSpPr txBox="1"/>
          <p:nvPr/>
        </p:nvSpPr>
        <p:spPr>
          <a:xfrm>
            <a:off x="215650" y="3931675"/>
            <a:ext cx="7179000" cy="618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a:latin typeface="M PLUS 1p"/>
                <a:ea typeface="M PLUS 1p"/>
                <a:cs typeface="M PLUS 1p"/>
                <a:sym typeface="M PLUS 1p"/>
              </a:rPr>
              <a:t>お聞きした情報は個人情報保護の取り扱いに関する基本事項に基づき適切に管理します。疑問・質問等がございましたら、当薬局の薬剤師に遠慮なくご相談ください。</a:t>
            </a:r>
            <a:endParaRPr>
              <a:latin typeface="M PLUS 1p"/>
              <a:ea typeface="M PLUS 1p"/>
              <a:cs typeface="M PLUS 1p"/>
              <a:sym typeface="M PLUS 1p"/>
            </a:endParaRPr>
          </a:p>
        </p:txBody>
      </p:sp>
      <p:sp>
        <p:nvSpPr>
          <p:cNvPr id="60" name="Google Shape;60;p13"/>
          <p:cNvSpPr txBox="1"/>
          <p:nvPr/>
        </p:nvSpPr>
        <p:spPr>
          <a:xfrm>
            <a:off x="0" y="273250"/>
            <a:ext cx="7560000" cy="6186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sz="3600" b="1">
                <a:latin typeface="M PLUS 1p"/>
                <a:ea typeface="M PLUS 1p"/>
                <a:cs typeface="M PLUS 1p"/>
                <a:sym typeface="M PLUS 1p"/>
              </a:rPr>
              <a:t>薬局からのお知らせ</a:t>
            </a:r>
            <a:endParaRPr sz="3600" b="1">
              <a:latin typeface="M PLUS 1p"/>
              <a:ea typeface="M PLUS 1p"/>
              <a:cs typeface="M PLUS 1p"/>
              <a:sym typeface="M PLUS 1p"/>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1211633" y="425033"/>
            <a:ext cx="2788680" cy="534056"/>
          </a:xfrm>
          <a:prstGeom prst="rect">
            <a:avLst/>
          </a:prstGeom>
          <a:noFill/>
          <a:ln>
            <a:noFill/>
          </a:ln>
        </p:spPr>
        <p:txBody>
          <a:bodyPr spcFirstLastPara="1" wrap="square" lIns="64431" tIns="64431" rIns="64431" bIns="64431" anchor="ctr" anchorCtr="0">
            <a:noAutofit/>
          </a:bodyPr>
          <a:lstStyle/>
          <a:p>
            <a:pPr>
              <a:spcAft>
                <a:spcPts val="634"/>
              </a:spcAft>
              <a:buClr>
                <a:schemeClr val="dk1"/>
              </a:buClr>
              <a:buSzPts val="1100"/>
            </a:pPr>
            <a:r>
              <a:rPr lang="ja" altLang="en-US" sz="2537" dirty="0">
                <a:latin typeface="UD Digi Kyokasho NK-R" panose="020B0400000000000000" pitchFamily="34" charset="-128"/>
                <a:ea typeface="UD Digi Kyokasho NK-R" panose="020B0400000000000000" pitchFamily="34" charset="-128"/>
                <a:cs typeface="BIZ UDPGothic"/>
                <a:sym typeface="BIZ UDPGothic"/>
              </a:rPr>
              <a:t>開局時間のご案内</a:t>
            </a:r>
            <a:endParaRPr sz="2537" dirty="0">
              <a:latin typeface="UD Digi Kyokasho NK-R" panose="020B0400000000000000" pitchFamily="34" charset="-128"/>
              <a:ea typeface="UD Digi Kyokasho NK-R" panose="020B0400000000000000" pitchFamily="34" charset="-128"/>
              <a:cs typeface="BIZ UDPGothic"/>
              <a:sym typeface="BIZ UDPGothic"/>
            </a:endParaRPr>
          </a:p>
        </p:txBody>
      </p:sp>
      <p:sp>
        <p:nvSpPr>
          <p:cNvPr id="55" name="Google Shape;55;p13"/>
          <p:cNvSpPr txBox="1"/>
          <p:nvPr/>
        </p:nvSpPr>
        <p:spPr>
          <a:xfrm>
            <a:off x="302334" y="4816939"/>
            <a:ext cx="7034915" cy="423482"/>
          </a:xfrm>
          <a:prstGeom prst="rect">
            <a:avLst/>
          </a:prstGeom>
          <a:solidFill>
            <a:srgbClr val="FF9900"/>
          </a:solidFill>
          <a:ln>
            <a:noFill/>
          </a:ln>
        </p:spPr>
        <p:txBody>
          <a:bodyPr spcFirstLastPara="1" wrap="square" lIns="91229" tIns="91229" rIns="91229" bIns="91229" anchor="ctr" anchorCtr="0">
            <a:noAutofit/>
          </a:bodyPr>
          <a:lstStyle/>
          <a:p>
            <a:pPr algn="ctr">
              <a:buSzPts val="2400"/>
            </a:pPr>
            <a:r>
              <a:rPr lang="ja-JP" altLang="en-US" sz="1691">
                <a:solidFill>
                  <a:schemeClr val="lt1"/>
                </a:solidFill>
                <a:latin typeface="UD Digi Kyokasho NK-R" panose="020B0400000000000000" pitchFamily="34" charset="-128"/>
                <a:ea typeface="UD Digi Kyokasho NK-R" panose="020B0400000000000000" pitchFamily="34" charset="-128"/>
                <a:cs typeface="BIZ UDPGothic"/>
                <a:sym typeface="BIZ UDPGothic"/>
              </a:rPr>
              <a:t>らくだ</a:t>
            </a:r>
            <a:r>
              <a:rPr lang="ja" altLang="en-US" sz="1691" dirty="0">
                <a:solidFill>
                  <a:schemeClr val="lt1"/>
                </a:solidFill>
                <a:latin typeface="UD Digi Kyokasho NK-R" panose="020B0400000000000000" pitchFamily="34" charset="-128"/>
                <a:ea typeface="UD Digi Kyokasho NK-R" panose="020B0400000000000000" pitchFamily="34" charset="-128"/>
                <a:cs typeface="BIZ UDPGothic"/>
                <a:sym typeface="BIZ UDPGothic"/>
              </a:rPr>
              <a:t>薬局　　緊急連絡先（転送対応）</a:t>
            </a:r>
            <a:r>
              <a:rPr lang="en-US" altLang="ja" sz="1691">
                <a:solidFill>
                  <a:srgbClr val="FFFFFF"/>
                </a:solidFill>
                <a:latin typeface="UD Digi Kyokasho NK-R" panose="020B0400000000000000" pitchFamily="34" charset="-128"/>
                <a:ea typeface="UD Digi Kyokasho NK-R" panose="020B0400000000000000" pitchFamily="34" charset="-128"/>
                <a:cs typeface="BIZ UDPGothic"/>
                <a:sym typeface="BIZ UDPGothic"/>
              </a:rPr>
              <a:t>0771-56-8260</a:t>
            </a:r>
            <a:endParaRPr sz="1691" dirty="0">
              <a:solidFill>
                <a:srgbClr val="FFFFFF"/>
              </a:solidFill>
              <a:latin typeface="UD Digi Kyokasho NK-R" panose="020B0400000000000000" pitchFamily="34" charset="-128"/>
              <a:ea typeface="UD Digi Kyokasho NK-R" panose="020B0400000000000000" pitchFamily="34" charset="-128"/>
              <a:cs typeface="BIZ UDPGothic"/>
              <a:sym typeface="BIZ UDPGothic"/>
            </a:endParaRPr>
          </a:p>
        </p:txBody>
      </p:sp>
      <p:sp>
        <p:nvSpPr>
          <p:cNvPr id="56" name="Google Shape;56;p13"/>
          <p:cNvSpPr txBox="1"/>
          <p:nvPr/>
        </p:nvSpPr>
        <p:spPr>
          <a:xfrm>
            <a:off x="197724" y="740568"/>
            <a:ext cx="3802457" cy="2017120"/>
          </a:xfrm>
          <a:prstGeom prst="rect">
            <a:avLst/>
          </a:prstGeom>
          <a:noFill/>
          <a:ln>
            <a:noFill/>
          </a:ln>
        </p:spPr>
        <p:txBody>
          <a:bodyPr spcFirstLastPara="1" wrap="square" lIns="64431" tIns="64431" rIns="64431" bIns="64431" anchor="t" anchorCtr="0">
            <a:noAutofit/>
          </a:bodyPr>
          <a:lstStyle/>
          <a:p>
            <a:pPr algn="r">
              <a:buClr>
                <a:schemeClr val="dk1"/>
              </a:buClr>
              <a:buSzPts val="1100"/>
            </a:pPr>
            <a:r>
              <a:rPr lang="ja" altLang="en-US" sz="1691" dirty="0">
                <a:solidFill>
                  <a:schemeClr val="dk1"/>
                </a:solidFill>
                <a:latin typeface="UD Digi Kyokasho NK-R" panose="020B0400000000000000" pitchFamily="34" charset="-128"/>
                <a:ea typeface="UD Digi Kyokasho NK-R" panose="020B0400000000000000" pitchFamily="34" charset="-128"/>
                <a:cs typeface="BIZ UDPGothic"/>
                <a:sym typeface="BIZ UDPGothic"/>
              </a:rPr>
              <a:t>月</a:t>
            </a:r>
            <a:r>
              <a:rPr lang="en-US" altLang="ja" sz="1691" dirty="0">
                <a:solidFill>
                  <a:schemeClr val="dk1"/>
                </a:solidFill>
                <a:latin typeface="UD Digi Kyokasho NK-R" panose="020B0400000000000000" pitchFamily="34" charset="-128"/>
                <a:ea typeface="UD Digi Kyokasho NK-R" panose="020B0400000000000000" pitchFamily="34" charset="-128"/>
                <a:cs typeface="BIZ UDPGothic"/>
                <a:sym typeface="BIZ UDPGothic"/>
              </a:rPr>
              <a:t>-</a:t>
            </a:r>
            <a:r>
              <a:rPr lang="ja" altLang="en-US" sz="1691" dirty="0">
                <a:solidFill>
                  <a:schemeClr val="dk1"/>
                </a:solidFill>
                <a:latin typeface="UD Digi Kyokasho NK-R" panose="020B0400000000000000" pitchFamily="34" charset="-128"/>
                <a:ea typeface="UD Digi Kyokasho NK-R" panose="020B0400000000000000" pitchFamily="34" charset="-128"/>
                <a:cs typeface="BIZ UDPGothic"/>
                <a:sym typeface="BIZ UDPGothic"/>
              </a:rPr>
              <a:t>金</a:t>
            </a:r>
            <a:r>
              <a:rPr lang="ja" altLang="en-US" sz="3030" dirty="0">
                <a:solidFill>
                  <a:schemeClr val="dk1"/>
                </a:solidFill>
                <a:latin typeface="UD Digi Kyokasho NK-R" panose="020B0400000000000000" pitchFamily="34" charset="-128"/>
                <a:ea typeface="UD Digi Kyokasho NK-R" panose="020B0400000000000000" pitchFamily="34" charset="-128"/>
                <a:cs typeface="BIZ UDPGothic"/>
                <a:sym typeface="BIZ UDPGothic"/>
              </a:rPr>
              <a:t>  </a:t>
            </a:r>
            <a:r>
              <a:rPr lang="en-US" altLang="ja" sz="3383" dirty="0">
                <a:latin typeface="UD Digi Kyokasho NK-R" panose="020B0400000000000000" pitchFamily="34" charset="-128"/>
                <a:ea typeface="UD Digi Kyokasho NK-R" panose="020B0400000000000000" pitchFamily="34" charset="-128"/>
                <a:cs typeface="BIZ UDPGothic"/>
                <a:sym typeface="BIZ UDPGothic"/>
              </a:rPr>
              <a:t>9:00-13:30</a:t>
            </a:r>
          </a:p>
          <a:p>
            <a:pPr algn="r">
              <a:buClr>
                <a:schemeClr val="dk1"/>
              </a:buClr>
              <a:buSzPts val="1100"/>
            </a:pPr>
            <a:r>
              <a:rPr lang="en-US" altLang="ja" sz="3383" dirty="0">
                <a:latin typeface="UD Digi Kyokasho NK-R" panose="020B0400000000000000" pitchFamily="34" charset="-128"/>
                <a:ea typeface="UD Digi Kyokasho NK-R" panose="020B0400000000000000" pitchFamily="34" charset="-128"/>
                <a:cs typeface="BIZ UDPGothic"/>
                <a:sym typeface="BIZ UDPGothic"/>
              </a:rPr>
              <a:t>16:00-20:00</a:t>
            </a:r>
            <a:endParaRPr sz="3383" dirty="0">
              <a:latin typeface="UD Digi Kyokasho NK-R" panose="020B0400000000000000" pitchFamily="34" charset="-128"/>
              <a:ea typeface="UD Digi Kyokasho NK-R" panose="020B0400000000000000" pitchFamily="34" charset="-128"/>
              <a:cs typeface="BIZ UDPGothic"/>
              <a:sym typeface="BIZ UDPGothic"/>
            </a:endParaRPr>
          </a:p>
          <a:p>
            <a:pPr algn="r">
              <a:spcBef>
                <a:spcPts val="634"/>
              </a:spcBef>
              <a:buClr>
                <a:schemeClr val="dk1"/>
              </a:buClr>
              <a:buSzPts val="1100"/>
            </a:pPr>
            <a:r>
              <a:rPr lang="ja" altLang="en-US" sz="3030" dirty="0">
                <a:solidFill>
                  <a:schemeClr val="dk1"/>
                </a:solidFill>
                <a:latin typeface="UD Digi Kyokasho NK-R" panose="020B0400000000000000" pitchFamily="34" charset="-128"/>
                <a:ea typeface="UD Digi Kyokasho NK-R" panose="020B0400000000000000" pitchFamily="34" charset="-128"/>
                <a:cs typeface="BIZ UDPGothic"/>
                <a:sym typeface="BIZ UDPGothic"/>
              </a:rPr>
              <a:t> </a:t>
            </a:r>
            <a:r>
              <a:rPr lang="ja" altLang="en-US" sz="1691" dirty="0">
                <a:solidFill>
                  <a:schemeClr val="dk1"/>
                </a:solidFill>
                <a:latin typeface="UD Digi Kyokasho NK-R" panose="020B0400000000000000" pitchFamily="34" charset="-128"/>
                <a:ea typeface="UD Digi Kyokasho NK-R" panose="020B0400000000000000" pitchFamily="34" charset="-128"/>
                <a:cs typeface="BIZ UDPGothic"/>
                <a:sym typeface="BIZ UDPGothic"/>
              </a:rPr>
              <a:t>土</a:t>
            </a:r>
            <a:r>
              <a:rPr lang="ja" altLang="en-US" sz="3030" dirty="0">
                <a:solidFill>
                  <a:schemeClr val="dk1"/>
                </a:solidFill>
                <a:latin typeface="UD Digi Kyokasho NK-R" panose="020B0400000000000000" pitchFamily="34" charset="-128"/>
                <a:ea typeface="UD Digi Kyokasho NK-R" panose="020B0400000000000000" pitchFamily="34" charset="-128"/>
                <a:cs typeface="BIZ UDPGothic"/>
                <a:sym typeface="BIZ UDPGothic"/>
              </a:rPr>
              <a:t>   </a:t>
            </a:r>
            <a:r>
              <a:rPr lang="en-US" altLang="ja" sz="3383" dirty="0">
                <a:latin typeface="UD Digi Kyokasho NK-R" panose="020B0400000000000000" pitchFamily="34" charset="-128"/>
                <a:ea typeface="UD Digi Kyokasho NK-R" panose="020B0400000000000000" pitchFamily="34" charset="-128"/>
                <a:cs typeface="BIZ UDPGothic"/>
                <a:sym typeface="BIZ UDPGothic"/>
              </a:rPr>
              <a:t>9:00-13:00</a:t>
            </a:r>
            <a:endParaRPr sz="3383" dirty="0">
              <a:latin typeface="UD Digi Kyokasho NK-R" panose="020B0400000000000000" pitchFamily="34" charset="-128"/>
              <a:ea typeface="UD Digi Kyokasho NK-R" panose="020B0400000000000000" pitchFamily="34" charset="-128"/>
              <a:cs typeface="BIZ UDPGothic"/>
              <a:sym typeface="BIZ UDPGothic"/>
            </a:endParaRPr>
          </a:p>
          <a:p>
            <a:pPr marL="190268">
              <a:spcBef>
                <a:spcPts val="705"/>
              </a:spcBef>
              <a:spcAft>
                <a:spcPts val="634"/>
              </a:spcAft>
              <a:buClr>
                <a:schemeClr val="dk1"/>
              </a:buClr>
              <a:buSzPts val="1100"/>
            </a:pPr>
            <a:r>
              <a:rPr lang="ja" altLang="en-US" sz="1691" dirty="0">
                <a:solidFill>
                  <a:srgbClr val="FF0000"/>
                </a:solidFill>
                <a:latin typeface="UD Digi Kyokasho NK-R" panose="020B0400000000000000" pitchFamily="34" charset="-128"/>
                <a:ea typeface="UD Digi Kyokasho NK-R" panose="020B0400000000000000" pitchFamily="34" charset="-128"/>
                <a:cs typeface="BIZ UDPGothic"/>
                <a:sym typeface="BIZ UDPGothic"/>
              </a:rPr>
              <a:t>日・祝日    休み</a:t>
            </a:r>
            <a:endParaRPr sz="1691" dirty="0">
              <a:solidFill>
                <a:srgbClr val="FF0000"/>
              </a:solidFill>
              <a:latin typeface="UD Digi Kyokasho NK-R" panose="020B0400000000000000" pitchFamily="34" charset="-128"/>
              <a:ea typeface="UD Digi Kyokasho NK-R" panose="020B0400000000000000" pitchFamily="34" charset="-128"/>
              <a:cs typeface="BIZ UDPGothic"/>
              <a:sym typeface="BIZ UDPGothic"/>
            </a:endParaRPr>
          </a:p>
        </p:txBody>
      </p:sp>
      <p:grpSp>
        <p:nvGrpSpPr>
          <p:cNvPr id="57" name="Google Shape;57;p13"/>
          <p:cNvGrpSpPr/>
          <p:nvPr/>
        </p:nvGrpSpPr>
        <p:grpSpPr>
          <a:xfrm>
            <a:off x="302335" y="2776386"/>
            <a:ext cx="4068392" cy="1971699"/>
            <a:chOff x="5608275" y="4058706"/>
            <a:chExt cx="5772850" cy="2797744"/>
          </a:xfrm>
        </p:grpSpPr>
        <p:sp>
          <p:nvSpPr>
            <p:cNvPr id="58" name="Google Shape;58;p13"/>
            <p:cNvSpPr txBox="1"/>
            <p:nvPr/>
          </p:nvSpPr>
          <p:spPr>
            <a:xfrm>
              <a:off x="5772924" y="4058706"/>
              <a:ext cx="5608201" cy="680312"/>
            </a:xfrm>
            <a:prstGeom prst="rect">
              <a:avLst/>
            </a:prstGeom>
            <a:noFill/>
            <a:ln>
              <a:noFill/>
            </a:ln>
          </p:spPr>
          <p:txBody>
            <a:bodyPr spcFirstLastPara="1" wrap="square" lIns="64431" tIns="64431" rIns="64431" bIns="64431" anchor="t" anchorCtr="0">
              <a:spAutoFit/>
            </a:bodyPr>
            <a:lstStyle/>
            <a:p>
              <a:pPr marR="134245">
                <a:lnSpc>
                  <a:spcPct val="115000"/>
                </a:lnSpc>
                <a:buSzPts val="1800"/>
              </a:pPr>
              <a:r>
                <a:rPr lang="ja" altLang="en-US" sz="987" dirty="0">
                  <a:solidFill>
                    <a:schemeClr val="dk1"/>
                  </a:solidFill>
                  <a:latin typeface="UD Digi Kyokasho NK-R" panose="020B0400000000000000" pitchFamily="34" charset="-128"/>
                  <a:ea typeface="UD Digi Kyokasho NK-R" panose="020B0400000000000000" pitchFamily="34" charset="-128"/>
                  <a:cs typeface="BIZ UDPGothic"/>
                  <a:sym typeface="BIZ UDPGothic"/>
                </a:rPr>
                <a:t>当薬局では適正な医療費で持続可能な医療制度の維持や未来のために、ジェネリック医薬品の調剤を積極的に行っています。</a:t>
              </a:r>
              <a:endParaRPr sz="987" dirty="0">
                <a:latin typeface="UD Digi Kyokasho NK-R" panose="020B0400000000000000" pitchFamily="34" charset="-128"/>
                <a:ea typeface="UD Digi Kyokasho NK-R" panose="020B0400000000000000" pitchFamily="34" charset="-128"/>
                <a:cs typeface="BIZ UDPGothic"/>
                <a:sym typeface="BIZ UDPGothic"/>
              </a:endParaRPr>
            </a:p>
          </p:txBody>
        </p:sp>
        <p:sp>
          <p:nvSpPr>
            <p:cNvPr id="59" name="Google Shape;59;p13"/>
            <p:cNvSpPr txBox="1"/>
            <p:nvPr/>
          </p:nvSpPr>
          <p:spPr>
            <a:xfrm>
              <a:off x="5608275" y="5778850"/>
              <a:ext cx="5608200" cy="1077600"/>
            </a:xfrm>
            <a:prstGeom prst="rect">
              <a:avLst/>
            </a:prstGeom>
            <a:noFill/>
            <a:ln>
              <a:noFill/>
            </a:ln>
          </p:spPr>
          <p:txBody>
            <a:bodyPr spcFirstLastPara="1" wrap="square" lIns="64431" tIns="64431" rIns="64431" bIns="64431" anchor="t" anchorCtr="0">
              <a:noAutofit/>
            </a:bodyPr>
            <a:lstStyle/>
            <a:p>
              <a:pPr>
                <a:lnSpc>
                  <a:spcPct val="115000"/>
                </a:lnSpc>
                <a:buClr>
                  <a:schemeClr val="dk1"/>
                </a:buClr>
                <a:buSzPts val="1100"/>
              </a:pPr>
              <a:r>
                <a:rPr lang="ja" altLang="en-US" sz="987" dirty="0">
                  <a:latin typeface="UD Digi Kyokasho NK-R" panose="020B0400000000000000" pitchFamily="34" charset="-128"/>
                  <a:ea typeface="UD Digi Kyokasho NK-R" panose="020B0400000000000000" pitchFamily="34" charset="-128"/>
                  <a:cs typeface="BIZ UDPGothic"/>
                  <a:sym typeface="BIZ UDPGothic"/>
                </a:rPr>
                <a:t>在宅で療養中で通院が困難な場合、調剤後お宅を訪問して薬剤服薬指導および管理のお手伝いをさせていただくことができます。短期のご利用も可能です。ご希望される場合はお申し出ください。（医師の了解と指示が必要です）</a:t>
              </a:r>
              <a:endParaRPr sz="987" dirty="0">
                <a:latin typeface="UD Digi Kyokasho NK-R" panose="020B0400000000000000" pitchFamily="34" charset="-128"/>
                <a:ea typeface="UD Digi Kyokasho NK-R" panose="020B0400000000000000" pitchFamily="34" charset="-128"/>
                <a:cs typeface="BIZ UDPGothic"/>
                <a:sym typeface="BIZ UDPGothic"/>
              </a:endParaRPr>
            </a:p>
          </p:txBody>
        </p:sp>
        <p:grpSp>
          <p:nvGrpSpPr>
            <p:cNvPr id="60" name="Google Shape;60;p13"/>
            <p:cNvGrpSpPr/>
            <p:nvPr/>
          </p:nvGrpSpPr>
          <p:grpSpPr>
            <a:xfrm>
              <a:off x="6932797" y="4738862"/>
              <a:ext cx="3851703" cy="914700"/>
              <a:chOff x="7179697" y="4675650"/>
              <a:chExt cx="3851703" cy="914700"/>
            </a:xfrm>
          </p:grpSpPr>
          <p:sp>
            <p:nvSpPr>
              <p:cNvPr id="61" name="Google Shape;61;p13"/>
              <p:cNvSpPr/>
              <p:nvPr/>
            </p:nvSpPr>
            <p:spPr>
              <a:xfrm>
                <a:off x="7363900" y="4675650"/>
                <a:ext cx="3667500" cy="914700"/>
              </a:xfrm>
              <a:prstGeom prst="roundRect">
                <a:avLst>
                  <a:gd name="adj" fmla="val 16667"/>
                </a:avLst>
              </a:prstGeom>
              <a:solidFill>
                <a:srgbClr val="EFEFEF"/>
              </a:solidFill>
              <a:ln>
                <a:noFill/>
              </a:ln>
            </p:spPr>
            <p:txBody>
              <a:bodyPr spcFirstLastPara="1" wrap="square" lIns="64431" tIns="64431" rIns="64431" bIns="64431" anchor="ctr" anchorCtr="0">
                <a:noAutofit/>
              </a:bodyPr>
              <a:lstStyle/>
              <a:p>
                <a:pPr>
                  <a:buClr>
                    <a:schemeClr val="dk1"/>
                  </a:buClr>
                  <a:buSzPts val="1100"/>
                </a:pPr>
                <a:r>
                  <a:rPr lang="ja" altLang="en-US" sz="987" dirty="0">
                    <a:latin typeface="UD Digi Kyokasho NK-R" panose="020B0400000000000000" pitchFamily="34" charset="-128"/>
                    <a:ea typeface="UD Digi Kyokasho NK-R" panose="020B0400000000000000" pitchFamily="34" charset="-128"/>
                    <a:cs typeface="BIZ UDPGothic"/>
                    <a:sym typeface="BIZ UDPGothic"/>
                  </a:rPr>
                  <a:t>日頃よりご利用いただいている皆さま、ご近所の皆さまのお薬相談や健康チェックを行います。お気軽にお越しください。</a:t>
                </a:r>
                <a:endParaRPr sz="987" dirty="0">
                  <a:latin typeface="UD Digi Kyokasho NK-R" panose="020B0400000000000000" pitchFamily="34" charset="-128"/>
                  <a:ea typeface="UD Digi Kyokasho NK-R" panose="020B0400000000000000" pitchFamily="34" charset="-128"/>
                  <a:cs typeface="BIZ UDPGothic"/>
                  <a:sym typeface="BIZ UDPGothic"/>
                </a:endParaRPr>
              </a:p>
            </p:txBody>
          </p:sp>
          <p:sp>
            <p:nvSpPr>
              <p:cNvPr id="62" name="Google Shape;62;p13"/>
              <p:cNvSpPr/>
              <p:nvPr/>
            </p:nvSpPr>
            <p:spPr>
              <a:xfrm rot="-5400000">
                <a:off x="7150747" y="5040913"/>
                <a:ext cx="242100" cy="184200"/>
              </a:xfrm>
              <a:prstGeom prst="triangle">
                <a:avLst>
                  <a:gd name="adj" fmla="val 50000"/>
                </a:avLst>
              </a:prstGeom>
              <a:solidFill>
                <a:srgbClr val="EFEFEF"/>
              </a:solidFill>
              <a:ln w="19050" cap="flat" cmpd="sng">
                <a:solidFill>
                  <a:srgbClr val="EFEFEF"/>
                </a:solidFill>
                <a:prstDash val="solid"/>
                <a:round/>
                <a:headEnd type="none" w="sm" len="sm"/>
                <a:tailEnd type="none" w="sm" len="sm"/>
              </a:ln>
            </p:spPr>
            <p:txBody>
              <a:bodyPr spcFirstLastPara="1" wrap="square" lIns="64431" tIns="64431" rIns="64431" bIns="64431" anchor="ctr" anchorCtr="0">
                <a:noAutofit/>
              </a:bodyPr>
              <a:lstStyle/>
              <a:p>
                <a:pPr>
                  <a:buSzPts val="1400"/>
                </a:pPr>
                <a:endParaRPr sz="987"/>
              </a:p>
            </p:txBody>
          </p:sp>
        </p:grpSp>
      </p:grpSp>
      <p:sp>
        <p:nvSpPr>
          <p:cNvPr id="64" name="Google Shape;64;p13"/>
          <p:cNvSpPr txBox="1"/>
          <p:nvPr/>
        </p:nvSpPr>
        <p:spPr>
          <a:xfrm>
            <a:off x="4370727" y="1540249"/>
            <a:ext cx="2991224" cy="878723"/>
          </a:xfrm>
          <a:prstGeom prst="rect">
            <a:avLst/>
          </a:prstGeom>
          <a:noFill/>
          <a:ln>
            <a:noFill/>
          </a:ln>
        </p:spPr>
        <p:txBody>
          <a:bodyPr spcFirstLastPara="1" wrap="square" lIns="64431" tIns="64431" rIns="64431" bIns="64431" anchor="ctr" anchorCtr="0">
            <a:spAutoFit/>
          </a:bodyPr>
          <a:lstStyle/>
          <a:p>
            <a:pPr>
              <a:lnSpc>
                <a:spcPct val="115000"/>
              </a:lnSpc>
              <a:buSzPts val="1200"/>
            </a:pP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営業時間外の時間外調剤料について</a:t>
            </a:r>
            <a:endParaRPr sz="846" dirty="0">
              <a:solidFill>
                <a:schemeClr val="dk1"/>
              </a:solidFill>
              <a:latin typeface="UD Digi Kyokasho N-R" panose="020B0400000000000000" pitchFamily="34" charset="-128"/>
              <a:ea typeface="UD Digi Kyokasho N-R" panose="020B0400000000000000" pitchFamily="34" charset="-128"/>
              <a:cs typeface="BIZ UDPGothic"/>
              <a:sym typeface="BIZ UDPGothic"/>
            </a:endParaRPr>
          </a:p>
          <a:p>
            <a:pPr>
              <a:lnSpc>
                <a:spcPct val="115000"/>
              </a:lnSpc>
              <a:buSzPts val="1200"/>
            </a:pP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時間外加算 </a:t>
            </a:r>
            <a:r>
              <a:rPr lang="en-US" altLang="ja"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18:30-22:00  6:00-8:00 </a:t>
            </a: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　</a:t>
            </a:r>
            <a:endParaRPr sz="846" dirty="0">
              <a:solidFill>
                <a:schemeClr val="dk1"/>
              </a:solidFill>
              <a:latin typeface="UD Digi Kyokasho N-R" panose="020B0400000000000000" pitchFamily="34" charset="-128"/>
              <a:ea typeface="UD Digi Kyokasho N-R" panose="020B0400000000000000" pitchFamily="34" charset="-128"/>
              <a:cs typeface="BIZ UDPGothic"/>
              <a:sym typeface="BIZ UDPGothic"/>
            </a:endParaRPr>
          </a:p>
          <a:p>
            <a:pPr>
              <a:lnSpc>
                <a:spcPct val="115000"/>
              </a:lnSpc>
              <a:buSzPts val="1200"/>
            </a:pP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深夜加算 　</a:t>
            </a:r>
            <a:r>
              <a:rPr lang="en-US" altLang="ja"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22:00-6:00</a:t>
            </a: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　</a:t>
            </a:r>
            <a:endParaRPr sz="846" dirty="0">
              <a:solidFill>
                <a:schemeClr val="dk1"/>
              </a:solidFill>
              <a:latin typeface="UD Digi Kyokasho N-R" panose="020B0400000000000000" pitchFamily="34" charset="-128"/>
              <a:ea typeface="UD Digi Kyokasho N-R" panose="020B0400000000000000" pitchFamily="34" charset="-128"/>
              <a:cs typeface="BIZ UDPGothic"/>
              <a:sym typeface="BIZ UDPGothic"/>
            </a:endParaRPr>
          </a:p>
          <a:p>
            <a:pPr>
              <a:lnSpc>
                <a:spcPct val="115000"/>
              </a:lnSpc>
              <a:buSzPts val="1200"/>
            </a:pP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休日加算 　日曜日・祝日</a:t>
            </a:r>
            <a:endParaRPr lang="en-US" altLang="ja" sz="846" dirty="0">
              <a:solidFill>
                <a:schemeClr val="dk1"/>
              </a:solidFill>
              <a:latin typeface="UD Digi Kyokasho N-R" panose="020B0400000000000000" pitchFamily="34" charset="-128"/>
              <a:ea typeface="UD Digi Kyokasho N-R" panose="020B0400000000000000" pitchFamily="34" charset="-128"/>
              <a:cs typeface="BIZ UDPGothic"/>
              <a:sym typeface="BIZ UDPGothic"/>
            </a:endParaRPr>
          </a:p>
          <a:p>
            <a:pPr marL="599629">
              <a:lnSpc>
                <a:spcPct val="115000"/>
              </a:lnSpc>
              <a:buSzPts val="1200"/>
            </a:pP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年末年始（</a:t>
            </a:r>
            <a:r>
              <a:rPr lang="en-US" altLang="ja"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12</a:t>
            </a: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月</a:t>
            </a:r>
            <a:r>
              <a:rPr lang="en-US" altLang="ja"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30</a:t>
            </a: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日</a:t>
            </a:r>
            <a:r>
              <a:rPr lang="en-US" altLang="ja"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a:t>
            </a: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翌年</a:t>
            </a:r>
            <a:r>
              <a:rPr lang="en-US" altLang="ja"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1</a:t>
            </a: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月</a:t>
            </a:r>
            <a:r>
              <a:rPr lang="en-US" altLang="ja"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3</a:t>
            </a: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日）</a:t>
            </a:r>
            <a:endParaRPr sz="846" dirty="0">
              <a:solidFill>
                <a:schemeClr val="dk1"/>
              </a:solidFill>
              <a:latin typeface="UD Digi Kyokasho N-R" panose="020B0400000000000000" pitchFamily="34" charset="-128"/>
              <a:ea typeface="UD Digi Kyokasho N-R" panose="020B0400000000000000" pitchFamily="34" charset="-128"/>
              <a:cs typeface="BIZ UDPGothic"/>
              <a:sym typeface="BIZ UDPGothic"/>
            </a:endParaRPr>
          </a:p>
        </p:txBody>
      </p:sp>
      <p:sp>
        <p:nvSpPr>
          <p:cNvPr id="65" name="Google Shape;65;p13"/>
          <p:cNvSpPr txBox="1"/>
          <p:nvPr/>
        </p:nvSpPr>
        <p:spPr>
          <a:xfrm>
            <a:off x="4370727" y="888922"/>
            <a:ext cx="2502412" cy="579282"/>
          </a:xfrm>
          <a:prstGeom prst="rect">
            <a:avLst/>
          </a:prstGeom>
          <a:noFill/>
          <a:ln>
            <a:noFill/>
          </a:ln>
        </p:spPr>
        <p:txBody>
          <a:bodyPr spcFirstLastPara="1" wrap="square" lIns="64431" tIns="64431" rIns="64431" bIns="64431" anchor="ctr" anchorCtr="0">
            <a:spAutoFit/>
          </a:bodyPr>
          <a:lstStyle/>
          <a:p>
            <a:pPr>
              <a:lnSpc>
                <a:spcPct val="115000"/>
              </a:lnSpc>
              <a:buSzPts val="1200"/>
            </a:pP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夜間・休日等加算の対象時間</a:t>
            </a:r>
            <a:endParaRPr sz="846" dirty="0">
              <a:solidFill>
                <a:schemeClr val="dk1"/>
              </a:solidFill>
              <a:latin typeface="UD Digi Kyokasho N-R" panose="020B0400000000000000" pitchFamily="34" charset="-128"/>
              <a:ea typeface="UD Digi Kyokasho N-R" panose="020B0400000000000000" pitchFamily="34" charset="-128"/>
              <a:cs typeface="BIZ UDPGothic"/>
              <a:sym typeface="BIZ UDPGothic"/>
            </a:endParaRPr>
          </a:p>
          <a:p>
            <a:pPr>
              <a:lnSpc>
                <a:spcPct val="115000"/>
              </a:lnSpc>
              <a:buSzPts val="1200"/>
            </a:pP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平日</a:t>
            </a:r>
            <a:r>
              <a:rPr lang="en-US" altLang="ja"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19:00-</a:t>
            </a: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閉店まで　土曜日</a:t>
            </a:r>
            <a:r>
              <a:rPr lang="en-US" altLang="ja"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13:00-</a:t>
            </a: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閉店まで</a:t>
            </a:r>
            <a:endParaRPr sz="846" dirty="0">
              <a:solidFill>
                <a:schemeClr val="dk1"/>
              </a:solidFill>
              <a:latin typeface="UD Digi Kyokasho N-R" panose="020B0400000000000000" pitchFamily="34" charset="-128"/>
              <a:ea typeface="UD Digi Kyokasho N-R" panose="020B0400000000000000" pitchFamily="34" charset="-128"/>
              <a:cs typeface="BIZ UDPGothic"/>
              <a:sym typeface="BIZ UDPGothic"/>
            </a:endParaRPr>
          </a:p>
          <a:p>
            <a:pPr>
              <a:lnSpc>
                <a:spcPct val="115000"/>
              </a:lnSpc>
              <a:buSzPts val="1200"/>
            </a:pPr>
            <a:r>
              <a:rPr lang="en-US" altLang="ja"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※1</a:t>
            </a: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月</a:t>
            </a:r>
            <a:r>
              <a:rPr lang="en-US" altLang="ja"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2-3</a:t>
            </a: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日　</a:t>
            </a:r>
            <a:r>
              <a:rPr lang="en-US" altLang="ja"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12</a:t>
            </a: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月</a:t>
            </a:r>
            <a:r>
              <a:rPr lang="en-US" altLang="ja"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29-31</a:t>
            </a:r>
            <a:r>
              <a:rPr lang="ja" altLang="en-US" sz="846" dirty="0">
                <a:solidFill>
                  <a:schemeClr val="dk1"/>
                </a:solidFill>
                <a:latin typeface="UD Digi Kyokasho N-R" panose="020B0400000000000000" pitchFamily="34" charset="-128"/>
                <a:ea typeface="UD Digi Kyokasho N-R" panose="020B0400000000000000" pitchFamily="34" charset="-128"/>
                <a:cs typeface="BIZ UDPGothic"/>
                <a:sym typeface="BIZ UDPGothic"/>
              </a:rPr>
              <a:t>日は休日扱い</a:t>
            </a:r>
            <a:endParaRPr sz="846" dirty="0">
              <a:solidFill>
                <a:schemeClr val="dk1"/>
              </a:solidFill>
              <a:latin typeface="UD Digi Kyokasho N-R" panose="020B0400000000000000" pitchFamily="34" charset="-128"/>
              <a:ea typeface="UD Digi Kyokasho N-R" panose="020B0400000000000000" pitchFamily="34" charset="-128"/>
              <a:cs typeface="BIZ UDPGothic"/>
              <a:sym typeface="BIZ UDPGothic"/>
            </a:endParaRPr>
          </a:p>
        </p:txBody>
      </p:sp>
      <p:sp>
        <p:nvSpPr>
          <p:cNvPr id="66" name="Google Shape;66;p13"/>
          <p:cNvSpPr/>
          <p:nvPr/>
        </p:nvSpPr>
        <p:spPr>
          <a:xfrm>
            <a:off x="4370727" y="516571"/>
            <a:ext cx="1325838" cy="300222"/>
          </a:xfrm>
          <a:prstGeom prst="roundRect">
            <a:avLst>
              <a:gd name="adj" fmla="val 50000"/>
            </a:avLst>
          </a:prstGeom>
          <a:solidFill>
            <a:srgbClr val="EFEFEF"/>
          </a:solidFill>
          <a:ln w="28575" cap="flat" cmpd="sng">
            <a:solidFill>
              <a:srgbClr val="434343"/>
            </a:solidFill>
            <a:prstDash val="solid"/>
            <a:round/>
            <a:headEnd type="none" w="sm" len="sm"/>
            <a:tailEnd type="none" w="sm" len="sm"/>
          </a:ln>
        </p:spPr>
        <p:txBody>
          <a:bodyPr spcFirstLastPara="1" wrap="square" lIns="64431" tIns="64431" rIns="64431" bIns="64431" anchor="ctr" anchorCtr="0">
            <a:noAutofit/>
          </a:bodyPr>
          <a:lstStyle/>
          <a:p>
            <a:pPr algn="ctr">
              <a:buSzPts val="1800"/>
            </a:pPr>
            <a:r>
              <a:rPr lang="ja" altLang="en-US" sz="1268" dirty="0">
                <a:latin typeface="UD Digi Kyokasho NK-R" panose="020B0400000000000000" pitchFamily="34" charset="-128"/>
                <a:ea typeface="UD Digi Kyokasho NK-R" panose="020B0400000000000000" pitchFamily="34" charset="-128"/>
                <a:cs typeface="BIZ UDPGothic"/>
                <a:sym typeface="BIZ UDPGothic"/>
              </a:rPr>
              <a:t>保険薬局</a:t>
            </a:r>
            <a:endParaRPr sz="1268" dirty="0">
              <a:latin typeface="UD Digi Kyokasho NK-R" panose="020B0400000000000000" pitchFamily="34" charset="-128"/>
              <a:ea typeface="UD Digi Kyokasho NK-R" panose="020B0400000000000000" pitchFamily="34" charset="-128"/>
              <a:cs typeface="BIZ UDPGothic"/>
              <a:sym typeface="BIZ UDPGothic"/>
            </a:endParaRPr>
          </a:p>
        </p:txBody>
      </p:sp>
      <p:pic>
        <p:nvPicPr>
          <p:cNvPr id="67" name="Google Shape;67;p13"/>
          <p:cNvPicPr preferRelativeResize="0"/>
          <p:nvPr/>
        </p:nvPicPr>
        <p:blipFill>
          <a:blip r:embed="rId3">
            <a:alphaModFix/>
          </a:blip>
          <a:stretch>
            <a:fillRect/>
          </a:stretch>
        </p:blipFill>
        <p:spPr>
          <a:xfrm>
            <a:off x="709343" y="516579"/>
            <a:ext cx="361852" cy="361852"/>
          </a:xfrm>
          <a:prstGeom prst="rect">
            <a:avLst/>
          </a:prstGeom>
          <a:noFill/>
          <a:ln>
            <a:noFill/>
          </a:ln>
        </p:spPr>
      </p:pic>
      <p:pic>
        <p:nvPicPr>
          <p:cNvPr id="68" name="Google Shape;68;p13"/>
          <p:cNvPicPr preferRelativeResize="0"/>
          <p:nvPr/>
        </p:nvPicPr>
        <p:blipFill>
          <a:blip r:embed="rId4">
            <a:alphaModFix/>
          </a:blip>
          <a:stretch>
            <a:fillRect/>
          </a:stretch>
        </p:blipFill>
        <p:spPr>
          <a:xfrm>
            <a:off x="447268" y="3190773"/>
            <a:ext cx="623929" cy="759448"/>
          </a:xfrm>
          <a:prstGeom prst="rect">
            <a:avLst/>
          </a:prstGeom>
          <a:noFill/>
          <a:ln>
            <a:noFill/>
          </a:ln>
        </p:spPr>
      </p:pic>
      <p:sp>
        <p:nvSpPr>
          <p:cNvPr id="69" name="Google Shape;69;p13"/>
          <p:cNvSpPr txBox="1"/>
          <p:nvPr/>
        </p:nvSpPr>
        <p:spPr>
          <a:xfrm>
            <a:off x="4906334" y="2435497"/>
            <a:ext cx="2385494" cy="865963"/>
          </a:xfrm>
          <a:prstGeom prst="rect">
            <a:avLst/>
          </a:prstGeom>
          <a:noFill/>
          <a:ln>
            <a:noFill/>
          </a:ln>
        </p:spPr>
        <p:txBody>
          <a:bodyPr spcFirstLastPara="1" wrap="square" lIns="64431" tIns="64431" rIns="64431" bIns="64431" anchor="t" anchorCtr="0">
            <a:spAutoFit/>
          </a:bodyPr>
          <a:lstStyle/>
          <a:p>
            <a:pPr>
              <a:spcAft>
                <a:spcPts val="987"/>
              </a:spcAft>
              <a:buClr>
                <a:schemeClr val="dk1"/>
              </a:buClr>
              <a:buSzPts val="1600"/>
            </a:pPr>
            <a:r>
              <a:rPr lang="ja" altLang="en-US" sz="987" dirty="0">
                <a:solidFill>
                  <a:schemeClr val="dk1"/>
                </a:solidFill>
                <a:latin typeface="UD Digi Kyokasho NK-R" panose="020B0400000000000000" pitchFamily="34" charset="-128"/>
                <a:ea typeface="UD Digi Kyokasho NK-R" panose="020B0400000000000000" pitchFamily="34" charset="-128"/>
                <a:cs typeface="BIZ UDPGothic"/>
                <a:sym typeface="BIZ UDPGothic"/>
              </a:rPr>
              <a:t>当薬局では、オンライン資格確認システムを通じて患者の薬剤情報又は特定健診情報等を取得し、当該情報を活用して調剤等を実施できる体制を有しています。</a:t>
            </a:r>
            <a:endParaRPr sz="987" dirty="0">
              <a:solidFill>
                <a:schemeClr val="dk1"/>
              </a:solidFill>
              <a:latin typeface="UD Digi Kyokasho NK-R" panose="020B0400000000000000" pitchFamily="34" charset="-128"/>
              <a:ea typeface="UD Digi Kyokasho NK-R" panose="020B0400000000000000" pitchFamily="34" charset="-128"/>
              <a:cs typeface="BIZ UDPGothic"/>
              <a:sym typeface="BIZ UDPGothic"/>
            </a:endParaRPr>
          </a:p>
        </p:txBody>
      </p:sp>
      <p:pic>
        <p:nvPicPr>
          <p:cNvPr id="70" name="Google Shape;70;p13"/>
          <p:cNvPicPr preferRelativeResize="0"/>
          <p:nvPr/>
        </p:nvPicPr>
        <p:blipFill>
          <a:blip r:embed="rId5">
            <a:alphaModFix/>
          </a:blip>
          <a:stretch>
            <a:fillRect/>
          </a:stretch>
        </p:blipFill>
        <p:spPr>
          <a:xfrm>
            <a:off x="4416289" y="2452085"/>
            <a:ext cx="423482" cy="423482"/>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925</Words>
  <Application>Microsoft Macintosh PowerPoint</Application>
  <PresentationFormat>ユーザー設定</PresentationFormat>
  <Paragraphs>61</Paragraphs>
  <Slides>7</Slides>
  <Notes>7</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7</vt:i4>
      </vt:variant>
    </vt:vector>
  </HeadingPairs>
  <TitlesOfParts>
    <vt:vector size="13" baseType="lpstr">
      <vt:lpstr>UD Digi Kyokasho NK-R</vt:lpstr>
      <vt:lpstr>Roboto</vt:lpstr>
      <vt:lpstr>UD Digi Kyokasho N-R</vt:lpstr>
      <vt:lpstr>M PLUS 1p</vt:lpstr>
      <vt:lpstr>Arial</vt:lpstr>
      <vt:lpstr>Simple Light</vt:lpstr>
      <vt:lpstr>当薬局では医療費をおさえ、お薬代の負担が軽くなるジェネリック医薬品の調剤を積極的に行っています。</vt:lpstr>
      <vt:lpstr>●夜間・休日等加算の対象時間 平日19:00-閉店まで　土曜日13:00-閉店まで　 ※1月2-3日　12月29-31日は休日扱い ※営業時間外の時間外調剤料について 時間外加算 19:00-22:00  6:00-8:00 　深夜加算 22:00-6:00　 休日加算     日曜日・祝日・年末年始（12月30日-翌年1月3日）</vt:lpstr>
      <vt:lpstr>当薬局の調剤基本料については、下記のとおりです。ご不明な点がございましたらスタッフまでお問い合わせください。 </vt:lpstr>
      <vt:lpstr>当薬局は厚生労働大臣が定める基準による調剤を行っている「保険薬局」です。 「保険薬局」とは薬剤師が健康保険を使って調剤を行ったり、一般薬を販売（一般薬には健康保険は使えない）をしている薬局のことです。 どの保険医療機関の処方箋でも応需します。</vt:lpstr>
      <vt:lpstr>当薬局では、医療の透明化や患者さんへの情報提供を積極的に勧めていく観点から、領収書発行の際に  「個別の調剤報酬の算定項目が分かる明細書」  を無料で発行しています。 (一部負担金支払いのない方にも発行させていただいております。）  ※明細書の発行を希望されない方は事前に申しつけください。 </vt:lpstr>
      <vt:lpstr> 当薬局では、お薬を安全で安心してご利用いただくために薬剤服用歴を活用しています。  この薬剤服用歴に基づき、お薬の服用に関して説明をし、調剤したお薬や市販薬について薬の飲み合わせについても確認をし、薬剤服用歴に記録します。 </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当薬局では医療費をおさえ、お薬代の負担が軽くなるジェネリック医薬品の調剤を積極的に行っています。</dc:title>
  <dc:creator>ryuic</dc:creator>
  <cp:lastModifiedBy>商店 らくだ</cp:lastModifiedBy>
  <cp:revision>2</cp:revision>
  <dcterms:modified xsi:type="dcterms:W3CDTF">2025-02-16T14:09:32Z</dcterms:modified>
</cp:coreProperties>
</file>