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</p:sldMasterIdLst>
  <p:sldIdLst>
    <p:sldId id="263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embeddedFontLst>
    <p:embeddedFont>
      <p:font typeface="A Jannat LT" panose="01000000000000000000" pitchFamily="2" charset="-78"/>
      <p:regular r:id="rId11"/>
      <p:bold r:id="rId12"/>
    </p:embeddedFont>
  </p:embeddedFontLst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015"/>
    <a:srgbClr val="391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95AFF-3866-43EF-9279-5A1B40CA8972}" v="76" dt="2023-10-15T01:53:09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>
      <p:cViewPr varScale="1">
        <p:scale>
          <a:sx n="70" d="100"/>
          <a:sy n="70" d="100"/>
        </p:scale>
        <p:origin x="466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لبوربوينت الإسلامي" userId="8292d700421e9dbf" providerId="LiveId" clId="{23095AFF-3866-43EF-9279-5A1B40CA8972}"/>
    <pc:docChg chg="undo redo custSel addSld delSld modSld sldOrd modMainMaster">
      <pc:chgData name="البوربوينت الإسلامي" userId="8292d700421e9dbf" providerId="LiveId" clId="{23095AFF-3866-43EF-9279-5A1B40CA8972}" dt="2023-10-15T01:53:09.761" v="172"/>
      <pc:docMkLst>
        <pc:docMk/>
      </pc:docMkLst>
      <pc:sldChg chg="addSp delSp modSp mod modTransition modClrScheme modAnim chgLayout">
        <pc:chgData name="البوربوينت الإسلامي" userId="8292d700421e9dbf" providerId="LiveId" clId="{23095AFF-3866-43EF-9279-5A1B40CA8972}" dt="2023-10-15T01:50:45.421" v="159"/>
        <pc:sldMkLst>
          <pc:docMk/>
          <pc:sldMk cId="4037248949" sldId="256"/>
        </pc:sldMkLst>
        <pc:spChg chg="add del mod ord">
          <ac:chgData name="البوربوينت الإسلامي" userId="8292d700421e9dbf" providerId="LiveId" clId="{23095AFF-3866-43EF-9279-5A1B40CA8972}" dt="2023-10-15T01:47:53.501" v="135" actId="478"/>
          <ac:spMkLst>
            <pc:docMk/>
            <pc:sldMk cId="4037248949" sldId="256"/>
            <ac:spMk id="2" creationId="{024323BE-D23D-AEFA-FD56-D53A843687C1}"/>
          </ac:spMkLst>
        </pc:spChg>
        <pc:spChg chg="mod ord">
          <ac:chgData name="البوربوينت الإسلامي" userId="8292d700421e9dbf" providerId="LiveId" clId="{23095AFF-3866-43EF-9279-5A1B40CA8972}" dt="2023-10-15T01:38:38.484" v="81" actId="962"/>
          <ac:spMkLst>
            <pc:docMk/>
            <pc:sldMk cId="4037248949" sldId="256"/>
            <ac:spMk id="11" creationId="{91B383B4-8BF1-04B6-7596-125C62F47DD2}"/>
          </ac:spMkLst>
        </pc:spChg>
        <pc:spChg chg="mod ord">
          <ac:chgData name="البوربوينت الإسلامي" userId="8292d700421e9dbf" providerId="LiveId" clId="{23095AFF-3866-43EF-9279-5A1B40CA8972}" dt="2023-10-15T01:38:42.234" v="82" actId="962"/>
          <ac:spMkLst>
            <pc:docMk/>
            <pc:sldMk cId="4037248949" sldId="256"/>
            <ac:spMk id="12" creationId="{51AFD260-F707-C6F9-1E88-108E1232E551}"/>
          </ac:spMkLst>
        </pc:spChg>
        <pc:picChg chg="mod">
          <ac:chgData name="البوربوينت الإسلامي" userId="8292d700421e9dbf" providerId="LiveId" clId="{23095AFF-3866-43EF-9279-5A1B40CA8972}" dt="2023-10-15T01:38:55.439" v="84" actId="962"/>
          <ac:picMkLst>
            <pc:docMk/>
            <pc:sldMk cId="4037248949" sldId="256"/>
            <ac:picMk id="5" creationId="{84B9179C-76B5-A71A-9AB9-7C0F6E344353}"/>
          </ac:picMkLst>
        </pc:picChg>
        <pc:picChg chg="mod">
          <ac:chgData name="البوربوينت الإسلامي" userId="8292d700421e9dbf" providerId="LiveId" clId="{23095AFF-3866-43EF-9279-5A1B40CA8972}" dt="2023-10-15T01:38:58.974" v="85" actId="962"/>
          <ac:picMkLst>
            <pc:docMk/>
            <pc:sldMk cId="4037248949" sldId="256"/>
            <ac:picMk id="7" creationId="{B02A90C3-0E9F-49CB-B29A-889388507D7D}"/>
          </ac:picMkLst>
        </pc:picChg>
        <pc:picChg chg="add mod ord">
          <ac:chgData name="البوربوينت الإسلامي" userId="8292d700421e9dbf" providerId="LiveId" clId="{23095AFF-3866-43EF-9279-5A1B40CA8972}" dt="2023-10-15T01:38:23.998" v="78" actId="962"/>
          <ac:picMkLst>
            <pc:docMk/>
            <pc:sldMk cId="4037248949" sldId="256"/>
            <ac:picMk id="17" creationId="{DEA82736-EB85-CC22-47AD-94CE6E5AB857}"/>
          </ac:picMkLst>
        </pc:picChg>
      </pc:sldChg>
      <pc:sldChg chg="addSp delSp modSp mod ord modTransition delAnim modAnim">
        <pc:chgData name="البوربوينت الإسلامي" userId="8292d700421e9dbf" providerId="LiveId" clId="{23095AFF-3866-43EF-9279-5A1B40CA8972}" dt="2023-10-15T01:51:35.551" v="166"/>
        <pc:sldMkLst>
          <pc:docMk/>
          <pc:sldMk cId="1746650355" sldId="257"/>
        </pc:sldMkLst>
        <pc:spChg chg="add mod">
          <ac:chgData name="البوربوينت الإسلامي" userId="8292d700421e9dbf" providerId="LiveId" clId="{23095AFF-3866-43EF-9279-5A1B40CA8972}" dt="2023-10-15T01:39:40.887" v="88" actId="962"/>
          <ac:spMkLst>
            <pc:docMk/>
            <pc:sldMk cId="1746650355" sldId="257"/>
            <ac:spMk id="16" creationId="{5E3CBEDF-C2C6-5EDB-F6C0-748E34237E4C}"/>
          </ac:spMkLst>
        </pc:spChg>
        <pc:grpChg chg="add mod">
          <ac:chgData name="البوربوينت الإسلامي" userId="8292d700421e9dbf" providerId="LiveId" clId="{23095AFF-3866-43EF-9279-5A1B40CA8972}" dt="2023-10-15T01:47:18.163" v="123" actId="1036"/>
          <ac:grpSpMkLst>
            <pc:docMk/>
            <pc:sldMk cId="1746650355" sldId="257"/>
            <ac:grpSpMk id="17" creationId="{0D8ACC59-1163-3702-F65E-1BE0F5D6F191}"/>
          </ac:grpSpMkLst>
        </pc:grpChg>
        <pc:picChg chg="add del mod">
          <ac:chgData name="البوربوينت الإسلامي" userId="8292d700421e9dbf" providerId="LiveId" clId="{23095AFF-3866-43EF-9279-5A1B40CA8972}" dt="2023-10-15T01:37:56.275" v="76" actId="478"/>
          <ac:picMkLst>
            <pc:docMk/>
            <pc:sldMk cId="1746650355" sldId="257"/>
            <ac:picMk id="3" creationId="{54913514-6DAA-99E9-2A47-AD9ADB91692C}"/>
          </ac:picMkLst>
        </pc:picChg>
        <pc:picChg chg="add del mod">
          <ac:chgData name="البوربوينت الإسلامي" userId="8292d700421e9dbf" providerId="LiveId" clId="{23095AFF-3866-43EF-9279-5A1B40CA8972}" dt="2023-10-15T01:50:29.833" v="157" actId="21"/>
          <ac:picMkLst>
            <pc:docMk/>
            <pc:sldMk cId="1746650355" sldId="257"/>
            <ac:picMk id="5" creationId="{534469D6-61A6-9E10-963F-BD25DB8270CB}"/>
          </ac:picMkLst>
        </pc:picChg>
        <pc:picChg chg="mod">
          <ac:chgData name="البوربوينت الإسلامي" userId="8292d700421e9dbf" providerId="LiveId" clId="{23095AFF-3866-43EF-9279-5A1B40CA8972}" dt="2023-10-15T01:39:46.856" v="89" actId="962"/>
          <ac:picMkLst>
            <pc:docMk/>
            <pc:sldMk cId="1746650355" sldId="257"/>
            <ac:picMk id="11" creationId="{696FC9AE-5A5A-89FC-F2BB-DB19673D7B7D}"/>
          </ac:picMkLst>
        </pc:picChg>
        <pc:picChg chg="mod">
          <ac:chgData name="البوربوينت الإسلامي" userId="8292d700421e9dbf" providerId="LiveId" clId="{23095AFF-3866-43EF-9279-5A1B40CA8972}" dt="2023-10-15T01:39:48.911" v="90" actId="962"/>
          <ac:picMkLst>
            <pc:docMk/>
            <pc:sldMk cId="1746650355" sldId="257"/>
            <ac:picMk id="13" creationId="{A288CAD9-6F76-7D5D-BC87-84DE04AC99DD}"/>
          </ac:picMkLst>
        </pc:picChg>
        <pc:picChg chg="add mod">
          <ac:chgData name="البوربوينت الإسلامي" userId="8292d700421e9dbf" providerId="LiveId" clId="{23095AFF-3866-43EF-9279-5A1B40CA8972}" dt="2023-10-15T01:39:35.556" v="87" actId="962"/>
          <ac:picMkLst>
            <pc:docMk/>
            <pc:sldMk cId="1746650355" sldId="257"/>
            <ac:picMk id="15" creationId="{E86A83C7-25F6-48A6-202B-FF4443B8A1B7}"/>
          </ac:picMkLst>
        </pc:picChg>
      </pc:sldChg>
      <pc:sldChg chg="addSp delSp modSp mod modTransition modAnim">
        <pc:chgData name="البوربوينت الإسلامي" userId="8292d700421e9dbf" providerId="LiveId" clId="{23095AFF-3866-43EF-9279-5A1B40CA8972}" dt="2023-10-15T01:52:13.300" v="167" actId="14100"/>
        <pc:sldMkLst>
          <pc:docMk/>
          <pc:sldMk cId="2353161265" sldId="258"/>
        </pc:sldMkLst>
        <pc:spChg chg="mod">
          <ac:chgData name="البوربوينت الإسلامي" userId="8292d700421e9dbf" providerId="LiveId" clId="{23095AFF-3866-43EF-9279-5A1B40CA8972}" dt="2023-10-15T01:41:07.573" v="96"/>
          <ac:spMkLst>
            <pc:docMk/>
            <pc:sldMk cId="2353161265" sldId="258"/>
            <ac:spMk id="4" creationId="{15936851-B259-6589-0306-F6AD0F33EF3D}"/>
          </ac:spMkLst>
        </pc:spChg>
        <pc:spChg chg="mod">
          <ac:chgData name="البوربوينت الإسلامي" userId="8292d700421e9dbf" providerId="LiveId" clId="{23095AFF-3866-43EF-9279-5A1B40CA8972}" dt="2023-10-15T01:47:23.412" v="125"/>
          <ac:spMkLst>
            <pc:docMk/>
            <pc:sldMk cId="2353161265" sldId="258"/>
            <ac:spMk id="7" creationId="{CE1CD00E-1965-EE32-7955-10B98A82C4BA}"/>
          </ac:spMkLst>
        </pc:spChg>
        <pc:grpChg chg="add del mod">
          <ac:chgData name="البوربوينت الإسلامي" userId="8292d700421e9dbf" providerId="LiveId" clId="{23095AFF-3866-43EF-9279-5A1B40CA8972}" dt="2023-10-15T01:47:23.035" v="124" actId="478"/>
          <ac:grpSpMkLst>
            <pc:docMk/>
            <pc:sldMk cId="2353161265" sldId="258"/>
            <ac:grpSpMk id="2" creationId="{2F94DD5E-4FB3-EE3F-3CAD-AC5BB02CA037}"/>
          </ac:grpSpMkLst>
        </pc:grpChg>
        <pc:grpChg chg="add mod">
          <ac:chgData name="البوربوينت الإسلامي" userId="8292d700421e9dbf" providerId="LiveId" clId="{23095AFF-3866-43EF-9279-5A1B40CA8972}" dt="2023-10-15T01:47:23.412" v="125"/>
          <ac:grpSpMkLst>
            <pc:docMk/>
            <pc:sldMk cId="2353161265" sldId="258"/>
            <ac:grpSpMk id="5" creationId="{6970BC7C-114C-4480-AD08-6531CE93B1F2}"/>
          </ac:grpSpMkLst>
        </pc:grpChg>
        <pc:picChg chg="mod">
          <ac:chgData name="البوربوينت الإسلامي" userId="8292d700421e9dbf" providerId="LiveId" clId="{23095AFF-3866-43EF-9279-5A1B40CA8972}" dt="2023-10-15T01:41:07.573" v="96"/>
          <ac:picMkLst>
            <pc:docMk/>
            <pc:sldMk cId="2353161265" sldId="258"/>
            <ac:picMk id="3" creationId="{1479C273-2D6B-FA9F-2E2C-7651442543EB}"/>
          </ac:picMkLst>
        </pc:picChg>
        <pc:picChg chg="mod">
          <ac:chgData name="البوربوينت الإسلامي" userId="8292d700421e9dbf" providerId="LiveId" clId="{23095AFF-3866-43EF-9279-5A1B40CA8972}" dt="2023-10-15T01:47:23.412" v="125"/>
          <ac:picMkLst>
            <pc:docMk/>
            <pc:sldMk cId="2353161265" sldId="258"/>
            <ac:picMk id="6" creationId="{8810F7DA-3897-FEB8-AE30-22134DC06A95}"/>
          </ac:picMkLst>
        </pc:picChg>
        <pc:picChg chg="mod">
          <ac:chgData name="البوربوينت الإسلامي" userId="8292d700421e9dbf" providerId="LiveId" clId="{23095AFF-3866-43EF-9279-5A1B40CA8972}" dt="2023-10-15T01:52:13.300" v="167" actId="14100"/>
          <ac:picMkLst>
            <pc:docMk/>
            <pc:sldMk cId="2353161265" sldId="258"/>
            <ac:picMk id="14" creationId="{423840F8-CD71-4ED5-4C85-6A094035ABDA}"/>
          </ac:picMkLst>
        </pc:picChg>
      </pc:sldChg>
      <pc:sldChg chg="addSp delSp modSp mod modTransition modAnim">
        <pc:chgData name="البوربوينت الإسلامي" userId="8292d700421e9dbf" providerId="LiveId" clId="{23095AFF-3866-43EF-9279-5A1B40CA8972}" dt="2023-10-15T01:52:17.011" v="168" actId="14100"/>
        <pc:sldMkLst>
          <pc:docMk/>
          <pc:sldMk cId="3208372944" sldId="259"/>
        </pc:sldMkLst>
        <pc:spChg chg="mod">
          <ac:chgData name="البوربوينت الإسلامي" userId="8292d700421e9dbf" providerId="LiveId" clId="{23095AFF-3866-43EF-9279-5A1B40CA8972}" dt="2023-10-15T01:42:12.635" v="99"/>
          <ac:spMkLst>
            <pc:docMk/>
            <pc:sldMk cId="3208372944" sldId="259"/>
            <ac:spMk id="4" creationId="{69EDABFD-73C2-30BD-B53F-A560106037CA}"/>
          </ac:spMkLst>
        </pc:spChg>
        <pc:spChg chg="mod">
          <ac:chgData name="البوربوينت الإسلامي" userId="8292d700421e9dbf" providerId="LiveId" clId="{23095AFF-3866-43EF-9279-5A1B40CA8972}" dt="2023-10-15T01:47:25.864" v="127"/>
          <ac:spMkLst>
            <pc:docMk/>
            <pc:sldMk cId="3208372944" sldId="259"/>
            <ac:spMk id="8" creationId="{3FE52C58-22E2-09F7-6AA4-BD161F50B57F}"/>
          </ac:spMkLst>
        </pc:spChg>
        <pc:grpChg chg="add del mod">
          <ac:chgData name="البوربوينت الإسلامي" userId="8292d700421e9dbf" providerId="LiveId" clId="{23095AFF-3866-43EF-9279-5A1B40CA8972}" dt="2023-10-15T01:47:25.572" v="126" actId="478"/>
          <ac:grpSpMkLst>
            <pc:docMk/>
            <pc:sldMk cId="3208372944" sldId="259"/>
            <ac:grpSpMk id="2" creationId="{EDA2663E-F3F1-182C-5EC0-FFBEC6D7B9CA}"/>
          </ac:grpSpMkLst>
        </pc:grpChg>
        <pc:grpChg chg="add mod">
          <ac:chgData name="البوربوينت الإسلامي" userId="8292d700421e9dbf" providerId="LiveId" clId="{23095AFF-3866-43EF-9279-5A1B40CA8972}" dt="2023-10-15T01:47:25.864" v="127"/>
          <ac:grpSpMkLst>
            <pc:docMk/>
            <pc:sldMk cId="3208372944" sldId="259"/>
            <ac:grpSpMk id="6" creationId="{D55CF398-24A7-EEEF-B343-D251FA28782B}"/>
          </ac:grpSpMkLst>
        </pc:grpChg>
        <pc:picChg chg="mod">
          <ac:chgData name="البوربوينت الإسلامي" userId="8292d700421e9dbf" providerId="LiveId" clId="{23095AFF-3866-43EF-9279-5A1B40CA8972}" dt="2023-10-15T01:42:12.635" v="99"/>
          <ac:picMkLst>
            <pc:docMk/>
            <pc:sldMk cId="3208372944" sldId="259"/>
            <ac:picMk id="3" creationId="{E1B9AD95-EEF8-0A43-98E0-C78EA3304A5E}"/>
          </ac:picMkLst>
        </pc:picChg>
        <pc:picChg chg="mod">
          <ac:chgData name="البوربوينت الإسلامي" userId="8292d700421e9dbf" providerId="LiveId" clId="{23095AFF-3866-43EF-9279-5A1B40CA8972}" dt="2023-10-15T01:52:17.011" v="168" actId="14100"/>
          <ac:picMkLst>
            <pc:docMk/>
            <pc:sldMk cId="3208372944" sldId="259"/>
            <ac:picMk id="5" creationId="{EE9D5072-F1D8-5DE3-9270-C6A1C2848178}"/>
          </ac:picMkLst>
        </pc:picChg>
        <pc:picChg chg="mod">
          <ac:chgData name="البوربوينت الإسلامي" userId="8292d700421e9dbf" providerId="LiveId" clId="{23095AFF-3866-43EF-9279-5A1B40CA8972}" dt="2023-10-15T01:47:25.864" v="127"/>
          <ac:picMkLst>
            <pc:docMk/>
            <pc:sldMk cId="3208372944" sldId="259"/>
            <ac:picMk id="7" creationId="{1413E7A6-0D3F-CE4B-DA3D-1B7B7FCE3C8C}"/>
          </ac:picMkLst>
        </pc:picChg>
      </pc:sldChg>
      <pc:sldChg chg="addSp delSp modSp mod modTransition modAnim">
        <pc:chgData name="البوربوينت الإسلامي" userId="8292d700421e9dbf" providerId="LiveId" clId="{23095AFF-3866-43EF-9279-5A1B40CA8972}" dt="2023-10-15T01:52:20.231" v="169" actId="1076"/>
        <pc:sldMkLst>
          <pc:docMk/>
          <pc:sldMk cId="2633518909" sldId="260"/>
        </pc:sldMkLst>
        <pc:spChg chg="mod">
          <ac:chgData name="البوربوينت الإسلامي" userId="8292d700421e9dbf" providerId="LiveId" clId="{23095AFF-3866-43EF-9279-5A1B40CA8972}" dt="2023-10-15T01:44:38.752" v="112"/>
          <ac:spMkLst>
            <pc:docMk/>
            <pc:sldMk cId="2633518909" sldId="260"/>
            <ac:spMk id="4" creationId="{AA5A9BCB-88A8-3739-3B76-D68F843BFE04}"/>
          </ac:spMkLst>
        </pc:spChg>
        <pc:spChg chg="mod">
          <ac:chgData name="البوربوينت الإسلامي" userId="8292d700421e9dbf" providerId="LiveId" clId="{23095AFF-3866-43EF-9279-5A1B40CA8972}" dt="2023-10-15T01:47:28.351" v="129"/>
          <ac:spMkLst>
            <pc:docMk/>
            <pc:sldMk cId="2633518909" sldId="260"/>
            <ac:spMk id="8" creationId="{D6B59555-918A-79F4-268C-A0F335F7FCD3}"/>
          </ac:spMkLst>
        </pc:spChg>
        <pc:grpChg chg="add del mod">
          <ac:chgData name="البوربوينت الإسلامي" userId="8292d700421e9dbf" providerId="LiveId" clId="{23095AFF-3866-43EF-9279-5A1B40CA8972}" dt="2023-10-15T01:47:28.066" v="128" actId="478"/>
          <ac:grpSpMkLst>
            <pc:docMk/>
            <pc:sldMk cId="2633518909" sldId="260"/>
            <ac:grpSpMk id="2" creationId="{F92A4B52-A840-2A03-6B43-C46FBB0C4867}"/>
          </ac:grpSpMkLst>
        </pc:grpChg>
        <pc:grpChg chg="add mod">
          <ac:chgData name="البوربوينت الإسلامي" userId="8292d700421e9dbf" providerId="LiveId" clId="{23095AFF-3866-43EF-9279-5A1B40CA8972}" dt="2023-10-15T01:47:28.351" v="129"/>
          <ac:grpSpMkLst>
            <pc:docMk/>
            <pc:sldMk cId="2633518909" sldId="260"/>
            <ac:grpSpMk id="5" creationId="{8A6D157D-6DDA-BCEC-F0B7-56E2674785FB}"/>
          </ac:grpSpMkLst>
        </pc:grpChg>
        <pc:picChg chg="mod">
          <ac:chgData name="البوربوينت الإسلامي" userId="8292d700421e9dbf" providerId="LiveId" clId="{23095AFF-3866-43EF-9279-5A1B40CA8972}" dt="2023-10-15T01:44:38.752" v="112"/>
          <ac:picMkLst>
            <pc:docMk/>
            <pc:sldMk cId="2633518909" sldId="260"/>
            <ac:picMk id="3" creationId="{03B60954-6B17-2DF5-BA25-92825066B544}"/>
          </ac:picMkLst>
        </pc:picChg>
        <pc:picChg chg="mod">
          <ac:chgData name="البوربوينت الإسلامي" userId="8292d700421e9dbf" providerId="LiveId" clId="{23095AFF-3866-43EF-9279-5A1B40CA8972}" dt="2023-10-15T01:52:20.231" v="169" actId="1076"/>
          <ac:picMkLst>
            <pc:docMk/>
            <pc:sldMk cId="2633518909" sldId="260"/>
            <ac:picMk id="6" creationId="{77872F1B-0E2F-7462-47E5-02E8F068269B}"/>
          </ac:picMkLst>
        </pc:picChg>
        <pc:picChg chg="mod">
          <ac:chgData name="البوربوينت الإسلامي" userId="8292d700421e9dbf" providerId="LiveId" clId="{23095AFF-3866-43EF-9279-5A1B40CA8972}" dt="2023-10-15T01:47:28.351" v="129"/>
          <ac:picMkLst>
            <pc:docMk/>
            <pc:sldMk cId="2633518909" sldId="260"/>
            <ac:picMk id="7" creationId="{3937B0F3-DF9D-F3AC-0DC4-F1C81B8FAD23}"/>
          </ac:picMkLst>
        </pc:picChg>
      </pc:sldChg>
      <pc:sldChg chg="addSp delSp modSp mod modTransition modAnim">
        <pc:chgData name="البوربوينت الإسلامي" userId="8292d700421e9dbf" providerId="LiveId" clId="{23095AFF-3866-43EF-9279-5A1B40CA8972}" dt="2023-10-15T01:50:32.901" v="158"/>
        <pc:sldMkLst>
          <pc:docMk/>
          <pc:sldMk cId="1924500138" sldId="261"/>
        </pc:sldMkLst>
        <pc:spChg chg="mod">
          <ac:chgData name="البوربوينت الإسلامي" userId="8292d700421e9dbf" providerId="LiveId" clId="{23095AFF-3866-43EF-9279-5A1B40CA8972}" dt="2023-10-15T01:44:39.346" v="113"/>
          <ac:spMkLst>
            <pc:docMk/>
            <pc:sldMk cId="1924500138" sldId="261"/>
            <ac:spMk id="5" creationId="{7F04DC13-4DA5-E779-1619-F1C7F62C10BB}"/>
          </ac:spMkLst>
        </pc:spChg>
        <pc:spChg chg="mod">
          <ac:chgData name="البوربوينت الإسلامي" userId="8292d700421e9dbf" providerId="LiveId" clId="{23095AFF-3866-43EF-9279-5A1B40CA8972}" dt="2023-10-15T01:47:31.151" v="131"/>
          <ac:spMkLst>
            <pc:docMk/>
            <pc:sldMk cId="1924500138" sldId="261"/>
            <ac:spMk id="8" creationId="{47D3A95E-139B-FEF9-FE97-9FC90F7FB4F3}"/>
          </ac:spMkLst>
        </pc:spChg>
        <pc:grpChg chg="add del mod">
          <ac:chgData name="البوربوينت الإسلامي" userId="8292d700421e9dbf" providerId="LiveId" clId="{23095AFF-3866-43EF-9279-5A1B40CA8972}" dt="2023-10-15T01:47:30.811" v="130" actId="478"/>
          <ac:grpSpMkLst>
            <pc:docMk/>
            <pc:sldMk cId="1924500138" sldId="261"/>
            <ac:grpSpMk id="2" creationId="{203DCCC9-2477-D365-1AFF-AD2CF7779F01}"/>
          </ac:grpSpMkLst>
        </pc:grpChg>
        <pc:grpChg chg="add mod">
          <ac:chgData name="البوربوينت الإسلامي" userId="8292d700421e9dbf" providerId="LiveId" clId="{23095AFF-3866-43EF-9279-5A1B40CA8972}" dt="2023-10-15T01:47:31.151" v="131"/>
          <ac:grpSpMkLst>
            <pc:docMk/>
            <pc:sldMk cId="1924500138" sldId="261"/>
            <ac:grpSpMk id="6" creationId="{F3C39E3E-8B3B-C99C-C76A-9DC198C35EA3}"/>
          </ac:grpSpMkLst>
        </pc:grpChg>
        <pc:picChg chg="mod">
          <ac:chgData name="البوربوينت الإسلامي" userId="8292d700421e9dbf" providerId="LiveId" clId="{23095AFF-3866-43EF-9279-5A1B40CA8972}" dt="2023-10-15T01:40:06.287" v="94" actId="962"/>
          <ac:picMkLst>
            <pc:docMk/>
            <pc:sldMk cId="1924500138" sldId="261"/>
            <ac:picMk id="3" creationId="{A89B9809-0B7F-6F1A-A547-9868AAA2BC94}"/>
          </ac:picMkLst>
        </pc:picChg>
        <pc:picChg chg="mod">
          <ac:chgData name="البوربوينت الإسلامي" userId="8292d700421e9dbf" providerId="LiveId" clId="{23095AFF-3866-43EF-9279-5A1B40CA8972}" dt="2023-10-15T01:44:39.346" v="113"/>
          <ac:picMkLst>
            <pc:docMk/>
            <pc:sldMk cId="1924500138" sldId="261"/>
            <ac:picMk id="4" creationId="{7D85AA42-054D-BBDD-614B-9F97C3A90244}"/>
          </ac:picMkLst>
        </pc:picChg>
        <pc:picChg chg="mod">
          <ac:chgData name="البوربوينت الإسلامي" userId="8292d700421e9dbf" providerId="LiveId" clId="{23095AFF-3866-43EF-9279-5A1B40CA8972}" dt="2023-10-15T01:47:31.151" v="131"/>
          <ac:picMkLst>
            <pc:docMk/>
            <pc:sldMk cId="1924500138" sldId="261"/>
            <ac:picMk id="7" creationId="{BAE843AA-38DF-1187-2628-FC43B247B485}"/>
          </ac:picMkLst>
        </pc:picChg>
      </pc:sldChg>
      <pc:sldChg chg="addSp delSp modSp mod modTransition modAnim">
        <pc:chgData name="البوربوينت الإسلامي" userId="8292d700421e9dbf" providerId="LiveId" clId="{23095AFF-3866-43EF-9279-5A1B40CA8972}" dt="2023-10-15T01:52:29.091" v="171" actId="1076"/>
        <pc:sldMkLst>
          <pc:docMk/>
          <pc:sldMk cId="3434704250" sldId="262"/>
        </pc:sldMkLst>
        <pc:spChg chg="mod">
          <ac:chgData name="البوربوينت الإسلامي" userId="8292d700421e9dbf" providerId="LiveId" clId="{23095AFF-3866-43EF-9279-5A1B40CA8972}" dt="2023-10-15T01:44:40.293" v="114"/>
          <ac:spMkLst>
            <pc:docMk/>
            <pc:sldMk cId="3434704250" sldId="262"/>
            <ac:spMk id="5" creationId="{023CD606-BE91-269D-57D3-241B5BC262A1}"/>
          </ac:spMkLst>
        </pc:spChg>
        <pc:spChg chg="mod">
          <ac:chgData name="البوربوينت الإسلامي" userId="8292d700421e9dbf" providerId="LiveId" clId="{23095AFF-3866-43EF-9279-5A1B40CA8972}" dt="2023-10-15T01:47:34.703" v="133"/>
          <ac:spMkLst>
            <pc:docMk/>
            <pc:sldMk cId="3434704250" sldId="262"/>
            <ac:spMk id="8" creationId="{2177728D-7426-4FD7-61CE-3644D80F1C3F}"/>
          </ac:spMkLst>
        </pc:spChg>
        <pc:grpChg chg="add del mod">
          <ac:chgData name="البوربوينت الإسلامي" userId="8292d700421e9dbf" providerId="LiveId" clId="{23095AFF-3866-43EF-9279-5A1B40CA8972}" dt="2023-10-15T01:47:34.461" v="132" actId="478"/>
          <ac:grpSpMkLst>
            <pc:docMk/>
            <pc:sldMk cId="3434704250" sldId="262"/>
            <ac:grpSpMk id="2" creationId="{EA51C4BE-70B4-2262-5068-E560B44494FB}"/>
          </ac:grpSpMkLst>
        </pc:grpChg>
        <pc:grpChg chg="add mod">
          <ac:chgData name="البوربوينت الإسلامي" userId="8292d700421e9dbf" providerId="LiveId" clId="{23095AFF-3866-43EF-9279-5A1B40CA8972}" dt="2023-10-15T01:47:34.703" v="133"/>
          <ac:grpSpMkLst>
            <pc:docMk/>
            <pc:sldMk cId="3434704250" sldId="262"/>
            <ac:grpSpMk id="6" creationId="{B243151B-0508-B2AA-5E3B-5EC4AB2C883C}"/>
          </ac:grpSpMkLst>
        </pc:grpChg>
        <pc:picChg chg="mod">
          <ac:chgData name="البوربوينت الإسلامي" userId="8292d700421e9dbf" providerId="LiveId" clId="{23095AFF-3866-43EF-9279-5A1B40CA8972}" dt="2023-10-15T01:44:40.293" v="114"/>
          <ac:picMkLst>
            <pc:docMk/>
            <pc:sldMk cId="3434704250" sldId="262"/>
            <ac:picMk id="3" creationId="{ED11E1A9-F94D-6E41-900B-A643BAA49988}"/>
          </ac:picMkLst>
        </pc:picChg>
        <pc:picChg chg="mod">
          <ac:chgData name="البوربوينت الإسلامي" userId="8292d700421e9dbf" providerId="LiveId" clId="{23095AFF-3866-43EF-9279-5A1B40CA8972}" dt="2023-10-15T01:52:29.091" v="171" actId="1076"/>
          <ac:picMkLst>
            <pc:docMk/>
            <pc:sldMk cId="3434704250" sldId="262"/>
            <ac:picMk id="4" creationId="{4C56EA37-834E-8CDD-F9D0-47995C1BF814}"/>
          </ac:picMkLst>
        </pc:picChg>
        <pc:picChg chg="mod">
          <ac:chgData name="البوربوينت الإسلامي" userId="8292d700421e9dbf" providerId="LiveId" clId="{23095AFF-3866-43EF-9279-5A1B40CA8972}" dt="2023-10-15T01:47:34.703" v="133"/>
          <ac:picMkLst>
            <pc:docMk/>
            <pc:sldMk cId="3434704250" sldId="262"/>
            <ac:picMk id="7" creationId="{CFD33F7C-7828-3BF7-18AB-DDE499197945}"/>
          </ac:picMkLst>
        </pc:picChg>
      </pc:sldChg>
      <pc:sldChg chg="addSp delSp new del mod">
        <pc:chgData name="البوربوينت الإسلامي" userId="8292d700421e9dbf" providerId="LiveId" clId="{23095AFF-3866-43EF-9279-5A1B40CA8972}" dt="2023-10-15T01:51:19.881" v="163" actId="47"/>
        <pc:sldMkLst>
          <pc:docMk/>
          <pc:sldMk cId="1994099877" sldId="263"/>
        </pc:sldMkLst>
        <pc:spChg chg="del">
          <ac:chgData name="البوربوينت الإسلامي" userId="8292d700421e9dbf" providerId="LiveId" clId="{23095AFF-3866-43EF-9279-5A1B40CA8972}" dt="2023-10-15T01:51:03.231" v="161" actId="478"/>
          <ac:spMkLst>
            <pc:docMk/>
            <pc:sldMk cId="1994099877" sldId="263"/>
            <ac:spMk id="2" creationId="{850B7DED-8B1D-2CC6-C1BA-455D8D0EC450}"/>
          </ac:spMkLst>
        </pc:spChg>
        <pc:spChg chg="del">
          <ac:chgData name="البوربوينت الإسلامي" userId="8292d700421e9dbf" providerId="LiveId" clId="{23095AFF-3866-43EF-9279-5A1B40CA8972}" dt="2023-10-15T01:51:03.231" v="161" actId="478"/>
          <ac:spMkLst>
            <pc:docMk/>
            <pc:sldMk cId="1994099877" sldId="263"/>
            <ac:spMk id="3" creationId="{AA483C0F-25BE-9252-2918-A22049062D13}"/>
          </ac:spMkLst>
        </pc:spChg>
        <pc:picChg chg="add">
          <ac:chgData name="البوربوينت الإسلامي" userId="8292d700421e9dbf" providerId="LiveId" clId="{23095AFF-3866-43EF-9279-5A1B40CA8972}" dt="2023-10-15T01:51:03.661" v="162" actId="22"/>
          <ac:picMkLst>
            <pc:docMk/>
            <pc:sldMk cId="1994099877" sldId="263"/>
            <ac:picMk id="5" creationId="{B0C58D3E-148B-6BCC-C805-A51F8403CFDF}"/>
          </ac:picMkLst>
        </pc:picChg>
      </pc:sldChg>
      <pc:sldChg chg="add">
        <pc:chgData name="البوربوينت الإسلامي" userId="8292d700421e9dbf" providerId="LiveId" clId="{23095AFF-3866-43EF-9279-5A1B40CA8972}" dt="2023-10-15T01:53:09.761" v="172"/>
        <pc:sldMkLst>
          <pc:docMk/>
          <pc:sldMk cId="2924645399" sldId="282"/>
        </pc:sldMkLst>
      </pc:sldChg>
      <pc:sldMasterChg chg="modSldLayout">
        <pc:chgData name="البوربوينت الإسلامي" userId="8292d700421e9dbf" providerId="LiveId" clId="{23095AFF-3866-43EF-9279-5A1B40CA8972}" dt="2023-10-15T01:50:32.901" v="158"/>
        <pc:sldMasterMkLst>
          <pc:docMk/>
          <pc:sldMasterMk cId="1408981431" sldId="2147483648"/>
        </pc:sldMasterMkLst>
        <pc:sldLayoutChg chg="addSp modSp modAnim">
          <pc:chgData name="البوربوينت الإسلامي" userId="8292d700421e9dbf" providerId="LiveId" clId="{23095AFF-3866-43EF-9279-5A1B40CA8972}" dt="2023-10-15T01:50:32.901" v="158"/>
          <pc:sldLayoutMkLst>
            <pc:docMk/>
            <pc:sldMasterMk cId="1408981431" sldId="2147483648"/>
            <pc:sldLayoutMk cId="1233698477" sldId="2147483655"/>
          </pc:sldLayoutMkLst>
          <pc:picChg chg="add mod">
            <ac:chgData name="البوربوينت الإسلامي" userId="8292d700421e9dbf" providerId="LiveId" clId="{23095AFF-3866-43EF-9279-5A1B40CA8972}" dt="2023-10-15T01:50:32.901" v="158"/>
            <ac:picMkLst>
              <pc:docMk/>
              <pc:sldMasterMk cId="1408981431" sldId="2147483648"/>
              <pc:sldLayoutMk cId="1233698477" sldId="2147483655"/>
              <ac:picMk id="5" creationId="{4A3ECCCA-3F6A-3B51-4150-1F41D9C2ECEE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CFE22C-BFCD-6A8D-61B4-DE48D9691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EEE77F9-CAA4-97C7-3CC4-26593C03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013E5F-7B8D-0A3F-ED17-CBE3120E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8C446C-8F6A-DD9B-BE4C-DACD0843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25D816-EB43-775E-5DF9-0B74FC9E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7770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6C82DB-8C40-10F8-EB41-572C1686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6692DE1-B9AE-3D7E-1D33-E89F38CCE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1A1DAE-E5C3-3E9B-DDEA-BB9EFC6A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E0A8F3-C4E7-FBB4-C674-0CF8A95F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981426-8D12-EB1A-47E5-09224A60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5332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2ABC15B-6D74-F170-DB7A-5A2115328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ADCE8A-1E19-2979-9838-B57B132ED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C9A16E-2D59-74B8-38AA-BB02EDA4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055229-26F7-168B-50E5-D3EDE0F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E42FAD-83E9-D964-5797-071C7C0D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4156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2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36E119-3C91-2C30-58FD-766D3A9A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9CACE1-F9F4-CEC6-C649-A23AFB1C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331C75-F4DB-CC1C-A357-8286543D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DF72E9-482F-88E0-E319-40D945941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CA4D9B-7F08-5DEF-76CF-E64CA786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8646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3C28C-0795-1BE1-3AAB-C22B73AA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177A490-182C-7A4B-9398-4D8A4DF0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6324CD-7F80-BE3B-036F-5E863359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EB88B2-901D-5EE8-9C58-B116DA4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B8B5FB-2EA0-D28E-C2B0-D6BE95DC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6697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C44D61-7751-2178-4930-5A7D77BE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6618D9-A011-B3D8-DF24-5E5F67F66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47F0A36-5368-395A-D98B-0999983AF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5BED43-372E-5308-1062-65A63EF7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0B91345-7C47-4272-34AE-929CADC0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3CF283-302B-51F0-E107-C524CDE3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6497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0AB92E-7104-BCC8-FA07-1834AE91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6D68A3-2D32-4C28-8AAA-A6FB49F2B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7D511BF-2ED1-B5E3-DDF7-A4ACA80BD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7D94AA8-CE28-325A-94E4-CB36C2F3D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0045AD8-613B-32F3-2E92-AB41B3922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BC4DCFB-B0D4-07D3-758B-265DFBB8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02D3A8E-0657-B303-D94F-AA539A96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CF83823-B867-1ECC-0BD7-D5C58EC1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1104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FDCBB0-69B4-E06A-DFCF-D5AB43C6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DE143B6-565D-E2E7-16AC-154B10AF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E4D62B-7162-FB65-2634-B7D78013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87DC177-00C5-7062-6012-C031737F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7332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9CB80F3-37D9-1165-CE93-8D837F9B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49B7017-2D84-4DF5-C991-D885E433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3DD1DA9-9B27-BA00-E3AB-B9B08B3C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  <p:pic>
        <p:nvPicPr>
          <p:cNvPr id="5" name="طائر">
            <a:extLst>
              <a:ext uri="{FF2B5EF4-FFF2-40B4-BE49-F238E27FC236}">
                <a16:creationId xmlns:a16="http://schemas.microsoft.com/office/drawing/2014/main" id="{4A3ECCCA-3F6A-3B51-4150-1F41D9C2E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200" y="556200"/>
            <a:ext cx="5429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D712D6-7301-D62B-BC69-3C95FC557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6D17D20-3AF0-3375-9600-D6073520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E3A1296-2790-5F2B-71F3-3B1272F11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57AA92-7838-514C-ABA4-1F8109D4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C962B1-337F-0F86-65F3-8727024E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C5D950-7954-F973-1FD9-5DA7E7F9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05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D624EF-A3C1-C6EA-D2E3-F9AFB72D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B6DC2FB-574E-87F1-C11B-DE515AB4B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5D497D1-B20E-F5DA-A360-2DBBFEE58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234194F-F0D4-81D5-5A61-0B3E3B93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C12B29B-55B2-F3EA-44D2-559297D0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D1AD01-BB92-8A6F-829D-25D42BD8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265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70D5934-9186-F94B-592E-8A222C37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6B792F8-F587-F866-089A-5B7375EBB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DD46FA-74F1-E483-45FC-9870D9E7C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910F2-C91C-4FD1-886F-E744152D571D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DEAF2D-F18A-73B6-9487-D0ECD0C58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A3E690-ED3C-5E52-DEF1-0D1DC75EF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7B1F-BF28-45FF-9876-96AB770581B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089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0133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@IslamicPowerPoi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خلفية العنوان">
            <a:extLst>
              <a:ext uri="{FF2B5EF4-FFF2-40B4-BE49-F238E27FC236}">
                <a16:creationId xmlns:a16="http://schemas.microsoft.com/office/drawing/2014/main" id="{DEA82736-EB85-CC22-47AD-94CE6E5AB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00" y="1738042"/>
            <a:ext cx="4651200" cy="3381916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عنوان 2">
            <a:hlinkClick r:id="rId4" tooltip="يسرنا زيارتكم للقناة"/>
            <a:extLst>
              <a:ext uri="{FF2B5EF4-FFF2-40B4-BE49-F238E27FC236}">
                <a16:creationId xmlns:a16="http://schemas.microsoft.com/office/drawing/2014/main" id="{51AFD260-F707-C6F9-1E88-108E1232E551}"/>
              </a:ext>
            </a:extLst>
          </p:cNvPr>
          <p:cNvSpPr txBox="1"/>
          <p:nvPr/>
        </p:nvSpPr>
        <p:spPr>
          <a:xfrm>
            <a:off x="4377427" y="3057071"/>
            <a:ext cx="3437159" cy="692497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b="1" dirty="0">
                <a:solidFill>
                  <a:srgbClr val="7D3015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قناة البوربوينت الإسلامي</a:t>
            </a:r>
          </a:p>
          <a:p>
            <a:pPr algn="ctr"/>
            <a:r>
              <a:rPr lang="en-US" sz="1600" b="1" dirty="0" err="1">
                <a:solidFill>
                  <a:srgbClr val="7D3015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youtube.com</a:t>
            </a:r>
            <a:r>
              <a:rPr lang="en-US" sz="1600" b="1" dirty="0">
                <a:solidFill>
                  <a:srgbClr val="7D3015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/@</a:t>
            </a:r>
            <a:r>
              <a:rPr lang="en-US" sz="1600" b="1" dirty="0" err="1">
                <a:solidFill>
                  <a:srgbClr val="7D3015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IslamicPowerPoint</a:t>
            </a:r>
            <a:endParaRPr lang="en-US" sz="1600" b="1" dirty="0">
              <a:solidFill>
                <a:srgbClr val="7D3015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5" name="طاحونة 1">
            <a:extLst>
              <a:ext uri="{FF2B5EF4-FFF2-40B4-BE49-F238E27FC236}">
                <a16:creationId xmlns:a16="http://schemas.microsoft.com/office/drawing/2014/main" id="{84B9179C-76B5-A71A-9AB9-7C0F6E344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00" y="2950200"/>
            <a:ext cx="1482000" cy="3505956"/>
          </a:xfrm>
          <a:prstGeom prst="rect">
            <a:avLst/>
          </a:prstGeom>
        </p:spPr>
      </p:pic>
      <p:pic>
        <p:nvPicPr>
          <p:cNvPr id="7" name="طاحونة 2">
            <a:extLst>
              <a:ext uri="{FF2B5EF4-FFF2-40B4-BE49-F238E27FC236}">
                <a16:creationId xmlns:a16="http://schemas.microsoft.com/office/drawing/2014/main" id="{B02A90C3-0E9F-49CB-B29A-889388507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00" y="1737784"/>
            <a:ext cx="3420000" cy="34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">
            <a:extLst>
              <a:ext uri="{FF2B5EF4-FFF2-40B4-BE49-F238E27FC236}">
                <a16:creationId xmlns:a16="http://schemas.microsoft.com/office/drawing/2014/main" id="{696FC9AE-5A5A-89FC-F2BB-DB19673D7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88" y="5458615"/>
            <a:ext cx="1399385" cy="1399385"/>
          </a:xfrm>
          <a:prstGeom prst="rect">
            <a:avLst/>
          </a:prstGeom>
        </p:spPr>
      </p:pic>
      <p:pic>
        <p:nvPicPr>
          <p:cNvPr id="13" name="صورة 2">
            <a:extLst>
              <a:ext uri="{FF2B5EF4-FFF2-40B4-BE49-F238E27FC236}">
                <a16:creationId xmlns:a16="http://schemas.microsoft.com/office/drawing/2014/main" id="{A288CAD9-6F76-7D5D-BC87-84DE04AC9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" y="4739040"/>
            <a:ext cx="1957963" cy="1957963"/>
          </a:xfrm>
          <a:prstGeom prst="rect">
            <a:avLst/>
          </a:prstGeom>
        </p:spPr>
      </p:pic>
      <p:grpSp>
        <p:nvGrpSpPr>
          <p:cNvPr id="17" name="نص">
            <a:extLst>
              <a:ext uri="{FF2B5EF4-FFF2-40B4-BE49-F238E27FC236}">
                <a16:creationId xmlns:a16="http://schemas.microsoft.com/office/drawing/2014/main" id="{0D8ACC59-1163-3702-F65E-1BE0F5D6F191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15" name="صورة">
              <a:extLst>
                <a:ext uri="{FF2B5EF4-FFF2-40B4-BE49-F238E27FC236}">
                  <a16:creationId xmlns:a16="http://schemas.microsoft.com/office/drawing/2014/main" id="{E86A83C7-25F6-48A6-202B-FF4443B8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مربع نص">
              <a:extLst>
                <a:ext uri="{FF2B5EF4-FFF2-40B4-BE49-F238E27FC236}">
                  <a16:creationId xmlns:a16="http://schemas.microsoft.com/office/drawing/2014/main" id="{5E3CBEDF-C2C6-5EDB-F6C0-748E34237E4C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400" b="1" dirty="0">
                  <a:solidFill>
                    <a:srgbClr val="391609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650355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>
            <a:extLst>
              <a:ext uri="{FF2B5EF4-FFF2-40B4-BE49-F238E27FC236}">
                <a16:creationId xmlns:a16="http://schemas.microsoft.com/office/drawing/2014/main" id="{423840F8-CD71-4ED5-4C85-6A094035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800" y="4148315"/>
            <a:ext cx="2735999" cy="2295943"/>
          </a:xfrm>
          <a:prstGeom prst="rect">
            <a:avLst/>
          </a:prstGeom>
        </p:spPr>
      </p:pic>
      <p:grpSp>
        <p:nvGrpSpPr>
          <p:cNvPr id="5" name="نص">
            <a:extLst>
              <a:ext uri="{FF2B5EF4-FFF2-40B4-BE49-F238E27FC236}">
                <a16:creationId xmlns:a16="http://schemas.microsoft.com/office/drawing/2014/main" id="{6970BC7C-114C-4480-AD08-6531CE93B1F2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6" name="صورة">
              <a:extLst>
                <a:ext uri="{FF2B5EF4-FFF2-40B4-BE49-F238E27FC236}">
                  <a16:creationId xmlns:a16="http://schemas.microsoft.com/office/drawing/2014/main" id="{8810F7DA-3897-FEB8-AE30-22134DC0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مربع نص">
              <a:extLst>
                <a:ext uri="{FF2B5EF4-FFF2-40B4-BE49-F238E27FC236}">
                  <a16:creationId xmlns:a16="http://schemas.microsoft.com/office/drawing/2014/main" id="{CE1CD00E-1965-EE32-7955-10B98A82C4BA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400" b="1" dirty="0">
                  <a:solidFill>
                    <a:srgbClr val="391609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161265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">
            <a:extLst>
              <a:ext uri="{FF2B5EF4-FFF2-40B4-BE49-F238E27FC236}">
                <a16:creationId xmlns:a16="http://schemas.microsoft.com/office/drawing/2014/main" id="{EE9D5072-F1D8-5DE3-9270-C6A1C2848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200" y="4865400"/>
            <a:ext cx="1834050" cy="1834050"/>
          </a:xfrm>
          <a:prstGeom prst="rect">
            <a:avLst/>
          </a:prstGeom>
        </p:spPr>
      </p:pic>
      <p:grpSp>
        <p:nvGrpSpPr>
          <p:cNvPr id="6" name="نص">
            <a:extLst>
              <a:ext uri="{FF2B5EF4-FFF2-40B4-BE49-F238E27FC236}">
                <a16:creationId xmlns:a16="http://schemas.microsoft.com/office/drawing/2014/main" id="{D55CF398-24A7-EEEF-B343-D251FA28782B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7" name="صورة">
              <a:extLst>
                <a:ext uri="{FF2B5EF4-FFF2-40B4-BE49-F238E27FC236}">
                  <a16:creationId xmlns:a16="http://schemas.microsoft.com/office/drawing/2014/main" id="{1413E7A6-0D3F-CE4B-DA3D-1B7B7FCE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مربع نص">
              <a:extLst>
                <a:ext uri="{FF2B5EF4-FFF2-40B4-BE49-F238E27FC236}">
                  <a16:creationId xmlns:a16="http://schemas.microsoft.com/office/drawing/2014/main" id="{3FE52C58-22E2-09F7-6AA4-BD161F50B57F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400" b="1" dirty="0">
                  <a:solidFill>
                    <a:srgbClr val="391609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372944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>
            <a:extLst>
              <a:ext uri="{FF2B5EF4-FFF2-40B4-BE49-F238E27FC236}">
                <a16:creationId xmlns:a16="http://schemas.microsoft.com/office/drawing/2014/main" id="{77872F1B-0E2F-7462-47E5-02E8F068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800" y="4728600"/>
            <a:ext cx="1719000" cy="1719000"/>
          </a:xfrm>
          <a:prstGeom prst="rect">
            <a:avLst/>
          </a:prstGeom>
        </p:spPr>
      </p:pic>
      <p:grpSp>
        <p:nvGrpSpPr>
          <p:cNvPr id="5" name="نص">
            <a:extLst>
              <a:ext uri="{FF2B5EF4-FFF2-40B4-BE49-F238E27FC236}">
                <a16:creationId xmlns:a16="http://schemas.microsoft.com/office/drawing/2014/main" id="{8A6D157D-6DDA-BCEC-F0B7-56E2674785FB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7" name="صورة">
              <a:extLst>
                <a:ext uri="{FF2B5EF4-FFF2-40B4-BE49-F238E27FC236}">
                  <a16:creationId xmlns:a16="http://schemas.microsoft.com/office/drawing/2014/main" id="{3937B0F3-DF9D-F3AC-0DC4-F1C81B8F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مربع نص">
              <a:extLst>
                <a:ext uri="{FF2B5EF4-FFF2-40B4-BE49-F238E27FC236}">
                  <a16:creationId xmlns:a16="http://schemas.microsoft.com/office/drawing/2014/main" id="{D6B59555-918A-79F4-268C-A0F335F7FCD3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400" b="1" dirty="0">
                  <a:solidFill>
                    <a:srgbClr val="391609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518909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A89B9809-0B7F-6F1A-A547-9868AAA2B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600"/>
            <a:ext cx="3416363" cy="2256680"/>
          </a:xfrm>
          <a:prstGeom prst="rect">
            <a:avLst/>
          </a:prstGeom>
        </p:spPr>
      </p:pic>
      <p:grpSp>
        <p:nvGrpSpPr>
          <p:cNvPr id="6" name="نص">
            <a:extLst>
              <a:ext uri="{FF2B5EF4-FFF2-40B4-BE49-F238E27FC236}">
                <a16:creationId xmlns:a16="http://schemas.microsoft.com/office/drawing/2014/main" id="{F3C39E3E-8B3B-C99C-C76A-9DC198C35EA3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7" name="صورة">
              <a:extLst>
                <a:ext uri="{FF2B5EF4-FFF2-40B4-BE49-F238E27FC236}">
                  <a16:creationId xmlns:a16="http://schemas.microsoft.com/office/drawing/2014/main" id="{BAE843AA-38DF-1187-2628-FC43B247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مربع نص">
              <a:extLst>
                <a:ext uri="{FF2B5EF4-FFF2-40B4-BE49-F238E27FC236}">
                  <a16:creationId xmlns:a16="http://schemas.microsoft.com/office/drawing/2014/main" id="{47D3A95E-139B-FEF9-FE97-9FC90F7FB4F3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800" dirty="0">
                  <a:solidFill>
                    <a:srgbClr val="391609"/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500138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4C56EA37-834E-8CDD-F9D0-47995C1B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800" y="5070600"/>
            <a:ext cx="1388727" cy="1636715"/>
          </a:xfrm>
          <a:prstGeom prst="rect">
            <a:avLst/>
          </a:prstGeom>
        </p:spPr>
      </p:pic>
      <p:grpSp>
        <p:nvGrpSpPr>
          <p:cNvPr id="6" name="نص">
            <a:extLst>
              <a:ext uri="{FF2B5EF4-FFF2-40B4-BE49-F238E27FC236}">
                <a16:creationId xmlns:a16="http://schemas.microsoft.com/office/drawing/2014/main" id="{B243151B-0508-B2AA-5E3B-5EC4AB2C883C}"/>
              </a:ext>
            </a:extLst>
          </p:cNvPr>
          <p:cNvGrpSpPr/>
          <p:nvPr/>
        </p:nvGrpSpPr>
        <p:grpSpPr>
          <a:xfrm>
            <a:off x="3291600" y="1675420"/>
            <a:ext cx="5608800" cy="4078194"/>
            <a:chOff x="3291600" y="1389903"/>
            <a:chExt cx="5608800" cy="4078194"/>
          </a:xfrm>
        </p:grpSpPr>
        <p:pic>
          <p:nvPicPr>
            <p:cNvPr id="7" name="صورة">
              <a:extLst>
                <a:ext uri="{FF2B5EF4-FFF2-40B4-BE49-F238E27FC236}">
                  <a16:creationId xmlns:a16="http://schemas.microsoft.com/office/drawing/2014/main" id="{CFD33F7C-7828-3BF7-18AB-DDE499197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00" y="1389903"/>
              <a:ext cx="5608800" cy="4078194"/>
            </a:xfrm>
            <a:prstGeom prst="rect">
              <a:avLst/>
            </a:prstGeom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مربع نص">
              <a:extLst>
                <a:ext uri="{FF2B5EF4-FFF2-40B4-BE49-F238E27FC236}">
                  <a16:creationId xmlns:a16="http://schemas.microsoft.com/office/drawing/2014/main" id="{2177728D-7426-4FD7-61CE-3644D80F1C3F}"/>
                </a:ext>
              </a:extLst>
            </p:cNvPr>
            <p:cNvSpPr txBox="1"/>
            <p:nvPr/>
          </p:nvSpPr>
          <p:spPr>
            <a:xfrm>
              <a:off x="3702001" y="1924200"/>
              <a:ext cx="4788000" cy="3009600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800" dirty="0">
                  <a:solidFill>
                    <a:srgbClr val="391609"/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اكتب نص هنا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704250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77</Words>
  <Application>Microsoft Office PowerPoint</Application>
  <PresentationFormat>شاشة عريضة</PresentationFormat>
  <Paragraphs>13</Paragraphs>
  <Slides>8</Slides>
  <Notes>0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8</vt:i4>
      </vt:variant>
    </vt:vector>
  </HeadingPairs>
  <TitlesOfParts>
    <vt:vector size="15" baseType="lpstr">
      <vt:lpstr>Arial</vt:lpstr>
      <vt:lpstr>A Jannat LT</vt:lpstr>
      <vt:lpstr>Calibri</vt:lpstr>
      <vt:lpstr>ae_AlHor</vt:lpstr>
      <vt:lpstr>Calibri Light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(24)</dc:title>
  <dc:creator>قناة البوربوينت الإسلامي</dc:creator>
  <cp:lastModifiedBy>قناة البوربوينت الإسلامي</cp:lastModifiedBy>
  <cp:revision>6</cp:revision>
  <dcterms:created xsi:type="dcterms:W3CDTF">2023-10-14T01:42:48Z</dcterms:created>
  <dcterms:modified xsi:type="dcterms:W3CDTF">2025-04-14T14:45:58Z</dcterms:modified>
</cp:coreProperties>
</file>