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263" r:id="rId3"/>
    <p:sldId id="256" r:id="rId4"/>
    <p:sldId id="257" r:id="rId5"/>
    <p:sldId id="258" r:id="rId6"/>
    <p:sldId id="259" r:id="rId7"/>
    <p:sldId id="261" r:id="rId8"/>
    <p:sldId id="260" r:id="rId9"/>
    <p:sldId id="262" r:id="rId10"/>
  </p:sldIdLst>
  <p:sldSz cx="12192000" cy="6858000"/>
  <p:notesSz cx="6858000" cy="9144000"/>
  <p:embeddedFontLst>
    <p:embeddedFont>
      <p:font typeface="A Jannat LT" panose="01000000000000000000" pitchFamily="2" charset="-78"/>
      <p:regular r:id="rId11"/>
      <p:bold r:id="rId12"/>
    </p:embeddedFont>
    <p:embeddedFont>
      <p:font typeface="Abdo Logo" panose="02000500030000020004" pitchFamily="2" charset="-78"/>
      <p:regular r:id="rId13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25" autoAdjust="0"/>
    <p:restoredTop sz="94660"/>
  </p:normalViewPr>
  <p:slideViewPr>
    <p:cSldViewPr>
      <p:cViewPr varScale="1">
        <p:scale>
          <a:sx n="70" d="100"/>
          <a:sy n="70" d="100"/>
        </p:scale>
        <p:origin x="55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249DE555-4549-4308-9BB8-26062FEFB792}"/>
    <pc:docChg chg="addSld modSld">
      <pc:chgData name="البوربوينت الإسلامي" userId="8292d700421e9dbf" providerId="LiveId" clId="{249DE555-4549-4308-9BB8-26062FEFB792}" dt="2024-02-03T02:07:32.713" v="0"/>
      <pc:docMkLst>
        <pc:docMk/>
      </pc:docMkLst>
      <pc:sldChg chg="add">
        <pc:chgData name="البوربوينت الإسلامي" userId="8292d700421e9dbf" providerId="LiveId" clId="{249DE555-4549-4308-9BB8-26062FEFB792}" dt="2024-02-03T02:07:32.713" v="0"/>
        <pc:sldMkLst>
          <pc:docMk/>
          <pc:sldMk cId="1932047212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2CD6C-3937-3E79-C8C5-1C308E2A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C210139-2E99-583B-C303-6FC274D35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ABEED9-6ED3-BB82-9D91-7D2DB457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2837A1-BB9B-DA3C-196F-93F1A677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77826D-DCE5-D588-02FC-622204D0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8722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11FEC6-0EC7-E8F7-4E54-FBD32D1D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9AC5051-CDC4-4057-5E35-12C12AC12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AD7FEE-70E0-308F-D12C-CEE68AE3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CB22FC-5EE4-AEA3-41B3-9B2AAB89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D1EED3-3490-7FCE-ABCA-66BB7717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7562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2D78669-5630-3DE2-C3C2-2FD8DE65C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FEEB311-B94F-D242-B36E-F4F5554D1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7A6933-BD93-4739-5989-A88E852E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8ADE9E-D4B9-4EE6-F63C-8F2D3B3B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1563B8-CE2D-DB7D-954C-C9C53817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0854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2F8C52-B70A-9CE9-9E54-5206262C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0A47BD-A472-9362-1552-2A31DB09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A84BD2-E68E-DD1B-936C-D79BB6A4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CE194A-E8AC-13F0-E91A-D557F4FE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9D90B-CD8C-79E4-CAA1-C5AF6A09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487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D62303-B9E5-0C71-97A5-2CBB141F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B1BD99-A70E-F785-CAF6-EC1CDB685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9DAB43-6911-FE0A-4AFC-71841633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444764-F87C-BBFD-3CEA-AA09BC06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9B7323-28EF-4A92-79F7-9520D169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35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31F064-37B9-FD2C-8678-2428B08C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125480-1BDC-191E-DEF1-4EAD241C9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62E6196-6D45-25FA-FD13-E037AA3F9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A59395-CF72-F2B2-277B-25438A21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DCDF70-ACE4-4CB8-D3CC-41108AE1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AB1FFA-CD5F-592C-FD64-98C8349A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4498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F3E07E-25A3-1A68-65C5-CC350092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9BC24C-37CD-7B02-4DC0-BAC6BDDE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17214C-873E-899B-7EBE-9BE562B13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7825A8E-11CA-527E-FF15-026C7CF8D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D3F0E8F-6B00-8AE4-5193-36CCB177E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42F2EF9-59AF-8708-724C-2834CBFE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0474FFB-C032-7CAC-411D-E7BF9280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4A6E3A2-706B-6DFC-C7F1-4C22DA03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742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3F2B6-104D-309D-AA40-BA458143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84469A-510E-2D26-5C55-4C63B56A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49CA4F5-4013-6E90-E367-E45E9316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75932BB-9B03-3904-D7EE-A765673D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9476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61F87E0-7842-4369-115A-12827A2D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FA8B567-5722-955D-E3FC-311428AC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43CB69A-7289-8BDA-9A28-3EA29DB8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5931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701D3A-377F-10D3-3F6B-2EA968C5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78F648-9489-E7EB-661F-27DA6E08B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767E9D4-EC84-8812-E2F0-1E62242A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7E3271-5A72-5313-E961-24A57743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AB3919-2AD5-A129-B3F3-B49C7FAF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29129D-250B-45F6-53A6-EC6D47EC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06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19FDD0-420A-1784-0E90-941674D7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B86B7A5-7B90-CB85-41D8-19FBB700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BA723CA-2928-BB3A-426A-4489CDBF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953EC5-2D97-5B43-FA65-929715D22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DCD68B4-E7A2-3651-2246-EEDAD5BC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A5B894-AFEB-06B0-6E9F-95D1FC26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923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739987E-8A86-8B57-37C8-B72EC995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B178CB-311B-6234-90FD-EEF7B3C6F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7E2AA7-7967-4958-F1C5-1F0F4C6BD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829F-046A-47A5-873A-0EB6C98254B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D91819-C381-3364-9D6D-9310B3905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39723F-AC17-C1B2-D7B5-B7B5FC3CC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B0B3-D59A-4A8E-9403-94AED3F94A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2224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7566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9E4B270-11B2-7AF3-9F20-521B1DF4A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00" y="1953221"/>
            <a:ext cx="2325602" cy="29515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F7FD836-DCD6-F8F9-069E-4B32E38A520D}"/>
              </a:ext>
            </a:extLst>
          </p:cNvPr>
          <p:cNvSpPr txBox="1"/>
          <p:nvPr/>
        </p:nvSpPr>
        <p:spPr>
          <a:xfrm>
            <a:off x="5591051" y="2919418"/>
            <a:ext cx="5070619" cy="1077218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قناة البوربوينت الإسلامي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youtube.com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/@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IslamicPowerPoint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50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9DC09AA-08AE-086B-B92B-FFFE568CC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800" y="-898200"/>
            <a:ext cx="1796400" cy="179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5F9483B-16E4-4AFA-97CC-7B899BA08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052">
            <a:off x="341242" y="5344200"/>
            <a:ext cx="763582" cy="136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F1BA1E5-5AFA-1D61-EAD4-B75BDAD729E2}"/>
              </a:ext>
            </a:extLst>
          </p:cNvPr>
          <p:cNvSpPr/>
          <p:nvPr/>
        </p:nvSpPr>
        <p:spPr>
          <a:xfrm>
            <a:off x="2402400" y="1411200"/>
            <a:ext cx="7387200" cy="4035600"/>
          </a:xfrm>
          <a:prstGeom prst="round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5F1FD28C-39DF-C2A9-BB14-94D25C9FADF9}"/>
              </a:ext>
            </a:extLst>
          </p:cNvPr>
          <p:cNvSpPr/>
          <p:nvPr/>
        </p:nvSpPr>
        <p:spPr>
          <a:xfrm>
            <a:off x="0" y="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E99569C5-38EC-19D0-0EB9-35D402E60172}"/>
              </a:ext>
            </a:extLst>
          </p:cNvPr>
          <p:cNvSpPr/>
          <p:nvPr/>
        </p:nvSpPr>
        <p:spPr>
          <a:xfrm rot="10800000">
            <a:off x="9677462" y="532543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376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8CEBD-72FF-C5B3-75AE-950440459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9BEF29C-D8E4-7B89-98A7-33B989A4A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8193" y="-898200"/>
            <a:ext cx="1727613" cy="179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0683FA1-612A-A87C-9679-409D84325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7" y="5856364"/>
            <a:ext cx="1421773" cy="8558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CF5DF137-D6FE-D21A-29FE-6475DCBAB7EE}"/>
              </a:ext>
            </a:extLst>
          </p:cNvPr>
          <p:cNvSpPr/>
          <p:nvPr/>
        </p:nvSpPr>
        <p:spPr>
          <a:xfrm>
            <a:off x="2402400" y="1411200"/>
            <a:ext cx="7387200" cy="4035600"/>
          </a:xfrm>
          <a:prstGeom prst="round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933E7A6A-B768-0657-3068-D4AFB3519ADB}"/>
              </a:ext>
            </a:extLst>
          </p:cNvPr>
          <p:cNvSpPr/>
          <p:nvPr/>
        </p:nvSpPr>
        <p:spPr>
          <a:xfrm>
            <a:off x="0" y="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4B944592-7949-3532-7169-4C299C25B4A0}"/>
              </a:ext>
            </a:extLst>
          </p:cNvPr>
          <p:cNvSpPr/>
          <p:nvPr/>
        </p:nvSpPr>
        <p:spPr>
          <a:xfrm rot="10800000">
            <a:off x="9677462" y="532543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979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02A8C-92FB-E2A4-AE64-23B0A5EC0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2571247-58B7-C589-6979-BBC5F51AB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3800" y="-898200"/>
            <a:ext cx="1796400" cy="179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98DE232-F3A7-A94F-DC6A-DD761EAF9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052">
            <a:off x="377507" y="5344200"/>
            <a:ext cx="691051" cy="136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5D13FB5-ABD3-AC21-E857-A04FF1092F8A}"/>
              </a:ext>
            </a:extLst>
          </p:cNvPr>
          <p:cNvSpPr/>
          <p:nvPr/>
        </p:nvSpPr>
        <p:spPr>
          <a:xfrm>
            <a:off x="2402400" y="1411200"/>
            <a:ext cx="7387200" cy="4035600"/>
          </a:xfrm>
          <a:prstGeom prst="round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4580D766-42C3-104E-9015-A36165EA2056}"/>
              </a:ext>
            </a:extLst>
          </p:cNvPr>
          <p:cNvSpPr/>
          <p:nvPr/>
        </p:nvSpPr>
        <p:spPr>
          <a:xfrm>
            <a:off x="0" y="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1E37D73D-AB00-0CFD-6E43-8ACCE6A53143}"/>
              </a:ext>
            </a:extLst>
          </p:cNvPr>
          <p:cNvSpPr/>
          <p:nvPr/>
        </p:nvSpPr>
        <p:spPr>
          <a:xfrm rot="10800000">
            <a:off x="9677462" y="532543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481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128564-910A-2E55-67AA-D9D2919D2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292E147-AB29-CF24-705A-31A21B35E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8193" y="-863807"/>
            <a:ext cx="1727613" cy="17276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8FE964-8193-DF53-5BD1-346B97943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76206">
            <a:off x="200989" y="5866550"/>
            <a:ext cx="1408212" cy="787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8B6EECF-B68C-3C17-8CCF-317ECA340C8D}"/>
              </a:ext>
            </a:extLst>
          </p:cNvPr>
          <p:cNvSpPr/>
          <p:nvPr/>
        </p:nvSpPr>
        <p:spPr>
          <a:xfrm>
            <a:off x="2402400" y="1411200"/>
            <a:ext cx="7387200" cy="4035600"/>
          </a:xfrm>
          <a:prstGeom prst="round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2FB34611-7412-A1DA-C4C3-0CF0CAC22260}"/>
              </a:ext>
            </a:extLst>
          </p:cNvPr>
          <p:cNvSpPr/>
          <p:nvPr/>
        </p:nvSpPr>
        <p:spPr>
          <a:xfrm>
            <a:off x="0" y="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A2922025-9877-C36F-4A09-D8EF63A192E1}"/>
              </a:ext>
            </a:extLst>
          </p:cNvPr>
          <p:cNvSpPr/>
          <p:nvPr/>
        </p:nvSpPr>
        <p:spPr>
          <a:xfrm rot="10800000">
            <a:off x="9677462" y="532543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70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09317-8D6D-8A29-8550-9602907F9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A31ECF-ACD3-15BA-6670-9007727D0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8193" y="-898200"/>
            <a:ext cx="1727613" cy="179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06D4B23-3BFC-F133-6092-F1B46F65E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052">
            <a:off x="377507" y="5444588"/>
            <a:ext cx="691051" cy="1167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8C83814-F716-804E-CC8C-94B3691CE224}"/>
              </a:ext>
            </a:extLst>
          </p:cNvPr>
          <p:cNvSpPr/>
          <p:nvPr/>
        </p:nvSpPr>
        <p:spPr>
          <a:xfrm>
            <a:off x="2402400" y="1411200"/>
            <a:ext cx="7387200" cy="4035600"/>
          </a:xfrm>
          <a:prstGeom prst="round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FAB06283-4667-474A-0DB9-E0443D0FD47A}"/>
              </a:ext>
            </a:extLst>
          </p:cNvPr>
          <p:cNvSpPr/>
          <p:nvPr/>
        </p:nvSpPr>
        <p:spPr>
          <a:xfrm>
            <a:off x="0" y="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3504AAF3-D234-C890-115D-66456A33F9A0}"/>
              </a:ext>
            </a:extLst>
          </p:cNvPr>
          <p:cNvSpPr/>
          <p:nvPr/>
        </p:nvSpPr>
        <p:spPr>
          <a:xfrm rot="10800000">
            <a:off x="9677462" y="532543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42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C8EB4D-5C60-EA75-39ED-8E54FF8C3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20162B5-5850-DD71-ADC9-724EEC536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8193" y="-862534"/>
            <a:ext cx="1727613" cy="17250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97BA4C3-A9EF-7286-F479-3DC8AA9E6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052">
            <a:off x="404529" y="5383913"/>
            <a:ext cx="792215" cy="13216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74B9180-A0A1-F2CD-343E-D5356FD0119F}"/>
              </a:ext>
            </a:extLst>
          </p:cNvPr>
          <p:cNvSpPr/>
          <p:nvPr/>
        </p:nvSpPr>
        <p:spPr>
          <a:xfrm>
            <a:off x="2402400" y="1411200"/>
            <a:ext cx="7387200" cy="4035600"/>
          </a:xfrm>
          <a:prstGeom prst="round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A131CBE5-FC3E-DBEB-9E04-7F47D388D44C}"/>
              </a:ext>
            </a:extLst>
          </p:cNvPr>
          <p:cNvSpPr/>
          <p:nvPr/>
        </p:nvSpPr>
        <p:spPr>
          <a:xfrm>
            <a:off x="0" y="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A50A42C2-FF03-26A0-B229-E7922A1B3BD8}"/>
              </a:ext>
            </a:extLst>
          </p:cNvPr>
          <p:cNvSpPr/>
          <p:nvPr/>
        </p:nvSpPr>
        <p:spPr>
          <a:xfrm rot="10800000">
            <a:off x="9677462" y="5325431"/>
            <a:ext cx="2514538" cy="1532568"/>
          </a:xfrm>
          <a:custGeom>
            <a:avLst/>
            <a:gdLst>
              <a:gd name="connsiteX0" fmla="*/ 0 w 2226322"/>
              <a:gd name="connsiteY0" fmla="*/ 0 h 1356905"/>
              <a:gd name="connsiteX1" fmla="*/ 2226322 w 2226322"/>
              <a:gd name="connsiteY1" fmla="*/ 0 h 1356905"/>
              <a:gd name="connsiteX2" fmla="*/ 2214258 w 2226322"/>
              <a:gd name="connsiteY2" fmla="*/ 21465 h 1356905"/>
              <a:gd name="connsiteX3" fmla="*/ 1585732 w 2226322"/>
              <a:gd name="connsiteY3" fmla="*/ 648182 h 1356905"/>
              <a:gd name="connsiteX4" fmla="*/ 462987 w 2226322"/>
              <a:gd name="connsiteY4" fmla="*/ 914400 h 1356905"/>
              <a:gd name="connsiteX5" fmla="*/ 102250 w 2226322"/>
              <a:gd name="connsiteY5" fmla="*/ 1237768 h 1356905"/>
              <a:gd name="connsiteX6" fmla="*/ 0 w 2226322"/>
              <a:gd name="connsiteY6" fmla="*/ 1356905 h 1356905"/>
              <a:gd name="connsiteX7" fmla="*/ 0 w 2226322"/>
              <a:gd name="connsiteY7" fmla="*/ 0 h 13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22" h="1356905">
                <a:moveTo>
                  <a:pt x="0" y="0"/>
                </a:moveTo>
                <a:lnTo>
                  <a:pt x="2226322" y="0"/>
                </a:lnTo>
                <a:lnTo>
                  <a:pt x="2214258" y="21465"/>
                </a:lnTo>
                <a:cubicBezTo>
                  <a:pt x="2070874" y="251659"/>
                  <a:pt x="1771410" y="520378"/>
                  <a:pt x="1585732" y="648182"/>
                </a:cubicBezTo>
                <a:cubicBezTo>
                  <a:pt x="1288648" y="852668"/>
                  <a:pt x="787078" y="760071"/>
                  <a:pt x="462987" y="914400"/>
                </a:cubicBezTo>
                <a:cubicBezTo>
                  <a:pt x="341453" y="972273"/>
                  <a:pt x="217748" y="1104478"/>
                  <a:pt x="102250" y="1237768"/>
                </a:cubicBezTo>
                <a:lnTo>
                  <a:pt x="0" y="13569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160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77</Words>
  <Application>Microsoft Office PowerPoint</Application>
  <PresentationFormat>شاشة عريضة</PresentationFormat>
  <Paragraphs>13</Paragraphs>
  <Slides>8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Arial</vt:lpstr>
      <vt:lpstr>A Jannat LT</vt:lpstr>
      <vt:lpstr>Calibri</vt:lpstr>
      <vt:lpstr>Abdo Logo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(22)</dc:title>
  <dc:creator>قناة البوربوينت الإسلامي</dc:creator>
  <cp:lastModifiedBy>قناة البوربوينت الإسلامي</cp:lastModifiedBy>
  <cp:revision>6</cp:revision>
  <dcterms:created xsi:type="dcterms:W3CDTF">2024-02-03T01:41:02Z</dcterms:created>
  <dcterms:modified xsi:type="dcterms:W3CDTF">2025-04-14T14:44:36Z</dcterms:modified>
</cp:coreProperties>
</file>