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277" r:id="rId3"/>
    <p:sldId id="276" r:id="rId4"/>
    <p:sldId id="257" r:id="rId5"/>
    <p:sldId id="267" r:id="rId6"/>
    <p:sldId id="258" r:id="rId7"/>
    <p:sldId id="274" r:id="rId8"/>
    <p:sldId id="259" r:id="rId9"/>
    <p:sldId id="260" r:id="rId10"/>
    <p:sldId id="266" r:id="rId11"/>
    <p:sldId id="261" r:id="rId12"/>
    <p:sldId id="262" r:id="rId13"/>
    <p:sldId id="263" r:id="rId14"/>
    <p:sldId id="265" r:id="rId15"/>
    <p:sldId id="268" r:id="rId16"/>
    <p:sldId id="269" r:id="rId17"/>
    <p:sldId id="270" r:id="rId18"/>
    <p:sldId id="271" r:id="rId19"/>
    <p:sldId id="272" r:id="rId20"/>
    <p:sldId id="273" r:id="rId21"/>
  </p:sldIdLst>
  <p:sldSz cx="12192000" cy="6858000"/>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9867"/>
    <a:srgbClr val="E9C4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94660"/>
  </p:normalViewPr>
  <p:slideViewPr>
    <p:cSldViewPr>
      <p:cViewPr varScale="1">
        <p:scale>
          <a:sx n="65" d="100"/>
          <a:sy n="65" d="100"/>
        </p:scale>
        <p:origin x="658" y="278"/>
      </p:cViewPr>
      <p:guideLst/>
    </p:cSldViewPr>
  </p:slideViewPr>
  <p:notesTextViewPr>
    <p:cViewPr>
      <p:scale>
        <a:sx n="1" d="1"/>
        <a:sy n="1" d="1"/>
      </p:scale>
      <p:origin x="0" y="0"/>
    </p:cViewPr>
  </p:notesTextViewPr>
  <p:gridSpacing cx="68400" cy="684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البوربوينت الإسلامي" userId="8292d700421e9dbf" providerId="LiveId" clId="{44834884-7244-4B4D-9739-3D3C76A29974}"/>
    <pc:docChg chg="undo custSel addSld delSld modSld sldOrd addMainMaster">
      <pc:chgData name="البوربوينت الإسلامي" userId="8292d700421e9dbf" providerId="LiveId" clId="{44834884-7244-4B4D-9739-3D3C76A29974}" dt="2024-08-15T07:29:27.812" v="315" actId="47"/>
      <pc:docMkLst>
        <pc:docMk/>
      </pc:docMkLst>
      <pc:sldChg chg="addSp modSp del mod modAnim">
        <pc:chgData name="البوربوينت الإسلامي" userId="8292d700421e9dbf" providerId="LiveId" clId="{44834884-7244-4B4D-9739-3D3C76A29974}" dt="2024-08-15T07:29:27.812" v="315" actId="47"/>
        <pc:sldMkLst>
          <pc:docMk/>
          <pc:sldMk cId="444959951" sldId="256"/>
        </pc:sldMkLst>
        <pc:spChg chg="mod">
          <ac:chgData name="البوربوينت الإسلامي" userId="8292d700421e9dbf" providerId="LiveId" clId="{44834884-7244-4B4D-9739-3D3C76A29974}" dt="2024-08-15T07:21:58.229" v="314" actId="113"/>
          <ac:spMkLst>
            <pc:docMk/>
            <pc:sldMk cId="444959951" sldId="256"/>
            <ac:spMk id="6" creationId="{36CE89B6-382B-F3B3-AA7E-7025A78B943A}"/>
          </ac:spMkLst>
        </pc:spChg>
        <pc:spChg chg="add mod">
          <ac:chgData name="البوربوينت الإسلامي" userId="8292d700421e9dbf" providerId="LiveId" clId="{44834884-7244-4B4D-9739-3D3C76A29974}" dt="2024-08-15T07:21:54.368" v="313" actId="113"/>
          <ac:spMkLst>
            <pc:docMk/>
            <pc:sldMk cId="444959951" sldId="256"/>
            <ac:spMk id="8" creationId="{FA714726-DAAD-B7CF-5205-97AE2CC3A156}"/>
          </ac:spMkLst>
        </pc:spChg>
        <pc:spChg chg="add mod">
          <ac:chgData name="البوربوينت الإسلامي" userId="8292d700421e9dbf" providerId="LiveId" clId="{44834884-7244-4B4D-9739-3D3C76A29974}" dt="2024-08-15T07:21:54.368" v="313" actId="113"/>
          <ac:spMkLst>
            <pc:docMk/>
            <pc:sldMk cId="444959951" sldId="256"/>
            <ac:spMk id="9" creationId="{167C9293-4700-0FBE-5FE7-6C139608F100}"/>
          </ac:spMkLst>
        </pc:spChg>
        <pc:spChg chg="add mod">
          <ac:chgData name="البوربوينت الإسلامي" userId="8292d700421e9dbf" providerId="LiveId" clId="{44834884-7244-4B4D-9739-3D3C76A29974}" dt="2024-08-15T07:21:54.368" v="313" actId="113"/>
          <ac:spMkLst>
            <pc:docMk/>
            <pc:sldMk cId="444959951" sldId="256"/>
            <ac:spMk id="10" creationId="{643BE4C0-42CC-5508-3078-3A10F76A8DC8}"/>
          </ac:spMkLst>
        </pc:spChg>
        <pc:picChg chg="add mod">
          <ac:chgData name="البوربوينت الإسلامي" userId="8292d700421e9dbf" providerId="LiveId" clId="{44834884-7244-4B4D-9739-3D3C76A29974}" dt="2024-08-15T07:21:22.576" v="301" actId="1038"/>
          <ac:picMkLst>
            <pc:docMk/>
            <pc:sldMk cId="444959951" sldId="256"/>
            <ac:picMk id="11" creationId="{B61C6A22-2677-B3AA-984D-492E54F61CAA}"/>
          </ac:picMkLst>
        </pc:picChg>
        <pc:picChg chg="add mod">
          <ac:chgData name="البوربوينت الإسلامي" userId="8292d700421e9dbf" providerId="LiveId" clId="{44834884-7244-4B4D-9739-3D3C76A29974}" dt="2024-08-15T07:21:41.522" v="311" actId="1036"/>
          <ac:picMkLst>
            <pc:docMk/>
            <pc:sldMk cId="444959951" sldId="256"/>
            <ac:picMk id="12" creationId="{E7948FAF-0847-9EF1-E095-099DB5B1A5D5}"/>
          </ac:picMkLst>
        </pc:picChg>
        <pc:picChg chg="add mod">
          <ac:chgData name="البوربوينت الإسلامي" userId="8292d700421e9dbf" providerId="LiveId" clId="{44834884-7244-4B4D-9739-3D3C76A29974}" dt="2024-08-15T07:21:15.338" v="299" actId="404"/>
          <ac:picMkLst>
            <pc:docMk/>
            <pc:sldMk cId="444959951" sldId="256"/>
            <ac:picMk id="1026" creationId="{4E62D9FD-B3D1-A3BE-39E0-0A4C8BABA0E5}"/>
          </ac:picMkLst>
        </pc:picChg>
      </pc:sldChg>
      <pc:sldChg chg="modSp modAnim">
        <pc:chgData name="البوربوينت الإسلامي" userId="8292d700421e9dbf" providerId="LiveId" clId="{44834884-7244-4B4D-9739-3D3C76A29974}" dt="2024-08-15T06:46:49.831" v="66"/>
        <pc:sldMkLst>
          <pc:docMk/>
          <pc:sldMk cId="4267448537" sldId="258"/>
        </pc:sldMkLst>
        <pc:spChg chg="mod">
          <ac:chgData name="البوربوينت الإسلامي" userId="8292d700421e9dbf" providerId="LiveId" clId="{44834884-7244-4B4D-9739-3D3C76A29974}" dt="2024-08-15T06:41:44.169" v="26" actId="6549"/>
          <ac:spMkLst>
            <pc:docMk/>
            <pc:sldMk cId="4267448537" sldId="258"/>
            <ac:spMk id="6" creationId="{36CE89B6-382B-F3B3-AA7E-7025A78B943A}"/>
          </ac:spMkLst>
        </pc:spChg>
      </pc:sldChg>
      <pc:sldChg chg="modSp mod modAnim">
        <pc:chgData name="البوربوينت الإسلامي" userId="8292d700421e9dbf" providerId="LiveId" clId="{44834884-7244-4B4D-9739-3D3C76A29974}" dt="2024-08-15T06:41:33.124" v="25"/>
        <pc:sldMkLst>
          <pc:docMk/>
          <pc:sldMk cId="616734193" sldId="259"/>
        </pc:sldMkLst>
        <pc:spChg chg="mod">
          <ac:chgData name="البوربوينت الإسلامي" userId="8292d700421e9dbf" providerId="LiveId" clId="{44834884-7244-4B4D-9739-3D3C76A29974}" dt="2024-08-15T06:41:09.750" v="20" actId="21"/>
          <ac:spMkLst>
            <pc:docMk/>
            <pc:sldMk cId="616734193" sldId="259"/>
            <ac:spMk id="6" creationId="{36CE89B6-382B-F3B3-AA7E-7025A78B943A}"/>
          </ac:spMkLst>
        </pc:spChg>
      </pc:sldChg>
      <pc:sldChg chg="modSp mod modAnim">
        <pc:chgData name="البوربوينت الإسلامي" userId="8292d700421e9dbf" providerId="LiveId" clId="{44834884-7244-4B4D-9739-3D3C76A29974}" dt="2024-08-15T06:45:41.448" v="61" actId="14100"/>
        <pc:sldMkLst>
          <pc:docMk/>
          <pc:sldMk cId="3952783355" sldId="260"/>
        </pc:sldMkLst>
        <pc:spChg chg="mod">
          <ac:chgData name="البوربوينت الإسلامي" userId="8292d700421e9dbf" providerId="LiveId" clId="{44834884-7244-4B4D-9739-3D3C76A29974}" dt="2024-08-15T06:45:41.448" v="61" actId="14100"/>
          <ac:spMkLst>
            <pc:docMk/>
            <pc:sldMk cId="3952783355" sldId="260"/>
            <ac:spMk id="6" creationId="{36CE89B6-382B-F3B3-AA7E-7025A78B943A}"/>
          </ac:spMkLst>
        </pc:spChg>
      </pc:sldChg>
      <pc:sldChg chg="modAnim">
        <pc:chgData name="البوربوينت الإسلامي" userId="8292d700421e9dbf" providerId="LiveId" clId="{44834884-7244-4B4D-9739-3D3C76A29974}" dt="2024-08-15T06:50:07.377" v="74"/>
        <pc:sldMkLst>
          <pc:docMk/>
          <pc:sldMk cId="304671162" sldId="263"/>
        </pc:sldMkLst>
      </pc:sldChg>
      <pc:sldChg chg="modSp mod modAnim">
        <pc:chgData name="البوربوينت الإسلامي" userId="8292d700421e9dbf" providerId="LiveId" clId="{44834884-7244-4B4D-9739-3D3C76A29974}" dt="2024-08-15T06:45:46.731" v="62" actId="14100"/>
        <pc:sldMkLst>
          <pc:docMk/>
          <pc:sldMk cId="1675115237" sldId="265"/>
        </pc:sldMkLst>
        <pc:spChg chg="mod">
          <ac:chgData name="البوربوينت الإسلامي" userId="8292d700421e9dbf" providerId="LiveId" clId="{44834884-7244-4B4D-9739-3D3C76A29974}" dt="2024-08-15T06:45:46.731" v="62" actId="14100"/>
          <ac:spMkLst>
            <pc:docMk/>
            <pc:sldMk cId="1675115237" sldId="265"/>
            <ac:spMk id="6" creationId="{36CE89B6-382B-F3B3-AA7E-7025A78B943A}"/>
          </ac:spMkLst>
        </pc:spChg>
      </pc:sldChg>
      <pc:sldChg chg="modSp mod ord modAnim">
        <pc:chgData name="البوربوينت الإسلامي" userId="8292d700421e9dbf" providerId="LiveId" clId="{44834884-7244-4B4D-9739-3D3C76A29974}" dt="2024-08-15T06:45:26.455" v="59" actId="14100"/>
        <pc:sldMkLst>
          <pc:docMk/>
          <pc:sldMk cId="2484769475" sldId="267"/>
        </pc:sldMkLst>
        <pc:spChg chg="mod">
          <ac:chgData name="البوربوينت الإسلامي" userId="8292d700421e9dbf" providerId="LiveId" clId="{44834884-7244-4B4D-9739-3D3C76A29974}" dt="2024-08-15T06:45:26.455" v="59" actId="14100"/>
          <ac:spMkLst>
            <pc:docMk/>
            <pc:sldMk cId="2484769475" sldId="267"/>
            <ac:spMk id="6" creationId="{36CE89B6-382B-F3B3-AA7E-7025A78B943A}"/>
          </ac:spMkLst>
        </pc:spChg>
      </pc:sldChg>
      <pc:sldChg chg="modAnim">
        <pc:chgData name="البوربوينت الإسلامي" userId="8292d700421e9dbf" providerId="LiveId" clId="{44834884-7244-4B4D-9739-3D3C76A29974}" dt="2024-08-15T06:50:07.752" v="75"/>
        <pc:sldMkLst>
          <pc:docMk/>
          <pc:sldMk cId="3463985884" sldId="268"/>
        </pc:sldMkLst>
      </pc:sldChg>
      <pc:sldChg chg="modAnim">
        <pc:chgData name="البوربوينت الإسلامي" userId="8292d700421e9dbf" providerId="LiveId" clId="{44834884-7244-4B4D-9739-3D3C76A29974}" dt="2024-08-15T06:50:08.409" v="76"/>
        <pc:sldMkLst>
          <pc:docMk/>
          <pc:sldMk cId="3341463873" sldId="269"/>
        </pc:sldMkLst>
      </pc:sldChg>
      <pc:sldChg chg="modAnim">
        <pc:chgData name="البوربوينت الإسلامي" userId="8292d700421e9dbf" providerId="LiveId" clId="{44834884-7244-4B4D-9739-3D3C76A29974}" dt="2024-08-15T06:50:10.191" v="77"/>
        <pc:sldMkLst>
          <pc:docMk/>
          <pc:sldMk cId="4234430340" sldId="270"/>
        </pc:sldMkLst>
      </pc:sldChg>
      <pc:sldChg chg="modSp mod addAnim delAnim modAnim">
        <pc:chgData name="البوربوينت الإسلامي" userId="8292d700421e9dbf" providerId="LiveId" clId="{44834884-7244-4B4D-9739-3D3C76A29974}" dt="2024-08-15T06:52:00.227" v="84" actId="108"/>
        <pc:sldMkLst>
          <pc:docMk/>
          <pc:sldMk cId="4291883495" sldId="271"/>
        </pc:sldMkLst>
        <pc:spChg chg="mod">
          <ac:chgData name="البوربوينت الإسلامي" userId="8292d700421e9dbf" providerId="LiveId" clId="{44834884-7244-4B4D-9739-3D3C76A29974}" dt="2024-08-15T06:52:00.227" v="84" actId="108"/>
          <ac:spMkLst>
            <pc:docMk/>
            <pc:sldMk cId="4291883495" sldId="271"/>
            <ac:spMk id="6" creationId="{36CE89B6-382B-F3B3-AA7E-7025A78B943A}"/>
          </ac:spMkLst>
        </pc:spChg>
      </pc:sldChg>
      <pc:sldChg chg="modSp mod modAnim">
        <pc:chgData name="البوربوينت الإسلامي" userId="8292d700421e9dbf" providerId="LiveId" clId="{44834884-7244-4B4D-9739-3D3C76A29974}" dt="2024-08-15T06:45:14.185" v="58"/>
        <pc:sldMkLst>
          <pc:docMk/>
          <pc:sldMk cId="3221101230" sldId="272"/>
        </pc:sldMkLst>
        <pc:spChg chg="mod">
          <ac:chgData name="البوربوينت الإسلامي" userId="8292d700421e9dbf" providerId="LiveId" clId="{44834884-7244-4B4D-9739-3D3C76A29974}" dt="2024-08-15T06:39:27.919" v="12" actId="1037"/>
          <ac:spMkLst>
            <pc:docMk/>
            <pc:sldMk cId="3221101230" sldId="272"/>
            <ac:spMk id="6" creationId="{36CE89B6-382B-F3B3-AA7E-7025A78B943A}"/>
          </ac:spMkLst>
        </pc:spChg>
      </pc:sldChg>
      <pc:sldChg chg="modSp add modAnim">
        <pc:chgData name="البوربوينت الإسلامي" userId="8292d700421e9dbf" providerId="LiveId" clId="{44834884-7244-4B4D-9739-3D3C76A29974}" dt="2024-08-15T06:50:24.740" v="81"/>
        <pc:sldMkLst>
          <pc:docMk/>
          <pc:sldMk cId="2370397674" sldId="273"/>
        </pc:sldMkLst>
        <pc:spChg chg="mod">
          <ac:chgData name="البوربوينت الإسلامي" userId="8292d700421e9dbf" providerId="LiveId" clId="{44834884-7244-4B4D-9739-3D3C76A29974}" dt="2024-08-15T06:48:22.317" v="67" actId="20577"/>
          <ac:spMkLst>
            <pc:docMk/>
            <pc:sldMk cId="2370397674" sldId="273"/>
            <ac:spMk id="6" creationId="{36CE89B6-382B-F3B3-AA7E-7025A78B943A}"/>
          </ac:spMkLst>
        </pc:spChg>
      </pc:sldChg>
      <pc:sldChg chg="modSp add mod ord modAnim">
        <pc:chgData name="البوربوينت الإسلامي" userId="8292d700421e9dbf" providerId="LiveId" clId="{44834884-7244-4B4D-9739-3D3C76A29974}" dt="2024-08-15T06:45:29.973" v="60" actId="14100"/>
        <pc:sldMkLst>
          <pc:docMk/>
          <pc:sldMk cId="3249238967" sldId="274"/>
        </pc:sldMkLst>
        <pc:spChg chg="mod">
          <ac:chgData name="البوربوينت الإسلامي" userId="8292d700421e9dbf" providerId="LiveId" clId="{44834884-7244-4B4D-9739-3D3C76A29974}" dt="2024-08-15T06:45:29.973" v="60" actId="14100"/>
          <ac:spMkLst>
            <pc:docMk/>
            <pc:sldMk cId="3249238967" sldId="274"/>
            <ac:spMk id="6" creationId="{36CE89B6-382B-F3B3-AA7E-7025A78B943A}"/>
          </ac:spMkLst>
        </pc:spChg>
      </pc:sldChg>
      <pc:sldChg chg="modSp add mod">
        <pc:chgData name="البوربوينت الإسلامي" userId="8292d700421e9dbf" providerId="LiveId" clId="{44834884-7244-4B4D-9739-3D3C76A29974}" dt="2024-08-15T07:07:12.439" v="158" actId="1036"/>
        <pc:sldMkLst>
          <pc:docMk/>
          <pc:sldMk cId="835647285" sldId="275"/>
        </pc:sldMkLst>
        <pc:spChg chg="mod">
          <ac:chgData name="البوربوينت الإسلامي" userId="8292d700421e9dbf" providerId="LiveId" clId="{44834884-7244-4B4D-9739-3D3C76A29974}" dt="2024-08-15T07:07:12.439" v="158" actId="1036"/>
          <ac:spMkLst>
            <pc:docMk/>
            <pc:sldMk cId="835647285" sldId="275"/>
            <ac:spMk id="2" creationId="{207525C0-C5FA-F144-8A91-177F30BA2DF4}"/>
          </ac:spMkLst>
        </pc:spChg>
      </pc:sldChg>
      <pc:sldChg chg="add">
        <pc:chgData name="البوربوينت الإسلامي" userId="8292d700421e9dbf" providerId="LiveId" clId="{44834884-7244-4B4D-9739-3D3C76A29974}" dt="2024-08-15T07:14:32.032" v="159" actId="2890"/>
        <pc:sldMkLst>
          <pc:docMk/>
          <pc:sldMk cId="968382969" sldId="276"/>
        </pc:sldMkLst>
      </pc:sldChg>
      <pc:sldMasterChg chg="add addSldLayout">
        <pc:chgData name="البوربوينت الإسلامي" userId="8292d700421e9dbf" providerId="LiveId" clId="{44834884-7244-4B4D-9739-3D3C76A29974}" dt="2024-08-15T07:06:40.134" v="141" actId="27028"/>
        <pc:sldMasterMkLst>
          <pc:docMk/>
          <pc:sldMasterMk cId="4179388560" sldId="2147483660"/>
        </pc:sldMasterMkLst>
        <pc:sldLayoutChg chg="add">
          <pc:chgData name="البوربوينت الإسلامي" userId="8292d700421e9dbf" providerId="LiveId" clId="{44834884-7244-4B4D-9739-3D3C76A29974}" dt="2024-08-15T07:06:40.134" v="141" actId="27028"/>
          <pc:sldLayoutMkLst>
            <pc:docMk/>
            <pc:sldMasterMk cId="4179388560" sldId="2147483660"/>
            <pc:sldLayoutMk cId="4239396527" sldId="214748366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D47CF19-64EC-F4B9-9514-7D6197216E1D}"/>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JO"/>
          </a:p>
        </p:txBody>
      </p:sp>
      <p:sp>
        <p:nvSpPr>
          <p:cNvPr id="3" name="عنوان فرعي 2">
            <a:extLst>
              <a:ext uri="{FF2B5EF4-FFF2-40B4-BE49-F238E27FC236}">
                <a16:creationId xmlns:a16="http://schemas.microsoft.com/office/drawing/2014/main" id="{D7F44393-95DC-5FC5-15A6-BF1E382F64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JO"/>
          </a:p>
        </p:txBody>
      </p:sp>
      <p:sp>
        <p:nvSpPr>
          <p:cNvPr id="4" name="عنصر نائب للتاريخ 3">
            <a:extLst>
              <a:ext uri="{FF2B5EF4-FFF2-40B4-BE49-F238E27FC236}">
                <a16:creationId xmlns:a16="http://schemas.microsoft.com/office/drawing/2014/main" id="{86155CE7-4BC0-C677-D7C5-6835D3258393}"/>
              </a:ext>
            </a:extLst>
          </p:cNvPr>
          <p:cNvSpPr>
            <a:spLocks noGrp="1"/>
          </p:cNvSpPr>
          <p:nvPr>
            <p:ph type="dt" sz="half" idx="10"/>
          </p:nvPr>
        </p:nvSpPr>
        <p:spPr/>
        <p:txBody>
          <a:bodyPr/>
          <a:lstStyle/>
          <a:p>
            <a:fld id="{61A157EF-DEFC-4893-B4C7-5DFEBC84FDEC}" type="datetimeFigureOut">
              <a:rPr lang="ar-JO" smtClean="0"/>
              <a:t>16/10/1446</a:t>
            </a:fld>
            <a:endParaRPr lang="ar-JO"/>
          </a:p>
        </p:txBody>
      </p:sp>
      <p:sp>
        <p:nvSpPr>
          <p:cNvPr id="5" name="عنصر نائب للتذييل 4">
            <a:extLst>
              <a:ext uri="{FF2B5EF4-FFF2-40B4-BE49-F238E27FC236}">
                <a16:creationId xmlns:a16="http://schemas.microsoft.com/office/drawing/2014/main" id="{F0EBAADF-A98A-E0E9-49BB-F6F90C2A6D45}"/>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2A7101C5-C1C1-8A6E-08C8-C610153D323D}"/>
              </a:ext>
            </a:extLst>
          </p:cNvPr>
          <p:cNvSpPr>
            <a:spLocks noGrp="1"/>
          </p:cNvSpPr>
          <p:nvPr>
            <p:ph type="sldNum" sz="quarter" idx="12"/>
          </p:nvPr>
        </p:nvSpPr>
        <p:spPr/>
        <p:txBody>
          <a:bodyPr/>
          <a:lstStyle/>
          <a:p>
            <a:fld id="{7B5CA191-9AE9-469B-AEED-F386DA4DB904}" type="slidenum">
              <a:rPr lang="ar-JO" smtClean="0"/>
              <a:t>‹#›</a:t>
            </a:fld>
            <a:endParaRPr lang="ar-JO"/>
          </a:p>
        </p:txBody>
      </p:sp>
    </p:spTree>
    <p:extLst>
      <p:ext uri="{BB962C8B-B14F-4D97-AF65-F5344CB8AC3E}">
        <p14:creationId xmlns:p14="http://schemas.microsoft.com/office/powerpoint/2010/main" val="251660445"/>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C29019C-F31B-5A65-4F4A-707BE189D8E3}"/>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عنوان العمودي 2">
            <a:extLst>
              <a:ext uri="{FF2B5EF4-FFF2-40B4-BE49-F238E27FC236}">
                <a16:creationId xmlns:a16="http://schemas.microsoft.com/office/drawing/2014/main" id="{8A60943C-CA90-DD03-EC73-39A0CAE49F0C}"/>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6EAD82BD-1763-A870-C719-1DF477B8EC34}"/>
              </a:ext>
            </a:extLst>
          </p:cNvPr>
          <p:cNvSpPr>
            <a:spLocks noGrp="1"/>
          </p:cNvSpPr>
          <p:nvPr>
            <p:ph type="dt" sz="half" idx="10"/>
          </p:nvPr>
        </p:nvSpPr>
        <p:spPr/>
        <p:txBody>
          <a:bodyPr/>
          <a:lstStyle/>
          <a:p>
            <a:fld id="{61A157EF-DEFC-4893-B4C7-5DFEBC84FDEC}" type="datetimeFigureOut">
              <a:rPr lang="ar-JO" smtClean="0"/>
              <a:t>16/10/1446</a:t>
            </a:fld>
            <a:endParaRPr lang="ar-JO"/>
          </a:p>
        </p:txBody>
      </p:sp>
      <p:sp>
        <p:nvSpPr>
          <p:cNvPr id="5" name="عنصر نائب للتذييل 4">
            <a:extLst>
              <a:ext uri="{FF2B5EF4-FFF2-40B4-BE49-F238E27FC236}">
                <a16:creationId xmlns:a16="http://schemas.microsoft.com/office/drawing/2014/main" id="{2C79F1D3-8295-6695-4303-0960F8124E8B}"/>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9F52B6C3-1A5D-B5E5-5402-79C00522F301}"/>
              </a:ext>
            </a:extLst>
          </p:cNvPr>
          <p:cNvSpPr>
            <a:spLocks noGrp="1"/>
          </p:cNvSpPr>
          <p:nvPr>
            <p:ph type="sldNum" sz="quarter" idx="12"/>
          </p:nvPr>
        </p:nvSpPr>
        <p:spPr/>
        <p:txBody>
          <a:bodyPr/>
          <a:lstStyle/>
          <a:p>
            <a:fld id="{7B5CA191-9AE9-469B-AEED-F386DA4DB904}" type="slidenum">
              <a:rPr lang="ar-JO" smtClean="0"/>
              <a:t>‹#›</a:t>
            </a:fld>
            <a:endParaRPr lang="ar-JO"/>
          </a:p>
        </p:txBody>
      </p:sp>
    </p:spTree>
    <p:extLst>
      <p:ext uri="{BB962C8B-B14F-4D97-AF65-F5344CB8AC3E}">
        <p14:creationId xmlns:p14="http://schemas.microsoft.com/office/powerpoint/2010/main" val="1856003095"/>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B9DEB645-FA02-9251-3E83-0DD85C15D792}"/>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JO"/>
          </a:p>
        </p:txBody>
      </p:sp>
      <p:sp>
        <p:nvSpPr>
          <p:cNvPr id="3" name="عنصر نائب للعنوان العمودي 2">
            <a:extLst>
              <a:ext uri="{FF2B5EF4-FFF2-40B4-BE49-F238E27FC236}">
                <a16:creationId xmlns:a16="http://schemas.microsoft.com/office/drawing/2014/main" id="{502C4639-D0E6-9089-ABB3-5DB1FE7FFD95}"/>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9D099616-5CCF-A586-180E-78F55A7C3BCE}"/>
              </a:ext>
            </a:extLst>
          </p:cNvPr>
          <p:cNvSpPr>
            <a:spLocks noGrp="1"/>
          </p:cNvSpPr>
          <p:nvPr>
            <p:ph type="dt" sz="half" idx="10"/>
          </p:nvPr>
        </p:nvSpPr>
        <p:spPr/>
        <p:txBody>
          <a:bodyPr/>
          <a:lstStyle/>
          <a:p>
            <a:fld id="{61A157EF-DEFC-4893-B4C7-5DFEBC84FDEC}" type="datetimeFigureOut">
              <a:rPr lang="ar-JO" smtClean="0"/>
              <a:t>16/10/1446</a:t>
            </a:fld>
            <a:endParaRPr lang="ar-JO"/>
          </a:p>
        </p:txBody>
      </p:sp>
      <p:sp>
        <p:nvSpPr>
          <p:cNvPr id="5" name="عنصر نائب للتذييل 4">
            <a:extLst>
              <a:ext uri="{FF2B5EF4-FFF2-40B4-BE49-F238E27FC236}">
                <a16:creationId xmlns:a16="http://schemas.microsoft.com/office/drawing/2014/main" id="{D8D3D83B-3305-5655-1C8D-40E03DFA1218}"/>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479E6186-ECC7-5940-255C-162B242BE0D3}"/>
              </a:ext>
            </a:extLst>
          </p:cNvPr>
          <p:cNvSpPr>
            <a:spLocks noGrp="1"/>
          </p:cNvSpPr>
          <p:nvPr>
            <p:ph type="sldNum" sz="quarter" idx="12"/>
          </p:nvPr>
        </p:nvSpPr>
        <p:spPr/>
        <p:txBody>
          <a:bodyPr/>
          <a:lstStyle/>
          <a:p>
            <a:fld id="{7B5CA191-9AE9-469B-AEED-F386DA4DB904}" type="slidenum">
              <a:rPr lang="ar-JO" smtClean="0"/>
              <a:t>‹#›</a:t>
            </a:fld>
            <a:endParaRPr lang="ar-JO"/>
          </a:p>
        </p:txBody>
      </p:sp>
    </p:spTree>
    <p:extLst>
      <p:ext uri="{BB962C8B-B14F-4D97-AF65-F5344CB8AC3E}">
        <p14:creationId xmlns:p14="http://schemas.microsoft.com/office/powerpoint/2010/main" val="4047439897"/>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7FD8C8-1F4D-9B3A-1C92-5ABCF302A26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JO"/>
          </a:p>
        </p:txBody>
      </p:sp>
      <p:sp>
        <p:nvSpPr>
          <p:cNvPr id="3" name="عنوان فرعي 2">
            <a:extLst>
              <a:ext uri="{FF2B5EF4-FFF2-40B4-BE49-F238E27FC236}">
                <a16:creationId xmlns:a16="http://schemas.microsoft.com/office/drawing/2014/main" id="{43755CAF-BDC1-0CE1-7C2F-DBC0C9B29E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JO"/>
          </a:p>
        </p:txBody>
      </p:sp>
      <p:sp>
        <p:nvSpPr>
          <p:cNvPr id="4" name="عنصر نائب للتاريخ 3">
            <a:extLst>
              <a:ext uri="{FF2B5EF4-FFF2-40B4-BE49-F238E27FC236}">
                <a16:creationId xmlns:a16="http://schemas.microsoft.com/office/drawing/2014/main" id="{46AB6747-B8BF-62BB-BA60-F68A12C71826}"/>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797488D8-EB0E-423F-81C1-0F7BC0B04D81}" type="datetimeFigureOut">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16/10/1446</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عنصر نائب للتذييل 4">
            <a:extLst>
              <a:ext uri="{FF2B5EF4-FFF2-40B4-BE49-F238E27FC236}">
                <a16:creationId xmlns:a16="http://schemas.microsoft.com/office/drawing/2014/main" id="{6B43EF66-7BBC-2B6B-0A55-F50D9F2F1453}"/>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عنصر نائب لرقم الشريحة 5">
            <a:extLst>
              <a:ext uri="{FF2B5EF4-FFF2-40B4-BE49-F238E27FC236}">
                <a16:creationId xmlns:a16="http://schemas.microsoft.com/office/drawing/2014/main" id="{7FD614FB-4F9D-1FBD-BB89-C7B264C7D1DD}"/>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C51D081-0B4F-410B-BD58-E9CBF16D179D}" type="slidenum">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9552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0453453-75F4-2442-A18F-33C8B8648CB1}"/>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محتوى 2">
            <a:extLst>
              <a:ext uri="{FF2B5EF4-FFF2-40B4-BE49-F238E27FC236}">
                <a16:creationId xmlns:a16="http://schemas.microsoft.com/office/drawing/2014/main" id="{37BDD710-9470-E322-EB52-D5A585FAA074}"/>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1BEA2B4E-E88F-B56F-D645-DE31B0F5CEDD}"/>
              </a:ext>
            </a:extLst>
          </p:cNvPr>
          <p:cNvSpPr>
            <a:spLocks noGrp="1"/>
          </p:cNvSpPr>
          <p:nvPr>
            <p:ph type="dt" sz="half" idx="10"/>
          </p:nvPr>
        </p:nvSpPr>
        <p:spPr/>
        <p:txBody>
          <a:bodyPr/>
          <a:lstStyle/>
          <a:p>
            <a:fld id="{61A157EF-DEFC-4893-B4C7-5DFEBC84FDEC}" type="datetimeFigureOut">
              <a:rPr lang="ar-JO" smtClean="0"/>
              <a:t>16/10/1446</a:t>
            </a:fld>
            <a:endParaRPr lang="ar-JO"/>
          </a:p>
        </p:txBody>
      </p:sp>
      <p:sp>
        <p:nvSpPr>
          <p:cNvPr id="5" name="عنصر نائب للتذييل 4">
            <a:extLst>
              <a:ext uri="{FF2B5EF4-FFF2-40B4-BE49-F238E27FC236}">
                <a16:creationId xmlns:a16="http://schemas.microsoft.com/office/drawing/2014/main" id="{FA87AE19-091D-3EC3-318A-8ECD9ECB29FD}"/>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B88B7874-386D-076E-512F-1A71EAC541FF}"/>
              </a:ext>
            </a:extLst>
          </p:cNvPr>
          <p:cNvSpPr>
            <a:spLocks noGrp="1"/>
          </p:cNvSpPr>
          <p:nvPr>
            <p:ph type="sldNum" sz="quarter" idx="12"/>
          </p:nvPr>
        </p:nvSpPr>
        <p:spPr/>
        <p:txBody>
          <a:bodyPr/>
          <a:lstStyle/>
          <a:p>
            <a:fld id="{7B5CA191-9AE9-469B-AEED-F386DA4DB904}" type="slidenum">
              <a:rPr lang="ar-JO" smtClean="0"/>
              <a:t>‹#›</a:t>
            </a:fld>
            <a:endParaRPr lang="ar-JO"/>
          </a:p>
        </p:txBody>
      </p:sp>
    </p:spTree>
    <p:extLst>
      <p:ext uri="{BB962C8B-B14F-4D97-AF65-F5344CB8AC3E}">
        <p14:creationId xmlns:p14="http://schemas.microsoft.com/office/powerpoint/2010/main" val="1518712352"/>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165F24-178C-7C6B-555F-E9E61D5E2071}"/>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393D14AF-B2C0-D14A-1232-884792DFCC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611F85BC-1FF1-A2A3-2790-2E1DE4F2B25C}"/>
              </a:ext>
            </a:extLst>
          </p:cNvPr>
          <p:cNvSpPr>
            <a:spLocks noGrp="1"/>
          </p:cNvSpPr>
          <p:nvPr>
            <p:ph type="dt" sz="half" idx="10"/>
          </p:nvPr>
        </p:nvSpPr>
        <p:spPr/>
        <p:txBody>
          <a:bodyPr/>
          <a:lstStyle/>
          <a:p>
            <a:fld id="{61A157EF-DEFC-4893-B4C7-5DFEBC84FDEC}" type="datetimeFigureOut">
              <a:rPr lang="ar-JO" smtClean="0"/>
              <a:t>16/10/1446</a:t>
            </a:fld>
            <a:endParaRPr lang="ar-JO"/>
          </a:p>
        </p:txBody>
      </p:sp>
      <p:sp>
        <p:nvSpPr>
          <p:cNvPr id="5" name="عنصر نائب للتذييل 4">
            <a:extLst>
              <a:ext uri="{FF2B5EF4-FFF2-40B4-BE49-F238E27FC236}">
                <a16:creationId xmlns:a16="http://schemas.microsoft.com/office/drawing/2014/main" id="{A8F9066D-7414-CF03-60D3-1BEB7FA409C6}"/>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BF9CEAE8-ECDC-B465-D746-B9CBCD9AEF66}"/>
              </a:ext>
            </a:extLst>
          </p:cNvPr>
          <p:cNvSpPr>
            <a:spLocks noGrp="1"/>
          </p:cNvSpPr>
          <p:nvPr>
            <p:ph type="sldNum" sz="quarter" idx="12"/>
          </p:nvPr>
        </p:nvSpPr>
        <p:spPr/>
        <p:txBody>
          <a:bodyPr/>
          <a:lstStyle/>
          <a:p>
            <a:fld id="{7B5CA191-9AE9-469B-AEED-F386DA4DB904}" type="slidenum">
              <a:rPr lang="ar-JO" smtClean="0"/>
              <a:t>‹#›</a:t>
            </a:fld>
            <a:endParaRPr lang="ar-JO"/>
          </a:p>
        </p:txBody>
      </p:sp>
    </p:spTree>
    <p:extLst>
      <p:ext uri="{BB962C8B-B14F-4D97-AF65-F5344CB8AC3E}">
        <p14:creationId xmlns:p14="http://schemas.microsoft.com/office/powerpoint/2010/main" val="3867854603"/>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4D8E851-7C92-7F4B-5D14-7CDFDC864319}"/>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محتوى 2">
            <a:extLst>
              <a:ext uri="{FF2B5EF4-FFF2-40B4-BE49-F238E27FC236}">
                <a16:creationId xmlns:a16="http://schemas.microsoft.com/office/drawing/2014/main" id="{20201F0C-33A6-5B09-6FCF-077CC2AD46BC}"/>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a:extLst>
              <a:ext uri="{FF2B5EF4-FFF2-40B4-BE49-F238E27FC236}">
                <a16:creationId xmlns:a16="http://schemas.microsoft.com/office/drawing/2014/main" id="{C47C2E49-EF4A-7CDB-91D2-7ACFCB0208B0}"/>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a:extLst>
              <a:ext uri="{FF2B5EF4-FFF2-40B4-BE49-F238E27FC236}">
                <a16:creationId xmlns:a16="http://schemas.microsoft.com/office/drawing/2014/main" id="{7731D504-D2D6-DA23-7328-2C80E7DC8A21}"/>
              </a:ext>
            </a:extLst>
          </p:cNvPr>
          <p:cNvSpPr>
            <a:spLocks noGrp="1"/>
          </p:cNvSpPr>
          <p:nvPr>
            <p:ph type="dt" sz="half" idx="10"/>
          </p:nvPr>
        </p:nvSpPr>
        <p:spPr/>
        <p:txBody>
          <a:bodyPr/>
          <a:lstStyle/>
          <a:p>
            <a:fld id="{61A157EF-DEFC-4893-B4C7-5DFEBC84FDEC}" type="datetimeFigureOut">
              <a:rPr lang="ar-JO" smtClean="0"/>
              <a:t>16/10/1446</a:t>
            </a:fld>
            <a:endParaRPr lang="ar-JO"/>
          </a:p>
        </p:txBody>
      </p:sp>
      <p:sp>
        <p:nvSpPr>
          <p:cNvPr id="6" name="عنصر نائب للتذييل 5">
            <a:extLst>
              <a:ext uri="{FF2B5EF4-FFF2-40B4-BE49-F238E27FC236}">
                <a16:creationId xmlns:a16="http://schemas.microsoft.com/office/drawing/2014/main" id="{EDDEBB6D-9F34-53CF-E139-7EAE87339049}"/>
              </a:ext>
            </a:extLst>
          </p:cNvPr>
          <p:cNvSpPr>
            <a:spLocks noGrp="1"/>
          </p:cNvSpPr>
          <p:nvPr>
            <p:ph type="ftr" sz="quarter" idx="11"/>
          </p:nvPr>
        </p:nvSpPr>
        <p:spPr/>
        <p:txBody>
          <a:bodyPr/>
          <a:lstStyle/>
          <a:p>
            <a:endParaRPr lang="ar-JO"/>
          </a:p>
        </p:txBody>
      </p:sp>
      <p:sp>
        <p:nvSpPr>
          <p:cNvPr id="7" name="عنصر نائب لرقم الشريحة 6">
            <a:extLst>
              <a:ext uri="{FF2B5EF4-FFF2-40B4-BE49-F238E27FC236}">
                <a16:creationId xmlns:a16="http://schemas.microsoft.com/office/drawing/2014/main" id="{08B78E41-DEB8-1837-DD4B-FE5B5248C127}"/>
              </a:ext>
            </a:extLst>
          </p:cNvPr>
          <p:cNvSpPr>
            <a:spLocks noGrp="1"/>
          </p:cNvSpPr>
          <p:nvPr>
            <p:ph type="sldNum" sz="quarter" idx="12"/>
          </p:nvPr>
        </p:nvSpPr>
        <p:spPr/>
        <p:txBody>
          <a:bodyPr/>
          <a:lstStyle/>
          <a:p>
            <a:fld id="{7B5CA191-9AE9-469B-AEED-F386DA4DB904}" type="slidenum">
              <a:rPr lang="ar-JO" smtClean="0"/>
              <a:t>‹#›</a:t>
            </a:fld>
            <a:endParaRPr lang="ar-JO"/>
          </a:p>
        </p:txBody>
      </p:sp>
    </p:spTree>
    <p:extLst>
      <p:ext uri="{BB962C8B-B14F-4D97-AF65-F5344CB8AC3E}">
        <p14:creationId xmlns:p14="http://schemas.microsoft.com/office/powerpoint/2010/main" val="2623127314"/>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9BDFF07-16AF-9BD2-8D0C-6FF3683CFAD9}"/>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E490C1FE-42B2-752F-E4FF-20751430FF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EA813001-3521-507C-C270-2C2FBC7029B7}"/>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a:extLst>
              <a:ext uri="{FF2B5EF4-FFF2-40B4-BE49-F238E27FC236}">
                <a16:creationId xmlns:a16="http://schemas.microsoft.com/office/drawing/2014/main" id="{F66CC9AB-55AA-79C0-033A-983E456CE4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87B99752-18F7-8D7C-80D5-E1605A6D1480}"/>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a:extLst>
              <a:ext uri="{FF2B5EF4-FFF2-40B4-BE49-F238E27FC236}">
                <a16:creationId xmlns:a16="http://schemas.microsoft.com/office/drawing/2014/main" id="{F523139F-903B-A155-1ACB-56FCE0C7AFA1}"/>
              </a:ext>
            </a:extLst>
          </p:cNvPr>
          <p:cNvSpPr>
            <a:spLocks noGrp="1"/>
          </p:cNvSpPr>
          <p:nvPr>
            <p:ph type="dt" sz="half" idx="10"/>
          </p:nvPr>
        </p:nvSpPr>
        <p:spPr/>
        <p:txBody>
          <a:bodyPr/>
          <a:lstStyle/>
          <a:p>
            <a:fld id="{61A157EF-DEFC-4893-B4C7-5DFEBC84FDEC}" type="datetimeFigureOut">
              <a:rPr lang="ar-JO" smtClean="0"/>
              <a:t>16/10/1446</a:t>
            </a:fld>
            <a:endParaRPr lang="ar-JO"/>
          </a:p>
        </p:txBody>
      </p:sp>
      <p:sp>
        <p:nvSpPr>
          <p:cNvPr id="8" name="عنصر نائب للتذييل 7">
            <a:extLst>
              <a:ext uri="{FF2B5EF4-FFF2-40B4-BE49-F238E27FC236}">
                <a16:creationId xmlns:a16="http://schemas.microsoft.com/office/drawing/2014/main" id="{AD11308C-FF31-481E-20B1-AF38A7843280}"/>
              </a:ext>
            </a:extLst>
          </p:cNvPr>
          <p:cNvSpPr>
            <a:spLocks noGrp="1"/>
          </p:cNvSpPr>
          <p:nvPr>
            <p:ph type="ftr" sz="quarter" idx="11"/>
          </p:nvPr>
        </p:nvSpPr>
        <p:spPr/>
        <p:txBody>
          <a:bodyPr/>
          <a:lstStyle/>
          <a:p>
            <a:endParaRPr lang="ar-JO"/>
          </a:p>
        </p:txBody>
      </p:sp>
      <p:sp>
        <p:nvSpPr>
          <p:cNvPr id="9" name="عنصر نائب لرقم الشريحة 8">
            <a:extLst>
              <a:ext uri="{FF2B5EF4-FFF2-40B4-BE49-F238E27FC236}">
                <a16:creationId xmlns:a16="http://schemas.microsoft.com/office/drawing/2014/main" id="{7D8A531C-C176-C5A2-DE7A-8E8106AC8385}"/>
              </a:ext>
            </a:extLst>
          </p:cNvPr>
          <p:cNvSpPr>
            <a:spLocks noGrp="1"/>
          </p:cNvSpPr>
          <p:nvPr>
            <p:ph type="sldNum" sz="quarter" idx="12"/>
          </p:nvPr>
        </p:nvSpPr>
        <p:spPr/>
        <p:txBody>
          <a:bodyPr/>
          <a:lstStyle/>
          <a:p>
            <a:fld id="{7B5CA191-9AE9-469B-AEED-F386DA4DB904}" type="slidenum">
              <a:rPr lang="ar-JO" smtClean="0"/>
              <a:t>‹#›</a:t>
            </a:fld>
            <a:endParaRPr lang="ar-JO"/>
          </a:p>
        </p:txBody>
      </p:sp>
    </p:spTree>
    <p:extLst>
      <p:ext uri="{BB962C8B-B14F-4D97-AF65-F5344CB8AC3E}">
        <p14:creationId xmlns:p14="http://schemas.microsoft.com/office/powerpoint/2010/main" val="1462874335"/>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FF08736-D3DE-C8DD-42CE-47372BB3B329}"/>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تاريخ 2">
            <a:extLst>
              <a:ext uri="{FF2B5EF4-FFF2-40B4-BE49-F238E27FC236}">
                <a16:creationId xmlns:a16="http://schemas.microsoft.com/office/drawing/2014/main" id="{54E176D5-D8E9-F241-B059-29B074B97BDE}"/>
              </a:ext>
            </a:extLst>
          </p:cNvPr>
          <p:cNvSpPr>
            <a:spLocks noGrp="1"/>
          </p:cNvSpPr>
          <p:nvPr>
            <p:ph type="dt" sz="half" idx="10"/>
          </p:nvPr>
        </p:nvSpPr>
        <p:spPr/>
        <p:txBody>
          <a:bodyPr/>
          <a:lstStyle/>
          <a:p>
            <a:fld id="{61A157EF-DEFC-4893-B4C7-5DFEBC84FDEC}" type="datetimeFigureOut">
              <a:rPr lang="ar-JO" smtClean="0"/>
              <a:t>16/10/1446</a:t>
            </a:fld>
            <a:endParaRPr lang="ar-JO"/>
          </a:p>
        </p:txBody>
      </p:sp>
      <p:sp>
        <p:nvSpPr>
          <p:cNvPr id="4" name="عنصر نائب للتذييل 3">
            <a:extLst>
              <a:ext uri="{FF2B5EF4-FFF2-40B4-BE49-F238E27FC236}">
                <a16:creationId xmlns:a16="http://schemas.microsoft.com/office/drawing/2014/main" id="{A7AF4580-4196-6566-C34F-892DB8AE3E65}"/>
              </a:ext>
            </a:extLst>
          </p:cNvPr>
          <p:cNvSpPr>
            <a:spLocks noGrp="1"/>
          </p:cNvSpPr>
          <p:nvPr>
            <p:ph type="ftr" sz="quarter" idx="11"/>
          </p:nvPr>
        </p:nvSpPr>
        <p:spPr/>
        <p:txBody>
          <a:bodyPr/>
          <a:lstStyle/>
          <a:p>
            <a:endParaRPr lang="ar-JO"/>
          </a:p>
        </p:txBody>
      </p:sp>
      <p:sp>
        <p:nvSpPr>
          <p:cNvPr id="5" name="عنصر نائب لرقم الشريحة 4">
            <a:extLst>
              <a:ext uri="{FF2B5EF4-FFF2-40B4-BE49-F238E27FC236}">
                <a16:creationId xmlns:a16="http://schemas.microsoft.com/office/drawing/2014/main" id="{226844BA-705D-383B-CFA7-89FC8200FD7E}"/>
              </a:ext>
            </a:extLst>
          </p:cNvPr>
          <p:cNvSpPr>
            <a:spLocks noGrp="1"/>
          </p:cNvSpPr>
          <p:nvPr>
            <p:ph type="sldNum" sz="quarter" idx="12"/>
          </p:nvPr>
        </p:nvSpPr>
        <p:spPr/>
        <p:txBody>
          <a:bodyPr/>
          <a:lstStyle/>
          <a:p>
            <a:fld id="{7B5CA191-9AE9-469B-AEED-F386DA4DB904}" type="slidenum">
              <a:rPr lang="ar-JO" smtClean="0"/>
              <a:t>‹#›</a:t>
            </a:fld>
            <a:endParaRPr lang="ar-JO"/>
          </a:p>
        </p:txBody>
      </p:sp>
    </p:spTree>
    <p:extLst>
      <p:ext uri="{BB962C8B-B14F-4D97-AF65-F5344CB8AC3E}">
        <p14:creationId xmlns:p14="http://schemas.microsoft.com/office/powerpoint/2010/main" val="4177562881"/>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0F7C3798-EDE8-EFA9-2C82-10755EE64F94}"/>
              </a:ext>
            </a:extLst>
          </p:cNvPr>
          <p:cNvSpPr>
            <a:spLocks noGrp="1"/>
          </p:cNvSpPr>
          <p:nvPr>
            <p:ph type="dt" sz="half" idx="10"/>
          </p:nvPr>
        </p:nvSpPr>
        <p:spPr/>
        <p:txBody>
          <a:bodyPr/>
          <a:lstStyle/>
          <a:p>
            <a:fld id="{61A157EF-DEFC-4893-B4C7-5DFEBC84FDEC}" type="datetimeFigureOut">
              <a:rPr lang="ar-JO" smtClean="0"/>
              <a:t>16/10/1446</a:t>
            </a:fld>
            <a:endParaRPr lang="ar-JO"/>
          </a:p>
        </p:txBody>
      </p:sp>
      <p:sp>
        <p:nvSpPr>
          <p:cNvPr id="3" name="عنصر نائب للتذييل 2">
            <a:extLst>
              <a:ext uri="{FF2B5EF4-FFF2-40B4-BE49-F238E27FC236}">
                <a16:creationId xmlns:a16="http://schemas.microsoft.com/office/drawing/2014/main" id="{5259E1E7-3500-366A-9AC7-69022C4CB84D}"/>
              </a:ext>
            </a:extLst>
          </p:cNvPr>
          <p:cNvSpPr>
            <a:spLocks noGrp="1"/>
          </p:cNvSpPr>
          <p:nvPr>
            <p:ph type="ftr" sz="quarter" idx="11"/>
          </p:nvPr>
        </p:nvSpPr>
        <p:spPr/>
        <p:txBody>
          <a:bodyPr/>
          <a:lstStyle/>
          <a:p>
            <a:endParaRPr lang="ar-JO"/>
          </a:p>
        </p:txBody>
      </p:sp>
      <p:sp>
        <p:nvSpPr>
          <p:cNvPr id="4" name="عنصر نائب لرقم الشريحة 3">
            <a:extLst>
              <a:ext uri="{FF2B5EF4-FFF2-40B4-BE49-F238E27FC236}">
                <a16:creationId xmlns:a16="http://schemas.microsoft.com/office/drawing/2014/main" id="{4E02A407-C7CE-2374-2F20-545447EDCBF8}"/>
              </a:ext>
            </a:extLst>
          </p:cNvPr>
          <p:cNvSpPr>
            <a:spLocks noGrp="1"/>
          </p:cNvSpPr>
          <p:nvPr>
            <p:ph type="sldNum" sz="quarter" idx="12"/>
          </p:nvPr>
        </p:nvSpPr>
        <p:spPr/>
        <p:txBody>
          <a:bodyPr/>
          <a:lstStyle/>
          <a:p>
            <a:fld id="{7B5CA191-9AE9-469B-AEED-F386DA4DB904}" type="slidenum">
              <a:rPr lang="ar-JO" smtClean="0"/>
              <a:t>‹#›</a:t>
            </a:fld>
            <a:endParaRPr lang="ar-JO"/>
          </a:p>
        </p:txBody>
      </p:sp>
    </p:spTree>
    <p:extLst>
      <p:ext uri="{BB962C8B-B14F-4D97-AF65-F5344CB8AC3E}">
        <p14:creationId xmlns:p14="http://schemas.microsoft.com/office/powerpoint/2010/main" val="26468952"/>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A6993AC-DD09-0285-F8B5-7EFB976D9B65}"/>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JO"/>
          </a:p>
        </p:txBody>
      </p:sp>
      <p:sp>
        <p:nvSpPr>
          <p:cNvPr id="3" name="عنصر نائب للمحتوى 2">
            <a:extLst>
              <a:ext uri="{FF2B5EF4-FFF2-40B4-BE49-F238E27FC236}">
                <a16:creationId xmlns:a16="http://schemas.microsoft.com/office/drawing/2014/main" id="{142AF79C-DE70-B827-3466-0ADA8450ED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a:extLst>
              <a:ext uri="{FF2B5EF4-FFF2-40B4-BE49-F238E27FC236}">
                <a16:creationId xmlns:a16="http://schemas.microsoft.com/office/drawing/2014/main" id="{1F68224C-CF54-A2A4-8391-8BB0D69027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27D7A0F-CFED-DEAA-E2FE-098506B8EF40}"/>
              </a:ext>
            </a:extLst>
          </p:cNvPr>
          <p:cNvSpPr>
            <a:spLocks noGrp="1"/>
          </p:cNvSpPr>
          <p:nvPr>
            <p:ph type="dt" sz="half" idx="10"/>
          </p:nvPr>
        </p:nvSpPr>
        <p:spPr/>
        <p:txBody>
          <a:bodyPr/>
          <a:lstStyle/>
          <a:p>
            <a:fld id="{61A157EF-DEFC-4893-B4C7-5DFEBC84FDEC}" type="datetimeFigureOut">
              <a:rPr lang="ar-JO" smtClean="0"/>
              <a:t>16/10/1446</a:t>
            </a:fld>
            <a:endParaRPr lang="ar-JO"/>
          </a:p>
        </p:txBody>
      </p:sp>
      <p:sp>
        <p:nvSpPr>
          <p:cNvPr id="6" name="عنصر نائب للتذييل 5">
            <a:extLst>
              <a:ext uri="{FF2B5EF4-FFF2-40B4-BE49-F238E27FC236}">
                <a16:creationId xmlns:a16="http://schemas.microsoft.com/office/drawing/2014/main" id="{9EF79373-EFF1-750B-D99A-A04F990494C8}"/>
              </a:ext>
            </a:extLst>
          </p:cNvPr>
          <p:cNvSpPr>
            <a:spLocks noGrp="1"/>
          </p:cNvSpPr>
          <p:nvPr>
            <p:ph type="ftr" sz="quarter" idx="11"/>
          </p:nvPr>
        </p:nvSpPr>
        <p:spPr/>
        <p:txBody>
          <a:bodyPr/>
          <a:lstStyle/>
          <a:p>
            <a:endParaRPr lang="ar-JO"/>
          </a:p>
        </p:txBody>
      </p:sp>
      <p:sp>
        <p:nvSpPr>
          <p:cNvPr id="7" name="عنصر نائب لرقم الشريحة 6">
            <a:extLst>
              <a:ext uri="{FF2B5EF4-FFF2-40B4-BE49-F238E27FC236}">
                <a16:creationId xmlns:a16="http://schemas.microsoft.com/office/drawing/2014/main" id="{C7A80F23-2B09-6C7D-0E54-220B62DEF901}"/>
              </a:ext>
            </a:extLst>
          </p:cNvPr>
          <p:cNvSpPr>
            <a:spLocks noGrp="1"/>
          </p:cNvSpPr>
          <p:nvPr>
            <p:ph type="sldNum" sz="quarter" idx="12"/>
          </p:nvPr>
        </p:nvSpPr>
        <p:spPr/>
        <p:txBody>
          <a:bodyPr/>
          <a:lstStyle/>
          <a:p>
            <a:fld id="{7B5CA191-9AE9-469B-AEED-F386DA4DB904}" type="slidenum">
              <a:rPr lang="ar-JO" smtClean="0"/>
              <a:t>‹#›</a:t>
            </a:fld>
            <a:endParaRPr lang="ar-JO"/>
          </a:p>
        </p:txBody>
      </p:sp>
    </p:spTree>
    <p:extLst>
      <p:ext uri="{BB962C8B-B14F-4D97-AF65-F5344CB8AC3E}">
        <p14:creationId xmlns:p14="http://schemas.microsoft.com/office/powerpoint/2010/main" val="3075385885"/>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05951B4-9D7E-A47B-3109-DA4D2192917B}"/>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JO"/>
          </a:p>
        </p:txBody>
      </p:sp>
      <p:sp>
        <p:nvSpPr>
          <p:cNvPr id="3" name="عنصر نائب للصورة 2">
            <a:extLst>
              <a:ext uri="{FF2B5EF4-FFF2-40B4-BE49-F238E27FC236}">
                <a16:creationId xmlns:a16="http://schemas.microsoft.com/office/drawing/2014/main" id="{4DC708BD-386C-6D83-4CEF-3B0BE7A27F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a:extLst>
              <a:ext uri="{FF2B5EF4-FFF2-40B4-BE49-F238E27FC236}">
                <a16:creationId xmlns:a16="http://schemas.microsoft.com/office/drawing/2014/main" id="{8A302C8E-3506-5953-FC8F-15CA6D954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86B09C6B-14C5-8C16-CA6A-EAD42A2E4595}"/>
              </a:ext>
            </a:extLst>
          </p:cNvPr>
          <p:cNvSpPr>
            <a:spLocks noGrp="1"/>
          </p:cNvSpPr>
          <p:nvPr>
            <p:ph type="dt" sz="half" idx="10"/>
          </p:nvPr>
        </p:nvSpPr>
        <p:spPr/>
        <p:txBody>
          <a:bodyPr/>
          <a:lstStyle/>
          <a:p>
            <a:fld id="{61A157EF-DEFC-4893-B4C7-5DFEBC84FDEC}" type="datetimeFigureOut">
              <a:rPr lang="ar-JO" smtClean="0"/>
              <a:t>16/10/1446</a:t>
            </a:fld>
            <a:endParaRPr lang="ar-JO"/>
          </a:p>
        </p:txBody>
      </p:sp>
      <p:sp>
        <p:nvSpPr>
          <p:cNvPr id="6" name="عنصر نائب للتذييل 5">
            <a:extLst>
              <a:ext uri="{FF2B5EF4-FFF2-40B4-BE49-F238E27FC236}">
                <a16:creationId xmlns:a16="http://schemas.microsoft.com/office/drawing/2014/main" id="{22BF6362-40B6-A2D8-799E-612934E593AF}"/>
              </a:ext>
            </a:extLst>
          </p:cNvPr>
          <p:cNvSpPr>
            <a:spLocks noGrp="1"/>
          </p:cNvSpPr>
          <p:nvPr>
            <p:ph type="ftr" sz="quarter" idx="11"/>
          </p:nvPr>
        </p:nvSpPr>
        <p:spPr/>
        <p:txBody>
          <a:bodyPr/>
          <a:lstStyle/>
          <a:p>
            <a:endParaRPr lang="ar-JO"/>
          </a:p>
        </p:txBody>
      </p:sp>
      <p:sp>
        <p:nvSpPr>
          <p:cNvPr id="7" name="عنصر نائب لرقم الشريحة 6">
            <a:extLst>
              <a:ext uri="{FF2B5EF4-FFF2-40B4-BE49-F238E27FC236}">
                <a16:creationId xmlns:a16="http://schemas.microsoft.com/office/drawing/2014/main" id="{8517E5F2-751E-923C-6A7B-949474372BB4}"/>
              </a:ext>
            </a:extLst>
          </p:cNvPr>
          <p:cNvSpPr>
            <a:spLocks noGrp="1"/>
          </p:cNvSpPr>
          <p:nvPr>
            <p:ph type="sldNum" sz="quarter" idx="12"/>
          </p:nvPr>
        </p:nvSpPr>
        <p:spPr/>
        <p:txBody>
          <a:bodyPr/>
          <a:lstStyle/>
          <a:p>
            <a:fld id="{7B5CA191-9AE9-469B-AEED-F386DA4DB904}" type="slidenum">
              <a:rPr lang="ar-JO" smtClean="0"/>
              <a:t>‹#›</a:t>
            </a:fld>
            <a:endParaRPr lang="ar-JO"/>
          </a:p>
        </p:txBody>
      </p:sp>
    </p:spTree>
    <p:extLst>
      <p:ext uri="{BB962C8B-B14F-4D97-AF65-F5344CB8AC3E}">
        <p14:creationId xmlns:p14="http://schemas.microsoft.com/office/powerpoint/2010/main" val="545296197"/>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D8C1D6D3-F668-C287-F543-DB7134424FB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42D523DC-9928-DD23-82AA-E982A2CD9098}"/>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6520B0F3-E8FF-4F65-E232-248401DF58C3}"/>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61A157EF-DEFC-4893-B4C7-5DFEBC84FDEC}" type="datetimeFigureOut">
              <a:rPr lang="ar-JO" smtClean="0"/>
              <a:t>16/10/1446</a:t>
            </a:fld>
            <a:endParaRPr lang="ar-JO"/>
          </a:p>
        </p:txBody>
      </p:sp>
      <p:sp>
        <p:nvSpPr>
          <p:cNvPr id="5" name="عنصر نائب للتذييل 4">
            <a:extLst>
              <a:ext uri="{FF2B5EF4-FFF2-40B4-BE49-F238E27FC236}">
                <a16:creationId xmlns:a16="http://schemas.microsoft.com/office/drawing/2014/main" id="{6520DA2F-C77D-CD75-9896-B78D9976C2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49CC8D8D-F602-A7D8-0186-55FE7169EDD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7B5CA191-9AE9-469B-AEED-F386DA4DB904}" type="slidenum">
              <a:rPr lang="ar-JO" smtClean="0"/>
              <a:t>‹#›</a:t>
            </a:fld>
            <a:endParaRPr lang="ar-JO"/>
          </a:p>
        </p:txBody>
      </p:sp>
    </p:spTree>
    <p:extLst>
      <p:ext uri="{BB962C8B-B14F-4D97-AF65-F5344CB8AC3E}">
        <p14:creationId xmlns:p14="http://schemas.microsoft.com/office/powerpoint/2010/main" val="2469418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5EDBDDB1-16F1-3AB9-3C1F-18BCCE4218A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98A169A7-ACD2-DD35-AC1D-259686DB570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F32C904A-7D77-FD64-253F-6DA0892ED1A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97488D8-EB0E-423F-81C1-0F7BC0B04D81}" type="datetimeFigureOut">
              <a:rPr lang="ar-JO" smtClean="0"/>
              <a:t>16/10/1446</a:t>
            </a:fld>
            <a:endParaRPr lang="ar-JO"/>
          </a:p>
        </p:txBody>
      </p:sp>
      <p:sp>
        <p:nvSpPr>
          <p:cNvPr id="5" name="عنصر نائب للتذييل 4">
            <a:extLst>
              <a:ext uri="{FF2B5EF4-FFF2-40B4-BE49-F238E27FC236}">
                <a16:creationId xmlns:a16="http://schemas.microsoft.com/office/drawing/2014/main" id="{02ED0721-47E3-D00E-EA35-13F772CDB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76F756B4-842E-0AE3-3F42-214812D5E3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51D081-0B4F-410B-BD58-E9CBF16D179D}" type="slidenum">
              <a:rPr lang="ar-JO" smtClean="0"/>
              <a:t>‹#›</a:t>
            </a:fld>
            <a:endParaRPr lang="ar-JO"/>
          </a:p>
        </p:txBody>
      </p:sp>
    </p:spTree>
    <p:extLst>
      <p:ext uri="{BB962C8B-B14F-4D97-AF65-F5344CB8AC3E}">
        <p14:creationId xmlns:p14="http://schemas.microsoft.com/office/powerpoint/2010/main" val="1288281356"/>
      </p:ext>
    </p:extLst>
  </p:cSld>
  <p:clrMap bg1="lt1" tx1="dk1" bg2="lt2" tx2="dk2" accent1="accent1" accent2="accent2" accent3="accent3" accent4="accent4" accent5="accent5" accent6="accent6" hlink="hlink" folHlink="folHlink"/>
  <p:sldLayoutIdLst>
    <p:sldLayoutId id="2147483661"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lideszone.net/" TargetMode="Externa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hyperlink" Target="https://www.buymeacoffee.com/islamicpowerpoint" TargetMode="External"/><Relationship Id="rId4" Type="http://schemas.openxmlformats.org/officeDocument/2006/relationships/hyperlink" Target="https://www.youtube.com/@IslamicPowerPoin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IslamicPowerPoin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47231096-3489-F4AD-F18F-68663C9D5171}"/>
              </a:ext>
            </a:extLst>
          </p:cNvPr>
          <p:cNvSpPr txBox="1"/>
          <p:nvPr/>
        </p:nvSpPr>
        <p:spPr>
          <a:xfrm>
            <a:off x="1093076" y="2409183"/>
            <a:ext cx="10005848" cy="2769989"/>
          </a:xfrm>
          <a:prstGeom prst="rect">
            <a:avLst/>
          </a:prstGeom>
          <a:noFill/>
        </p:spPr>
        <p:txBody>
          <a:bodyPr wrap="square" anchor="ctr">
            <a:spAutoFit/>
          </a:bodyPr>
          <a:lstStyle/>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باشتراككم في قناة البوربوينت الإسلامي، سيشجعنا هذا على تقديم المزيد من عروض البوربوينت المجانية الهادفة والعالية الجودة، شكرً لكم.</a:t>
            </a:r>
          </a:p>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جميع الحقوق محفوظة.</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3">
                  <a:extLst>
                    <a:ext uri="{A12FA001-AC4F-418D-AE19-62706E023703}">
                      <ahyp:hlinkClr xmlns:ahyp="http://schemas.microsoft.com/office/drawing/2018/hyperlinkcolor" val="tx"/>
                    </a:ext>
                  </a:extLst>
                </a:hlinkClick>
              </a:rPr>
              <a:t>https://www.slideszone.net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rPr>
              <a:t>https://www.youtube.com/@IslamicPowerPoint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5">
                  <a:extLst>
                    <a:ext uri="{A12FA001-AC4F-418D-AE19-62706E023703}">
                      <ahyp:hlinkClr xmlns:ahyp="http://schemas.microsoft.com/office/drawing/2018/hyperlinkcolor" val="tx"/>
                    </a:ext>
                  </a:extLst>
                </a:hlinkClick>
              </a:rPr>
              <a:t>https://www.buymeacoffee.com/islamicpowerpoint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p:txBody>
      </p:sp>
      <p:pic>
        <p:nvPicPr>
          <p:cNvPr id="5" name="Picture 4" descr="الصورة الرمزية">
            <a:extLst>
              <a:ext uri="{FF2B5EF4-FFF2-40B4-BE49-F238E27FC236}">
                <a16:creationId xmlns:a16="http://schemas.microsoft.com/office/drawing/2014/main" id="{56E85222-AC2F-36ED-F022-2231350A78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6900" y="1445400"/>
            <a:ext cx="838200" cy="838200"/>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130588"/>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36CE89B6-382B-F3B3-AA7E-7025A78B943A}"/>
              </a:ext>
            </a:extLst>
          </p:cNvPr>
          <p:cNvSpPr txBox="1"/>
          <p:nvPr/>
        </p:nvSpPr>
        <p:spPr>
          <a:xfrm>
            <a:off x="3770400" y="1837009"/>
            <a:ext cx="8139600" cy="2400657"/>
          </a:xfrm>
          <a:prstGeom prst="rect">
            <a:avLst/>
          </a:prstGeom>
          <a:noFill/>
        </p:spPr>
        <p:txBody>
          <a:bodyPr wrap="square" rtlCol="1" anchor="ctr">
            <a:spAutoFit/>
          </a:bodyPr>
          <a:lstStyle/>
          <a:p>
            <a:pPr marL="514350" indent="-514350" algn="just">
              <a:spcAft>
                <a:spcPts val="1200"/>
              </a:spcAft>
              <a:buFont typeface="+mj-lt"/>
              <a:buAutoNum type="arabicPeriod" startAt="2"/>
            </a:pP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مفعول مضاد للميكروبات:</a:t>
            </a:r>
          </a:p>
          <a:p>
            <a:pPr algn="just">
              <a:spcAft>
                <a:spcPts val="1200"/>
              </a:spcAft>
            </a:pP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مادة </a:t>
            </a:r>
            <a:r>
              <a:rPr lang="ar-JO" sz="2800" dirty="0" err="1">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سينامالديهيد</a:t>
            </a: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 في القرفة مسؤولة عن نشاطها المضاد للميكروبات، ويمكن أن تمنع نمو بكتيريا </a:t>
            </a:r>
            <a:r>
              <a:rPr lang="ar-JO" sz="2800" dirty="0" err="1">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الليستيريا</a:t>
            </a: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 </a:t>
            </a:r>
            <a:r>
              <a:rPr lang="ar-JO" sz="2800" dirty="0" err="1">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والإشريكية</a:t>
            </a: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 القولونية في المنتجات الغذائية، وبالتالي تزيد مدة صلاحيتها.</a:t>
            </a:r>
          </a:p>
        </p:txBody>
      </p:sp>
    </p:spTree>
    <p:extLst>
      <p:ext uri="{BB962C8B-B14F-4D97-AF65-F5344CB8AC3E}">
        <p14:creationId xmlns:p14="http://schemas.microsoft.com/office/powerpoint/2010/main" val="266468852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wipe(up)">
                                      <p:cBhvr>
                                        <p:cTn id="1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36CE89B6-382B-F3B3-AA7E-7025A78B943A}"/>
              </a:ext>
            </a:extLst>
          </p:cNvPr>
          <p:cNvSpPr txBox="1"/>
          <p:nvPr/>
        </p:nvSpPr>
        <p:spPr>
          <a:xfrm>
            <a:off x="3770400" y="2052453"/>
            <a:ext cx="8139600" cy="1969770"/>
          </a:xfrm>
          <a:prstGeom prst="rect">
            <a:avLst/>
          </a:prstGeom>
          <a:noFill/>
        </p:spPr>
        <p:txBody>
          <a:bodyPr wrap="square" rtlCol="1" anchor="ctr">
            <a:spAutoFit/>
          </a:bodyPr>
          <a:lstStyle/>
          <a:p>
            <a:pPr marL="514350" indent="-514350" algn="just">
              <a:spcAft>
                <a:spcPts val="1200"/>
              </a:spcAft>
              <a:buFont typeface="+mj-lt"/>
              <a:buAutoNum type="arabicPeriod" startAt="3"/>
            </a:pP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أمراض القلب:</a:t>
            </a:r>
          </a:p>
          <a:p>
            <a:pPr algn="just">
              <a:spcAft>
                <a:spcPts val="1200"/>
              </a:spcAft>
            </a:pP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تعمل على حماية القلب؛ بسبب قدرتها على إنتاج أكسيد النيتريك، بالإضافة إلى الخاصية المضادة للالتهابات المرتبطة بها.</a:t>
            </a:r>
          </a:p>
        </p:txBody>
      </p:sp>
    </p:spTree>
    <p:extLst>
      <p:ext uri="{BB962C8B-B14F-4D97-AF65-F5344CB8AC3E}">
        <p14:creationId xmlns:p14="http://schemas.microsoft.com/office/powerpoint/2010/main" val="322236622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wipe(up)">
                                      <p:cBhvr>
                                        <p:cTn id="1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36CE89B6-382B-F3B3-AA7E-7025A78B943A}"/>
              </a:ext>
            </a:extLst>
          </p:cNvPr>
          <p:cNvSpPr txBox="1"/>
          <p:nvPr/>
        </p:nvSpPr>
        <p:spPr>
          <a:xfrm>
            <a:off x="3770400" y="2267896"/>
            <a:ext cx="8139600" cy="1538883"/>
          </a:xfrm>
          <a:prstGeom prst="rect">
            <a:avLst/>
          </a:prstGeom>
          <a:noFill/>
        </p:spPr>
        <p:txBody>
          <a:bodyPr wrap="square" rtlCol="1" anchor="ctr">
            <a:spAutoFit/>
          </a:bodyPr>
          <a:lstStyle/>
          <a:p>
            <a:pPr marL="514350" indent="-514350" algn="just">
              <a:spcAft>
                <a:spcPts val="1200"/>
              </a:spcAft>
              <a:buFont typeface="+mj-lt"/>
              <a:buAutoNum type="arabicPeriod" startAt="4"/>
            </a:pP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ضغط الدم:</a:t>
            </a:r>
          </a:p>
          <a:p>
            <a:pPr algn="just">
              <a:spcAft>
                <a:spcPts val="1200"/>
              </a:spcAft>
            </a:pP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تسبب انخفاضًا كبيرًا في ضغط الدم الانقباضي، وكذلك الانبساطي.</a:t>
            </a:r>
          </a:p>
        </p:txBody>
      </p:sp>
    </p:spTree>
    <p:extLst>
      <p:ext uri="{BB962C8B-B14F-4D97-AF65-F5344CB8AC3E}">
        <p14:creationId xmlns:p14="http://schemas.microsoft.com/office/powerpoint/2010/main" val="30467116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wipe(up)">
                                      <p:cBhvr>
                                        <p:cTn id="1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36CE89B6-382B-F3B3-AA7E-7025A78B943A}"/>
              </a:ext>
            </a:extLst>
          </p:cNvPr>
          <p:cNvSpPr txBox="1"/>
          <p:nvPr/>
        </p:nvSpPr>
        <p:spPr>
          <a:xfrm>
            <a:off x="5001600" y="2298675"/>
            <a:ext cx="5677200" cy="1477328"/>
          </a:xfrm>
          <a:prstGeom prst="rect">
            <a:avLst/>
          </a:prstGeom>
          <a:noFill/>
        </p:spPr>
        <p:txBody>
          <a:bodyPr wrap="square" rtlCol="1" anchor="ctr">
            <a:spAutoFit/>
          </a:bodyPr>
          <a:lstStyle/>
          <a:p>
            <a:pPr algn="ctr">
              <a:spcAft>
                <a:spcPts val="1200"/>
              </a:spcAft>
            </a:pPr>
            <a:r>
              <a:rPr lang="ar-JO" sz="40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الآثار السلبية</a:t>
            </a:r>
          </a:p>
          <a:p>
            <a:pPr algn="ctr">
              <a:spcAft>
                <a:spcPts val="1200"/>
              </a:spcAft>
            </a:pPr>
            <a:r>
              <a:rPr lang="ar-JO" sz="40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للإفراط في تناول القرفة</a:t>
            </a:r>
          </a:p>
        </p:txBody>
      </p:sp>
    </p:spTree>
    <p:extLst>
      <p:ext uri="{BB962C8B-B14F-4D97-AF65-F5344CB8AC3E}">
        <p14:creationId xmlns:p14="http://schemas.microsoft.com/office/powerpoint/2010/main" val="167511523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36CE89B6-382B-F3B3-AA7E-7025A78B943A}"/>
              </a:ext>
            </a:extLst>
          </p:cNvPr>
          <p:cNvSpPr txBox="1"/>
          <p:nvPr/>
        </p:nvSpPr>
        <p:spPr>
          <a:xfrm>
            <a:off x="3770400" y="2129397"/>
            <a:ext cx="8139600" cy="1815882"/>
          </a:xfrm>
          <a:prstGeom prst="rect">
            <a:avLst/>
          </a:prstGeom>
          <a:noFill/>
        </p:spPr>
        <p:txBody>
          <a:bodyPr wrap="square" rtlCol="1" anchor="ctr">
            <a:spAutoFit/>
          </a:bodyPr>
          <a:lstStyle/>
          <a:p>
            <a:pPr marL="514350" indent="-514350" algn="just">
              <a:spcAft>
                <a:spcPts val="1200"/>
              </a:spcAft>
              <a:buFont typeface="+mj-lt"/>
              <a:buAutoNum type="arabicPeriod"/>
            </a:pP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إضرار الكبد، حيث تحتوي القرفة على مستويات عالية من </a:t>
            </a:r>
            <a:r>
              <a:rPr lang="ar-JO" sz="2800" dirty="0" err="1">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الكومارين</a:t>
            </a: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 الذي يمكن أن يكون سامّا بجرعات عالية، كما أنه سام للكبد؛ لذلك من المستحسن لمرضى الاضطرابات الكبدية تجنب القرفة.</a:t>
            </a:r>
          </a:p>
        </p:txBody>
      </p:sp>
    </p:spTree>
    <p:extLst>
      <p:ext uri="{BB962C8B-B14F-4D97-AF65-F5344CB8AC3E}">
        <p14:creationId xmlns:p14="http://schemas.microsoft.com/office/powerpoint/2010/main" val="346398588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36CE89B6-382B-F3B3-AA7E-7025A78B943A}"/>
              </a:ext>
            </a:extLst>
          </p:cNvPr>
          <p:cNvSpPr txBox="1"/>
          <p:nvPr/>
        </p:nvSpPr>
        <p:spPr>
          <a:xfrm>
            <a:off x="3770400" y="2775728"/>
            <a:ext cx="8139600" cy="523220"/>
          </a:xfrm>
          <a:prstGeom prst="rect">
            <a:avLst/>
          </a:prstGeom>
          <a:noFill/>
        </p:spPr>
        <p:txBody>
          <a:bodyPr wrap="square" rtlCol="1" anchor="ctr">
            <a:spAutoFit/>
          </a:bodyPr>
          <a:lstStyle/>
          <a:p>
            <a:pPr marL="514350" indent="-514350">
              <a:spcAft>
                <a:spcPts val="1200"/>
              </a:spcAft>
              <a:buFont typeface="+mj-lt"/>
              <a:buAutoNum type="arabicPeriod" startAt="2"/>
            </a:pP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زيادة خطر الإصابة ببعض أنواع السرطان.</a:t>
            </a:r>
          </a:p>
        </p:txBody>
      </p:sp>
    </p:spTree>
    <p:extLst>
      <p:ext uri="{BB962C8B-B14F-4D97-AF65-F5344CB8AC3E}">
        <p14:creationId xmlns:p14="http://schemas.microsoft.com/office/powerpoint/2010/main" val="334146387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36CE89B6-382B-F3B3-AA7E-7025A78B943A}"/>
              </a:ext>
            </a:extLst>
          </p:cNvPr>
          <p:cNvSpPr txBox="1"/>
          <p:nvPr/>
        </p:nvSpPr>
        <p:spPr>
          <a:xfrm>
            <a:off x="3770400" y="1913954"/>
            <a:ext cx="8139600" cy="2246769"/>
          </a:xfrm>
          <a:prstGeom prst="rect">
            <a:avLst/>
          </a:prstGeom>
          <a:noFill/>
        </p:spPr>
        <p:txBody>
          <a:bodyPr wrap="square" rtlCol="1" anchor="ctr">
            <a:spAutoFit/>
          </a:bodyPr>
          <a:lstStyle/>
          <a:p>
            <a:pPr marL="514350" indent="-514350" algn="just">
              <a:spcAft>
                <a:spcPts val="1200"/>
              </a:spcAft>
              <a:buFont typeface="+mj-lt"/>
              <a:buAutoNum type="arabicPeriod" startAt="3"/>
            </a:pP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هبوط سكر الدم؛ ففي حين أن تناول القليل من القرفة قد يساعد في خفض نسبة السكر في الدم، فإن تناول الكثير من القرفة قد يؤدي إلى نقص السكر في الدم، ويمكن أن يؤدي إلى التعب والدوخة وربما الإغماء.</a:t>
            </a:r>
          </a:p>
        </p:txBody>
      </p:sp>
    </p:spTree>
    <p:extLst>
      <p:ext uri="{BB962C8B-B14F-4D97-AF65-F5344CB8AC3E}">
        <p14:creationId xmlns:p14="http://schemas.microsoft.com/office/powerpoint/2010/main" val="42344303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36CE89B6-382B-F3B3-AA7E-7025A78B943A}"/>
              </a:ext>
            </a:extLst>
          </p:cNvPr>
          <p:cNvSpPr txBox="1"/>
          <p:nvPr/>
        </p:nvSpPr>
        <p:spPr>
          <a:xfrm>
            <a:off x="3770400" y="2344841"/>
            <a:ext cx="8139600" cy="1384995"/>
          </a:xfrm>
          <a:prstGeom prst="rect">
            <a:avLst/>
          </a:prstGeom>
          <a:noFill/>
        </p:spPr>
        <p:txBody>
          <a:bodyPr wrap="square" rtlCol="1" anchor="ctr">
            <a:spAutoFit/>
          </a:bodyPr>
          <a:lstStyle/>
          <a:p>
            <a:pPr marL="514350" indent="-514350" algn="just">
              <a:spcAft>
                <a:spcPts val="1200"/>
              </a:spcAft>
              <a:buFont typeface="+mj-lt"/>
              <a:buAutoNum type="arabicPeriod" startAt="4"/>
            </a:pP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تناول القرفة الجافة (البودرة) قد يؤدي إلى تهيج الحلق، وربما يدخل الرئتين؛ وهذا قد يؤدي إلى أضرار دائمة في الرئة.</a:t>
            </a:r>
          </a:p>
        </p:txBody>
      </p:sp>
    </p:spTree>
    <p:extLst>
      <p:ext uri="{BB962C8B-B14F-4D97-AF65-F5344CB8AC3E}">
        <p14:creationId xmlns:p14="http://schemas.microsoft.com/office/powerpoint/2010/main" val="429188349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36CE89B6-382B-F3B3-AA7E-7025A78B943A}"/>
              </a:ext>
            </a:extLst>
          </p:cNvPr>
          <p:cNvSpPr txBox="1"/>
          <p:nvPr/>
        </p:nvSpPr>
        <p:spPr>
          <a:xfrm>
            <a:off x="3565200" y="2683396"/>
            <a:ext cx="8139600" cy="707886"/>
          </a:xfrm>
          <a:prstGeom prst="rect">
            <a:avLst/>
          </a:prstGeom>
          <a:noFill/>
        </p:spPr>
        <p:txBody>
          <a:bodyPr wrap="square" rtlCol="1" anchor="ctr">
            <a:spAutoFit/>
          </a:bodyPr>
          <a:lstStyle/>
          <a:p>
            <a:pPr algn="ctr">
              <a:spcAft>
                <a:spcPts val="1200"/>
              </a:spcAft>
            </a:pPr>
            <a:r>
              <a:rPr lang="ar-JO" sz="40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الحد الأقصى المسموح من القرفة</a:t>
            </a:r>
          </a:p>
        </p:txBody>
      </p:sp>
    </p:spTree>
    <p:extLst>
      <p:ext uri="{BB962C8B-B14F-4D97-AF65-F5344CB8AC3E}">
        <p14:creationId xmlns:p14="http://schemas.microsoft.com/office/powerpoint/2010/main" val="322110123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36CE89B6-382B-F3B3-AA7E-7025A78B943A}"/>
              </a:ext>
            </a:extLst>
          </p:cNvPr>
          <p:cNvSpPr txBox="1"/>
          <p:nvPr/>
        </p:nvSpPr>
        <p:spPr>
          <a:xfrm>
            <a:off x="3770400" y="1913953"/>
            <a:ext cx="8139600" cy="2246769"/>
          </a:xfrm>
          <a:prstGeom prst="rect">
            <a:avLst/>
          </a:prstGeom>
          <a:noFill/>
        </p:spPr>
        <p:txBody>
          <a:bodyPr wrap="square" rtlCol="1" anchor="ctr">
            <a:spAutoFit/>
          </a:bodyPr>
          <a:lstStyle/>
          <a:p>
            <a:pPr algn="just">
              <a:spcAft>
                <a:spcPts val="1200"/>
              </a:spcAft>
            </a:pP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بالنسبة للبالغين يجب عدم تجاوز ملعقة صغيرة واحدة من القرفة يوميًا، مما يعادل نحو غرامين ونصف الغرام، وذلك في صورة بهارات أو مشروبات، لأنه كما أسلفنا ينصح بعدم تناول القرفة المطحونة. وبالنسبة للأطفال فالكمية المسموح بها أقل.</a:t>
            </a:r>
          </a:p>
        </p:txBody>
      </p:sp>
    </p:spTree>
    <p:extLst>
      <p:ext uri="{BB962C8B-B14F-4D97-AF65-F5344CB8AC3E}">
        <p14:creationId xmlns:p14="http://schemas.microsoft.com/office/powerpoint/2010/main" val="237039767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hlinkClick r:id="rId2" tooltip="تسعدنا زيارتكم للقناة"/>
            <a:extLst>
              <a:ext uri="{FF2B5EF4-FFF2-40B4-BE49-F238E27FC236}">
                <a16:creationId xmlns:a16="http://schemas.microsoft.com/office/drawing/2014/main" id="{36CE89B6-382B-F3B3-AA7E-7025A78B943A}"/>
              </a:ext>
            </a:extLst>
          </p:cNvPr>
          <p:cNvSpPr txBox="1"/>
          <p:nvPr/>
        </p:nvSpPr>
        <p:spPr>
          <a:xfrm>
            <a:off x="5343600" y="2303822"/>
            <a:ext cx="5689378" cy="1538883"/>
          </a:xfrm>
          <a:prstGeom prst="rect">
            <a:avLst/>
          </a:prstGeom>
          <a:noFill/>
        </p:spPr>
        <p:txBody>
          <a:bodyPr wrap="none" rtlCol="1" anchor="ctr">
            <a:spAutoFit/>
          </a:bodyPr>
          <a:lstStyle/>
          <a:p>
            <a:pPr algn="ctr">
              <a:spcAft>
                <a:spcPts val="1200"/>
              </a:spcAft>
            </a:pPr>
            <a:r>
              <a:rPr lang="ar-JO" sz="44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معلومات عامة عن القرفة</a:t>
            </a:r>
          </a:p>
          <a:p>
            <a:pPr algn="ctr"/>
            <a:r>
              <a:rPr lang="ar-JO" sz="20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قناة البوربوينت الإسلامي</a:t>
            </a:r>
          </a:p>
          <a:p>
            <a:pPr algn="ctr"/>
            <a:r>
              <a:rPr lang="en-US" sz="2000" dirty="0" err="1">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youtube.com</a:t>
            </a:r>
            <a:r>
              <a:rPr lang="en-US" sz="20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a:t>
            </a:r>
            <a:r>
              <a:rPr lang="en-US" sz="2000" dirty="0" err="1">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IslamicPowerPoint</a:t>
            </a:r>
            <a:endParaRPr lang="ar-JO" sz="20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Tree>
    <p:extLst>
      <p:ext uri="{BB962C8B-B14F-4D97-AF65-F5344CB8AC3E}">
        <p14:creationId xmlns:p14="http://schemas.microsoft.com/office/powerpoint/2010/main" val="96838296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
                                            <p:txEl>
                                              <p:pRg st="0" end="0"/>
                                            </p:txEl>
                                          </p:spTgt>
                                        </p:tgtEl>
                                      </p:cBhvr>
                                    </p:animEffect>
                                  </p:childTnLst>
                                </p:cTn>
                              </p:par>
                            </p:childTnLst>
                          </p:cTn>
                        </p:par>
                        <p:par>
                          <p:cTn id="10" fill="hold">
                            <p:stCondLst>
                              <p:cond delay="1000"/>
                            </p:stCondLst>
                            <p:childTnLst>
                              <p:par>
                                <p:cTn id="11" presetID="10" presetClass="entr" presetSubtype="0" fill="hold" grpId="0" nodeType="afterEffect">
                                  <p:stCondLst>
                                    <p:cond delay="50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par>
                          <p:cTn id="14" fill="hold">
                            <p:stCondLst>
                              <p:cond delay="2000"/>
                            </p:stCondLst>
                            <p:childTnLst>
                              <p:par>
                                <p:cTn id="15" presetID="10" presetClass="entr" presetSubtype="0" fill="hold" grpId="0" nodeType="afterEffect">
                                  <p:stCondLst>
                                    <p:cond delay="25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36CE89B6-382B-F3B3-AA7E-7025A78B943A}"/>
              </a:ext>
            </a:extLst>
          </p:cNvPr>
          <p:cNvSpPr txBox="1"/>
          <p:nvPr/>
        </p:nvSpPr>
        <p:spPr>
          <a:xfrm>
            <a:off x="4740178" y="1837013"/>
            <a:ext cx="6896222" cy="2400657"/>
          </a:xfrm>
          <a:prstGeom prst="rect">
            <a:avLst/>
          </a:prstGeom>
          <a:noFill/>
        </p:spPr>
        <p:txBody>
          <a:bodyPr wrap="square" rtlCol="1" anchor="ctr">
            <a:spAutoFit/>
          </a:bodyPr>
          <a:lstStyle/>
          <a:p>
            <a:pPr indent="457200" algn="just">
              <a:spcAft>
                <a:spcPts val="1200"/>
              </a:spcAft>
            </a:pP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القرفة من البهارات المعروفة وذات النكهة المميزة، التي تدخل في تحضير العديد من الأطعمة والمشروبات.</a:t>
            </a:r>
          </a:p>
          <a:p>
            <a:pPr indent="457200" algn="just">
              <a:spcAft>
                <a:spcPts val="1200"/>
              </a:spcAft>
            </a:pP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فما أبرز فوائدها للصحة؟ وما أنواعها؟ وما الكمية المسموح بتناولها يوميًا؟</a:t>
            </a:r>
          </a:p>
        </p:txBody>
      </p:sp>
    </p:spTree>
    <p:extLst>
      <p:ext uri="{BB962C8B-B14F-4D97-AF65-F5344CB8AC3E}">
        <p14:creationId xmlns:p14="http://schemas.microsoft.com/office/powerpoint/2010/main" val="132850572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36CE89B6-382B-F3B3-AA7E-7025A78B943A}"/>
              </a:ext>
            </a:extLst>
          </p:cNvPr>
          <p:cNvSpPr txBox="1"/>
          <p:nvPr/>
        </p:nvSpPr>
        <p:spPr>
          <a:xfrm>
            <a:off x="5275200" y="2683397"/>
            <a:ext cx="5130000" cy="707886"/>
          </a:xfrm>
          <a:prstGeom prst="rect">
            <a:avLst/>
          </a:prstGeom>
          <a:noFill/>
        </p:spPr>
        <p:txBody>
          <a:bodyPr wrap="square" rtlCol="1" anchor="ctr">
            <a:spAutoFit/>
          </a:bodyPr>
          <a:lstStyle/>
          <a:p>
            <a:pPr algn="ctr">
              <a:spcAft>
                <a:spcPts val="1200"/>
              </a:spcAft>
            </a:pPr>
            <a:r>
              <a:rPr lang="ar-JO" sz="40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الأنواع الرئيسية للقرفة</a:t>
            </a:r>
          </a:p>
        </p:txBody>
      </p:sp>
    </p:spTree>
    <p:extLst>
      <p:ext uri="{BB962C8B-B14F-4D97-AF65-F5344CB8AC3E}">
        <p14:creationId xmlns:p14="http://schemas.microsoft.com/office/powerpoint/2010/main" val="248476947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36CE89B6-382B-F3B3-AA7E-7025A78B943A}"/>
              </a:ext>
            </a:extLst>
          </p:cNvPr>
          <p:cNvSpPr txBox="1"/>
          <p:nvPr/>
        </p:nvSpPr>
        <p:spPr>
          <a:xfrm>
            <a:off x="3770400" y="1898565"/>
            <a:ext cx="8139600" cy="2277547"/>
          </a:xfrm>
          <a:prstGeom prst="rect">
            <a:avLst/>
          </a:prstGeom>
          <a:noFill/>
        </p:spPr>
        <p:txBody>
          <a:bodyPr wrap="square" rtlCol="1" anchor="ctr">
            <a:spAutoFit/>
          </a:bodyPr>
          <a:lstStyle/>
          <a:p>
            <a:pPr marL="514350" indent="-514350">
              <a:spcAft>
                <a:spcPts val="1200"/>
              </a:spcAft>
              <a:buFont typeface="+mj-lt"/>
              <a:buAutoNum type="arabicPeriod"/>
            </a:pP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قرفة كاسيا </a:t>
            </a:r>
            <a:r>
              <a:rPr lang="en-US"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Cassia cinnamon</a:t>
            </a: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a:t>
            </a:r>
            <a:endParaRPr lang="en-US"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a:p>
            <a:pPr marL="514350" indent="-514350">
              <a:spcAft>
                <a:spcPts val="1200"/>
              </a:spcAft>
              <a:buFont typeface="+mj-lt"/>
              <a:buAutoNum type="arabicPeriod" startAt="2"/>
            </a:pP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القرفة </a:t>
            </a:r>
            <a:r>
              <a:rPr lang="ar-JO" sz="2800" dirty="0" err="1">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السيلانية</a:t>
            </a: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 </a:t>
            </a:r>
            <a:r>
              <a:rPr lang="en-US"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Ceylon cinnamon</a:t>
            </a: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a:t>
            </a:r>
            <a:endParaRPr lang="en-US"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a:p>
            <a:pPr marL="514350" indent="-514350">
              <a:spcAft>
                <a:spcPts val="1200"/>
              </a:spcAft>
              <a:buFont typeface="+mj-lt"/>
              <a:buAutoNum type="arabicPeriod" startAt="3"/>
            </a:pP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القرفة الإندونيسية </a:t>
            </a:r>
            <a:r>
              <a:rPr lang="en-US"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Indonesian cinnamon</a:t>
            </a: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a:t>
            </a:r>
          </a:p>
          <a:p>
            <a:pPr marL="514350" indent="-514350">
              <a:spcAft>
                <a:spcPts val="1200"/>
              </a:spcAft>
              <a:buFont typeface="+mj-lt"/>
              <a:buAutoNum type="arabicPeriod" startAt="3"/>
            </a:pP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القرفة الفيتنامية </a:t>
            </a:r>
            <a:r>
              <a:rPr lang="en-US"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Vietnamese cinnamon</a:t>
            </a: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a:t>
            </a:r>
          </a:p>
        </p:txBody>
      </p:sp>
    </p:spTree>
    <p:extLst>
      <p:ext uri="{BB962C8B-B14F-4D97-AF65-F5344CB8AC3E}">
        <p14:creationId xmlns:p14="http://schemas.microsoft.com/office/powerpoint/2010/main" val="426744853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36CE89B6-382B-F3B3-AA7E-7025A78B943A}"/>
              </a:ext>
            </a:extLst>
          </p:cNvPr>
          <p:cNvSpPr txBox="1"/>
          <p:nvPr/>
        </p:nvSpPr>
        <p:spPr>
          <a:xfrm>
            <a:off x="5548800" y="2683397"/>
            <a:ext cx="4582800" cy="707886"/>
          </a:xfrm>
          <a:prstGeom prst="rect">
            <a:avLst/>
          </a:prstGeom>
          <a:noFill/>
        </p:spPr>
        <p:txBody>
          <a:bodyPr wrap="square" rtlCol="1" anchor="ctr">
            <a:spAutoFit/>
          </a:bodyPr>
          <a:lstStyle/>
          <a:p>
            <a:pPr algn="ctr">
              <a:spcAft>
                <a:spcPts val="1200"/>
              </a:spcAft>
            </a:pPr>
            <a:r>
              <a:rPr lang="ar-JO" sz="40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أهم مكونات القرفة</a:t>
            </a:r>
          </a:p>
        </p:txBody>
      </p:sp>
    </p:spTree>
    <p:extLst>
      <p:ext uri="{BB962C8B-B14F-4D97-AF65-F5344CB8AC3E}">
        <p14:creationId xmlns:p14="http://schemas.microsoft.com/office/powerpoint/2010/main" val="324923896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36CE89B6-382B-F3B3-AA7E-7025A78B943A}"/>
              </a:ext>
            </a:extLst>
          </p:cNvPr>
          <p:cNvSpPr txBox="1"/>
          <p:nvPr/>
        </p:nvSpPr>
        <p:spPr>
          <a:xfrm>
            <a:off x="3770400" y="1898564"/>
            <a:ext cx="8139600" cy="2277547"/>
          </a:xfrm>
          <a:prstGeom prst="rect">
            <a:avLst/>
          </a:prstGeom>
          <a:noFill/>
        </p:spPr>
        <p:txBody>
          <a:bodyPr wrap="square" rtlCol="1" anchor="ctr">
            <a:spAutoFit/>
          </a:bodyPr>
          <a:lstStyle/>
          <a:p>
            <a:pPr marL="514350" indent="-514350">
              <a:spcAft>
                <a:spcPts val="1200"/>
              </a:spcAft>
              <a:buFont typeface="+mj-lt"/>
              <a:buAutoNum type="arabicPeriod"/>
            </a:pPr>
            <a:r>
              <a:rPr lang="ar-JO" sz="2800" dirty="0" err="1">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سينامالديهيد</a:t>
            </a: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 (</a:t>
            </a:r>
            <a:r>
              <a:rPr lang="en-US"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cinnamaldehyde</a:t>
            </a: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a:t>
            </a:r>
          </a:p>
          <a:p>
            <a:pPr marL="514350" indent="-514350">
              <a:spcAft>
                <a:spcPts val="1200"/>
              </a:spcAft>
              <a:buFont typeface="+mj-lt"/>
              <a:buAutoNum type="arabicPeriod"/>
            </a:pPr>
            <a:r>
              <a:rPr lang="ar-JO" sz="2800" dirty="0" err="1">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البروسيانيدين</a:t>
            </a: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 (</a:t>
            </a:r>
            <a:r>
              <a:rPr lang="en-US"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procyanidins</a:t>
            </a: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a:t>
            </a:r>
          </a:p>
          <a:p>
            <a:pPr marL="514350" indent="-514350">
              <a:spcAft>
                <a:spcPts val="1200"/>
              </a:spcAft>
              <a:buFont typeface="+mj-lt"/>
              <a:buAutoNum type="arabicPeriod"/>
            </a:pPr>
            <a:r>
              <a:rPr lang="ar-JO" sz="2800" dirty="0" err="1">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كاتيشين</a:t>
            </a: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 (</a:t>
            </a:r>
            <a:r>
              <a:rPr lang="en-US"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catechins) </a:t>
            </a: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a:t>
            </a:r>
          </a:p>
          <a:p>
            <a:pPr marL="514350" indent="-514350">
              <a:spcAft>
                <a:spcPts val="1200"/>
              </a:spcAft>
              <a:buFont typeface="+mj-lt"/>
              <a:buAutoNum type="arabicPeriod"/>
            </a:pP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حمض </a:t>
            </a:r>
            <a:r>
              <a:rPr lang="ar-JO" sz="2800" dirty="0" err="1">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سيناميك</a:t>
            </a: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 (</a:t>
            </a:r>
            <a:r>
              <a:rPr lang="en-US"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cinnamic acid</a:t>
            </a: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a:t>
            </a:r>
            <a:endParaRPr lang="en-US"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Tree>
    <p:extLst>
      <p:ext uri="{BB962C8B-B14F-4D97-AF65-F5344CB8AC3E}">
        <p14:creationId xmlns:p14="http://schemas.microsoft.com/office/powerpoint/2010/main" val="61673419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36CE89B6-382B-F3B3-AA7E-7025A78B943A}"/>
              </a:ext>
            </a:extLst>
          </p:cNvPr>
          <p:cNvSpPr txBox="1"/>
          <p:nvPr/>
        </p:nvSpPr>
        <p:spPr>
          <a:xfrm>
            <a:off x="6027600" y="2652620"/>
            <a:ext cx="3625200" cy="769441"/>
          </a:xfrm>
          <a:prstGeom prst="rect">
            <a:avLst/>
          </a:prstGeom>
          <a:noFill/>
        </p:spPr>
        <p:txBody>
          <a:bodyPr wrap="square" rtlCol="1" anchor="ctr">
            <a:spAutoFit/>
          </a:bodyPr>
          <a:lstStyle/>
          <a:p>
            <a:pPr algn="ctr">
              <a:spcAft>
                <a:spcPts val="1200"/>
              </a:spcAft>
            </a:pPr>
            <a:r>
              <a:rPr lang="ar-JO" sz="44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فوائد القرفة</a:t>
            </a:r>
          </a:p>
        </p:txBody>
      </p:sp>
    </p:spTree>
    <p:extLst>
      <p:ext uri="{BB962C8B-B14F-4D97-AF65-F5344CB8AC3E}">
        <p14:creationId xmlns:p14="http://schemas.microsoft.com/office/powerpoint/2010/main" val="395278335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36CE89B6-382B-F3B3-AA7E-7025A78B943A}"/>
              </a:ext>
            </a:extLst>
          </p:cNvPr>
          <p:cNvSpPr txBox="1"/>
          <p:nvPr/>
        </p:nvSpPr>
        <p:spPr>
          <a:xfrm>
            <a:off x="3770400" y="1837011"/>
            <a:ext cx="8139600" cy="2400657"/>
          </a:xfrm>
          <a:prstGeom prst="rect">
            <a:avLst/>
          </a:prstGeom>
          <a:noFill/>
        </p:spPr>
        <p:txBody>
          <a:bodyPr wrap="square" rtlCol="1" anchor="ctr">
            <a:spAutoFit/>
          </a:bodyPr>
          <a:lstStyle/>
          <a:p>
            <a:pPr marL="514350" indent="-514350" algn="just">
              <a:spcAft>
                <a:spcPts val="1200"/>
              </a:spcAft>
              <a:buFont typeface="+mj-lt"/>
              <a:buAutoNum type="arabicPeriod"/>
            </a:pP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القدرات الإدراكية:</a:t>
            </a:r>
          </a:p>
          <a:p>
            <a:pPr algn="just">
              <a:spcAft>
                <a:spcPts val="1200"/>
              </a:spcAft>
            </a:pP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تحتوي القرفة على مواد كيميائية نباتية تعزز قدرة الدماغ على الاستفادة من الغلوكوز، وتشكل قدرته على تحسين مقاومة الإنسولين أيضا آلية مهمة، حيث قد تحد من التغيرات التي يسببها مرض </a:t>
            </a:r>
            <a:r>
              <a:rPr lang="ar-JO" sz="2800" dirty="0" err="1">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ألزهايمر</a:t>
            </a:r>
            <a:r>
              <a:rPr lang="ar-JO" sz="2800" dirty="0">
                <a:solidFill>
                  <a:srgbClr val="E9C4A9"/>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 في الدماغ.</a:t>
            </a:r>
          </a:p>
        </p:txBody>
      </p:sp>
    </p:spTree>
    <p:extLst>
      <p:ext uri="{BB962C8B-B14F-4D97-AF65-F5344CB8AC3E}">
        <p14:creationId xmlns:p14="http://schemas.microsoft.com/office/powerpoint/2010/main" val="94688277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wipe(up)">
                                      <p:cBhvr>
                                        <p:cTn id="1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نسق Office">
  <a:themeElements>
    <a:clrScheme name="مخصص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954F7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408</Words>
  <Application>Microsoft Office PowerPoint</Application>
  <PresentationFormat>شاشة عريضة</PresentationFormat>
  <Paragraphs>37</Paragraphs>
  <Slides>19</Slides>
  <Notes>0</Notes>
  <HiddenSlides>1</HiddenSlides>
  <MMClips>0</MMClips>
  <ScaleCrop>false</ScaleCrop>
  <HeadingPairs>
    <vt:vector size="6" baseType="variant">
      <vt:variant>
        <vt:lpstr>الخطوط المستخدمة</vt:lpstr>
      </vt:variant>
      <vt:variant>
        <vt:i4>6</vt:i4>
      </vt:variant>
      <vt:variant>
        <vt:lpstr>نسق</vt:lpstr>
      </vt:variant>
      <vt:variant>
        <vt:i4>2</vt:i4>
      </vt:variant>
      <vt:variant>
        <vt:lpstr>عناوين الشرائح</vt:lpstr>
      </vt:variant>
      <vt:variant>
        <vt:i4>19</vt:i4>
      </vt:variant>
    </vt:vector>
  </HeadingPairs>
  <TitlesOfParts>
    <vt:vector size="27" baseType="lpstr">
      <vt:lpstr>A Jannat LT</vt:lpstr>
      <vt:lpstr>Aptos</vt:lpstr>
      <vt:lpstr>Aptos Display</vt:lpstr>
      <vt:lpstr>Arial</vt:lpstr>
      <vt:lpstr>Calibri</vt:lpstr>
      <vt:lpstr>Calibri Light</vt:lpstr>
      <vt:lpstr>نسق Office</vt:lpstr>
      <vt:lpstr>1_نسق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معلومات عامة عن القرفة</dc:title>
  <dc:creator>قناة البوربوينت الإسلامي</dc:creator>
  <cp:lastModifiedBy>قناة البوربوينت الإسلامي</cp:lastModifiedBy>
  <cp:revision>2</cp:revision>
  <dcterms:created xsi:type="dcterms:W3CDTF">2024-08-15T05:36:52Z</dcterms:created>
  <dcterms:modified xsi:type="dcterms:W3CDTF">2025-04-14T15:27:42Z</dcterms:modified>
</cp:coreProperties>
</file>