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48" r:id="rId1"/>
    <p:sldMasterId id="2147483660" r:id="rId2"/>
  </p:sldMasterIdLst>
  <p:sldIdLst>
    <p:sldId id="283" r:id="rId3"/>
    <p:sldId id="256" r:id="rId4"/>
    <p:sldId id="281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2" r:id="rId30"/>
  </p:sldIdLst>
  <p:sldSz cx="12192000" cy="6858000"/>
  <p:notesSz cx="6858000" cy="9144000"/>
  <p:embeddedFontLst>
    <p:embeddedFont>
      <p:font typeface="A Jannat LT" panose="01000000000000000000" pitchFamily="2" charset="-78"/>
      <p:regular r:id="rId31"/>
      <p:bold r:id="rId32"/>
    </p:embeddedFont>
  </p:embeddedFontLst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دمة" id="{ABDAC6DD-F96A-4A13-9634-51B7187CB938}">
          <p14:sldIdLst>
            <p14:sldId id="283"/>
            <p14:sldId id="256"/>
          </p14:sldIdLst>
        </p14:section>
        <p14:section name="الأسئلة" id="{421C57E5-3616-4AA5-B006-28E4903642EE}">
          <p14:sldIdLst>
            <p14:sldId id="281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</p14:sldIdLst>
        </p14:section>
        <p14:section name="النهاية" id="{1134AA5F-6051-4971-AFC2-2907AB3AE369}">
          <p14:sldIdLst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753A"/>
    <a:srgbClr val="D3A74F"/>
    <a:srgbClr val="D4A77A"/>
    <a:srgbClr val="F7EEE5"/>
    <a:srgbClr val="6241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>
      <p:cViewPr varScale="1">
        <p:scale>
          <a:sx n="70" d="100"/>
          <a:sy n="70" d="100"/>
        </p:scale>
        <p:origin x="4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68400" cy="684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البوربوينت الإسلامي" userId="8292d700421e9dbf" providerId="LiveId" clId="{86591689-25DC-45DD-901E-4B20D00A259F}"/>
    <pc:docChg chg="undo custSel addSld delSld modSld sldOrd addSection modSection modShowInfo">
      <pc:chgData name="البوربوينت الإسلامي" userId="8292d700421e9dbf" providerId="LiveId" clId="{86591689-25DC-45DD-901E-4B20D00A259F}" dt="2024-10-21T15:27:53.100" v="504" actId="47"/>
      <pc:docMkLst>
        <pc:docMk/>
      </pc:docMkLst>
      <pc:sldChg chg="addSp delSp modSp mod delAnim modAnim">
        <pc:chgData name="البوربوينت الإسلامي" userId="8292d700421e9dbf" providerId="LiveId" clId="{86591689-25DC-45DD-901E-4B20D00A259F}" dt="2024-10-21T15:15:30.422" v="429"/>
        <pc:sldMkLst>
          <pc:docMk/>
          <pc:sldMk cId="475891135" sldId="256"/>
        </pc:sldMkLst>
        <pc:spChg chg="add mod">
          <ac:chgData name="البوربوينت الإسلامي" userId="8292d700421e9dbf" providerId="LiveId" clId="{86591689-25DC-45DD-901E-4B20D00A259F}" dt="2024-10-21T15:15:30.422" v="429"/>
          <ac:spMkLst>
            <pc:docMk/>
            <pc:sldMk cId="475891135" sldId="256"/>
            <ac:spMk id="2" creationId="{1437E7B4-62A0-36CD-D41D-3BE0AC695AE8}"/>
          </ac:spMkLst>
        </pc:spChg>
        <pc:spChg chg="mod">
          <ac:chgData name="البوربوينت الإسلامي" userId="8292d700421e9dbf" providerId="LiveId" clId="{86591689-25DC-45DD-901E-4B20D00A259F}" dt="2024-10-20T15:45:18.024" v="152"/>
          <ac:spMkLst>
            <pc:docMk/>
            <pc:sldMk cId="475891135" sldId="256"/>
            <ac:spMk id="22" creationId="{B97E3AA3-0392-39A4-68E0-72DE7B698840}"/>
          </ac:spMkLst>
        </pc:spChg>
        <pc:spChg chg="del">
          <ac:chgData name="البوربوينت الإسلامي" userId="8292d700421e9dbf" providerId="LiveId" clId="{86591689-25DC-45DD-901E-4B20D00A259F}" dt="2024-10-20T15:42:42.893" v="41" actId="478"/>
          <ac:spMkLst>
            <pc:docMk/>
            <pc:sldMk cId="475891135" sldId="256"/>
            <ac:spMk id="39" creationId="{104C1ACB-993D-F132-033F-4D09B359614F}"/>
          </ac:spMkLst>
        </pc:spChg>
        <pc:spChg chg="del">
          <ac:chgData name="البوربوينت الإسلامي" userId="8292d700421e9dbf" providerId="LiveId" clId="{86591689-25DC-45DD-901E-4B20D00A259F}" dt="2024-10-20T15:42:42.341" v="40" actId="478"/>
          <ac:spMkLst>
            <pc:docMk/>
            <pc:sldMk cId="475891135" sldId="256"/>
            <ac:spMk id="40" creationId="{6CD6550E-614A-960D-8838-ECBF0459C187}"/>
          </ac:spMkLst>
        </pc:spChg>
        <pc:spChg chg="del">
          <ac:chgData name="البوربوينت الإسلامي" userId="8292d700421e9dbf" providerId="LiveId" clId="{86591689-25DC-45DD-901E-4B20D00A259F}" dt="2024-10-20T15:42:43.748" v="42" actId="478"/>
          <ac:spMkLst>
            <pc:docMk/>
            <pc:sldMk cId="475891135" sldId="256"/>
            <ac:spMk id="41" creationId="{B732A109-16C2-DA36-458B-9D9E6733248A}"/>
          </ac:spMkLst>
        </pc:spChg>
      </pc:sldChg>
      <pc:sldChg chg="modSp add del ord">
        <pc:chgData name="البوربوينت الإسلامي" userId="8292d700421e9dbf" providerId="LiveId" clId="{86591689-25DC-45DD-901E-4B20D00A259F}" dt="2024-10-20T15:38:19.377" v="5" actId="47"/>
        <pc:sldMkLst>
          <pc:docMk/>
          <pc:sldMk cId="1925266934" sldId="257"/>
        </pc:sldMkLst>
        <pc:spChg chg="mod">
          <ac:chgData name="البوربوينت الإسلامي" userId="8292d700421e9dbf" providerId="LiveId" clId="{86591689-25DC-45DD-901E-4B20D00A259F}" dt="2024-10-20T15:37:24.391" v="1"/>
          <ac:spMkLst>
            <pc:docMk/>
            <pc:sldMk cId="1925266934" sldId="257"/>
            <ac:spMk id="22" creationId="{81192C03-B5BA-84A4-100B-0365224E5F0F}"/>
          </ac:spMkLst>
        </pc:spChg>
        <pc:spChg chg="mod">
          <ac:chgData name="البوربوينت الإسلامي" userId="8292d700421e9dbf" providerId="LiveId" clId="{86591689-25DC-45DD-901E-4B20D00A259F}" dt="2024-10-20T15:37:32.076" v="2"/>
          <ac:spMkLst>
            <pc:docMk/>
            <pc:sldMk cId="1925266934" sldId="257"/>
            <ac:spMk id="40" creationId="{CAC1F127-5F77-DE8A-9CC0-68CC9BAEE949}"/>
          </ac:spMkLst>
        </pc:spChg>
      </pc:sldChg>
      <pc:sldChg chg="modSp add">
        <pc:chgData name="البوربوينت الإسلامي" userId="8292d700421e9dbf" providerId="LiveId" clId="{86591689-25DC-45DD-901E-4B20D00A259F}" dt="2024-10-20T16:09:23.408" v="428" actId="20577"/>
        <pc:sldMkLst>
          <pc:docMk/>
          <pc:sldMk cId="4215615760" sldId="257"/>
        </pc:sldMkLst>
        <pc:spChg chg="mod">
          <ac:chgData name="البوربوينت الإسلامي" userId="8292d700421e9dbf" providerId="LiveId" clId="{86591689-25DC-45DD-901E-4B20D00A259F}" dt="2024-10-20T15:49:32.620" v="189" actId="20577"/>
          <ac:spMkLst>
            <pc:docMk/>
            <pc:sldMk cId="4215615760" sldId="257"/>
            <ac:spMk id="22" creationId="{1D069D79-89D3-F07A-685E-5AEA50140B65}"/>
          </ac:spMkLst>
        </pc:spChg>
        <pc:spChg chg="mod">
          <ac:chgData name="البوربوينت الإسلامي" userId="8292d700421e9dbf" providerId="LiveId" clId="{86591689-25DC-45DD-901E-4B20D00A259F}" dt="2024-10-20T16:09:23.408" v="428" actId="20577"/>
          <ac:spMkLst>
            <pc:docMk/>
            <pc:sldMk cId="4215615760" sldId="257"/>
            <ac:spMk id="40" creationId="{6FBA7E40-6EA0-F141-4C2C-5AA148D8E66F}"/>
          </ac:spMkLst>
        </pc:spChg>
      </pc:sldChg>
      <pc:sldChg chg="modSp add">
        <pc:chgData name="البوربوينت الإسلامي" userId="8292d700421e9dbf" providerId="LiveId" clId="{86591689-25DC-45DD-901E-4B20D00A259F}" dt="2024-10-20T15:49:50.210" v="193"/>
        <pc:sldMkLst>
          <pc:docMk/>
          <pc:sldMk cId="1756890857" sldId="258"/>
        </pc:sldMkLst>
        <pc:spChg chg="mod">
          <ac:chgData name="البوربوينت الإسلامي" userId="8292d700421e9dbf" providerId="LiveId" clId="{86591689-25DC-45DD-901E-4B20D00A259F}" dt="2024-10-20T15:49:45.863" v="192" actId="20577"/>
          <ac:spMkLst>
            <pc:docMk/>
            <pc:sldMk cId="1756890857" sldId="258"/>
            <ac:spMk id="22" creationId="{A352EAA3-87BB-4988-E938-5866F52FDE06}"/>
          </ac:spMkLst>
        </pc:spChg>
        <pc:spChg chg="mod">
          <ac:chgData name="البوربوينت الإسلامي" userId="8292d700421e9dbf" providerId="LiveId" clId="{86591689-25DC-45DD-901E-4B20D00A259F}" dt="2024-10-20T15:49:50.210" v="193"/>
          <ac:spMkLst>
            <pc:docMk/>
            <pc:sldMk cId="1756890857" sldId="258"/>
            <ac:spMk id="40" creationId="{4590E57D-8A08-CCA7-9CF1-B50AF35AFDDF}"/>
          </ac:spMkLst>
        </pc:spChg>
      </pc:sldChg>
      <pc:sldChg chg="modSp add">
        <pc:chgData name="البوربوينت الإسلامي" userId="8292d700421e9dbf" providerId="LiveId" clId="{86591689-25DC-45DD-901E-4B20D00A259F}" dt="2024-10-20T15:50:01.450" v="195"/>
        <pc:sldMkLst>
          <pc:docMk/>
          <pc:sldMk cId="3396645543" sldId="259"/>
        </pc:sldMkLst>
        <pc:spChg chg="mod">
          <ac:chgData name="البوربوينت الإسلامي" userId="8292d700421e9dbf" providerId="LiveId" clId="{86591689-25DC-45DD-901E-4B20D00A259F}" dt="2024-10-20T15:49:57.060" v="194"/>
          <ac:spMkLst>
            <pc:docMk/>
            <pc:sldMk cId="3396645543" sldId="259"/>
            <ac:spMk id="22" creationId="{D083F7C5-EE3D-14A7-3680-9C666997B188}"/>
          </ac:spMkLst>
        </pc:spChg>
        <pc:spChg chg="mod">
          <ac:chgData name="البوربوينت الإسلامي" userId="8292d700421e9dbf" providerId="LiveId" clId="{86591689-25DC-45DD-901E-4B20D00A259F}" dt="2024-10-20T15:50:01.450" v="195"/>
          <ac:spMkLst>
            <pc:docMk/>
            <pc:sldMk cId="3396645543" sldId="259"/>
            <ac:spMk id="40" creationId="{C7264A9F-7539-6146-E228-2121EAA705D5}"/>
          </ac:spMkLst>
        </pc:spChg>
      </pc:sldChg>
      <pc:sldChg chg="modSp add">
        <pc:chgData name="البوربوينت الإسلامي" userId="8292d700421e9dbf" providerId="LiveId" clId="{86591689-25DC-45DD-901E-4B20D00A259F}" dt="2024-10-20T15:50:14.053" v="197"/>
        <pc:sldMkLst>
          <pc:docMk/>
          <pc:sldMk cId="2200494804" sldId="260"/>
        </pc:sldMkLst>
        <pc:spChg chg="mod">
          <ac:chgData name="البوربوينت الإسلامي" userId="8292d700421e9dbf" providerId="LiveId" clId="{86591689-25DC-45DD-901E-4B20D00A259F}" dt="2024-10-20T15:50:09.200" v="196"/>
          <ac:spMkLst>
            <pc:docMk/>
            <pc:sldMk cId="2200494804" sldId="260"/>
            <ac:spMk id="22" creationId="{CB38ACCF-EA72-41B8-DA55-425953639446}"/>
          </ac:spMkLst>
        </pc:spChg>
        <pc:spChg chg="mod">
          <ac:chgData name="البوربوينت الإسلامي" userId="8292d700421e9dbf" providerId="LiveId" clId="{86591689-25DC-45DD-901E-4B20D00A259F}" dt="2024-10-20T15:50:14.053" v="197"/>
          <ac:spMkLst>
            <pc:docMk/>
            <pc:sldMk cId="2200494804" sldId="260"/>
            <ac:spMk id="40" creationId="{7652F9EB-7D38-C85E-C982-A7E17FD2DE59}"/>
          </ac:spMkLst>
        </pc:spChg>
      </pc:sldChg>
      <pc:sldChg chg="modSp add">
        <pc:chgData name="البوربوينت الإسلامي" userId="8292d700421e9dbf" providerId="LiveId" clId="{86591689-25DC-45DD-901E-4B20D00A259F}" dt="2024-10-20T15:50:31.479" v="199"/>
        <pc:sldMkLst>
          <pc:docMk/>
          <pc:sldMk cId="2737691975" sldId="261"/>
        </pc:sldMkLst>
        <pc:spChg chg="mod">
          <ac:chgData name="البوربوينت الإسلامي" userId="8292d700421e9dbf" providerId="LiveId" clId="{86591689-25DC-45DD-901E-4B20D00A259F}" dt="2024-10-20T15:50:27.215" v="198"/>
          <ac:spMkLst>
            <pc:docMk/>
            <pc:sldMk cId="2737691975" sldId="261"/>
            <ac:spMk id="22" creationId="{90199A88-6102-F83F-1E91-C2D82B4F8DDA}"/>
          </ac:spMkLst>
        </pc:spChg>
        <pc:spChg chg="mod">
          <ac:chgData name="البوربوينت الإسلامي" userId="8292d700421e9dbf" providerId="LiveId" clId="{86591689-25DC-45DD-901E-4B20D00A259F}" dt="2024-10-20T15:50:31.479" v="199"/>
          <ac:spMkLst>
            <pc:docMk/>
            <pc:sldMk cId="2737691975" sldId="261"/>
            <ac:spMk id="40" creationId="{9EEBCA71-A53F-ABAB-8182-BAD5AD9C918A}"/>
          </ac:spMkLst>
        </pc:spChg>
      </pc:sldChg>
      <pc:sldChg chg="modSp add">
        <pc:chgData name="البوربوينت الإسلامي" userId="8292d700421e9dbf" providerId="LiveId" clId="{86591689-25DC-45DD-901E-4B20D00A259F}" dt="2024-10-20T15:50:43.750" v="201"/>
        <pc:sldMkLst>
          <pc:docMk/>
          <pc:sldMk cId="1703686563" sldId="262"/>
        </pc:sldMkLst>
        <pc:spChg chg="mod">
          <ac:chgData name="البوربوينت الإسلامي" userId="8292d700421e9dbf" providerId="LiveId" clId="{86591689-25DC-45DD-901E-4B20D00A259F}" dt="2024-10-20T15:50:38.522" v="200"/>
          <ac:spMkLst>
            <pc:docMk/>
            <pc:sldMk cId="1703686563" sldId="262"/>
            <ac:spMk id="22" creationId="{756C1035-0F5E-EB2C-382A-8E7C863D3B1D}"/>
          </ac:spMkLst>
        </pc:spChg>
        <pc:spChg chg="mod">
          <ac:chgData name="البوربوينت الإسلامي" userId="8292d700421e9dbf" providerId="LiveId" clId="{86591689-25DC-45DD-901E-4B20D00A259F}" dt="2024-10-20T15:50:43.750" v="201"/>
          <ac:spMkLst>
            <pc:docMk/>
            <pc:sldMk cId="1703686563" sldId="262"/>
            <ac:spMk id="40" creationId="{9F7105B5-845C-84D4-1096-4F00740B022E}"/>
          </ac:spMkLst>
        </pc:spChg>
      </pc:sldChg>
      <pc:sldChg chg="modSp add">
        <pc:chgData name="البوربوينت الإسلامي" userId="8292d700421e9dbf" providerId="LiveId" clId="{86591689-25DC-45DD-901E-4B20D00A259F}" dt="2024-10-20T15:51:16.375" v="214"/>
        <pc:sldMkLst>
          <pc:docMk/>
          <pc:sldMk cId="1995039106" sldId="263"/>
        </pc:sldMkLst>
        <pc:spChg chg="mod">
          <ac:chgData name="البوربوينت الإسلامي" userId="8292d700421e9dbf" providerId="LiveId" clId="{86591689-25DC-45DD-901E-4B20D00A259F}" dt="2024-10-20T15:51:02.850" v="211" actId="20577"/>
          <ac:spMkLst>
            <pc:docMk/>
            <pc:sldMk cId="1995039106" sldId="263"/>
            <ac:spMk id="22" creationId="{E431775F-48DA-B3A9-2E8D-102FDE527648}"/>
          </ac:spMkLst>
        </pc:spChg>
        <pc:spChg chg="mod">
          <ac:chgData name="البوربوينت الإسلامي" userId="8292d700421e9dbf" providerId="LiveId" clId="{86591689-25DC-45DD-901E-4B20D00A259F}" dt="2024-10-20T15:51:16.375" v="214"/>
          <ac:spMkLst>
            <pc:docMk/>
            <pc:sldMk cId="1995039106" sldId="263"/>
            <ac:spMk id="40" creationId="{8435E6B2-1EB0-CAD9-9F46-5F1BBB57E1E5}"/>
          </ac:spMkLst>
        </pc:spChg>
      </pc:sldChg>
      <pc:sldChg chg="modSp add">
        <pc:chgData name="البوربوينت الإسلامي" userId="8292d700421e9dbf" providerId="LiveId" clId="{86591689-25DC-45DD-901E-4B20D00A259F}" dt="2024-10-20T15:51:31.590" v="216"/>
        <pc:sldMkLst>
          <pc:docMk/>
          <pc:sldMk cId="2032928300" sldId="264"/>
        </pc:sldMkLst>
        <pc:spChg chg="mod">
          <ac:chgData name="البوربوينت الإسلامي" userId="8292d700421e9dbf" providerId="LiveId" clId="{86591689-25DC-45DD-901E-4B20D00A259F}" dt="2024-10-20T15:51:25.919" v="215"/>
          <ac:spMkLst>
            <pc:docMk/>
            <pc:sldMk cId="2032928300" sldId="264"/>
            <ac:spMk id="22" creationId="{7CE54844-B6EA-94D5-EAB6-5D73A461A086}"/>
          </ac:spMkLst>
        </pc:spChg>
        <pc:spChg chg="mod">
          <ac:chgData name="البوربوينت الإسلامي" userId="8292d700421e9dbf" providerId="LiveId" clId="{86591689-25DC-45DD-901E-4B20D00A259F}" dt="2024-10-20T15:51:31.590" v="216"/>
          <ac:spMkLst>
            <pc:docMk/>
            <pc:sldMk cId="2032928300" sldId="264"/>
            <ac:spMk id="40" creationId="{A0045442-688E-0469-B15D-94DF76BB5042}"/>
          </ac:spMkLst>
        </pc:spChg>
      </pc:sldChg>
      <pc:sldChg chg="modSp add">
        <pc:chgData name="البوربوينت الإسلامي" userId="8292d700421e9dbf" providerId="LiveId" clId="{86591689-25DC-45DD-901E-4B20D00A259F}" dt="2024-10-20T15:52:20.774" v="229" actId="20577"/>
        <pc:sldMkLst>
          <pc:docMk/>
          <pc:sldMk cId="2609437454" sldId="265"/>
        </pc:sldMkLst>
        <pc:spChg chg="mod">
          <ac:chgData name="البوربوينت الإسلامي" userId="8292d700421e9dbf" providerId="LiveId" clId="{86591689-25DC-45DD-901E-4B20D00A259F}" dt="2024-10-20T15:52:20.774" v="229" actId="20577"/>
          <ac:spMkLst>
            <pc:docMk/>
            <pc:sldMk cId="2609437454" sldId="265"/>
            <ac:spMk id="22" creationId="{0AF342D5-7064-E812-0E40-94CC4965E856}"/>
          </ac:spMkLst>
        </pc:spChg>
        <pc:spChg chg="mod">
          <ac:chgData name="البوربوينت الإسلامي" userId="8292d700421e9dbf" providerId="LiveId" clId="{86591689-25DC-45DD-901E-4B20D00A259F}" dt="2024-10-20T15:51:44.679" v="218"/>
          <ac:spMkLst>
            <pc:docMk/>
            <pc:sldMk cId="2609437454" sldId="265"/>
            <ac:spMk id="40" creationId="{2025133A-1DE1-037C-68B3-D93B5BA949CE}"/>
          </ac:spMkLst>
        </pc:spChg>
      </pc:sldChg>
      <pc:sldChg chg="modSp add">
        <pc:chgData name="البوربوينت الإسلامي" userId="8292d700421e9dbf" providerId="LiveId" clId="{86591689-25DC-45DD-901E-4B20D00A259F}" dt="2024-10-20T15:52:37.151" v="231"/>
        <pc:sldMkLst>
          <pc:docMk/>
          <pc:sldMk cId="2920841466" sldId="266"/>
        </pc:sldMkLst>
        <pc:spChg chg="mod">
          <ac:chgData name="البوربوينت الإسلامي" userId="8292d700421e9dbf" providerId="LiveId" clId="{86591689-25DC-45DD-901E-4B20D00A259F}" dt="2024-10-20T15:52:31.639" v="230"/>
          <ac:spMkLst>
            <pc:docMk/>
            <pc:sldMk cId="2920841466" sldId="266"/>
            <ac:spMk id="22" creationId="{00B5AB9B-D318-C905-1C82-E1699EF29784}"/>
          </ac:spMkLst>
        </pc:spChg>
        <pc:spChg chg="mod">
          <ac:chgData name="البوربوينت الإسلامي" userId="8292d700421e9dbf" providerId="LiveId" clId="{86591689-25DC-45DD-901E-4B20D00A259F}" dt="2024-10-20T15:52:37.151" v="231"/>
          <ac:spMkLst>
            <pc:docMk/>
            <pc:sldMk cId="2920841466" sldId="266"/>
            <ac:spMk id="40" creationId="{48A08B9B-B7A8-4CE7-B983-D9DD40F20C3E}"/>
          </ac:spMkLst>
        </pc:spChg>
      </pc:sldChg>
      <pc:sldChg chg="modSp add">
        <pc:chgData name="البوربوينت الإسلامي" userId="8292d700421e9dbf" providerId="LiveId" clId="{86591689-25DC-45DD-901E-4B20D00A259F}" dt="2024-10-20T15:52:53.849" v="233"/>
        <pc:sldMkLst>
          <pc:docMk/>
          <pc:sldMk cId="2189699957" sldId="267"/>
        </pc:sldMkLst>
        <pc:spChg chg="mod">
          <ac:chgData name="البوربوينت الإسلامي" userId="8292d700421e9dbf" providerId="LiveId" clId="{86591689-25DC-45DD-901E-4B20D00A259F}" dt="2024-10-20T15:52:47.280" v="232"/>
          <ac:spMkLst>
            <pc:docMk/>
            <pc:sldMk cId="2189699957" sldId="267"/>
            <ac:spMk id="22" creationId="{7F1B62D0-8C2B-A4B2-DDE9-25316F59C2CA}"/>
          </ac:spMkLst>
        </pc:spChg>
        <pc:spChg chg="mod">
          <ac:chgData name="البوربوينت الإسلامي" userId="8292d700421e9dbf" providerId="LiveId" clId="{86591689-25DC-45DD-901E-4B20D00A259F}" dt="2024-10-20T15:52:53.849" v="233"/>
          <ac:spMkLst>
            <pc:docMk/>
            <pc:sldMk cId="2189699957" sldId="267"/>
            <ac:spMk id="40" creationId="{C3A0E88F-2B6D-960D-D915-712FDC385347}"/>
          </ac:spMkLst>
        </pc:spChg>
      </pc:sldChg>
      <pc:sldChg chg="modSp add">
        <pc:chgData name="البوربوينت الإسلامي" userId="8292d700421e9dbf" providerId="LiveId" clId="{86591689-25DC-45DD-901E-4B20D00A259F}" dt="2024-10-20T15:53:24.169" v="235"/>
        <pc:sldMkLst>
          <pc:docMk/>
          <pc:sldMk cId="1412731197" sldId="268"/>
        </pc:sldMkLst>
        <pc:spChg chg="mod">
          <ac:chgData name="البوربوينت الإسلامي" userId="8292d700421e9dbf" providerId="LiveId" clId="{86591689-25DC-45DD-901E-4B20D00A259F}" dt="2024-10-20T15:53:16.709" v="234"/>
          <ac:spMkLst>
            <pc:docMk/>
            <pc:sldMk cId="1412731197" sldId="268"/>
            <ac:spMk id="22" creationId="{F55B0097-DAE8-4D7E-4E8B-A4FD3AC4891C}"/>
          </ac:spMkLst>
        </pc:spChg>
        <pc:spChg chg="mod">
          <ac:chgData name="البوربوينت الإسلامي" userId="8292d700421e9dbf" providerId="LiveId" clId="{86591689-25DC-45DD-901E-4B20D00A259F}" dt="2024-10-20T15:53:24.169" v="235"/>
          <ac:spMkLst>
            <pc:docMk/>
            <pc:sldMk cId="1412731197" sldId="268"/>
            <ac:spMk id="40" creationId="{21AC05EB-82D8-ED90-BF46-43485BCF5B61}"/>
          </ac:spMkLst>
        </pc:spChg>
      </pc:sldChg>
      <pc:sldChg chg="modSp add">
        <pc:chgData name="البوربوينت الإسلامي" userId="8292d700421e9dbf" providerId="LiveId" clId="{86591689-25DC-45DD-901E-4B20D00A259F}" dt="2024-10-20T15:53:34.134" v="237"/>
        <pc:sldMkLst>
          <pc:docMk/>
          <pc:sldMk cId="2647701301" sldId="269"/>
        </pc:sldMkLst>
        <pc:spChg chg="mod">
          <ac:chgData name="البوربوينت الإسلامي" userId="8292d700421e9dbf" providerId="LiveId" clId="{86591689-25DC-45DD-901E-4B20D00A259F}" dt="2024-10-20T15:53:29.799" v="236"/>
          <ac:spMkLst>
            <pc:docMk/>
            <pc:sldMk cId="2647701301" sldId="269"/>
            <ac:spMk id="22" creationId="{B013A00C-E733-BA87-978C-A5E2A1E92E77}"/>
          </ac:spMkLst>
        </pc:spChg>
        <pc:spChg chg="mod">
          <ac:chgData name="البوربوينت الإسلامي" userId="8292d700421e9dbf" providerId="LiveId" clId="{86591689-25DC-45DD-901E-4B20D00A259F}" dt="2024-10-20T15:53:34.134" v="237"/>
          <ac:spMkLst>
            <pc:docMk/>
            <pc:sldMk cId="2647701301" sldId="269"/>
            <ac:spMk id="40" creationId="{36168773-47B6-CB1F-71DA-BE38F942C84A}"/>
          </ac:spMkLst>
        </pc:spChg>
      </pc:sldChg>
      <pc:sldChg chg="modSp add">
        <pc:chgData name="البوربوينت الإسلامي" userId="8292d700421e9dbf" providerId="LiveId" clId="{86591689-25DC-45DD-901E-4B20D00A259F}" dt="2024-10-20T15:53:43.079" v="239"/>
        <pc:sldMkLst>
          <pc:docMk/>
          <pc:sldMk cId="1065785522" sldId="270"/>
        </pc:sldMkLst>
        <pc:spChg chg="mod">
          <ac:chgData name="البوربوينت الإسلامي" userId="8292d700421e9dbf" providerId="LiveId" clId="{86591689-25DC-45DD-901E-4B20D00A259F}" dt="2024-10-20T15:53:39.229" v="238"/>
          <ac:spMkLst>
            <pc:docMk/>
            <pc:sldMk cId="1065785522" sldId="270"/>
            <ac:spMk id="22" creationId="{913F250D-9504-9C77-B3CD-865018EA2FE4}"/>
          </ac:spMkLst>
        </pc:spChg>
        <pc:spChg chg="mod">
          <ac:chgData name="البوربوينت الإسلامي" userId="8292d700421e9dbf" providerId="LiveId" clId="{86591689-25DC-45DD-901E-4B20D00A259F}" dt="2024-10-20T15:53:43.079" v="239"/>
          <ac:spMkLst>
            <pc:docMk/>
            <pc:sldMk cId="1065785522" sldId="270"/>
            <ac:spMk id="40" creationId="{6FE6AED2-186E-E773-B7E7-994815EA6245}"/>
          </ac:spMkLst>
        </pc:spChg>
      </pc:sldChg>
      <pc:sldChg chg="modSp add">
        <pc:chgData name="البوربوينت الإسلامي" userId="8292d700421e9dbf" providerId="LiveId" clId="{86591689-25DC-45DD-901E-4B20D00A259F}" dt="2024-10-20T15:53:54.071" v="241"/>
        <pc:sldMkLst>
          <pc:docMk/>
          <pc:sldMk cId="3132376598" sldId="271"/>
        </pc:sldMkLst>
        <pc:spChg chg="mod">
          <ac:chgData name="البوربوينت الإسلامي" userId="8292d700421e9dbf" providerId="LiveId" clId="{86591689-25DC-45DD-901E-4B20D00A259F}" dt="2024-10-20T15:53:48.329" v="240"/>
          <ac:spMkLst>
            <pc:docMk/>
            <pc:sldMk cId="3132376598" sldId="271"/>
            <ac:spMk id="22" creationId="{D808964C-475B-E6AB-29E5-36D3471561BA}"/>
          </ac:spMkLst>
        </pc:spChg>
        <pc:spChg chg="mod">
          <ac:chgData name="البوربوينت الإسلامي" userId="8292d700421e9dbf" providerId="LiveId" clId="{86591689-25DC-45DD-901E-4B20D00A259F}" dt="2024-10-20T15:53:54.071" v="241"/>
          <ac:spMkLst>
            <pc:docMk/>
            <pc:sldMk cId="3132376598" sldId="271"/>
            <ac:spMk id="40" creationId="{DC0F0927-B721-EF08-7047-0FE358FDAE18}"/>
          </ac:spMkLst>
        </pc:spChg>
      </pc:sldChg>
      <pc:sldChg chg="modSp add">
        <pc:chgData name="البوربوينت الإسلامي" userId="8292d700421e9dbf" providerId="LiveId" clId="{86591689-25DC-45DD-901E-4B20D00A259F}" dt="2024-10-20T15:54:04.629" v="243"/>
        <pc:sldMkLst>
          <pc:docMk/>
          <pc:sldMk cId="2591687084" sldId="272"/>
        </pc:sldMkLst>
        <pc:spChg chg="mod">
          <ac:chgData name="البوربوينت الإسلامي" userId="8292d700421e9dbf" providerId="LiveId" clId="{86591689-25DC-45DD-901E-4B20D00A259F}" dt="2024-10-20T15:53:59.889" v="242"/>
          <ac:spMkLst>
            <pc:docMk/>
            <pc:sldMk cId="2591687084" sldId="272"/>
            <ac:spMk id="22" creationId="{A2F8C402-DAEE-8A7F-9928-FB8F37D2276C}"/>
          </ac:spMkLst>
        </pc:spChg>
        <pc:spChg chg="mod">
          <ac:chgData name="البوربوينت الإسلامي" userId="8292d700421e9dbf" providerId="LiveId" clId="{86591689-25DC-45DD-901E-4B20D00A259F}" dt="2024-10-20T15:54:04.629" v="243"/>
          <ac:spMkLst>
            <pc:docMk/>
            <pc:sldMk cId="2591687084" sldId="272"/>
            <ac:spMk id="40" creationId="{C051EBB5-BC08-8208-B43C-9F06DA5AD9A0}"/>
          </ac:spMkLst>
        </pc:spChg>
      </pc:sldChg>
      <pc:sldChg chg="modSp add">
        <pc:chgData name="البوربوينت الإسلامي" userId="8292d700421e9dbf" providerId="LiveId" clId="{86591689-25DC-45DD-901E-4B20D00A259F}" dt="2024-10-20T15:54:18.039" v="245"/>
        <pc:sldMkLst>
          <pc:docMk/>
          <pc:sldMk cId="581923286" sldId="273"/>
        </pc:sldMkLst>
        <pc:spChg chg="mod">
          <ac:chgData name="البوربوينت الإسلامي" userId="8292d700421e9dbf" providerId="LiveId" clId="{86591689-25DC-45DD-901E-4B20D00A259F}" dt="2024-10-20T15:54:13.663" v="244"/>
          <ac:spMkLst>
            <pc:docMk/>
            <pc:sldMk cId="581923286" sldId="273"/>
            <ac:spMk id="22" creationId="{5273C01E-C961-625A-1E02-73CF131F947E}"/>
          </ac:spMkLst>
        </pc:spChg>
        <pc:spChg chg="mod">
          <ac:chgData name="البوربوينت الإسلامي" userId="8292d700421e9dbf" providerId="LiveId" clId="{86591689-25DC-45DD-901E-4B20D00A259F}" dt="2024-10-20T15:54:18.039" v="245"/>
          <ac:spMkLst>
            <pc:docMk/>
            <pc:sldMk cId="581923286" sldId="273"/>
            <ac:spMk id="40" creationId="{4B27AD1F-6F83-8265-721A-A67A94963E40}"/>
          </ac:spMkLst>
        </pc:spChg>
      </pc:sldChg>
      <pc:sldChg chg="modSp add">
        <pc:chgData name="البوربوينت الإسلامي" userId="8292d700421e9dbf" providerId="LiveId" clId="{86591689-25DC-45DD-901E-4B20D00A259F}" dt="2024-10-20T15:54:54.414" v="247"/>
        <pc:sldMkLst>
          <pc:docMk/>
          <pc:sldMk cId="3330554657" sldId="274"/>
        </pc:sldMkLst>
        <pc:spChg chg="mod">
          <ac:chgData name="البوربوينت الإسلامي" userId="8292d700421e9dbf" providerId="LiveId" clId="{86591689-25DC-45DD-901E-4B20D00A259F}" dt="2024-10-20T15:54:48.417" v="246"/>
          <ac:spMkLst>
            <pc:docMk/>
            <pc:sldMk cId="3330554657" sldId="274"/>
            <ac:spMk id="22" creationId="{285157A3-A1AB-00CC-9CA3-6E32E8DE477B}"/>
          </ac:spMkLst>
        </pc:spChg>
        <pc:spChg chg="mod">
          <ac:chgData name="البوربوينت الإسلامي" userId="8292d700421e9dbf" providerId="LiveId" clId="{86591689-25DC-45DD-901E-4B20D00A259F}" dt="2024-10-20T15:54:54.414" v="247"/>
          <ac:spMkLst>
            <pc:docMk/>
            <pc:sldMk cId="3330554657" sldId="274"/>
            <ac:spMk id="40" creationId="{B4EFDB3E-58BC-C66A-084B-6DA1DE993941}"/>
          </ac:spMkLst>
        </pc:spChg>
      </pc:sldChg>
      <pc:sldChg chg="modSp add">
        <pc:chgData name="البوربوينت الإسلامي" userId="8292d700421e9dbf" providerId="LiveId" clId="{86591689-25DC-45DD-901E-4B20D00A259F}" dt="2024-10-20T15:55:06.091" v="249"/>
        <pc:sldMkLst>
          <pc:docMk/>
          <pc:sldMk cId="2512016649" sldId="275"/>
        </pc:sldMkLst>
        <pc:spChg chg="mod">
          <ac:chgData name="البوربوينت الإسلامي" userId="8292d700421e9dbf" providerId="LiveId" clId="{86591689-25DC-45DD-901E-4B20D00A259F}" dt="2024-10-20T15:55:01.449" v="248"/>
          <ac:spMkLst>
            <pc:docMk/>
            <pc:sldMk cId="2512016649" sldId="275"/>
            <ac:spMk id="22" creationId="{9657D048-6A05-2188-E1EB-F837DE67E92B}"/>
          </ac:spMkLst>
        </pc:spChg>
        <pc:spChg chg="mod">
          <ac:chgData name="البوربوينت الإسلامي" userId="8292d700421e9dbf" providerId="LiveId" clId="{86591689-25DC-45DD-901E-4B20D00A259F}" dt="2024-10-20T15:55:06.091" v="249"/>
          <ac:spMkLst>
            <pc:docMk/>
            <pc:sldMk cId="2512016649" sldId="275"/>
            <ac:spMk id="40" creationId="{5B136815-8EBF-50D8-7DE4-3C129191E0FD}"/>
          </ac:spMkLst>
        </pc:spChg>
      </pc:sldChg>
      <pc:sldChg chg="modSp add">
        <pc:chgData name="البوربوينت الإسلامي" userId="8292d700421e9dbf" providerId="LiveId" clId="{86591689-25DC-45DD-901E-4B20D00A259F}" dt="2024-10-20T15:55:17.121" v="251"/>
        <pc:sldMkLst>
          <pc:docMk/>
          <pc:sldMk cId="2646724003" sldId="276"/>
        </pc:sldMkLst>
        <pc:spChg chg="mod">
          <ac:chgData name="البوربوينت الإسلامي" userId="8292d700421e9dbf" providerId="LiveId" clId="{86591689-25DC-45DD-901E-4B20D00A259F}" dt="2024-10-20T15:55:12.359" v="250"/>
          <ac:spMkLst>
            <pc:docMk/>
            <pc:sldMk cId="2646724003" sldId="276"/>
            <ac:spMk id="22" creationId="{0C06FA11-8A97-CFF2-6FE1-715724141430}"/>
          </ac:spMkLst>
        </pc:spChg>
        <pc:spChg chg="mod">
          <ac:chgData name="البوربوينت الإسلامي" userId="8292d700421e9dbf" providerId="LiveId" clId="{86591689-25DC-45DD-901E-4B20D00A259F}" dt="2024-10-20T15:55:17.121" v="251"/>
          <ac:spMkLst>
            <pc:docMk/>
            <pc:sldMk cId="2646724003" sldId="276"/>
            <ac:spMk id="40" creationId="{8375B64F-C88C-1CB2-A9FB-12B8C05AC943}"/>
          </ac:spMkLst>
        </pc:spChg>
      </pc:sldChg>
      <pc:sldChg chg="modSp add">
        <pc:chgData name="البوربوينت الإسلامي" userId="8292d700421e9dbf" providerId="LiveId" clId="{86591689-25DC-45DD-901E-4B20D00A259F}" dt="2024-10-20T15:56:03.339" v="278"/>
        <pc:sldMkLst>
          <pc:docMk/>
          <pc:sldMk cId="3950591936" sldId="277"/>
        </pc:sldMkLst>
        <pc:spChg chg="mod">
          <ac:chgData name="البوربوينت الإسلامي" userId="8292d700421e9dbf" providerId="LiveId" clId="{86591689-25DC-45DD-901E-4B20D00A259F}" dt="2024-10-20T15:55:55.709" v="277" actId="20577"/>
          <ac:spMkLst>
            <pc:docMk/>
            <pc:sldMk cId="3950591936" sldId="277"/>
            <ac:spMk id="22" creationId="{7BD1D634-2A9E-9A4B-EE12-5140055AB3C5}"/>
          </ac:spMkLst>
        </pc:spChg>
        <pc:spChg chg="mod">
          <ac:chgData name="البوربوينت الإسلامي" userId="8292d700421e9dbf" providerId="LiveId" clId="{86591689-25DC-45DD-901E-4B20D00A259F}" dt="2024-10-20T15:56:03.339" v="278"/>
          <ac:spMkLst>
            <pc:docMk/>
            <pc:sldMk cId="3950591936" sldId="277"/>
            <ac:spMk id="40" creationId="{5FB1C412-94A4-BF5B-7F55-32E02861A3A7}"/>
          </ac:spMkLst>
        </pc:spChg>
      </pc:sldChg>
      <pc:sldChg chg="modSp add">
        <pc:chgData name="البوربوينت الإسلامي" userId="8292d700421e9dbf" providerId="LiveId" clId="{86591689-25DC-45DD-901E-4B20D00A259F}" dt="2024-10-20T15:56:26.861" v="281"/>
        <pc:sldMkLst>
          <pc:docMk/>
          <pc:sldMk cId="1047600163" sldId="278"/>
        </pc:sldMkLst>
        <pc:spChg chg="mod">
          <ac:chgData name="البوربوينت الإسلامي" userId="8292d700421e9dbf" providerId="LiveId" clId="{86591689-25DC-45DD-901E-4B20D00A259F}" dt="2024-10-20T15:56:16.859" v="280"/>
          <ac:spMkLst>
            <pc:docMk/>
            <pc:sldMk cId="1047600163" sldId="278"/>
            <ac:spMk id="22" creationId="{0A8A359F-9C86-3055-B31F-BFADA54246A1}"/>
          </ac:spMkLst>
        </pc:spChg>
        <pc:spChg chg="mod">
          <ac:chgData name="البوربوينت الإسلامي" userId="8292d700421e9dbf" providerId="LiveId" clId="{86591689-25DC-45DD-901E-4B20D00A259F}" dt="2024-10-20T15:56:26.861" v="281"/>
          <ac:spMkLst>
            <pc:docMk/>
            <pc:sldMk cId="1047600163" sldId="278"/>
            <ac:spMk id="40" creationId="{4A5B6DAD-BEEB-1420-35B7-AB9477F79079}"/>
          </ac:spMkLst>
        </pc:spChg>
      </pc:sldChg>
      <pc:sldChg chg="modSp add">
        <pc:chgData name="البوربوينت الإسلامي" userId="8292d700421e9dbf" providerId="LiveId" clId="{86591689-25DC-45DD-901E-4B20D00A259F}" dt="2024-10-20T15:56:42.440" v="283"/>
        <pc:sldMkLst>
          <pc:docMk/>
          <pc:sldMk cId="3142616043" sldId="279"/>
        </pc:sldMkLst>
        <pc:spChg chg="mod">
          <ac:chgData name="البوربوينت الإسلامي" userId="8292d700421e9dbf" providerId="LiveId" clId="{86591689-25DC-45DD-901E-4B20D00A259F}" dt="2024-10-20T15:56:36.151" v="282"/>
          <ac:spMkLst>
            <pc:docMk/>
            <pc:sldMk cId="3142616043" sldId="279"/>
            <ac:spMk id="22" creationId="{A00E1CA7-D84A-F7FD-D041-CAC35FA5B7D1}"/>
          </ac:spMkLst>
        </pc:spChg>
        <pc:spChg chg="mod">
          <ac:chgData name="البوربوينت الإسلامي" userId="8292d700421e9dbf" providerId="LiveId" clId="{86591689-25DC-45DD-901E-4B20D00A259F}" dt="2024-10-20T15:56:42.440" v="283"/>
          <ac:spMkLst>
            <pc:docMk/>
            <pc:sldMk cId="3142616043" sldId="279"/>
            <ac:spMk id="40" creationId="{3FDE66EB-0BFA-0516-C2E9-F7F8D14E26F8}"/>
          </ac:spMkLst>
        </pc:spChg>
      </pc:sldChg>
      <pc:sldChg chg="modSp add">
        <pc:chgData name="البوربوينت الإسلامي" userId="8292d700421e9dbf" providerId="LiveId" clId="{86591689-25DC-45DD-901E-4B20D00A259F}" dt="2024-10-20T15:57:05.344" v="287" actId="20577"/>
        <pc:sldMkLst>
          <pc:docMk/>
          <pc:sldMk cId="2520805118" sldId="280"/>
        </pc:sldMkLst>
        <pc:spChg chg="mod">
          <ac:chgData name="البوربوينت الإسلامي" userId="8292d700421e9dbf" providerId="LiveId" clId="{86591689-25DC-45DD-901E-4B20D00A259F}" dt="2024-10-20T15:56:54.590" v="285" actId="20577"/>
          <ac:spMkLst>
            <pc:docMk/>
            <pc:sldMk cId="2520805118" sldId="280"/>
            <ac:spMk id="22" creationId="{AEA23690-2FC8-CA49-16E1-10768D6697FF}"/>
          </ac:spMkLst>
        </pc:spChg>
        <pc:spChg chg="mod">
          <ac:chgData name="البوربوينت الإسلامي" userId="8292d700421e9dbf" providerId="LiveId" clId="{86591689-25DC-45DD-901E-4B20D00A259F}" dt="2024-10-20T15:57:05.344" v="287" actId="20577"/>
          <ac:spMkLst>
            <pc:docMk/>
            <pc:sldMk cId="2520805118" sldId="280"/>
            <ac:spMk id="40" creationId="{006CF05E-6BAD-6BF6-E83C-59C3953FAF42}"/>
          </ac:spMkLst>
        </pc:spChg>
      </pc:sldChg>
      <pc:sldChg chg="modSp add">
        <pc:chgData name="البوربوينت الإسلامي" userId="8292d700421e9dbf" providerId="LiveId" clId="{86591689-25DC-45DD-901E-4B20D00A259F}" dt="2024-10-20T15:49:24.931" v="187"/>
        <pc:sldMkLst>
          <pc:docMk/>
          <pc:sldMk cId="670559685" sldId="281"/>
        </pc:sldMkLst>
        <pc:spChg chg="mod">
          <ac:chgData name="البوربوينت الإسلامي" userId="8292d700421e9dbf" providerId="LiveId" clId="{86591689-25DC-45DD-901E-4B20D00A259F}" dt="2024-10-20T15:49:19.814" v="186"/>
          <ac:spMkLst>
            <pc:docMk/>
            <pc:sldMk cId="670559685" sldId="281"/>
            <ac:spMk id="22" creationId="{1EE3690E-16B9-5320-5480-D45CBD5CEB78}"/>
          </ac:spMkLst>
        </pc:spChg>
        <pc:spChg chg="mod">
          <ac:chgData name="البوربوينت الإسلامي" userId="8292d700421e9dbf" providerId="LiveId" clId="{86591689-25DC-45DD-901E-4B20D00A259F}" dt="2024-10-20T15:49:24.931" v="187"/>
          <ac:spMkLst>
            <pc:docMk/>
            <pc:sldMk cId="670559685" sldId="281"/>
            <ac:spMk id="40" creationId="{B6813E7E-67F2-D9C3-B23F-C637890CD1CE}"/>
          </ac:spMkLst>
        </pc:spChg>
      </pc:sldChg>
      <pc:sldChg chg="addSp delSp modSp add mod delAnim modAnim">
        <pc:chgData name="البوربوينت الإسلامي" userId="8292d700421e9dbf" providerId="LiveId" clId="{86591689-25DC-45DD-901E-4B20D00A259F}" dt="2024-10-20T16:06:36.462" v="420" actId="207"/>
        <pc:sldMkLst>
          <pc:docMk/>
          <pc:sldMk cId="289357949" sldId="282"/>
        </pc:sldMkLst>
        <pc:spChg chg="mod">
          <ac:chgData name="البوربوينت الإسلامي" userId="8292d700421e9dbf" providerId="LiveId" clId="{86591689-25DC-45DD-901E-4B20D00A259F}" dt="2024-10-20T16:05:35.963" v="406" actId="1076"/>
          <ac:spMkLst>
            <pc:docMk/>
            <pc:sldMk cId="289357949" sldId="282"/>
            <ac:spMk id="22" creationId="{3C379CD2-9996-69C2-147C-78FA84EBAB94}"/>
          </ac:spMkLst>
        </pc:spChg>
        <pc:spChg chg="mod">
          <ac:chgData name="البوربوينت الإسلامي" userId="8292d700421e9dbf" providerId="LiveId" clId="{86591689-25DC-45DD-901E-4B20D00A259F}" dt="2024-10-20T16:06:36.462" v="420" actId="207"/>
          <ac:spMkLst>
            <pc:docMk/>
            <pc:sldMk cId="289357949" sldId="282"/>
            <ac:spMk id="39" creationId="{32D3F890-D9B7-1B3B-C241-C6E9D189A3F1}"/>
          </ac:spMkLst>
        </pc:spChg>
        <pc:spChg chg="del">
          <ac:chgData name="البوربوينت الإسلامي" userId="8292d700421e9dbf" providerId="LiveId" clId="{86591689-25DC-45DD-901E-4B20D00A259F}" dt="2024-10-20T15:57:15.974" v="289" actId="478"/>
          <ac:spMkLst>
            <pc:docMk/>
            <pc:sldMk cId="289357949" sldId="282"/>
            <ac:spMk id="40" creationId="{F5C90F81-E4E6-4C52-E2F9-ECA286ADB4EF}"/>
          </ac:spMkLst>
        </pc:spChg>
        <pc:spChg chg="del">
          <ac:chgData name="البوربوينت الإسلامي" userId="8292d700421e9dbf" providerId="LiveId" clId="{86591689-25DC-45DD-901E-4B20D00A259F}" dt="2024-10-20T15:57:14.412" v="288" actId="478"/>
          <ac:spMkLst>
            <pc:docMk/>
            <pc:sldMk cId="289357949" sldId="282"/>
            <ac:spMk id="41" creationId="{F1170E43-02EB-D746-9FA1-D619AA6FF77B}"/>
          </ac:spMkLst>
        </pc:spChg>
        <pc:grpChg chg="add del mod">
          <ac:chgData name="البوربوينت الإسلامي" userId="8292d700421e9dbf" providerId="LiveId" clId="{86591689-25DC-45DD-901E-4B20D00A259F}" dt="2024-10-20T16:05:57.079" v="413" actId="165"/>
          <ac:grpSpMkLst>
            <pc:docMk/>
            <pc:sldMk cId="289357949" sldId="282"/>
            <ac:grpSpMk id="13" creationId="{5AFA8CD2-C5D9-2760-B7E0-BCB6B2CA2D98}"/>
          </ac:grpSpMkLst>
        </pc:grpChg>
        <pc:picChg chg="add del mod">
          <ac:chgData name="البوربوينت الإسلامي" userId="8292d700421e9dbf" providerId="LiveId" clId="{86591689-25DC-45DD-901E-4B20D00A259F}" dt="2024-10-20T15:58:37.689" v="337" actId="478"/>
          <ac:picMkLst>
            <pc:docMk/>
            <pc:sldMk cId="289357949" sldId="282"/>
            <ac:picMk id="3" creationId="{C54E9353-0F17-2731-D082-37A54B616425}"/>
          </ac:picMkLst>
        </pc:picChg>
        <pc:picChg chg="add del mod">
          <ac:chgData name="البوربوينت الإسلامي" userId="8292d700421e9dbf" providerId="LiveId" clId="{86591689-25DC-45DD-901E-4B20D00A259F}" dt="2024-10-20T15:59:09.539" v="342" actId="478"/>
          <ac:picMkLst>
            <pc:docMk/>
            <pc:sldMk cId="289357949" sldId="282"/>
            <ac:picMk id="5" creationId="{A9B0AF44-45D1-B28D-DD9C-E14A8B24D048}"/>
          </ac:picMkLst>
        </pc:picChg>
        <pc:picChg chg="add mod ord">
          <ac:chgData name="البوربوينت الإسلامي" userId="8292d700421e9dbf" providerId="LiveId" clId="{86591689-25DC-45DD-901E-4B20D00A259F}" dt="2024-10-20T16:06:16.683" v="418" actId="962"/>
          <ac:picMkLst>
            <pc:docMk/>
            <pc:sldMk cId="289357949" sldId="282"/>
            <ac:picMk id="7" creationId="{50C5E210-F01D-3E44-AE08-98E8971B36A3}"/>
          </ac:picMkLst>
        </pc:picChg>
        <pc:picChg chg="add mod">
          <ac:chgData name="البوربوينت الإسلامي" userId="8292d700421e9dbf" providerId="LiveId" clId="{86591689-25DC-45DD-901E-4B20D00A259F}" dt="2024-10-20T16:06:13.630" v="417" actId="962"/>
          <ac:picMkLst>
            <pc:docMk/>
            <pc:sldMk cId="289357949" sldId="282"/>
            <ac:picMk id="8" creationId="{6B5FDBEC-8D7C-CEA8-305B-77A1CEAA6799}"/>
          </ac:picMkLst>
        </pc:picChg>
        <pc:picChg chg="add mod">
          <ac:chgData name="البوربوينت الإسلامي" userId="8292d700421e9dbf" providerId="LiveId" clId="{86591689-25DC-45DD-901E-4B20D00A259F}" dt="2024-10-20T16:03:12.154" v="396" actId="962"/>
          <ac:picMkLst>
            <pc:docMk/>
            <pc:sldMk cId="289357949" sldId="282"/>
            <ac:picMk id="9" creationId="{347B3BB4-D14F-52A4-2B8A-A2249D8DF517}"/>
          </ac:picMkLst>
        </pc:picChg>
        <pc:picChg chg="add mod ord topLvl">
          <ac:chgData name="البوربوينت الإسلامي" userId="8292d700421e9dbf" providerId="LiveId" clId="{86591689-25DC-45DD-901E-4B20D00A259F}" dt="2024-10-20T16:06:20.579" v="419" actId="13244"/>
          <ac:picMkLst>
            <pc:docMk/>
            <pc:sldMk cId="289357949" sldId="282"/>
            <ac:picMk id="11" creationId="{0CFA5A53-67CC-98C1-69E6-484D7A794358}"/>
          </ac:picMkLst>
        </pc:picChg>
        <pc:picChg chg="add mod topLvl">
          <ac:chgData name="البوربوينت الإسلامي" userId="8292d700421e9dbf" providerId="LiveId" clId="{86591689-25DC-45DD-901E-4B20D00A259F}" dt="2024-10-20T16:06:04.816" v="415" actId="962"/>
          <ac:picMkLst>
            <pc:docMk/>
            <pc:sldMk cId="289357949" sldId="282"/>
            <ac:picMk id="12" creationId="{15223CE2-58FD-47D6-D983-D0CE77C42182}"/>
          </ac:picMkLst>
        </pc:picChg>
      </pc:sldChg>
      <pc:sldChg chg="add del setBg">
        <pc:chgData name="البوربوينت الإسلامي" userId="8292d700421e9dbf" providerId="LiveId" clId="{86591689-25DC-45DD-901E-4B20D00A259F}" dt="2024-10-20T16:07:30.456" v="422"/>
        <pc:sldMkLst>
          <pc:docMk/>
          <pc:sldMk cId="644524962" sldId="283"/>
        </pc:sldMkLst>
      </pc:sldChg>
      <pc:sldChg chg="add">
        <pc:chgData name="البوربوينت الإسلامي" userId="8292d700421e9dbf" providerId="LiveId" clId="{86591689-25DC-45DD-901E-4B20D00A259F}" dt="2024-10-20T16:07:32.801" v="423"/>
        <pc:sldMkLst>
          <pc:docMk/>
          <pc:sldMk cId="1972451537" sldId="283"/>
        </pc:sldMkLst>
      </pc:sldChg>
      <pc:sldChg chg="addSp delSp modSp new del mod">
        <pc:chgData name="البوربوينت الإسلامي" userId="8292d700421e9dbf" providerId="LiveId" clId="{86591689-25DC-45DD-901E-4B20D00A259F}" dt="2024-10-21T15:27:53.100" v="504" actId="47"/>
        <pc:sldMkLst>
          <pc:docMk/>
          <pc:sldMk cId="720980088" sldId="284"/>
        </pc:sldMkLst>
        <pc:spChg chg="add del mod">
          <ac:chgData name="البوربوينت الإسلامي" userId="8292d700421e9dbf" providerId="LiveId" clId="{86591689-25DC-45DD-901E-4B20D00A259F}" dt="2024-10-21T15:25:01.142" v="434" actId="478"/>
          <ac:spMkLst>
            <pc:docMk/>
            <pc:sldMk cId="720980088" sldId="284"/>
            <ac:spMk id="4" creationId="{A1BB7E36-0BC9-830C-A898-13082F68645D}"/>
          </ac:spMkLst>
        </pc:spChg>
        <pc:spChg chg="add mod">
          <ac:chgData name="البوربوينت الإسلامي" userId="8292d700421e9dbf" providerId="LiveId" clId="{86591689-25DC-45DD-901E-4B20D00A259F}" dt="2024-10-21T15:27:10.539" v="495" actId="14100"/>
          <ac:spMkLst>
            <pc:docMk/>
            <pc:sldMk cId="720980088" sldId="284"/>
            <ac:spMk id="5" creationId="{387413EF-90FD-82CB-294D-7F15DF07AC2F}"/>
          </ac:spMkLst>
        </pc:spChg>
        <pc:spChg chg="add mod">
          <ac:chgData name="البوربوينت الإسلامي" userId="8292d700421e9dbf" providerId="LiveId" clId="{86591689-25DC-45DD-901E-4B20D00A259F}" dt="2024-10-21T15:27:22.588" v="502" actId="1038"/>
          <ac:spMkLst>
            <pc:docMk/>
            <pc:sldMk cId="720980088" sldId="284"/>
            <ac:spMk id="6" creationId="{D89B21EB-0610-D00A-EFB3-12FC49FAEF65}"/>
          </ac:spMkLst>
        </pc:spChg>
        <pc:picChg chg="add">
          <ac:chgData name="البوربوينت الإسلامي" userId="8292d700421e9dbf" providerId="LiveId" clId="{86591689-25DC-45DD-901E-4B20D00A259F}" dt="2024-10-21T15:23:54.600" v="431" actId="22"/>
          <ac:picMkLst>
            <pc:docMk/>
            <pc:sldMk cId="720980088" sldId="284"/>
            <ac:picMk id="3" creationId="{3F8E9C46-6321-818A-0DFF-D33094C0B8E9}"/>
          </ac:picMkLst>
        </pc:picChg>
        <pc:picChg chg="add">
          <ac:chgData name="البوربوينت الإسلامي" userId="8292d700421e9dbf" providerId="LiveId" clId="{86591689-25DC-45DD-901E-4B20D00A259F}" dt="2024-10-21T15:27:35.389" v="503" actId="22"/>
          <ac:picMkLst>
            <pc:docMk/>
            <pc:sldMk cId="720980088" sldId="284"/>
            <ac:picMk id="8" creationId="{614E1ADC-2553-4A32-0A89-34A11D86D76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1E29E5-CEC1-9282-BA77-9208905E8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8956BB9-1F8B-CE9E-E83C-E14107C00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A29C87D-A30F-A603-AA75-087A72B67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C9C1-3DD7-41D8-A490-9BBD584622D9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EE81C3A-FC71-2246-8287-03A67E6D5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55EF821-A751-512F-CE13-72A56F858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7126-5BCE-4F06-98A7-7747BA74C9C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8207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19186A4-9511-377E-798E-13AD9F947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2E7FF68-0A3E-CA65-7C34-45523687C7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8690E72-1EBF-5AA2-B687-9B7C4BA0B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C9C1-3DD7-41D8-A490-9BBD584622D9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D82D4B9-A23C-1E83-5696-A5D2D1694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463BC4-48AC-4D37-DF74-3C20BB470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7126-5BCE-4F06-98A7-7747BA74C9C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1927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4217018-6198-0989-A1A0-7A7EAA045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78D4AF1-28C1-A44D-E4BB-C23B9375C1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C3FA404-CDEB-6F42-381C-F495C6087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C9C1-3DD7-41D8-A490-9BBD584622D9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43A727-CB7A-34CC-4405-49AA87AF3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F5667F-9BE9-14AD-2709-C4C0D7A51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7126-5BCE-4F06-98A7-7747BA74C9C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77311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7FD8C8-1F4D-9B3A-1C92-5ABCF302A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755CAF-BDC1-0CE1-7C2F-DBC0C9B29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AB6747-B8BF-62BB-BA60-F68A12C7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488D8-EB0E-423F-81C1-0F7BC0B04D81}" type="datetimeFigureOut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16/10/1446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43EF66-7BBC-2B6B-0A55-F50D9F2F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D614FB-4F9D-1FBD-BB89-C7B264C7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1D081-0B4F-410B-BD58-E9CBF16D179D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463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4156EB9-C79E-BECC-F218-C783A457A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A59054C-AF1A-122B-8521-B27C0958D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C1291A7-631B-0CB1-4526-F2AB3C9C7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C9C1-3DD7-41D8-A490-9BBD584622D9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4F43B58-949C-5E79-34C2-816139A53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38A3E3F-74D3-5DC1-09EF-FFB33059D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7126-5BCE-4F06-98A7-7747BA74C9C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7155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2210666-3B1F-3896-645F-E54EA26D1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F6CBC88-AC0F-E8BB-9493-1C83B10AB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DA086CB-3C12-81DC-BE36-047D6A300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C9C1-3DD7-41D8-A490-9BBD584622D9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FA0FEA0-D00D-51B5-F266-A907DC59D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4A07E9-18E3-EFAC-ECA9-092F69F6D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7126-5BCE-4F06-98A7-7747BA74C9C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941404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32495EA-B22F-AA82-2840-FD1885008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8300DBD-5EE8-36BB-CB39-3DB139AB3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7092FE3-1F5B-76ED-EAE6-2CDC2ABA8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1F80DA8-7DE4-6ADB-5FF7-3BF9CDA21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C9C1-3DD7-41D8-A490-9BBD584622D9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7B7AF7E-20F6-ED47-680E-AC8CC0F8A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7AF9C78-8198-E32F-4DE1-2285DC3BE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7126-5BCE-4F06-98A7-7747BA74C9C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5118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C78286-0B1B-D044-E75C-023CB7E1B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78811F2-9561-BFE4-4C3D-A1A827635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58BBBBF-B7E4-0718-51E2-CD83D4CBE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C42077C-E74E-910C-CBD5-C47ADA9D95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9A9C53B-CA86-214E-65A6-5474C71D5C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4D7B90B-27B3-7D8D-5E13-428899F5B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C9C1-3DD7-41D8-A490-9BBD584622D9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2C9BE54-7933-49AB-9C19-816CB23C3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824CFF4-0179-857A-DBCA-97AE2C7D5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7126-5BCE-4F06-98A7-7747BA74C9C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22565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E59408E-6B70-AA48-2A3B-4F64D0C9C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B2651F42-7D17-3726-B6C0-FD231868B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C9C1-3DD7-41D8-A490-9BBD584622D9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8D25D02-F379-CDD7-B361-557BDE3BA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FB1A373-717A-925C-0839-9983EC300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7126-5BCE-4F06-98A7-7747BA74C9C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4415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274FBE5-4437-49FD-80DF-0F97C3A7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C9C1-3DD7-41D8-A490-9BBD584622D9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09F0A43-8A8C-B444-94FB-8D798089F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09126DE-1AAF-4632-CB9F-176E3E7C1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7126-5BCE-4F06-98A7-7747BA74C9C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72612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83B9FB-6260-6B9F-6757-B21C7498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D210040-D697-3460-ED96-E056D70E1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F756593-C13C-9004-D311-8876BF37F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EC2BE0A-7648-A2FA-3F14-3C299B803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C9C1-3DD7-41D8-A490-9BBD584622D9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78BF085-FAD9-76F2-9057-4E79EEF7E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9E935D3-EB73-603F-4D9E-0DA25C095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7126-5BCE-4F06-98A7-7747BA74C9C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65352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2D0772B-5C6C-097A-4C44-0AD16E1A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4069748-150B-1F47-A2C8-77C4C82A8A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62525C8-2D93-C107-6CB4-EC91394E7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1064543-AF16-57CF-94F0-7F8D66A2E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C9C1-3DD7-41D8-A490-9BBD584622D9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86ADA24-2C42-C1F3-CD0D-E305CF37B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ABDBB83-D05B-99EA-6470-83D5BB76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7126-5BCE-4F06-98A7-7747BA74C9C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06129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5002199-9FDC-626C-CD0E-18A5982D0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D825221-B87A-D158-72C7-78526B2CC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57C2632-5BBB-E667-5FFA-1CF14A4E3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BC9C1-3DD7-41D8-A490-9BBD584622D9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8E768C5-9CC3-BEC9-9BF3-B5624F44DD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B7105D3-0057-F0A5-4BF3-7FD1C1403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5D7126-5BCE-4F06-98A7-7747BA74C9C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5757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EDBDDB1-16F1-3AB9-3C1F-18BCCE42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8A169A7-ACD2-DD35-AC1D-259686DB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2C904A-7D77-FD64-253F-6DA0892ED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88D8-EB0E-423F-81C1-0F7BC0B04D81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ED0721-47E3-D00E-EA35-13F772CDB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F756B4-842E-0AE3-3F42-214812D5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D081-0B4F-410B-BD58-E9CBF16D17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2113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zone.ne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hyperlink" Target="https://www.buymeacoffee.com/islamicpowerpoint" TargetMode="External"/><Relationship Id="rId4" Type="http://schemas.openxmlformats.org/officeDocument/2006/relationships/hyperlink" Target="https://www.youtube.com/@IslamicPowerPoin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IslamicPowerPoint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47231096-3489-F4AD-F18F-68663C9D5171}"/>
              </a:ext>
            </a:extLst>
          </p:cNvPr>
          <p:cNvSpPr txBox="1"/>
          <p:nvPr/>
        </p:nvSpPr>
        <p:spPr>
          <a:xfrm>
            <a:off x="1093076" y="2409183"/>
            <a:ext cx="10005848" cy="276998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باشتراككم في قناة البوربوينت الإسلامي، سيشجعنا هذا على تقديم المزيد من عروض البوربوينت المجانية الهادفة والعالية الجودة، شكرً لكم.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جميع الحقوق محفوظة.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https://www.slideszone.net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https://www.buymeacoffee.com/islamicpowerpoint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</p:txBody>
      </p:sp>
      <p:pic>
        <p:nvPicPr>
          <p:cNvPr id="5" name="Picture 4" descr="الصورة الرمزية">
            <a:extLst>
              <a:ext uri="{FF2B5EF4-FFF2-40B4-BE49-F238E27FC236}">
                <a16:creationId xmlns:a16="http://schemas.microsoft.com/office/drawing/2014/main" id="{56E85222-AC2F-36ED-F022-2231350A7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45400"/>
            <a:ext cx="838200" cy="838200"/>
          </a:xfrm>
          <a:prstGeom prst="flowChartConnector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48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FA257F-2E3C-0627-B808-B34E72635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السؤال">
            <a:extLst>
              <a:ext uri="{FF2B5EF4-FFF2-40B4-BE49-F238E27FC236}">
                <a16:creationId xmlns:a16="http://schemas.microsoft.com/office/drawing/2014/main" id="{E431775F-48DA-B3A9-2E8D-102FDE527648}"/>
              </a:ext>
            </a:extLst>
          </p:cNvPr>
          <p:cNvSpPr/>
          <p:nvPr/>
        </p:nvSpPr>
        <p:spPr>
          <a:xfrm>
            <a:off x="4317600" y="1171800"/>
            <a:ext cx="6498000" cy="3283200"/>
          </a:xfrm>
          <a:prstGeom prst="roundRect">
            <a:avLst>
              <a:gd name="adj" fmla="val 9921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كم عدد ركعات صلاة العصر؟</a:t>
            </a:r>
          </a:p>
        </p:txBody>
      </p:sp>
      <p:sp>
        <p:nvSpPr>
          <p:cNvPr id="39" name="زر الجواب">
            <a:extLst>
              <a:ext uri="{FF2B5EF4-FFF2-40B4-BE49-F238E27FC236}">
                <a16:creationId xmlns:a16="http://schemas.microsoft.com/office/drawing/2014/main" id="{8B00CC7E-DFDB-3779-F1A6-4CD6D9B6FD66}"/>
              </a:ext>
            </a:extLst>
          </p:cNvPr>
          <p:cNvSpPr/>
          <p:nvPr/>
        </p:nvSpPr>
        <p:spPr>
          <a:xfrm>
            <a:off x="6574800" y="4728600"/>
            <a:ext cx="1983600" cy="684000"/>
          </a:xfrm>
          <a:prstGeom prst="roundRect">
            <a:avLst>
              <a:gd name="adj" fmla="val 25666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الجواب</a:t>
            </a:r>
          </a:p>
        </p:txBody>
      </p:sp>
      <p:sp>
        <p:nvSpPr>
          <p:cNvPr id="40" name="الجواب">
            <a:extLst>
              <a:ext uri="{FF2B5EF4-FFF2-40B4-BE49-F238E27FC236}">
                <a16:creationId xmlns:a16="http://schemas.microsoft.com/office/drawing/2014/main" id="{8435E6B2-1EB0-CAD9-9F46-5F1BBB57E1E5}"/>
              </a:ext>
            </a:extLst>
          </p:cNvPr>
          <p:cNvSpPr/>
          <p:nvPr/>
        </p:nvSpPr>
        <p:spPr>
          <a:xfrm>
            <a:off x="4864800" y="4728600"/>
            <a:ext cx="5403600" cy="684000"/>
          </a:xfrm>
          <a:prstGeom prst="roundRect">
            <a:avLst>
              <a:gd name="adj" fmla="val 25666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4 ركعات.</a:t>
            </a:r>
          </a:p>
        </p:txBody>
      </p:sp>
      <p:sp>
        <p:nvSpPr>
          <p:cNvPr id="41" name="التالي">
            <a:hlinkClick r:id="" action="ppaction://hlinkshowjump?jump=nextslide" tooltip="التالي">
              <a:snd r:embed="rId4" name="Mouse Click1.wav"/>
            </a:hlinkClick>
            <a:extLst>
              <a:ext uri="{FF2B5EF4-FFF2-40B4-BE49-F238E27FC236}">
                <a16:creationId xmlns:a16="http://schemas.microsoft.com/office/drawing/2014/main" id="{CCDA31C3-3971-03C8-2CD7-6ADA91BD4344}"/>
              </a:ext>
            </a:extLst>
          </p:cNvPr>
          <p:cNvSpPr/>
          <p:nvPr/>
        </p:nvSpPr>
        <p:spPr>
          <a:xfrm flipH="1">
            <a:off x="7224600" y="5823000"/>
            <a:ext cx="684000" cy="684000"/>
          </a:xfrm>
          <a:prstGeom prst="chevron">
            <a:avLst/>
          </a:prstGeom>
          <a:solidFill>
            <a:srgbClr val="B0753A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8100" h="5080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000" b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503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2" grpId="0" animBg="1"/>
      <p:bldP spid="39" grpId="0" animBg="1"/>
      <p:bldP spid="39" grpId="1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1856EC-F4BE-19BA-B1E7-857505396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السؤال">
            <a:extLst>
              <a:ext uri="{FF2B5EF4-FFF2-40B4-BE49-F238E27FC236}">
                <a16:creationId xmlns:a16="http://schemas.microsoft.com/office/drawing/2014/main" id="{7CE54844-B6EA-94D5-EAB6-5D73A461A086}"/>
              </a:ext>
            </a:extLst>
          </p:cNvPr>
          <p:cNvSpPr/>
          <p:nvPr/>
        </p:nvSpPr>
        <p:spPr>
          <a:xfrm>
            <a:off x="4317600" y="1171800"/>
            <a:ext cx="6498000" cy="3283200"/>
          </a:xfrm>
          <a:prstGeom prst="roundRect">
            <a:avLst>
              <a:gd name="adj" fmla="val 9921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من هو النّبي الذي أصابه العمى من كثرة البكاء؟</a:t>
            </a:r>
          </a:p>
        </p:txBody>
      </p:sp>
      <p:sp>
        <p:nvSpPr>
          <p:cNvPr id="39" name="زر الجواب">
            <a:extLst>
              <a:ext uri="{FF2B5EF4-FFF2-40B4-BE49-F238E27FC236}">
                <a16:creationId xmlns:a16="http://schemas.microsoft.com/office/drawing/2014/main" id="{E8534E28-788B-A133-E670-8C6DB44A47B8}"/>
              </a:ext>
            </a:extLst>
          </p:cNvPr>
          <p:cNvSpPr/>
          <p:nvPr/>
        </p:nvSpPr>
        <p:spPr>
          <a:xfrm>
            <a:off x="6574800" y="4728600"/>
            <a:ext cx="1983600" cy="684000"/>
          </a:xfrm>
          <a:prstGeom prst="roundRect">
            <a:avLst>
              <a:gd name="adj" fmla="val 25666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الجواب</a:t>
            </a:r>
          </a:p>
        </p:txBody>
      </p:sp>
      <p:sp>
        <p:nvSpPr>
          <p:cNvPr id="40" name="الجواب">
            <a:extLst>
              <a:ext uri="{FF2B5EF4-FFF2-40B4-BE49-F238E27FC236}">
                <a16:creationId xmlns:a16="http://schemas.microsoft.com/office/drawing/2014/main" id="{A0045442-688E-0469-B15D-94DF76BB5042}"/>
              </a:ext>
            </a:extLst>
          </p:cNvPr>
          <p:cNvSpPr/>
          <p:nvPr/>
        </p:nvSpPr>
        <p:spPr>
          <a:xfrm>
            <a:off x="4864800" y="4728600"/>
            <a:ext cx="5403600" cy="684000"/>
          </a:xfrm>
          <a:prstGeom prst="roundRect">
            <a:avLst>
              <a:gd name="adj" fmla="val 25666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نبيّ الله يعقوب عليه السلام.</a:t>
            </a:r>
          </a:p>
        </p:txBody>
      </p:sp>
      <p:sp>
        <p:nvSpPr>
          <p:cNvPr id="41" name="التالي">
            <a:hlinkClick r:id="" action="ppaction://hlinkshowjump?jump=nextslide" tooltip="التالي">
              <a:snd r:embed="rId4" name="Mouse Click1.wav"/>
            </a:hlinkClick>
            <a:extLst>
              <a:ext uri="{FF2B5EF4-FFF2-40B4-BE49-F238E27FC236}">
                <a16:creationId xmlns:a16="http://schemas.microsoft.com/office/drawing/2014/main" id="{773A73EB-C60A-0586-DEB3-18832D0CAA78}"/>
              </a:ext>
            </a:extLst>
          </p:cNvPr>
          <p:cNvSpPr/>
          <p:nvPr/>
        </p:nvSpPr>
        <p:spPr>
          <a:xfrm flipH="1">
            <a:off x="7224600" y="5823000"/>
            <a:ext cx="684000" cy="684000"/>
          </a:xfrm>
          <a:prstGeom prst="chevron">
            <a:avLst/>
          </a:prstGeom>
          <a:solidFill>
            <a:srgbClr val="B0753A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8100" h="5080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000" b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3292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2" grpId="0" animBg="1"/>
      <p:bldP spid="39" grpId="0" animBg="1"/>
      <p:bldP spid="39" grpId="1" animBg="1"/>
      <p:bldP spid="4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496053-71ED-7E34-71C2-80D9B8A6C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السؤال">
            <a:extLst>
              <a:ext uri="{FF2B5EF4-FFF2-40B4-BE49-F238E27FC236}">
                <a16:creationId xmlns:a16="http://schemas.microsoft.com/office/drawing/2014/main" id="{0AF342D5-7064-E812-0E40-94CC4965E856}"/>
              </a:ext>
            </a:extLst>
          </p:cNvPr>
          <p:cNvSpPr/>
          <p:nvPr/>
        </p:nvSpPr>
        <p:spPr>
          <a:xfrm>
            <a:off x="4317600" y="1171800"/>
            <a:ext cx="6498000" cy="3283200"/>
          </a:xfrm>
          <a:prstGeom prst="roundRect">
            <a:avLst>
              <a:gd name="adj" fmla="val 9921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من هو الذي خَلَفَ رسول الله صلّى الله عليه وسلّم بعد وفاته؟</a:t>
            </a:r>
          </a:p>
        </p:txBody>
      </p:sp>
      <p:sp>
        <p:nvSpPr>
          <p:cNvPr id="39" name="زر الجواب">
            <a:extLst>
              <a:ext uri="{FF2B5EF4-FFF2-40B4-BE49-F238E27FC236}">
                <a16:creationId xmlns:a16="http://schemas.microsoft.com/office/drawing/2014/main" id="{ADDE6EE3-B6BD-5776-AD51-00953EDE7F06}"/>
              </a:ext>
            </a:extLst>
          </p:cNvPr>
          <p:cNvSpPr/>
          <p:nvPr/>
        </p:nvSpPr>
        <p:spPr>
          <a:xfrm>
            <a:off x="6574800" y="4728600"/>
            <a:ext cx="1983600" cy="684000"/>
          </a:xfrm>
          <a:prstGeom prst="roundRect">
            <a:avLst>
              <a:gd name="adj" fmla="val 25666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الجواب</a:t>
            </a:r>
          </a:p>
        </p:txBody>
      </p:sp>
      <p:sp>
        <p:nvSpPr>
          <p:cNvPr id="40" name="الجواب">
            <a:extLst>
              <a:ext uri="{FF2B5EF4-FFF2-40B4-BE49-F238E27FC236}">
                <a16:creationId xmlns:a16="http://schemas.microsoft.com/office/drawing/2014/main" id="{2025133A-1DE1-037C-68B3-D93B5BA949CE}"/>
              </a:ext>
            </a:extLst>
          </p:cNvPr>
          <p:cNvSpPr/>
          <p:nvPr/>
        </p:nvSpPr>
        <p:spPr>
          <a:xfrm>
            <a:off x="4864800" y="4728600"/>
            <a:ext cx="5403600" cy="684000"/>
          </a:xfrm>
          <a:prstGeom prst="roundRect">
            <a:avLst>
              <a:gd name="adj" fmla="val 25666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أبو بكرٍ الصديق رضي الله عنه.</a:t>
            </a:r>
          </a:p>
        </p:txBody>
      </p:sp>
      <p:sp>
        <p:nvSpPr>
          <p:cNvPr id="41" name="التالي">
            <a:hlinkClick r:id="" action="ppaction://hlinkshowjump?jump=nextslide" tooltip="التالي">
              <a:snd r:embed="rId4" name="Mouse Click1.wav"/>
            </a:hlinkClick>
            <a:extLst>
              <a:ext uri="{FF2B5EF4-FFF2-40B4-BE49-F238E27FC236}">
                <a16:creationId xmlns:a16="http://schemas.microsoft.com/office/drawing/2014/main" id="{BA5C9CA4-2E48-F37A-73E3-3CB75A0EF7E4}"/>
              </a:ext>
            </a:extLst>
          </p:cNvPr>
          <p:cNvSpPr/>
          <p:nvPr/>
        </p:nvSpPr>
        <p:spPr>
          <a:xfrm flipH="1">
            <a:off x="7224600" y="5823000"/>
            <a:ext cx="684000" cy="684000"/>
          </a:xfrm>
          <a:prstGeom prst="chevron">
            <a:avLst/>
          </a:prstGeom>
          <a:solidFill>
            <a:srgbClr val="B0753A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8100" h="5080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000" b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0943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2" grpId="0" animBg="1"/>
      <p:bldP spid="39" grpId="0" animBg="1"/>
      <p:bldP spid="39" grpId="1" animBg="1"/>
      <p:bldP spid="40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3FB83C-CC3E-00D5-07B4-634C15FDE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السؤال">
            <a:extLst>
              <a:ext uri="{FF2B5EF4-FFF2-40B4-BE49-F238E27FC236}">
                <a16:creationId xmlns:a16="http://schemas.microsoft.com/office/drawing/2014/main" id="{00B5AB9B-D318-C905-1C82-E1699EF29784}"/>
              </a:ext>
            </a:extLst>
          </p:cNvPr>
          <p:cNvSpPr/>
          <p:nvPr/>
        </p:nvSpPr>
        <p:spPr>
          <a:xfrm>
            <a:off x="4317600" y="1171800"/>
            <a:ext cx="6498000" cy="3283200"/>
          </a:xfrm>
          <a:prstGeom prst="roundRect">
            <a:avLst>
              <a:gd name="adj" fmla="val 9921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ما هو اسم الشهر الأخير من السنة الهجرية؟</a:t>
            </a:r>
          </a:p>
        </p:txBody>
      </p:sp>
      <p:sp>
        <p:nvSpPr>
          <p:cNvPr id="39" name="زر الجواب">
            <a:extLst>
              <a:ext uri="{FF2B5EF4-FFF2-40B4-BE49-F238E27FC236}">
                <a16:creationId xmlns:a16="http://schemas.microsoft.com/office/drawing/2014/main" id="{93D75653-98B2-5A96-E957-368A98035E69}"/>
              </a:ext>
            </a:extLst>
          </p:cNvPr>
          <p:cNvSpPr/>
          <p:nvPr/>
        </p:nvSpPr>
        <p:spPr>
          <a:xfrm>
            <a:off x="6574800" y="4728600"/>
            <a:ext cx="1983600" cy="684000"/>
          </a:xfrm>
          <a:prstGeom prst="roundRect">
            <a:avLst>
              <a:gd name="adj" fmla="val 25666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الجواب</a:t>
            </a:r>
          </a:p>
        </p:txBody>
      </p:sp>
      <p:sp>
        <p:nvSpPr>
          <p:cNvPr id="40" name="الجواب">
            <a:extLst>
              <a:ext uri="{FF2B5EF4-FFF2-40B4-BE49-F238E27FC236}">
                <a16:creationId xmlns:a16="http://schemas.microsoft.com/office/drawing/2014/main" id="{48A08B9B-B7A8-4CE7-B983-D9DD40F20C3E}"/>
              </a:ext>
            </a:extLst>
          </p:cNvPr>
          <p:cNvSpPr/>
          <p:nvPr/>
        </p:nvSpPr>
        <p:spPr>
          <a:xfrm>
            <a:off x="4864800" y="4728600"/>
            <a:ext cx="5403600" cy="684000"/>
          </a:xfrm>
          <a:prstGeom prst="roundRect">
            <a:avLst>
              <a:gd name="adj" fmla="val 25666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ذو الحجّة.</a:t>
            </a:r>
          </a:p>
        </p:txBody>
      </p:sp>
      <p:sp>
        <p:nvSpPr>
          <p:cNvPr id="41" name="التالي">
            <a:hlinkClick r:id="" action="ppaction://hlinkshowjump?jump=nextslide" tooltip="التالي">
              <a:snd r:embed="rId4" name="Mouse Click1.wav"/>
            </a:hlinkClick>
            <a:extLst>
              <a:ext uri="{FF2B5EF4-FFF2-40B4-BE49-F238E27FC236}">
                <a16:creationId xmlns:a16="http://schemas.microsoft.com/office/drawing/2014/main" id="{6F87971F-F313-5BA7-0188-DDE9B18D5A0B}"/>
              </a:ext>
            </a:extLst>
          </p:cNvPr>
          <p:cNvSpPr/>
          <p:nvPr/>
        </p:nvSpPr>
        <p:spPr>
          <a:xfrm flipH="1">
            <a:off x="7224600" y="5823000"/>
            <a:ext cx="684000" cy="684000"/>
          </a:xfrm>
          <a:prstGeom prst="chevron">
            <a:avLst/>
          </a:prstGeom>
          <a:solidFill>
            <a:srgbClr val="B0753A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8100" h="5080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000" b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084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2" grpId="0" animBg="1"/>
      <p:bldP spid="39" grpId="0" animBg="1"/>
      <p:bldP spid="39" grpId="1" animBg="1"/>
      <p:bldP spid="40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00500-BFBB-C754-2E07-7F1A4536A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السؤال">
            <a:extLst>
              <a:ext uri="{FF2B5EF4-FFF2-40B4-BE49-F238E27FC236}">
                <a16:creationId xmlns:a16="http://schemas.microsoft.com/office/drawing/2014/main" id="{7F1B62D0-8C2B-A4B2-DDE9-25316F59C2CA}"/>
              </a:ext>
            </a:extLst>
          </p:cNvPr>
          <p:cNvSpPr/>
          <p:nvPr/>
        </p:nvSpPr>
        <p:spPr>
          <a:xfrm>
            <a:off x="4317600" y="1171800"/>
            <a:ext cx="6498000" cy="3283200"/>
          </a:xfrm>
          <a:prstGeom prst="roundRect">
            <a:avLst>
              <a:gd name="adj" fmla="val 9921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ما اسم والدة رسول الله صلّى الله عليه وسلّم؟</a:t>
            </a:r>
          </a:p>
        </p:txBody>
      </p:sp>
      <p:sp>
        <p:nvSpPr>
          <p:cNvPr id="39" name="زر الجواب">
            <a:extLst>
              <a:ext uri="{FF2B5EF4-FFF2-40B4-BE49-F238E27FC236}">
                <a16:creationId xmlns:a16="http://schemas.microsoft.com/office/drawing/2014/main" id="{1E4024DD-F1BB-CF78-E273-94A80A177506}"/>
              </a:ext>
            </a:extLst>
          </p:cNvPr>
          <p:cNvSpPr/>
          <p:nvPr/>
        </p:nvSpPr>
        <p:spPr>
          <a:xfrm>
            <a:off x="6574800" y="4728600"/>
            <a:ext cx="1983600" cy="684000"/>
          </a:xfrm>
          <a:prstGeom prst="roundRect">
            <a:avLst>
              <a:gd name="adj" fmla="val 25666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الجواب</a:t>
            </a:r>
          </a:p>
        </p:txBody>
      </p:sp>
      <p:sp>
        <p:nvSpPr>
          <p:cNvPr id="40" name="الجواب">
            <a:extLst>
              <a:ext uri="{FF2B5EF4-FFF2-40B4-BE49-F238E27FC236}">
                <a16:creationId xmlns:a16="http://schemas.microsoft.com/office/drawing/2014/main" id="{C3A0E88F-2B6D-960D-D915-712FDC385347}"/>
              </a:ext>
            </a:extLst>
          </p:cNvPr>
          <p:cNvSpPr/>
          <p:nvPr/>
        </p:nvSpPr>
        <p:spPr>
          <a:xfrm>
            <a:off x="4864800" y="4728600"/>
            <a:ext cx="5403600" cy="684000"/>
          </a:xfrm>
          <a:prstGeom prst="roundRect">
            <a:avLst>
              <a:gd name="adj" fmla="val 25666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آمنة بنت وهب.</a:t>
            </a:r>
          </a:p>
        </p:txBody>
      </p:sp>
      <p:sp>
        <p:nvSpPr>
          <p:cNvPr id="41" name="التالي">
            <a:hlinkClick r:id="" action="ppaction://hlinkshowjump?jump=nextslide" tooltip="التالي">
              <a:snd r:embed="rId4" name="Mouse Click1.wav"/>
            </a:hlinkClick>
            <a:extLst>
              <a:ext uri="{FF2B5EF4-FFF2-40B4-BE49-F238E27FC236}">
                <a16:creationId xmlns:a16="http://schemas.microsoft.com/office/drawing/2014/main" id="{2D7B4EF5-DEA9-7283-B42C-4897425FB1CA}"/>
              </a:ext>
            </a:extLst>
          </p:cNvPr>
          <p:cNvSpPr/>
          <p:nvPr/>
        </p:nvSpPr>
        <p:spPr>
          <a:xfrm flipH="1">
            <a:off x="7224600" y="5823000"/>
            <a:ext cx="684000" cy="684000"/>
          </a:xfrm>
          <a:prstGeom prst="chevron">
            <a:avLst/>
          </a:prstGeom>
          <a:solidFill>
            <a:srgbClr val="B0753A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8100" h="5080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000" b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969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2" grpId="0" animBg="1"/>
      <p:bldP spid="39" grpId="0" animBg="1"/>
      <p:bldP spid="39" grpId="1" animBg="1"/>
      <p:bldP spid="40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49787F-E7EF-CFB0-6291-530E67429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السؤال">
            <a:extLst>
              <a:ext uri="{FF2B5EF4-FFF2-40B4-BE49-F238E27FC236}">
                <a16:creationId xmlns:a16="http://schemas.microsoft.com/office/drawing/2014/main" id="{F55B0097-DAE8-4D7E-4E8B-A4FD3AC4891C}"/>
              </a:ext>
            </a:extLst>
          </p:cNvPr>
          <p:cNvSpPr/>
          <p:nvPr/>
        </p:nvSpPr>
        <p:spPr>
          <a:xfrm>
            <a:off x="4317600" y="1171800"/>
            <a:ext cx="6498000" cy="3283200"/>
          </a:xfrm>
          <a:prstGeom prst="roundRect">
            <a:avLst>
              <a:gd name="adj" fmla="val 9921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ما هي أطول سورةٍ في القرآن الكريم؟</a:t>
            </a:r>
          </a:p>
        </p:txBody>
      </p:sp>
      <p:sp>
        <p:nvSpPr>
          <p:cNvPr id="39" name="زر الجواب">
            <a:extLst>
              <a:ext uri="{FF2B5EF4-FFF2-40B4-BE49-F238E27FC236}">
                <a16:creationId xmlns:a16="http://schemas.microsoft.com/office/drawing/2014/main" id="{4C89AE6E-9F6E-3F5C-E75F-AA8F39BECD69}"/>
              </a:ext>
            </a:extLst>
          </p:cNvPr>
          <p:cNvSpPr/>
          <p:nvPr/>
        </p:nvSpPr>
        <p:spPr>
          <a:xfrm>
            <a:off x="6574800" y="4728600"/>
            <a:ext cx="1983600" cy="684000"/>
          </a:xfrm>
          <a:prstGeom prst="roundRect">
            <a:avLst>
              <a:gd name="adj" fmla="val 25666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الجواب</a:t>
            </a:r>
          </a:p>
        </p:txBody>
      </p:sp>
      <p:sp>
        <p:nvSpPr>
          <p:cNvPr id="40" name="الجواب">
            <a:extLst>
              <a:ext uri="{FF2B5EF4-FFF2-40B4-BE49-F238E27FC236}">
                <a16:creationId xmlns:a16="http://schemas.microsoft.com/office/drawing/2014/main" id="{21AC05EB-82D8-ED90-BF46-43485BCF5B61}"/>
              </a:ext>
            </a:extLst>
          </p:cNvPr>
          <p:cNvSpPr/>
          <p:nvPr/>
        </p:nvSpPr>
        <p:spPr>
          <a:xfrm>
            <a:off x="4864800" y="4728600"/>
            <a:ext cx="5403600" cy="684000"/>
          </a:xfrm>
          <a:prstGeom prst="roundRect">
            <a:avLst>
              <a:gd name="adj" fmla="val 25666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سورة البقرة.</a:t>
            </a:r>
          </a:p>
        </p:txBody>
      </p:sp>
      <p:sp>
        <p:nvSpPr>
          <p:cNvPr id="41" name="التالي">
            <a:hlinkClick r:id="" action="ppaction://hlinkshowjump?jump=nextslide" tooltip="التالي">
              <a:snd r:embed="rId4" name="Mouse Click1.wav"/>
            </a:hlinkClick>
            <a:extLst>
              <a:ext uri="{FF2B5EF4-FFF2-40B4-BE49-F238E27FC236}">
                <a16:creationId xmlns:a16="http://schemas.microsoft.com/office/drawing/2014/main" id="{0B423AF2-A528-1B14-2DCF-C1B24F85820D}"/>
              </a:ext>
            </a:extLst>
          </p:cNvPr>
          <p:cNvSpPr/>
          <p:nvPr/>
        </p:nvSpPr>
        <p:spPr>
          <a:xfrm flipH="1">
            <a:off x="7224600" y="5823000"/>
            <a:ext cx="684000" cy="684000"/>
          </a:xfrm>
          <a:prstGeom prst="chevron">
            <a:avLst/>
          </a:prstGeom>
          <a:solidFill>
            <a:srgbClr val="B0753A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8100" h="5080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000" b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273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2" grpId="0" animBg="1"/>
      <p:bldP spid="39" grpId="0" animBg="1"/>
      <p:bldP spid="39" grpId="1" animBg="1"/>
      <p:bldP spid="40" grpId="0" animBg="1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DCECAF-39C4-95BC-18F0-B13EDD71B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السؤال">
            <a:extLst>
              <a:ext uri="{FF2B5EF4-FFF2-40B4-BE49-F238E27FC236}">
                <a16:creationId xmlns:a16="http://schemas.microsoft.com/office/drawing/2014/main" id="{B013A00C-E733-BA87-978C-A5E2A1E92E77}"/>
              </a:ext>
            </a:extLst>
          </p:cNvPr>
          <p:cNvSpPr/>
          <p:nvPr/>
        </p:nvSpPr>
        <p:spPr>
          <a:xfrm>
            <a:off x="4317600" y="1171800"/>
            <a:ext cx="6498000" cy="3283200"/>
          </a:xfrm>
          <a:prstGeom prst="roundRect">
            <a:avLst>
              <a:gd name="adj" fmla="val 9921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ما هي السورة التي وردت فيها بسم الله الرحمن الرحيم مرتان؟</a:t>
            </a:r>
          </a:p>
        </p:txBody>
      </p:sp>
      <p:sp>
        <p:nvSpPr>
          <p:cNvPr id="39" name="زر الجواب">
            <a:extLst>
              <a:ext uri="{FF2B5EF4-FFF2-40B4-BE49-F238E27FC236}">
                <a16:creationId xmlns:a16="http://schemas.microsoft.com/office/drawing/2014/main" id="{D9EB609C-C8C2-5851-F376-BD24A9423080}"/>
              </a:ext>
            </a:extLst>
          </p:cNvPr>
          <p:cNvSpPr/>
          <p:nvPr/>
        </p:nvSpPr>
        <p:spPr>
          <a:xfrm>
            <a:off x="6574800" y="4728600"/>
            <a:ext cx="1983600" cy="684000"/>
          </a:xfrm>
          <a:prstGeom prst="roundRect">
            <a:avLst>
              <a:gd name="adj" fmla="val 25666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الجواب</a:t>
            </a:r>
          </a:p>
        </p:txBody>
      </p:sp>
      <p:sp>
        <p:nvSpPr>
          <p:cNvPr id="40" name="الجواب">
            <a:extLst>
              <a:ext uri="{FF2B5EF4-FFF2-40B4-BE49-F238E27FC236}">
                <a16:creationId xmlns:a16="http://schemas.microsoft.com/office/drawing/2014/main" id="{36168773-47B6-CB1F-71DA-BE38F942C84A}"/>
              </a:ext>
            </a:extLst>
          </p:cNvPr>
          <p:cNvSpPr/>
          <p:nvPr/>
        </p:nvSpPr>
        <p:spPr>
          <a:xfrm>
            <a:off x="4864800" y="4728600"/>
            <a:ext cx="5403600" cy="684000"/>
          </a:xfrm>
          <a:prstGeom prst="roundRect">
            <a:avLst>
              <a:gd name="adj" fmla="val 25666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سورة النمل.</a:t>
            </a:r>
          </a:p>
        </p:txBody>
      </p:sp>
      <p:sp>
        <p:nvSpPr>
          <p:cNvPr id="41" name="التالي">
            <a:hlinkClick r:id="" action="ppaction://hlinkshowjump?jump=nextslide" tooltip="التالي">
              <a:snd r:embed="rId4" name="Mouse Click1.wav"/>
            </a:hlinkClick>
            <a:extLst>
              <a:ext uri="{FF2B5EF4-FFF2-40B4-BE49-F238E27FC236}">
                <a16:creationId xmlns:a16="http://schemas.microsoft.com/office/drawing/2014/main" id="{63385B57-8A21-E460-B204-A228BC643D09}"/>
              </a:ext>
            </a:extLst>
          </p:cNvPr>
          <p:cNvSpPr/>
          <p:nvPr/>
        </p:nvSpPr>
        <p:spPr>
          <a:xfrm flipH="1">
            <a:off x="7224600" y="5823000"/>
            <a:ext cx="684000" cy="684000"/>
          </a:xfrm>
          <a:prstGeom prst="chevron">
            <a:avLst/>
          </a:prstGeom>
          <a:solidFill>
            <a:srgbClr val="B0753A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8100" h="5080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000" b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770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2" grpId="0" animBg="1"/>
      <p:bldP spid="39" grpId="0" animBg="1"/>
      <p:bldP spid="39" grpId="1" animBg="1"/>
      <p:bldP spid="40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0CC5A8-465D-E721-1B13-5297137CC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السؤال">
            <a:extLst>
              <a:ext uri="{FF2B5EF4-FFF2-40B4-BE49-F238E27FC236}">
                <a16:creationId xmlns:a16="http://schemas.microsoft.com/office/drawing/2014/main" id="{913F250D-9504-9C77-B3CD-865018EA2FE4}"/>
              </a:ext>
            </a:extLst>
          </p:cNvPr>
          <p:cNvSpPr/>
          <p:nvPr/>
        </p:nvSpPr>
        <p:spPr>
          <a:xfrm>
            <a:off x="4317600" y="1171800"/>
            <a:ext cx="6498000" cy="3283200"/>
          </a:xfrm>
          <a:prstGeom prst="roundRect">
            <a:avLst>
              <a:gd name="adj" fmla="val 9921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من الذي نزل بالقرآن الكريم على سيدنا محمدّ صلى الله عليه وسلّم؟</a:t>
            </a:r>
          </a:p>
        </p:txBody>
      </p:sp>
      <p:sp>
        <p:nvSpPr>
          <p:cNvPr id="39" name="زر الجواب">
            <a:extLst>
              <a:ext uri="{FF2B5EF4-FFF2-40B4-BE49-F238E27FC236}">
                <a16:creationId xmlns:a16="http://schemas.microsoft.com/office/drawing/2014/main" id="{F5E4CF3D-A2E1-6FF2-675B-86C1A491C592}"/>
              </a:ext>
            </a:extLst>
          </p:cNvPr>
          <p:cNvSpPr/>
          <p:nvPr/>
        </p:nvSpPr>
        <p:spPr>
          <a:xfrm>
            <a:off x="6574800" y="4728600"/>
            <a:ext cx="1983600" cy="684000"/>
          </a:xfrm>
          <a:prstGeom prst="roundRect">
            <a:avLst>
              <a:gd name="adj" fmla="val 25666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الجواب</a:t>
            </a:r>
          </a:p>
        </p:txBody>
      </p:sp>
      <p:sp>
        <p:nvSpPr>
          <p:cNvPr id="40" name="الجواب">
            <a:extLst>
              <a:ext uri="{FF2B5EF4-FFF2-40B4-BE49-F238E27FC236}">
                <a16:creationId xmlns:a16="http://schemas.microsoft.com/office/drawing/2014/main" id="{6FE6AED2-186E-E773-B7E7-994815EA6245}"/>
              </a:ext>
            </a:extLst>
          </p:cNvPr>
          <p:cNvSpPr/>
          <p:nvPr/>
        </p:nvSpPr>
        <p:spPr>
          <a:xfrm>
            <a:off x="4864800" y="4728600"/>
            <a:ext cx="5403600" cy="684000"/>
          </a:xfrm>
          <a:prstGeom prst="roundRect">
            <a:avLst>
              <a:gd name="adj" fmla="val 25666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المَلَك جبريل عليه السلام.</a:t>
            </a:r>
          </a:p>
        </p:txBody>
      </p:sp>
      <p:sp>
        <p:nvSpPr>
          <p:cNvPr id="41" name="التالي">
            <a:hlinkClick r:id="" action="ppaction://hlinkshowjump?jump=nextslide" tooltip="التالي">
              <a:snd r:embed="rId4" name="Mouse Click1.wav"/>
            </a:hlinkClick>
            <a:extLst>
              <a:ext uri="{FF2B5EF4-FFF2-40B4-BE49-F238E27FC236}">
                <a16:creationId xmlns:a16="http://schemas.microsoft.com/office/drawing/2014/main" id="{8E300B31-0635-0903-E2AB-DDA1DA20EA7C}"/>
              </a:ext>
            </a:extLst>
          </p:cNvPr>
          <p:cNvSpPr/>
          <p:nvPr/>
        </p:nvSpPr>
        <p:spPr>
          <a:xfrm flipH="1">
            <a:off x="7224600" y="5823000"/>
            <a:ext cx="684000" cy="684000"/>
          </a:xfrm>
          <a:prstGeom prst="chevron">
            <a:avLst/>
          </a:prstGeom>
          <a:solidFill>
            <a:srgbClr val="B0753A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8100" h="5080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000" b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6578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2" grpId="0" animBg="1"/>
      <p:bldP spid="39" grpId="0" animBg="1"/>
      <p:bldP spid="39" grpId="1" animBg="1"/>
      <p:bldP spid="40" grpId="0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A89903-72F4-E692-EB9C-F2A9F5EA5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السؤال">
            <a:extLst>
              <a:ext uri="{FF2B5EF4-FFF2-40B4-BE49-F238E27FC236}">
                <a16:creationId xmlns:a16="http://schemas.microsoft.com/office/drawing/2014/main" id="{D808964C-475B-E6AB-29E5-36D3471561BA}"/>
              </a:ext>
            </a:extLst>
          </p:cNvPr>
          <p:cNvSpPr/>
          <p:nvPr/>
        </p:nvSpPr>
        <p:spPr>
          <a:xfrm>
            <a:off x="4317600" y="1171800"/>
            <a:ext cx="6498000" cy="3283200"/>
          </a:xfrm>
          <a:prstGeom prst="roundRect">
            <a:avLst>
              <a:gd name="adj" fmla="val 9921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كم عدد سور القرآن الكريم؟</a:t>
            </a:r>
          </a:p>
        </p:txBody>
      </p:sp>
      <p:sp>
        <p:nvSpPr>
          <p:cNvPr id="39" name="زر الجواب">
            <a:extLst>
              <a:ext uri="{FF2B5EF4-FFF2-40B4-BE49-F238E27FC236}">
                <a16:creationId xmlns:a16="http://schemas.microsoft.com/office/drawing/2014/main" id="{5F0B9612-C99F-0D52-71FB-BB33A0BE948E}"/>
              </a:ext>
            </a:extLst>
          </p:cNvPr>
          <p:cNvSpPr/>
          <p:nvPr/>
        </p:nvSpPr>
        <p:spPr>
          <a:xfrm>
            <a:off x="6574800" y="4728600"/>
            <a:ext cx="1983600" cy="684000"/>
          </a:xfrm>
          <a:prstGeom prst="roundRect">
            <a:avLst>
              <a:gd name="adj" fmla="val 25666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الجواب</a:t>
            </a:r>
          </a:p>
        </p:txBody>
      </p:sp>
      <p:sp>
        <p:nvSpPr>
          <p:cNvPr id="40" name="الجواب">
            <a:extLst>
              <a:ext uri="{FF2B5EF4-FFF2-40B4-BE49-F238E27FC236}">
                <a16:creationId xmlns:a16="http://schemas.microsoft.com/office/drawing/2014/main" id="{DC0F0927-B721-EF08-7047-0FE358FDAE18}"/>
              </a:ext>
            </a:extLst>
          </p:cNvPr>
          <p:cNvSpPr/>
          <p:nvPr/>
        </p:nvSpPr>
        <p:spPr>
          <a:xfrm>
            <a:off x="4864800" y="4728600"/>
            <a:ext cx="5403600" cy="684000"/>
          </a:xfrm>
          <a:prstGeom prst="roundRect">
            <a:avLst>
              <a:gd name="adj" fmla="val 25666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114 سورة.</a:t>
            </a:r>
          </a:p>
        </p:txBody>
      </p:sp>
      <p:sp>
        <p:nvSpPr>
          <p:cNvPr id="41" name="التالي">
            <a:hlinkClick r:id="" action="ppaction://hlinkshowjump?jump=nextslide" tooltip="التالي">
              <a:snd r:embed="rId4" name="Mouse Click1.wav"/>
            </a:hlinkClick>
            <a:extLst>
              <a:ext uri="{FF2B5EF4-FFF2-40B4-BE49-F238E27FC236}">
                <a16:creationId xmlns:a16="http://schemas.microsoft.com/office/drawing/2014/main" id="{138E90EC-9292-A726-29A2-7D209742F23A}"/>
              </a:ext>
            </a:extLst>
          </p:cNvPr>
          <p:cNvSpPr/>
          <p:nvPr/>
        </p:nvSpPr>
        <p:spPr>
          <a:xfrm flipH="1">
            <a:off x="7224600" y="5823000"/>
            <a:ext cx="684000" cy="684000"/>
          </a:xfrm>
          <a:prstGeom prst="chevron">
            <a:avLst/>
          </a:prstGeom>
          <a:solidFill>
            <a:srgbClr val="B0753A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8100" h="5080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000" b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237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2" grpId="0" animBg="1"/>
      <p:bldP spid="39" grpId="0" animBg="1"/>
      <p:bldP spid="39" grpId="1" animBg="1"/>
      <p:bldP spid="40" grpId="0" animBg="1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02EB61-1E19-D573-8278-BD5620EE3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السؤال">
            <a:extLst>
              <a:ext uri="{FF2B5EF4-FFF2-40B4-BE49-F238E27FC236}">
                <a16:creationId xmlns:a16="http://schemas.microsoft.com/office/drawing/2014/main" id="{A2F8C402-DAEE-8A7F-9928-FB8F37D2276C}"/>
              </a:ext>
            </a:extLst>
          </p:cNvPr>
          <p:cNvSpPr/>
          <p:nvPr/>
        </p:nvSpPr>
        <p:spPr>
          <a:xfrm>
            <a:off x="4317600" y="1171800"/>
            <a:ext cx="6498000" cy="3283200"/>
          </a:xfrm>
          <a:prstGeom prst="roundRect">
            <a:avLst>
              <a:gd name="adj" fmla="val 9921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ما أقصر سورة في القرآن الكريم؟</a:t>
            </a:r>
          </a:p>
        </p:txBody>
      </p:sp>
      <p:sp>
        <p:nvSpPr>
          <p:cNvPr id="39" name="زر الجواب">
            <a:extLst>
              <a:ext uri="{FF2B5EF4-FFF2-40B4-BE49-F238E27FC236}">
                <a16:creationId xmlns:a16="http://schemas.microsoft.com/office/drawing/2014/main" id="{5D8F78DB-8335-B857-0140-B40A717B264C}"/>
              </a:ext>
            </a:extLst>
          </p:cNvPr>
          <p:cNvSpPr/>
          <p:nvPr/>
        </p:nvSpPr>
        <p:spPr>
          <a:xfrm>
            <a:off x="6574800" y="4728600"/>
            <a:ext cx="1983600" cy="684000"/>
          </a:xfrm>
          <a:prstGeom prst="roundRect">
            <a:avLst>
              <a:gd name="adj" fmla="val 25666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الجواب</a:t>
            </a:r>
          </a:p>
        </p:txBody>
      </p:sp>
      <p:sp>
        <p:nvSpPr>
          <p:cNvPr id="40" name="الجواب">
            <a:extLst>
              <a:ext uri="{FF2B5EF4-FFF2-40B4-BE49-F238E27FC236}">
                <a16:creationId xmlns:a16="http://schemas.microsoft.com/office/drawing/2014/main" id="{C051EBB5-BC08-8208-B43C-9F06DA5AD9A0}"/>
              </a:ext>
            </a:extLst>
          </p:cNvPr>
          <p:cNvSpPr/>
          <p:nvPr/>
        </p:nvSpPr>
        <p:spPr>
          <a:xfrm>
            <a:off x="4864800" y="4728600"/>
            <a:ext cx="5403600" cy="684000"/>
          </a:xfrm>
          <a:prstGeom prst="roundRect">
            <a:avLst>
              <a:gd name="adj" fmla="val 25666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سورة الكوثر.</a:t>
            </a:r>
          </a:p>
        </p:txBody>
      </p:sp>
      <p:sp>
        <p:nvSpPr>
          <p:cNvPr id="41" name="التالي">
            <a:hlinkClick r:id="" action="ppaction://hlinkshowjump?jump=nextslide" tooltip="التالي">
              <a:snd r:embed="rId4" name="Mouse Click1.wav"/>
            </a:hlinkClick>
            <a:extLst>
              <a:ext uri="{FF2B5EF4-FFF2-40B4-BE49-F238E27FC236}">
                <a16:creationId xmlns:a16="http://schemas.microsoft.com/office/drawing/2014/main" id="{6006E9F0-8D1A-31D4-FBA6-0142E6DA8ABC}"/>
              </a:ext>
            </a:extLst>
          </p:cNvPr>
          <p:cNvSpPr/>
          <p:nvPr/>
        </p:nvSpPr>
        <p:spPr>
          <a:xfrm flipH="1">
            <a:off x="7224600" y="5823000"/>
            <a:ext cx="684000" cy="684000"/>
          </a:xfrm>
          <a:prstGeom prst="chevron">
            <a:avLst/>
          </a:prstGeom>
          <a:solidFill>
            <a:srgbClr val="B0753A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8100" h="5080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000" b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9168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2" grpId="0" animBg="1"/>
      <p:bldP spid="39" grpId="0" animBg="1"/>
      <p:bldP spid="39" grpId="1" animBg="1"/>
      <p:bldP spid="40" grpId="0" animBg="1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العنوان">
            <a:hlinkClick r:id="rId3" tooltip="يسرنا زيارتكم للقناة"/>
            <a:extLst>
              <a:ext uri="{FF2B5EF4-FFF2-40B4-BE49-F238E27FC236}">
                <a16:creationId xmlns:a16="http://schemas.microsoft.com/office/drawing/2014/main" id="{B97E3AA3-0392-39A4-68E0-72DE7B698840}"/>
              </a:ext>
            </a:extLst>
          </p:cNvPr>
          <p:cNvSpPr/>
          <p:nvPr/>
        </p:nvSpPr>
        <p:spPr>
          <a:xfrm>
            <a:off x="4317600" y="2334600"/>
            <a:ext cx="6498000" cy="2120400"/>
          </a:xfrm>
          <a:prstGeom prst="roundRect">
            <a:avLst>
              <a:gd name="adj" fmla="val 14028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1200"/>
              </a:spcAft>
            </a:pPr>
            <a:r>
              <a:rPr lang="ar-JO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المسابقة الإسلامية للأطفال</a:t>
            </a:r>
          </a:p>
          <a:p>
            <a:pPr algn="ctr"/>
            <a:r>
              <a:rPr lang="ar-JO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قناة البوربوينت الإسلامي</a:t>
            </a:r>
          </a:p>
          <a:p>
            <a:pPr algn="ctr">
              <a:spcAft>
                <a:spcPts val="1200"/>
              </a:spcAft>
            </a:pPr>
            <a:r>
              <a:rPr lang="en-US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youtube.com/@IslamicPowerPoint</a:t>
            </a:r>
            <a:endParaRPr lang="ar-JO" sz="2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ابدأ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437E7B4-62A0-36CD-D41D-3BE0AC695AE8}"/>
              </a:ext>
            </a:extLst>
          </p:cNvPr>
          <p:cNvSpPr/>
          <p:nvPr/>
        </p:nvSpPr>
        <p:spPr>
          <a:xfrm flipH="1">
            <a:off x="6506400" y="4797000"/>
            <a:ext cx="2120400" cy="684000"/>
          </a:xfrm>
          <a:prstGeom prst="plaque">
            <a:avLst/>
          </a:prstGeom>
          <a:solidFill>
            <a:srgbClr val="B0753A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8100" h="5080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ابدأ المسابقة</a:t>
            </a:r>
          </a:p>
        </p:txBody>
      </p:sp>
    </p:spTree>
    <p:extLst>
      <p:ext uri="{BB962C8B-B14F-4D97-AF65-F5344CB8AC3E}">
        <p14:creationId xmlns:p14="http://schemas.microsoft.com/office/powerpoint/2010/main" val="47589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E6BE6E-4C53-6AEC-49AE-33B2D142B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السؤال">
            <a:extLst>
              <a:ext uri="{FF2B5EF4-FFF2-40B4-BE49-F238E27FC236}">
                <a16:creationId xmlns:a16="http://schemas.microsoft.com/office/drawing/2014/main" id="{5273C01E-C961-625A-1E02-73CF131F947E}"/>
              </a:ext>
            </a:extLst>
          </p:cNvPr>
          <p:cNvSpPr/>
          <p:nvPr/>
        </p:nvSpPr>
        <p:spPr>
          <a:xfrm>
            <a:off x="4317600" y="1171800"/>
            <a:ext cx="6498000" cy="3283200"/>
          </a:xfrm>
          <a:prstGeom prst="roundRect">
            <a:avLst>
              <a:gd name="adj" fmla="val 9921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ما هي السورة الأطول في القرآن الكريم؟</a:t>
            </a:r>
          </a:p>
        </p:txBody>
      </p:sp>
      <p:sp>
        <p:nvSpPr>
          <p:cNvPr id="39" name="زر الجواب">
            <a:extLst>
              <a:ext uri="{FF2B5EF4-FFF2-40B4-BE49-F238E27FC236}">
                <a16:creationId xmlns:a16="http://schemas.microsoft.com/office/drawing/2014/main" id="{1E822F90-5465-6848-636B-87DCDC7F35E1}"/>
              </a:ext>
            </a:extLst>
          </p:cNvPr>
          <p:cNvSpPr/>
          <p:nvPr/>
        </p:nvSpPr>
        <p:spPr>
          <a:xfrm>
            <a:off x="6574800" y="4728600"/>
            <a:ext cx="1983600" cy="684000"/>
          </a:xfrm>
          <a:prstGeom prst="roundRect">
            <a:avLst>
              <a:gd name="adj" fmla="val 25666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الجواب</a:t>
            </a:r>
          </a:p>
        </p:txBody>
      </p:sp>
      <p:sp>
        <p:nvSpPr>
          <p:cNvPr id="40" name="الجواب">
            <a:extLst>
              <a:ext uri="{FF2B5EF4-FFF2-40B4-BE49-F238E27FC236}">
                <a16:creationId xmlns:a16="http://schemas.microsoft.com/office/drawing/2014/main" id="{4B27AD1F-6F83-8265-721A-A67A94963E40}"/>
              </a:ext>
            </a:extLst>
          </p:cNvPr>
          <p:cNvSpPr/>
          <p:nvPr/>
        </p:nvSpPr>
        <p:spPr>
          <a:xfrm>
            <a:off x="4864800" y="4728600"/>
            <a:ext cx="5403600" cy="684000"/>
          </a:xfrm>
          <a:prstGeom prst="roundRect">
            <a:avLst>
              <a:gd name="adj" fmla="val 25666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سورة البقرة.</a:t>
            </a:r>
          </a:p>
        </p:txBody>
      </p:sp>
      <p:sp>
        <p:nvSpPr>
          <p:cNvPr id="41" name="التالي">
            <a:hlinkClick r:id="" action="ppaction://hlinkshowjump?jump=nextslide" tooltip="التالي">
              <a:snd r:embed="rId4" name="Mouse Click1.wav"/>
            </a:hlinkClick>
            <a:extLst>
              <a:ext uri="{FF2B5EF4-FFF2-40B4-BE49-F238E27FC236}">
                <a16:creationId xmlns:a16="http://schemas.microsoft.com/office/drawing/2014/main" id="{877E7A5C-B1CD-BA4B-95E7-42F0EB804B87}"/>
              </a:ext>
            </a:extLst>
          </p:cNvPr>
          <p:cNvSpPr/>
          <p:nvPr/>
        </p:nvSpPr>
        <p:spPr>
          <a:xfrm flipH="1">
            <a:off x="7224600" y="5823000"/>
            <a:ext cx="684000" cy="684000"/>
          </a:xfrm>
          <a:prstGeom prst="chevron">
            <a:avLst/>
          </a:prstGeom>
          <a:solidFill>
            <a:srgbClr val="B0753A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8100" h="5080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000" b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8192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2" grpId="0" animBg="1"/>
      <p:bldP spid="39" grpId="0" animBg="1"/>
      <p:bldP spid="39" grpId="1" animBg="1"/>
      <p:bldP spid="40" grpId="0" animBg="1"/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1FE4D2-385F-86B4-7066-E4AA34E94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السؤال">
            <a:extLst>
              <a:ext uri="{FF2B5EF4-FFF2-40B4-BE49-F238E27FC236}">
                <a16:creationId xmlns:a16="http://schemas.microsoft.com/office/drawing/2014/main" id="{285157A3-A1AB-00CC-9CA3-6E32E8DE477B}"/>
              </a:ext>
            </a:extLst>
          </p:cNvPr>
          <p:cNvSpPr/>
          <p:nvPr/>
        </p:nvSpPr>
        <p:spPr>
          <a:xfrm>
            <a:off x="4317600" y="1171800"/>
            <a:ext cx="6498000" cy="3283200"/>
          </a:xfrm>
          <a:prstGeom prst="roundRect">
            <a:avLst>
              <a:gd name="adj" fmla="val 9921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كم ورد اسم محمّد في القرآن الكريم؟</a:t>
            </a:r>
          </a:p>
        </p:txBody>
      </p:sp>
      <p:sp>
        <p:nvSpPr>
          <p:cNvPr id="39" name="زر الجواب">
            <a:extLst>
              <a:ext uri="{FF2B5EF4-FFF2-40B4-BE49-F238E27FC236}">
                <a16:creationId xmlns:a16="http://schemas.microsoft.com/office/drawing/2014/main" id="{68C3DCC4-8369-28A7-1498-DC2F1A0AD2FA}"/>
              </a:ext>
            </a:extLst>
          </p:cNvPr>
          <p:cNvSpPr/>
          <p:nvPr/>
        </p:nvSpPr>
        <p:spPr>
          <a:xfrm>
            <a:off x="6574800" y="4728600"/>
            <a:ext cx="1983600" cy="684000"/>
          </a:xfrm>
          <a:prstGeom prst="roundRect">
            <a:avLst>
              <a:gd name="adj" fmla="val 25666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الجواب</a:t>
            </a:r>
          </a:p>
        </p:txBody>
      </p:sp>
      <p:sp>
        <p:nvSpPr>
          <p:cNvPr id="40" name="الجواب">
            <a:extLst>
              <a:ext uri="{FF2B5EF4-FFF2-40B4-BE49-F238E27FC236}">
                <a16:creationId xmlns:a16="http://schemas.microsoft.com/office/drawing/2014/main" id="{B4EFDB3E-58BC-C66A-084B-6DA1DE993941}"/>
              </a:ext>
            </a:extLst>
          </p:cNvPr>
          <p:cNvSpPr/>
          <p:nvPr/>
        </p:nvSpPr>
        <p:spPr>
          <a:xfrm>
            <a:off x="4864800" y="4728600"/>
            <a:ext cx="5403600" cy="684000"/>
          </a:xfrm>
          <a:prstGeom prst="roundRect">
            <a:avLst>
              <a:gd name="adj" fmla="val 25666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4 مرات.</a:t>
            </a:r>
          </a:p>
        </p:txBody>
      </p:sp>
      <p:sp>
        <p:nvSpPr>
          <p:cNvPr id="41" name="التالي">
            <a:hlinkClick r:id="" action="ppaction://hlinkshowjump?jump=nextslide" tooltip="التالي">
              <a:snd r:embed="rId4" name="Mouse Click1.wav"/>
            </a:hlinkClick>
            <a:extLst>
              <a:ext uri="{FF2B5EF4-FFF2-40B4-BE49-F238E27FC236}">
                <a16:creationId xmlns:a16="http://schemas.microsoft.com/office/drawing/2014/main" id="{086402FC-81E8-0950-86A0-279BA043C14F}"/>
              </a:ext>
            </a:extLst>
          </p:cNvPr>
          <p:cNvSpPr/>
          <p:nvPr/>
        </p:nvSpPr>
        <p:spPr>
          <a:xfrm flipH="1">
            <a:off x="7224600" y="5823000"/>
            <a:ext cx="684000" cy="684000"/>
          </a:xfrm>
          <a:prstGeom prst="chevron">
            <a:avLst/>
          </a:prstGeom>
          <a:solidFill>
            <a:srgbClr val="B0753A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8100" h="5080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000" b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055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2" grpId="0" animBg="1"/>
      <p:bldP spid="39" grpId="0" animBg="1"/>
      <p:bldP spid="39" grpId="1" animBg="1"/>
      <p:bldP spid="40" grpId="0" animBg="1"/>
      <p:bldP spid="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4E1824-5B92-A00D-2C3B-C3BDFF9F5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السؤال">
            <a:extLst>
              <a:ext uri="{FF2B5EF4-FFF2-40B4-BE49-F238E27FC236}">
                <a16:creationId xmlns:a16="http://schemas.microsoft.com/office/drawing/2014/main" id="{9657D048-6A05-2188-E1EB-F837DE67E92B}"/>
              </a:ext>
            </a:extLst>
          </p:cNvPr>
          <p:cNvSpPr/>
          <p:nvPr/>
        </p:nvSpPr>
        <p:spPr>
          <a:xfrm>
            <a:off x="4317600" y="1171800"/>
            <a:ext cx="6498000" cy="3283200"/>
          </a:xfrm>
          <a:prstGeom prst="roundRect">
            <a:avLst>
              <a:gd name="adj" fmla="val 9921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متى ولد رسول الله صلّى الله عليه وسلّم وأين؟</a:t>
            </a:r>
          </a:p>
        </p:txBody>
      </p:sp>
      <p:sp>
        <p:nvSpPr>
          <p:cNvPr id="39" name="زر الجواب">
            <a:extLst>
              <a:ext uri="{FF2B5EF4-FFF2-40B4-BE49-F238E27FC236}">
                <a16:creationId xmlns:a16="http://schemas.microsoft.com/office/drawing/2014/main" id="{953AD524-DBDF-9818-4FB1-61CA39483F2F}"/>
              </a:ext>
            </a:extLst>
          </p:cNvPr>
          <p:cNvSpPr/>
          <p:nvPr/>
        </p:nvSpPr>
        <p:spPr>
          <a:xfrm>
            <a:off x="6574800" y="4728600"/>
            <a:ext cx="1983600" cy="684000"/>
          </a:xfrm>
          <a:prstGeom prst="roundRect">
            <a:avLst>
              <a:gd name="adj" fmla="val 25666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الجواب</a:t>
            </a:r>
          </a:p>
        </p:txBody>
      </p:sp>
      <p:sp>
        <p:nvSpPr>
          <p:cNvPr id="40" name="الجواب">
            <a:extLst>
              <a:ext uri="{FF2B5EF4-FFF2-40B4-BE49-F238E27FC236}">
                <a16:creationId xmlns:a16="http://schemas.microsoft.com/office/drawing/2014/main" id="{5B136815-8EBF-50D8-7DE4-3C129191E0FD}"/>
              </a:ext>
            </a:extLst>
          </p:cNvPr>
          <p:cNvSpPr/>
          <p:nvPr/>
        </p:nvSpPr>
        <p:spPr>
          <a:xfrm>
            <a:off x="4864800" y="4728600"/>
            <a:ext cx="5403600" cy="684000"/>
          </a:xfrm>
          <a:prstGeom prst="roundRect">
            <a:avLst>
              <a:gd name="adj" fmla="val 25666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ولد في مكة المكرمة في عام الفيل.</a:t>
            </a:r>
          </a:p>
        </p:txBody>
      </p:sp>
      <p:sp>
        <p:nvSpPr>
          <p:cNvPr id="41" name="التالي">
            <a:hlinkClick r:id="" action="ppaction://hlinkshowjump?jump=nextslide" tooltip="التالي">
              <a:snd r:embed="rId4" name="Mouse Click1.wav"/>
            </a:hlinkClick>
            <a:extLst>
              <a:ext uri="{FF2B5EF4-FFF2-40B4-BE49-F238E27FC236}">
                <a16:creationId xmlns:a16="http://schemas.microsoft.com/office/drawing/2014/main" id="{817967A2-FB29-6FBE-84D3-9BFFFCB4A636}"/>
              </a:ext>
            </a:extLst>
          </p:cNvPr>
          <p:cNvSpPr/>
          <p:nvPr/>
        </p:nvSpPr>
        <p:spPr>
          <a:xfrm flipH="1">
            <a:off x="7224600" y="5823000"/>
            <a:ext cx="684000" cy="684000"/>
          </a:xfrm>
          <a:prstGeom prst="chevron">
            <a:avLst/>
          </a:prstGeom>
          <a:solidFill>
            <a:srgbClr val="B0753A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8100" h="5080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000" b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201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2" grpId="0" animBg="1"/>
      <p:bldP spid="39" grpId="0" animBg="1"/>
      <p:bldP spid="39" grpId="1" animBg="1"/>
      <p:bldP spid="40" grpId="0" animBg="1"/>
      <p:bldP spid="4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47F69A-0BDD-7245-960A-30F2B0412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السؤال">
            <a:extLst>
              <a:ext uri="{FF2B5EF4-FFF2-40B4-BE49-F238E27FC236}">
                <a16:creationId xmlns:a16="http://schemas.microsoft.com/office/drawing/2014/main" id="{0C06FA11-8A97-CFF2-6FE1-715724141430}"/>
              </a:ext>
            </a:extLst>
          </p:cNvPr>
          <p:cNvSpPr/>
          <p:nvPr/>
        </p:nvSpPr>
        <p:spPr>
          <a:xfrm>
            <a:off x="4317600" y="1171800"/>
            <a:ext cx="6498000" cy="3283200"/>
          </a:xfrm>
          <a:prstGeom prst="roundRect">
            <a:avLst>
              <a:gd name="adj" fmla="val 9921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كم كان عمر رسول الله عندما توفيت أمه؟</a:t>
            </a:r>
          </a:p>
        </p:txBody>
      </p:sp>
      <p:sp>
        <p:nvSpPr>
          <p:cNvPr id="39" name="زر الجواب">
            <a:extLst>
              <a:ext uri="{FF2B5EF4-FFF2-40B4-BE49-F238E27FC236}">
                <a16:creationId xmlns:a16="http://schemas.microsoft.com/office/drawing/2014/main" id="{7A4D8599-1BD8-D8D9-E0AE-61BA5073C31F}"/>
              </a:ext>
            </a:extLst>
          </p:cNvPr>
          <p:cNvSpPr/>
          <p:nvPr/>
        </p:nvSpPr>
        <p:spPr>
          <a:xfrm>
            <a:off x="6574800" y="4728600"/>
            <a:ext cx="1983600" cy="684000"/>
          </a:xfrm>
          <a:prstGeom prst="roundRect">
            <a:avLst>
              <a:gd name="adj" fmla="val 25666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الجواب</a:t>
            </a:r>
          </a:p>
        </p:txBody>
      </p:sp>
      <p:sp>
        <p:nvSpPr>
          <p:cNvPr id="40" name="الجواب">
            <a:extLst>
              <a:ext uri="{FF2B5EF4-FFF2-40B4-BE49-F238E27FC236}">
                <a16:creationId xmlns:a16="http://schemas.microsoft.com/office/drawing/2014/main" id="{8375B64F-C88C-1CB2-A9FB-12B8C05AC943}"/>
              </a:ext>
            </a:extLst>
          </p:cNvPr>
          <p:cNvSpPr/>
          <p:nvPr/>
        </p:nvSpPr>
        <p:spPr>
          <a:xfrm>
            <a:off x="4864800" y="4728600"/>
            <a:ext cx="5403600" cy="684000"/>
          </a:xfrm>
          <a:prstGeom prst="roundRect">
            <a:avLst>
              <a:gd name="adj" fmla="val 25666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6 سنوات.</a:t>
            </a:r>
          </a:p>
        </p:txBody>
      </p:sp>
      <p:sp>
        <p:nvSpPr>
          <p:cNvPr id="41" name="التالي">
            <a:hlinkClick r:id="" action="ppaction://hlinkshowjump?jump=nextslide" tooltip="التالي">
              <a:snd r:embed="rId4" name="Mouse Click1.wav"/>
            </a:hlinkClick>
            <a:extLst>
              <a:ext uri="{FF2B5EF4-FFF2-40B4-BE49-F238E27FC236}">
                <a16:creationId xmlns:a16="http://schemas.microsoft.com/office/drawing/2014/main" id="{0A70051B-BF02-07ED-8C07-A32B3DEE1CFF}"/>
              </a:ext>
            </a:extLst>
          </p:cNvPr>
          <p:cNvSpPr/>
          <p:nvPr/>
        </p:nvSpPr>
        <p:spPr>
          <a:xfrm flipH="1">
            <a:off x="7224600" y="5823000"/>
            <a:ext cx="684000" cy="684000"/>
          </a:xfrm>
          <a:prstGeom prst="chevron">
            <a:avLst/>
          </a:prstGeom>
          <a:solidFill>
            <a:srgbClr val="B0753A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8100" h="5080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000" b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672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2" grpId="0" animBg="1"/>
      <p:bldP spid="39" grpId="0" animBg="1"/>
      <p:bldP spid="39" grpId="1" animBg="1"/>
      <p:bldP spid="40" grpId="0" animBg="1"/>
      <p:bldP spid="4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67257D-6F91-2D94-E8EA-57322E366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السؤال">
            <a:extLst>
              <a:ext uri="{FF2B5EF4-FFF2-40B4-BE49-F238E27FC236}">
                <a16:creationId xmlns:a16="http://schemas.microsoft.com/office/drawing/2014/main" id="{7BD1D634-2A9E-9A4B-EE12-5140055AB3C5}"/>
              </a:ext>
            </a:extLst>
          </p:cNvPr>
          <p:cNvSpPr/>
          <p:nvPr/>
        </p:nvSpPr>
        <p:spPr>
          <a:xfrm>
            <a:off x="4317600" y="1171800"/>
            <a:ext cx="6498000" cy="3283200"/>
          </a:xfrm>
          <a:prstGeom prst="roundRect">
            <a:avLst>
              <a:gd name="adj" fmla="val 9921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لماذا بعث الله تعالى النبي صلى الله عليه وسلم رسولًا للأمة؟</a:t>
            </a:r>
          </a:p>
        </p:txBody>
      </p:sp>
      <p:sp>
        <p:nvSpPr>
          <p:cNvPr id="39" name="زر الجواب">
            <a:extLst>
              <a:ext uri="{FF2B5EF4-FFF2-40B4-BE49-F238E27FC236}">
                <a16:creationId xmlns:a16="http://schemas.microsoft.com/office/drawing/2014/main" id="{38D2B1A0-5795-A916-E478-1772BCAF8394}"/>
              </a:ext>
            </a:extLst>
          </p:cNvPr>
          <p:cNvSpPr/>
          <p:nvPr/>
        </p:nvSpPr>
        <p:spPr>
          <a:xfrm>
            <a:off x="6574800" y="4728600"/>
            <a:ext cx="1983600" cy="684000"/>
          </a:xfrm>
          <a:prstGeom prst="roundRect">
            <a:avLst>
              <a:gd name="adj" fmla="val 25666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الجواب</a:t>
            </a:r>
          </a:p>
        </p:txBody>
      </p:sp>
      <p:sp>
        <p:nvSpPr>
          <p:cNvPr id="40" name="الجواب">
            <a:extLst>
              <a:ext uri="{FF2B5EF4-FFF2-40B4-BE49-F238E27FC236}">
                <a16:creationId xmlns:a16="http://schemas.microsoft.com/office/drawing/2014/main" id="{5FB1C412-94A4-BF5B-7F55-32E02861A3A7}"/>
              </a:ext>
            </a:extLst>
          </p:cNvPr>
          <p:cNvSpPr/>
          <p:nvPr/>
        </p:nvSpPr>
        <p:spPr>
          <a:xfrm>
            <a:off x="4864800" y="4728600"/>
            <a:ext cx="5403600" cy="684000"/>
          </a:xfrm>
          <a:prstGeom prst="roundRect">
            <a:avLst>
              <a:gd name="adj" fmla="val 25666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ليعلّم الناس توحيد الله ويهديهم إلى طريق الحق.</a:t>
            </a:r>
          </a:p>
        </p:txBody>
      </p:sp>
      <p:sp>
        <p:nvSpPr>
          <p:cNvPr id="41" name="التالي">
            <a:hlinkClick r:id="" action="ppaction://hlinkshowjump?jump=nextslide" tooltip="التالي">
              <a:snd r:embed="rId4" name="Mouse Click1.wav"/>
            </a:hlinkClick>
            <a:extLst>
              <a:ext uri="{FF2B5EF4-FFF2-40B4-BE49-F238E27FC236}">
                <a16:creationId xmlns:a16="http://schemas.microsoft.com/office/drawing/2014/main" id="{7888090F-659F-0278-7F8B-10C55596FB19}"/>
              </a:ext>
            </a:extLst>
          </p:cNvPr>
          <p:cNvSpPr/>
          <p:nvPr/>
        </p:nvSpPr>
        <p:spPr>
          <a:xfrm flipH="1">
            <a:off x="7224600" y="5823000"/>
            <a:ext cx="684000" cy="684000"/>
          </a:xfrm>
          <a:prstGeom prst="chevron">
            <a:avLst/>
          </a:prstGeom>
          <a:solidFill>
            <a:srgbClr val="B0753A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8100" h="5080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000" b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059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2" grpId="0" animBg="1"/>
      <p:bldP spid="39" grpId="0" animBg="1"/>
      <p:bldP spid="39" grpId="1" animBg="1"/>
      <p:bldP spid="40" grpId="0" animBg="1"/>
      <p:bldP spid="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265ED5-C9BC-515B-0419-08C763FFF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السؤال">
            <a:extLst>
              <a:ext uri="{FF2B5EF4-FFF2-40B4-BE49-F238E27FC236}">
                <a16:creationId xmlns:a16="http://schemas.microsoft.com/office/drawing/2014/main" id="{0A8A359F-9C86-3055-B31F-BFADA54246A1}"/>
              </a:ext>
            </a:extLst>
          </p:cNvPr>
          <p:cNvSpPr/>
          <p:nvPr/>
        </p:nvSpPr>
        <p:spPr>
          <a:xfrm>
            <a:off x="4317600" y="1171800"/>
            <a:ext cx="6498000" cy="3283200"/>
          </a:xfrm>
          <a:prstGeom prst="roundRect">
            <a:avLst>
              <a:gd name="adj" fmla="val 9921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إلى أين هاجر المسلمون في الهجرة الثانية؟</a:t>
            </a:r>
          </a:p>
        </p:txBody>
      </p:sp>
      <p:sp>
        <p:nvSpPr>
          <p:cNvPr id="39" name="زر الجواب">
            <a:extLst>
              <a:ext uri="{FF2B5EF4-FFF2-40B4-BE49-F238E27FC236}">
                <a16:creationId xmlns:a16="http://schemas.microsoft.com/office/drawing/2014/main" id="{B7DB3B61-96CC-6ED4-6983-0934DE78A431}"/>
              </a:ext>
            </a:extLst>
          </p:cNvPr>
          <p:cNvSpPr/>
          <p:nvPr/>
        </p:nvSpPr>
        <p:spPr>
          <a:xfrm>
            <a:off x="6574800" y="4728600"/>
            <a:ext cx="1983600" cy="684000"/>
          </a:xfrm>
          <a:prstGeom prst="roundRect">
            <a:avLst>
              <a:gd name="adj" fmla="val 25666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الجواب</a:t>
            </a:r>
          </a:p>
        </p:txBody>
      </p:sp>
      <p:sp>
        <p:nvSpPr>
          <p:cNvPr id="40" name="الجواب">
            <a:extLst>
              <a:ext uri="{FF2B5EF4-FFF2-40B4-BE49-F238E27FC236}">
                <a16:creationId xmlns:a16="http://schemas.microsoft.com/office/drawing/2014/main" id="{4A5B6DAD-BEEB-1420-35B7-AB9477F79079}"/>
              </a:ext>
            </a:extLst>
          </p:cNvPr>
          <p:cNvSpPr/>
          <p:nvPr/>
        </p:nvSpPr>
        <p:spPr>
          <a:xfrm>
            <a:off x="4864800" y="4728600"/>
            <a:ext cx="5403600" cy="684000"/>
          </a:xfrm>
          <a:prstGeom prst="roundRect">
            <a:avLst>
              <a:gd name="adj" fmla="val 25666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إلى المدينة المنورة.</a:t>
            </a:r>
          </a:p>
        </p:txBody>
      </p:sp>
      <p:sp>
        <p:nvSpPr>
          <p:cNvPr id="41" name="التالي">
            <a:hlinkClick r:id="" action="ppaction://hlinkshowjump?jump=nextslide" tooltip="التالي">
              <a:snd r:embed="rId4" name="Mouse Click1.wav"/>
            </a:hlinkClick>
            <a:extLst>
              <a:ext uri="{FF2B5EF4-FFF2-40B4-BE49-F238E27FC236}">
                <a16:creationId xmlns:a16="http://schemas.microsoft.com/office/drawing/2014/main" id="{D4CB6662-0510-E26E-5AA0-04B783600823}"/>
              </a:ext>
            </a:extLst>
          </p:cNvPr>
          <p:cNvSpPr/>
          <p:nvPr/>
        </p:nvSpPr>
        <p:spPr>
          <a:xfrm flipH="1">
            <a:off x="7224600" y="5823000"/>
            <a:ext cx="684000" cy="684000"/>
          </a:xfrm>
          <a:prstGeom prst="chevron">
            <a:avLst/>
          </a:prstGeom>
          <a:solidFill>
            <a:srgbClr val="B0753A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8100" h="5080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000" b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4760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2" grpId="0" animBg="1"/>
      <p:bldP spid="39" grpId="0" animBg="1"/>
      <p:bldP spid="39" grpId="1" animBg="1"/>
      <p:bldP spid="40" grpId="0" animBg="1"/>
      <p:bldP spid="4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89ED89-A561-902D-C881-78E0DAAAF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السؤال">
            <a:extLst>
              <a:ext uri="{FF2B5EF4-FFF2-40B4-BE49-F238E27FC236}">
                <a16:creationId xmlns:a16="http://schemas.microsoft.com/office/drawing/2014/main" id="{A00E1CA7-D84A-F7FD-D041-CAC35FA5B7D1}"/>
              </a:ext>
            </a:extLst>
          </p:cNvPr>
          <p:cNvSpPr/>
          <p:nvPr/>
        </p:nvSpPr>
        <p:spPr>
          <a:xfrm>
            <a:off x="4317600" y="1171800"/>
            <a:ext cx="6498000" cy="3283200"/>
          </a:xfrm>
          <a:prstGeom prst="roundRect">
            <a:avLst>
              <a:gd name="adj" fmla="val 9921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متى توفي رسول الله صلّى الله عليه وسلّم؟</a:t>
            </a:r>
          </a:p>
        </p:txBody>
      </p:sp>
      <p:sp>
        <p:nvSpPr>
          <p:cNvPr id="39" name="زر الجواب">
            <a:extLst>
              <a:ext uri="{FF2B5EF4-FFF2-40B4-BE49-F238E27FC236}">
                <a16:creationId xmlns:a16="http://schemas.microsoft.com/office/drawing/2014/main" id="{E4911642-8C2A-B10C-56B8-EF4E727153FA}"/>
              </a:ext>
            </a:extLst>
          </p:cNvPr>
          <p:cNvSpPr/>
          <p:nvPr/>
        </p:nvSpPr>
        <p:spPr>
          <a:xfrm>
            <a:off x="6574800" y="4728600"/>
            <a:ext cx="1983600" cy="684000"/>
          </a:xfrm>
          <a:prstGeom prst="roundRect">
            <a:avLst>
              <a:gd name="adj" fmla="val 25666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الجواب</a:t>
            </a:r>
          </a:p>
        </p:txBody>
      </p:sp>
      <p:sp>
        <p:nvSpPr>
          <p:cNvPr id="40" name="الجواب">
            <a:extLst>
              <a:ext uri="{FF2B5EF4-FFF2-40B4-BE49-F238E27FC236}">
                <a16:creationId xmlns:a16="http://schemas.microsoft.com/office/drawing/2014/main" id="{3FDE66EB-0BFA-0516-C2E9-F7F8D14E26F8}"/>
              </a:ext>
            </a:extLst>
          </p:cNvPr>
          <p:cNvSpPr/>
          <p:nvPr/>
        </p:nvSpPr>
        <p:spPr>
          <a:xfrm>
            <a:off x="4864800" y="4728600"/>
            <a:ext cx="5403600" cy="684000"/>
          </a:xfrm>
          <a:prstGeom prst="roundRect">
            <a:avLst>
              <a:gd name="adj" fmla="val 25666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في 12 من ربيع الأول من السنة 11 للهجرة.</a:t>
            </a:r>
          </a:p>
        </p:txBody>
      </p:sp>
      <p:sp>
        <p:nvSpPr>
          <p:cNvPr id="41" name="التالي">
            <a:hlinkClick r:id="" action="ppaction://hlinkshowjump?jump=nextslide" tooltip="التالي">
              <a:snd r:embed="rId4" name="Mouse Click1.wav"/>
            </a:hlinkClick>
            <a:extLst>
              <a:ext uri="{FF2B5EF4-FFF2-40B4-BE49-F238E27FC236}">
                <a16:creationId xmlns:a16="http://schemas.microsoft.com/office/drawing/2014/main" id="{D05B22DE-7203-F023-2592-81F7A7EA8161}"/>
              </a:ext>
            </a:extLst>
          </p:cNvPr>
          <p:cNvSpPr/>
          <p:nvPr/>
        </p:nvSpPr>
        <p:spPr>
          <a:xfrm flipH="1">
            <a:off x="7224600" y="5823000"/>
            <a:ext cx="684000" cy="684000"/>
          </a:xfrm>
          <a:prstGeom prst="chevron">
            <a:avLst/>
          </a:prstGeom>
          <a:solidFill>
            <a:srgbClr val="B0753A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8100" h="5080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000" b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261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2" grpId="0" animBg="1"/>
      <p:bldP spid="39" grpId="0" animBg="1"/>
      <p:bldP spid="39" grpId="1" animBg="1"/>
      <p:bldP spid="40" grpId="0" animBg="1"/>
      <p:bldP spid="4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AF5260-6772-9201-B8A8-563D711CC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السؤال">
            <a:extLst>
              <a:ext uri="{FF2B5EF4-FFF2-40B4-BE49-F238E27FC236}">
                <a16:creationId xmlns:a16="http://schemas.microsoft.com/office/drawing/2014/main" id="{AEA23690-2FC8-CA49-16E1-10768D6697FF}"/>
              </a:ext>
            </a:extLst>
          </p:cNvPr>
          <p:cNvSpPr/>
          <p:nvPr/>
        </p:nvSpPr>
        <p:spPr>
          <a:xfrm>
            <a:off x="4317600" y="1171800"/>
            <a:ext cx="6498000" cy="3283200"/>
          </a:xfrm>
          <a:prstGeom prst="roundRect">
            <a:avLst>
              <a:gd name="adj" fmla="val 9921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إلى أيّ قبيلة يرجع نسب سيدنا محمّد صلّى الله عليه وسلّم؟</a:t>
            </a:r>
          </a:p>
        </p:txBody>
      </p:sp>
      <p:sp>
        <p:nvSpPr>
          <p:cNvPr id="39" name="زر الجواب">
            <a:extLst>
              <a:ext uri="{FF2B5EF4-FFF2-40B4-BE49-F238E27FC236}">
                <a16:creationId xmlns:a16="http://schemas.microsoft.com/office/drawing/2014/main" id="{CFE20AA9-822E-CFE9-5183-2A1E825E2FA7}"/>
              </a:ext>
            </a:extLst>
          </p:cNvPr>
          <p:cNvSpPr/>
          <p:nvPr/>
        </p:nvSpPr>
        <p:spPr>
          <a:xfrm>
            <a:off x="6574800" y="4728600"/>
            <a:ext cx="1983600" cy="684000"/>
          </a:xfrm>
          <a:prstGeom prst="roundRect">
            <a:avLst>
              <a:gd name="adj" fmla="val 25666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الجواب</a:t>
            </a:r>
          </a:p>
        </p:txBody>
      </p:sp>
      <p:sp>
        <p:nvSpPr>
          <p:cNvPr id="40" name="الجواب">
            <a:extLst>
              <a:ext uri="{FF2B5EF4-FFF2-40B4-BE49-F238E27FC236}">
                <a16:creationId xmlns:a16="http://schemas.microsoft.com/office/drawing/2014/main" id="{006CF05E-6BAD-6BF6-E83C-59C3953FAF42}"/>
              </a:ext>
            </a:extLst>
          </p:cNvPr>
          <p:cNvSpPr/>
          <p:nvPr/>
        </p:nvSpPr>
        <p:spPr>
          <a:xfrm>
            <a:off x="4864800" y="4728600"/>
            <a:ext cx="5403600" cy="684000"/>
          </a:xfrm>
          <a:prstGeom prst="roundRect">
            <a:avLst>
              <a:gd name="adj" fmla="val 25666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إلى قبيلة قريش.</a:t>
            </a:r>
          </a:p>
        </p:txBody>
      </p:sp>
      <p:sp>
        <p:nvSpPr>
          <p:cNvPr id="41" name="التالي">
            <a:hlinkClick r:id="" action="ppaction://hlinkshowjump?jump=nextslide" tooltip="التالي">
              <a:snd r:embed="rId4" name="Mouse Click1.wav"/>
            </a:hlinkClick>
            <a:extLst>
              <a:ext uri="{FF2B5EF4-FFF2-40B4-BE49-F238E27FC236}">
                <a16:creationId xmlns:a16="http://schemas.microsoft.com/office/drawing/2014/main" id="{F702C4C8-C788-1EC3-6ACC-A9781A3C9FB3}"/>
              </a:ext>
            </a:extLst>
          </p:cNvPr>
          <p:cNvSpPr/>
          <p:nvPr/>
        </p:nvSpPr>
        <p:spPr>
          <a:xfrm flipH="1">
            <a:off x="7224600" y="5823000"/>
            <a:ext cx="684000" cy="684000"/>
          </a:xfrm>
          <a:prstGeom prst="chevron">
            <a:avLst/>
          </a:prstGeom>
          <a:solidFill>
            <a:srgbClr val="B0753A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8100" h="5080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000" b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080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2" grpId="0" animBg="1"/>
      <p:bldP spid="39" grpId="0" animBg="1"/>
      <p:bldP spid="39" grpId="1" animBg="1"/>
      <p:bldP spid="40" grpId="0" animBg="1"/>
      <p:bldP spid="4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618EA1-189F-4F46-82D0-76F8EFD6F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تهنئة">
            <a:extLst>
              <a:ext uri="{FF2B5EF4-FFF2-40B4-BE49-F238E27FC236}">
                <a16:creationId xmlns:a16="http://schemas.microsoft.com/office/drawing/2014/main" id="{3C379CD2-9996-69C2-147C-78FA84EBAB94}"/>
              </a:ext>
            </a:extLst>
          </p:cNvPr>
          <p:cNvSpPr/>
          <p:nvPr/>
        </p:nvSpPr>
        <p:spPr>
          <a:xfrm>
            <a:off x="3120600" y="1513800"/>
            <a:ext cx="5950800" cy="1641600"/>
          </a:xfrm>
          <a:prstGeom prst="roundRect">
            <a:avLst>
              <a:gd name="adj" fmla="val 13882"/>
            </a:avLst>
          </a:prstGeom>
          <a:solidFill>
            <a:srgbClr val="FFC000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ممتاز.</a:t>
            </a:r>
          </a:p>
          <a:p>
            <a:pPr algn="ctr"/>
            <a:r>
              <a:rPr lang="ar-JO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لقد أنهيت المسابقة بنجاح!</a:t>
            </a:r>
          </a:p>
        </p:txBody>
      </p:sp>
      <p:sp>
        <p:nvSpPr>
          <p:cNvPr id="39" name="خروج">
            <a:hlinkClick r:id="" action="ppaction://hlinkshowjump?jump=endshow"/>
            <a:extLst>
              <a:ext uri="{FF2B5EF4-FFF2-40B4-BE49-F238E27FC236}">
                <a16:creationId xmlns:a16="http://schemas.microsoft.com/office/drawing/2014/main" id="{32D3F890-D9B7-1B3B-C241-C6E9D189A3F1}"/>
              </a:ext>
            </a:extLst>
          </p:cNvPr>
          <p:cNvSpPr/>
          <p:nvPr/>
        </p:nvSpPr>
        <p:spPr>
          <a:xfrm>
            <a:off x="5104200" y="3702601"/>
            <a:ext cx="1983600" cy="684000"/>
          </a:xfrm>
          <a:prstGeom prst="roundRect">
            <a:avLst>
              <a:gd name="adj" fmla="val 25666"/>
            </a:avLst>
          </a:prstGeom>
          <a:solidFill>
            <a:srgbClr val="FFC000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خروج</a:t>
            </a:r>
          </a:p>
        </p:txBody>
      </p:sp>
      <p:pic>
        <p:nvPicPr>
          <p:cNvPr id="8" name="زينة 1">
            <a:extLst>
              <a:ext uri="{FF2B5EF4-FFF2-40B4-BE49-F238E27FC236}">
                <a16:creationId xmlns:a16="http://schemas.microsoft.com/office/drawing/2014/main" id="{6B5FDBEC-8D7C-CEA8-305B-77A1CEAA67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41760" y="-121920"/>
            <a:ext cx="2164495" cy="2164495"/>
          </a:xfrm>
          <a:prstGeom prst="rect">
            <a:avLst/>
          </a:prstGeom>
        </p:spPr>
      </p:pic>
      <p:pic>
        <p:nvPicPr>
          <p:cNvPr id="7" name="زينة 2">
            <a:extLst>
              <a:ext uri="{FF2B5EF4-FFF2-40B4-BE49-F238E27FC236}">
                <a16:creationId xmlns:a16="http://schemas.microsoft.com/office/drawing/2014/main" id="{50C5E210-F01D-3E44-AE08-98E8971B36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400" y="-121920"/>
            <a:ext cx="2164495" cy="2164495"/>
          </a:xfrm>
          <a:prstGeom prst="rect">
            <a:avLst/>
          </a:prstGeom>
        </p:spPr>
      </p:pic>
      <p:pic>
        <p:nvPicPr>
          <p:cNvPr id="9" name="تهنئة صوت">
            <a:hlinkClick r:id="" action="ppaction://media"/>
            <a:extLst>
              <a:ext uri="{FF2B5EF4-FFF2-40B4-BE49-F238E27FC236}">
                <a16:creationId xmlns:a16="http://schemas.microsoft.com/office/drawing/2014/main" id="{347B3BB4-D14F-52A4-2B8A-A2249D8DF5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08083" y="88900"/>
            <a:ext cx="487363" cy="487363"/>
          </a:xfrm>
          <a:prstGeom prst="rect">
            <a:avLst/>
          </a:prstGeom>
        </p:spPr>
      </p:pic>
      <p:pic>
        <p:nvPicPr>
          <p:cNvPr id="12" name="ألعاب نارية 1">
            <a:extLst>
              <a:ext uri="{FF2B5EF4-FFF2-40B4-BE49-F238E27FC236}">
                <a16:creationId xmlns:a16="http://schemas.microsoft.com/office/drawing/2014/main" id="{15223CE2-58FD-47D6-D983-D0CE77C421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38" y="1582200"/>
            <a:ext cx="1428750" cy="1428750"/>
          </a:xfrm>
          <a:prstGeom prst="rect">
            <a:avLst/>
          </a:prstGeom>
        </p:spPr>
      </p:pic>
      <p:pic>
        <p:nvPicPr>
          <p:cNvPr id="11" name="ألعاب نارية 2">
            <a:extLst>
              <a:ext uri="{FF2B5EF4-FFF2-40B4-BE49-F238E27FC236}">
                <a16:creationId xmlns:a16="http://schemas.microsoft.com/office/drawing/2014/main" id="{0CFA5A53-67CC-98C1-69E6-484D7A7943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13" y="1582200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2" grpId="0" animBg="1"/>
      <p:bldP spid="22" grpId="1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B3891B-8699-1929-3D35-8372A4B61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السؤال">
            <a:extLst>
              <a:ext uri="{FF2B5EF4-FFF2-40B4-BE49-F238E27FC236}">
                <a16:creationId xmlns:a16="http://schemas.microsoft.com/office/drawing/2014/main" id="{1EE3690E-16B9-5320-5480-D45CBD5CEB78}"/>
              </a:ext>
            </a:extLst>
          </p:cNvPr>
          <p:cNvSpPr/>
          <p:nvPr/>
        </p:nvSpPr>
        <p:spPr>
          <a:xfrm>
            <a:off x="4317600" y="1171800"/>
            <a:ext cx="6498000" cy="3283200"/>
          </a:xfrm>
          <a:prstGeom prst="roundRect">
            <a:avLst>
              <a:gd name="adj" fmla="val 9921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ما هي الصلاة التي لا نوافل قبلية ولا بعدية لها؟</a:t>
            </a:r>
          </a:p>
        </p:txBody>
      </p:sp>
      <p:sp>
        <p:nvSpPr>
          <p:cNvPr id="39" name="زر الجواب">
            <a:extLst>
              <a:ext uri="{FF2B5EF4-FFF2-40B4-BE49-F238E27FC236}">
                <a16:creationId xmlns:a16="http://schemas.microsoft.com/office/drawing/2014/main" id="{78AA88B0-9C00-FEA7-813E-6D1D6EEEEDEC}"/>
              </a:ext>
            </a:extLst>
          </p:cNvPr>
          <p:cNvSpPr/>
          <p:nvPr/>
        </p:nvSpPr>
        <p:spPr>
          <a:xfrm>
            <a:off x="6574800" y="4728600"/>
            <a:ext cx="1983600" cy="684000"/>
          </a:xfrm>
          <a:prstGeom prst="roundRect">
            <a:avLst>
              <a:gd name="adj" fmla="val 25666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الجواب</a:t>
            </a:r>
          </a:p>
        </p:txBody>
      </p:sp>
      <p:sp>
        <p:nvSpPr>
          <p:cNvPr id="40" name="الجواب">
            <a:extLst>
              <a:ext uri="{FF2B5EF4-FFF2-40B4-BE49-F238E27FC236}">
                <a16:creationId xmlns:a16="http://schemas.microsoft.com/office/drawing/2014/main" id="{B6813E7E-67F2-D9C3-B23F-C637890CD1CE}"/>
              </a:ext>
            </a:extLst>
          </p:cNvPr>
          <p:cNvSpPr/>
          <p:nvPr/>
        </p:nvSpPr>
        <p:spPr>
          <a:xfrm>
            <a:off x="4864800" y="4728600"/>
            <a:ext cx="5403600" cy="684000"/>
          </a:xfrm>
          <a:prstGeom prst="roundRect">
            <a:avLst>
              <a:gd name="adj" fmla="val 25666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صلاة العصر.</a:t>
            </a:r>
          </a:p>
        </p:txBody>
      </p:sp>
      <p:sp>
        <p:nvSpPr>
          <p:cNvPr id="41" name="التالي">
            <a:hlinkClick r:id="" action="ppaction://hlinkshowjump?jump=nextslide" tooltip="التالي">
              <a:snd r:embed="rId4" name="Mouse Click1.wav"/>
            </a:hlinkClick>
            <a:extLst>
              <a:ext uri="{FF2B5EF4-FFF2-40B4-BE49-F238E27FC236}">
                <a16:creationId xmlns:a16="http://schemas.microsoft.com/office/drawing/2014/main" id="{5D946E38-69DC-8676-DA61-CDCBF7C20385}"/>
              </a:ext>
            </a:extLst>
          </p:cNvPr>
          <p:cNvSpPr/>
          <p:nvPr/>
        </p:nvSpPr>
        <p:spPr>
          <a:xfrm flipH="1">
            <a:off x="7224600" y="5823000"/>
            <a:ext cx="684000" cy="684000"/>
          </a:xfrm>
          <a:prstGeom prst="chevron">
            <a:avLst/>
          </a:prstGeom>
          <a:solidFill>
            <a:srgbClr val="B0753A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8100" h="5080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000" b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055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2" grpId="0" animBg="1"/>
      <p:bldP spid="39" grpId="0" animBg="1"/>
      <p:bldP spid="39" grpId="1" animBg="1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4FA2B7-8A19-764E-D5AE-9F136CC96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السؤال">
            <a:extLst>
              <a:ext uri="{FF2B5EF4-FFF2-40B4-BE49-F238E27FC236}">
                <a16:creationId xmlns:a16="http://schemas.microsoft.com/office/drawing/2014/main" id="{1D069D79-89D3-F07A-685E-5AEA50140B65}"/>
              </a:ext>
            </a:extLst>
          </p:cNvPr>
          <p:cNvSpPr/>
          <p:nvPr/>
        </p:nvSpPr>
        <p:spPr>
          <a:xfrm>
            <a:off x="4317600" y="1171800"/>
            <a:ext cx="6498000" cy="3283200"/>
          </a:xfrm>
          <a:prstGeom prst="roundRect">
            <a:avLst>
              <a:gd name="adj" fmla="val 9921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من هو الصحابي الذي لقب بأمين الأمة؟</a:t>
            </a:r>
          </a:p>
        </p:txBody>
      </p:sp>
      <p:sp>
        <p:nvSpPr>
          <p:cNvPr id="39" name="زر الجواب">
            <a:extLst>
              <a:ext uri="{FF2B5EF4-FFF2-40B4-BE49-F238E27FC236}">
                <a16:creationId xmlns:a16="http://schemas.microsoft.com/office/drawing/2014/main" id="{32CB5334-B89C-253D-A9AC-04FB93DA108A}"/>
              </a:ext>
            </a:extLst>
          </p:cNvPr>
          <p:cNvSpPr/>
          <p:nvPr/>
        </p:nvSpPr>
        <p:spPr>
          <a:xfrm>
            <a:off x="6574800" y="4728600"/>
            <a:ext cx="1983600" cy="684000"/>
          </a:xfrm>
          <a:prstGeom prst="roundRect">
            <a:avLst>
              <a:gd name="adj" fmla="val 25666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الجواب</a:t>
            </a:r>
          </a:p>
        </p:txBody>
      </p:sp>
      <p:sp>
        <p:nvSpPr>
          <p:cNvPr id="40" name="الجواب">
            <a:extLst>
              <a:ext uri="{FF2B5EF4-FFF2-40B4-BE49-F238E27FC236}">
                <a16:creationId xmlns:a16="http://schemas.microsoft.com/office/drawing/2014/main" id="{6FBA7E40-6EA0-F141-4C2C-5AA148D8E66F}"/>
              </a:ext>
            </a:extLst>
          </p:cNvPr>
          <p:cNvSpPr/>
          <p:nvPr/>
        </p:nvSpPr>
        <p:spPr>
          <a:xfrm>
            <a:off x="4864800" y="4728600"/>
            <a:ext cx="5403600" cy="684000"/>
          </a:xfrm>
          <a:prstGeom prst="roundRect">
            <a:avLst>
              <a:gd name="adj" fmla="val 25666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أبو </a:t>
            </a:r>
            <a:r>
              <a:rPr lang="ar-JO" sz="2000" b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عبيدة عامر </a:t>
            </a:r>
            <a:r>
              <a:rPr lang="ar-JO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بن الجراح رضي الله عنه.</a:t>
            </a:r>
          </a:p>
        </p:txBody>
      </p:sp>
      <p:sp>
        <p:nvSpPr>
          <p:cNvPr id="41" name="التالي">
            <a:hlinkClick r:id="" action="ppaction://hlinkshowjump?jump=nextslide" tooltip="التالي">
              <a:snd r:embed="rId4" name="Mouse Click1.wav"/>
            </a:hlinkClick>
            <a:extLst>
              <a:ext uri="{FF2B5EF4-FFF2-40B4-BE49-F238E27FC236}">
                <a16:creationId xmlns:a16="http://schemas.microsoft.com/office/drawing/2014/main" id="{8B170E9E-EA20-D9AF-EFBA-ADFC446A1BA1}"/>
              </a:ext>
            </a:extLst>
          </p:cNvPr>
          <p:cNvSpPr/>
          <p:nvPr/>
        </p:nvSpPr>
        <p:spPr>
          <a:xfrm flipH="1">
            <a:off x="7224600" y="5823000"/>
            <a:ext cx="684000" cy="684000"/>
          </a:xfrm>
          <a:prstGeom prst="chevron">
            <a:avLst/>
          </a:prstGeom>
          <a:solidFill>
            <a:srgbClr val="B0753A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8100" h="5080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000" b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561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2" grpId="0" animBg="1"/>
      <p:bldP spid="39" grpId="0" animBg="1"/>
      <p:bldP spid="39" grpId="1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C92FAA-D5D3-25FE-3735-4F1259CA9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السؤال">
            <a:extLst>
              <a:ext uri="{FF2B5EF4-FFF2-40B4-BE49-F238E27FC236}">
                <a16:creationId xmlns:a16="http://schemas.microsoft.com/office/drawing/2014/main" id="{A352EAA3-87BB-4988-E938-5866F52FDE06}"/>
              </a:ext>
            </a:extLst>
          </p:cNvPr>
          <p:cNvSpPr/>
          <p:nvPr/>
        </p:nvSpPr>
        <p:spPr>
          <a:xfrm>
            <a:off x="4317600" y="1171800"/>
            <a:ext cx="6498000" cy="3283200"/>
          </a:xfrm>
          <a:prstGeom prst="roundRect">
            <a:avLst>
              <a:gd name="adj" fmla="val 9921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ما هي السورة الملقبة بالسبع المثاني في القرآن الكريم؟</a:t>
            </a:r>
          </a:p>
        </p:txBody>
      </p:sp>
      <p:sp>
        <p:nvSpPr>
          <p:cNvPr id="39" name="زر الجواب">
            <a:extLst>
              <a:ext uri="{FF2B5EF4-FFF2-40B4-BE49-F238E27FC236}">
                <a16:creationId xmlns:a16="http://schemas.microsoft.com/office/drawing/2014/main" id="{0C099BEB-D1F7-F423-09EB-96CBC984EDE2}"/>
              </a:ext>
            </a:extLst>
          </p:cNvPr>
          <p:cNvSpPr/>
          <p:nvPr/>
        </p:nvSpPr>
        <p:spPr>
          <a:xfrm>
            <a:off x="6574800" y="4728600"/>
            <a:ext cx="1983600" cy="684000"/>
          </a:xfrm>
          <a:prstGeom prst="roundRect">
            <a:avLst>
              <a:gd name="adj" fmla="val 25666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الجواب</a:t>
            </a:r>
          </a:p>
        </p:txBody>
      </p:sp>
      <p:sp>
        <p:nvSpPr>
          <p:cNvPr id="40" name="الجواب">
            <a:extLst>
              <a:ext uri="{FF2B5EF4-FFF2-40B4-BE49-F238E27FC236}">
                <a16:creationId xmlns:a16="http://schemas.microsoft.com/office/drawing/2014/main" id="{4590E57D-8A08-CCA7-9CF1-B50AF35AFDDF}"/>
              </a:ext>
            </a:extLst>
          </p:cNvPr>
          <p:cNvSpPr/>
          <p:nvPr/>
        </p:nvSpPr>
        <p:spPr>
          <a:xfrm>
            <a:off x="4864800" y="4728600"/>
            <a:ext cx="5403600" cy="684000"/>
          </a:xfrm>
          <a:prstGeom prst="roundRect">
            <a:avLst>
              <a:gd name="adj" fmla="val 25666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سورة الفاتحة.</a:t>
            </a:r>
          </a:p>
        </p:txBody>
      </p:sp>
      <p:sp>
        <p:nvSpPr>
          <p:cNvPr id="41" name="التالي">
            <a:hlinkClick r:id="" action="ppaction://hlinkshowjump?jump=nextslide" tooltip="التالي">
              <a:snd r:embed="rId4" name="Mouse Click1.wav"/>
            </a:hlinkClick>
            <a:extLst>
              <a:ext uri="{FF2B5EF4-FFF2-40B4-BE49-F238E27FC236}">
                <a16:creationId xmlns:a16="http://schemas.microsoft.com/office/drawing/2014/main" id="{025726B8-A9F7-65F0-D0BA-814796238993}"/>
              </a:ext>
            </a:extLst>
          </p:cNvPr>
          <p:cNvSpPr/>
          <p:nvPr/>
        </p:nvSpPr>
        <p:spPr>
          <a:xfrm flipH="1">
            <a:off x="7224600" y="5823000"/>
            <a:ext cx="684000" cy="684000"/>
          </a:xfrm>
          <a:prstGeom prst="chevron">
            <a:avLst/>
          </a:prstGeom>
          <a:solidFill>
            <a:srgbClr val="B0753A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8100" h="5080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000" b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689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2" grpId="0" animBg="1"/>
      <p:bldP spid="39" grpId="0" animBg="1"/>
      <p:bldP spid="39" grpId="1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9F1268-DC6C-5B9A-39EB-7326E370D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السؤال">
            <a:extLst>
              <a:ext uri="{FF2B5EF4-FFF2-40B4-BE49-F238E27FC236}">
                <a16:creationId xmlns:a16="http://schemas.microsoft.com/office/drawing/2014/main" id="{D083F7C5-EE3D-14A7-3680-9C666997B188}"/>
              </a:ext>
            </a:extLst>
          </p:cNvPr>
          <p:cNvSpPr/>
          <p:nvPr/>
        </p:nvSpPr>
        <p:spPr>
          <a:xfrm>
            <a:off x="4317600" y="1171800"/>
            <a:ext cx="6498000" cy="3283200"/>
          </a:xfrm>
          <a:prstGeom prst="roundRect">
            <a:avLst>
              <a:gd name="adj" fmla="val 9921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ما هي الأرض التي هاجر إليها المسلمون قبل هجرة المدينة؟</a:t>
            </a:r>
          </a:p>
        </p:txBody>
      </p:sp>
      <p:sp>
        <p:nvSpPr>
          <p:cNvPr id="39" name="زر الجواب">
            <a:extLst>
              <a:ext uri="{FF2B5EF4-FFF2-40B4-BE49-F238E27FC236}">
                <a16:creationId xmlns:a16="http://schemas.microsoft.com/office/drawing/2014/main" id="{89B858AF-32C4-8398-7955-30BA11DD0066}"/>
              </a:ext>
            </a:extLst>
          </p:cNvPr>
          <p:cNvSpPr/>
          <p:nvPr/>
        </p:nvSpPr>
        <p:spPr>
          <a:xfrm>
            <a:off x="6574800" y="4728600"/>
            <a:ext cx="1983600" cy="684000"/>
          </a:xfrm>
          <a:prstGeom prst="roundRect">
            <a:avLst>
              <a:gd name="adj" fmla="val 25666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الجواب</a:t>
            </a:r>
          </a:p>
        </p:txBody>
      </p:sp>
      <p:sp>
        <p:nvSpPr>
          <p:cNvPr id="40" name="الجواب">
            <a:extLst>
              <a:ext uri="{FF2B5EF4-FFF2-40B4-BE49-F238E27FC236}">
                <a16:creationId xmlns:a16="http://schemas.microsoft.com/office/drawing/2014/main" id="{C7264A9F-7539-6146-E228-2121EAA705D5}"/>
              </a:ext>
            </a:extLst>
          </p:cNvPr>
          <p:cNvSpPr/>
          <p:nvPr/>
        </p:nvSpPr>
        <p:spPr>
          <a:xfrm>
            <a:off x="4864800" y="4728600"/>
            <a:ext cx="5403600" cy="684000"/>
          </a:xfrm>
          <a:prstGeom prst="roundRect">
            <a:avLst>
              <a:gd name="adj" fmla="val 25666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أرض الحبشة.</a:t>
            </a:r>
          </a:p>
        </p:txBody>
      </p:sp>
      <p:sp>
        <p:nvSpPr>
          <p:cNvPr id="41" name="التالي">
            <a:hlinkClick r:id="" action="ppaction://hlinkshowjump?jump=nextslide" tooltip="التالي">
              <a:snd r:embed="rId4" name="Mouse Click1.wav"/>
            </a:hlinkClick>
            <a:extLst>
              <a:ext uri="{FF2B5EF4-FFF2-40B4-BE49-F238E27FC236}">
                <a16:creationId xmlns:a16="http://schemas.microsoft.com/office/drawing/2014/main" id="{7A117963-1ED1-3D77-C7A2-81BE1E71057A}"/>
              </a:ext>
            </a:extLst>
          </p:cNvPr>
          <p:cNvSpPr/>
          <p:nvPr/>
        </p:nvSpPr>
        <p:spPr>
          <a:xfrm flipH="1">
            <a:off x="7224600" y="5823000"/>
            <a:ext cx="684000" cy="684000"/>
          </a:xfrm>
          <a:prstGeom prst="chevron">
            <a:avLst/>
          </a:prstGeom>
          <a:solidFill>
            <a:srgbClr val="B0753A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8100" h="5080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000" b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9664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2" grpId="0" animBg="1"/>
      <p:bldP spid="39" grpId="0" animBg="1"/>
      <p:bldP spid="39" grpId="1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529676-D311-DA34-3DFA-883169642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السؤال">
            <a:extLst>
              <a:ext uri="{FF2B5EF4-FFF2-40B4-BE49-F238E27FC236}">
                <a16:creationId xmlns:a16="http://schemas.microsoft.com/office/drawing/2014/main" id="{CB38ACCF-EA72-41B8-DA55-425953639446}"/>
              </a:ext>
            </a:extLst>
          </p:cNvPr>
          <p:cNvSpPr/>
          <p:nvPr/>
        </p:nvSpPr>
        <p:spPr>
          <a:xfrm>
            <a:off x="4317600" y="1171800"/>
            <a:ext cx="6498000" cy="3283200"/>
          </a:xfrm>
          <a:prstGeom prst="roundRect">
            <a:avLst>
              <a:gd name="adj" fmla="val 9921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ما هو أول شهر في السنة الهجرية؟</a:t>
            </a:r>
          </a:p>
        </p:txBody>
      </p:sp>
      <p:sp>
        <p:nvSpPr>
          <p:cNvPr id="39" name="زر الجواب">
            <a:extLst>
              <a:ext uri="{FF2B5EF4-FFF2-40B4-BE49-F238E27FC236}">
                <a16:creationId xmlns:a16="http://schemas.microsoft.com/office/drawing/2014/main" id="{FC4202E2-DDEE-F6EF-0C9B-FE537F62A584}"/>
              </a:ext>
            </a:extLst>
          </p:cNvPr>
          <p:cNvSpPr/>
          <p:nvPr/>
        </p:nvSpPr>
        <p:spPr>
          <a:xfrm>
            <a:off x="6574800" y="4728600"/>
            <a:ext cx="1983600" cy="684000"/>
          </a:xfrm>
          <a:prstGeom prst="roundRect">
            <a:avLst>
              <a:gd name="adj" fmla="val 25666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الجواب</a:t>
            </a:r>
          </a:p>
        </p:txBody>
      </p:sp>
      <p:sp>
        <p:nvSpPr>
          <p:cNvPr id="40" name="الجواب">
            <a:extLst>
              <a:ext uri="{FF2B5EF4-FFF2-40B4-BE49-F238E27FC236}">
                <a16:creationId xmlns:a16="http://schemas.microsoft.com/office/drawing/2014/main" id="{7652F9EB-7D38-C85E-C982-A7E17FD2DE59}"/>
              </a:ext>
            </a:extLst>
          </p:cNvPr>
          <p:cNvSpPr/>
          <p:nvPr/>
        </p:nvSpPr>
        <p:spPr>
          <a:xfrm>
            <a:off x="4864800" y="4728600"/>
            <a:ext cx="5403600" cy="684000"/>
          </a:xfrm>
          <a:prstGeom prst="roundRect">
            <a:avLst>
              <a:gd name="adj" fmla="val 25666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شهر محرم.</a:t>
            </a:r>
          </a:p>
        </p:txBody>
      </p:sp>
      <p:sp>
        <p:nvSpPr>
          <p:cNvPr id="41" name="التالي">
            <a:hlinkClick r:id="" action="ppaction://hlinkshowjump?jump=nextslide" tooltip="التالي">
              <a:snd r:embed="rId4" name="Mouse Click1.wav"/>
            </a:hlinkClick>
            <a:extLst>
              <a:ext uri="{FF2B5EF4-FFF2-40B4-BE49-F238E27FC236}">
                <a16:creationId xmlns:a16="http://schemas.microsoft.com/office/drawing/2014/main" id="{5301A2F6-3745-D9F7-18FA-0B5993474918}"/>
              </a:ext>
            </a:extLst>
          </p:cNvPr>
          <p:cNvSpPr/>
          <p:nvPr/>
        </p:nvSpPr>
        <p:spPr>
          <a:xfrm flipH="1">
            <a:off x="7224600" y="5823000"/>
            <a:ext cx="684000" cy="684000"/>
          </a:xfrm>
          <a:prstGeom prst="chevron">
            <a:avLst/>
          </a:prstGeom>
          <a:solidFill>
            <a:srgbClr val="B0753A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8100" h="5080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000" b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049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2" grpId="0" animBg="1"/>
      <p:bldP spid="39" grpId="0" animBg="1"/>
      <p:bldP spid="39" grpId="1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BEEA8B-8FE5-BBB4-0975-BCB810D21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السؤال">
            <a:extLst>
              <a:ext uri="{FF2B5EF4-FFF2-40B4-BE49-F238E27FC236}">
                <a16:creationId xmlns:a16="http://schemas.microsoft.com/office/drawing/2014/main" id="{90199A88-6102-F83F-1E91-C2D82B4F8DDA}"/>
              </a:ext>
            </a:extLst>
          </p:cNvPr>
          <p:cNvSpPr/>
          <p:nvPr/>
        </p:nvSpPr>
        <p:spPr>
          <a:xfrm>
            <a:off x="4317600" y="1171800"/>
            <a:ext cx="6498000" cy="3283200"/>
          </a:xfrm>
          <a:prstGeom prst="roundRect">
            <a:avLst>
              <a:gd name="adj" fmla="val 9921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ما هو الشهر الذي يصوم فيه المسلمون؟</a:t>
            </a:r>
          </a:p>
        </p:txBody>
      </p:sp>
      <p:sp>
        <p:nvSpPr>
          <p:cNvPr id="39" name="زر الجواب">
            <a:extLst>
              <a:ext uri="{FF2B5EF4-FFF2-40B4-BE49-F238E27FC236}">
                <a16:creationId xmlns:a16="http://schemas.microsoft.com/office/drawing/2014/main" id="{AD480100-95F5-618B-0178-E5FEE81AA950}"/>
              </a:ext>
            </a:extLst>
          </p:cNvPr>
          <p:cNvSpPr/>
          <p:nvPr/>
        </p:nvSpPr>
        <p:spPr>
          <a:xfrm>
            <a:off x="6574800" y="4728600"/>
            <a:ext cx="1983600" cy="684000"/>
          </a:xfrm>
          <a:prstGeom prst="roundRect">
            <a:avLst>
              <a:gd name="adj" fmla="val 25666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الجواب</a:t>
            </a:r>
          </a:p>
        </p:txBody>
      </p:sp>
      <p:sp>
        <p:nvSpPr>
          <p:cNvPr id="40" name="الجواب">
            <a:extLst>
              <a:ext uri="{FF2B5EF4-FFF2-40B4-BE49-F238E27FC236}">
                <a16:creationId xmlns:a16="http://schemas.microsoft.com/office/drawing/2014/main" id="{9EEBCA71-A53F-ABAB-8182-BAD5AD9C918A}"/>
              </a:ext>
            </a:extLst>
          </p:cNvPr>
          <p:cNvSpPr/>
          <p:nvPr/>
        </p:nvSpPr>
        <p:spPr>
          <a:xfrm>
            <a:off x="4864800" y="4728600"/>
            <a:ext cx="5403600" cy="684000"/>
          </a:xfrm>
          <a:prstGeom prst="roundRect">
            <a:avLst>
              <a:gd name="adj" fmla="val 25666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شهر رمضان.</a:t>
            </a:r>
          </a:p>
        </p:txBody>
      </p:sp>
      <p:sp>
        <p:nvSpPr>
          <p:cNvPr id="41" name="التالي">
            <a:hlinkClick r:id="" action="ppaction://hlinkshowjump?jump=nextslide" tooltip="التالي">
              <a:snd r:embed="rId4" name="Mouse Click1.wav"/>
            </a:hlinkClick>
            <a:extLst>
              <a:ext uri="{FF2B5EF4-FFF2-40B4-BE49-F238E27FC236}">
                <a16:creationId xmlns:a16="http://schemas.microsoft.com/office/drawing/2014/main" id="{F4A95EE7-7F2C-E234-1A35-CCE2991724A6}"/>
              </a:ext>
            </a:extLst>
          </p:cNvPr>
          <p:cNvSpPr/>
          <p:nvPr/>
        </p:nvSpPr>
        <p:spPr>
          <a:xfrm flipH="1">
            <a:off x="7224600" y="5823000"/>
            <a:ext cx="684000" cy="684000"/>
          </a:xfrm>
          <a:prstGeom prst="chevron">
            <a:avLst/>
          </a:prstGeom>
          <a:solidFill>
            <a:srgbClr val="B0753A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8100" h="5080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000" b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769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2" grpId="0" animBg="1"/>
      <p:bldP spid="39" grpId="0" animBg="1"/>
      <p:bldP spid="39" grpId="1" animBg="1"/>
      <p:bldP spid="40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026E0F-680F-D2C3-284F-9E4395AF6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السؤال">
            <a:extLst>
              <a:ext uri="{FF2B5EF4-FFF2-40B4-BE49-F238E27FC236}">
                <a16:creationId xmlns:a16="http://schemas.microsoft.com/office/drawing/2014/main" id="{756C1035-0F5E-EB2C-382A-8E7C863D3B1D}"/>
              </a:ext>
            </a:extLst>
          </p:cNvPr>
          <p:cNvSpPr/>
          <p:nvPr/>
        </p:nvSpPr>
        <p:spPr>
          <a:xfrm>
            <a:off x="4317600" y="1171800"/>
            <a:ext cx="6498000" cy="3283200"/>
          </a:xfrm>
          <a:prstGeom prst="roundRect">
            <a:avLst>
              <a:gd name="adj" fmla="val 9921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كم عيد في الإسلام؟</a:t>
            </a:r>
          </a:p>
        </p:txBody>
      </p:sp>
      <p:sp>
        <p:nvSpPr>
          <p:cNvPr id="39" name="زر الجواب">
            <a:extLst>
              <a:ext uri="{FF2B5EF4-FFF2-40B4-BE49-F238E27FC236}">
                <a16:creationId xmlns:a16="http://schemas.microsoft.com/office/drawing/2014/main" id="{A7502FE2-E82B-2FB7-9D06-B1560076E5DE}"/>
              </a:ext>
            </a:extLst>
          </p:cNvPr>
          <p:cNvSpPr/>
          <p:nvPr/>
        </p:nvSpPr>
        <p:spPr>
          <a:xfrm>
            <a:off x="6574800" y="4728600"/>
            <a:ext cx="1983600" cy="684000"/>
          </a:xfrm>
          <a:prstGeom prst="roundRect">
            <a:avLst>
              <a:gd name="adj" fmla="val 25666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الجواب</a:t>
            </a:r>
          </a:p>
        </p:txBody>
      </p:sp>
      <p:sp>
        <p:nvSpPr>
          <p:cNvPr id="40" name="الجواب">
            <a:extLst>
              <a:ext uri="{FF2B5EF4-FFF2-40B4-BE49-F238E27FC236}">
                <a16:creationId xmlns:a16="http://schemas.microsoft.com/office/drawing/2014/main" id="{9F7105B5-845C-84D4-1096-4F00740B022E}"/>
              </a:ext>
            </a:extLst>
          </p:cNvPr>
          <p:cNvSpPr/>
          <p:nvPr/>
        </p:nvSpPr>
        <p:spPr>
          <a:xfrm>
            <a:off x="4864800" y="4728600"/>
            <a:ext cx="5403600" cy="684000"/>
          </a:xfrm>
          <a:prstGeom prst="roundRect">
            <a:avLst>
              <a:gd name="adj" fmla="val 25666"/>
            </a:avLst>
          </a:prstGeom>
          <a:solidFill>
            <a:srgbClr val="D3A74F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عيدين، الفطر والأضحى.</a:t>
            </a:r>
          </a:p>
        </p:txBody>
      </p:sp>
      <p:sp>
        <p:nvSpPr>
          <p:cNvPr id="41" name="التالي">
            <a:hlinkClick r:id="" action="ppaction://hlinkshowjump?jump=nextslide" tooltip="التالي">
              <a:snd r:embed="rId4" name="Mouse Click1.wav"/>
            </a:hlinkClick>
            <a:extLst>
              <a:ext uri="{FF2B5EF4-FFF2-40B4-BE49-F238E27FC236}">
                <a16:creationId xmlns:a16="http://schemas.microsoft.com/office/drawing/2014/main" id="{DE0942C5-EE96-CC55-5EE5-377BC903B113}"/>
              </a:ext>
            </a:extLst>
          </p:cNvPr>
          <p:cNvSpPr/>
          <p:nvPr/>
        </p:nvSpPr>
        <p:spPr>
          <a:xfrm flipH="1">
            <a:off x="7224600" y="5823000"/>
            <a:ext cx="684000" cy="684000"/>
          </a:xfrm>
          <a:prstGeom prst="chevron">
            <a:avLst/>
          </a:prstGeom>
          <a:solidFill>
            <a:srgbClr val="B0753A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8100" h="5080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000" b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368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2" grpId="0" animBg="1"/>
      <p:bldP spid="39" grpId="0" animBg="1"/>
      <p:bldP spid="39" grpId="1" animBg="1"/>
      <p:bldP spid="40" grpId="0" animBg="1"/>
      <p:bldP spid="41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نسق Office">
  <a:themeElements>
    <a:clrScheme name="مخصص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54F72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441</Words>
  <Application>Microsoft Office PowerPoint</Application>
  <PresentationFormat>شاشة عريضة</PresentationFormat>
  <Paragraphs>87</Paragraphs>
  <Slides>28</Slides>
  <Notes>0</Notes>
  <HiddenSlides>1</HiddenSlides>
  <MMClips>1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28</vt:i4>
      </vt:variant>
    </vt:vector>
  </HeadingPairs>
  <TitlesOfParts>
    <vt:vector size="36" baseType="lpstr">
      <vt:lpstr>Arial</vt:lpstr>
      <vt:lpstr>A Jannat LT</vt:lpstr>
      <vt:lpstr>Aptos Display</vt:lpstr>
      <vt:lpstr>Calibri</vt:lpstr>
      <vt:lpstr>Aptos</vt:lpstr>
      <vt:lpstr>Calibri Light</vt:lpstr>
      <vt:lpstr>نسق Office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مسابقة دينية للأطفال</dc:title>
  <dc:creator>قناة البوربوينت الإسلامي</dc:creator>
  <cp:lastModifiedBy>قناة البوربوينت الإسلامي</cp:lastModifiedBy>
  <cp:revision>2</cp:revision>
  <dcterms:created xsi:type="dcterms:W3CDTF">2024-10-19T16:41:22Z</dcterms:created>
  <dcterms:modified xsi:type="dcterms:W3CDTF">2025-04-14T14:51:30Z</dcterms:modified>
</cp:coreProperties>
</file>