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saveSubsetFonts="1">
  <p:sldMasterIdLst>
    <p:sldMasterId id="2147483648" r:id="rId1"/>
    <p:sldMasterId id="2147483660" r:id="rId2"/>
  </p:sldMasterIdLst>
  <p:sldIdLst>
    <p:sldId id="285" r:id="rId3"/>
    <p:sldId id="258" r:id="rId4"/>
    <p:sldId id="256" r:id="rId5"/>
    <p:sldId id="261" r:id="rId6"/>
    <p:sldId id="259" r:id="rId7"/>
    <p:sldId id="260" r:id="rId8"/>
    <p:sldId id="264" r:id="rId9"/>
    <p:sldId id="263" r:id="rId10"/>
    <p:sldId id="265" r:id="rId11"/>
    <p:sldId id="267" r:id="rId12"/>
    <p:sldId id="266" r:id="rId13"/>
    <p:sldId id="268" r:id="rId14"/>
    <p:sldId id="269" r:id="rId15"/>
    <p:sldId id="271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57" r:id="rId31"/>
  </p:sldIdLst>
  <p:sldSz cx="12192000" cy="6858000"/>
  <p:notesSz cx="6858000" cy="9144000"/>
  <p:embeddedFontLst>
    <p:embeddedFont>
      <p:font typeface="A Jannat LT" panose="01000000000000000000" pitchFamily="2" charset="-78"/>
      <p:regular r:id="rId32"/>
      <p:bold r:id="rId33"/>
    </p:embeddedFont>
    <p:embeddedFont>
      <p:font typeface="AF_Najed" pitchFamily="2" charset="-78"/>
      <p:regular r:id="rId34"/>
    </p:embeddedFont>
  </p:embeddedFontLst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المقدمة" id="{5C0A430F-35DA-4702-8E34-ECD65CE44170}">
          <p14:sldIdLst>
            <p14:sldId id="285"/>
            <p14:sldId id="258"/>
            <p14:sldId id="256"/>
          </p14:sldIdLst>
        </p14:section>
        <p14:section name="الأسئلة" id="{02762C5F-6938-45FE-AEA6-FDF1089E5F89}">
          <p14:sldIdLst>
            <p14:sldId id="261"/>
            <p14:sldId id="259"/>
            <p14:sldId id="260"/>
            <p14:sldId id="264"/>
            <p14:sldId id="263"/>
            <p14:sldId id="265"/>
            <p14:sldId id="267"/>
            <p14:sldId id="266"/>
            <p14:sldId id="268"/>
            <p14:sldId id="269"/>
            <p14:sldId id="271"/>
            <p14:sldId id="270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</p14:sldIdLst>
        </p14:section>
        <p14:section name="النهاية" id="{13D758B8-BFDF-4F49-B43D-8585EBC74A17}">
          <p14:sldIdLst>
            <p14:sldId id="25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24"/>
    <a:srgbClr val="003D14"/>
    <a:srgbClr val="00753B"/>
    <a:srgbClr val="008B43"/>
    <a:srgbClr val="009A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980" autoAdjust="0"/>
    <p:restoredTop sz="94660"/>
  </p:normalViewPr>
  <p:slideViewPr>
    <p:cSldViewPr>
      <p:cViewPr varScale="1">
        <p:scale>
          <a:sx n="65" d="100"/>
          <a:sy n="65" d="100"/>
        </p:scale>
        <p:origin x="773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68400" cy="684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microsoft.com/office/2016/11/relationships/changesInfo" Target="changesInfos/changesInfo1.xml"/><Relationship Id="rId21" Type="http://schemas.openxmlformats.org/officeDocument/2006/relationships/slide" Target="slides/slide19.xml"/><Relationship Id="rId34" Type="http://schemas.openxmlformats.org/officeDocument/2006/relationships/font" Target="fonts/font3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2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1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البوربوينت الإسلامي" userId="8292d700421e9dbf" providerId="LiveId" clId="{ADBE7439-5708-4F39-92D2-41F7FACD5D77}"/>
    <pc:docChg chg="undo custSel addSld modSld sldOrd addMainMaster addSection modSection modShowInfo">
      <pc:chgData name="البوربوينت الإسلامي" userId="8292d700421e9dbf" providerId="LiveId" clId="{ADBE7439-5708-4F39-92D2-41F7FACD5D77}" dt="2024-09-15T01:31:28.732" v="930"/>
      <pc:docMkLst>
        <pc:docMk/>
      </pc:docMkLst>
      <pc:sldChg chg="addSp modSp mod modTransition modAnim">
        <pc:chgData name="البوربوينت الإسلامي" userId="8292d700421e9dbf" providerId="LiveId" clId="{ADBE7439-5708-4F39-92D2-41F7FACD5D77}" dt="2024-09-14T16:49:05.047" v="422" actId="404"/>
        <pc:sldMkLst>
          <pc:docMk/>
          <pc:sldMk cId="3210953232" sldId="256"/>
        </pc:sldMkLst>
        <pc:spChg chg="mod">
          <ac:chgData name="البوربوينت الإسلامي" userId="8292d700421e9dbf" providerId="LiveId" clId="{ADBE7439-5708-4F39-92D2-41F7FACD5D77}" dt="2024-09-14T16:48:18.176" v="415" actId="962"/>
          <ac:spMkLst>
            <pc:docMk/>
            <pc:sldMk cId="3210953232" sldId="256"/>
            <ac:spMk id="6" creationId="{A9C5578B-1812-BD8B-A5B6-9125B59BB9A9}"/>
          </ac:spMkLst>
        </pc:spChg>
        <pc:spChg chg="mod">
          <ac:chgData name="البوربوينت الإسلامي" userId="8292d700421e9dbf" providerId="LiveId" clId="{ADBE7439-5708-4F39-92D2-41F7FACD5D77}" dt="2024-09-14T16:48:28.479" v="418" actId="962"/>
          <ac:spMkLst>
            <pc:docMk/>
            <pc:sldMk cId="3210953232" sldId="256"/>
            <ac:spMk id="7" creationId="{B9DAE714-EDBE-4A47-5749-75FC550AA56E}"/>
          </ac:spMkLst>
        </pc:spChg>
        <pc:spChg chg="mod">
          <ac:chgData name="البوربوينت الإسلامي" userId="8292d700421e9dbf" providerId="LiveId" clId="{ADBE7439-5708-4F39-92D2-41F7FACD5D77}" dt="2024-09-14T16:47:54.628" v="410" actId="962"/>
          <ac:spMkLst>
            <pc:docMk/>
            <pc:sldMk cId="3210953232" sldId="256"/>
            <ac:spMk id="14" creationId="{A7BC572E-AFF8-2CC6-E93D-A742BAC24809}"/>
          </ac:spMkLst>
        </pc:spChg>
        <pc:spChg chg="mod">
          <ac:chgData name="البوربوينت الإسلامي" userId="8292d700421e9dbf" providerId="LiveId" clId="{ADBE7439-5708-4F39-92D2-41F7FACD5D77}" dt="2024-09-14T16:47:52.752" v="409" actId="962"/>
          <ac:spMkLst>
            <pc:docMk/>
            <pc:sldMk cId="3210953232" sldId="256"/>
            <ac:spMk id="15" creationId="{7A34569F-940D-6B32-1865-A68FE69B4F4E}"/>
          </ac:spMkLst>
        </pc:spChg>
        <pc:spChg chg="add mod ord">
          <ac:chgData name="البوربوينت الإسلامي" userId="8292d700421e9dbf" providerId="LiveId" clId="{ADBE7439-5708-4F39-92D2-41F7FACD5D77}" dt="2024-09-14T16:48:26.184" v="417" actId="962"/>
          <ac:spMkLst>
            <pc:docMk/>
            <pc:sldMk cId="3210953232" sldId="256"/>
            <ac:spMk id="17" creationId="{51A0CA3B-8F9D-222B-DA6F-4EF46AAF8549}"/>
          </ac:spMkLst>
        </pc:spChg>
        <pc:spChg chg="add mod">
          <ac:chgData name="البوربوينت الإسلامي" userId="8292d700421e9dbf" providerId="LiveId" clId="{ADBE7439-5708-4F39-92D2-41F7FACD5D77}" dt="2024-09-14T16:49:05.047" v="422" actId="404"/>
          <ac:spMkLst>
            <pc:docMk/>
            <pc:sldMk cId="3210953232" sldId="256"/>
            <ac:spMk id="18" creationId="{D638DFBB-9585-2949-E382-64AF4F77E1A2}"/>
          </ac:spMkLst>
        </pc:spChg>
        <pc:grpChg chg="mod ord">
          <ac:chgData name="البوربوينت الإسلامي" userId="8292d700421e9dbf" providerId="LiveId" clId="{ADBE7439-5708-4F39-92D2-41F7FACD5D77}" dt="2024-09-14T16:47:59.567" v="411" actId="13244"/>
          <ac:grpSpMkLst>
            <pc:docMk/>
            <pc:sldMk cId="3210953232" sldId="256"/>
            <ac:grpSpMk id="16" creationId="{9FDD6666-8340-BC6A-835E-4ABE54D867A1}"/>
          </ac:grpSpMkLst>
        </pc:grpChg>
      </pc:sldChg>
      <pc:sldChg chg="addSp modSp mod modTransition modAnim">
        <pc:chgData name="البوربوينت الإسلامي" userId="8292d700421e9dbf" providerId="LiveId" clId="{ADBE7439-5708-4F39-92D2-41F7FACD5D77}" dt="2024-09-14T17:36:33.409" v="929"/>
        <pc:sldMkLst>
          <pc:docMk/>
          <pc:sldMk cId="2177268225" sldId="257"/>
        </pc:sldMkLst>
        <pc:spChg chg="mod">
          <ac:chgData name="البوربوينت الإسلامي" userId="8292d700421e9dbf" providerId="LiveId" clId="{ADBE7439-5708-4F39-92D2-41F7FACD5D77}" dt="2024-09-14T16:47:19.237" v="399" actId="962"/>
          <ac:spMkLst>
            <pc:docMk/>
            <pc:sldMk cId="2177268225" sldId="257"/>
            <ac:spMk id="8" creationId="{2D2EF1B1-F0CA-F683-24B8-E280F3CE5353}"/>
          </ac:spMkLst>
        </pc:spChg>
        <pc:spChg chg="mod">
          <ac:chgData name="البوربوينت الإسلامي" userId="8292d700421e9dbf" providerId="LiveId" clId="{ADBE7439-5708-4F39-92D2-41F7FACD5D77}" dt="2024-09-14T16:47:10.284" v="397" actId="962"/>
          <ac:spMkLst>
            <pc:docMk/>
            <pc:sldMk cId="2177268225" sldId="257"/>
            <ac:spMk id="10" creationId="{3B705D8F-7E10-612D-DBC9-7EF5C2C2D17A}"/>
          </ac:spMkLst>
        </pc:spChg>
        <pc:spChg chg="mod">
          <ac:chgData name="البوربوينت الإسلامي" userId="8292d700421e9dbf" providerId="LiveId" clId="{ADBE7439-5708-4F39-92D2-41F7FACD5D77}" dt="2024-09-14T16:46:48.627" v="393" actId="962"/>
          <ac:spMkLst>
            <pc:docMk/>
            <pc:sldMk cId="2177268225" sldId="257"/>
            <ac:spMk id="12" creationId="{DD69DCC1-B682-8367-B77B-E31FD901314A}"/>
          </ac:spMkLst>
        </pc:spChg>
        <pc:spChg chg="mod">
          <ac:chgData name="البوربوينت الإسلامي" userId="8292d700421e9dbf" providerId="LiveId" clId="{ADBE7439-5708-4F39-92D2-41F7FACD5D77}" dt="2024-09-14T16:46:51.512" v="394" actId="962"/>
          <ac:spMkLst>
            <pc:docMk/>
            <pc:sldMk cId="2177268225" sldId="257"/>
            <ac:spMk id="13" creationId="{33620CCC-1D8C-11F5-CFDF-DC7A0515148D}"/>
          </ac:spMkLst>
        </pc:spChg>
        <pc:grpChg chg="mod">
          <ac:chgData name="البوربوينت الإسلامي" userId="8292d700421e9dbf" providerId="LiveId" clId="{ADBE7439-5708-4F39-92D2-41F7FACD5D77}" dt="2024-09-14T16:47:05.047" v="396" actId="962"/>
          <ac:grpSpMkLst>
            <pc:docMk/>
            <pc:sldMk cId="2177268225" sldId="257"/>
            <ac:grpSpMk id="9" creationId="{805E62A8-A70C-27DA-47FC-862D1C7B9928}"/>
          </ac:grpSpMkLst>
        </pc:grpChg>
        <pc:grpChg chg="mod">
          <ac:chgData name="البوربوينت الإسلامي" userId="8292d700421e9dbf" providerId="LiveId" clId="{ADBE7439-5708-4F39-92D2-41F7FACD5D77}" dt="2024-09-14T16:46:44.614" v="392" actId="962"/>
          <ac:grpSpMkLst>
            <pc:docMk/>
            <pc:sldMk cId="2177268225" sldId="257"/>
            <ac:grpSpMk id="11" creationId="{8CD9FD6F-AACA-5D78-0EA1-9996BD3A1510}"/>
          </ac:grpSpMkLst>
        </pc:grpChg>
        <pc:picChg chg="mod">
          <ac:chgData name="البوربوينت الإسلامي" userId="8292d700421e9dbf" providerId="LiveId" clId="{ADBE7439-5708-4F39-92D2-41F7FACD5D77}" dt="2024-09-14T16:47:14.409" v="398" actId="962"/>
          <ac:picMkLst>
            <pc:docMk/>
            <pc:sldMk cId="2177268225" sldId="257"/>
            <ac:picMk id="7" creationId="{AD8A7843-5470-0118-E11C-20A8B18D85A3}"/>
          </ac:picMkLst>
        </pc:picChg>
        <pc:picChg chg="add mod">
          <ac:chgData name="البوربوينت الإسلامي" userId="8292d700421e9dbf" providerId="LiveId" clId="{ADBE7439-5708-4F39-92D2-41F7FACD5D77}" dt="2024-09-14T16:46:38.843" v="391" actId="962"/>
          <ac:picMkLst>
            <pc:docMk/>
            <pc:sldMk cId="2177268225" sldId="257"/>
            <ac:picMk id="14" creationId="{AA14872A-C85C-B5F9-34BB-8B161360D9A3}"/>
          </ac:picMkLst>
        </pc:picChg>
      </pc:sldChg>
      <pc:sldChg chg="addSp delSp modSp add mod ord modTransition setBg delAnim">
        <pc:chgData name="البوربوينت الإسلامي" userId="8292d700421e9dbf" providerId="LiveId" clId="{ADBE7439-5708-4F39-92D2-41F7FACD5D77}" dt="2024-09-14T15:51:09.775" v="23"/>
        <pc:sldMkLst>
          <pc:docMk/>
          <pc:sldMk cId="3275458533" sldId="258"/>
        </pc:sldMkLst>
        <pc:spChg chg="del">
          <ac:chgData name="البوربوينت الإسلامي" userId="8292d700421e9dbf" providerId="LiveId" clId="{ADBE7439-5708-4F39-92D2-41F7FACD5D77}" dt="2024-09-14T15:49:49.017" v="4" actId="478"/>
          <ac:spMkLst>
            <pc:docMk/>
            <pc:sldMk cId="3275458533" sldId="258"/>
            <ac:spMk id="6" creationId="{A9C5578B-1812-BD8B-A5B6-9125B59BB9A9}"/>
          </ac:spMkLst>
        </pc:spChg>
        <pc:spChg chg="del">
          <ac:chgData name="البوربوينت الإسلامي" userId="8292d700421e9dbf" providerId="LiveId" clId="{ADBE7439-5708-4F39-92D2-41F7FACD5D77}" dt="2024-09-14T15:49:21.375" v="1" actId="478"/>
          <ac:spMkLst>
            <pc:docMk/>
            <pc:sldMk cId="3275458533" sldId="258"/>
            <ac:spMk id="7" creationId="{B9DAE714-EDBE-4A47-5749-75FC550AA56E}"/>
          </ac:spMkLst>
        </pc:spChg>
        <pc:grpChg chg="del">
          <ac:chgData name="البوربوينت الإسلامي" userId="8292d700421e9dbf" providerId="LiveId" clId="{ADBE7439-5708-4F39-92D2-41F7FACD5D77}" dt="2024-09-14T15:49:21.375" v="1" actId="478"/>
          <ac:grpSpMkLst>
            <pc:docMk/>
            <pc:sldMk cId="3275458533" sldId="258"/>
            <ac:grpSpMk id="16" creationId="{9FDD6666-8340-BC6A-835E-4ABE54D867A1}"/>
          </ac:grpSpMkLst>
        </pc:grpChg>
        <pc:picChg chg="add del mod">
          <ac:chgData name="البوربوينت الإسلامي" userId="8292d700421e9dbf" providerId="LiveId" clId="{ADBE7439-5708-4F39-92D2-41F7FACD5D77}" dt="2024-09-14T15:50:02.402" v="8" actId="21"/>
          <ac:picMkLst>
            <pc:docMk/>
            <pc:sldMk cId="3275458533" sldId="258"/>
            <ac:picMk id="3" creationId="{A8DD5E7E-E379-A649-668D-E48C39F432B2}"/>
          </ac:picMkLst>
        </pc:picChg>
      </pc:sldChg>
      <pc:sldChg chg="addSp delSp modSp add mod modTransition setBg delAnim modAnim">
        <pc:chgData name="البوربوينت الإسلامي" userId="8292d700421e9dbf" providerId="LiveId" clId="{ADBE7439-5708-4F39-92D2-41F7FACD5D77}" dt="2024-09-15T01:31:28.732" v="930"/>
        <pc:sldMkLst>
          <pc:docMk/>
          <pc:sldMk cId="1728463283" sldId="259"/>
        </pc:sldMkLst>
        <pc:spChg chg="del mod">
          <ac:chgData name="البوربوينت الإسلامي" userId="8292d700421e9dbf" providerId="LiveId" clId="{ADBE7439-5708-4F39-92D2-41F7FACD5D77}" dt="2024-09-14T16:08:52.435" v="39" actId="478"/>
          <ac:spMkLst>
            <pc:docMk/>
            <pc:sldMk cId="1728463283" sldId="259"/>
            <ac:spMk id="6" creationId="{A9C5578B-1812-BD8B-A5B6-9125B59BB9A9}"/>
          </ac:spMkLst>
        </pc:spChg>
        <pc:spChg chg="del">
          <ac:chgData name="البوربوينت الإسلامي" userId="8292d700421e9dbf" providerId="LiveId" clId="{ADBE7439-5708-4F39-92D2-41F7FACD5D77}" dt="2024-09-14T16:07:47.573" v="26" actId="478"/>
          <ac:spMkLst>
            <pc:docMk/>
            <pc:sldMk cId="1728463283" sldId="259"/>
            <ac:spMk id="7" creationId="{B9DAE714-EDBE-4A47-5749-75FC550AA56E}"/>
          </ac:spMkLst>
        </pc:spChg>
        <pc:spChg chg="add del mod">
          <ac:chgData name="البوربوينت الإسلامي" userId="8292d700421e9dbf" providerId="LiveId" clId="{ADBE7439-5708-4F39-92D2-41F7FACD5D77}" dt="2024-09-14T16:13:10.144" v="66"/>
          <ac:spMkLst>
            <pc:docMk/>
            <pc:sldMk cId="1728463283" sldId="259"/>
            <ac:spMk id="8" creationId="{2D37ECC4-5F31-DF32-58BD-2111F06DB93F}"/>
          </ac:spMkLst>
        </pc:spChg>
        <pc:spChg chg="add del mod">
          <ac:chgData name="البوربوينت الإسلامي" userId="8292d700421e9dbf" providerId="LiveId" clId="{ADBE7439-5708-4F39-92D2-41F7FACD5D77}" dt="2024-09-14T16:11:56.086" v="53" actId="478"/>
          <ac:spMkLst>
            <pc:docMk/>
            <pc:sldMk cId="1728463283" sldId="259"/>
            <ac:spMk id="9" creationId="{56162E5D-F86D-FF80-9897-1EBCFB95C3D2}"/>
          </ac:spMkLst>
        </pc:spChg>
        <pc:spChg chg="add del mod">
          <ac:chgData name="البوربوينت الإسلامي" userId="8292d700421e9dbf" providerId="LiveId" clId="{ADBE7439-5708-4F39-92D2-41F7FACD5D77}" dt="2024-09-14T16:13:10.144" v="66"/>
          <ac:spMkLst>
            <pc:docMk/>
            <pc:sldMk cId="1728463283" sldId="259"/>
            <ac:spMk id="10" creationId="{55BC1A7E-2BBD-6830-64AC-7388081109CD}"/>
          </ac:spMkLst>
        </pc:spChg>
        <pc:spChg chg="del mod">
          <ac:chgData name="البوربوينت الإسلامي" userId="8292d700421e9dbf" providerId="LiveId" clId="{ADBE7439-5708-4F39-92D2-41F7FACD5D77}" dt="2024-09-14T16:13:14.127" v="68" actId="478"/>
          <ac:spMkLst>
            <pc:docMk/>
            <pc:sldMk cId="1728463283" sldId="259"/>
            <ac:spMk id="11" creationId="{06D0F154-4CCD-7D87-C36A-0F2740E4FE5B}"/>
          </ac:spMkLst>
        </pc:spChg>
        <pc:spChg chg="mod topLvl">
          <ac:chgData name="البوربوينت الإسلامي" userId="8292d700421e9dbf" providerId="LiveId" clId="{ADBE7439-5708-4F39-92D2-41F7FACD5D77}" dt="2024-09-14T16:34:24.147" v="225" actId="1035"/>
          <ac:spMkLst>
            <pc:docMk/>
            <pc:sldMk cId="1728463283" sldId="259"/>
            <ac:spMk id="12" creationId="{744BD38D-63A6-C9E6-072D-DC2B6876C308}"/>
          </ac:spMkLst>
        </pc:spChg>
        <pc:spChg chg="mod ord topLvl">
          <ac:chgData name="البوربوينت الإسلامي" userId="8292d700421e9dbf" providerId="LiveId" clId="{ADBE7439-5708-4F39-92D2-41F7FACD5D77}" dt="2024-09-14T16:34:24.147" v="225" actId="1035"/>
          <ac:spMkLst>
            <pc:docMk/>
            <pc:sldMk cId="1728463283" sldId="259"/>
            <ac:spMk id="13" creationId="{904549FD-B59F-D08D-B69A-56F284057D68}"/>
          </ac:spMkLst>
        </pc:spChg>
        <pc:spChg chg="del mod">
          <ac:chgData name="البوربوينت الإسلامي" userId="8292d700421e9dbf" providerId="LiveId" clId="{ADBE7439-5708-4F39-92D2-41F7FACD5D77}" dt="2024-09-14T16:13:13.272" v="67" actId="478"/>
          <ac:spMkLst>
            <pc:docMk/>
            <pc:sldMk cId="1728463283" sldId="259"/>
            <ac:spMk id="17" creationId="{1D0A5A4E-599A-686E-F577-AAA7926208DE}"/>
          </ac:spMkLst>
        </pc:spChg>
        <pc:spChg chg="mod topLvl">
          <ac:chgData name="البوربوينت الإسلامي" userId="8292d700421e9dbf" providerId="LiveId" clId="{ADBE7439-5708-4F39-92D2-41F7FACD5D77}" dt="2024-09-15T01:31:28.732" v="930"/>
          <ac:spMkLst>
            <pc:docMk/>
            <pc:sldMk cId="1728463283" sldId="259"/>
            <ac:spMk id="18" creationId="{BCA0F4ED-A7B3-6F32-F66C-C189B5A2632E}"/>
          </ac:spMkLst>
        </pc:spChg>
        <pc:spChg chg="add del mod">
          <ac:chgData name="البوربوينت الإسلامي" userId="8292d700421e9dbf" providerId="LiveId" clId="{ADBE7439-5708-4F39-92D2-41F7FACD5D77}" dt="2024-09-14T16:15:26.235" v="99"/>
          <ac:spMkLst>
            <pc:docMk/>
            <pc:sldMk cId="1728463283" sldId="259"/>
            <ac:spMk id="20" creationId="{50F497F3-ED5F-DBED-BD0D-BE9C202AE7E3}"/>
          </ac:spMkLst>
        </pc:spChg>
        <pc:spChg chg="add del mod">
          <ac:chgData name="البوربوينت الإسلامي" userId="8292d700421e9dbf" providerId="LiveId" clId="{ADBE7439-5708-4F39-92D2-41F7FACD5D77}" dt="2024-09-14T16:15:26.235" v="99"/>
          <ac:spMkLst>
            <pc:docMk/>
            <pc:sldMk cId="1728463283" sldId="259"/>
            <ac:spMk id="21" creationId="{45534D23-AF89-1832-14F1-1B5055881BD0}"/>
          </ac:spMkLst>
        </pc:spChg>
        <pc:spChg chg="del mod">
          <ac:chgData name="البوربوينت الإسلامي" userId="8292d700421e9dbf" providerId="LiveId" clId="{ADBE7439-5708-4F39-92D2-41F7FACD5D77}" dt="2024-09-14T16:15:28.995" v="100" actId="478"/>
          <ac:spMkLst>
            <pc:docMk/>
            <pc:sldMk cId="1728463283" sldId="259"/>
            <ac:spMk id="22" creationId="{6052A1F8-1533-08C0-B024-8C9D33BAF2EB}"/>
          </ac:spMkLst>
        </pc:spChg>
        <pc:spChg chg="mod ord topLvl">
          <ac:chgData name="البوربوينت الإسلامي" userId="8292d700421e9dbf" providerId="LiveId" clId="{ADBE7439-5708-4F39-92D2-41F7FACD5D77}" dt="2024-09-14T16:34:24.147" v="225" actId="1035"/>
          <ac:spMkLst>
            <pc:docMk/>
            <pc:sldMk cId="1728463283" sldId="259"/>
            <ac:spMk id="23" creationId="{3685DC00-E367-FEE0-0BA7-D896DEBCD3B4}"/>
          </ac:spMkLst>
        </pc:spChg>
        <pc:spChg chg="mod topLvl">
          <ac:chgData name="البوربوينت الإسلامي" userId="8292d700421e9dbf" providerId="LiveId" clId="{ADBE7439-5708-4F39-92D2-41F7FACD5D77}" dt="2024-09-14T16:34:24.147" v="225" actId="1035"/>
          <ac:spMkLst>
            <pc:docMk/>
            <pc:sldMk cId="1728463283" sldId="259"/>
            <ac:spMk id="24" creationId="{718B0EEE-7808-D2AA-59CF-C967F6A9EF88}"/>
          </ac:spMkLst>
        </pc:spChg>
        <pc:spChg chg="del mod">
          <ac:chgData name="البوربوينت الإسلامي" userId="8292d700421e9dbf" providerId="LiveId" clId="{ADBE7439-5708-4F39-92D2-41F7FACD5D77}" dt="2024-09-14T16:15:28.995" v="100" actId="478"/>
          <ac:spMkLst>
            <pc:docMk/>
            <pc:sldMk cId="1728463283" sldId="259"/>
            <ac:spMk id="25" creationId="{1A377498-09B9-5A92-D76E-349C376459B9}"/>
          </ac:spMkLst>
        </pc:spChg>
        <pc:spChg chg="mod topLvl">
          <ac:chgData name="البوربوينت الإسلامي" userId="8292d700421e9dbf" providerId="LiveId" clId="{ADBE7439-5708-4F39-92D2-41F7FACD5D77}" dt="2024-09-14T16:55:22.510" v="461"/>
          <ac:spMkLst>
            <pc:docMk/>
            <pc:sldMk cId="1728463283" sldId="259"/>
            <ac:spMk id="26" creationId="{153A2515-7A2C-7388-E1F0-ACE131B15ADD}"/>
          </ac:spMkLst>
        </pc:spChg>
        <pc:spChg chg="add mod">
          <ac:chgData name="البوربوينت الإسلامي" userId="8292d700421e9dbf" providerId="LiveId" clId="{ADBE7439-5708-4F39-92D2-41F7FACD5D77}" dt="2024-09-14T17:28:11.934" v="755" actId="20577"/>
          <ac:spMkLst>
            <pc:docMk/>
            <pc:sldMk cId="1728463283" sldId="259"/>
            <ac:spMk id="28" creationId="{7C54DC08-335D-A09F-C5E3-BF718B37BD0B}"/>
          </ac:spMkLst>
        </pc:spChg>
        <pc:spChg chg="add mod">
          <ac:chgData name="البوربوينت الإسلامي" userId="8292d700421e9dbf" providerId="LiveId" clId="{ADBE7439-5708-4F39-92D2-41F7FACD5D77}" dt="2024-09-14T16:34:24.147" v="225" actId="1035"/>
          <ac:spMkLst>
            <pc:docMk/>
            <pc:sldMk cId="1728463283" sldId="259"/>
            <ac:spMk id="29" creationId="{7CF0DBBD-1632-BC8B-336B-E54B07AB7674}"/>
          </ac:spMkLst>
        </pc:spChg>
        <pc:spChg chg="add mod">
          <ac:chgData name="البوربوينت الإسلامي" userId="8292d700421e9dbf" providerId="LiveId" clId="{ADBE7439-5708-4F39-92D2-41F7FACD5D77}" dt="2024-09-14T16:34:24.147" v="225" actId="1035"/>
          <ac:spMkLst>
            <pc:docMk/>
            <pc:sldMk cId="1728463283" sldId="259"/>
            <ac:spMk id="30" creationId="{86515A35-BC76-7837-F063-D1EDCF10C375}"/>
          </ac:spMkLst>
        </pc:spChg>
        <pc:spChg chg="add mod">
          <ac:chgData name="البوربوينت الإسلامي" userId="8292d700421e9dbf" providerId="LiveId" clId="{ADBE7439-5708-4F39-92D2-41F7FACD5D77}" dt="2024-09-14T17:28:28.875" v="758" actId="20577"/>
          <ac:spMkLst>
            <pc:docMk/>
            <pc:sldMk cId="1728463283" sldId="259"/>
            <ac:spMk id="31" creationId="{21A1B915-12CB-8262-6D4E-9FA04BD182CD}"/>
          </ac:spMkLst>
        </pc:spChg>
        <pc:spChg chg="add mod">
          <ac:chgData name="البوربوينت الإسلامي" userId="8292d700421e9dbf" providerId="LiveId" clId="{ADBE7439-5708-4F39-92D2-41F7FACD5D77}" dt="2024-09-14T16:34:24.147" v="225" actId="1035"/>
          <ac:spMkLst>
            <pc:docMk/>
            <pc:sldMk cId="1728463283" sldId="259"/>
            <ac:spMk id="32" creationId="{76CFA7CD-3A82-8B3D-88CC-BED85FB96CE5}"/>
          </ac:spMkLst>
        </pc:spChg>
        <pc:spChg chg="add mod">
          <ac:chgData name="البوربوينت الإسلامي" userId="8292d700421e9dbf" providerId="LiveId" clId="{ADBE7439-5708-4F39-92D2-41F7FACD5D77}" dt="2024-09-14T16:34:24.147" v="225" actId="1035"/>
          <ac:spMkLst>
            <pc:docMk/>
            <pc:sldMk cId="1728463283" sldId="259"/>
            <ac:spMk id="33" creationId="{BB33B4B4-857B-846E-8DEE-460EF454485C}"/>
          </ac:spMkLst>
        </pc:spChg>
        <pc:spChg chg="add del">
          <ac:chgData name="البوربوينت الإسلامي" userId="8292d700421e9dbf" providerId="LiveId" clId="{ADBE7439-5708-4F39-92D2-41F7FACD5D77}" dt="2024-09-14T16:34:53.910" v="227" actId="478"/>
          <ac:spMkLst>
            <pc:docMk/>
            <pc:sldMk cId="1728463283" sldId="259"/>
            <ac:spMk id="34" creationId="{F4667728-548C-3705-DD92-96D1ABC844DC}"/>
          </ac:spMkLst>
        </pc:spChg>
        <pc:spChg chg="add del mod topLvl">
          <ac:chgData name="البوربوينت الإسلامي" userId="8292d700421e9dbf" providerId="LiveId" clId="{ADBE7439-5708-4F39-92D2-41F7FACD5D77}" dt="2024-09-14T16:35:41.861" v="241"/>
          <ac:spMkLst>
            <pc:docMk/>
            <pc:sldMk cId="1728463283" sldId="259"/>
            <ac:spMk id="35" creationId="{856D96E9-809F-C11F-2C39-A7C4BF263D19}"/>
          </ac:spMkLst>
        </pc:spChg>
        <pc:spChg chg="add del mod topLvl">
          <ac:chgData name="البوربوينت الإسلامي" userId="8292d700421e9dbf" providerId="LiveId" clId="{ADBE7439-5708-4F39-92D2-41F7FACD5D77}" dt="2024-09-14T16:35:41.861" v="241"/>
          <ac:spMkLst>
            <pc:docMk/>
            <pc:sldMk cId="1728463283" sldId="259"/>
            <ac:spMk id="36" creationId="{22FBF585-3704-B46F-D255-EB889F88778C}"/>
          </ac:spMkLst>
        </pc:spChg>
        <pc:spChg chg="del mod">
          <ac:chgData name="البوربوينت الإسلامي" userId="8292d700421e9dbf" providerId="LiveId" clId="{ADBE7439-5708-4F39-92D2-41F7FACD5D77}" dt="2024-09-14T16:35:45.234" v="242" actId="478"/>
          <ac:spMkLst>
            <pc:docMk/>
            <pc:sldMk cId="1728463283" sldId="259"/>
            <ac:spMk id="38" creationId="{B57AD2E3-B244-5DFA-20F8-82C58EE1976E}"/>
          </ac:spMkLst>
        </pc:spChg>
        <pc:spChg chg="mod">
          <ac:chgData name="البوربوينت الإسلامي" userId="8292d700421e9dbf" providerId="LiveId" clId="{ADBE7439-5708-4F39-92D2-41F7FACD5D77}" dt="2024-09-14T16:36:50.060" v="263" actId="962"/>
          <ac:spMkLst>
            <pc:docMk/>
            <pc:sldMk cId="1728463283" sldId="259"/>
            <ac:spMk id="39" creationId="{44B0C642-C238-61BA-E6CD-355D0735D908}"/>
          </ac:spMkLst>
        </pc:spChg>
        <pc:spChg chg="mod">
          <ac:chgData name="البوربوينت الإسلامي" userId="8292d700421e9dbf" providerId="LiveId" clId="{ADBE7439-5708-4F39-92D2-41F7FACD5D77}" dt="2024-09-14T16:36:50.060" v="263" actId="962"/>
          <ac:spMkLst>
            <pc:docMk/>
            <pc:sldMk cId="1728463283" sldId="259"/>
            <ac:spMk id="40" creationId="{8059A562-F793-6C4B-ED6E-D0E8585FF359}"/>
          </ac:spMkLst>
        </pc:spChg>
        <pc:spChg chg="del mod">
          <ac:chgData name="البوربوينت الإسلامي" userId="8292d700421e9dbf" providerId="LiveId" clId="{ADBE7439-5708-4F39-92D2-41F7FACD5D77}" dt="2024-09-14T16:35:45.234" v="242" actId="478"/>
          <ac:spMkLst>
            <pc:docMk/>
            <pc:sldMk cId="1728463283" sldId="259"/>
            <ac:spMk id="41" creationId="{58E99E2D-23FB-CE5B-63C8-55F2F61F50C2}"/>
          </ac:spMkLst>
        </pc:spChg>
        <pc:spChg chg="mod">
          <ac:chgData name="البوربوينت الإسلامي" userId="8292d700421e9dbf" providerId="LiveId" clId="{ADBE7439-5708-4F39-92D2-41F7FACD5D77}" dt="2024-09-14T16:36:50.060" v="263" actId="962"/>
          <ac:spMkLst>
            <pc:docMk/>
            <pc:sldMk cId="1728463283" sldId="259"/>
            <ac:spMk id="42" creationId="{83496130-1444-43F7-ED35-7F2A2D832A43}"/>
          </ac:spMkLst>
        </pc:spChg>
        <pc:grpChg chg="del">
          <ac:chgData name="البوربوينت الإسلامي" userId="8292d700421e9dbf" providerId="LiveId" clId="{ADBE7439-5708-4F39-92D2-41F7FACD5D77}" dt="2024-09-14T16:07:45.238" v="25" actId="478"/>
          <ac:grpSpMkLst>
            <pc:docMk/>
            <pc:sldMk cId="1728463283" sldId="259"/>
            <ac:grpSpMk id="16" creationId="{9FDD6666-8340-BC6A-835E-4ABE54D867A1}"/>
          </ac:grpSpMkLst>
        </pc:grpChg>
        <pc:grpChg chg="add del mod">
          <ac:chgData name="البوربوينت الإسلامي" userId="8292d700421e9dbf" providerId="LiveId" clId="{ADBE7439-5708-4F39-92D2-41F7FACD5D77}" dt="2024-09-14T16:21:52.049" v="166" actId="165"/>
          <ac:grpSpMkLst>
            <pc:docMk/>
            <pc:sldMk cId="1728463283" sldId="259"/>
            <ac:grpSpMk id="19" creationId="{7FDCD1AF-7E7F-1F5F-759D-45BEB788516F}"/>
          </ac:grpSpMkLst>
        </pc:grpChg>
        <pc:grpChg chg="add del mod">
          <ac:chgData name="البوربوينت الإسلامي" userId="8292d700421e9dbf" providerId="LiveId" clId="{ADBE7439-5708-4F39-92D2-41F7FACD5D77}" dt="2024-09-14T16:16:24.005" v="121" actId="165"/>
          <ac:grpSpMkLst>
            <pc:docMk/>
            <pc:sldMk cId="1728463283" sldId="259"/>
            <ac:grpSpMk id="27" creationId="{C28CBC31-9E36-1C40-17F5-B01D4B94A4D6}"/>
          </ac:grpSpMkLst>
        </pc:grpChg>
        <pc:grpChg chg="add del mod">
          <ac:chgData name="البوربوينت الإسلامي" userId="8292d700421e9dbf" providerId="LiveId" clId="{ADBE7439-5708-4F39-92D2-41F7FACD5D77}" dt="2024-09-14T16:35:37.689" v="239" actId="165"/>
          <ac:grpSpMkLst>
            <pc:docMk/>
            <pc:sldMk cId="1728463283" sldId="259"/>
            <ac:grpSpMk id="37" creationId="{836A467B-3D45-9B8F-3F1A-4CBDDE52323B}"/>
          </ac:grpSpMkLst>
        </pc:grpChg>
        <pc:grpChg chg="add mod">
          <ac:chgData name="البوربوينت الإسلامي" userId="8292d700421e9dbf" providerId="LiveId" clId="{ADBE7439-5708-4F39-92D2-41F7FACD5D77}" dt="2024-09-14T16:36:41.770" v="260" actId="962"/>
          <ac:grpSpMkLst>
            <pc:docMk/>
            <pc:sldMk cId="1728463283" sldId="259"/>
            <ac:grpSpMk id="43" creationId="{698892F5-A796-FEC8-61C8-7CB75C81E96B}"/>
          </ac:grpSpMkLst>
        </pc:grpChg>
        <pc:picChg chg="add del mod">
          <ac:chgData name="البوربوينت الإسلامي" userId="8292d700421e9dbf" providerId="LiveId" clId="{ADBE7439-5708-4F39-92D2-41F7FACD5D77}" dt="2024-09-14T16:08:39.306" v="28" actId="478"/>
          <ac:picMkLst>
            <pc:docMk/>
            <pc:sldMk cId="1728463283" sldId="259"/>
            <ac:picMk id="3" creationId="{3553A319-E501-5AB5-E968-AB1DEC30964A}"/>
          </ac:picMkLst>
        </pc:picChg>
        <pc:picChg chg="add del mod">
          <ac:chgData name="البوربوينت الإسلامي" userId="8292d700421e9dbf" providerId="LiveId" clId="{ADBE7439-5708-4F39-92D2-41F7FACD5D77}" dt="2024-09-14T16:08:41.788" v="30" actId="21"/>
          <ac:picMkLst>
            <pc:docMk/>
            <pc:sldMk cId="1728463283" sldId="259"/>
            <ac:picMk id="5" creationId="{0CCFE422-A765-E204-6A05-5F1F42039D9F}"/>
          </ac:picMkLst>
        </pc:picChg>
      </pc:sldChg>
      <pc:sldChg chg="modSp add mod modAnim">
        <pc:chgData name="البوربوينت الإسلامي" userId="8292d700421e9dbf" providerId="LiveId" clId="{ADBE7439-5708-4F39-92D2-41F7FACD5D77}" dt="2024-09-14T17:28:45.862" v="769" actId="20577"/>
        <pc:sldMkLst>
          <pc:docMk/>
          <pc:sldMk cId="3349007669" sldId="260"/>
        </pc:sldMkLst>
        <pc:spChg chg="mod">
          <ac:chgData name="البوربوينت الإسلامي" userId="8292d700421e9dbf" providerId="LiveId" clId="{ADBE7439-5708-4F39-92D2-41F7FACD5D77}" dt="2024-09-14T17:21:33.564" v="689" actId="20577"/>
          <ac:spMkLst>
            <pc:docMk/>
            <pc:sldMk cId="3349007669" sldId="260"/>
            <ac:spMk id="18" creationId="{BCA0F4ED-A7B3-6F32-F66C-C189B5A2632E}"/>
          </ac:spMkLst>
        </pc:spChg>
        <pc:spChg chg="mod">
          <ac:chgData name="البوربوينت الإسلامي" userId="8292d700421e9dbf" providerId="LiveId" clId="{ADBE7439-5708-4F39-92D2-41F7FACD5D77}" dt="2024-09-14T16:38:48.788" v="274" actId="1076"/>
          <ac:spMkLst>
            <pc:docMk/>
            <pc:sldMk cId="3349007669" sldId="260"/>
            <ac:spMk id="23" creationId="{3685DC00-E367-FEE0-0BA7-D896DEBCD3B4}"/>
          </ac:spMkLst>
        </pc:spChg>
        <pc:spChg chg="mod">
          <ac:chgData name="البوربوينت الإسلامي" userId="8292d700421e9dbf" providerId="LiveId" clId="{ADBE7439-5708-4F39-92D2-41F7FACD5D77}" dt="2024-09-14T16:38:48.788" v="274" actId="1076"/>
          <ac:spMkLst>
            <pc:docMk/>
            <pc:sldMk cId="3349007669" sldId="260"/>
            <ac:spMk id="24" creationId="{718B0EEE-7808-D2AA-59CF-C967F6A9EF88}"/>
          </ac:spMkLst>
        </pc:spChg>
        <pc:spChg chg="mod">
          <ac:chgData name="البوربوينت الإسلامي" userId="8292d700421e9dbf" providerId="LiveId" clId="{ADBE7439-5708-4F39-92D2-41F7FACD5D77}" dt="2024-09-14T16:55:46.902" v="477" actId="20577"/>
          <ac:spMkLst>
            <pc:docMk/>
            <pc:sldMk cId="3349007669" sldId="260"/>
            <ac:spMk id="26" creationId="{153A2515-7A2C-7388-E1F0-ACE131B15ADD}"/>
          </ac:spMkLst>
        </pc:spChg>
        <pc:spChg chg="mod">
          <ac:chgData name="البوربوينت الإسلامي" userId="8292d700421e9dbf" providerId="LiveId" clId="{ADBE7439-5708-4F39-92D2-41F7FACD5D77}" dt="2024-09-14T17:28:39.589" v="762" actId="20577"/>
          <ac:spMkLst>
            <pc:docMk/>
            <pc:sldMk cId="3349007669" sldId="260"/>
            <ac:spMk id="28" creationId="{7C54DC08-335D-A09F-C5E3-BF718B37BD0B}"/>
          </ac:spMkLst>
        </pc:spChg>
        <pc:spChg chg="mod">
          <ac:chgData name="البوربوينت الإسلامي" userId="8292d700421e9dbf" providerId="LiveId" clId="{ADBE7439-5708-4F39-92D2-41F7FACD5D77}" dt="2024-09-14T16:38:57.604" v="275" actId="1076"/>
          <ac:spMkLst>
            <pc:docMk/>
            <pc:sldMk cId="3349007669" sldId="260"/>
            <ac:spMk id="29" creationId="{7CF0DBBD-1632-BC8B-336B-E54B07AB7674}"/>
          </ac:spMkLst>
        </pc:spChg>
        <pc:spChg chg="mod">
          <ac:chgData name="البوربوينت الإسلامي" userId="8292d700421e9dbf" providerId="LiveId" clId="{ADBE7439-5708-4F39-92D2-41F7FACD5D77}" dt="2024-09-14T16:38:57.604" v="275" actId="1076"/>
          <ac:spMkLst>
            <pc:docMk/>
            <pc:sldMk cId="3349007669" sldId="260"/>
            <ac:spMk id="30" creationId="{86515A35-BC76-7837-F063-D1EDCF10C375}"/>
          </ac:spMkLst>
        </pc:spChg>
        <pc:spChg chg="mod">
          <ac:chgData name="البوربوينت الإسلامي" userId="8292d700421e9dbf" providerId="LiveId" clId="{ADBE7439-5708-4F39-92D2-41F7FACD5D77}" dt="2024-09-14T17:28:45.862" v="769" actId="20577"/>
          <ac:spMkLst>
            <pc:docMk/>
            <pc:sldMk cId="3349007669" sldId="260"/>
            <ac:spMk id="31" creationId="{21A1B915-12CB-8262-6D4E-9FA04BD182CD}"/>
          </ac:spMkLst>
        </pc:spChg>
      </pc:sldChg>
      <pc:sldChg chg="modSp add mod ord modAnim">
        <pc:chgData name="البوربوينت الإسلامي" userId="8292d700421e9dbf" providerId="LiveId" clId="{ADBE7439-5708-4F39-92D2-41F7FACD5D77}" dt="2024-09-14T17:27:45.998" v="747" actId="20577"/>
        <pc:sldMkLst>
          <pc:docMk/>
          <pc:sldMk cId="2158247228" sldId="261"/>
        </pc:sldMkLst>
        <pc:spChg chg="mod">
          <ac:chgData name="البوربوينت الإسلامي" userId="8292d700421e9dbf" providerId="LiveId" clId="{ADBE7439-5708-4F39-92D2-41F7FACD5D77}" dt="2024-09-14T16:54:47.773" v="449" actId="6549"/>
          <ac:spMkLst>
            <pc:docMk/>
            <pc:sldMk cId="2158247228" sldId="261"/>
            <ac:spMk id="18" creationId="{BCA0F4ED-A7B3-6F32-F66C-C189B5A2632E}"/>
          </ac:spMkLst>
        </pc:spChg>
        <pc:spChg chg="mod">
          <ac:chgData name="البوربوينت الإسلامي" userId="8292d700421e9dbf" providerId="LiveId" clId="{ADBE7439-5708-4F39-92D2-41F7FACD5D77}" dt="2024-09-14T16:39:13.520" v="279" actId="1076"/>
          <ac:spMkLst>
            <pc:docMk/>
            <pc:sldMk cId="2158247228" sldId="261"/>
            <ac:spMk id="23" creationId="{3685DC00-E367-FEE0-0BA7-D896DEBCD3B4}"/>
          </ac:spMkLst>
        </pc:spChg>
        <pc:spChg chg="mod">
          <ac:chgData name="البوربوينت الإسلامي" userId="8292d700421e9dbf" providerId="LiveId" clId="{ADBE7439-5708-4F39-92D2-41F7FACD5D77}" dt="2024-09-14T16:39:13.520" v="279" actId="1076"/>
          <ac:spMkLst>
            <pc:docMk/>
            <pc:sldMk cId="2158247228" sldId="261"/>
            <ac:spMk id="24" creationId="{718B0EEE-7808-D2AA-59CF-C967F6A9EF88}"/>
          </ac:spMkLst>
        </pc:spChg>
        <pc:spChg chg="mod">
          <ac:chgData name="البوربوينت الإسلامي" userId="8292d700421e9dbf" providerId="LiveId" clId="{ADBE7439-5708-4F39-92D2-41F7FACD5D77}" dt="2024-09-14T16:54:59.396" v="458" actId="20577"/>
          <ac:spMkLst>
            <pc:docMk/>
            <pc:sldMk cId="2158247228" sldId="261"/>
            <ac:spMk id="26" creationId="{153A2515-7A2C-7388-E1F0-ACE131B15ADD}"/>
          </ac:spMkLst>
        </pc:spChg>
        <pc:spChg chg="mod">
          <ac:chgData name="البوربوينت الإسلامي" userId="8292d700421e9dbf" providerId="LiveId" clId="{ADBE7439-5708-4F39-92D2-41F7FACD5D77}" dt="2024-09-14T17:27:45.998" v="747" actId="20577"/>
          <ac:spMkLst>
            <pc:docMk/>
            <pc:sldMk cId="2158247228" sldId="261"/>
            <ac:spMk id="28" creationId="{7C54DC08-335D-A09F-C5E3-BF718B37BD0B}"/>
          </ac:spMkLst>
        </pc:spChg>
        <pc:spChg chg="mod">
          <ac:chgData name="البوربوينت الإسلامي" userId="8292d700421e9dbf" providerId="LiveId" clId="{ADBE7439-5708-4F39-92D2-41F7FACD5D77}" dt="2024-09-14T17:27:29.432" v="740" actId="20577"/>
          <ac:spMkLst>
            <pc:docMk/>
            <pc:sldMk cId="2158247228" sldId="261"/>
            <ac:spMk id="31" creationId="{21A1B915-12CB-8262-6D4E-9FA04BD182CD}"/>
          </ac:spMkLst>
        </pc:spChg>
        <pc:spChg chg="mod">
          <ac:chgData name="البوربوينت الإسلامي" userId="8292d700421e9dbf" providerId="LiveId" clId="{ADBE7439-5708-4F39-92D2-41F7FACD5D77}" dt="2024-09-14T16:39:20.790" v="280" actId="1076"/>
          <ac:spMkLst>
            <pc:docMk/>
            <pc:sldMk cId="2158247228" sldId="261"/>
            <ac:spMk id="32" creationId="{76CFA7CD-3A82-8B3D-88CC-BED85FB96CE5}"/>
          </ac:spMkLst>
        </pc:spChg>
        <pc:spChg chg="mod">
          <ac:chgData name="البوربوينت الإسلامي" userId="8292d700421e9dbf" providerId="LiveId" clId="{ADBE7439-5708-4F39-92D2-41F7FACD5D77}" dt="2024-09-14T16:39:20.790" v="280" actId="1076"/>
          <ac:spMkLst>
            <pc:docMk/>
            <pc:sldMk cId="2158247228" sldId="261"/>
            <ac:spMk id="33" creationId="{BB33B4B4-857B-846E-8DEE-460EF454485C}"/>
          </ac:spMkLst>
        </pc:spChg>
      </pc:sldChg>
      <pc:sldChg chg="modSp add mod">
        <pc:chgData name="البوربوينت الإسلامي" userId="8292d700421e9dbf" providerId="LiveId" clId="{ADBE7439-5708-4F39-92D2-41F7FACD5D77}" dt="2024-09-14T16:44:53.843" v="386" actId="6549"/>
        <pc:sldMkLst>
          <pc:docMk/>
          <pc:sldMk cId="835647285" sldId="262"/>
        </pc:sldMkLst>
        <pc:spChg chg="mod">
          <ac:chgData name="البوربوينت الإسلامي" userId="8292d700421e9dbf" providerId="LiveId" clId="{ADBE7439-5708-4F39-92D2-41F7FACD5D77}" dt="2024-09-14T16:44:53.843" v="386" actId="6549"/>
          <ac:spMkLst>
            <pc:docMk/>
            <pc:sldMk cId="835647285" sldId="262"/>
            <ac:spMk id="2" creationId="{207525C0-C5FA-F144-8A91-177F30BA2DF4}"/>
          </ac:spMkLst>
        </pc:spChg>
      </pc:sldChg>
      <pc:sldChg chg="modSp add mod ord">
        <pc:chgData name="البوربوينت الإسلامي" userId="8292d700421e9dbf" providerId="LiveId" clId="{ADBE7439-5708-4F39-92D2-41F7FACD5D77}" dt="2024-09-14T17:29:18.868" v="789" actId="20577"/>
        <pc:sldMkLst>
          <pc:docMk/>
          <pc:sldMk cId="1434961581" sldId="263"/>
        </pc:sldMkLst>
        <pc:spChg chg="mod">
          <ac:chgData name="البوربوينت الإسلامي" userId="8292d700421e9dbf" providerId="LiveId" clId="{ADBE7439-5708-4F39-92D2-41F7FACD5D77}" dt="2024-09-14T16:56:24.646" v="495" actId="6549"/>
          <ac:spMkLst>
            <pc:docMk/>
            <pc:sldMk cId="1434961581" sldId="263"/>
            <ac:spMk id="18" creationId="{BCA0F4ED-A7B3-6F32-F66C-C189B5A2632E}"/>
          </ac:spMkLst>
        </pc:spChg>
        <pc:spChg chg="mod">
          <ac:chgData name="البوربوينت الإسلامي" userId="8292d700421e9dbf" providerId="LiveId" clId="{ADBE7439-5708-4F39-92D2-41F7FACD5D77}" dt="2024-09-14T16:56:38.050" v="500"/>
          <ac:spMkLst>
            <pc:docMk/>
            <pc:sldMk cId="1434961581" sldId="263"/>
            <ac:spMk id="26" creationId="{153A2515-7A2C-7388-E1F0-ACE131B15ADD}"/>
          </ac:spMkLst>
        </pc:spChg>
        <pc:spChg chg="mod">
          <ac:chgData name="البوربوينت الإسلامي" userId="8292d700421e9dbf" providerId="LiveId" clId="{ADBE7439-5708-4F39-92D2-41F7FACD5D77}" dt="2024-09-14T17:29:13.872" v="786" actId="20577"/>
          <ac:spMkLst>
            <pc:docMk/>
            <pc:sldMk cId="1434961581" sldId="263"/>
            <ac:spMk id="28" creationId="{7C54DC08-335D-A09F-C5E3-BF718B37BD0B}"/>
          </ac:spMkLst>
        </pc:spChg>
        <pc:spChg chg="mod">
          <ac:chgData name="البوربوينت الإسلامي" userId="8292d700421e9dbf" providerId="LiveId" clId="{ADBE7439-5708-4F39-92D2-41F7FACD5D77}" dt="2024-09-14T17:29:18.868" v="789" actId="20577"/>
          <ac:spMkLst>
            <pc:docMk/>
            <pc:sldMk cId="1434961581" sldId="263"/>
            <ac:spMk id="31" creationId="{21A1B915-12CB-8262-6D4E-9FA04BD182CD}"/>
          </ac:spMkLst>
        </pc:spChg>
      </pc:sldChg>
      <pc:sldChg chg="modSp add mod ord replId">
        <pc:chgData name="البوربوينت الإسلامي" userId="8292d700421e9dbf" providerId="LiveId" clId="{ADBE7439-5708-4F39-92D2-41F7FACD5D77}" dt="2024-09-14T17:29:04.399" v="784" actId="20577"/>
        <pc:sldMkLst>
          <pc:docMk/>
          <pc:sldMk cId="2673735040" sldId="264"/>
        </pc:sldMkLst>
        <pc:spChg chg="mod">
          <ac:chgData name="البوربوينت الإسلامي" userId="8292d700421e9dbf" providerId="LiveId" clId="{ADBE7439-5708-4F39-92D2-41F7FACD5D77}" dt="2024-09-14T17:22:17.628" v="697" actId="6549"/>
          <ac:spMkLst>
            <pc:docMk/>
            <pc:sldMk cId="2673735040" sldId="264"/>
            <ac:spMk id="18" creationId="{BCA0F4ED-A7B3-6F32-F66C-C189B5A2632E}"/>
          </ac:spMkLst>
        </pc:spChg>
        <pc:spChg chg="mod">
          <ac:chgData name="البوربوينت الإسلامي" userId="8292d700421e9dbf" providerId="LiveId" clId="{ADBE7439-5708-4F39-92D2-41F7FACD5D77}" dt="2024-09-14T16:56:04.296" v="493" actId="20577"/>
          <ac:spMkLst>
            <pc:docMk/>
            <pc:sldMk cId="2673735040" sldId="264"/>
            <ac:spMk id="26" creationId="{153A2515-7A2C-7388-E1F0-ACE131B15ADD}"/>
          </ac:spMkLst>
        </pc:spChg>
        <pc:spChg chg="mod">
          <ac:chgData name="البوربوينت الإسلامي" userId="8292d700421e9dbf" providerId="LiveId" clId="{ADBE7439-5708-4F39-92D2-41F7FACD5D77}" dt="2024-09-14T17:29:04.399" v="784" actId="20577"/>
          <ac:spMkLst>
            <pc:docMk/>
            <pc:sldMk cId="2673735040" sldId="264"/>
            <ac:spMk id="28" creationId="{7C54DC08-335D-A09F-C5E3-BF718B37BD0B}"/>
          </ac:spMkLst>
        </pc:spChg>
        <pc:spChg chg="mod">
          <ac:chgData name="البوربوينت الإسلامي" userId="8292d700421e9dbf" providerId="LiveId" clId="{ADBE7439-5708-4F39-92D2-41F7FACD5D77}" dt="2024-09-14T17:28:58.522" v="777" actId="20577"/>
          <ac:spMkLst>
            <pc:docMk/>
            <pc:sldMk cId="2673735040" sldId="264"/>
            <ac:spMk id="31" creationId="{21A1B915-12CB-8262-6D4E-9FA04BD182CD}"/>
          </ac:spMkLst>
        </pc:spChg>
      </pc:sldChg>
      <pc:sldChg chg="modSp add mod ord replId">
        <pc:chgData name="البوربوينت الإسلامي" userId="8292d700421e9dbf" providerId="LiveId" clId="{ADBE7439-5708-4F39-92D2-41F7FACD5D77}" dt="2024-09-14T17:30:05.995" v="792"/>
        <pc:sldMkLst>
          <pc:docMk/>
          <pc:sldMk cId="2925527314" sldId="265"/>
        </pc:sldMkLst>
        <pc:spChg chg="mod">
          <ac:chgData name="البوربوينت الإسلامي" userId="8292d700421e9dbf" providerId="LiveId" clId="{ADBE7439-5708-4F39-92D2-41F7FACD5D77}" dt="2024-09-14T16:56:50.800" v="502" actId="6549"/>
          <ac:spMkLst>
            <pc:docMk/>
            <pc:sldMk cId="2925527314" sldId="265"/>
            <ac:spMk id="18" creationId="{BCA0F4ED-A7B3-6F32-F66C-C189B5A2632E}"/>
          </ac:spMkLst>
        </pc:spChg>
        <pc:spChg chg="mod">
          <ac:chgData name="البوربوينت الإسلامي" userId="8292d700421e9dbf" providerId="LiveId" clId="{ADBE7439-5708-4F39-92D2-41F7FACD5D77}" dt="2024-09-14T16:57:01.304" v="503"/>
          <ac:spMkLst>
            <pc:docMk/>
            <pc:sldMk cId="2925527314" sldId="265"/>
            <ac:spMk id="26" creationId="{153A2515-7A2C-7388-E1F0-ACE131B15ADD}"/>
          </ac:spMkLst>
        </pc:spChg>
        <pc:spChg chg="mod">
          <ac:chgData name="البوربوينت الإسلامي" userId="8292d700421e9dbf" providerId="LiveId" clId="{ADBE7439-5708-4F39-92D2-41F7FACD5D77}" dt="2024-09-14T17:29:54.971" v="791"/>
          <ac:spMkLst>
            <pc:docMk/>
            <pc:sldMk cId="2925527314" sldId="265"/>
            <ac:spMk id="28" creationId="{7C54DC08-335D-A09F-C5E3-BF718B37BD0B}"/>
          </ac:spMkLst>
        </pc:spChg>
        <pc:spChg chg="mod">
          <ac:chgData name="البوربوينت الإسلامي" userId="8292d700421e9dbf" providerId="LiveId" clId="{ADBE7439-5708-4F39-92D2-41F7FACD5D77}" dt="2024-09-14T17:30:05.995" v="792"/>
          <ac:spMkLst>
            <pc:docMk/>
            <pc:sldMk cId="2925527314" sldId="265"/>
            <ac:spMk id="31" creationId="{21A1B915-12CB-8262-6D4E-9FA04BD182CD}"/>
          </ac:spMkLst>
        </pc:spChg>
      </pc:sldChg>
      <pc:sldChg chg="modSp add mod ord">
        <pc:chgData name="البوربوينت الإسلامي" userId="8292d700421e9dbf" providerId="LiveId" clId="{ADBE7439-5708-4F39-92D2-41F7FACD5D77}" dt="2024-09-14T17:31:08.540" v="830" actId="20577"/>
        <pc:sldMkLst>
          <pc:docMk/>
          <pc:sldMk cId="3319240984" sldId="266"/>
        </pc:sldMkLst>
        <pc:spChg chg="mod">
          <ac:chgData name="البوربوينت الإسلامي" userId="8292d700421e9dbf" providerId="LiveId" clId="{ADBE7439-5708-4F39-92D2-41F7FACD5D77}" dt="2024-09-14T17:22:56.724" v="704"/>
          <ac:spMkLst>
            <pc:docMk/>
            <pc:sldMk cId="3319240984" sldId="266"/>
            <ac:spMk id="18" creationId="{BCA0F4ED-A7B3-6F32-F66C-C189B5A2632E}"/>
          </ac:spMkLst>
        </pc:spChg>
        <pc:spChg chg="mod">
          <ac:chgData name="البوربوينت الإسلامي" userId="8292d700421e9dbf" providerId="LiveId" clId="{ADBE7439-5708-4F39-92D2-41F7FACD5D77}" dt="2024-09-14T16:57:42.167" v="516" actId="20577"/>
          <ac:spMkLst>
            <pc:docMk/>
            <pc:sldMk cId="3319240984" sldId="266"/>
            <ac:spMk id="26" creationId="{153A2515-7A2C-7388-E1F0-ACE131B15ADD}"/>
          </ac:spMkLst>
        </pc:spChg>
        <pc:spChg chg="mod">
          <ac:chgData name="البوربوينت الإسلامي" userId="8292d700421e9dbf" providerId="LiveId" clId="{ADBE7439-5708-4F39-92D2-41F7FACD5D77}" dt="2024-09-14T17:30:59.379" v="823" actId="20577"/>
          <ac:spMkLst>
            <pc:docMk/>
            <pc:sldMk cId="3319240984" sldId="266"/>
            <ac:spMk id="28" creationId="{7C54DC08-335D-A09F-C5E3-BF718B37BD0B}"/>
          </ac:spMkLst>
        </pc:spChg>
        <pc:spChg chg="mod">
          <ac:chgData name="البوربوينت الإسلامي" userId="8292d700421e9dbf" providerId="LiveId" clId="{ADBE7439-5708-4F39-92D2-41F7FACD5D77}" dt="2024-09-14T17:31:08.540" v="830" actId="20577"/>
          <ac:spMkLst>
            <pc:docMk/>
            <pc:sldMk cId="3319240984" sldId="266"/>
            <ac:spMk id="31" creationId="{21A1B915-12CB-8262-6D4E-9FA04BD182CD}"/>
          </ac:spMkLst>
        </pc:spChg>
      </pc:sldChg>
      <pc:sldChg chg="modSp add mod replId">
        <pc:chgData name="البوربوينت الإسلامي" userId="8292d700421e9dbf" providerId="LiveId" clId="{ADBE7439-5708-4F39-92D2-41F7FACD5D77}" dt="2024-09-14T17:30:48.400" v="816" actId="20577"/>
        <pc:sldMkLst>
          <pc:docMk/>
          <pc:sldMk cId="2330957018" sldId="267"/>
        </pc:sldMkLst>
        <pc:spChg chg="mod">
          <ac:chgData name="البوربوينت الإسلامي" userId="8292d700421e9dbf" providerId="LiveId" clId="{ADBE7439-5708-4F39-92D2-41F7FACD5D77}" dt="2024-09-14T17:22:50.385" v="703" actId="20577"/>
          <ac:spMkLst>
            <pc:docMk/>
            <pc:sldMk cId="2330957018" sldId="267"/>
            <ac:spMk id="18" creationId="{BCA0F4ED-A7B3-6F32-F66C-C189B5A2632E}"/>
          </ac:spMkLst>
        </pc:spChg>
        <pc:spChg chg="mod">
          <ac:chgData name="البوربوينت الإسلامي" userId="8292d700421e9dbf" providerId="LiveId" clId="{ADBE7439-5708-4F39-92D2-41F7FACD5D77}" dt="2024-09-14T16:57:21.098" v="505"/>
          <ac:spMkLst>
            <pc:docMk/>
            <pc:sldMk cId="2330957018" sldId="267"/>
            <ac:spMk id="26" creationId="{153A2515-7A2C-7388-E1F0-ACE131B15ADD}"/>
          </ac:spMkLst>
        </pc:spChg>
        <pc:spChg chg="mod">
          <ac:chgData name="البوربوينت الإسلامي" userId="8292d700421e9dbf" providerId="LiveId" clId="{ADBE7439-5708-4F39-92D2-41F7FACD5D77}" dt="2024-09-14T17:30:40.346" v="814" actId="20577"/>
          <ac:spMkLst>
            <pc:docMk/>
            <pc:sldMk cId="2330957018" sldId="267"/>
            <ac:spMk id="28" creationId="{7C54DC08-335D-A09F-C5E3-BF718B37BD0B}"/>
          </ac:spMkLst>
        </pc:spChg>
        <pc:spChg chg="mod">
          <ac:chgData name="البوربوينت الإسلامي" userId="8292d700421e9dbf" providerId="LiveId" clId="{ADBE7439-5708-4F39-92D2-41F7FACD5D77}" dt="2024-09-14T17:30:48.400" v="816" actId="20577"/>
          <ac:spMkLst>
            <pc:docMk/>
            <pc:sldMk cId="2330957018" sldId="267"/>
            <ac:spMk id="31" creationId="{21A1B915-12CB-8262-6D4E-9FA04BD182CD}"/>
          </ac:spMkLst>
        </pc:spChg>
      </pc:sldChg>
      <pc:sldChg chg="modSp add mod replId">
        <pc:chgData name="البوربوينت الإسلامي" userId="8292d700421e9dbf" providerId="LiveId" clId="{ADBE7439-5708-4F39-92D2-41F7FACD5D77}" dt="2024-09-14T17:31:57.094" v="835"/>
        <pc:sldMkLst>
          <pc:docMk/>
          <pc:sldMk cId="3401238725" sldId="268"/>
        </pc:sldMkLst>
        <pc:spChg chg="mod">
          <ac:chgData name="البوربوينت الإسلامي" userId="8292d700421e9dbf" providerId="LiveId" clId="{ADBE7439-5708-4F39-92D2-41F7FACD5D77}" dt="2024-09-14T17:23:08.234" v="706" actId="6549"/>
          <ac:spMkLst>
            <pc:docMk/>
            <pc:sldMk cId="3401238725" sldId="268"/>
            <ac:spMk id="18" creationId="{BCA0F4ED-A7B3-6F32-F66C-C189B5A2632E}"/>
          </ac:spMkLst>
        </pc:spChg>
        <pc:spChg chg="mod">
          <ac:chgData name="البوربوينت الإسلامي" userId="8292d700421e9dbf" providerId="LiveId" clId="{ADBE7439-5708-4F39-92D2-41F7FACD5D77}" dt="2024-09-14T17:31:43.312" v="834" actId="6549"/>
          <ac:spMkLst>
            <pc:docMk/>
            <pc:sldMk cId="3401238725" sldId="268"/>
            <ac:spMk id="26" creationId="{153A2515-7A2C-7388-E1F0-ACE131B15ADD}"/>
          </ac:spMkLst>
        </pc:spChg>
        <pc:spChg chg="mod">
          <ac:chgData name="البوربوينت الإسلامي" userId="8292d700421e9dbf" providerId="LiveId" clId="{ADBE7439-5708-4F39-92D2-41F7FACD5D77}" dt="2024-09-14T17:31:23.853" v="831"/>
          <ac:spMkLst>
            <pc:docMk/>
            <pc:sldMk cId="3401238725" sldId="268"/>
            <ac:spMk id="28" creationId="{7C54DC08-335D-A09F-C5E3-BF718B37BD0B}"/>
          </ac:spMkLst>
        </pc:spChg>
        <pc:spChg chg="mod">
          <ac:chgData name="البوربوينت الإسلامي" userId="8292d700421e9dbf" providerId="LiveId" clId="{ADBE7439-5708-4F39-92D2-41F7FACD5D77}" dt="2024-09-14T17:31:57.094" v="835"/>
          <ac:spMkLst>
            <pc:docMk/>
            <pc:sldMk cId="3401238725" sldId="268"/>
            <ac:spMk id="31" creationId="{21A1B915-12CB-8262-6D4E-9FA04BD182CD}"/>
          </ac:spMkLst>
        </pc:spChg>
      </pc:sldChg>
      <pc:sldChg chg="modSp add mod replId">
        <pc:chgData name="البوربوينت الإسلامي" userId="8292d700421e9dbf" providerId="LiveId" clId="{ADBE7439-5708-4F39-92D2-41F7FACD5D77}" dt="2024-09-14T17:32:15.222" v="842" actId="20577"/>
        <pc:sldMkLst>
          <pc:docMk/>
          <pc:sldMk cId="3260838808" sldId="269"/>
        </pc:sldMkLst>
        <pc:spChg chg="mod">
          <ac:chgData name="البوربوينت الإسلامي" userId="8292d700421e9dbf" providerId="LiveId" clId="{ADBE7439-5708-4F39-92D2-41F7FACD5D77}" dt="2024-09-14T16:58:26.137" v="521" actId="6549"/>
          <ac:spMkLst>
            <pc:docMk/>
            <pc:sldMk cId="3260838808" sldId="269"/>
            <ac:spMk id="18" creationId="{BCA0F4ED-A7B3-6F32-F66C-C189B5A2632E}"/>
          </ac:spMkLst>
        </pc:spChg>
        <pc:spChg chg="mod">
          <ac:chgData name="البوربوينت الإسلامي" userId="8292d700421e9dbf" providerId="LiveId" clId="{ADBE7439-5708-4F39-92D2-41F7FACD5D77}" dt="2024-09-14T16:58:34.222" v="529" actId="20577"/>
          <ac:spMkLst>
            <pc:docMk/>
            <pc:sldMk cId="3260838808" sldId="269"/>
            <ac:spMk id="26" creationId="{153A2515-7A2C-7388-E1F0-ACE131B15ADD}"/>
          </ac:spMkLst>
        </pc:spChg>
        <pc:spChg chg="mod">
          <ac:chgData name="البوربوينت الإسلامي" userId="8292d700421e9dbf" providerId="LiveId" clId="{ADBE7439-5708-4F39-92D2-41F7FACD5D77}" dt="2024-09-14T17:32:15.222" v="842" actId="20577"/>
          <ac:spMkLst>
            <pc:docMk/>
            <pc:sldMk cId="3260838808" sldId="269"/>
            <ac:spMk id="28" creationId="{7C54DC08-335D-A09F-C5E3-BF718B37BD0B}"/>
          </ac:spMkLst>
        </pc:spChg>
        <pc:spChg chg="mod">
          <ac:chgData name="البوربوينت الإسلامي" userId="8292d700421e9dbf" providerId="LiveId" clId="{ADBE7439-5708-4F39-92D2-41F7FACD5D77}" dt="2024-09-14T17:32:10.520" v="838" actId="20577"/>
          <ac:spMkLst>
            <pc:docMk/>
            <pc:sldMk cId="3260838808" sldId="269"/>
            <ac:spMk id="31" creationId="{21A1B915-12CB-8262-6D4E-9FA04BD182CD}"/>
          </ac:spMkLst>
        </pc:spChg>
      </pc:sldChg>
      <pc:sldChg chg="modSp add mod replId">
        <pc:chgData name="البوربوينت الإسلامي" userId="8292d700421e9dbf" providerId="LiveId" clId="{ADBE7439-5708-4F39-92D2-41F7FACD5D77}" dt="2024-09-14T17:33:59.895" v="857" actId="20577"/>
        <pc:sldMkLst>
          <pc:docMk/>
          <pc:sldMk cId="1558255483" sldId="270"/>
        </pc:sldMkLst>
        <pc:spChg chg="mod">
          <ac:chgData name="البوربوينت الإسلامي" userId="8292d700421e9dbf" providerId="LiveId" clId="{ADBE7439-5708-4F39-92D2-41F7FACD5D77}" dt="2024-09-14T17:23:38.117" v="713"/>
          <ac:spMkLst>
            <pc:docMk/>
            <pc:sldMk cId="1558255483" sldId="270"/>
            <ac:spMk id="18" creationId="{BCA0F4ED-A7B3-6F32-F66C-C189B5A2632E}"/>
          </ac:spMkLst>
        </pc:spChg>
        <pc:spChg chg="mod">
          <ac:chgData name="البوربوينت الإسلامي" userId="8292d700421e9dbf" providerId="LiveId" clId="{ADBE7439-5708-4F39-92D2-41F7FACD5D77}" dt="2024-09-14T17:00:39.391" v="541" actId="20577"/>
          <ac:spMkLst>
            <pc:docMk/>
            <pc:sldMk cId="1558255483" sldId="270"/>
            <ac:spMk id="26" creationId="{153A2515-7A2C-7388-E1F0-ACE131B15ADD}"/>
          </ac:spMkLst>
        </pc:spChg>
        <pc:spChg chg="mod">
          <ac:chgData name="البوربوينت الإسلامي" userId="8292d700421e9dbf" providerId="LiveId" clId="{ADBE7439-5708-4F39-92D2-41F7FACD5D77}" dt="2024-09-14T17:33:54.011" v="854" actId="20577"/>
          <ac:spMkLst>
            <pc:docMk/>
            <pc:sldMk cId="1558255483" sldId="270"/>
            <ac:spMk id="28" creationId="{7C54DC08-335D-A09F-C5E3-BF718B37BD0B}"/>
          </ac:spMkLst>
        </pc:spChg>
        <pc:spChg chg="mod">
          <ac:chgData name="البوربوينت الإسلامي" userId="8292d700421e9dbf" providerId="LiveId" clId="{ADBE7439-5708-4F39-92D2-41F7FACD5D77}" dt="2024-09-14T17:33:59.895" v="857" actId="20577"/>
          <ac:spMkLst>
            <pc:docMk/>
            <pc:sldMk cId="1558255483" sldId="270"/>
            <ac:spMk id="31" creationId="{21A1B915-12CB-8262-6D4E-9FA04BD182CD}"/>
          </ac:spMkLst>
        </pc:spChg>
      </pc:sldChg>
      <pc:sldChg chg="modSp add mod ord replId">
        <pc:chgData name="البوربوينت الإسلامي" userId="8292d700421e9dbf" providerId="LiveId" clId="{ADBE7439-5708-4F39-92D2-41F7FACD5D77}" dt="2024-09-14T17:33:42.726" v="851" actId="20577"/>
        <pc:sldMkLst>
          <pc:docMk/>
          <pc:sldMk cId="20008439" sldId="271"/>
        </pc:sldMkLst>
        <pc:spChg chg="mod">
          <ac:chgData name="البوربوينت الإسلامي" userId="8292d700421e9dbf" providerId="LiveId" clId="{ADBE7439-5708-4F39-92D2-41F7FACD5D77}" dt="2024-09-14T17:23:31.217" v="712" actId="6549"/>
          <ac:spMkLst>
            <pc:docMk/>
            <pc:sldMk cId="20008439" sldId="271"/>
            <ac:spMk id="18" creationId="{BCA0F4ED-A7B3-6F32-F66C-C189B5A2632E}"/>
          </ac:spMkLst>
        </pc:spChg>
        <pc:spChg chg="mod">
          <ac:chgData name="البوربوينت الإسلامي" userId="8292d700421e9dbf" providerId="LiveId" clId="{ADBE7439-5708-4F39-92D2-41F7FACD5D77}" dt="2024-09-14T17:33:19.304" v="843" actId="20577"/>
          <ac:spMkLst>
            <pc:docMk/>
            <pc:sldMk cId="20008439" sldId="271"/>
            <ac:spMk id="26" creationId="{153A2515-7A2C-7388-E1F0-ACE131B15ADD}"/>
          </ac:spMkLst>
        </pc:spChg>
        <pc:spChg chg="mod">
          <ac:chgData name="البوربوينت الإسلامي" userId="8292d700421e9dbf" providerId="LiveId" clId="{ADBE7439-5708-4F39-92D2-41F7FACD5D77}" dt="2024-09-14T17:33:30.616" v="847" actId="20577"/>
          <ac:spMkLst>
            <pc:docMk/>
            <pc:sldMk cId="20008439" sldId="271"/>
            <ac:spMk id="28" creationId="{7C54DC08-335D-A09F-C5E3-BF718B37BD0B}"/>
          </ac:spMkLst>
        </pc:spChg>
        <pc:spChg chg="mod">
          <ac:chgData name="البوربوينت الإسلامي" userId="8292d700421e9dbf" providerId="LiveId" clId="{ADBE7439-5708-4F39-92D2-41F7FACD5D77}" dt="2024-09-14T17:33:42.726" v="851" actId="20577"/>
          <ac:spMkLst>
            <pc:docMk/>
            <pc:sldMk cId="20008439" sldId="271"/>
            <ac:spMk id="31" creationId="{21A1B915-12CB-8262-6D4E-9FA04BD182CD}"/>
          </ac:spMkLst>
        </pc:spChg>
      </pc:sldChg>
      <pc:sldChg chg="modSp add mod">
        <pc:chgData name="البوربوينت الإسلامي" userId="8292d700421e9dbf" providerId="LiveId" clId="{ADBE7439-5708-4F39-92D2-41F7FACD5D77}" dt="2024-09-14T17:34:16.549" v="863" actId="20577"/>
        <pc:sldMkLst>
          <pc:docMk/>
          <pc:sldMk cId="2626090376" sldId="272"/>
        </pc:sldMkLst>
        <pc:spChg chg="mod">
          <ac:chgData name="البوربوينت الإسلامي" userId="8292d700421e9dbf" providerId="LiveId" clId="{ADBE7439-5708-4F39-92D2-41F7FACD5D77}" dt="2024-09-14T17:23:51.259" v="717" actId="6549"/>
          <ac:spMkLst>
            <pc:docMk/>
            <pc:sldMk cId="2626090376" sldId="272"/>
            <ac:spMk id="18" creationId="{BCA0F4ED-A7B3-6F32-F66C-C189B5A2632E}"/>
          </ac:spMkLst>
        </pc:spChg>
        <pc:spChg chg="mod">
          <ac:chgData name="البوربوينت الإسلامي" userId="8292d700421e9dbf" providerId="LiveId" clId="{ADBE7439-5708-4F39-92D2-41F7FACD5D77}" dt="2024-09-14T17:00:16.304" v="537"/>
          <ac:spMkLst>
            <pc:docMk/>
            <pc:sldMk cId="2626090376" sldId="272"/>
            <ac:spMk id="26" creationId="{153A2515-7A2C-7388-E1F0-ACE131B15ADD}"/>
          </ac:spMkLst>
        </pc:spChg>
        <pc:spChg chg="mod">
          <ac:chgData name="البوربوينت الإسلامي" userId="8292d700421e9dbf" providerId="LiveId" clId="{ADBE7439-5708-4F39-92D2-41F7FACD5D77}" dt="2024-09-14T17:34:16.549" v="863" actId="20577"/>
          <ac:spMkLst>
            <pc:docMk/>
            <pc:sldMk cId="2626090376" sldId="272"/>
            <ac:spMk id="28" creationId="{7C54DC08-335D-A09F-C5E3-BF718B37BD0B}"/>
          </ac:spMkLst>
        </pc:spChg>
        <pc:spChg chg="mod">
          <ac:chgData name="البوربوينت الإسلامي" userId="8292d700421e9dbf" providerId="LiveId" clId="{ADBE7439-5708-4F39-92D2-41F7FACD5D77}" dt="2024-09-14T17:34:10.495" v="860" actId="20577"/>
          <ac:spMkLst>
            <pc:docMk/>
            <pc:sldMk cId="2626090376" sldId="272"/>
            <ac:spMk id="31" creationId="{21A1B915-12CB-8262-6D4E-9FA04BD182CD}"/>
          </ac:spMkLst>
        </pc:spChg>
      </pc:sldChg>
      <pc:sldChg chg="modSp add mod replId">
        <pc:chgData name="البوربوينت الإسلامي" userId="8292d700421e9dbf" providerId="LiveId" clId="{ADBE7439-5708-4F39-92D2-41F7FACD5D77}" dt="2024-09-14T17:34:30.477" v="867" actId="20577"/>
        <pc:sldMkLst>
          <pc:docMk/>
          <pc:sldMk cId="2530043580" sldId="273"/>
        </pc:sldMkLst>
        <pc:spChg chg="mod">
          <ac:chgData name="البوربوينت الإسلامي" userId="8292d700421e9dbf" providerId="LiveId" clId="{ADBE7439-5708-4F39-92D2-41F7FACD5D77}" dt="2024-09-14T17:23:58.150" v="718" actId="313"/>
          <ac:spMkLst>
            <pc:docMk/>
            <pc:sldMk cId="2530043580" sldId="273"/>
            <ac:spMk id="18" creationId="{BCA0F4ED-A7B3-6F32-F66C-C189B5A2632E}"/>
          </ac:spMkLst>
        </pc:spChg>
        <pc:spChg chg="mod">
          <ac:chgData name="البوربوينت الإسلامي" userId="8292d700421e9dbf" providerId="LiveId" clId="{ADBE7439-5708-4F39-92D2-41F7FACD5D77}" dt="2024-09-14T17:01:25.144" v="552" actId="20577"/>
          <ac:spMkLst>
            <pc:docMk/>
            <pc:sldMk cId="2530043580" sldId="273"/>
            <ac:spMk id="26" creationId="{153A2515-7A2C-7388-E1F0-ACE131B15ADD}"/>
          </ac:spMkLst>
        </pc:spChg>
        <pc:spChg chg="mod">
          <ac:chgData name="البوربوينت الإسلامي" userId="8292d700421e9dbf" providerId="LiveId" clId="{ADBE7439-5708-4F39-92D2-41F7FACD5D77}" dt="2024-09-14T17:34:26.268" v="865" actId="20577"/>
          <ac:spMkLst>
            <pc:docMk/>
            <pc:sldMk cId="2530043580" sldId="273"/>
            <ac:spMk id="28" creationId="{7C54DC08-335D-A09F-C5E3-BF718B37BD0B}"/>
          </ac:spMkLst>
        </pc:spChg>
        <pc:spChg chg="mod">
          <ac:chgData name="البوربوينت الإسلامي" userId="8292d700421e9dbf" providerId="LiveId" clId="{ADBE7439-5708-4F39-92D2-41F7FACD5D77}" dt="2024-09-14T17:34:30.477" v="867" actId="20577"/>
          <ac:spMkLst>
            <pc:docMk/>
            <pc:sldMk cId="2530043580" sldId="273"/>
            <ac:spMk id="31" creationId="{21A1B915-12CB-8262-6D4E-9FA04BD182CD}"/>
          </ac:spMkLst>
        </pc:spChg>
      </pc:sldChg>
      <pc:sldChg chg="modSp add mod replId">
        <pc:chgData name="البوربوينت الإسلامي" userId="8292d700421e9dbf" providerId="LiveId" clId="{ADBE7439-5708-4F39-92D2-41F7FACD5D77}" dt="2024-09-14T17:34:50.014" v="873" actId="20577"/>
        <pc:sldMkLst>
          <pc:docMk/>
          <pc:sldMk cId="4261220744" sldId="274"/>
        </pc:sldMkLst>
        <pc:spChg chg="mod">
          <ac:chgData name="البوربوينت الإسلامي" userId="8292d700421e9dbf" providerId="LiveId" clId="{ADBE7439-5708-4F39-92D2-41F7FACD5D77}" dt="2024-09-14T17:24:14.716" v="719"/>
          <ac:spMkLst>
            <pc:docMk/>
            <pc:sldMk cId="4261220744" sldId="274"/>
            <ac:spMk id="18" creationId="{BCA0F4ED-A7B3-6F32-F66C-C189B5A2632E}"/>
          </ac:spMkLst>
        </pc:spChg>
        <pc:spChg chg="mod">
          <ac:chgData name="البوربوينت الإسلامي" userId="8292d700421e9dbf" providerId="LiveId" clId="{ADBE7439-5708-4F39-92D2-41F7FACD5D77}" dt="2024-09-14T17:01:51.220" v="563" actId="20577"/>
          <ac:spMkLst>
            <pc:docMk/>
            <pc:sldMk cId="4261220744" sldId="274"/>
            <ac:spMk id="26" creationId="{153A2515-7A2C-7388-E1F0-ACE131B15ADD}"/>
          </ac:spMkLst>
        </pc:spChg>
        <pc:spChg chg="mod">
          <ac:chgData name="البوربوينت الإسلامي" userId="8292d700421e9dbf" providerId="LiveId" clId="{ADBE7439-5708-4F39-92D2-41F7FACD5D77}" dt="2024-09-14T17:34:41.597" v="870" actId="20577"/>
          <ac:spMkLst>
            <pc:docMk/>
            <pc:sldMk cId="4261220744" sldId="274"/>
            <ac:spMk id="28" creationId="{7C54DC08-335D-A09F-C5E3-BF718B37BD0B}"/>
          </ac:spMkLst>
        </pc:spChg>
        <pc:spChg chg="mod">
          <ac:chgData name="البوربوينت الإسلامي" userId="8292d700421e9dbf" providerId="LiveId" clId="{ADBE7439-5708-4F39-92D2-41F7FACD5D77}" dt="2024-09-14T17:34:50.014" v="873" actId="20577"/>
          <ac:spMkLst>
            <pc:docMk/>
            <pc:sldMk cId="4261220744" sldId="274"/>
            <ac:spMk id="31" creationId="{21A1B915-12CB-8262-6D4E-9FA04BD182CD}"/>
          </ac:spMkLst>
        </pc:spChg>
      </pc:sldChg>
      <pc:sldChg chg="modSp add mod replId">
        <pc:chgData name="البوربوينت الإسلامي" userId="8292d700421e9dbf" providerId="LiveId" clId="{ADBE7439-5708-4F39-92D2-41F7FACD5D77}" dt="2024-09-14T17:24:23.203" v="720"/>
        <pc:sldMkLst>
          <pc:docMk/>
          <pc:sldMk cId="147876616" sldId="275"/>
        </pc:sldMkLst>
        <pc:spChg chg="mod">
          <ac:chgData name="البوربوينت الإسلامي" userId="8292d700421e9dbf" providerId="LiveId" clId="{ADBE7439-5708-4F39-92D2-41F7FACD5D77}" dt="2024-09-14T17:24:23.203" v="720"/>
          <ac:spMkLst>
            <pc:docMk/>
            <pc:sldMk cId="147876616" sldId="275"/>
            <ac:spMk id="18" creationId="{BCA0F4ED-A7B3-6F32-F66C-C189B5A2632E}"/>
          </ac:spMkLst>
        </pc:spChg>
        <pc:spChg chg="mod">
          <ac:chgData name="البوربوينت الإسلامي" userId="8292d700421e9dbf" providerId="LiveId" clId="{ADBE7439-5708-4F39-92D2-41F7FACD5D77}" dt="2024-09-14T17:02:18.395" v="565"/>
          <ac:spMkLst>
            <pc:docMk/>
            <pc:sldMk cId="147876616" sldId="275"/>
            <ac:spMk id="26" creationId="{153A2515-7A2C-7388-E1F0-ACE131B15ADD}"/>
          </ac:spMkLst>
        </pc:spChg>
        <pc:spChg chg="mod">
          <ac:chgData name="البوربوينت الإسلامي" userId="8292d700421e9dbf" providerId="LiveId" clId="{ADBE7439-5708-4F39-92D2-41F7FACD5D77}" dt="2024-09-14T17:02:45.562" v="572" actId="20577"/>
          <ac:spMkLst>
            <pc:docMk/>
            <pc:sldMk cId="147876616" sldId="275"/>
            <ac:spMk id="28" creationId="{7C54DC08-335D-A09F-C5E3-BF718B37BD0B}"/>
          </ac:spMkLst>
        </pc:spChg>
        <pc:spChg chg="mod">
          <ac:chgData name="البوربوينت الإسلامي" userId="8292d700421e9dbf" providerId="LiveId" clId="{ADBE7439-5708-4F39-92D2-41F7FACD5D77}" dt="2024-09-14T17:02:31.539" v="566"/>
          <ac:spMkLst>
            <pc:docMk/>
            <pc:sldMk cId="147876616" sldId="275"/>
            <ac:spMk id="31" creationId="{21A1B915-12CB-8262-6D4E-9FA04BD182CD}"/>
          </ac:spMkLst>
        </pc:spChg>
      </pc:sldChg>
      <pc:sldChg chg="modSp add mod replId">
        <pc:chgData name="البوربوينت الإسلامي" userId="8292d700421e9dbf" providerId="LiveId" clId="{ADBE7439-5708-4F39-92D2-41F7FACD5D77}" dt="2024-09-14T17:35:18.407" v="908" actId="20577"/>
        <pc:sldMkLst>
          <pc:docMk/>
          <pc:sldMk cId="154472215" sldId="276"/>
        </pc:sldMkLst>
        <pc:spChg chg="mod">
          <ac:chgData name="البوربوينت الإسلامي" userId="8292d700421e9dbf" providerId="LiveId" clId="{ADBE7439-5708-4F39-92D2-41F7FACD5D77}" dt="2024-09-14T17:35:18.407" v="908" actId="20577"/>
          <ac:spMkLst>
            <pc:docMk/>
            <pc:sldMk cId="154472215" sldId="276"/>
            <ac:spMk id="18" creationId="{BCA0F4ED-A7B3-6F32-F66C-C189B5A2632E}"/>
          </ac:spMkLst>
        </pc:spChg>
        <pc:spChg chg="mod">
          <ac:chgData name="البوربوينت الإسلامي" userId="8292d700421e9dbf" providerId="LiveId" clId="{ADBE7439-5708-4F39-92D2-41F7FACD5D77}" dt="2024-09-14T17:03:08.971" v="585" actId="20577"/>
          <ac:spMkLst>
            <pc:docMk/>
            <pc:sldMk cId="154472215" sldId="276"/>
            <ac:spMk id="26" creationId="{153A2515-7A2C-7388-E1F0-ACE131B15ADD}"/>
          </ac:spMkLst>
        </pc:spChg>
        <pc:spChg chg="mod">
          <ac:chgData name="البوربوينت الإسلامي" userId="8292d700421e9dbf" providerId="LiveId" clId="{ADBE7439-5708-4F39-92D2-41F7FACD5D77}" dt="2024-09-14T17:35:05.229" v="886" actId="20577"/>
          <ac:spMkLst>
            <pc:docMk/>
            <pc:sldMk cId="154472215" sldId="276"/>
            <ac:spMk id="28" creationId="{7C54DC08-335D-A09F-C5E3-BF718B37BD0B}"/>
          </ac:spMkLst>
        </pc:spChg>
        <pc:spChg chg="mod">
          <ac:chgData name="البوربوينت الإسلامي" userId="8292d700421e9dbf" providerId="LiveId" clId="{ADBE7439-5708-4F39-92D2-41F7FACD5D77}" dt="2024-09-14T17:35:10.774" v="895" actId="20577"/>
          <ac:spMkLst>
            <pc:docMk/>
            <pc:sldMk cId="154472215" sldId="276"/>
            <ac:spMk id="31" creationId="{21A1B915-12CB-8262-6D4E-9FA04BD182CD}"/>
          </ac:spMkLst>
        </pc:spChg>
      </pc:sldChg>
      <pc:sldChg chg="modSp add mod replId">
        <pc:chgData name="البوربوينت الإسلامي" userId="8292d700421e9dbf" providerId="LiveId" clId="{ADBE7439-5708-4F39-92D2-41F7FACD5D77}" dt="2024-09-14T17:04:00.135" v="595" actId="20577"/>
        <pc:sldMkLst>
          <pc:docMk/>
          <pc:sldMk cId="1698915014" sldId="277"/>
        </pc:sldMkLst>
        <pc:spChg chg="mod">
          <ac:chgData name="البوربوينت الإسلامي" userId="8292d700421e9dbf" providerId="LiveId" clId="{ADBE7439-5708-4F39-92D2-41F7FACD5D77}" dt="2024-09-14T17:03:35.215" v="586"/>
          <ac:spMkLst>
            <pc:docMk/>
            <pc:sldMk cId="1698915014" sldId="277"/>
            <ac:spMk id="18" creationId="{BCA0F4ED-A7B3-6F32-F66C-C189B5A2632E}"/>
          </ac:spMkLst>
        </pc:spChg>
        <pc:spChg chg="mod">
          <ac:chgData name="البوربوينت الإسلامي" userId="8292d700421e9dbf" providerId="LiveId" clId="{ADBE7439-5708-4F39-92D2-41F7FACD5D77}" dt="2024-09-14T17:03:45.108" v="587"/>
          <ac:spMkLst>
            <pc:docMk/>
            <pc:sldMk cId="1698915014" sldId="277"/>
            <ac:spMk id="26" creationId="{153A2515-7A2C-7388-E1F0-ACE131B15ADD}"/>
          </ac:spMkLst>
        </pc:spChg>
        <pc:spChg chg="mod">
          <ac:chgData name="البوربوينت الإسلامي" userId="8292d700421e9dbf" providerId="LiveId" clId="{ADBE7439-5708-4F39-92D2-41F7FACD5D77}" dt="2024-09-14T17:03:55.078" v="588"/>
          <ac:spMkLst>
            <pc:docMk/>
            <pc:sldMk cId="1698915014" sldId="277"/>
            <ac:spMk id="28" creationId="{7C54DC08-335D-A09F-C5E3-BF718B37BD0B}"/>
          </ac:spMkLst>
        </pc:spChg>
        <pc:spChg chg="mod">
          <ac:chgData name="البوربوينت الإسلامي" userId="8292d700421e9dbf" providerId="LiveId" clId="{ADBE7439-5708-4F39-92D2-41F7FACD5D77}" dt="2024-09-14T17:04:00.135" v="595" actId="20577"/>
          <ac:spMkLst>
            <pc:docMk/>
            <pc:sldMk cId="1698915014" sldId="277"/>
            <ac:spMk id="31" creationId="{21A1B915-12CB-8262-6D4E-9FA04BD182CD}"/>
          </ac:spMkLst>
        </pc:spChg>
      </pc:sldChg>
      <pc:sldChg chg="modSp add mod replId">
        <pc:chgData name="البوربوينت الإسلامي" userId="8292d700421e9dbf" providerId="LiveId" clId="{ADBE7439-5708-4F39-92D2-41F7FACD5D77}" dt="2024-09-14T17:24:43.816" v="728" actId="20577"/>
        <pc:sldMkLst>
          <pc:docMk/>
          <pc:sldMk cId="3896136869" sldId="278"/>
        </pc:sldMkLst>
        <pc:spChg chg="mod">
          <ac:chgData name="البوربوينت الإسلامي" userId="8292d700421e9dbf" providerId="LiveId" clId="{ADBE7439-5708-4F39-92D2-41F7FACD5D77}" dt="2024-09-14T17:24:43.816" v="728" actId="20577"/>
          <ac:spMkLst>
            <pc:docMk/>
            <pc:sldMk cId="3896136869" sldId="278"/>
            <ac:spMk id="18" creationId="{BCA0F4ED-A7B3-6F32-F66C-C189B5A2632E}"/>
          </ac:spMkLst>
        </pc:spChg>
        <pc:spChg chg="mod">
          <ac:chgData name="البوربوينت الإسلامي" userId="8292d700421e9dbf" providerId="LiveId" clId="{ADBE7439-5708-4F39-92D2-41F7FACD5D77}" dt="2024-09-14T17:04:32.354" v="608" actId="20577"/>
          <ac:spMkLst>
            <pc:docMk/>
            <pc:sldMk cId="3896136869" sldId="278"/>
            <ac:spMk id="26" creationId="{153A2515-7A2C-7388-E1F0-ACE131B15ADD}"/>
          </ac:spMkLst>
        </pc:spChg>
        <pc:spChg chg="mod">
          <ac:chgData name="البوربوينت الإسلامي" userId="8292d700421e9dbf" providerId="LiveId" clId="{ADBE7439-5708-4F39-92D2-41F7FACD5D77}" dt="2024-09-14T17:04:53.331" v="624" actId="20577"/>
          <ac:spMkLst>
            <pc:docMk/>
            <pc:sldMk cId="3896136869" sldId="278"/>
            <ac:spMk id="28" creationId="{7C54DC08-335D-A09F-C5E3-BF718B37BD0B}"/>
          </ac:spMkLst>
        </pc:spChg>
        <pc:spChg chg="mod">
          <ac:chgData name="البوربوينت الإسلامي" userId="8292d700421e9dbf" providerId="LiveId" clId="{ADBE7439-5708-4F39-92D2-41F7FACD5D77}" dt="2024-09-14T17:04:40.676" v="613" actId="20577"/>
          <ac:spMkLst>
            <pc:docMk/>
            <pc:sldMk cId="3896136869" sldId="278"/>
            <ac:spMk id="31" creationId="{21A1B915-12CB-8262-6D4E-9FA04BD182CD}"/>
          </ac:spMkLst>
        </pc:spChg>
      </pc:sldChg>
      <pc:sldChg chg="modSp add mod replId">
        <pc:chgData name="البوربوينت الإسلامي" userId="8292d700421e9dbf" providerId="LiveId" clId="{ADBE7439-5708-4F39-92D2-41F7FACD5D77}" dt="2024-09-14T17:24:56.165" v="730" actId="20577"/>
        <pc:sldMkLst>
          <pc:docMk/>
          <pc:sldMk cId="3713453244" sldId="279"/>
        </pc:sldMkLst>
        <pc:spChg chg="mod">
          <ac:chgData name="البوربوينت الإسلامي" userId="8292d700421e9dbf" providerId="LiveId" clId="{ADBE7439-5708-4F39-92D2-41F7FACD5D77}" dt="2024-09-14T17:24:56.165" v="730" actId="20577"/>
          <ac:spMkLst>
            <pc:docMk/>
            <pc:sldMk cId="3713453244" sldId="279"/>
            <ac:spMk id="18" creationId="{BCA0F4ED-A7B3-6F32-F66C-C189B5A2632E}"/>
          </ac:spMkLst>
        </pc:spChg>
        <pc:spChg chg="mod">
          <ac:chgData name="البوربوينت الإسلامي" userId="8292d700421e9dbf" providerId="LiveId" clId="{ADBE7439-5708-4F39-92D2-41F7FACD5D77}" dt="2024-09-14T17:14:20.361" v="626"/>
          <ac:spMkLst>
            <pc:docMk/>
            <pc:sldMk cId="3713453244" sldId="279"/>
            <ac:spMk id="26" creationId="{153A2515-7A2C-7388-E1F0-ACE131B15ADD}"/>
          </ac:spMkLst>
        </pc:spChg>
        <pc:spChg chg="mod">
          <ac:chgData name="البوربوينت الإسلامي" userId="8292d700421e9dbf" providerId="LiveId" clId="{ADBE7439-5708-4F39-92D2-41F7FACD5D77}" dt="2024-09-14T17:14:29.638" v="627"/>
          <ac:spMkLst>
            <pc:docMk/>
            <pc:sldMk cId="3713453244" sldId="279"/>
            <ac:spMk id="28" creationId="{7C54DC08-335D-A09F-C5E3-BF718B37BD0B}"/>
          </ac:spMkLst>
        </pc:spChg>
        <pc:spChg chg="mod">
          <ac:chgData name="البوربوينت الإسلامي" userId="8292d700421e9dbf" providerId="LiveId" clId="{ADBE7439-5708-4F39-92D2-41F7FACD5D77}" dt="2024-09-14T17:14:54.522" v="628"/>
          <ac:spMkLst>
            <pc:docMk/>
            <pc:sldMk cId="3713453244" sldId="279"/>
            <ac:spMk id="31" creationId="{21A1B915-12CB-8262-6D4E-9FA04BD182CD}"/>
          </ac:spMkLst>
        </pc:spChg>
      </pc:sldChg>
      <pc:sldChg chg="modSp add mod replId">
        <pc:chgData name="البوربوينت الإسلامي" userId="8292d700421e9dbf" providerId="LiveId" clId="{ADBE7439-5708-4F39-92D2-41F7FACD5D77}" dt="2024-09-14T17:25:07.285" v="731"/>
        <pc:sldMkLst>
          <pc:docMk/>
          <pc:sldMk cId="3516238670" sldId="280"/>
        </pc:sldMkLst>
        <pc:spChg chg="mod">
          <ac:chgData name="البوربوينت الإسلامي" userId="8292d700421e9dbf" providerId="LiveId" clId="{ADBE7439-5708-4F39-92D2-41F7FACD5D77}" dt="2024-09-14T17:25:07.285" v="731"/>
          <ac:spMkLst>
            <pc:docMk/>
            <pc:sldMk cId="3516238670" sldId="280"/>
            <ac:spMk id="18" creationId="{BCA0F4ED-A7B3-6F32-F66C-C189B5A2632E}"/>
          </ac:spMkLst>
        </pc:spChg>
        <pc:spChg chg="mod">
          <ac:chgData name="البوربوينت الإسلامي" userId="8292d700421e9dbf" providerId="LiveId" clId="{ADBE7439-5708-4F39-92D2-41F7FACD5D77}" dt="2024-09-14T17:15:52.941" v="630"/>
          <ac:spMkLst>
            <pc:docMk/>
            <pc:sldMk cId="3516238670" sldId="280"/>
            <ac:spMk id="26" creationId="{153A2515-7A2C-7388-E1F0-ACE131B15ADD}"/>
          </ac:spMkLst>
        </pc:spChg>
        <pc:spChg chg="mod">
          <ac:chgData name="البوربوينت الإسلامي" userId="8292d700421e9dbf" providerId="LiveId" clId="{ADBE7439-5708-4F39-92D2-41F7FACD5D77}" dt="2024-09-14T17:16:12.103" v="641" actId="20577"/>
          <ac:spMkLst>
            <pc:docMk/>
            <pc:sldMk cId="3516238670" sldId="280"/>
            <ac:spMk id="28" creationId="{7C54DC08-335D-A09F-C5E3-BF718B37BD0B}"/>
          </ac:spMkLst>
        </pc:spChg>
        <pc:spChg chg="mod">
          <ac:chgData name="البوربوينت الإسلامي" userId="8292d700421e9dbf" providerId="LiveId" clId="{ADBE7439-5708-4F39-92D2-41F7FACD5D77}" dt="2024-09-14T17:16:18.577" v="645" actId="20577"/>
          <ac:spMkLst>
            <pc:docMk/>
            <pc:sldMk cId="3516238670" sldId="280"/>
            <ac:spMk id="31" creationId="{21A1B915-12CB-8262-6D4E-9FA04BD182CD}"/>
          </ac:spMkLst>
        </pc:spChg>
      </pc:sldChg>
      <pc:sldChg chg="modSp add mod replId">
        <pc:chgData name="البوربوينت الإسلامي" userId="8292d700421e9dbf" providerId="LiveId" clId="{ADBE7439-5708-4F39-92D2-41F7FACD5D77}" dt="2024-09-14T17:25:17.195" v="732" actId="313"/>
        <pc:sldMkLst>
          <pc:docMk/>
          <pc:sldMk cId="2698423675" sldId="281"/>
        </pc:sldMkLst>
        <pc:spChg chg="mod">
          <ac:chgData name="البوربوينت الإسلامي" userId="8292d700421e9dbf" providerId="LiveId" clId="{ADBE7439-5708-4F39-92D2-41F7FACD5D77}" dt="2024-09-14T17:25:17.195" v="732" actId="313"/>
          <ac:spMkLst>
            <pc:docMk/>
            <pc:sldMk cId="2698423675" sldId="281"/>
            <ac:spMk id="18" creationId="{BCA0F4ED-A7B3-6F32-F66C-C189B5A2632E}"/>
          </ac:spMkLst>
        </pc:spChg>
        <pc:spChg chg="mod">
          <ac:chgData name="البوربوينت الإسلامي" userId="8292d700421e9dbf" providerId="LiveId" clId="{ADBE7439-5708-4F39-92D2-41F7FACD5D77}" dt="2024-09-14T17:16:47.597" v="656" actId="20577"/>
          <ac:spMkLst>
            <pc:docMk/>
            <pc:sldMk cId="2698423675" sldId="281"/>
            <ac:spMk id="26" creationId="{153A2515-7A2C-7388-E1F0-ACE131B15ADD}"/>
          </ac:spMkLst>
        </pc:spChg>
        <pc:spChg chg="mod">
          <ac:chgData name="البوربوينت الإسلامي" userId="8292d700421e9dbf" providerId="LiveId" clId="{ADBE7439-5708-4F39-92D2-41F7FACD5D77}" dt="2024-09-14T17:17:05.655" v="662" actId="20577"/>
          <ac:spMkLst>
            <pc:docMk/>
            <pc:sldMk cId="2698423675" sldId="281"/>
            <ac:spMk id="28" creationId="{7C54DC08-335D-A09F-C5E3-BF718B37BD0B}"/>
          </ac:spMkLst>
        </pc:spChg>
        <pc:spChg chg="mod">
          <ac:chgData name="البوربوينت الإسلامي" userId="8292d700421e9dbf" providerId="LiveId" clId="{ADBE7439-5708-4F39-92D2-41F7FACD5D77}" dt="2024-09-14T17:16:54.719" v="659" actId="20577"/>
          <ac:spMkLst>
            <pc:docMk/>
            <pc:sldMk cId="2698423675" sldId="281"/>
            <ac:spMk id="31" creationId="{21A1B915-12CB-8262-6D4E-9FA04BD182CD}"/>
          </ac:spMkLst>
        </pc:spChg>
      </pc:sldChg>
      <pc:sldChg chg="modSp add mod replId">
        <pc:chgData name="البوربوينت الإسلامي" userId="8292d700421e9dbf" providerId="LiveId" clId="{ADBE7439-5708-4F39-92D2-41F7FACD5D77}" dt="2024-09-14T17:18:24.445" v="666"/>
        <pc:sldMkLst>
          <pc:docMk/>
          <pc:sldMk cId="3651072696" sldId="282"/>
        </pc:sldMkLst>
        <pc:spChg chg="mod">
          <ac:chgData name="البوربوينت الإسلامي" userId="8292d700421e9dbf" providerId="LiveId" clId="{ADBE7439-5708-4F39-92D2-41F7FACD5D77}" dt="2024-09-14T17:18:01.774" v="663"/>
          <ac:spMkLst>
            <pc:docMk/>
            <pc:sldMk cId="3651072696" sldId="282"/>
            <ac:spMk id="18" creationId="{BCA0F4ED-A7B3-6F32-F66C-C189B5A2632E}"/>
          </ac:spMkLst>
        </pc:spChg>
        <pc:spChg chg="mod">
          <ac:chgData name="البوربوينت الإسلامي" userId="8292d700421e9dbf" providerId="LiveId" clId="{ADBE7439-5708-4F39-92D2-41F7FACD5D77}" dt="2024-09-14T17:18:09.431" v="664"/>
          <ac:spMkLst>
            <pc:docMk/>
            <pc:sldMk cId="3651072696" sldId="282"/>
            <ac:spMk id="26" creationId="{153A2515-7A2C-7388-E1F0-ACE131B15ADD}"/>
          </ac:spMkLst>
        </pc:spChg>
        <pc:spChg chg="mod">
          <ac:chgData name="البوربوينت الإسلامي" userId="8292d700421e9dbf" providerId="LiveId" clId="{ADBE7439-5708-4F39-92D2-41F7FACD5D77}" dt="2024-09-14T17:18:17.169" v="665"/>
          <ac:spMkLst>
            <pc:docMk/>
            <pc:sldMk cId="3651072696" sldId="282"/>
            <ac:spMk id="28" creationId="{7C54DC08-335D-A09F-C5E3-BF718B37BD0B}"/>
          </ac:spMkLst>
        </pc:spChg>
        <pc:spChg chg="mod">
          <ac:chgData name="البوربوينت الإسلامي" userId="8292d700421e9dbf" providerId="LiveId" clId="{ADBE7439-5708-4F39-92D2-41F7FACD5D77}" dt="2024-09-14T17:18:24.445" v="666"/>
          <ac:spMkLst>
            <pc:docMk/>
            <pc:sldMk cId="3651072696" sldId="282"/>
            <ac:spMk id="31" creationId="{21A1B915-12CB-8262-6D4E-9FA04BD182CD}"/>
          </ac:spMkLst>
        </pc:spChg>
      </pc:sldChg>
      <pc:sldChg chg="modSp add mod replId">
        <pc:chgData name="البوربوينت الإسلامي" userId="8292d700421e9dbf" providerId="LiveId" clId="{ADBE7439-5708-4F39-92D2-41F7FACD5D77}" dt="2024-09-14T17:20:29.121" v="670"/>
        <pc:sldMkLst>
          <pc:docMk/>
          <pc:sldMk cId="3088371422" sldId="283"/>
        </pc:sldMkLst>
        <pc:spChg chg="mod">
          <ac:chgData name="البوربوينت الإسلامي" userId="8292d700421e9dbf" providerId="LiveId" clId="{ADBE7439-5708-4F39-92D2-41F7FACD5D77}" dt="2024-09-14T17:18:41.591" v="667"/>
          <ac:spMkLst>
            <pc:docMk/>
            <pc:sldMk cId="3088371422" sldId="283"/>
            <ac:spMk id="18" creationId="{BCA0F4ED-A7B3-6F32-F66C-C189B5A2632E}"/>
          </ac:spMkLst>
        </pc:spChg>
        <pc:spChg chg="mod">
          <ac:chgData name="البوربوينت الإسلامي" userId="8292d700421e9dbf" providerId="LiveId" clId="{ADBE7439-5708-4F39-92D2-41F7FACD5D77}" dt="2024-09-14T17:18:51.108" v="668"/>
          <ac:spMkLst>
            <pc:docMk/>
            <pc:sldMk cId="3088371422" sldId="283"/>
            <ac:spMk id="26" creationId="{153A2515-7A2C-7388-E1F0-ACE131B15ADD}"/>
          </ac:spMkLst>
        </pc:spChg>
        <pc:spChg chg="mod">
          <ac:chgData name="البوربوينت الإسلامي" userId="8292d700421e9dbf" providerId="LiveId" clId="{ADBE7439-5708-4F39-92D2-41F7FACD5D77}" dt="2024-09-14T17:19:03.277" v="669"/>
          <ac:spMkLst>
            <pc:docMk/>
            <pc:sldMk cId="3088371422" sldId="283"/>
            <ac:spMk id="28" creationId="{7C54DC08-335D-A09F-C5E3-BF718B37BD0B}"/>
          </ac:spMkLst>
        </pc:spChg>
        <pc:spChg chg="mod">
          <ac:chgData name="البوربوينت الإسلامي" userId="8292d700421e9dbf" providerId="LiveId" clId="{ADBE7439-5708-4F39-92D2-41F7FACD5D77}" dt="2024-09-14T17:20:29.121" v="670"/>
          <ac:spMkLst>
            <pc:docMk/>
            <pc:sldMk cId="3088371422" sldId="283"/>
            <ac:spMk id="31" creationId="{21A1B915-12CB-8262-6D4E-9FA04BD182CD}"/>
          </ac:spMkLst>
        </pc:spChg>
      </pc:sldChg>
      <pc:sldChg chg="modSp add mod ord">
        <pc:chgData name="البوربوينت الإسلامي" userId="8292d700421e9dbf" providerId="LiveId" clId="{ADBE7439-5708-4F39-92D2-41F7FACD5D77}" dt="2024-09-14T17:21:05.936" v="674"/>
        <pc:sldMkLst>
          <pc:docMk/>
          <pc:sldMk cId="1868155935" sldId="284"/>
        </pc:sldMkLst>
        <pc:spChg chg="mod">
          <ac:chgData name="البوربوينت الإسلامي" userId="8292d700421e9dbf" providerId="LiveId" clId="{ADBE7439-5708-4F39-92D2-41F7FACD5D77}" dt="2024-09-14T17:20:41.931" v="671"/>
          <ac:spMkLst>
            <pc:docMk/>
            <pc:sldMk cId="1868155935" sldId="284"/>
            <ac:spMk id="18" creationId="{BCA0F4ED-A7B3-6F32-F66C-C189B5A2632E}"/>
          </ac:spMkLst>
        </pc:spChg>
        <pc:spChg chg="mod">
          <ac:chgData name="البوربوينت الإسلامي" userId="8292d700421e9dbf" providerId="LiveId" clId="{ADBE7439-5708-4F39-92D2-41F7FACD5D77}" dt="2024-09-14T17:20:49.720" v="672"/>
          <ac:spMkLst>
            <pc:docMk/>
            <pc:sldMk cId="1868155935" sldId="284"/>
            <ac:spMk id="26" creationId="{153A2515-7A2C-7388-E1F0-ACE131B15ADD}"/>
          </ac:spMkLst>
        </pc:spChg>
        <pc:spChg chg="mod">
          <ac:chgData name="البوربوينت الإسلامي" userId="8292d700421e9dbf" providerId="LiveId" clId="{ADBE7439-5708-4F39-92D2-41F7FACD5D77}" dt="2024-09-14T17:20:58.012" v="673"/>
          <ac:spMkLst>
            <pc:docMk/>
            <pc:sldMk cId="1868155935" sldId="284"/>
            <ac:spMk id="28" creationId="{7C54DC08-335D-A09F-C5E3-BF718B37BD0B}"/>
          </ac:spMkLst>
        </pc:spChg>
        <pc:spChg chg="mod">
          <ac:chgData name="البوربوينت الإسلامي" userId="8292d700421e9dbf" providerId="LiveId" clId="{ADBE7439-5708-4F39-92D2-41F7FACD5D77}" dt="2024-09-14T17:21:05.936" v="674"/>
          <ac:spMkLst>
            <pc:docMk/>
            <pc:sldMk cId="1868155935" sldId="284"/>
            <ac:spMk id="31" creationId="{21A1B915-12CB-8262-6D4E-9FA04BD182CD}"/>
          </ac:spMkLst>
        </pc:spChg>
      </pc:sldChg>
      <pc:sldMasterChg chg="add addSldLayout">
        <pc:chgData name="البوربوينت الإسلامي" userId="8292d700421e9dbf" providerId="LiveId" clId="{ADBE7439-5708-4F39-92D2-41F7FACD5D77}" dt="2024-09-14T16:44:28.795" v="371" actId="27028"/>
        <pc:sldMasterMkLst>
          <pc:docMk/>
          <pc:sldMasterMk cId="4179388560" sldId="2147483660"/>
        </pc:sldMasterMkLst>
        <pc:sldLayoutChg chg="add">
          <pc:chgData name="البوربوينت الإسلامي" userId="8292d700421e9dbf" providerId="LiveId" clId="{ADBE7439-5708-4F39-92D2-41F7FACD5D77}" dt="2024-09-14T16:44:28.795" v="371" actId="27028"/>
          <pc:sldLayoutMkLst>
            <pc:docMk/>
            <pc:sldMasterMk cId="4179388560" sldId="2147483660"/>
            <pc:sldLayoutMk cId="4239396527" sldId="2147483661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D7885BE-3E60-B384-7166-F2085D9700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A813D870-3136-5D2C-2D3B-474EEB4A93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AD7C30C-9D06-1DE9-9E53-5163750B9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A6182-BCA0-47DB-A71A-0D50AFB93175}" type="datetimeFigureOut">
              <a:rPr lang="ar-JO" smtClean="0"/>
              <a:t>16/10/1446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BCE9EB1-8EAD-3456-39AE-B4F253C51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B8C8163-94DE-2B88-887C-99D0DCEDC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928FA-7FA0-4E6B-9C7B-835B0A9C8650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642626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885D617-1EB9-4A48-5D6B-767587140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2DFF514B-A429-D5EE-46F7-DE9E7D10B3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41598C9-15C1-94C7-C077-D0E8F3FB6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A6182-BCA0-47DB-A71A-0D50AFB93175}" type="datetimeFigureOut">
              <a:rPr lang="ar-JO" smtClean="0"/>
              <a:t>16/10/1446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573205D-E9AB-9E97-510B-99F5B6C57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B780799-E699-1536-28FA-0CA947748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928FA-7FA0-4E6B-9C7B-835B0A9C8650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097119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8B7FD75B-3F70-410E-6DD7-AFDA6CA7C8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3B76BB8E-4C26-642A-366E-2208AE9F2C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89DC78D-8693-E88A-C6A0-5B91EE577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A6182-BCA0-47DB-A71A-0D50AFB93175}" type="datetimeFigureOut">
              <a:rPr lang="ar-JO" smtClean="0"/>
              <a:t>16/10/1446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58370E4-6F0B-C2A7-202A-826781DD5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A60DDFB-A7BD-118B-6B07-EEA1A85F3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928FA-7FA0-4E6B-9C7B-835B0A9C8650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774776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27FD8C8-1F4D-9B3A-1C92-5ABCF302A2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3755CAF-BDC1-0CE1-7C2F-DBC0C9B29E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6AB6747-B8BF-62BB-BA60-F68A12C71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7488D8-EB0E-423F-81C1-0F7BC0B04D81}" type="datetimeFigureOut">
              <a:rPr kumimoji="0" lang="ar-J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16/10/1446</a:t>
            </a:fld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B43EF66-7BBC-2B6B-0A55-F50D9F2F1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FD614FB-4F9D-1FBD-BB89-C7B264C7D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51D081-0B4F-410B-BD58-E9CBF16D179D}" type="slidenum">
              <a:rPr kumimoji="0" lang="ar-J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236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A83B6DB-2A1D-64FB-1BC7-8AC13276A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C1BB489-82EB-E8C9-BD01-5C66475A48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99DA02B-9CCB-19C7-1412-F4410D902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A6182-BCA0-47DB-A71A-0D50AFB93175}" type="datetimeFigureOut">
              <a:rPr lang="ar-JO" smtClean="0"/>
              <a:t>16/10/1446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FD4F5B3-CDAE-E677-B180-0F4B40B06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997ACDA-35AE-0854-8BCD-0A54B894B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928FA-7FA0-4E6B-9C7B-835B0A9C8650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421008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16659EC-BFC2-05AF-2E50-863CC8A46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FBA4982-89D7-C887-263E-43200930F3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E96FF43-0478-CF23-6498-9B5193860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A6182-BCA0-47DB-A71A-0D50AFB93175}" type="datetimeFigureOut">
              <a:rPr lang="ar-JO" smtClean="0"/>
              <a:t>16/10/1446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22BE567-5D00-1026-6A40-02872591B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3EFBE48-E555-69B7-CF3F-4658D460D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928FA-7FA0-4E6B-9C7B-835B0A9C8650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778471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9ABFC7F-1494-100F-BE8F-D623071B4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EF41615-178E-54A7-F4AF-7C5A3BE408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D98BCDC-0BCB-1D39-C4AF-9096D8A93F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7D7C661-001B-CE70-ADA3-F9BF9854D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A6182-BCA0-47DB-A71A-0D50AFB93175}" type="datetimeFigureOut">
              <a:rPr lang="ar-JO" smtClean="0"/>
              <a:t>16/10/1446</a:t>
            </a:fld>
            <a:endParaRPr lang="ar-JO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819A8E1B-55DB-C21D-EA6B-318D27920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E6BBB161-EE8E-AB09-DE62-90397C55F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928FA-7FA0-4E6B-9C7B-835B0A9C8650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08969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6ACF18C-5AA8-1B5E-58A2-E10828A84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20DAF81-9E59-FAA7-B791-BD12660C3F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C3E3E948-A60E-DAD1-4C8A-431CA16DA4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38D33BCE-8260-C53D-AD31-AA05BD3EC7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A79DB20F-AB11-7B0E-2D58-6039A627FD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C2FEF34A-12F4-2D75-3C24-C2205DFDA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A6182-BCA0-47DB-A71A-0D50AFB93175}" type="datetimeFigureOut">
              <a:rPr lang="ar-JO" smtClean="0"/>
              <a:t>16/10/1446</a:t>
            </a:fld>
            <a:endParaRPr lang="ar-JO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F2BCF98B-E259-DEE6-B85C-1EA882510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8815D27A-778D-981A-3785-026DA7DB6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928FA-7FA0-4E6B-9C7B-835B0A9C8650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353785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069AB5C-F9F0-F3A8-7CF4-98D0CFF7A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F1A918D-79DE-614C-C0B5-C79436D2A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A6182-BCA0-47DB-A71A-0D50AFB93175}" type="datetimeFigureOut">
              <a:rPr lang="ar-JO" smtClean="0"/>
              <a:t>16/10/1446</a:t>
            </a:fld>
            <a:endParaRPr lang="ar-JO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97254A76-7D31-C230-7191-48DB1DA82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894A71D2-3342-C527-9CE3-FBE059FFD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928FA-7FA0-4E6B-9C7B-835B0A9C8650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100057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83A41C42-A365-FCD6-AE0A-E75AF50B9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A6182-BCA0-47DB-A71A-0D50AFB93175}" type="datetimeFigureOut">
              <a:rPr lang="ar-JO" smtClean="0"/>
              <a:t>16/10/1446</a:t>
            </a:fld>
            <a:endParaRPr lang="ar-JO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DBDDD184-F668-E08D-03FE-303EFCAD8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7C9087E-E119-B6A1-5318-276E6B84E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928FA-7FA0-4E6B-9C7B-835B0A9C8650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725006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FC81D16-B222-1878-4E73-02B9DD90C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5DE2FA3-049A-BBC6-2389-1EF626024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899DC4F8-07F8-AF2F-F421-6A9DE6D991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96782EA-A991-2774-0A13-09DD3F5DB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A6182-BCA0-47DB-A71A-0D50AFB93175}" type="datetimeFigureOut">
              <a:rPr lang="ar-JO" smtClean="0"/>
              <a:t>16/10/1446</a:t>
            </a:fld>
            <a:endParaRPr lang="ar-JO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9FA3AF3-A877-5748-4B9E-5330EDAA7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3B21016-3674-7FD8-28E2-308381106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928FA-7FA0-4E6B-9C7B-835B0A9C8650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736264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EC05A23-8034-68A4-7F08-F750DD9AF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3D94D39C-85A6-B5DF-4727-8AF47BBC53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JO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2EBFDA7-6440-F5F8-B77F-B2E6B05E26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493D228-C6FF-2860-575B-7A3BD55C2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A6182-BCA0-47DB-A71A-0D50AFB93175}" type="datetimeFigureOut">
              <a:rPr lang="ar-JO" smtClean="0"/>
              <a:t>16/10/1446</a:t>
            </a:fld>
            <a:endParaRPr lang="ar-JO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4A134BC-D278-D5D7-651A-8A83EF198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34193F0-2B11-77AA-5850-B89B45E6B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928FA-7FA0-4E6B-9C7B-835B0A9C8650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451581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4A14B539-6258-CCBE-FE9E-D449FD2C0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AB9FFBD-BC6B-A14A-293B-C401C06394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DD96777-3F9E-01CC-4F1C-768E0F03F2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D3A6182-BCA0-47DB-A71A-0D50AFB93175}" type="datetimeFigureOut">
              <a:rPr lang="ar-JO" smtClean="0"/>
              <a:t>16/10/1446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A9D03E5-16A1-FCB1-E028-294DFA4457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4CDA3DF-F8C0-7BBD-DC42-1CBD9CB38F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44928FA-7FA0-4E6B-9C7B-835B0A9C8650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35035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5EDBDDB1-16F1-3AB9-3C1F-18BCCE421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8A169A7-ACD2-DD35-AC1D-259686DB57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32C904A-7D77-FD64-253F-6DA0892ED1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488D8-EB0E-423F-81C1-0F7BC0B04D81}" type="datetimeFigureOut">
              <a:rPr lang="ar-JO" smtClean="0"/>
              <a:t>16/10/1446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2ED0721-47E3-D00E-EA35-13F772CDB2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6F756B4-842E-0AE3-3F42-214812D5E3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1D081-0B4F-410B-BD58-E9CBF16D179D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402292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zone.net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5" Type="http://schemas.openxmlformats.org/officeDocument/2006/relationships/hyperlink" Target="https://www.buymeacoffee.com/islamicpowerpoint" TargetMode="External"/><Relationship Id="rId4" Type="http://schemas.openxmlformats.org/officeDocument/2006/relationships/hyperlink" Target="https://www.youtube.com/@IslamicPowerPoint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@IslamicPowerPoint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47231096-3489-F4AD-F18F-68663C9D5171}"/>
              </a:ext>
            </a:extLst>
          </p:cNvPr>
          <p:cNvSpPr txBox="1"/>
          <p:nvPr/>
        </p:nvSpPr>
        <p:spPr>
          <a:xfrm>
            <a:off x="1093076" y="2409183"/>
            <a:ext cx="10005848" cy="276998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</a:rPr>
              <a:t>باشتراككم في قناة البوربوينت الإسلامي، سيشجعنا هذا على تقديم المزيد من عروض البوربوينت المجانية الهادفة والعالية الجودة، شكرً لكم.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</a:rPr>
              <a:t>جميع الحقوق محفوظة.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https://www.slideszone.net</a:t>
            </a:r>
            <a:endParaRPr kumimoji="0" lang="en-US" sz="2400" b="1" i="0" u="none" strike="noStrike" kern="1200" cap="none" spc="0" normalizeH="0" baseline="0" noProof="0" dirty="0">
              <a:ln w="3175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 Jannat LT" panose="01000000000000000000" pitchFamily="2" charset="-78"/>
              <a:ea typeface="+mn-ea"/>
              <a:cs typeface="A Jannat LT" panose="01000000000000000000" pitchFamily="2" charset="-78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https://www.youtube.com/@IslamicPowerPoint</a:t>
            </a:r>
            <a:endParaRPr kumimoji="0" lang="en-US" sz="2400" b="1" i="0" u="none" strike="noStrike" kern="1200" cap="none" spc="0" normalizeH="0" baseline="0" noProof="0" dirty="0">
              <a:ln w="3175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 Jannat LT" panose="01000000000000000000" pitchFamily="2" charset="-78"/>
              <a:ea typeface="+mn-ea"/>
              <a:cs typeface="A Jannat LT" panose="01000000000000000000" pitchFamily="2" charset="-7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https://www.buymeacoffee.com/islamicpowerpoint</a:t>
            </a:r>
            <a:endParaRPr kumimoji="0" lang="en-US" sz="2400" b="1" i="0" u="none" strike="noStrike" kern="1200" cap="none" spc="0" normalizeH="0" baseline="0" noProof="0" dirty="0">
              <a:ln w="3175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 Jannat LT" panose="01000000000000000000" pitchFamily="2" charset="-78"/>
              <a:ea typeface="+mn-ea"/>
              <a:cs typeface="A Jannat LT" panose="01000000000000000000" pitchFamily="2" charset="-78"/>
            </a:endParaRPr>
          </a:p>
        </p:txBody>
      </p:sp>
      <p:pic>
        <p:nvPicPr>
          <p:cNvPr id="5" name="Picture 4" descr="الصورة الرمزية">
            <a:extLst>
              <a:ext uri="{FF2B5EF4-FFF2-40B4-BE49-F238E27FC236}">
                <a16:creationId xmlns:a16="http://schemas.microsoft.com/office/drawing/2014/main" id="{56E85222-AC2F-36ED-F022-2231350A7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1445400"/>
            <a:ext cx="838200" cy="838200"/>
          </a:xfrm>
          <a:prstGeom prst="flowChartConnector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170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السؤال">
            <a:extLst>
              <a:ext uri="{FF2B5EF4-FFF2-40B4-BE49-F238E27FC236}">
                <a16:creationId xmlns:a16="http://schemas.microsoft.com/office/drawing/2014/main" id="{BCA0F4ED-A7B3-6F32-F66C-C189B5A2632E}"/>
              </a:ext>
            </a:extLst>
          </p:cNvPr>
          <p:cNvSpPr/>
          <p:nvPr/>
        </p:nvSpPr>
        <p:spPr>
          <a:xfrm>
            <a:off x="3223200" y="556200"/>
            <a:ext cx="5745600" cy="2941200"/>
          </a:xfrm>
          <a:custGeom>
            <a:avLst/>
            <a:gdLst>
              <a:gd name="connsiteX0" fmla="*/ 408244 w 5745600"/>
              <a:gd name="connsiteY0" fmla="*/ 0 h 2941200"/>
              <a:gd name="connsiteX1" fmla="*/ 5337356 w 5745600"/>
              <a:gd name="connsiteY1" fmla="*/ 0 h 2941200"/>
              <a:gd name="connsiteX2" fmla="*/ 5398869 w 5745600"/>
              <a:gd name="connsiteY2" fmla="*/ 101253 h 2941200"/>
              <a:gd name="connsiteX3" fmla="*/ 5745600 w 5745600"/>
              <a:gd name="connsiteY3" fmla="*/ 1470600 h 2941200"/>
              <a:gd name="connsiteX4" fmla="*/ 5398869 w 5745600"/>
              <a:gd name="connsiteY4" fmla="*/ 2839947 h 2941200"/>
              <a:gd name="connsiteX5" fmla="*/ 5337356 w 5745600"/>
              <a:gd name="connsiteY5" fmla="*/ 2941200 h 2941200"/>
              <a:gd name="connsiteX6" fmla="*/ 408244 w 5745600"/>
              <a:gd name="connsiteY6" fmla="*/ 2941200 h 2941200"/>
              <a:gd name="connsiteX7" fmla="*/ 346731 w 5745600"/>
              <a:gd name="connsiteY7" fmla="*/ 2839947 h 2941200"/>
              <a:gd name="connsiteX8" fmla="*/ 0 w 5745600"/>
              <a:gd name="connsiteY8" fmla="*/ 1470600 h 2941200"/>
              <a:gd name="connsiteX9" fmla="*/ 346731 w 5745600"/>
              <a:gd name="connsiteY9" fmla="*/ 101253 h 2941200"/>
              <a:gd name="connsiteX10" fmla="*/ 408244 w 5745600"/>
              <a:gd name="connsiteY10" fmla="*/ 0 h 294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45600" h="2941200">
                <a:moveTo>
                  <a:pt x="408244" y="0"/>
                </a:moveTo>
                <a:lnTo>
                  <a:pt x="5337356" y="0"/>
                </a:lnTo>
                <a:lnTo>
                  <a:pt x="5398869" y="101253"/>
                </a:lnTo>
                <a:cubicBezTo>
                  <a:pt x="5619995" y="508309"/>
                  <a:pt x="5745600" y="974786"/>
                  <a:pt x="5745600" y="1470600"/>
                </a:cubicBezTo>
                <a:cubicBezTo>
                  <a:pt x="5745600" y="1966414"/>
                  <a:pt x="5619995" y="2432891"/>
                  <a:pt x="5398869" y="2839947"/>
                </a:cubicBezTo>
                <a:lnTo>
                  <a:pt x="5337356" y="2941200"/>
                </a:lnTo>
                <a:lnTo>
                  <a:pt x="408244" y="2941200"/>
                </a:lnTo>
                <a:lnTo>
                  <a:pt x="346731" y="2839947"/>
                </a:lnTo>
                <a:cubicBezTo>
                  <a:pt x="125605" y="2432891"/>
                  <a:pt x="0" y="1966414"/>
                  <a:pt x="0" y="1470600"/>
                </a:cubicBezTo>
                <a:cubicBezTo>
                  <a:pt x="0" y="974786"/>
                  <a:pt x="125605" y="508309"/>
                  <a:pt x="346731" y="101253"/>
                </a:cubicBezTo>
                <a:lnTo>
                  <a:pt x="408244" y="0"/>
                </a:lnTo>
                <a:close/>
              </a:path>
            </a:pathLst>
          </a:custGeom>
          <a:solidFill>
            <a:srgbClr val="00642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JO" sz="3200" dirty="0">
                <a:solidFill>
                  <a:schemeClr val="bg1"/>
                </a:solidFill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cs typeface="AF_Najed" pitchFamily="2" charset="-78"/>
              </a:rPr>
              <a:t>ما هو تاريخ اليوم الوطني في المملكة العربية السعودية؟</a:t>
            </a:r>
          </a:p>
        </p:txBody>
      </p:sp>
      <p:sp>
        <p:nvSpPr>
          <p:cNvPr id="12" name="السؤال 1">
            <a:extLst>
              <a:ext uri="{FF2B5EF4-FFF2-40B4-BE49-F238E27FC236}">
                <a16:creationId xmlns:a16="http://schemas.microsoft.com/office/drawing/2014/main" id="{744BD38D-63A6-C9E6-072D-DC2B6876C308}"/>
              </a:ext>
            </a:extLst>
          </p:cNvPr>
          <p:cNvSpPr/>
          <p:nvPr/>
        </p:nvSpPr>
        <p:spPr>
          <a:xfrm>
            <a:off x="8549670" y="556200"/>
            <a:ext cx="545044" cy="2941200"/>
          </a:xfrm>
          <a:custGeom>
            <a:avLst/>
            <a:gdLst>
              <a:gd name="connsiteX0" fmla="*/ 0 w 545044"/>
              <a:gd name="connsiteY0" fmla="*/ 0 h 2941200"/>
              <a:gd name="connsiteX1" fmla="*/ 169129 w 545044"/>
              <a:gd name="connsiteY1" fmla="*/ 0 h 2941200"/>
              <a:gd name="connsiteX2" fmla="*/ 545044 w 545044"/>
              <a:gd name="connsiteY2" fmla="*/ 375915 h 2941200"/>
              <a:gd name="connsiteX3" fmla="*/ 545044 w 545044"/>
              <a:gd name="connsiteY3" fmla="*/ 2565285 h 2941200"/>
              <a:gd name="connsiteX4" fmla="*/ 169129 w 545044"/>
              <a:gd name="connsiteY4" fmla="*/ 2941200 h 2941200"/>
              <a:gd name="connsiteX5" fmla="*/ 0 w 545044"/>
              <a:gd name="connsiteY5" fmla="*/ 2941200 h 2941200"/>
              <a:gd name="connsiteX6" fmla="*/ 61513 w 545044"/>
              <a:gd name="connsiteY6" fmla="*/ 2839947 h 2941200"/>
              <a:gd name="connsiteX7" fmla="*/ 408244 w 545044"/>
              <a:gd name="connsiteY7" fmla="*/ 1470600 h 2941200"/>
              <a:gd name="connsiteX8" fmla="*/ 61513 w 545044"/>
              <a:gd name="connsiteY8" fmla="*/ 101253 h 2941200"/>
              <a:gd name="connsiteX9" fmla="*/ 0 w 545044"/>
              <a:gd name="connsiteY9" fmla="*/ 0 h 294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5044" h="2941200">
                <a:moveTo>
                  <a:pt x="0" y="0"/>
                </a:moveTo>
                <a:lnTo>
                  <a:pt x="169129" y="0"/>
                </a:lnTo>
                <a:cubicBezTo>
                  <a:pt x="376741" y="0"/>
                  <a:pt x="545044" y="168303"/>
                  <a:pt x="545044" y="375915"/>
                </a:cubicBezTo>
                <a:lnTo>
                  <a:pt x="545044" y="2565285"/>
                </a:lnTo>
                <a:cubicBezTo>
                  <a:pt x="545044" y="2772897"/>
                  <a:pt x="376741" y="2941200"/>
                  <a:pt x="169129" y="2941200"/>
                </a:cubicBezTo>
                <a:lnTo>
                  <a:pt x="0" y="2941200"/>
                </a:lnTo>
                <a:lnTo>
                  <a:pt x="61513" y="2839947"/>
                </a:lnTo>
                <a:cubicBezTo>
                  <a:pt x="282639" y="2432891"/>
                  <a:pt x="408244" y="1966414"/>
                  <a:pt x="408244" y="1470600"/>
                </a:cubicBezTo>
                <a:cubicBezTo>
                  <a:pt x="408244" y="974786"/>
                  <a:pt x="282639" y="508309"/>
                  <a:pt x="61513" y="101253"/>
                </a:cubicBezTo>
                <a:lnTo>
                  <a:pt x="0" y="0"/>
                </a:ln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sp>
        <p:nvSpPr>
          <p:cNvPr id="13" name="السؤال 2">
            <a:extLst>
              <a:ext uri="{FF2B5EF4-FFF2-40B4-BE49-F238E27FC236}">
                <a16:creationId xmlns:a16="http://schemas.microsoft.com/office/drawing/2014/main" id="{904549FD-B59F-D08D-B69A-56F284057D68}"/>
              </a:ext>
            </a:extLst>
          </p:cNvPr>
          <p:cNvSpPr/>
          <p:nvPr/>
        </p:nvSpPr>
        <p:spPr>
          <a:xfrm>
            <a:off x="3097286" y="556200"/>
            <a:ext cx="545044" cy="2941200"/>
          </a:xfrm>
          <a:custGeom>
            <a:avLst/>
            <a:gdLst>
              <a:gd name="connsiteX0" fmla="*/ 375915 w 545044"/>
              <a:gd name="connsiteY0" fmla="*/ 0 h 2941200"/>
              <a:gd name="connsiteX1" fmla="*/ 545044 w 545044"/>
              <a:gd name="connsiteY1" fmla="*/ 0 h 2941200"/>
              <a:gd name="connsiteX2" fmla="*/ 483531 w 545044"/>
              <a:gd name="connsiteY2" fmla="*/ 101253 h 2941200"/>
              <a:gd name="connsiteX3" fmla="*/ 136800 w 545044"/>
              <a:gd name="connsiteY3" fmla="*/ 1470600 h 2941200"/>
              <a:gd name="connsiteX4" fmla="*/ 483531 w 545044"/>
              <a:gd name="connsiteY4" fmla="*/ 2839947 h 2941200"/>
              <a:gd name="connsiteX5" fmla="*/ 545044 w 545044"/>
              <a:gd name="connsiteY5" fmla="*/ 2941200 h 2941200"/>
              <a:gd name="connsiteX6" fmla="*/ 375915 w 545044"/>
              <a:gd name="connsiteY6" fmla="*/ 2941200 h 2941200"/>
              <a:gd name="connsiteX7" fmla="*/ 0 w 545044"/>
              <a:gd name="connsiteY7" fmla="*/ 2565285 h 2941200"/>
              <a:gd name="connsiteX8" fmla="*/ 0 w 545044"/>
              <a:gd name="connsiteY8" fmla="*/ 375915 h 2941200"/>
              <a:gd name="connsiteX9" fmla="*/ 375915 w 545044"/>
              <a:gd name="connsiteY9" fmla="*/ 0 h 294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5044" h="2941200">
                <a:moveTo>
                  <a:pt x="375915" y="0"/>
                </a:moveTo>
                <a:lnTo>
                  <a:pt x="545044" y="0"/>
                </a:lnTo>
                <a:lnTo>
                  <a:pt x="483531" y="101253"/>
                </a:lnTo>
                <a:cubicBezTo>
                  <a:pt x="262405" y="508309"/>
                  <a:pt x="136800" y="974786"/>
                  <a:pt x="136800" y="1470600"/>
                </a:cubicBezTo>
                <a:cubicBezTo>
                  <a:pt x="136800" y="1966414"/>
                  <a:pt x="262405" y="2432891"/>
                  <a:pt x="483531" y="2839947"/>
                </a:cubicBezTo>
                <a:lnTo>
                  <a:pt x="545044" y="2941200"/>
                </a:lnTo>
                <a:lnTo>
                  <a:pt x="375915" y="2941200"/>
                </a:lnTo>
                <a:cubicBezTo>
                  <a:pt x="168303" y="2941200"/>
                  <a:pt x="0" y="2772897"/>
                  <a:pt x="0" y="2565285"/>
                </a:cubicBezTo>
                <a:lnTo>
                  <a:pt x="0" y="375915"/>
                </a:lnTo>
                <a:cubicBezTo>
                  <a:pt x="0" y="168303"/>
                  <a:pt x="168303" y="0"/>
                  <a:pt x="375915" y="0"/>
                </a:cubicBez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sp>
        <p:nvSpPr>
          <p:cNvPr id="26" name="جواب صحيح">
            <a:extLst>
              <a:ext uri="{FF2B5EF4-FFF2-40B4-BE49-F238E27FC236}">
                <a16:creationId xmlns:a16="http://schemas.microsoft.com/office/drawing/2014/main" id="{153A2515-7A2C-7388-E1F0-ACE131B15ADD}"/>
              </a:ext>
            </a:extLst>
          </p:cNvPr>
          <p:cNvSpPr/>
          <p:nvPr/>
        </p:nvSpPr>
        <p:spPr>
          <a:xfrm>
            <a:off x="3223200" y="5207400"/>
            <a:ext cx="5745600" cy="547200"/>
          </a:xfrm>
          <a:custGeom>
            <a:avLst/>
            <a:gdLst>
              <a:gd name="connsiteX0" fmla="*/ 83302 w 5745600"/>
              <a:gd name="connsiteY0" fmla="*/ 0 h 547200"/>
              <a:gd name="connsiteX1" fmla="*/ 5662298 w 5745600"/>
              <a:gd name="connsiteY1" fmla="*/ 0 h 547200"/>
              <a:gd name="connsiteX2" fmla="*/ 5687235 w 5745600"/>
              <a:gd name="connsiteY2" fmla="*/ 39255 h 547200"/>
              <a:gd name="connsiteX3" fmla="*/ 5745600 w 5745600"/>
              <a:gd name="connsiteY3" fmla="*/ 273600 h 547200"/>
              <a:gd name="connsiteX4" fmla="*/ 5687235 w 5745600"/>
              <a:gd name="connsiteY4" fmla="*/ 507945 h 547200"/>
              <a:gd name="connsiteX5" fmla="*/ 5662298 w 5745600"/>
              <a:gd name="connsiteY5" fmla="*/ 547200 h 547200"/>
              <a:gd name="connsiteX6" fmla="*/ 83302 w 5745600"/>
              <a:gd name="connsiteY6" fmla="*/ 547200 h 547200"/>
              <a:gd name="connsiteX7" fmla="*/ 58365 w 5745600"/>
              <a:gd name="connsiteY7" fmla="*/ 507945 h 547200"/>
              <a:gd name="connsiteX8" fmla="*/ 0 w 5745600"/>
              <a:gd name="connsiteY8" fmla="*/ 273600 h 547200"/>
              <a:gd name="connsiteX9" fmla="*/ 58365 w 5745600"/>
              <a:gd name="connsiteY9" fmla="*/ 39255 h 547200"/>
              <a:gd name="connsiteX10" fmla="*/ 83302 w 5745600"/>
              <a:gd name="connsiteY10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45600" h="547200">
                <a:moveTo>
                  <a:pt x="83302" y="0"/>
                </a:moveTo>
                <a:lnTo>
                  <a:pt x="5662298" y="0"/>
                </a:lnTo>
                <a:lnTo>
                  <a:pt x="5687235" y="39255"/>
                </a:lnTo>
                <a:cubicBezTo>
                  <a:pt x="5725503" y="114951"/>
                  <a:pt x="5745600" y="193326"/>
                  <a:pt x="5745600" y="273600"/>
                </a:cubicBezTo>
                <a:cubicBezTo>
                  <a:pt x="5745600" y="353875"/>
                  <a:pt x="5725503" y="432250"/>
                  <a:pt x="5687235" y="507945"/>
                </a:cubicBezTo>
                <a:lnTo>
                  <a:pt x="5662298" y="547200"/>
                </a:lnTo>
                <a:lnTo>
                  <a:pt x="83302" y="547200"/>
                </a:lnTo>
                <a:lnTo>
                  <a:pt x="58365" y="507945"/>
                </a:lnTo>
                <a:cubicBezTo>
                  <a:pt x="20097" y="432250"/>
                  <a:pt x="0" y="353875"/>
                  <a:pt x="0" y="273600"/>
                </a:cubicBezTo>
                <a:cubicBezTo>
                  <a:pt x="0" y="193326"/>
                  <a:pt x="20097" y="114951"/>
                  <a:pt x="58365" y="39255"/>
                </a:cubicBezTo>
                <a:lnTo>
                  <a:pt x="83302" y="0"/>
                </a:lnTo>
                <a:close/>
              </a:path>
            </a:pathLst>
          </a:custGeom>
          <a:solidFill>
            <a:srgbClr val="00642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JO" sz="2800" dirty="0">
                <a:solidFill>
                  <a:schemeClr val="bg1"/>
                </a:solidFill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cs typeface="AF_Najed" pitchFamily="2" charset="-78"/>
              </a:rPr>
              <a:t>23 سبتمبر</a:t>
            </a:r>
          </a:p>
        </p:txBody>
      </p:sp>
      <p:sp>
        <p:nvSpPr>
          <p:cNvPr id="23" name="صحيح 1">
            <a:extLst>
              <a:ext uri="{FF2B5EF4-FFF2-40B4-BE49-F238E27FC236}">
                <a16:creationId xmlns:a16="http://schemas.microsoft.com/office/drawing/2014/main" id="{3685DC00-E367-FEE0-0BA7-D896DEBCD3B4}"/>
              </a:ext>
            </a:extLst>
          </p:cNvPr>
          <p:cNvSpPr/>
          <p:nvPr/>
        </p:nvSpPr>
        <p:spPr>
          <a:xfrm>
            <a:off x="8874612" y="5207400"/>
            <a:ext cx="220102" cy="547200"/>
          </a:xfrm>
          <a:custGeom>
            <a:avLst/>
            <a:gdLst>
              <a:gd name="connsiteX0" fmla="*/ 0 w 220102"/>
              <a:gd name="connsiteY0" fmla="*/ 0 h 547200"/>
              <a:gd name="connsiteX1" fmla="*/ 128900 w 220102"/>
              <a:gd name="connsiteY1" fmla="*/ 0 h 547200"/>
              <a:gd name="connsiteX2" fmla="*/ 220102 w 220102"/>
              <a:gd name="connsiteY2" fmla="*/ 91202 h 547200"/>
              <a:gd name="connsiteX3" fmla="*/ 220102 w 220102"/>
              <a:gd name="connsiteY3" fmla="*/ 455998 h 547200"/>
              <a:gd name="connsiteX4" fmla="*/ 128900 w 220102"/>
              <a:gd name="connsiteY4" fmla="*/ 547200 h 547200"/>
              <a:gd name="connsiteX5" fmla="*/ 0 w 220102"/>
              <a:gd name="connsiteY5" fmla="*/ 547200 h 547200"/>
              <a:gd name="connsiteX6" fmla="*/ 24937 w 220102"/>
              <a:gd name="connsiteY6" fmla="*/ 507945 h 547200"/>
              <a:gd name="connsiteX7" fmla="*/ 83302 w 220102"/>
              <a:gd name="connsiteY7" fmla="*/ 273600 h 547200"/>
              <a:gd name="connsiteX8" fmla="*/ 24937 w 220102"/>
              <a:gd name="connsiteY8" fmla="*/ 39255 h 547200"/>
              <a:gd name="connsiteX9" fmla="*/ 0 w 220102"/>
              <a:gd name="connsiteY9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102" h="547200">
                <a:moveTo>
                  <a:pt x="0" y="0"/>
                </a:moveTo>
                <a:lnTo>
                  <a:pt x="128900" y="0"/>
                </a:lnTo>
                <a:cubicBezTo>
                  <a:pt x="179269" y="0"/>
                  <a:pt x="220102" y="40833"/>
                  <a:pt x="220102" y="91202"/>
                </a:cubicBezTo>
                <a:lnTo>
                  <a:pt x="220102" y="455998"/>
                </a:lnTo>
                <a:cubicBezTo>
                  <a:pt x="220102" y="506367"/>
                  <a:pt x="179269" y="547200"/>
                  <a:pt x="128900" y="547200"/>
                </a:cubicBezTo>
                <a:lnTo>
                  <a:pt x="0" y="547200"/>
                </a:lnTo>
                <a:lnTo>
                  <a:pt x="24937" y="507945"/>
                </a:lnTo>
                <a:cubicBezTo>
                  <a:pt x="63205" y="432250"/>
                  <a:pt x="83302" y="353875"/>
                  <a:pt x="83302" y="273600"/>
                </a:cubicBezTo>
                <a:cubicBezTo>
                  <a:pt x="83302" y="193326"/>
                  <a:pt x="63205" y="114951"/>
                  <a:pt x="24937" y="39255"/>
                </a:cubicBezTo>
                <a:lnTo>
                  <a:pt x="0" y="0"/>
                </a:ln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sp>
        <p:nvSpPr>
          <p:cNvPr id="24" name="صحيح 2">
            <a:extLst>
              <a:ext uri="{FF2B5EF4-FFF2-40B4-BE49-F238E27FC236}">
                <a16:creationId xmlns:a16="http://schemas.microsoft.com/office/drawing/2014/main" id="{718B0EEE-7808-D2AA-59CF-C967F6A9EF88}"/>
              </a:ext>
            </a:extLst>
          </p:cNvPr>
          <p:cNvSpPr/>
          <p:nvPr/>
        </p:nvSpPr>
        <p:spPr>
          <a:xfrm>
            <a:off x="3097286" y="5207400"/>
            <a:ext cx="220102" cy="547200"/>
          </a:xfrm>
          <a:custGeom>
            <a:avLst/>
            <a:gdLst>
              <a:gd name="connsiteX0" fmla="*/ 91202 w 220102"/>
              <a:gd name="connsiteY0" fmla="*/ 0 h 547200"/>
              <a:gd name="connsiteX1" fmla="*/ 220102 w 220102"/>
              <a:gd name="connsiteY1" fmla="*/ 0 h 547200"/>
              <a:gd name="connsiteX2" fmla="*/ 195165 w 220102"/>
              <a:gd name="connsiteY2" fmla="*/ 39255 h 547200"/>
              <a:gd name="connsiteX3" fmla="*/ 136800 w 220102"/>
              <a:gd name="connsiteY3" fmla="*/ 273600 h 547200"/>
              <a:gd name="connsiteX4" fmla="*/ 195165 w 220102"/>
              <a:gd name="connsiteY4" fmla="*/ 507945 h 547200"/>
              <a:gd name="connsiteX5" fmla="*/ 220102 w 220102"/>
              <a:gd name="connsiteY5" fmla="*/ 547200 h 547200"/>
              <a:gd name="connsiteX6" fmla="*/ 91202 w 220102"/>
              <a:gd name="connsiteY6" fmla="*/ 547200 h 547200"/>
              <a:gd name="connsiteX7" fmla="*/ 0 w 220102"/>
              <a:gd name="connsiteY7" fmla="*/ 455998 h 547200"/>
              <a:gd name="connsiteX8" fmla="*/ 0 w 220102"/>
              <a:gd name="connsiteY8" fmla="*/ 91202 h 547200"/>
              <a:gd name="connsiteX9" fmla="*/ 91202 w 220102"/>
              <a:gd name="connsiteY9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102" h="547200">
                <a:moveTo>
                  <a:pt x="91202" y="0"/>
                </a:moveTo>
                <a:lnTo>
                  <a:pt x="220102" y="0"/>
                </a:lnTo>
                <a:lnTo>
                  <a:pt x="195165" y="39255"/>
                </a:lnTo>
                <a:cubicBezTo>
                  <a:pt x="156897" y="114951"/>
                  <a:pt x="136800" y="193326"/>
                  <a:pt x="136800" y="273600"/>
                </a:cubicBezTo>
                <a:cubicBezTo>
                  <a:pt x="136800" y="353875"/>
                  <a:pt x="156897" y="432250"/>
                  <a:pt x="195165" y="507945"/>
                </a:cubicBezTo>
                <a:lnTo>
                  <a:pt x="220102" y="547200"/>
                </a:lnTo>
                <a:lnTo>
                  <a:pt x="91202" y="547200"/>
                </a:lnTo>
                <a:cubicBezTo>
                  <a:pt x="40833" y="547200"/>
                  <a:pt x="0" y="506367"/>
                  <a:pt x="0" y="455998"/>
                </a:cubicBezTo>
                <a:lnTo>
                  <a:pt x="0" y="91202"/>
                </a:lnTo>
                <a:cubicBezTo>
                  <a:pt x="0" y="40833"/>
                  <a:pt x="40833" y="0"/>
                  <a:pt x="91202" y="0"/>
                </a:cubicBez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sp>
        <p:nvSpPr>
          <p:cNvPr id="28" name="جواب خطأ 1">
            <a:extLst>
              <a:ext uri="{FF2B5EF4-FFF2-40B4-BE49-F238E27FC236}">
                <a16:creationId xmlns:a16="http://schemas.microsoft.com/office/drawing/2014/main" id="{7C54DC08-335D-A09F-C5E3-BF718B37BD0B}"/>
              </a:ext>
            </a:extLst>
          </p:cNvPr>
          <p:cNvSpPr/>
          <p:nvPr/>
        </p:nvSpPr>
        <p:spPr>
          <a:xfrm>
            <a:off x="3223200" y="3839400"/>
            <a:ext cx="5745600" cy="547200"/>
          </a:xfrm>
          <a:custGeom>
            <a:avLst/>
            <a:gdLst>
              <a:gd name="connsiteX0" fmla="*/ 83302 w 5745600"/>
              <a:gd name="connsiteY0" fmla="*/ 0 h 547200"/>
              <a:gd name="connsiteX1" fmla="*/ 5662298 w 5745600"/>
              <a:gd name="connsiteY1" fmla="*/ 0 h 547200"/>
              <a:gd name="connsiteX2" fmla="*/ 5687235 w 5745600"/>
              <a:gd name="connsiteY2" fmla="*/ 39255 h 547200"/>
              <a:gd name="connsiteX3" fmla="*/ 5745600 w 5745600"/>
              <a:gd name="connsiteY3" fmla="*/ 273600 h 547200"/>
              <a:gd name="connsiteX4" fmla="*/ 5687235 w 5745600"/>
              <a:gd name="connsiteY4" fmla="*/ 507945 h 547200"/>
              <a:gd name="connsiteX5" fmla="*/ 5662298 w 5745600"/>
              <a:gd name="connsiteY5" fmla="*/ 547200 h 547200"/>
              <a:gd name="connsiteX6" fmla="*/ 83302 w 5745600"/>
              <a:gd name="connsiteY6" fmla="*/ 547200 h 547200"/>
              <a:gd name="connsiteX7" fmla="*/ 58365 w 5745600"/>
              <a:gd name="connsiteY7" fmla="*/ 507945 h 547200"/>
              <a:gd name="connsiteX8" fmla="*/ 0 w 5745600"/>
              <a:gd name="connsiteY8" fmla="*/ 273600 h 547200"/>
              <a:gd name="connsiteX9" fmla="*/ 58365 w 5745600"/>
              <a:gd name="connsiteY9" fmla="*/ 39255 h 547200"/>
              <a:gd name="connsiteX10" fmla="*/ 83302 w 5745600"/>
              <a:gd name="connsiteY10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45600" h="547200">
                <a:moveTo>
                  <a:pt x="83302" y="0"/>
                </a:moveTo>
                <a:lnTo>
                  <a:pt x="5662298" y="0"/>
                </a:lnTo>
                <a:lnTo>
                  <a:pt x="5687235" y="39255"/>
                </a:lnTo>
                <a:cubicBezTo>
                  <a:pt x="5725503" y="114951"/>
                  <a:pt x="5745600" y="193326"/>
                  <a:pt x="5745600" y="273600"/>
                </a:cubicBezTo>
                <a:cubicBezTo>
                  <a:pt x="5745600" y="353875"/>
                  <a:pt x="5725503" y="432250"/>
                  <a:pt x="5687235" y="507945"/>
                </a:cubicBezTo>
                <a:lnTo>
                  <a:pt x="5662298" y="547200"/>
                </a:lnTo>
                <a:lnTo>
                  <a:pt x="83302" y="547200"/>
                </a:lnTo>
                <a:lnTo>
                  <a:pt x="58365" y="507945"/>
                </a:lnTo>
                <a:cubicBezTo>
                  <a:pt x="20097" y="432250"/>
                  <a:pt x="0" y="353875"/>
                  <a:pt x="0" y="273600"/>
                </a:cubicBezTo>
                <a:cubicBezTo>
                  <a:pt x="0" y="193326"/>
                  <a:pt x="20097" y="114951"/>
                  <a:pt x="58365" y="39255"/>
                </a:cubicBezTo>
                <a:lnTo>
                  <a:pt x="83302" y="0"/>
                </a:lnTo>
                <a:close/>
              </a:path>
            </a:pathLst>
          </a:custGeom>
          <a:solidFill>
            <a:srgbClr val="00642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JO" sz="2800" dirty="0">
                <a:solidFill>
                  <a:schemeClr val="bg1"/>
                </a:solidFill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cs typeface="AF_Najed" pitchFamily="2" charset="-78"/>
              </a:rPr>
              <a:t>21 ديسمبر</a:t>
            </a:r>
          </a:p>
        </p:txBody>
      </p:sp>
      <p:sp>
        <p:nvSpPr>
          <p:cNvPr id="29" name="خطأ 1-1">
            <a:extLst>
              <a:ext uri="{FF2B5EF4-FFF2-40B4-BE49-F238E27FC236}">
                <a16:creationId xmlns:a16="http://schemas.microsoft.com/office/drawing/2014/main" id="{7CF0DBBD-1632-BC8B-336B-E54B07AB7674}"/>
              </a:ext>
            </a:extLst>
          </p:cNvPr>
          <p:cNvSpPr/>
          <p:nvPr/>
        </p:nvSpPr>
        <p:spPr>
          <a:xfrm>
            <a:off x="8874612" y="3839400"/>
            <a:ext cx="220102" cy="547200"/>
          </a:xfrm>
          <a:custGeom>
            <a:avLst/>
            <a:gdLst>
              <a:gd name="connsiteX0" fmla="*/ 0 w 220102"/>
              <a:gd name="connsiteY0" fmla="*/ 0 h 547200"/>
              <a:gd name="connsiteX1" fmla="*/ 128900 w 220102"/>
              <a:gd name="connsiteY1" fmla="*/ 0 h 547200"/>
              <a:gd name="connsiteX2" fmla="*/ 220102 w 220102"/>
              <a:gd name="connsiteY2" fmla="*/ 91202 h 547200"/>
              <a:gd name="connsiteX3" fmla="*/ 220102 w 220102"/>
              <a:gd name="connsiteY3" fmla="*/ 455998 h 547200"/>
              <a:gd name="connsiteX4" fmla="*/ 128900 w 220102"/>
              <a:gd name="connsiteY4" fmla="*/ 547200 h 547200"/>
              <a:gd name="connsiteX5" fmla="*/ 0 w 220102"/>
              <a:gd name="connsiteY5" fmla="*/ 547200 h 547200"/>
              <a:gd name="connsiteX6" fmla="*/ 24937 w 220102"/>
              <a:gd name="connsiteY6" fmla="*/ 507945 h 547200"/>
              <a:gd name="connsiteX7" fmla="*/ 83302 w 220102"/>
              <a:gd name="connsiteY7" fmla="*/ 273600 h 547200"/>
              <a:gd name="connsiteX8" fmla="*/ 24937 w 220102"/>
              <a:gd name="connsiteY8" fmla="*/ 39255 h 547200"/>
              <a:gd name="connsiteX9" fmla="*/ 0 w 220102"/>
              <a:gd name="connsiteY9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102" h="547200">
                <a:moveTo>
                  <a:pt x="0" y="0"/>
                </a:moveTo>
                <a:lnTo>
                  <a:pt x="128900" y="0"/>
                </a:lnTo>
                <a:cubicBezTo>
                  <a:pt x="179269" y="0"/>
                  <a:pt x="220102" y="40833"/>
                  <a:pt x="220102" y="91202"/>
                </a:cubicBezTo>
                <a:lnTo>
                  <a:pt x="220102" y="455998"/>
                </a:lnTo>
                <a:cubicBezTo>
                  <a:pt x="220102" y="506367"/>
                  <a:pt x="179269" y="547200"/>
                  <a:pt x="128900" y="547200"/>
                </a:cubicBezTo>
                <a:lnTo>
                  <a:pt x="0" y="547200"/>
                </a:lnTo>
                <a:lnTo>
                  <a:pt x="24937" y="507945"/>
                </a:lnTo>
                <a:cubicBezTo>
                  <a:pt x="63205" y="432250"/>
                  <a:pt x="83302" y="353875"/>
                  <a:pt x="83302" y="273600"/>
                </a:cubicBezTo>
                <a:cubicBezTo>
                  <a:pt x="83302" y="193326"/>
                  <a:pt x="63205" y="114951"/>
                  <a:pt x="24937" y="39255"/>
                </a:cubicBezTo>
                <a:lnTo>
                  <a:pt x="0" y="0"/>
                </a:ln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sp>
        <p:nvSpPr>
          <p:cNvPr id="30" name="خطأ 2-1">
            <a:extLst>
              <a:ext uri="{FF2B5EF4-FFF2-40B4-BE49-F238E27FC236}">
                <a16:creationId xmlns:a16="http://schemas.microsoft.com/office/drawing/2014/main" id="{86515A35-BC76-7837-F063-D1EDCF10C375}"/>
              </a:ext>
            </a:extLst>
          </p:cNvPr>
          <p:cNvSpPr/>
          <p:nvPr/>
        </p:nvSpPr>
        <p:spPr>
          <a:xfrm>
            <a:off x="3097286" y="3839400"/>
            <a:ext cx="220102" cy="547200"/>
          </a:xfrm>
          <a:custGeom>
            <a:avLst/>
            <a:gdLst>
              <a:gd name="connsiteX0" fmla="*/ 91202 w 220102"/>
              <a:gd name="connsiteY0" fmla="*/ 0 h 547200"/>
              <a:gd name="connsiteX1" fmla="*/ 220102 w 220102"/>
              <a:gd name="connsiteY1" fmla="*/ 0 h 547200"/>
              <a:gd name="connsiteX2" fmla="*/ 195165 w 220102"/>
              <a:gd name="connsiteY2" fmla="*/ 39255 h 547200"/>
              <a:gd name="connsiteX3" fmla="*/ 136800 w 220102"/>
              <a:gd name="connsiteY3" fmla="*/ 273600 h 547200"/>
              <a:gd name="connsiteX4" fmla="*/ 195165 w 220102"/>
              <a:gd name="connsiteY4" fmla="*/ 507945 h 547200"/>
              <a:gd name="connsiteX5" fmla="*/ 220102 w 220102"/>
              <a:gd name="connsiteY5" fmla="*/ 547200 h 547200"/>
              <a:gd name="connsiteX6" fmla="*/ 91202 w 220102"/>
              <a:gd name="connsiteY6" fmla="*/ 547200 h 547200"/>
              <a:gd name="connsiteX7" fmla="*/ 0 w 220102"/>
              <a:gd name="connsiteY7" fmla="*/ 455998 h 547200"/>
              <a:gd name="connsiteX8" fmla="*/ 0 w 220102"/>
              <a:gd name="connsiteY8" fmla="*/ 91202 h 547200"/>
              <a:gd name="connsiteX9" fmla="*/ 91202 w 220102"/>
              <a:gd name="connsiteY9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102" h="547200">
                <a:moveTo>
                  <a:pt x="91202" y="0"/>
                </a:moveTo>
                <a:lnTo>
                  <a:pt x="220102" y="0"/>
                </a:lnTo>
                <a:lnTo>
                  <a:pt x="195165" y="39255"/>
                </a:lnTo>
                <a:cubicBezTo>
                  <a:pt x="156897" y="114951"/>
                  <a:pt x="136800" y="193326"/>
                  <a:pt x="136800" y="273600"/>
                </a:cubicBezTo>
                <a:cubicBezTo>
                  <a:pt x="136800" y="353875"/>
                  <a:pt x="156897" y="432250"/>
                  <a:pt x="195165" y="507945"/>
                </a:cubicBezTo>
                <a:lnTo>
                  <a:pt x="220102" y="547200"/>
                </a:lnTo>
                <a:lnTo>
                  <a:pt x="91202" y="547200"/>
                </a:lnTo>
                <a:cubicBezTo>
                  <a:pt x="40833" y="547200"/>
                  <a:pt x="0" y="506367"/>
                  <a:pt x="0" y="455998"/>
                </a:cubicBezTo>
                <a:lnTo>
                  <a:pt x="0" y="91202"/>
                </a:lnTo>
                <a:cubicBezTo>
                  <a:pt x="0" y="40833"/>
                  <a:pt x="40833" y="0"/>
                  <a:pt x="91202" y="0"/>
                </a:cubicBez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sp>
        <p:nvSpPr>
          <p:cNvPr id="31" name="جواب خطأ 2">
            <a:extLst>
              <a:ext uri="{FF2B5EF4-FFF2-40B4-BE49-F238E27FC236}">
                <a16:creationId xmlns:a16="http://schemas.microsoft.com/office/drawing/2014/main" id="{21A1B915-12CB-8262-6D4E-9FA04BD182CD}"/>
              </a:ext>
            </a:extLst>
          </p:cNvPr>
          <p:cNvSpPr/>
          <p:nvPr/>
        </p:nvSpPr>
        <p:spPr>
          <a:xfrm>
            <a:off x="3223200" y="4523400"/>
            <a:ext cx="5745600" cy="547200"/>
          </a:xfrm>
          <a:custGeom>
            <a:avLst/>
            <a:gdLst>
              <a:gd name="connsiteX0" fmla="*/ 83302 w 5745600"/>
              <a:gd name="connsiteY0" fmla="*/ 0 h 547200"/>
              <a:gd name="connsiteX1" fmla="*/ 5662298 w 5745600"/>
              <a:gd name="connsiteY1" fmla="*/ 0 h 547200"/>
              <a:gd name="connsiteX2" fmla="*/ 5687235 w 5745600"/>
              <a:gd name="connsiteY2" fmla="*/ 39255 h 547200"/>
              <a:gd name="connsiteX3" fmla="*/ 5745600 w 5745600"/>
              <a:gd name="connsiteY3" fmla="*/ 273600 h 547200"/>
              <a:gd name="connsiteX4" fmla="*/ 5687235 w 5745600"/>
              <a:gd name="connsiteY4" fmla="*/ 507945 h 547200"/>
              <a:gd name="connsiteX5" fmla="*/ 5662298 w 5745600"/>
              <a:gd name="connsiteY5" fmla="*/ 547200 h 547200"/>
              <a:gd name="connsiteX6" fmla="*/ 83302 w 5745600"/>
              <a:gd name="connsiteY6" fmla="*/ 547200 h 547200"/>
              <a:gd name="connsiteX7" fmla="*/ 58365 w 5745600"/>
              <a:gd name="connsiteY7" fmla="*/ 507945 h 547200"/>
              <a:gd name="connsiteX8" fmla="*/ 0 w 5745600"/>
              <a:gd name="connsiteY8" fmla="*/ 273600 h 547200"/>
              <a:gd name="connsiteX9" fmla="*/ 58365 w 5745600"/>
              <a:gd name="connsiteY9" fmla="*/ 39255 h 547200"/>
              <a:gd name="connsiteX10" fmla="*/ 83302 w 5745600"/>
              <a:gd name="connsiteY10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45600" h="547200">
                <a:moveTo>
                  <a:pt x="83302" y="0"/>
                </a:moveTo>
                <a:lnTo>
                  <a:pt x="5662298" y="0"/>
                </a:lnTo>
                <a:lnTo>
                  <a:pt x="5687235" y="39255"/>
                </a:lnTo>
                <a:cubicBezTo>
                  <a:pt x="5725503" y="114951"/>
                  <a:pt x="5745600" y="193326"/>
                  <a:pt x="5745600" y="273600"/>
                </a:cubicBezTo>
                <a:cubicBezTo>
                  <a:pt x="5745600" y="353875"/>
                  <a:pt x="5725503" y="432250"/>
                  <a:pt x="5687235" y="507945"/>
                </a:cubicBezTo>
                <a:lnTo>
                  <a:pt x="5662298" y="547200"/>
                </a:lnTo>
                <a:lnTo>
                  <a:pt x="83302" y="547200"/>
                </a:lnTo>
                <a:lnTo>
                  <a:pt x="58365" y="507945"/>
                </a:lnTo>
                <a:cubicBezTo>
                  <a:pt x="20097" y="432250"/>
                  <a:pt x="0" y="353875"/>
                  <a:pt x="0" y="273600"/>
                </a:cubicBezTo>
                <a:cubicBezTo>
                  <a:pt x="0" y="193326"/>
                  <a:pt x="20097" y="114951"/>
                  <a:pt x="58365" y="39255"/>
                </a:cubicBezTo>
                <a:lnTo>
                  <a:pt x="83302" y="0"/>
                </a:lnTo>
                <a:close/>
              </a:path>
            </a:pathLst>
          </a:custGeom>
          <a:solidFill>
            <a:srgbClr val="00642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JO" sz="2800" dirty="0">
                <a:solidFill>
                  <a:schemeClr val="bg1"/>
                </a:solidFill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cs typeface="AF_Najed" pitchFamily="2" charset="-78"/>
              </a:rPr>
              <a:t>12 أكتوبر</a:t>
            </a:r>
          </a:p>
        </p:txBody>
      </p:sp>
      <p:sp>
        <p:nvSpPr>
          <p:cNvPr id="32" name="خطأ 2-1">
            <a:extLst>
              <a:ext uri="{FF2B5EF4-FFF2-40B4-BE49-F238E27FC236}">
                <a16:creationId xmlns:a16="http://schemas.microsoft.com/office/drawing/2014/main" id="{76CFA7CD-3A82-8B3D-88CC-BED85FB96CE5}"/>
              </a:ext>
            </a:extLst>
          </p:cNvPr>
          <p:cNvSpPr/>
          <p:nvPr/>
        </p:nvSpPr>
        <p:spPr>
          <a:xfrm>
            <a:off x="8874612" y="4523400"/>
            <a:ext cx="220102" cy="547200"/>
          </a:xfrm>
          <a:custGeom>
            <a:avLst/>
            <a:gdLst>
              <a:gd name="connsiteX0" fmla="*/ 0 w 220102"/>
              <a:gd name="connsiteY0" fmla="*/ 0 h 547200"/>
              <a:gd name="connsiteX1" fmla="*/ 128900 w 220102"/>
              <a:gd name="connsiteY1" fmla="*/ 0 h 547200"/>
              <a:gd name="connsiteX2" fmla="*/ 220102 w 220102"/>
              <a:gd name="connsiteY2" fmla="*/ 91202 h 547200"/>
              <a:gd name="connsiteX3" fmla="*/ 220102 w 220102"/>
              <a:gd name="connsiteY3" fmla="*/ 455998 h 547200"/>
              <a:gd name="connsiteX4" fmla="*/ 128900 w 220102"/>
              <a:gd name="connsiteY4" fmla="*/ 547200 h 547200"/>
              <a:gd name="connsiteX5" fmla="*/ 0 w 220102"/>
              <a:gd name="connsiteY5" fmla="*/ 547200 h 547200"/>
              <a:gd name="connsiteX6" fmla="*/ 24937 w 220102"/>
              <a:gd name="connsiteY6" fmla="*/ 507945 h 547200"/>
              <a:gd name="connsiteX7" fmla="*/ 83302 w 220102"/>
              <a:gd name="connsiteY7" fmla="*/ 273600 h 547200"/>
              <a:gd name="connsiteX8" fmla="*/ 24937 w 220102"/>
              <a:gd name="connsiteY8" fmla="*/ 39255 h 547200"/>
              <a:gd name="connsiteX9" fmla="*/ 0 w 220102"/>
              <a:gd name="connsiteY9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102" h="547200">
                <a:moveTo>
                  <a:pt x="0" y="0"/>
                </a:moveTo>
                <a:lnTo>
                  <a:pt x="128900" y="0"/>
                </a:lnTo>
                <a:cubicBezTo>
                  <a:pt x="179269" y="0"/>
                  <a:pt x="220102" y="40833"/>
                  <a:pt x="220102" y="91202"/>
                </a:cubicBezTo>
                <a:lnTo>
                  <a:pt x="220102" y="455998"/>
                </a:lnTo>
                <a:cubicBezTo>
                  <a:pt x="220102" y="506367"/>
                  <a:pt x="179269" y="547200"/>
                  <a:pt x="128900" y="547200"/>
                </a:cubicBezTo>
                <a:lnTo>
                  <a:pt x="0" y="547200"/>
                </a:lnTo>
                <a:lnTo>
                  <a:pt x="24937" y="507945"/>
                </a:lnTo>
                <a:cubicBezTo>
                  <a:pt x="63205" y="432250"/>
                  <a:pt x="83302" y="353875"/>
                  <a:pt x="83302" y="273600"/>
                </a:cubicBezTo>
                <a:cubicBezTo>
                  <a:pt x="83302" y="193326"/>
                  <a:pt x="63205" y="114951"/>
                  <a:pt x="24937" y="39255"/>
                </a:cubicBezTo>
                <a:lnTo>
                  <a:pt x="0" y="0"/>
                </a:ln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 rtl="0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sp>
        <p:nvSpPr>
          <p:cNvPr id="33" name="خطأ 2-2">
            <a:extLst>
              <a:ext uri="{FF2B5EF4-FFF2-40B4-BE49-F238E27FC236}">
                <a16:creationId xmlns:a16="http://schemas.microsoft.com/office/drawing/2014/main" id="{BB33B4B4-857B-846E-8DEE-460EF454485C}"/>
              </a:ext>
            </a:extLst>
          </p:cNvPr>
          <p:cNvSpPr/>
          <p:nvPr/>
        </p:nvSpPr>
        <p:spPr>
          <a:xfrm>
            <a:off x="3097286" y="4523400"/>
            <a:ext cx="220102" cy="547200"/>
          </a:xfrm>
          <a:custGeom>
            <a:avLst/>
            <a:gdLst>
              <a:gd name="connsiteX0" fmla="*/ 91202 w 220102"/>
              <a:gd name="connsiteY0" fmla="*/ 0 h 547200"/>
              <a:gd name="connsiteX1" fmla="*/ 220102 w 220102"/>
              <a:gd name="connsiteY1" fmla="*/ 0 h 547200"/>
              <a:gd name="connsiteX2" fmla="*/ 195165 w 220102"/>
              <a:gd name="connsiteY2" fmla="*/ 39255 h 547200"/>
              <a:gd name="connsiteX3" fmla="*/ 136800 w 220102"/>
              <a:gd name="connsiteY3" fmla="*/ 273600 h 547200"/>
              <a:gd name="connsiteX4" fmla="*/ 195165 w 220102"/>
              <a:gd name="connsiteY4" fmla="*/ 507945 h 547200"/>
              <a:gd name="connsiteX5" fmla="*/ 220102 w 220102"/>
              <a:gd name="connsiteY5" fmla="*/ 547200 h 547200"/>
              <a:gd name="connsiteX6" fmla="*/ 91202 w 220102"/>
              <a:gd name="connsiteY6" fmla="*/ 547200 h 547200"/>
              <a:gd name="connsiteX7" fmla="*/ 0 w 220102"/>
              <a:gd name="connsiteY7" fmla="*/ 455998 h 547200"/>
              <a:gd name="connsiteX8" fmla="*/ 0 w 220102"/>
              <a:gd name="connsiteY8" fmla="*/ 91202 h 547200"/>
              <a:gd name="connsiteX9" fmla="*/ 91202 w 220102"/>
              <a:gd name="connsiteY9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102" h="547200">
                <a:moveTo>
                  <a:pt x="91202" y="0"/>
                </a:moveTo>
                <a:lnTo>
                  <a:pt x="220102" y="0"/>
                </a:lnTo>
                <a:lnTo>
                  <a:pt x="195165" y="39255"/>
                </a:lnTo>
                <a:cubicBezTo>
                  <a:pt x="156897" y="114951"/>
                  <a:pt x="136800" y="193326"/>
                  <a:pt x="136800" y="273600"/>
                </a:cubicBezTo>
                <a:cubicBezTo>
                  <a:pt x="136800" y="353875"/>
                  <a:pt x="156897" y="432250"/>
                  <a:pt x="195165" y="507945"/>
                </a:cubicBezTo>
                <a:lnTo>
                  <a:pt x="220102" y="547200"/>
                </a:lnTo>
                <a:lnTo>
                  <a:pt x="91202" y="547200"/>
                </a:lnTo>
                <a:cubicBezTo>
                  <a:pt x="40833" y="547200"/>
                  <a:pt x="0" y="506367"/>
                  <a:pt x="0" y="455998"/>
                </a:cubicBezTo>
                <a:lnTo>
                  <a:pt x="0" y="91202"/>
                </a:lnTo>
                <a:cubicBezTo>
                  <a:pt x="0" y="40833"/>
                  <a:pt x="40833" y="0"/>
                  <a:pt x="91202" y="0"/>
                </a:cubicBez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 rtl="0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grpSp>
        <p:nvGrpSpPr>
          <p:cNvPr id="43" name="التالي">
            <a:extLst>
              <a:ext uri="{FF2B5EF4-FFF2-40B4-BE49-F238E27FC236}">
                <a16:creationId xmlns:a16="http://schemas.microsoft.com/office/drawing/2014/main" id="{698892F5-A796-FEC8-61C8-7CB75C81E96B}"/>
              </a:ext>
            </a:extLst>
          </p:cNvPr>
          <p:cNvGrpSpPr/>
          <p:nvPr/>
        </p:nvGrpSpPr>
        <p:grpSpPr>
          <a:xfrm>
            <a:off x="5348680" y="6096600"/>
            <a:ext cx="1494641" cy="547200"/>
            <a:chOff x="5348680" y="6096600"/>
            <a:chExt cx="1494641" cy="547200"/>
          </a:xfrm>
        </p:grpSpPr>
        <p:sp>
          <p:nvSpPr>
            <p:cNvPr id="42" name="1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83496130-1444-43F7-ED35-7F2A2D832A43}"/>
                </a:ext>
              </a:extLst>
            </p:cNvPr>
            <p:cNvSpPr/>
            <p:nvPr/>
          </p:nvSpPr>
          <p:spPr>
            <a:xfrm>
              <a:off x="5446200" y="6096600"/>
              <a:ext cx="1299600" cy="547200"/>
            </a:xfrm>
            <a:custGeom>
              <a:avLst/>
              <a:gdLst>
                <a:gd name="connsiteX0" fmla="*/ 90128 w 1299600"/>
                <a:gd name="connsiteY0" fmla="*/ 0 h 547200"/>
                <a:gd name="connsiteX1" fmla="*/ 1209473 w 1299600"/>
                <a:gd name="connsiteY1" fmla="*/ 0 h 547200"/>
                <a:gd name="connsiteX2" fmla="*/ 1248536 w 1299600"/>
                <a:gd name="connsiteY2" fmla="*/ 60605 h 547200"/>
                <a:gd name="connsiteX3" fmla="*/ 1299600 w 1299600"/>
                <a:gd name="connsiteY3" fmla="*/ 273600 h 547200"/>
                <a:gd name="connsiteX4" fmla="*/ 1248536 w 1299600"/>
                <a:gd name="connsiteY4" fmla="*/ 486595 h 547200"/>
                <a:gd name="connsiteX5" fmla="*/ 1209473 w 1299600"/>
                <a:gd name="connsiteY5" fmla="*/ 547200 h 547200"/>
                <a:gd name="connsiteX6" fmla="*/ 90128 w 1299600"/>
                <a:gd name="connsiteY6" fmla="*/ 547200 h 547200"/>
                <a:gd name="connsiteX7" fmla="*/ 51064 w 1299600"/>
                <a:gd name="connsiteY7" fmla="*/ 486595 h 547200"/>
                <a:gd name="connsiteX8" fmla="*/ 0 w 1299600"/>
                <a:gd name="connsiteY8" fmla="*/ 273600 h 547200"/>
                <a:gd name="connsiteX9" fmla="*/ 51064 w 1299600"/>
                <a:gd name="connsiteY9" fmla="*/ 60605 h 547200"/>
                <a:gd name="connsiteX10" fmla="*/ 90128 w 1299600"/>
                <a:gd name="connsiteY10" fmla="*/ 0 h 54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99600" h="547200">
                  <a:moveTo>
                    <a:pt x="90128" y="0"/>
                  </a:moveTo>
                  <a:lnTo>
                    <a:pt x="1209473" y="0"/>
                  </a:lnTo>
                  <a:lnTo>
                    <a:pt x="1248536" y="60605"/>
                  </a:lnTo>
                  <a:cubicBezTo>
                    <a:pt x="1281417" y="126071"/>
                    <a:pt x="1299600" y="198048"/>
                    <a:pt x="1299600" y="273600"/>
                  </a:cubicBezTo>
                  <a:cubicBezTo>
                    <a:pt x="1299600" y="349153"/>
                    <a:pt x="1281417" y="421129"/>
                    <a:pt x="1248536" y="486595"/>
                  </a:cubicBezTo>
                  <a:lnTo>
                    <a:pt x="1209473" y="547200"/>
                  </a:lnTo>
                  <a:lnTo>
                    <a:pt x="90128" y="547200"/>
                  </a:lnTo>
                  <a:lnTo>
                    <a:pt x="51064" y="486595"/>
                  </a:lnTo>
                  <a:cubicBezTo>
                    <a:pt x="18183" y="421129"/>
                    <a:pt x="0" y="349153"/>
                    <a:pt x="0" y="273600"/>
                  </a:cubicBezTo>
                  <a:cubicBezTo>
                    <a:pt x="0" y="198048"/>
                    <a:pt x="18183" y="126071"/>
                    <a:pt x="51064" y="60605"/>
                  </a:cubicBezTo>
                  <a:lnTo>
                    <a:pt x="90128" y="0"/>
                  </a:lnTo>
                  <a:close/>
                </a:path>
              </a:pathLst>
            </a:custGeom>
            <a:solidFill>
              <a:srgbClr val="006424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r>
                <a:rPr lang="ar-JO" sz="2200" dirty="0">
                  <a:solidFill>
                    <a:schemeClr val="bg1"/>
                  </a:solidFill>
                  <a:effectLst>
                    <a:outerShdw blurRad="12700" dist="38100" dir="2700000" algn="tl">
                      <a:srgbClr val="000000">
                        <a:alpha val="43137"/>
                      </a:srgbClr>
                    </a:outerShdw>
                  </a:effectLst>
                  <a:cs typeface="AF_Najed" pitchFamily="2" charset="-78"/>
                </a:rPr>
                <a:t>التالي</a:t>
              </a:r>
            </a:p>
          </p:txBody>
        </p:sp>
        <p:sp>
          <p:nvSpPr>
            <p:cNvPr id="40" name="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8059A562-F793-6C4B-ED6E-D0E8585FF359}"/>
                </a:ext>
              </a:extLst>
            </p:cNvPr>
            <p:cNvSpPr/>
            <p:nvPr/>
          </p:nvSpPr>
          <p:spPr>
            <a:xfrm>
              <a:off x="5348680" y="6096600"/>
              <a:ext cx="192728" cy="547200"/>
            </a:xfrm>
            <a:custGeom>
              <a:avLst/>
              <a:gdLst>
                <a:gd name="connsiteX0" fmla="*/ 91202 w 192728"/>
                <a:gd name="connsiteY0" fmla="*/ 0 h 547200"/>
                <a:gd name="connsiteX1" fmla="*/ 192728 w 192728"/>
                <a:gd name="connsiteY1" fmla="*/ 0 h 547200"/>
                <a:gd name="connsiteX2" fmla="*/ 153664 w 192728"/>
                <a:gd name="connsiteY2" fmla="*/ 60605 h 547200"/>
                <a:gd name="connsiteX3" fmla="*/ 102600 w 192728"/>
                <a:gd name="connsiteY3" fmla="*/ 273600 h 547200"/>
                <a:gd name="connsiteX4" fmla="*/ 153664 w 192728"/>
                <a:gd name="connsiteY4" fmla="*/ 486595 h 547200"/>
                <a:gd name="connsiteX5" fmla="*/ 192728 w 192728"/>
                <a:gd name="connsiteY5" fmla="*/ 547200 h 547200"/>
                <a:gd name="connsiteX6" fmla="*/ 91202 w 192728"/>
                <a:gd name="connsiteY6" fmla="*/ 547200 h 547200"/>
                <a:gd name="connsiteX7" fmla="*/ 0 w 192728"/>
                <a:gd name="connsiteY7" fmla="*/ 455998 h 547200"/>
                <a:gd name="connsiteX8" fmla="*/ 0 w 192728"/>
                <a:gd name="connsiteY8" fmla="*/ 91202 h 547200"/>
                <a:gd name="connsiteX9" fmla="*/ 91202 w 192728"/>
                <a:gd name="connsiteY9" fmla="*/ 0 h 54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2728" h="547200">
                  <a:moveTo>
                    <a:pt x="91202" y="0"/>
                  </a:moveTo>
                  <a:lnTo>
                    <a:pt x="192728" y="0"/>
                  </a:lnTo>
                  <a:lnTo>
                    <a:pt x="153664" y="60605"/>
                  </a:lnTo>
                  <a:cubicBezTo>
                    <a:pt x="120783" y="126071"/>
                    <a:pt x="102600" y="198048"/>
                    <a:pt x="102600" y="273600"/>
                  </a:cubicBezTo>
                  <a:cubicBezTo>
                    <a:pt x="102600" y="349153"/>
                    <a:pt x="120783" y="421129"/>
                    <a:pt x="153664" y="486595"/>
                  </a:cubicBezTo>
                  <a:lnTo>
                    <a:pt x="192728" y="547200"/>
                  </a:lnTo>
                  <a:lnTo>
                    <a:pt x="91202" y="547200"/>
                  </a:lnTo>
                  <a:cubicBezTo>
                    <a:pt x="40833" y="547200"/>
                    <a:pt x="0" y="506367"/>
                    <a:pt x="0" y="455998"/>
                  </a:cubicBezTo>
                  <a:lnTo>
                    <a:pt x="0" y="91202"/>
                  </a:lnTo>
                  <a:cubicBezTo>
                    <a:pt x="0" y="40833"/>
                    <a:pt x="40833" y="0"/>
                    <a:pt x="91202" y="0"/>
                  </a:cubicBezTo>
                  <a:close/>
                </a:path>
              </a:pathLst>
            </a:custGeom>
            <a:solidFill>
              <a:srgbClr val="003D14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sz="2400">
                <a:solidFill>
                  <a:schemeClr val="bg1"/>
                </a:solidFill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cs typeface="AF_Najed" pitchFamily="2" charset="-78"/>
              </a:endParaRPr>
            </a:p>
          </p:txBody>
        </p:sp>
        <p:sp>
          <p:nvSpPr>
            <p:cNvPr id="39" name="3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44B0C642-C238-61BA-E6CD-355D0735D908}"/>
                </a:ext>
              </a:extLst>
            </p:cNvPr>
            <p:cNvSpPr/>
            <p:nvPr/>
          </p:nvSpPr>
          <p:spPr>
            <a:xfrm>
              <a:off x="6650594" y="6096600"/>
              <a:ext cx="192727" cy="547200"/>
            </a:xfrm>
            <a:custGeom>
              <a:avLst/>
              <a:gdLst>
                <a:gd name="connsiteX0" fmla="*/ 0 w 192727"/>
                <a:gd name="connsiteY0" fmla="*/ 0 h 547200"/>
                <a:gd name="connsiteX1" fmla="*/ 101525 w 192727"/>
                <a:gd name="connsiteY1" fmla="*/ 0 h 547200"/>
                <a:gd name="connsiteX2" fmla="*/ 192727 w 192727"/>
                <a:gd name="connsiteY2" fmla="*/ 91202 h 547200"/>
                <a:gd name="connsiteX3" fmla="*/ 192727 w 192727"/>
                <a:gd name="connsiteY3" fmla="*/ 455998 h 547200"/>
                <a:gd name="connsiteX4" fmla="*/ 101525 w 192727"/>
                <a:gd name="connsiteY4" fmla="*/ 547200 h 547200"/>
                <a:gd name="connsiteX5" fmla="*/ 0 w 192727"/>
                <a:gd name="connsiteY5" fmla="*/ 547200 h 547200"/>
                <a:gd name="connsiteX6" fmla="*/ 39063 w 192727"/>
                <a:gd name="connsiteY6" fmla="*/ 486595 h 547200"/>
                <a:gd name="connsiteX7" fmla="*/ 90127 w 192727"/>
                <a:gd name="connsiteY7" fmla="*/ 273600 h 547200"/>
                <a:gd name="connsiteX8" fmla="*/ 39063 w 192727"/>
                <a:gd name="connsiteY8" fmla="*/ 60605 h 547200"/>
                <a:gd name="connsiteX9" fmla="*/ 0 w 192727"/>
                <a:gd name="connsiteY9" fmla="*/ 0 h 54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2727" h="547200">
                  <a:moveTo>
                    <a:pt x="0" y="0"/>
                  </a:moveTo>
                  <a:lnTo>
                    <a:pt x="101525" y="0"/>
                  </a:lnTo>
                  <a:cubicBezTo>
                    <a:pt x="151894" y="0"/>
                    <a:pt x="192727" y="40833"/>
                    <a:pt x="192727" y="91202"/>
                  </a:cubicBezTo>
                  <a:lnTo>
                    <a:pt x="192727" y="455998"/>
                  </a:lnTo>
                  <a:cubicBezTo>
                    <a:pt x="192727" y="506367"/>
                    <a:pt x="151894" y="547200"/>
                    <a:pt x="101525" y="547200"/>
                  </a:cubicBezTo>
                  <a:lnTo>
                    <a:pt x="0" y="547200"/>
                  </a:lnTo>
                  <a:lnTo>
                    <a:pt x="39063" y="486595"/>
                  </a:lnTo>
                  <a:cubicBezTo>
                    <a:pt x="71944" y="421129"/>
                    <a:pt x="90127" y="349153"/>
                    <a:pt x="90127" y="273600"/>
                  </a:cubicBezTo>
                  <a:cubicBezTo>
                    <a:pt x="90127" y="198048"/>
                    <a:pt x="71944" y="126071"/>
                    <a:pt x="39063" y="6060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3D14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sz="2400">
                <a:solidFill>
                  <a:schemeClr val="bg1"/>
                </a:solidFill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cs typeface="AF_Najed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095701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السؤال">
            <a:extLst>
              <a:ext uri="{FF2B5EF4-FFF2-40B4-BE49-F238E27FC236}">
                <a16:creationId xmlns:a16="http://schemas.microsoft.com/office/drawing/2014/main" id="{BCA0F4ED-A7B3-6F32-F66C-C189B5A2632E}"/>
              </a:ext>
            </a:extLst>
          </p:cNvPr>
          <p:cNvSpPr/>
          <p:nvPr/>
        </p:nvSpPr>
        <p:spPr>
          <a:xfrm>
            <a:off x="3223200" y="556200"/>
            <a:ext cx="5745600" cy="2941200"/>
          </a:xfrm>
          <a:custGeom>
            <a:avLst/>
            <a:gdLst>
              <a:gd name="connsiteX0" fmla="*/ 408244 w 5745600"/>
              <a:gd name="connsiteY0" fmla="*/ 0 h 2941200"/>
              <a:gd name="connsiteX1" fmla="*/ 5337356 w 5745600"/>
              <a:gd name="connsiteY1" fmla="*/ 0 h 2941200"/>
              <a:gd name="connsiteX2" fmla="*/ 5398869 w 5745600"/>
              <a:gd name="connsiteY2" fmla="*/ 101253 h 2941200"/>
              <a:gd name="connsiteX3" fmla="*/ 5745600 w 5745600"/>
              <a:gd name="connsiteY3" fmla="*/ 1470600 h 2941200"/>
              <a:gd name="connsiteX4" fmla="*/ 5398869 w 5745600"/>
              <a:gd name="connsiteY4" fmla="*/ 2839947 h 2941200"/>
              <a:gd name="connsiteX5" fmla="*/ 5337356 w 5745600"/>
              <a:gd name="connsiteY5" fmla="*/ 2941200 h 2941200"/>
              <a:gd name="connsiteX6" fmla="*/ 408244 w 5745600"/>
              <a:gd name="connsiteY6" fmla="*/ 2941200 h 2941200"/>
              <a:gd name="connsiteX7" fmla="*/ 346731 w 5745600"/>
              <a:gd name="connsiteY7" fmla="*/ 2839947 h 2941200"/>
              <a:gd name="connsiteX8" fmla="*/ 0 w 5745600"/>
              <a:gd name="connsiteY8" fmla="*/ 1470600 h 2941200"/>
              <a:gd name="connsiteX9" fmla="*/ 346731 w 5745600"/>
              <a:gd name="connsiteY9" fmla="*/ 101253 h 2941200"/>
              <a:gd name="connsiteX10" fmla="*/ 408244 w 5745600"/>
              <a:gd name="connsiteY10" fmla="*/ 0 h 294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45600" h="2941200">
                <a:moveTo>
                  <a:pt x="408244" y="0"/>
                </a:moveTo>
                <a:lnTo>
                  <a:pt x="5337356" y="0"/>
                </a:lnTo>
                <a:lnTo>
                  <a:pt x="5398869" y="101253"/>
                </a:lnTo>
                <a:cubicBezTo>
                  <a:pt x="5619995" y="508309"/>
                  <a:pt x="5745600" y="974786"/>
                  <a:pt x="5745600" y="1470600"/>
                </a:cubicBezTo>
                <a:cubicBezTo>
                  <a:pt x="5745600" y="1966414"/>
                  <a:pt x="5619995" y="2432891"/>
                  <a:pt x="5398869" y="2839947"/>
                </a:cubicBezTo>
                <a:lnTo>
                  <a:pt x="5337356" y="2941200"/>
                </a:lnTo>
                <a:lnTo>
                  <a:pt x="408244" y="2941200"/>
                </a:lnTo>
                <a:lnTo>
                  <a:pt x="346731" y="2839947"/>
                </a:lnTo>
                <a:cubicBezTo>
                  <a:pt x="125605" y="2432891"/>
                  <a:pt x="0" y="1966414"/>
                  <a:pt x="0" y="1470600"/>
                </a:cubicBezTo>
                <a:cubicBezTo>
                  <a:pt x="0" y="974786"/>
                  <a:pt x="125605" y="508309"/>
                  <a:pt x="346731" y="101253"/>
                </a:cubicBezTo>
                <a:lnTo>
                  <a:pt x="408244" y="0"/>
                </a:lnTo>
                <a:close/>
              </a:path>
            </a:pathLst>
          </a:custGeom>
          <a:solidFill>
            <a:srgbClr val="00642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JO" sz="3200" dirty="0">
                <a:solidFill>
                  <a:schemeClr val="bg1"/>
                </a:solidFill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cs typeface="AF_Najed" pitchFamily="2" charset="-78"/>
              </a:rPr>
              <a:t>ما هو نظام الحكم الحالي في المملكة العربية السعودية؟</a:t>
            </a:r>
          </a:p>
        </p:txBody>
      </p:sp>
      <p:sp>
        <p:nvSpPr>
          <p:cNvPr id="12" name="السؤال 1">
            <a:extLst>
              <a:ext uri="{FF2B5EF4-FFF2-40B4-BE49-F238E27FC236}">
                <a16:creationId xmlns:a16="http://schemas.microsoft.com/office/drawing/2014/main" id="{744BD38D-63A6-C9E6-072D-DC2B6876C308}"/>
              </a:ext>
            </a:extLst>
          </p:cNvPr>
          <p:cNvSpPr/>
          <p:nvPr/>
        </p:nvSpPr>
        <p:spPr>
          <a:xfrm>
            <a:off x="8549670" y="556200"/>
            <a:ext cx="545044" cy="2941200"/>
          </a:xfrm>
          <a:custGeom>
            <a:avLst/>
            <a:gdLst>
              <a:gd name="connsiteX0" fmla="*/ 0 w 545044"/>
              <a:gd name="connsiteY0" fmla="*/ 0 h 2941200"/>
              <a:gd name="connsiteX1" fmla="*/ 169129 w 545044"/>
              <a:gd name="connsiteY1" fmla="*/ 0 h 2941200"/>
              <a:gd name="connsiteX2" fmla="*/ 545044 w 545044"/>
              <a:gd name="connsiteY2" fmla="*/ 375915 h 2941200"/>
              <a:gd name="connsiteX3" fmla="*/ 545044 w 545044"/>
              <a:gd name="connsiteY3" fmla="*/ 2565285 h 2941200"/>
              <a:gd name="connsiteX4" fmla="*/ 169129 w 545044"/>
              <a:gd name="connsiteY4" fmla="*/ 2941200 h 2941200"/>
              <a:gd name="connsiteX5" fmla="*/ 0 w 545044"/>
              <a:gd name="connsiteY5" fmla="*/ 2941200 h 2941200"/>
              <a:gd name="connsiteX6" fmla="*/ 61513 w 545044"/>
              <a:gd name="connsiteY6" fmla="*/ 2839947 h 2941200"/>
              <a:gd name="connsiteX7" fmla="*/ 408244 w 545044"/>
              <a:gd name="connsiteY7" fmla="*/ 1470600 h 2941200"/>
              <a:gd name="connsiteX8" fmla="*/ 61513 w 545044"/>
              <a:gd name="connsiteY8" fmla="*/ 101253 h 2941200"/>
              <a:gd name="connsiteX9" fmla="*/ 0 w 545044"/>
              <a:gd name="connsiteY9" fmla="*/ 0 h 294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5044" h="2941200">
                <a:moveTo>
                  <a:pt x="0" y="0"/>
                </a:moveTo>
                <a:lnTo>
                  <a:pt x="169129" y="0"/>
                </a:lnTo>
                <a:cubicBezTo>
                  <a:pt x="376741" y="0"/>
                  <a:pt x="545044" y="168303"/>
                  <a:pt x="545044" y="375915"/>
                </a:cubicBezTo>
                <a:lnTo>
                  <a:pt x="545044" y="2565285"/>
                </a:lnTo>
                <a:cubicBezTo>
                  <a:pt x="545044" y="2772897"/>
                  <a:pt x="376741" y="2941200"/>
                  <a:pt x="169129" y="2941200"/>
                </a:cubicBezTo>
                <a:lnTo>
                  <a:pt x="0" y="2941200"/>
                </a:lnTo>
                <a:lnTo>
                  <a:pt x="61513" y="2839947"/>
                </a:lnTo>
                <a:cubicBezTo>
                  <a:pt x="282639" y="2432891"/>
                  <a:pt x="408244" y="1966414"/>
                  <a:pt x="408244" y="1470600"/>
                </a:cubicBezTo>
                <a:cubicBezTo>
                  <a:pt x="408244" y="974786"/>
                  <a:pt x="282639" y="508309"/>
                  <a:pt x="61513" y="101253"/>
                </a:cubicBezTo>
                <a:lnTo>
                  <a:pt x="0" y="0"/>
                </a:ln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sp>
        <p:nvSpPr>
          <p:cNvPr id="13" name="السؤال 2">
            <a:extLst>
              <a:ext uri="{FF2B5EF4-FFF2-40B4-BE49-F238E27FC236}">
                <a16:creationId xmlns:a16="http://schemas.microsoft.com/office/drawing/2014/main" id="{904549FD-B59F-D08D-B69A-56F284057D68}"/>
              </a:ext>
            </a:extLst>
          </p:cNvPr>
          <p:cNvSpPr/>
          <p:nvPr/>
        </p:nvSpPr>
        <p:spPr>
          <a:xfrm>
            <a:off x="3097286" y="556200"/>
            <a:ext cx="545044" cy="2941200"/>
          </a:xfrm>
          <a:custGeom>
            <a:avLst/>
            <a:gdLst>
              <a:gd name="connsiteX0" fmla="*/ 375915 w 545044"/>
              <a:gd name="connsiteY0" fmla="*/ 0 h 2941200"/>
              <a:gd name="connsiteX1" fmla="*/ 545044 w 545044"/>
              <a:gd name="connsiteY1" fmla="*/ 0 h 2941200"/>
              <a:gd name="connsiteX2" fmla="*/ 483531 w 545044"/>
              <a:gd name="connsiteY2" fmla="*/ 101253 h 2941200"/>
              <a:gd name="connsiteX3" fmla="*/ 136800 w 545044"/>
              <a:gd name="connsiteY3" fmla="*/ 1470600 h 2941200"/>
              <a:gd name="connsiteX4" fmla="*/ 483531 w 545044"/>
              <a:gd name="connsiteY4" fmla="*/ 2839947 h 2941200"/>
              <a:gd name="connsiteX5" fmla="*/ 545044 w 545044"/>
              <a:gd name="connsiteY5" fmla="*/ 2941200 h 2941200"/>
              <a:gd name="connsiteX6" fmla="*/ 375915 w 545044"/>
              <a:gd name="connsiteY6" fmla="*/ 2941200 h 2941200"/>
              <a:gd name="connsiteX7" fmla="*/ 0 w 545044"/>
              <a:gd name="connsiteY7" fmla="*/ 2565285 h 2941200"/>
              <a:gd name="connsiteX8" fmla="*/ 0 w 545044"/>
              <a:gd name="connsiteY8" fmla="*/ 375915 h 2941200"/>
              <a:gd name="connsiteX9" fmla="*/ 375915 w 545044"/>
              <a:gd name="connsiteY9" fmla="*/ 0 h 294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5044" h="2941200">
                <a:moveTo>
                  <a:pt x="375915" y="0"/>
                </a:moveTo>
                <a:lnTo>
                  <a:pt x="545044" y="0"/>
                </a:lnTo>
                <a:lnTo>
                  <a:pt x="483531" y="101253"/>
                </a:lnTo>
                <a:cubicBezTo>
                  <a:pt x="262405" y="508309"/>
                  <a:pt x="136800" y="974786"/>
                  <a:pt x="136800" y="1470600"/>
                </a:cubicBezTo>
                <a:cubicBezTo>
                  <a:pt x="136800" y="1966414"/>
                  <a:pt x="262405" y="2432891"/>
                  <a:pt x="483531" y="2839947"/>
                </a:cubicBezTo>
                <a:lnTo>
                  <a:pt x="545044" y="2941200"/>
                </a:lnTo>
                <a:lnTo>
                  <a:pt x="375915" y="2941200"/>
                </a:lnTo>
                <a:cubicBezTo>
                  <a:pt x="168303" y="2941200"/>
                  <a:pt x="0" y="2772897"/>
                  <a:pt x="0" y="2565285"/>
                </a:cubicBezTo>
                <a:lnTo>
                  <a:pt x="0" y="375915"/>
                </a:lnTo>
                <a:cubicBezTo>
                  <a:pt x="0" y="168303"/>
                  <a:pt x="168303" y="0"/>
                  <a:pt x="375915" y="0"/>
                </a:cubicBez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sp>
        <p:nvSpPr>
          <p:cNvPr id="26" name="جواب صحيح">
            <a:extLst>
              <a:ext uri="{FF2B5EF4-FFF2-40B4-BE49-F238E27FC236}">
                <a16:creationId xmlns:a16="http://schemas.microsoft.com/office/drawing/2014/main" id="{153A2515-7A2C-7388-E1F0-ACE131B15ADD}"/>
              </a:ext>
            </a:extLst>
          </p:cNvPr>
          <p:cNvSpPr/>
          <p:nvPr/>
        </p:nvSpPr>
        <p:spPr>
          <a:xfrm>
            <a:off x="3223200" y="3839400"/>
            <a:ext cx="5745600" cy="547200"/>
          </a:xfrm>
          <a:custGeom>
            <a:avLst/>
            <a:gdLst>
              <a:gd name="connsiteX0" fmla="*/ 83302 w 5745600"/>
              <a:gd name="connsiteY0" fmla="*/ 0 h 547200"/>
              <a:gd name="connsiteX1" fmla="*/ 5662298 w 5745600"/>
              <a:gd name="connsiteY1" fmla="*/ 0 h 547200"/>
              <a:gd name="connsiteX2" fmla="*/ 5687235 w 5745600"/>
              <a:gd name="connsiteY2" fmla="*/ 39255 h 547200"/>
              <a:gd name="connsiteX3" fmla="*/ 5745600 w 5745600"/>
              <a:gd name="connsiteY3" fmla="*/ 273600 h 547200"/>
              <a:gd name="connsiteX4" fmla="*/ 5687235 w 5745600"/>
              <a:gd name="connsiteY4" fmla="*/ 507945 h 547200"/>
              <a:gd name="connsiteX5" fmla="*/ 5662298 w 5745600"/>
              <a:gd name="connsiteY5" fmla="*/ 547200 h 547200"/>
              <a:gd name="connsiteX6" fmla="*/ 83302 w 5745600"/>
              <a:gd name="connsiteY6" fmla="*/ 547200 h 547200"/>
              <a:gd name="connsiteX7" fmla="*/ 58365 w 5745600"/>
              <a:gd name="connsiteY7" fmla="*/ 507945 h 547200"/>
              <a:gd name="connsiteX8" fmla="*/ 0 w 5745600"/>
              <a:gd name="connsiteY8" fmla="*/ 273600 h 547200"/>
              <a:gd name="connsiteX9" fmla="*/ 58365 w 5745600"/>
              <a:gd name="connsiteY9" fmla="*/ 39255 h 547200"/>
              <a:gd name="connsiteX10" fmla="*/ 83302 w 5745600"/>
              <a:gd name="connsiteY10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45600" h="547200">
                <a:moveTo>
                  <a:pt x="83302" y="0"/>
                </a:moveTo>
                <a:lnTo>
                  <a:pt x="5662298" y="0"/>
                </a:lnTo>
                <a:lnTo>
                  <a:pt x="5687235" y="39255"/>
                </a:lnTo>
                <a:cubicBezTo>
                  <a:pt x="5725503" y="114951"/>
                  <a:pt x="5745600" y="193326"/>
                  <a:pt x="5745600" y="273600"/>
                </a:cubicBezTo>
                <a:cubicBezTo>
                  <a:pt x="5745600" y="353875"/>
                  <a:pt x="5725503" y="432250"/>
                  <a:pt x="5687235" y="507945"/>
                </a:cubicBezTo>
                <a:lnTo>
                  <a:pt x="5662298" y="547200"/>
                </a:lnTo>
                <a:lnTo>
                  <a:pt x="83302" y="547200"/>
                </a:lnTo>
                <a:lnTo>
                  <a:pt x="58365" y="507945"/>
                </a:lnTo>
                <a:cubicBezTo>
                  <a:pt x="20097" y="432250"/>
                  <a:pt x="0" y="353875"/>
                  <a:pt x="0" y="273600"/>
                </a:cubicBezTo>
                <a:cubicBezTo>
                  <a:pt x="0" y="193326"/>
                  <a:pt x="20097" y="114951"/>
                  <a:pt x="58365" y="39255"/>
                </a:cubicBezTo>
                <a:lnTo>
                  <a:pt x="83302" y="0"/>
                </a:lnTo>
                <a:close/>
              </a:path>
            </a:pathLst>
          </a:custGeom>
          <a:solidFill>
            <a:srgbClr val="00642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JO" sz="2800" dirty="0">
                <a:solidFill>
                  <a:schemeClr val="bg1"/>
                </a:solidFill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cs typeface="AF_Najed" pitchFamily="2" charset="-78"/>
              </a:rPr>
              <a:t>نظام ملكي</a:t>
            </a:r>
          </a:p>
        </p:txBody>
      </p:sp>
      <p:sp>
        <p:nvSpPr>
          <p:cNvPr id="23" name="صحيح 1">
            <a:extLst>
              <a:ext uri="{FF2B5EF4-FFF2-40B4-BE49-F238E27FC236}">
                <a16:creationId xmlns:a16="http://schemas.microsoft.com/office/drawing/2014/main" id="{3685DC00-E367-FEE0-0BA7-D896DEBCD3B4}"/>
              </a:ext>
            </a:extLst>
          </p:cNvPr>
          <p:cNvSpPr/>
          <p:nvPr/>
        </p:nvSpPr>
        <p:spPr>
          <a:xfrm>
            <a:off x="8874612" y="3839400"/>
            <a:ext cx="220102" cy="547200"/>
          </a:xfrm>
          <a:custGeom>
            <a:avLst/>
            <a:gdLst>
              <a:gd name="connsiteX0" fmla="*/ 0 w 220102"/>
              <a:gd name="connsiteY0" fmla="*/ 0 h 547200"/>
              <a:gd name="connsiteX1" fmla="*/ 128900 w 220102"/>
              <a:gd name="connsiteY1" fmla="*/ 0 h 547200"/>
              <a:gd name="connsiteX2" fmla="*/ 220102 w 220102"/>
              <a:gd name="connsiteY2" fmla="*/ 91202 h 547200"/>
              <a:gd name="connsiteX3" fmla="*/ 220102 w 220102"/>
              <a:gd name="connsiteY3" fmla="*/ 455998 h 547200"/>
              <a:gd name="connsiteX4" fmla="*/ 128900 w 220102"/>
              <a:gd name="connsiteY4" fmla="*/ 547200 h 547200"/>
              <a:gd name="connsiteX5" fmla="*/ 0 w 220102"/>
              <a:gd name="connsiteY5" fmla="*/ 547200 h 547200"/>
              <a:gd name="connsiteX6" fmla="*/ 24937 w 220102"/>
              <a:gd name="connsiteY6" fmla="*/ 507945 h 547200"/>
              <a:gd name="connsiteX7" fmla="*/ 83302 w 220102"/>
              <a:gd name="connsiteY7" fmla="*/ 273600 h 547200"/>
              <a:gd name="connsiteX8" fmla="*/ 24937 w 220102"/>
              <a:gd name="connsiteY8" fmla="*/ 39255 h 547200"/>
              <a:gd name="connsiteX9" fmla="*/ 0 w 220102"/>
              <a:gd name="connsiteY9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102" h="547200">
                <a:moveTo>
                  <a:pt x="0" y="0"/>
                </a:moveTo>
                <a:lnTo>
                  <a:pt x="128900" y="0"/>
                </a:lnTo>
                <a:cubicBezTo>
                  <a:pt x="179269" y="0"/>
                  <a:pt x="220102" y="40833"/>
                  <a:pt x="220102" y="91202"/>
                </a:cubicBezTo>
                <a:lnTo>
                  <a:pt x="220102" y="455998"/>
                </a:lnTo>
                <a:cubicBezTo>
                  <a:pt x="220102" y="506367"/>
                  <a:pt x="179269" y="547200"/>
                  <a:pt x="128900" y="547200"/>
                </a:cubicBezTo>
                <a:lnTo>
                  <a:pt x="0" y="547200"/>
                </a:lnTo>
                <a:lnTo>
                  <a:pt x="24937" y="507945"/>
                </a:lnTo>
                <a:cubicBezTo>
                  <a:pt x="63205" y="432250"/>
                  <a:pt x="83302" y="353875"/>
                  <a:pt x="83302" y="273600"/>
                </a:cubicBezTo>
                <a:cubicBezTo>
                  <a:pt x="83302" y="193326"/>
                  <a:pt x="63205" y="114951"/>
                  <a:pt x="24937" y="39255"/>
                </a:cubicBezTo>
                <a:lnTo>
                  <a:pt x="0" y="0"/>
                </a:ln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sp>
        <p:nvSpPr>
          <p:cNvPr id="24" name="صحيح 2">
            <a:extLst>
              <a:ext uri="{FF2B5EF4-FFF2-40B4-BE49-F238E27FC236}">
                <a16:creationId xmlns:a16="http://schemas.microsoft.com/office/drawing/2014/main" id="{718B0EEE-7808-D2AA-59CF-C967F6A9EF88}"/>
              </a:ext>
            </a:extLst>
          </p:cNvPr>
          <p:cNvSpPr/>
          <p:nvPr/>
        </p:nvSpPr>
        <p:spPr>
          <a:xfrm>
            <a:off x="3097286" y="3839400"/>
            <a:ext cx="220102" cy="547200"/>
          </a:xfrm>
          <a:custGeom>
            <a:avLst/>
            <a:gdLst>
              <a:gd name="connsiteX0" fmla="*/ 91202 w 220102"/>
              <a:gd name="connsiteY0" fmla="*/ 0 h 547200"/>
              <a:gd name="connsiteX1" fmla="*/ 220102 w 220102"/>
              <a:gd name="connsiteY1" fmla="*/ 0 h 547200"/>
              <a:gd name="connsiteX2" fmla="*/ 195165 w 220102"/>
              <a:gd name="connsiteY2" fmla="*/ 39255 h 547200"/>
              <a:gd name="connsiteX3" fmla="*/ 136800 w 220102"/>
              <a:gd name="connsiteY3" fmla="*/ 273600 h 547200"/>
              <a:gd name="connsiteX4" fmla="*/ 195165 w 220102"/>
              <a:gd name="connsiteY4" fmla="*/ 507945 h 547200"/>
              <a:gd name="connsiteX5" fmla="*/ 220102 w 220102"/>
              <a:gd name="connsiteY5" fmla="*/ 547200 h 547200"/>
              <a:gd name="connsiteX6" fmla="*/ 91202 w 220102"/>
              <a:gd name="connsiteY6" fmla="*/ 547200 h 547200"/>
              <a:gd name="connsiteX7" fmla="*/ 0 w 220102"/>
              <a:gd name="connsiteY7" fmla="*/ 455998 h 547200"/>
              <a:gd name="connsiteX8" fmla="*/ 0 w 220102"/>
              <a:gd name="connsiteY8" fmla="*/ 91202 h 547200"/>
              <a:gd name="connsiteX9" fmla="*/ 91202 w 220102"/>
              <a:gd name="connsiteY9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102" h="547200">
                <a:moveTo>
                  <a:pt x="91202" y="0"/>
                </a:moveTo>
                <a:lnTo>
                  <a:pt x="220102" y="0"/>
                </a:lnTo>
                <a:lnTo>
                  <a:pt x="195165" y="39255"/>
                </a:lnTo>
                <a:cubicBezTo>
                  <a:pt x="156897" y="114951"/>
                  <a:pt x="136800" y="193326"/>
                  <a:pt x="136800" y="273600"/>
                </a:cubicBezTo>
                <a:cubicBezTo>
                  <a:pt x="136800" y="353875"/>
                  <a:pt x="156897" y="432250"/>
                  <a:pt x="195165" y="507945"/>
                </a:cubicBezTo>
                <a:lnTo>
                  <a:pt x="220102" y="547200"/>
                </a:lnTo>
                <a:lnTo>
                  <a:pt x="91202" y="547200"/>
                </a:lnTo>
                <a:cubicBezTo>
                  <a:pt x="40833" y="547200"/>
                  <a:pt x="0" y="506367"/>
                  <a:pt x="0" y="455998"/>
                </a:cubicBezTo>
                <a:lnTo>
                  <a:pt x="0" y="91202"/>
                </a:lnTo>
                <a:cubicBezTo>
                  <a:pt x="0" y="40833"/>
                  <a:pt x="40833" y="0"/>
                  <a:pt x="91202" y="0"/>
                </a:cubicBez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sp>
        <p:nvSpPr>
          <p:cNvPr id="28" name="جواب خطأ 1">
            <a:extLst>
              <a:ext uri="{FF2B5EF4-FFF2-40B4-BE49-F238E27FC236}">
                <a16:creationId xmlns:a16="http://schemas.microsoft.com/office/drawing/2014/main" id="{7C54DC08-335D-A09F-C5E3-BF718B37BD0B}"/>
              </a:ext>
            </a:extLst>
          </p:cNvPr>
          <p:cNvSpPr/>
          <p:nvPr/>
        </p:nvSpPr>
        <p:spPr>
          <a:xfrm>
            <a:off x="3223200" y="4523400"/>
            <a:ext cx="5745600" cy="547200"/>
          </a:xfrm>
          <a:custGeom>
            <a:avLst/>
            <a:gdLst>
              <a:gd name="connsiteX0" fmla="*/ 83302 w 5745600"/>
              <a:gd name="connsiteY0" fmla="*/ 0 h 547200"/>
              <a:gd name="connsiteX1" fmla="*/ 5662298 w 5745600"/>
              <a:gd name="connsiteY1" fmla="*/ 0 h 547200"/>
              <a:gd name="connsiteX2" fmla="*/ 5687235 w 5745600"/>
              <a:gd name="connsiteY2" fmla="*/ 39255 h 547200"/>
              <a:gd name="connsiteX3" fmla="*/ 5745600 w 5745600"/>
              <a:gd name="connsiteY3" fmla="*/ 273600 h 547200"/>
              <a:gd name="connsiteX4" fmla="*/ 5687235 w 5745600"/>
              <a:gd name="connsiteY4" fmla="*/ 507945 h 547200"/>
              <a:gd name="connsiteX5" fmla="*/ 5662298 w 5745600"/>
              <a:gd name="connsiteY5" fmla="*/ 547200 h 547200"/>
              <a:gd name="connsiteX6" fmla="*/ 83302 w 5745600"/>
              <a:gd name="connsiteY6" fmla="*/ 547200 h 547200"/>
              <a:gd name="connsiteX7" fmla="*/ 58365 w 5745600"/>
              <a:gd name="connsiteY7" fmla="*/ 507945 h 547200"/>
              <a:gd name="connsiteX8" fmla="*/ 0 w 5745600"/>
              <a:gd name="connsiteY8" fmla="*/ 273600 h 547200"/>
              <a:gd name="connsiteX9" fmla="*/ 58365 w 5745600"/>
              <a:gd name="connsiteY9" fmla="*/ 39255 h 547200"/>
              <a:gd name="connsiteX10" fmla="*/ 83302 w 5745600"/>
              <a:gd name="connsiteY10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45600" h="547200">
                <a:moveTo>
                  <a:pt x="83302" y="0"/>
                </a:moveTo>
                <a:lnTo>
                  <a:pt x="5662298" y="0"/>
                </a:lnTo>
                <a:lnTo>
                  <a:pt x="5687235" y="39255"/>
                </a:lnTo>
                <a:cubicBezTo>
                  <a:pt x="5725503" y="114951"/>
                  <a:pt x="5745600" y="193326"/>
                  <a:pt x="5745600" y="273600"/>
                </a:cubicBezTo>
                <a:cubicBezTo>
                  <a:pt x="5745600" y="353875"/>
                  <a:pt x="5725503" y="432250"/>
                  <a:pt x="5687235" y="507945"/>
                </a:cubicBezTo>
                <a:lnTo>
                  <a:pt x="5662298" y="547200"/>
                </a:lnTo>
                <a:lnTo>
                  <a:pt x="83302" y="547200"/>
                </a:lnTo>
                <a:lnTo>
                  <a:pt x="58365" y="507945"/>
                </a:lnTo>
                <a:cubicBezTo>
                  <a:pt x="20097" y="432250"/>
                  <a:pt x="0" y="353875"/>
                  <a:pt x="0" y="273600"/>
                </a:cubicBezTo>
                <a:cubicBezTo>
                  <a:pt x="0" y="193326"/>
                  <a:pt x="20097" y="114951"/>
                  <a:pt x="58365" y="39255"/>
                </a:cubicBezTo>
                <a:lnTo>
                  <a:pt x="83302" y="0"/>
                </a:lnTo>
                <a:close/>
              </a:path>
            </a:pathLst>
          </a:custGeom>
          <a:solidFill>
            <a:srgbClr val="00642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JO" sz="2800" dirty="0">
                <a:solidFill>
                  <a:schemeClr val="bg1"/>
                </a:solidFill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cs typeface="AF_Najed" pitchFamily="2" charset="-78"/>
              </a:rPr>
              <a:t>نظام سلطاني</a:t>
            </a:r>
          </a:p>
        </p:txBody>
      </p:sp>
      <p:sp>
        <p:nvSpPr>
          <p:cNvPr id="29" name="خطأ 1-1">
            <a:extLst>
              <a:ext uri="{FF2B5EF4-FFF2-40B4-BE49-F238E27FC236}">
                <a16:creationId xmlns:a16="http://schemas.microsoft.com/office/drawing/2014/main" id="{7CF0DBBD-1632-BC8B-336B-E54B07AB7674}"/>
              </a:ext>
            </a:extLst>
          </p:cNvPr>
          <p:cNvSpPr/>
          <p:nvPr/>
        </p:nvSpPr>
        <p:spPr>
          <a:xfrm>
            <a:off x="8874612" y="4523400"/>
            <a:ext cx="220102" cy="547200"/>
          </a:xfrm>
          <a:custGeom>
            <a:avLst/>
            <a:gdLst>
              <a:gd name="connsiteX0" fmla="*/ 0 w 220102"/>
              <a:gd name="connsiteY0" fmla="*/ 0 h 547200"/>
              <a:gd name="connsiteX1" fmla="*/ 128900 w 220102"/>
              <a:gd name="connsiteY1" fmla="*/ 0 h 547200"/>
              <a:gd name="connsiteX2" fmla="*/ 220102 w 220102"/>
              <a:gd name="connsiteY2" fmla="*/ 91202 h 547200"/>
              <a:gd name="connsiteX3" fmla="*/ 220102 w 220102"/>
              <a:gd name="connsiteY3" fmla="*/ 455998 h 547200"/>
              <a:gd name="connsiteX4" fmla="*/ 128900 w 220102"/>
              <a:gd name="connsiteY4" fmla="*/ 547200 h 547200"/>
              <a:gd name="connsiteX5" fmla="*/ 0 w 220102"/>
              <a:gd name="connsiteY5" fmla="*/ 547200 h 547200"/>
              <a:gd name="connsiteX6" fmla="*/ 24937 w 220102"/>
              <a:gd name="connsiteY6" fmla="*/ 507945 h 547200"/>
              <a:gd name="connsiteX7" fmla="*/ 83302 w 220102"/>
              <a:gd name="connsiteY7" fmla="*/ 273600 h 547200"/>
              <a:gd name="connsiteX8" fmla="*/ 24937 w 220102"/>
              <a:gd name="connsiteY8" fmla="*/ 39255 h 547200"/>
              <a:gd name="connsiteX9" fmla="*/ 0 w 220102"/>
              <a:gd name="connsiteY9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102" h="547200">
                <a:moveTo>
                  <a:pt x="0" y="0"/>
                </a:moveTo>
                <a:lnTo>
                  <a:pt x="128900" y="0"/>
                </a:lnTo>
                <a:cubicBezTo>
                  <a:pt x="179269" y="0"/>
                  <a:pt x="220102" y="40833"/>
                  <a:pt x="220102" y="91202"/>
                </a:cubicBezTo>
                <a:lnTo>
                  <a:pt x="220102" y="455998"/>
                </a:lnTo>
                <a:cubicBezTo>
                  <a:pt x="220102" y="506367"/>
                  <a:pt x="179269" y="547200"/>
                  <a:pt x="128900" y="547200"/>
                </a:cubicBezTo>
                <a:lnTo>
                  <a:pt x="0" y="547200"/>
                </a:lnTo>
                <a:lnTo>
                  <a:pt x="24937" y="507945"/>
                </a:lnTo>
                <a:cubicBezTo>
                  <a:pt x="63205" y="432250"/>
                  <a:pt x="83302" y="353875"/>
                  <a:pt x="83302" y="273600"/>
                </a:cubicBezTo>
                <a:cubicBezTo>
                  <a:pt x="83302" y="193326"/>
                  <a:pt x="63205" y="114951"/>
                  <a:pt x="24937" y="39255"/>
                </a:cubicBezTo>
                <a:lnTo>
                  <a:pt x="0" y="0"/>
                </a:ln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sp>
        <p:nvSpPr>
          <p:cNvPr id="30" name="خطأ 2-1">
            <a:extLst>
              <a:ext uri="{FF2B5EF4-FFF2-40B4-BE49-F238E27FC236}">
                <a16:creationId xmlns:a16="http://schemas.microsoft.com/office/drawing/2014/main" id="{86515A35-BC76-7837-F063-D1EDCF10C375}"/>
              </a:ext>
            </a:extLst>
          </p:cNvPr>
          <p:cNvSpPr/>
          <p:nvPr/>
        </p:nvSpPr>
        <p:spPr>
          <a:xfrm>
            <a:off x="3097286" y="4523400"/>
            <a:ext cx="220102" cy="547200"/>
          </a:xfrm>
          <a:custGeom>
            <a:avLst/>
            <a:gdLst>
              <a:gd name="connsiteX0" fmla="*/ 91202 w 220102"/>
              <a:gd name="connsiteY0" fmla="*/ 0 h 547200"/>
              <a:gd name="connsiteX1" fmla="*/ 220102 w 220102"/>
              <a:gd name="connsiteY1" fmla="*/ 0 h 547200"/>
              <a:gd name="connsiteX2" fmla="*/ 195165 w 220102"/>
              <a:gd name="connsiteY2" fmla="*/ 39255 h 547200"/>
              <a:gd name="connsiteX3" fmla="*/ 136800 w 220102"/>
              <a:gd name="connsiteY3" fmla="*/ 273600 h 547200"/>
              <a:gd name="connsiteX4" fmla="*/ 195165 w 220102"/>
              <a:gd name="connsiteY4" fmla="*/ 507945 h 547200"/>
              <a:gd name="connsiteX5" fmla="*/ 220102 w 220102"/>
              <a:gd name="connsiteY5" fmla="*/ 547200 h 547200"/>
              <a:gd name="connsiteX6" fmla="*/ 91202 w 220102"/>
              <a:gd name="connsiteY6" fmla="*/ 547200 h 547200"/>
              <a:gd name="connsiteX7" fmla="*/ 0 w 220102"/>
              <a:gd name="connsiteY7" fmla="*/ 455998 h 547200"/>
              <a:gd name="connsiteX8" fmla="*/ 0 w 220102"/>
              <a:gd name="connsiteY8" fmla="*/ 91202 h 547200"/>
              <a:gd name="connsiteX9" fmla="*/ 91202 w 220102"/>
              <a:gd name="connsiteY9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102" h="547200">
                <a:moveTo>
                  <a:pt x="91202" y="0"/>
                </a:moveTo>
                <a:lnTo>
                  <a:pt x="220102" y="0"/>
                </a:lnTo>
                <a:lnTo>
                  <a:pt x="195165" y="39255"/>
                </a:lnTo>
                <a:cubicBezTo>
                  <a:pt x="156897" y="114951"/>
                  <a:pt x="136800" y="193326"/>
                  <a:pt x="136800" y="273600"/>
                </a:cubicBezTo>
                <a:cubicBezTo>
                  <a:pt x="136800" y="353875"/>
                  <a:pt x="156897" y="432250"/>
                  <a:pt x="195165" y="507945"/>
                </a:cubicBezTo>
                <a:lnTo>
                  <a:pt x="220102" y="547200"/>
                </a:lnTo>
                <a:lnTo>
                  <a:pt x="91202" y="547200"/>
                </a:lnTo>
                <a:cubicBezTo>
                  <a:pt x="40833" y="547200"/>
                  <a:pt x="0" y="506367"/>
                  <a:pt x="0" y="455998"/>
                </a:cubicBezTo>
                <a:lnTo>
                  <a:pt x="0" y="91202"/>
                </a:lnTo>
                <a:cubicBezTo>
                  <a:pt x="0" y="40833"/>
                  <a:pt x="40833" y="0"/>
                  <a:pt x="91202" y="0"/>
                </a:cubicBez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sp>
        <p:nvSpPr>
          <p:cNvPr id="31" name="جواب خطأ 2">
            <a:extLst>
              <a:ext uri="{FF2B5EF4-FFF2-40B4-BE49-F238E27FC236}">
                <a16:creationId xmlns:a16="http://schemas.microsoft.com/office/drawing/2014/main" id="{21A1B915-12CB-8262-6D4E-9FA04BD182CD}"/>
              </a:ext>
            </a:extLst>
          </p:cNvPr>
          <p:cNvSpPr/>
          <p:nvPr/>
        </p:nvSpPr>
        <p:spPr>
          <a:xfrm>
            <a:off x="3223200" y="5207400"/>
            <a:ext cx="5745600" cy="547200"/>
          </a:xfrm>
          <a:custGeom>
            <a:avLst/>
            <a:gdLst>
              <a:gd name="connsiteX0" fmla="*/ 83302 w 5745600"/>
              <a:gd name="connsiteY0" fmla="*/ 0 h 547200"/>
              <a:gd name="connsiteX1" fmla="*/ 5662298 w 5745600"/>
              <a:gd name="connsiteY1" fmla="*/ 0 h 547200"/>
              <a:gd name="connsiteX2" fmla="*/ 5687235 w 5745600"/>
              <a:gd name="connsiteY2" fmla="*/ 39255 h 547200"/>
              <a:gd name="connsiteX3" fmla="*/ 5745600 w 5745600"/>
              <a:gd name="connsiteY3" fmla="*/ 273600 h 547200"/>
              <a:gd name="connsiteX4" fmla="*/ 5687235 w 5745600"/>
              <a:gd name="connsiteY4" fmla="*/ 507945 h 547200"/>
              <a:gd name="connsiteX5" fmla="*/ 5662298 w 5745600"/>
              <a:gd name="connsiteY5" fmla="*/ 547200 h 547200"/>
              <a:gd name="connsiteX6" fmla="*/ 83302 w 5745600"/>
              <a:gd name="connsiteY6" fmla="*/ 547200 h 547200"/>
              <a:gd name="connsiteX7" fmla="*/ 58365 w 5745600"/>
              <a:gd name="connsiteY7" fmla="*/ 507945 h 547200"/>
              <a:gd name="connsiteX8" fmla="*/ 0 w 5745600"/>
              <a:gd name="connsiteY8" fmla="*/ 273600 h 547200"/>
              <a:gd name="connsiteX9" fmla="*/ 58365 w 5745600"/>
              <a:gd name="connsiteY9" fmla="*/ 39255 h 547200"/>
              <a:gd name="connsiteX10" fmla="*/ 83302 w 5745600"/>
              <a:gd name="connsiteY10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45600" h="547200">
                <a:moveTo>
                  <a:pt x="83302" y="0"/>
                </a:moveTo>
                <a:lnTo>
                  <a:pt x="5662298" y="0"/>
                </a:lnTo>
                <a:lnTo>
                  <a:pt x="5687235" y="39255"/>
                </a:lnTo>
                <a:cubicBezTo>
                  <a:pt x="5725503" y="114951"/>
                  <a:pt x="5745600" y="193326"/>
                  <a:pt x="5745600" y="273600"/>
                </a:cubicBezTo>
                <a:cubicBezTo>
                  <a:pt x="5745600" y="353875"/>
                  <a:pt x="5725503" y="432250"/>
                  <a:pt x="5687235" y="507945"/>
                </a:cubicBezTo>
                <a:lnTo>
                  <a:pt x="5662298" y="547200"/>
                </a:lnTo>
                <a:lnTo>
                  <a:pt x="83302" y="547200"/>
                </a:lnTo>
                <a:lnTo>
                  <a:pt x="58365" y="507945"/>
                </a:lnTo>
                <a:cubicBezTo>
                  <a:pt x="20097" y="432250"/>
                  <a:pt x="0" y="353875"/>
                  <a:pt x="0" y="273600"/>
                </a:cubicBezTo>
                <a:cubicBezTo>
                  <a:pt x="0" y="193326"/>
                  <a:pt x="20097" y="114951"/>
                  <a:pt x="58365" y="39255"/>
                </a:cubicBezTo>
                <a:lnTo>
                  <a:pt x="83302" y="0"/>
                </a:lnTo>
                <a:close/>
              </a:path>
            </a:pathLst>
          </a:custGeom>
          <a:solidFill>
            <a:srgbClr val="00642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JO" sz="2800" dirty="0">
                <a:solidFill>
                  <a:schemeClr val="bg1"/>
                </a:solidFill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cs typeface="AF_Najed" pitchFamily="2" charset="-78"/>
              </a:rPr>
              <a:t>نظام جمهوري</a:t>
            </a:r>
          </a:p>
        </p:txBody>
      </p:sp>
      <p:sp>
        <p:nvSpPr>
          <p:cNvPr id="32" name="خطأ 2-1">
            <a:extLst>
              <a:ext uri="{FF2B5EF4-FFF2-40B4-BE49-F238E27FC236}">
                <a16:creationId xmlns:a16="http://schemas.microsoft.com/office/drawing/2014/main" id="{76CFA7CD-3A82-8B3D-88CC-BED85FB96CE5}"/>
              </a:ext>
            </a:extLst>
          </p:cNvPr>
          <p:cNvSpPr/>
          <p:nvPr/>
        </p:nvSpPr>
        <p:spPr>
          <a:xfrm>
            <a:off x="8874612" y="5207400"/>
            <a:ext cx="220102" cy="547200"/>
          </a:xfrm>
          <a:custGeom>
            <a:avLst/>
            <a:gdLst>
              <a:gd name="connsiteX0" fmla="*/ 0 w 220102"/>
              <a:gd name="connsiteY0" fmla="*/ 0 h 547200"/>
              <a:gd name="connsiteX1" fmla="*/ 128900 w 220102"/>
              <a:gd name="connsiteY1" fmla="*/ 0 h 547200"/>
              <a:gd name="connsiteX2" fmla="*/ 220102 w 220102"/>
              <a:gd name="connsiteY2" fmla="*/ 91202 h 547200"/>
              <a:gd name="connsiteX3" fmla="*/ 220102 w 220102"/>
              <a:gd name="connsiteY3" fmla="*/ 455998 h 547200"/>
              <a:gd name="connsiteX4" fmla="*/ 128900 w 220102"/>
              <a:gd name="connsiteY4" fmla="*/ 547200 h 547200"/>
              <a:gd name="connsiteX5" fmla="*/ 0 w 220102"/>
              <a:gd name="connsiteY5" fmla="*/ 547200 h 547200"/>
              <a:gd name="connsiteX6" fmla="*/ 24937 w 220102"/>
              <a:gd name="connsiteY6" fmla="*/ 507945 h 547200"/>
              <a:gd name="connsiteX7" fmla="*/ 83302 w 220102"/>
              <a:gd name="connsiteY7" fmla="*/ 273600 h 547200"/>
              <a:gd name="connsiteX8" fmla="*/ 24937 w 220102"/>
              <a:gd name="connsiteY8" fmla="*/ 39255 h 547200"/>
              <a:gd name="connsiteX9" fmla="*/ 0 w 220102"/>
              <a:gd name="connsiteY9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102" h="547200">
                <a:moveTo>
                  <a:pt x="0" y="0"/>
                </a:moveTo>
                <a:lnTo>
                  <a:pt x="128900" y="0"/>
                </a:lnTo>
                <a:cubicBezTo>
                  <a:pt x="179269" y="0"/>
                  <a:pt x="220102" y="40833"/>
                  <a:pt x="220102" y="91202"/>
                </a:cubicBezTo>
                <a:lnTo>
                  <a:pt x="220102" y="455998"/>
                </a:lnTo>
                <a:cubicBezTo>
                  <a:pt x="220102" y="506367"/>
                  <a:pt x="179269" y="547200"/>
                  <a:pt x="128900" y="547200"/>
                </a:cubicBezTo>
                <a:lnTo>
                  <a:pt x="0" y="547200"/>
                </a:lnTo>
                <a:lnTo>
                  <a:pt x="24937" y="507945"/>
                </a:lnTo>
                <a:cubicBezTo>
                  <a:pt x="63205" y="432250"/>
                  <a:pt x="83302" y="353875"/>
                  <a:pt x="83302" y="273600"/>
                </a:cubicBezTo>
                <a:cubicBezTo>
                  <a:pt x="83302" y="193326"/>
                  <a:pt x="63205" y="114951"/>
                  <a:pt x="24937" y="39255"/>
                </a:cubicBezTo>
                <a:lnTo>
                  <a:pt x="0" y="0"/>
                </a:ln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 rtl="0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sp>
        <p:nvSpPr>
          <p:cNvPr id="33" name="خطأ 2-2">
            <a:extLst>
              <a:ext uri="{FF2B5EF4-FFF2-40B4-BE49-F238E27FC236}">
                <a16:creationId xmlns:a16="http://schemas.microsoft.com/office/drawing/2014/main" id="{BB33B4B4-857B-846E-8DEE-460EF454485C}"/>
              </a:ext>
            </a:extLst>
          </p:cNvPr>
          <p:cNvSpPr/>
          <p:nvPr/>
        </p:nvSpPr>
        <p:spPr>
          <a:xfrm>
            <a:off x="3097286" y="5207400"/>
            <a:ext cx="220102" cy="547200"/>
          </a:xfrm>
          <a:custGeom>
            <a:avLst/>
            <a:gdLst>
              <a:gd name="connsiteX0" fmla="*/ 91202 w 220102"/>
              <a:gd name="connsiteY0" fmla="*/ 0 h 547200"/>
              <a:gd name="connsiteX1" fmla="*/ 220102 w 220102"/>
              <a:gd name="connsiteY1" fmla="*/ 0 h 547200"/>
              <a:gd name="connsiteX2" fmla="*/ 195165 w 220102"/>
              <a:gd name="connsiteY2" fmla="*/ 39255 h 547200"/>
              <a:gd name="connsiteX3" fmla="*/ 136800 w 220102"/>
              <a:gd name="connsiteY3" fmla="*/ 273600 h 547200"/>
              <a:gd name="connsiteX4" fmla="*/ 195165 w 220102"/>
              <a:gd name="connsiteY4" fmla="*/ 507945 h 547200"/>
              <a:gd name="connsiteX5" fmla="*/ 220102 w 220102"/>
              <a:gd name="connsiteY5" fmla="*/ 547200 h 547200"/>
              <a:gd name="connsiteX6" fmla="*/ 91202 w 220102"/>
              <a:gd name="connsiteY6" fmla="*/ 547200 h 547200"/>
              <a:gd name="connsiteX7" fmla="*/ 0 w 220102"/>
              <a:gd name="connsiteY7" fmla="*/ 455998 h 547200"/>
              <a:gd name="connsiteX8" fmla="*/ 0 w 220102"/>
              <a:gd name="connsiteY8" fmla="*/ 91202 h 547200"/>
              <a:gd name="connsiteX9" fmla="*/ 91202 w 220102"/>
              <a:gd name="connsiteY9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102" h="547200">
                <a:moveTo>
                  <a:pt x="91202" y="0"/>
                </a:moveTo>
                <a:lnTo>
                  <a:pt x="220102" y="0"/>
                </a:lnTo>
                <a:lnTo>
                  <a:pt x="195165" y="39255"/>
                </a:lnTo>
                <a:cubicBezTo>
                  <a:pt x="156897" y="114951"/>
                  <a:pt x="136800" y="193326"/>
                  <a:pt x="136800" y="273600"/>
                </a:cubicBezTo>
                <a:cubicBezTo>
                  <a:pt x="136800" y="353875"/>
                  <a:pt x="156897" y="432250"/>
                  <a:pt x="195165" y="507945"/>
                </a:cubicBezTo>
                <a:lnTo>
                  <a:pt x="220102" y="547200"/>
                </a:lnTo>
                <a:lnTo>
                  <a:pt x="91202" y="547200"/>
                </a:lnTo>
                <a:cubicBezTo>
                  <a:pt x="40833" y="547200"/>
                  <a:pt x="0" y="506367"/>
                  <a:pt x="0" y="455998"/>
                </a:cubicBezTo>
                <a:lnTo>
                  <a:pt x="0" y="91202"/>
                </a:lnTo>
                <a:cubicBezTo>
                  <a:pt x="0" y="40833"/>
                  <a:pt x="40833" y="0"/>
                  <a:pt x="91202" y="0"/>
                </a:cubicBez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 rtl="0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grpSp>
        <p:nvGrpSpPr>
          <p:cNvPr id="43" name="التالي">
            <a:extLst>
              <a:ext uri="{FF2B5EF4-FFF2-40B4-BE49-F238E27FC236}">
                <a16:creationId xmlns:a16="http://schemas.microsoft.com/office/drawing/2014/main" id="{698892F5-A796-FEC8-61C8-7CB75C81E96B}"/>
              </a:ext>
            </a:extLst>
          </p:cNvPr>
          <p:cNvGrpSpPr/>
          <p:nvPr/>
        </p:nvGrpSpPr>
        <p:grpSpPr>
          <a:xfrm>
            <a:off x="5348680" y="6096600"/>
            <a:ext cx="1494641" cy="547200"/>
            <a:chOff x="5348680" y="6096600"/>
            <a:chExt cx="1494641" cy="547200"/>
          </a:xfrm>
        </p:grpSpPr>
        <p:sp>
          <p:nvSpPr>
            <p:cNvPr id="42" name="1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83496130-1444-43F7-ED35-7F2A2D832A43}"/>
                </a:ext>
              </a:extLst>
            </p:cNvPr>
            <p:cNvSpPr/>
            <p:nvPr/>
          </p:nvSpPr>
          <p:spPr>
            <a:xfrm>
              <a:off x="5446200" y="6096600"/>
              <a:ext cx="1299600" cy="547200"/>
            </a:xfrm>
            <a:custGeom>
              <a:avLst/>
              <a:gdLst>
                <a:gd name="connsiteX0" fmla="*/ 90128 w 1299600"/>
                <a:gd name="connsiteY0" fmla="*/ 0 h 547200"/>
                <a:gd name="connsiteX1" fmla="*/ 1209473 w 1299600"/>
                <a:gd name="connsiteY1" fmla="*/ 0 h 547200"/>
                <a:gd name="connsiteX2" fmla="*/ 1248536 w 1299600"/>
                <a:gd name="connsiteY2" fmla="*/ 60605 h 547200"/>
                <a:gd name="connsiteX3" fmla="*/ 1299600 w 1299600"/>
                <a:gd name="connsiteY3" fmla="*/ 273600 h 547200"/>
                <a:gd name="connsiteX4" fmla="*/ 1248536 w 1299600"/>
                <a:gd name="connsiteY4" fmla="*/ 486595 h 547200"/>
                <a:gd name="connsiteX5" fmla="*/ 1209473 w 1299600"/>
                <a:gd name="connsiteY5" fmla="*/ 547200 h 547200"/>
                <a:gd name="connsiteX6" fmla="*/ 90128 w 1299600"/>
                <a:gd name="connsiteY6" fmla="*/ 547200 h 547200"/>
                <a:gd name="connsiteX7" fmla="*/ 51064 w 1299600"/>
                <a:gd name="connsiteY7" fmla="*/ 486595 h 547200"/>
                <a:gd name="connsiteX8" fmla="*/ 0 w 1299600"/>
                <a:gd name="connsiteY8" fmla="*/ 273600 h 547200"/>
                <a:gd name="connsiteX9" fmla="*/ 51064 w 1299600"/>
                <a:gd name="connsiteY9" fmla="*/ 60605 h 547200"/>
                <a:gd name="connsiteX10" fmla="*/ 90128 w 1299600"/>
                <a:gd name="connsiteY10" fmla="*/ 0 h 54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99600" h="547200">
                  <a:moveTo>
                    <a:pt x="90128" y="0"/>
                  </a:moveTo>
                  <a:lnTo>
                    <a:pt x="1209473" y="0"/>
                  </a:lnTo>
                  <a:lnTo>
                    <a:pt x="1248536" y="60605"/>
                  </a:lnTo>
                  <a:cubicBezTo>
                    <a:pt x="1281417" y="126071"/>
                    <a:pt x="1299600" y="198048"/>
                    <a:pt x="1299600" y="273600"/>
                  </a:cubicBezTo>
                  <a:cubicBezTo>
                    <a:pt x="1299600" y="349153"/>
                    <a:pt x="1281417" y="421129"/>
                    <a:pt x="1248536" y="486595"/>
                  </a:cubicBezTo>
                  <a:lnTo>
                    <a:pt x="1209473" y="547200"/>
                  </a:lnTo>
                  <a:lnTo>
                    <a:pt x="90128" y="547200"/>
                  </a:lnTo>
                  <a:lnTo>
                    <a:pt x="51064" y="486595"/>
                  </a:lnTo>
                  <a:cubicBezTo>
                    <a:pt x="18183" y="421129"/>
                    <a:pt x="0" y="349153"/>
                    <a:pt x="0" y="273600"/>
                  </a:cubicBezTo>
                  <a:cubicBezTo>
                    <a:pt x="0" y="198048"/>
                    <a:pt x="18183" y="126071"/>
                    <a:pt x="51064" y="60605"/>
                  </a:cubicBezTo>
                  <a:lnTo>
                    <a:pt x="90128" y="0"/>
                  </a:lnTo>
                  <a:close/>
                </a:path>
              </a:pathLst>
            </a:custGeom>
            <a:solidFill>
              <a:srgbClr val="006424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r>
                <a:rPr lang="ar-JO" sz="2200" dirty="0">
                  <a:solidFill>
                    <a:schemeClr val="bg1"/>
                  </a:solidFill>
                  <a:effectLst>
                    <a:outerShdw blurRad="12700" dist="38100" dir="2700000" algn="tl">
                      <a:srgbClr val="000000">
                        <a:alpha val="43137"/>
                      </a:srgbClr>
                    </a:outerShdw>
                  </a:effectLst>
                  <a:cs typeface="AF_Najed" pitchFamily="2" charset="-78"/>
                </a:rPr>
                <a:t>التالي</a:t>
              </a:r>
            </a:p>
          </p:txBody>
        </p:sp>
        <p:sp>
          <p:nvSpPr>
            <p:cNvPr id="40" name="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8059A562-F793-6C4B-ED6E-D0E8585FF359}"/>
                </a:ext>
              </a:extLst>
            </p:cNvPr>
            <p:cNvSpPr/>
            <p:nvPr/>
          </p:nvSpPr>
          <p:spPr>
            <a:xfrm>
              <a:off x="5348680" y="6096600"/>
              <a:ext cx="192728" cy="547200"/>
            </a:xfrm>
            <a:custGeom>
              <a:avLst/>
              <a:gdLst>
                <a:gd name="connsiteX0" fmla="*/ 91202 w 192728"/>
                <a:gd name="connsiteY0" fmla="*/ 0 h 547200"/>
                <a:gd name="connsiteX1" fmla="*/ 192728 w 192728"/>
                <a:gd name="connsiteY1" fmla="*/ 0 h 547200"/>
                <a:gd name="connsiteX2" fmla="*/ 153664 w 192728"/>
                <a:gd name="connsiteY2" fmla="*/ 60605 h 547200"/>
                <a:gd name="connsiteX3" fmla="*/ 102600 w 192728"/>
                <a:gd name="connsiteY3" fmla="*/ 273600 h 547200"/>
                <a:gd name="connsiteX4" fmla="*/ 153664 w 192728"/>
                <a:gd name="connsiteY4" fmla="*/ 486595 h 547200"/>
                <a:gd name="connsiteX5" fmla="*/ 192728 w 192728"/>
                <a:gd name="connsiteY5" fmla="*/ 547200 h 547200"/>
                <a:gd name="connsiteX6" fmla="*/ 91202 w 192728"/>
                <a:gd name="connsiteY6" fmla="*/ 547200 h 547200"/>
                <a:gd name="connsiteX7" fmla="*/ 0 w 192728"/>
                <a:gd name="connsiteY7" fmla="*/ 455998 h 547200"/>
                <a:gd name="connsiteX8" fmla="*/ 0 w 192728"/>
                <a:gd name="connsiteY8" fmla="*/ 91202 h 547200"/>
                <a:gd name="connsiteX9" fmla="*/ 91202 w 192728"/>
                <a:gd name="connsiteY9" fmla="*/ 0 h 54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2728" h="547200">
                  <a:moveTo>
                    <a:pt x="91202" y="0"/>
                  </a:moveTo>
                  <a:lnTo>
                    <a:pt x="192728" y="0"/>
                  </a:lnTo>
                  <a:lnTo>
                    <a:pt x="153664" y="60605"/>
                  </a:lnTo>
                  <a:cubicBezTo>
                    <a:pt x="120783" y="126071"/>
                    <a:pt x="102600" y="198048"/>
                    <a:pt x="102600" y="273600"/>
                  </a:cubicBezTo>
                  <a:cubicBezTo>
                    <a:pt x="102600" y="349153"/>
                    <a:pt x="120783" y="421129"/>
                    <a:pt x="153664" y="486595"/>
                  </a:cubicBezTo>
                  <a:lnTo>
                    <a:pt x="192728" y="547200"/>
                  </a:lnTo>
                  <a:lnTo>
                    <a:pt x="91202" y="547200"/>
                  </a:lnTo>
                  <a:cubicBezTo>
                    <a:pt x="40833" y="547200"/>
                    <a:pt x="0" y="506367"/>
                    <a:pt x="0" y="455998"/>
                  </a:cubicBezTo>
                  <a:lnTo>
                    <a:pt x="0" y="91202"/>
                  </a:lnTo>
                  <a:cubicBezTo>
                    <a:pt x="0" y="40833"/>
                    <a:pt x="40833" y="0"/>
                    <a:pt x="91202" y="0"/>
                  </a:cubicBezTo>
                  <a:close/>
                </a:path>
              </a:pathLst>
            </a:custGeom>
            <a:solidFill>
              <a:srgbClr val="003D14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sz="2400">
                <a:solidFill>
                  <a:schemeClr val="bg1"/>
                </a:solidFill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cs typeface="AF_Najed" pitchFamily="2" charset="-78"/>
              </a:endParaRPr>
            </a:p>
          </p:txBody>
        </p:sp>
        <p:sp>
          <p:nvSpPr>
            <p:cNvPr id="39" name="3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44B0C642-C238-61BA-E6CD-355D0735D908}"/>
                </a:ext>
              </a:extLst>
            </p:cNvPr>
            <p:cNvSpPr/>
            <p:nvPr/>
          </p:nvSpPr>
          <p:spPr>
            <a:xfrm>
              <a:off x="6650594" y="6096600"/>
              <a:ext cx="192727" cy="547200"/>
            </a:xfrm>
            <a:custGeom>
              <a:avLst/>
              <a:gdLst>
                <a:gd name="connsiteX0" fmla="*/ 0 w 192727"/>
                <a:gd name="connsiteY0" fmla="*/ 0 h 547200"/>
                <a:gd name="connsiteX1" fmla="*/ 101525 w 192727"/>
                <a:gd name="connsiteY1" fmla="*/ 0 h 547200"/>
                <a:gd name="connsiteX2" fmla="*/ 192727 w 192727"/>
                <a:gd name="connsiteY2" fmla="*/ 91202 h 547200"/>
                <a:gd name="connsiteX3" fmla="*/ 192727 w 192727"/>
                <a:gd name="connsiteY3" fmla="*/ 455998 h 547200"/>
                <a:gd name="connsiteX4" fmla="*/ 101525 w 192727"/>
                <a:gd name="connsiteY4" fmla="*/ 547200 h 547200"/>
                <a:gd name="connsiteX5" fmla="*/ 0 w 192727"/>
                <a:gd name="connsiteY5" fmla="*/ 547200 h 547200"/>
                <a:gd name="connsiteX6" fmla="*/ 39063 w 192727"/>
                <a:gd name="connsiteY6" fmla="*/ 486595 h 547200"/>
                <a:gd name="connsiteX7" fmla="*/ 90127 w 192727"/>
                <a:gd name="connsiteY7" fmla="*/ 273600 h 547200"/>
                <a:gd name="connsiteX8" fmla="*/ 39063 w 192727"/>
                <a:gd name="connsiteY8" fmla="*/ 60605 h 547200"/>
                <a:gd name="connsiteX9" fmla="*/ 0 w 192727"/>
                <a:gd name="connsiteY9" fmla="*/ 0 h 54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2727" h="547200">
                  <a:moveTo>
                    <a:pt x="0" y="0"/>
                  </a:moveTo>
                  <a:lnTo>
                    <a:pt x="101525" y="0"/>
                  </a:lnTo>
                  <a:cubicBezTo>
                    <a:pt x="151894" y="0"/>
                    <a:pt x="192727" y="40833"/>
                    <a:pt x="192727" y="91202"/>
                  </a:cubicBezTo>
                  <a:lnTo>
                    <a:pt x="192727" y="455998"/>
                  </a:lnTo>
                  <a:cubicBezTo>
                    <a:pt x="192727" y="506367"/>
                    <a:pt x="151894" y="547200"/>
                    <a:pt x="101525" y="547200"/>
                  </a:cubicBezTo>
                  <a:lnTo>
                    <a:pt x="0" y="547200"/>
                  </a:lnTo>
                  <a:lnTo>
                    <a:pt x="39063" y="486595"/>
                  </a:lnTo>
                  <a:cubicBezTo>
                    <a:pt x="71944" y="421129"/>
                    <a:pt x="90127" y="349153"/>
                    <a:pt x="90127" y="273600"/>
                  </a:cubicBezTo>
                  <a:cubicBezTo>
                    <a:pt x="90127" y="198048"/>
                    <a:pt x="71944" y="126071"/>
                    <a:pt x="39063" y="6060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3D14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sz="2400">
                <a:solidFill>
                  <a:schemeClr val="bg1"/>
                </a:solidFill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cs typeface="AF_Najed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924098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السؤال">
            <a:extLst>
              <a:ext uri="{FF2B5EF4-FFF2-40B4-BE49-F238E27FC236}">
                <a16:creationId xmlns:a16="http://schemas.microsoft.com/office/drawing/2014/main" id="{BCA0F4ED-A7B3-6F32-F66C-C189B5A2632E}"/>
              </a:ext>
            </a:extLst>
          </p:cNvPr>
          <p:cNvSpPr/>
          <p:nvPr/>
        </p:nvSpPr>
        <p:spPr>
          <a:xfrm>
            <a:off x="3223200" y="556200"/>
            <a:ext cx="5745600" cy="2941200"/>
          </a:xfrm>
          <a:custGeom>
            <a:avLst/>
            <a:gdLst>
              <a:gd name="connsiteX0" fmla="*/ 408244 w 5745600"/>
              <a:gd name="connsiteY0" fmla="*/ 0 h 2941200"/>
              <a:gd name="connsiteX1" fmla="*/ 5337356 w 5745600"/>
              <a:gd name="connsiteY1" fmla="*/ 0 h 2941200"/>
              <a:gd name="connsiteX2" fmla="*/ 5398869 w 5745600"/>
              <a:gd name="connsiteY2" fmla="*/ 101253 h 2941200"/>
              <a:gd name="connsiteX3" fmla="*/ 5745600 w 5745600"/>
              <a:gd name="connsiteY3" fmla="*/ 1470600 h 2941200"/>
              <a:gd name="connsiteX4" fmla="*/ 5398869 w 5745600"/>
              <a:gd name="connsiteY4" fmla="*/ 2839947 h 2941200"/>
              <a:gd name="connsiteX5" fmla="*/ 5337356 w 5745600"/>
              <a:gd name="connsiteY5" fmla="*/ 2941200 h 2941200"/>
              <a:gd name="connsiteX6" fmla="*/ 408244 w 5745600"/>
              <a:gd name="connsiteY6" fmla="*/ 2941200 h 2941200"/>
              <a:gd name="connsiteX7" fmla="*/ 346731 w 5745600"/>
              <a:gd name="connsiteY7" fmla="*/ 2839947 h 2941200"/>
              <a:gd name="connsiteX8" fmla="*/ 0 w 5745600"/>
              <a:gd name="connsiteY8" fmla="*/ 1470600 h 2941200"/>
              <a:gd name="connsiteX9" fmla="*/ 346731 w 5745600"/>
              <a:gd name="connsiteY9" fmla="*/ 101253 h 2941200"/>
              <a:gd name="connsiteX10" fmla="*/ 408244 w 5745600"/>
              <a:gd name="connsiteY10" fmla="*/ 0 h 294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45600" h="2941200">
                <a:moveTo>
                  <a:pt x="408244" y="0"/>
                </a:moveTo>
                <a:lnTo>
                  <a:pt x="5337356" y="0"/>
                </a:lnTo>
                <a:lnTo>
                  <a:pt x="5398869" y="101253"/>
                </a:lnTo>
                <a:cubicBezTo>
                  <a:pt x="5619995" y="508309"/>
                  <a:pt x="5745600" y="974786"/>
                  <a:pt x="5745600" y="1470600"/>
                </a:cubicBezTo>
                <a:cubicBezTo>
                  <a:pt x="5745600" y="1966414"/>
                  <a:pt x="5619995" y="2432891"/>
                  <a:pt x="5398869" y="2839947"/>
                </a:cubicBezTo>
                <a:lnTo>
                  <a:pt x="5337356" y="2941200"/>
                </a:lnTo>
                <a:lnTo>
                  <a:pt x="408244" y="2941200"/>
                </a:lnTo>
                <a:lnTo>
                  <a:pt x="346731" y="2839947"/>
                </a:lnTo>
                <a:cubicBezTo>
                  <a:pt x="125605" y="2432891"/>
                  <a:pt x="0" y="1966414"/>
                  <a:pt x="0" y="1470600"/>
                </a:cubicBezTo>
                <a:cubicBezTo>
                  <a:pt x="0" y="974786"/>
                  <a:pt x="125605" y="508309"/>
                  <a:pt x="346731" y="101253"/>
                </a:cubicBezTo>
                <a:lnTo>
                  <a:pt x="408244" y="0"/>
                </a:lnTo>
                <a:close/>
              </a:path>
            </a:pathLst>
          </a:custGeom>
          <a:solidFill>
            <a:srgbClr val="00642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JO" sz="3200" dirty="0">
                <a:solidFill>
                  <a:schemeClr val="bg1"/>
                </a:solidFill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cs typeface="AF_Najed" pitchFamily="2" charset="-78"/>
              </a:rPr>
              <a:t>من هو الملك الحالي للمملكة العربية</a:t>
            </a:r>
          </a:p>
          <a:p>
            <a:pPr algn="ctr"/>
            <a:r>
              <a:rPr lang="ar-JO" sz="3200" dirty="0">
                <a:solidFill>
                  <a:schemeClr val="bg1"/>
                </a:solidFill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cs typeface="AF_Najed" pitchFamily="2" charset="-78"/>
              </a:rPr>
              <a:t>السعودية؟</a:t>
            </a:r>
          </a:p>
        </p:txBody>
      </p:sp>
      <p:sp>
        <p:nvSpPr>
          <p:cNvPr id="12" name="السؤال 1">
            <a:extLst>
              <a:ext uri="{FF2B5EF4-FFF2-40B4-BE49-F238E27FC236}">
                <a16:creationId xmlns:a16="http://schemas.microsoft.com/office/drawing/2014/main" id="{744BD38D-63A6-C9E6-072D-DC2B6876C308}"/>
              </a:ext>
            </a:extLst>
          </p:cNvPr>
          <p:cNvSpPr/>
          <p:nvPr/>
        </p:nvSpPr>
        <p:spPr>
          <a:xfrm>
            <a:off x="8549670" y="556200"/>
            <a:ext cx="545044" cy="2941200"/>
          </a:xfrm>
          <a:custGeom>
            <a:avLst/>
            <a:gdLst>
              <a:gd name="connsiteX0" fmla="*/ 0 w 545044"/>
              <a:gd name="connsiteY0" fmla="*/ 0 h 2941200"/>
              <a:gd name="connsiteX1" fmla="*/ 169129 w 545044"/>
              <a:gd name="connsiteY1" fmla="*/ 0 h 2941200"/>
              <a:gd name="connsiteX2" fmla="*/ 545044 w 545044"/>
              <a:gd name="connsiteY2" fmla="*/ 375915 h 2941200"/>
              <a:gd name="connsiteX3" fmla="*/ 545044 w 545044"/>
              <a:gd name="connsiteY3" fmla="*/ 2565285 h 2941200"/>
              <a:gd name="connsiteX4" fmla="*/ 169129 w 545044"/>
              <a:gd name="connsiteY4" fmla="*/ 2941200 h 2941200"/>
              <a:gd name="connsiteX5" fmla="*/ 0 w 545044"/>
              <a:gd name="connsiteY5" fmla="*/ 2941200 h 2941200"/>
              <a:gd name="connsiteX6" fmla="*/ 61513 w 545044"/>
              <a:gd name="connsiteY6" fmla="*/ 2839947 h 2941200"/>
              <a:gd name="connsiteX7" fmla="*/ 408244 w 545044"/>
              <a:gd name="connsiteY7" fmla="*/ 1470600 h 2941200"/>
              <a:gd name="connsiteX8" fmla="*/ 61513 w 545044"/>
              <a:gd name="connsiteY8" fmla="*/ 101253 h 2941200"/>
              <a:gd name="connsiteX9" fmla="*/ 0 w 545044"/>
              <a:gd name="connsiteY9" fmla="*/ 0 h 294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5044" h="2941200">
                <a:moveTo>
                  <a:pt x="0" y="0"/>
                </a:moveTo>
                <a:lnTo>
                  <a:pt x="169129" y="0"/>
                </a:lnTo>
                <a:cubicBezTo>
                  <a:pt x="376741" y="0"/>
                  <a:pt x="545044" y="168303"/>
                  <a:pt x="545044" y="375915"/>
                </a:cubicBezTo>
                <a:lnTo>
                  <a:pt x="545044" y="2565285"/>
                </a:lnTo>
                <a:cubicBezTo>
                  <a:pt x="545044" y="2772897"/>
                  <a:pt x="376741" y="2941200"/>
                  <a:pt x="169129" y="2941200"/>
                </a:cubicBezTo>
                <a:lnTo>
                  <a:pt x="0" y="2941200"/>
                </a:lnTo>
                <a:lnTo>
                  <a:pt x="61513" y="2839947"/>
                </a:lnTo>
                <a:cubicBezTo>
                  <a:pt x="282639" y="2432891"/>
                  <a:pt x="408244" y="1966414"/>
                  <a:pt x="408244" y="1470600"/>
                </a:cubicBezTo>
                <a:cubicBezTo>
                  <a:pt x="408244" y="974786"/>
                  <a:pt x="282639" y="508309"/>
                  <a:pt x="61513" y="101253"/>
                </a:cubicBezTo>
                <a:lnTo>
                  <a:pt x="0" y="0"/>
                </a:ln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sp>
        <p:nvSpPr>
          <p:cNvPr id="13" name="السؤال 2">
            <a:extLst>
              <a:ext uri="{FF2B5EF4-FFF2-40B4-BE49-F238E27FC236}">
                <a16:creationId xmlns:a16="http://schemas.microsoft.com/office/drawing/2014/main" id="{904549FD-B59F-D08D-B69A-56F284057D68}"/>
              </a:ext>
            </a:extLst>
          </p:cNvPr>
          <p:cNvSpPr/>
          <p:nvPr/>
        </p:nvSpPr>
        <p:spPr>
          <a:xfrm>
            <a:off x="3097286" y="556200"/>
            <a:ext cx="545044" cy="2941200"/>
          </a:xfrm>
          <a:custGeom>
            <a:avLst/>
            <a:gdLst>
              <a:gd name="connsiteX0" fmla="*/ 375915 w 545044"/>
              <a:gd name="connsiteY0" fmla="*/ 0 h 2941200"/>
              <a:gd name="connsiteX1" fmla="*/ 545044 w 545044"/>
              <a:gd name="connsiteY1" fmla="*/ 0 h 2941200"/>
              <a:gd name="connsiteX2" fmla="*/ 483531 w 545044"/>
              <a:gd name="connsiteY2" fmla="*/ 101253 h 2941200"/>
              <a:gd name="connsiteX3" fmla="*/ 136800 w 545044"/>
              <a:gd name="connsiteY3" fmla="*/ 1470600 h 2941200"/>
              <a:gd name="connsiteX4" fmla="*/ 483531 w 545044"/>
              <a:gd name="connsiteY4" fmla="*/ 2839947 h 2941200"/>
              <a:gd name="connsiteX5" fmla="*/ 545044 w 545044"/>
              <a:gd name="connsiteY5" fmla="*/ 2941200 h 2941200"/>
              <a:gd name="connsiteX6" fmla="*/ 375915 w 545044"/>
              <a:gd name="connsiteY6" fmla="*/ 2941200 h 2941200"/>
              <a:gd name="connsiteX7" fmla="*/ 0 w 545044"/>
              <a:gd name="connsiteY7" fmla="*/ 2565285 h 2941200"/>
              <a:gd name="connsiteX8" fmla="*/ 0 w 545044"/>
              <a:gd name="connsiteY8" fmla="*/ 375915 h 2941200"/>
              <a:gd name="connsiteX9" fmla="*/ 375915 w 545044"/>
              <a:gd name="connsiteY9" fmla="*/ 0 h 294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5044" h="2941200">
                <a:moveTo>
                  <a:pt x="375915" y="0"/>
                </a:moveTo>
                <a:lnTo>
                  <a:pt x="545044" y="0"/>
                </a:lnTo>
                <a:lnTo>
                  <a:pt x="483531" y="101253"/>
                </a:lnTo>
                <a:cubicBezTo>
                  <a:pt x="262405" y="508309"/>
                  <a:pt x="136800" y="974786"/>
                  <a:pt x="136800" y="1470600"/>
                </a:cubicBezTo>
                <a:cubicBezTo>
                  <a:pt x="136800" y="1966414"/>
                  <a:pt x="262405" y="2432891"/>
                  <a:pt x="483531" y="2839947"/>
                </a:cubicBezTo>
                <a:lnTo>
                  <a:pt x="545044" y="2941200"/>
                </a:lnTo>
                <a:lnTo>
                  <a:pt x="375915" y="2941200"/>
                </a:lnTo>
                <a:cubicBezTo>
                  <a:pt x="168303" y="2941200"/>
                  <a:pt x="0" y="2772897"/>
                  <a:pt x="0" y="2565285"/>
                </a:cubicBezTo>
                <a:lnTo>
                  <a:pt x="0" y="375915"/>
                </a:lnTo>
                <a:cubicBezTo>
                  <a:pt x="0" y="168303"/>
                  <a:pt x="168303" y="0"/>
                  <a:pt x="375915" y="0"/>
                </a:cubicBez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sp>
        <p:nvSpPr>
          <p:cNvPr id="26" name="جواب صحيح">
            <a:extLst>
              <a:ext uri="{FF2B5EF4-FFF2-40B4-BE49-F238E27FC236}">
                <a16:creationId xmlns:a16="http://schemas.microsoft.com/office/drawing/2014/main" id="{153A2515-7A2C-7388-E1F0-ACE131B15ADD}"/>
              </a:ext>
            </a:extLst>
          </p:cNvPr>
          <p:cNvSpPr/>
          <p:nvPr/>
        </p:nvSpPr>
        <p:spPr>
          <a:xfrm>
            <a:off x="3223200" y="4523400"/>
            <a:ext cx="5745600" cy="547200"/>
          </a:xfrm>
          <a:custGeom>
            <a:avLst/>
            <a:gdLst>
              <a:gd name="connsiteX0" fmla="*/ 83302 w 5745600"/>
              <a:gd name="connsiteY0" fmla="*/ 0 h 547200"/>
              <a:gd name="connsiteX1" fmla="*/ 5662298 w 5745600"/>
              <a:gd name="connsiteY1" fmla="*/ 0 h 547200"/>
              <a:gd name="connsiteX2" fmla="*/ 5687235 w 5745600"/>
              <a:gd name="connsiteY2" fmla="*/ 39255 h 547200"/>
              <a:gd name="connsiteX3" fmla="*/ 5745600 w 5745600"/>
              <a:gd name="connsiteY3" fmla="*/ 273600 h 547200"/>
              <a:gd name="connsiteX4" fmla="*/ 5687235 w 5745600"/>
              <a:gd name="connsiteY4" fmla="*/ 507945 h 547200"/>
              <a:gd name="connsiteX5" fmla="*/ 5662298 w 5745600"/>
              <a:gd name="connsiteY5" fmla="*/ 547200 h 547200"/>
              <a:gd name="connsiteX6" fmla="*/ 83302 w 5745600"/>
              <a:gd name="connsiteY6" fmla="*/ 547200 h 547200"/>
              <a:gd name="connsiteX7" fmla="*/ 58365 w 5745600"/>
              <a:gd name="connsiteY7" fmla="*/ 507945 h 547200"/>
              <a:gd name="connsiteX8" fmla="*/ 0 w 5745600"/>
              <a:gd name="connsiteY8" fmla="*/ 273600 h 547200"/>
              <a:gd name="connsiteX9" fmla="*/ 58365 w 5745600"/>
              <a:gd name="connsiteY9" fmla="*/ 39255 h 547200"/>
              <a:gd name="connsiteX10" fmla="*/ 83302 w 5745600"/>
              <a:gd name="connsiteY10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45600" h="547200">
                <a:moveTo>
                  <a:pt x="83302" y="0"/>
                </a:moveTo>
                <a:lnTo>
                  <a:pt x="5662298" y="0"/>
                </a:lnTo>
                <a:lnTo>
                  <a:pt x="5687235" y="39255"/>
                </a:lnTo>
                <a:cubicBezTo>
                  <a:pt x="5725503" y="114951"/>
                  <a:pt x="5745600" y="193326"/>
                  <a:pt x="5745600" y="273600"/>
                </a:cubicBezTo>
                <a:cubicBezTo>
                  <a:pt x="5745600" y="353875"/>
                  <a:pt x="5725503" y="432250"/>
                  <a:pt x="5687235" y="507945"/>
                </a:cubicBezTo>
                <a:lnTo>
                  <a:pt x="5662298" y="547200"/>
                </a:lnTo>
                <a:lnTo>
                  <a:pt x="83302" y="547200"/>
                </a:lnTo>
                <a:lnTo>
                  <a:pt x="58365" y="507945"/>
                </a:lnTo>
                <a:cubicBezTo>
                  <a:pt x="20097" y="432250"/>
                  <a:pt x="0" y="353875"/>
                  <a:pt x="0" y="273600"/>
                </a:cubicBezTo>
                <a:cubicBezTo>
                  <a:pt x="0" y="193326"/>
                  <a:pt x="20097" y="114951"/>
                  <a:pt x="58365" y="39255"/>
                </a:cubicBezTo>
                <a:lnTo>
                  <a:pt x="83302" y="0"/>
                </a:lnTo>
                <a:close/>
              </a:path>
            </a:pathLst>
          </a:custGeom>
          <a:solidFill>
            <a:srgbClr val="00642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JO" sz="2800" dirty="0">
                <a:solidFill>
                  <a:schemeClr val="bg1"/>
                </a:solidFill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cs typeface="AF_Najed" pitchFamily="2" charset="-78"/>
              </a:rPr>
              <a:t>الملك سلمان بن عبد العزيز آل سعود</a:t>
            </a:r>
          </a:p>
        </p:txBody>
      </p:sp>
      <p:sp>
        <p:nvSpPr>
          <p:cNvPr id="23" name="صحيح 1">
            <a:extLst>
              <a:ext uri="{FF2B5EF4-FFF2-40B4-BE49-F238E27FC236}">
                <a16:creationId xmlns:a16="http://schemas.microsoft.com/office/drawing/2014/main" id="{3685DC00-E367-FEE0-0BA7-D896DEBCD3B4}"/>
              </a:ext>
            </a:extLst>
          </p:cNvPr>
          <p:cNvSpPr/>
          <p:nvPr/>
        </p:nvSpPr>
        <p:spPr>
          <a:xfrm>
            <a:off x="8874612" y="4523400"/>
            <a:ext cx="220102" cy="547200"/>
          </a:xfrm>
          <a:custGeom>
            <a:avLst/>
            <a:gdLst>
              <a:gd name="connsiteX0" fmla="*/ 0 w 220102"/>
              <a:gd name="connsiteY0" fmla="*/ 0 h 547200"/>
              <a:gd name="connsiteX1" fmla="*/ 128900 w 220102"/>
              <a:gd name="connsiteY1" fmla="*/ 0 h 547200"/>
              <a:gd name="connsiteX2" fmla="*/ 220102 w 220102"/>
              <a:gd name="connsiteY2" fmla="*/ 91202 h 547200"/>
              <a:gd name="connsiteX3" fmla="*/ 220102 w 220102"/>
              <a:gd name="connsiteY3" fmla="*/ 455998 h 547200"/>
              <a:gd name="connsiteX4" fmla="*/ 128900 w 220102"/>
              <a:gd name="connsiteY4" fmla="*/ 547200 h 547200"/>
              <a:gd name="connsiteX5" fmla="*/ 0 w 220102"/>
              <a:gd name="connsiteY5" fmla="*/ 547200 h 547200"/>
              <a:gd name="connsiteX6" fmla="*/ 24937 w 220102"/>
              <a:gd name="connsiteY6" fmla="*/ 507945 h 547200"/>
              <a:gd name="connsiteX7" fmla="*/ 83302 w 220102"/>
              <a:gd name="connsiteY7" fmla="*/ 273600 h 547200"/>
              <a:gd name="connsiteX8" fmla="*/ 24937 w 220102"/>
              <a:gd name="connsiteY8" fmla="*/ 39255 h 547200"/>
              <a:gd name="connsiteX9" fmla="*/ 0 w 220102"/>
              <a:gd name="connsiteY9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102" h="547200">
                <a:moveTo>
                  <a:pt x="0" y="0"/>
                </a:moveTo>
                <a:lnTo>
                  <a:pt x="128900" y="0"/>
                </a:lnTo>
                <a:cubicBezTo>
                  <a:pt x="179269" y="0"/>
                  <a:pt x="220102" y="40833"/>
                  <a:pt x="220102" y="91202"/>
                </a:cubicBezTo>
                <a:lnTo>
                  <a:pt x="220102" y="455998"/>
                </a:lnTo>
                <a:cubicBezTo>
                  <a:pt x="220102" y="506367"/>
                  <a:pt x="179269" y="547200"/>
                  <a:pt x="128900" y="547200"/>
                </a:cubicBezTo>
                <a:lnTo>
                  <a:pt x="0" y="547200"/>
                </a:lnTo>
                <a:lnTo>
                  <a:pt x="24937" y="507945"/>
                </a:lnTo>
                <a:cubicBezTo>
                  <a:pt x="63205" y="432250"/>
                  <a:pt x="83302" y="353875"/>
                  <a:pt x="83302" y="273600"/>
                </a:cubicBezTo>
                <a:cubicBezTo>
                  <a:pt x="83302" y="193326"/>
                  <a:pt x="63205" y="114951"/>
                  <a:pt x="24937" y="39255"/>
                </a:cubicBezTo>
                <a:lnTo>
                  <a:pt x="0" y="0"/>
                </a:ln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sp>
        <p:nvSpPr>
          <p:cNvPr id="24" name="صحيح 2">
            <a:extLst>
              <a:ext uri="{FF2B5EF4-FFF2-40B4-BE49-F238E27FC236}">
                <a16:creationId xmlns:a16="http://schemas.microsoft.com/office/drawing/2014/main" id="{718B0EEE-7808-D2AA-59CF-C967F6A9EF88}"/>
              </a:ext>
            </a:extLst>
          </p:cNvPr>
          <p:cNvSpPr/>
          <p:nvPr/>
        </p:nvSpPr>
        <p:spPr>
          <a:xfrm>
            <a:off x="3097286" y="4523400"/>
            <a:ext cx="220102" cy="547200"/>
          </a:xfrm>
          <a:custGeom>
            <a:avLst/>
            <a:gdLst>
              <a:gd name="connsiteX0" fmla="*/ 91202 w 220102"/>
              <a:gd name="connsiteY0" fmla="*/ 0 h 547200"/>
              <a:gd name="connsiteX1" fmla="*/ 220102 w 220102"/>
              <a:gd name="connsiteY1" fmla="*/ 0 h 547200"/>
              <a:gd name="connsiteX2" fmla="*/ 195165 w 220102"/>
              <a:gd name="connsiteY2" fmla="*/ 39255 h 547200"/>
              <a:gd name="connsiteX3" fmla="*/ 136800 w 220102"/>
              <a:gd name="connsiteY3" fmla="*/ 273600 h 547200"/>
              <a:gd name="connsiteX4" fmla="*/ 195165 w 220102"/>
              <a:gd name="connsiteY4" fmla="*/ 507945 h 547200"/>
              <a:gd name="connsiteX5" fmla="*/ 220102 w 220102"/>
              <a:gd name="connsiteY5" fmla="*/ 547200 h 547200"/>
              <a:gd name="connsiteX6" fmla="*/ 91202 w 220102"/>
              <a:gd name="connsiteY6" fmla="*/ 547200 h 547200"/>
              <a:gd name="connsiteX7" fmla="*/ 0 w 220102"/>
              <a:gd name="connsiteY7" fmla="*/ 455998 h 547200"/>
              <a:gd name="connsiteX8" fmla="*/ 0 w 220102"/>
              <a:gd name="connsiteY8" fmla="*/ 91202 h 547200"/>
              <a:gd name="connsiteX9" fmla="*/ 91202 w 220102"/>
              <a:gd name="connsiteY9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102" h="547200">
                <a:moveTo>
                  <a:pt x="91202" y="0"/>
                </a:moveTo>
                <a:lnTo>
                  <a:pt x="220102" y="0"/>
                </a:lnTo>
                <a:lnTo>
                  <a:pt x="195165" y="39255"/>
                </a:lnTo>
                <a:cubicBezTo>
                  <a:pt x="156897" y="114951"/>
                  <a:pt x="136800" y="193326"/>
                  <a:pt x="136800" y="273600"/>
                </a:cubicBezTo>
                <a:cubicBezTo>
                  <a:pt x="136800" y="353875"/>
                  <a:pt x="156897" y="432250"/>
                  <a:pt x="195165" y="507945"/>
                </a:cubicBezTo>
                <a:lnTo>
                  <a:pt x="220102" y="547200"/>
                </a:lnTo>
                <a:lnTo>
                  <a:pt x="91202" y="547200"/>
                </a:lnTo>
                <a:cubicBezTo>
                  <a:pt x="40833" y="547200"/>
                  <a:pt x="0" y="506367"/>
                  <a:pt x="0" y="455998"/>
                </a:cubicBezTo>
                <a:lnTo>
                  <a:pt x="0" y="91202"/>
                </a:lnTo>
                <a:cubicBezTo>
                  <a:pt x="0" y="40833"/>
                  <a:pt x="40833" y="0"/>
                  <a:pt x="91202" y="0"/>
                </a:cubicBez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sp>
        <p:nvSpPr>
          <p:cNvPr id="28" name="جواب خطأ 1">
            <a:extLst>
              <a:ext uri="{FF2B5EF4-FFF2-40B4-BE49-F238E27FC236}">
                <a16:creationId xmlns:a16="http://schemas.microsoft.com/office/drawing/2014/main" id="{7C54DC08-335D-A09F-C5E3-BF718B37BD0B}"/>
              </a:ext>
            </a:extLst>
          </p:cNvPr>
          <p:cNvSpPr/>
          <p:nvPr/>
        </p:nvSpPr>
        <p:spPr>
          <a:xfrm>
            <a:off x="3223200" y="3839400"/>
            <a:ext cx="5745600" cy="547200"/>
          </a:xfrm>
          <a:custGeom>
            <a:avLst/>
            <a:gdLst>
              <a:gd name="connsiteX0" fmla="*/ 83302 w 5745600"/>
              <a:gd name="connsiteY0" fmla="*/ 0 h 547200"/>
              <a:gd name="connsiteX1" fmla="*/ 5662298 w 5745600"/>
              <a:gd name="connsiteY1" fmla="*/ 0 h 547200"/>
              <a:gd name="connsiteX2" fmla="*/ 5687235 w 5745600"/>
              <a:gd name="connsiteY2" fmla="*/ 39255 h 547200"/>
              <a:gd name="connsiteX3" fmla="*/ 5745600 w 5745600"/>
              <a:gd name="connsiteY3" fmla="*/ 273600 h 547200"/>
              <a:gd name="connsiteX4" fmla="*/ 5687235 w 5745600"/>
              <a:gd name="connsiteY4" fmla="*/ 507945 h 547200"/>
              <a:gd name="connsiteX5" fmla="*/ 5662298 w 5745600"/>
              <a:gd name="connsiteY5" fmla="*/ 547200 h 547200"/>
              <a:gd name="connsiteX6" fmla="*/ 83302 w 5745600"/>
              <a:gd name="connsiteY6" fmla="*/ 547200 h 547200"/>
              <a:gd name="connsiteX7" fmla="*/ 58365 w 5745600"/>
              <a:gd name="connsiteY7" fmla="*/ 507945 h 547200"/>
              <a:gd name="connsiteX8" fmla="*/ 0 w 5745600"/>
              <a:gd name="connsiteY8" fmla="*/ 273600 h 547200"/>
              <a:gd name="connsiteX9" fmla="*/ 58365 w 5745600"/>
              <a:gd name="connsiteY9" fmla="*/ 39255 h 547200"/>
              <a:gd name="connsiteX10" fmla="*/ 83302 w 5745600"/>
              <a:gd name="connsiteY10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45600" h="547200">
                <a:moveTo>
                  <a:pt x="83302" y="0"/>
                </a:moveTo>
                <a:lnTo>
                  <a:pt x="5662298" y="0"/>
                </a:lnTo>
                <a:lnTo>
                  <a:pt x="5687235" y="39255"/>
                </a:lnTo>
                <a:cubicBezTo>
                  <a:pt x="5725503" y="114951"/>
                  <a:pt x="5745600" y="193326"/>
                  <a:pt x="5745600" y="273600"/>
                </a:cubicBezTo>
                <a:cubicBezTo>
                  <a:pt x="5745600" y="353875"/>
                  <a:pt x="5725503" y="432250"/>
                  <a:pt x="5687235" y="507945"/>
                </a:cubicBezTo>
                <a:lnTo>
                  <a:pt x="5662298" y="547200"/>
                </a:lnTo>
                <a:lnTo>
                  <a:pt x="83302" y="547200"/>
                </a:lnTo>
                <a:lnTo>
                  <a:pt x="58365" y="507945"/>
                </a:lnTo>
                <a:cubicBezTo>
                  <a:pt x="20097" y="432250"/>
                  <a:pt x="0" y="353875"/>
                  <a:pt x="0" y="273600"/>
                </a:cubicBezTo>
                <a:cubicBezTo>
                  <a:pt x="0" y="193326"/>
                  <a:pt x="20097" y="114951"/>
                  <a:pt x="58365" y="39255"/>
                </a:cubicBezTo>
                <a:lnTo>
                  <a:pt x="83302" y="0"/>
                </a:lnTo>
                <a:close/>
              </a:path>
            </a:pathLst>
          </a:custGeom>
          <a:solidFill>
            <a:srgbClr val="00642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JO" sz="2800" dirty="0">
                <a:solidFill>
                  <a:schemeClr val="bg1"/>
                </a:solidFill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cs typeface="AF_Najed" pitchFamily="2" charset="-78"/>
              </a:rPr>
              <a:t>عبدالله بن عبدالعزيز آل سعود</a:t>
            </a:r>
          </a:p>
        </p:txBody>
      </p:sp>
      <p:sp>
        <p:nvSpPr>
          <p:cNvPr id="29" name="خطأ 1-1">
            <a:extLst>
              <a:ext uri="{FF2B5EF4-FFF2-40B4-BE49-F238E27FC236}">
                <a16:creationId xmlns:a16="http://schemas.microsoft.com/office/drawing/2014/main" id="{7CF0DBBD-1632-BC8B-336B-E54B07AB7674}"/>
              </a:ext>
            </a:extLst>
          </p:cNvPr>
          <p:cNvSpPr/>
          <p:nvPr/>
        </p:nvSpPr>
        <p:spPr>
          <a:xfrm>
            <a:off x="8874612" y="3839400"/>
            <a:ext cx="220102" cy="547200"/>
          </a:xfrm>
          <a:custGeom>
            <a:avLst/>
            <a:gdLst>
              <a:gd name="connsiteX0" fmla="*/ 0 w 220102"/>
              <a:gd name="connsiteY0" fmla="*/ 0 h 547200"/>
              <a:gd name="connsiteX1" fmla="*/ 128900 w 220102"/>
              <a:gd name="connsiteY1" fmla="*/ 0 h 547200"/>
              <a:gd name="connsiteX2" fmla="*/ 220102 w 220102"/>
              <a:gd name="connsiteY2" fmla="*/ 91202 h 547200"/>
              <a:gd name="connsiteX3" fmla="*/ 220102 w 220102"/>
              <a:gd name="connsiteY3" fmla="*/ 455998 h 547200"/>
              <a:gd name="connsiteX4" fmla="*/ 128900 w 220102"/>
              <a:gd name="connsiteY4" fmla="*/ 547200 h 547200"/>
              <a:gd name="connsiteX5" fmla="*/ 0 w 220102"/>
              <a:gd name="connsiteY5" fmla="*/ 547200 h 547200"/>
              <a:gd name="connsiteX6" fmla="*/ 24937 w 220102"/>
              <a:gd name="connsiteY6" fmla="*/ 507945 h 547200"/>
              <a:gd name="connsiteX7" fmla="*/ 83302 w 220102"/>
              <a:gd name="connsiteY7" fmla="*/ 273600 h 547200"/>
              <a:gd name="connsiteX8" fmla="*/ 24937 w 220102"/>
              <a:gd name="connsiteY8" fmla="*/ 39255 h 547200"/>
              <a:gd name="connsiteX9" fmla="*/ 0 w 220102"/>
              <a:gd name="connsiteY9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102" h="547200">
                <a:moveTo>
                  <a:pt x="0" y="0"/>
                </a:moveTo>
                <a:lnTo>
                  <a:pt x="128900" y="0"/>
                </a:lnTo>
                <a:cubicBezTo>
                  <a:pt x="179269" y="0"/>
                  <a:pt x="220102" y="40833"/>
                  <a:pt x="220102" y="91202"/>
                </a:cubicBezTo>
                <a:lnTo>
                  <a:pt x="220102" y="455998"/>
                </a:lnTo>
                <a:cubicBezTo>
                  <a:pt x="220102" y="506367"/>
                  <a:pt x="179269" y="547200"/>
                  <a:pt x="128900" y="547200"/>
                </a:cubicBezTo>
                <a:lnTo>
                  <a:pt x="0" y="547200"/>
                </a:lnTo>
                <a:lnTo>
                  <a:pt x="24937" y="507945"/>
                </a:lnTo>
                <a:cubicBezTo>
                  <a:pt x="63205" y="432250"/>
                  <a:pt x="83302" y="353875"/>
                  <a:pt x="83302" y="273600"/>
                </a:cubicBezTo>
                <a:cubicBezTo>
                  <a:pt x="83302" y="193326"/>
                  <a:pt x="63205" y="114951"/>
                  <a:pt x="24937" y="39255"/>
                </a:cubicBezTo>
                <a:lnTo>
                  <a:pt x="0" y="0"/>
                </a:ln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sp>
        <p:nvSpPr>
          <p:cNvPr id="30" name="خطأ 2-1">
            <a:extLst>
              <a:ext uri="{FF2B5EF4-FFF2-40B4-BE49-F238E27FC236}">
                <a16:creationId xmlns:a16="http://schemas.microsoft.com/office/drawing/2014/main" id="{86515A35-BC76-7837-F063-D1EDCF10C375}"/>
              </a:ext>
            </a:extLst>
          </p:cNvPr>
          <p:cNvSpPr/>
          <p:nvPr/>
        </p:nvSpPr>
        <p:spPr>
          <a:xfrm>
            <a:off x="3097286" y="3839400"/>
            <a:ext cx="220102" cy="547200"/>
          </a:xfrm>
          <a:custGeom>
            <a:avLst/>
            <a:gdLst>
              <a:gd name="connsiteX0" fmla="*/ 91202 w 220102"/>
              <a:gd name="connsiteY0" fmla="*/ 0 h 547200"/>
              <a:gd name="connsiteX1" fmla="*/ 220102 w 220102"/>
              <a:gd name="connsiteY1" fmla="*/ 0 h 547200"/>
              <a:gd name="connsiteX2" fmla="*/ 195165 w 220102"/>
              <a:gd name="connsiteY2" fmla="*/ 39255 h 547200"/>
              <a:gd name="connsiteX3" fmla="*/ 136800 w 220102"/>
              <a:gd name="connsiteY3" fmla="*/ 273600 h 547200"/>
              <a:gd name="connsiteX4" fmla="*/ 195165 w 220102"/>
              <a:gd name="connsiteY4" fmla="*/ 507945 h 547200"/>
              <a:gd name="connsiteX5" fmla="*/ 220102 w 220102"/>
              <a:gd name="connsiteY5" fmla="*/ 547200 h 547200"/>
              <a:gd name="connsiteX6" fmla="*/ 91202 w 220102"/>
              <a:gd name="connsiteY6" fmla="*/ 547200 h 547200"/>
              <a:gd name="connsiteX7" fmla="*/ 0 w 220102"/>
              <a:gd name="connsiteY7" fmla="*/ 455998 h 547200"/>
              <a:gd name="connsiteX8" fmla="*/ 0 w 220102"/>
              <a:gd name="connsiteY8" fmla="*/ 91202 h 547200"/>
              <a:gd name="connsiteX9" fmla="*/ 91202 w 220102"/>
              <a:gd name="connsiteY9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102" h="547200">
                <a:moveTo>
                  <a:pt x="91202" y="0"/>
                </a:moveTo>
                <a:lnTo>
                  <a:pt x="220102" y="0"/>
                </a:lnTo>
                <a:lnTo>
                  <a:pt x="195165" y="39255"/>
                </a:lnTo>
                <a:cubicBezTo>
                  <a:pt x="156897" y="114951"/>
                  <a:pt x="136800" y="193326"/>
                  <a:pt x="136800" y="273600"/>
                </a:cubicBezTo>
                <a:cubicBezTo>
                  <a:pt x="136800" y="353875"/>
                  <a:pt x="156897" y="432250"/>
                  <a:pt x="195165" y="507945"/>
                </a:cubicBezTo>
                <a:lnTo>
                  <a:pt x="220102" y="547200"/>
                </a:lnTo>
                <a:lnTo>
                  <a:pt x="91202" y="547200"/>
                </a:lnTo>
                <a:cubicBezTo>
                  <a:pt x="40833" y="547200"/>
                  <a:pt x="0" y="506367"/>
                  <a:pt x="0" y="455998"/>
                </a:cubicBezTo>
                <a:lnTo>
                  <a:pt x="0" y="91202"/>
                </a:lnTo>
                <a:cubicBezTo>
                  <a:pt x="0" y="40833"/>
                  <a:pt x="40833" y="0"/>
                  <a:pt x="91202" y="0"/>
                </a:cubicBez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sp>
        <p:nvSpPr>
          <p:cNvPr id="31" name="جواب خطأ 2">
            <a:extLst>
              <a:ext uri="{FF2B5EF4-FFF2-40B4-BE49-F238E27FC236}">
                <a16:creationId xmlns:a16="http://schemas.microsoft.com/office/drawing/2014/main" id="{21A1B915-12CB-8262-6D4E-9FA04BD182CD}"/>
              </a:ext>
            </a:extLst>
          </p:cNvPr>
          <p:cNvSpPr/>
          <p:nvPr/>
        </p:nvSpPr>
        <p:spPr>
          <a:xfrm>
            <a:off x="3223200" y="5207400"/>
            <a:ext cx="5745600" cy="547200"/>
          </a:xfrm>
          <a:custGeom>
            <a:avLst/>
            <a:gdLst>
              <a:gd name="connsiteX0" fmla="*/ 83302 w 5745600"/>
              <a:gd name="connsiteY0" fmla="*/ 0 h 547200"/>
              <a:gd name="connsiteX1" fmla="*/ 5662298 w 5745600"/>
              <a:gd name="connsiteY1" fmla="*/ 0 h 547200"/>
              <a:gd name="connsiteX2" fmla="*/ 5687235 w 5745600"/>
              <a:gd name="connsiteY2" fmla="*/ 39255 h 547200"/>
              <a:gd name="connsiteX3" fmla="*/ 5745600 w 5745600"/>
              <a:gd name="connsiteY3" fmla="*/ 273600 h 547200"/>
              <a:gd name="connsiteX4" fmla="*/ 5687235 w 5745600"/>
              <a:gd name="connsiteY4" fmla="*/ 507945 h 547200"/>
              <a:gd name="connsiteX5" fmla="*/ 5662298 w 5745600"/>
              <a:gd name="connsiteY5" fmla="*/ 547200 h 547200"/>
              <a:gd name="connsiteX6" fmla="*/ 83302 w 5745600"/>
              <a:gd name="connsiteY6" fmla="*/ 547200 h 547200"/>
              <a:gd name="connsiteX7" fmla="*/ 58365 w 5745600"/>
              <a:gd name="connsiteY7" fmla="*/ 507945 h 547200"/>
              <a:gd name="connsiteX8" fmla="*/ 0 w 5745600"/>
              <a:gd name="connsiteY8" fmla="*/ 273600 h 547200"/>
              <a:gd name="connsiteX9" fmla="*/ 58365 w 5745600"/>
              <a:gd name="connsiteY9" fmla="*/ 39255 h 547200"/>
              <a:gd name="connsiteX10" fmla="*/ 83302 w 5745600"/>
              <a:gd name="connsiteY10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45600" h="547200">
                <a:moveTo>
                  <a:pt x="83302" y="0"/>
                </a:moveTo>
                <a:lnTo>
                  <a:pt x="5662298" y="0"/>
                </a:lnTo>
                <a:lnTo>
                  <a:pt x="5687235" y="39255"/>
                </a:lnTo>
                <a:cubicBezTo>
                  <a:pt x="5725503" y="114951"/>
                  <a:pt x="5745600" y="193326"/>
                  <a:pt x="5745600" y="273600"/>
                </a:cubicBezTo>
                <a:cubicBezTo>
                  <a:pt x="5745600" y="353875"/>
                  <a:pt x="5725503" y="432250"/>
                  <a:pt x="5687235" y="507945"/>
                </a:cubicBezTo>
                <a:lnTo>
                  <a:pt x="5662298" y="547200"/>
                </a:lnTo>
                <a:lnTo>
                  <a:pt x="83302" y="547200"/>
                </a:lnTo>
                <a:lnTo>
                  <a:pt x="58365" y="507945"/>
                </a:lnTo>
                <a:cubicBezTo>
                  <a:pt x="20097" y="432250"/>
                  <a:pt x="0" y="353875"/>
                  <a:pt x="0" y="273600"/>
                </a:cubicBezTo>
                <a:cubicBezTo>
                  <a:pt x="0" y="193326"/>
                  <a:pt x="20097" y="114951"/>
                  <a:pt x="58365" y="39255"/>
                </a:cubicBezTo>
                <a:lnTo>
                  <a:pt x="83302" y="0"/>
                </a:lnTo>
                <a:close/>
              </a:path>
            </a:pathLst>
          </a:custGeom>
          <a:solidFill>
            <a:srgbClr val="00642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 rtl="0"/>
            <a:r>
              <a:rPr lang="ar-JO" sz="2800" dirty="0">
                <a:solidFill>
                  <a:schemeClr val="bg1"/>
                </a:solidFill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cs typeface="AF_Najed" pitchFamily="2" charset="-78"/>
              </a:rPr>
              <a:t>فيصل بن عبدالعزيز آل سعود</a:t>
            </a:r>
          </a:p>
        </p:txBody>
      </p:sp>
      <p:sp>
        <p:nvSpPr>
          <p:cNvPr id="32" name="خطأ 2-1">
            <a:extLst>
              <a:ext uri="{FF2B5EF4-FFF2-40B4-BE49-F238E27FC236}">
                <a16:creationId xmlns:a16="http://schemas.microsoft.com/office/drawing/2014/main" id="{76CFA7CD-3A82-8B3D-88CC-BED85FB96CE5}"/>
              </a:ext>
            </a:extLst>
          </p:cNvPr>
          <p:cNvSpPr/>
          <p:nvPr/>
        </p:nvSpPr>
        <p:spPr>
          <a:xfrm>
            <a:off x="8874612" y="5207400"/>
            <a:ext cx="220102" cy="547200"/>
          </a:xfrm>
          <a:custGeom>
            <a:avLst/>
            <a:gdLst>
              <a:gd name="connsiteX0" fmla="*/ 0 w 220102"/>
              <a:gd name="connsiteY0" fmla="*/ 0 h 547200"/>
              <a:gd name="connsiteX1" fmla="*/ 128900 w 220102"/>
              <a:gd name="connsiteY1" fmla="*/ 0 h 547200"/>
              <a:gd name="connsiteX2" fmla="*/ 220102 w 220102"/>
              <a:gd name="connsiteY2" fmla="*/ 91202 h 547200"/>
              <a:gd name="connsiteX3" fmla="*/ 220102 w 220102"/>
              <a:gd name="connsiteY3" fmla="*/ 455998 h 547200"/>
              <a:gd name="connsiteX4" fmla="*/ 128900 w 220102"/>
              <a:gd name="connsiteY4" fmla="*/ 547200 h 547200"/>
              <a:gd name="connsiteX5" fmla="*/ 0 w 220102"/>
              <a:gd name="connsiteY5" fmla="*/ 547200 h 547200"/>
              <a:gd name="connsiteX6" fmla="*/ 24937 w 220102"/>
              <a:gd name="connsiteY6" fmla="*/ 507945 h 547200"/>
              <a:gd name="connsiteX7" fmla="*/ 83302 w 220102"/>
              <a:gd name="connsiteY7" fmla="*/ 273600 h 547200"/>
              <a:gd name="connsiteX8" fmla="*/ 24937 w 220102"/>
              <a:gd name="connsiteY8" fmla="*/ 39255 h 547200"/>
              <a:gd name="connsiteX9" fmla="*/ 0 w 220102"/>
              <a:gd name="connsiteY9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102" h="547200">
                <a:moveTo>
                  <a:pt x="0" y="0"/>
                </a:moveTo>
                <a:lnTo>
                  <a:pt x="128900" y="0"/>
                </a:lnTo>
                <a:cubicBezTo>
                  <a:pt x="179269" y="0"/>
                  <a:pt x="220102" y="40833"/>
                  <a:pt x="220102" y="91202"/>
                </a:cubicBezTo>
                <a:lnTo>
                  <a:pt x="220102" y="455998"/>
                </a:lnTo>
                <a:cubicBezTo>
                  <a:pt x="220102" y="506367"/>
                  <a:pt x="179269" y="547200"/>
                  <a:pt x="128900" y="547200"/>
                </a:cubicBezTo>
                <a:lnTo>
                  <a:pt x="0" y="547200"/>
                </a:lnTo>
                <a:lnTo>
                  <a:pt x="24937" y="507945"/>
                </a:lnTo>
                <a:cubicBezTo>
                  <a:pt x="63205" y="432250"/>
                  <a:pt x="83302" y="353875"/>
                  <a:pt x="83302" y="273600"/>
                </a:cubicBezTo>
                <a:cubicBezTo>
                  <a:pt x="83302" y="193326"/>
                  <a:pt x="63205" y="114951"/>
                  <a:pt x="24937" y="39255"/>
                </a:cubicBezTo>
                <a:lnTo>
                  <a:pt x="0" y="0"/>
                </a:ln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 rtl="0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sp>
        <p:nvSpPr>
          <p:cNvPr id="33" name="خطأ 2-2">
            <a:extLst>
              <a:ext uri="{FF2B5EF4-FFF2-40B4-BE49-F238E27FC236}">
                <a16:creationId xmlns:a16="http://schemas.microsoft.com/office/drawing/2014/main" id="{BB33B4B4-857B-846E-8DEE-460EF454485C}"/>
              </a:ext>
            </a:extLst>
          </p:cNvPr>
          <p:cNvSpPr/>
          <p:nvPr/>
        </p:nvSpPr>
        <p:spPr>
          <a:xfrm>
            <a:off x="3097286" y="5207400"/>
            <a:ext cx="220102" cy="547200"/>
          </a:xfrm>
          <a:custGeom>
            <a:avLst/>
            <a:gdLst>
              <a:gd name="connsiteX0" fmla="*/ 91202 w 220102"/>
              <a:gd name="connsiteY0" fmla="*/ 0 h 547200"/>
              <a:gd name="connsiteX1" fmla="*/ 220102 w 220102"/>
              <a:gd name="connsiteY1" fmla="*/ 0 h 547200"/>
              <a:gd name="connsiteX2" fmla="*/ 195165 w 220102"/>
              <a:gd name="connsiteY2" fmla="*/ 39255 h 547200"/>
              <a:gd name="connsiteX3" fmla="*/ 136800 w 220102"/>
              <a:gd name="connsiteY3" fmla="*/ 273600 h 547200"/>
              <a:gd name="connsiteX4" fmla="*/ 195165 w 220102"/>
              <a:gd name="connsiteY4" fmla="*/ 507945 h 547200"/>
              <a:gd name="connsiteX5" fmla="*/ 220102 w 220102"/>
              <a:gd name="connsiteY5" fmla="*/ 547200 h 547200"/>
              <a:gd name="connsiteX6" fmla="*/ 91202 w 220102"/>
              <a:gd name="connsiteY6" fmla="*/ 547200 h 547200"/>
              <a:gd name="connsiteX7" fmla="*/ 0 w 220102"/>
              <a:gd name="connsiteY7" fmla="*/ 455998 h 547200"/>
              <a:gd name="connsiteX8" fmla="*/ 0 w 220102"/>
              <a:gd name="connsiteY8" fmla="*/ 91202 h 547200"/>
              <a:gd name="connsiteX9" fmla="*/ 91202 w 220102"/>
              <a:gd name="connsiteY9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102" h="547200">
                <a:moveTo>
                  <a:pt x="91202" y="0"/>
                </a:moveTo>
                <a:lnTo>
                  <a:pt x="220102" y="0"/>
                </a:lnTo>
                <a:lnTo>
                  <a:pt x="195165" y="39255"/>
                </a:lnTo>
                <a:cubicBezTo>
                  <a:pt x="156897" y="114951"/>
                  <a:pt x="136800" y="193326"/>
                  <a:pt x="136800" y="273600"/>
                </a:cubicBezTo>
                <a:cubicBezTo>
                  <a:pt x="136800" y="353875"/>
                  <a:pt x="156897" y="432250"/>
                  <a:pt x="195165" y="507945"/>
                </a:cubicBezTo>
                <a:lnTo>
                  <a:pt x="220102" y="547200"/>
                </a:lnTo>
                <a:lnTo>
                  <a:pt x="91202" y="547200"/>
                </a:lnTo>
                <a:cubicBezTo>
                  <a:pt x="40833" y="547200"/>
                  <a:pt x="0" y="506367"/>
                  <a:pt x="0" y="455998"/>
                </a:cubicBezTo>
                <a:lnTo>
                  <a:pt x="0" y="91202"/>
                </a:lnTo>
                <a:cubicBezTo>
                  <a:pt x="0" y="40833"/>
                  <a:pt x="40833" y="0"/>
                  <a:pt x="91202" y="0"/>
                </a:cubicBez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 rtl="0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grpSp>
        <p:nvGrpSpPr>
          <p:cNvPr id="43" name="التالي">
            <a:extLst>
              <a:ext uri="{FF2B5EF4-FFF2-40B4-BE49-F238E27FC236}">
                <a16:creationId xmlns:a16="http://schemas.microsoft.com/office/drawing/2014/main" id="{698892F5-A796-FEC8-61C8-7CB75C81E96B}"/>
              </a:ext>
            </a:extLst>
          </p:cNvPr>
          <p:cNvGrpSpPr/>
          <p:nvPr/>
        </p:nvGrpSpPr>
        <p:grpSpPr>
          <a:xfrm>
            <a:off x="5348680" y="6096600"/>
            <a:ext cx="1494641" cy="547200"/>
            <a:chOff x="5348680" y="6096600"/>
            <a:chExt cx="1494641" cy="547200"/>
          </a:xfrm>
        </p:grpSpPr>
        <p:sp>
          <p:nvSpPr>
            <p:cNvPr id="42" name="1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83496130-1444-43F7-ED35-7F2A2D832A43}"/>
                </a:ext>
              </a:extLst>
            </p:cNvPr>
            <p:cNvSpPr/>
            <p:nvPr/>
          </p:nvSpPr>
          <p:spPr>
            <a:xfrm>
              <a:off x="5446200" y="6096600"/>
              <a:ext cx="1299600" cy="547200"/>
            </a:xfrm>
            <a:custGeom>
              <a:avLst/>
              <a:gdLst>
                <a:gd name="connsiteX0" fmla="*/ 90128 w 1299600"/>
                <a:gd name="connsiteY0" fmla="*/ 0 h 547200"/>
                <a:gd name="connsiteX1" fmla="*/ 1209473 w 1299600"/>
                <a:gd name="connsiteY1" fmla="*/ 0 h 547200"/>
                <a:gd name="connsiteX2" fmla="*/ 1248536 w 1299600"/>
                <a:gd name="connsiteY2" fmla="*/ 60605 h 547200"/>
                <a:gd name="connsiteX3" fmla="*/ 1299600 w 1299600"/>
                <a:gd name="connsiteY3" fmla="*/ 273600 h 547200"/>
                <a:gd name="connsiteX4" fmla="*/ 1248536 w 1299600"/>
                <a:gd name="connsiteY4" fmla="*/ 486595 h 547200"/>
                <a:gd name="connsiteX5" fmla="*/ 1209473 w 1299600"/>
                <a:gd name="connsiteY5" fmla="*/ 547200 h 547200"/>
                <a:gd name="connsiteX6" fmla="*/ 90128 w 1299600"/>
                <a:gd name="connsiteY6" fmla="*/ 547200 h 547200"/>
                <a:gd name="connsiteX7" fmla="*/ 51064 w 1299600"/>
                <a:gd name="connsiteY7" fmla="*/ 486595 h 547200"/>
                <a:gd name="connsiteX8" fmla="*/ 0 w 1299600"/>
                <a:gd name="connsiteY8" fmla="*/ 273600 h 547200"/>
                <a:gd name="connsiteX9" fmla="*/ 51064 w 1299600"/>
                <a:gd name="connsiteY9" fmla="*/ 60605 h 547200"/>
                <a:gd name="connsiteX10" fmla="*/ 90128 w 1299600"/>
                <a:gd name="connsiteY10" fmla="*/ 0 h 54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99600" h="547200">
                  <a:moveTo>
                    <a:pt x="90128" y="0"/>
                  </a:moveTo>
                  <a:lnTo>
                    <a:pt x="1209473" y="0"/>
                  </a:lnTo>
                  <a:lnTo>
                    <a:pt x="1248536" y="60605"/>
                  </a:lnTo>
                  <a:cubicBezTo>
                    <a:pt x="1281417" y="126071"/>
                    <a:pt x="1299600" y="198048"/>
                    <a:pt x="1299600" y="273600"/>
                  </a:cubicBezTo>
                  <a:cubicBezTo>
                    <a:pt x="1299600" y="349153"/>
                    <a:pt x="1281417" y="421129"/>
                    <a:pt x="1248536" y="486595"/>
                  </a:cubicBezTo>
                  <a:lnTo>
                    <a:pt x="1209473" y="547200"/>
                  </a:lnTo>
                  <a:lnTo>
                    <a:pt x="90128" y="547200"/>
                  </a:lnTo>
                  <a:lnTo>
                    <a:pt x="51064" y="486595"/>
                  </a:lnTo>
                  <a:cubicBezTo>
                    <a:pt x="18183" y="421129"/>
                    <a:pt x="0" y="349153"/>
                    <a:pt x="0" y="273600"/>
                  </a:cubicBezTo>
                  <a:cubicBezTo>
                    <a:pt x="0" y="198048"/>
                    <a:pt x="18183" y="126071"/>
                    <a:pt x="51064" y="60605"/>
                  </a:cubicBezTo>
                  <a:lnTo>
                    <a:pt x="90128" y="0"/>
                  </a:lnTo>
                  <a:close/>
                </a:path>
              </a:pathLst>
            </a:custGeom>
            <a:solidFill>
              <a:srgbClr val="006424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r>
                <a:rPr lang="ar-JO" sz="2200" dirty="0">
                  <a:solidFill>
                    <a:schemeClr val="bg1"/>
                  </a:solidFill>
                  <a:effectLst>
                    <a:outerShdw blurRad="12700" dist="38100" dir="2700000" algn="tl">
                      <a:srgbClr val="000000">
                        <a:alpha val="43137"/>
                      </a:srgbClr>
                    </a:outerShdw>
                  </a:effectLst>
                  <a:cs typeface="AF_Najed" pitchFamily="2" charset="-78"/>
                </a:rPr>
                <a:t>التالي</a:t>
              </a:r>
            </a:p>
          </p:txBody>
        </p:sp>
        <p:sp>
          <p:nvSpPr>
            <p:cNvPr id="40" name="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8059A562-F793-6C4B-ED6E-D0E8585FF359}"/>
                </a:ext>
              </a:extLst>
            </p:cNvPr>
            <p:cNvSpPr/>
            <p:nvPr/>
          </p:nvSpPr>
          <p:spPr>
            <a:xfrm>
              <a:off x="5348680" y="6096600"/>
              <a:ext cx="192728" cy="547200"/>
            </a:xfrm>
            <a:custGeom>
              <a:avLst/>
              <a:gdLst>
                <a:gd name="connsiteX0" fmla="*/ 91202 w 192728"/>
                <a:gd name="connsiteY0" fmla="*/ 0 h 547200"/>
                <a:gd name="connsiteX1" fmla="*/ 192728 w 192728"/>
                <a:gd name="connsiteY1" fmla="*/ 0 h 547200"/>
                <a:gd name="connsiteX2" fmla="*/ 153664 w 192728"/>
                <a:gd name="connsiteY2" fmla="*/ 60605 h 547200"/>
                <a:gd name="connsiteX3" fmla="*/ 102600 w 192728"/>
                <a:gd name="connsiteY3" fmla="*/ 273600 h 547200"/>
                <a:gd name="connsiteX4" fmla="*/ 153664 w 192728"/>
                <a:gd name="connsiteY4" fmla="*/ 486595 h 547200"/>
                <a:gd name="connsiteX5" fmla="*/ 192728 w 192728"/>
                <a:gd name="connsiteY5" fmla="*/ 547200 h 547200"/>
                <a:gd name="connsiteX6" fmla="*/ 91202 w 192728"/>
                <a:gd name="connsiteY6" fmla="*/ 547200 h 547200"/>
                <a:gd name="connsiteX7" fmla="*/ 0 w 192728"/>
                <a:gd name="connsiteY7" fmla="*/ 455998 h 547200"/>
                <a:gd name="connsiteX8" fmla="*/ 0 w 192728"/>
                <a:gd name="connsiteY8" fmla="*/ 91202 h 547200"/>
                <a:gd name="connsiteX9" fmla="*/ 91202 w 192728"/>
                <a:gd name="connsiteY9" fmla="*/ 0 h 54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2728" h="547200">
                  <a:moveTo>
                    <a:pt x="91202" y="0"/>
                  </a:moveTo>
                  <a:lnTo>
                    <a:pt x="192728" y="0"/>
                  </a:lnTo>
                  <a:lnTo>
                    <a:pt x="153664" y="60605"/>
                  </a:lnTo>
                  <a:cubicBezTo>
                    <a:pt x="120783" y="126071"/>
                    <a:pt x="102600" y="198048"/>
                    <a:pt x="102600" y="273600"/>
                  </a:cubicBezTo>
                  <a:cubicBezTo>
                    <a:pt x="102600" y="349153"/>
                    <a:pt x="120783" y="421129"/>
                    <a:pt x="153664" y="486595"/>
                  </a:cubicBezTo>
                  <a:lnTo>
                    <a:pt x="192728" y="547200"/>
                  </a:lnTo>
                  <a:lnTo>
                    <a:pt x="91202" y="547200"/>
                  </a:lnTo>
                  <a:cubicBezTo>
                    <a:pt x="40833" y="547200"/>
                    <a:pt x="0" y="506367"/>
                    <a:pt x="0" y="455998"/>
                  </a:cubicBezTo>
                  <a:lnTo>
                    <a:pt x="0" y="91202"/>
                  </a:lnTo>
                  <a:cubicBezTo>
                    <a:pt x="0" y="40833"/>
                    <a:pt x="40833" y="0"/>
                    <a:pt x="91202" y="0"/>
                  </a:cubicBezTo>
                  <a:close/>
                </a:path>
              </a:pathLst>
            </a:custGeom>
            <a:solidFill>
              <a:srgbClr val="003D14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sz="2400">
                <a:solidFill>
                  <a:schemeClr val="bg1"/>
                </a:solidFill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cs typeface="AF_Najed" pitchFamily="2" charset="-78"/>
              </a:endParaRPr>
            </a:p>
          </p:txBody>
        </p:sp>
        <p:sp>
          <p:nvSpPr>
            <p:cNvPr id="39" name="3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44B0C642-C238-61BA-E6CD-355D0735D908}"/>
                </a:ext>
              </a:extLst>
            </p:cNvPr>
            <p:cNvSpPr/>
            <p:nvPr/>
          </p:nvSpPr>
          <p:spPr>
            <a:xfrm>
              <a:off x="6650594" y="6096600"/>
              <a:ext cx="192727" cy="547200"/>
            </a:xfrm>
            <a:custGeom>
              <a:avLst/>
              <a:gdLst>
                <a:gd name="connsiteX0" fmla="*/ 0 w 192727"/>
                <a:gd name="connsiteY0" fmla="*/ 0 h 547200"/>
                <a:gd name="connsiteX1" fmla="*/ 101525 w 192727"/>
                <a:gd name="connsiteY1" fmla="*/ 0 h 547200"/>
                <a:gd name="connsiteX2" fmla="*/ 192727 w 192727"/>
                <a:gd name="connsiteY2" fmla="*/ 91202 h 547200"/>
                <a:gd name="connsiteX3" fmla="*/ 192727 w 192727"/>
                <a:gd name="connsiteY3" fmla="*/ 455998 h 547200"/>
                <a:gd name="connsiteX4" fmla="*/ 101525 w 192727"/>
                <a:gd name="connsiteY4" fmla="*/ 547200 h 547200"/>
                <a:gd name="connsiteX5" fmla="*/ 0 w 192727"/>
                <a:gd name="connsiteY5" fmla="*/ 547200 h 547200"/>
                <a:gd name="connsiteX6" fmla="*/ 39063 w 192727"/>
                <a:gd name="connsiteY6" fmla="*/ 486595 h 547200"/>
                <a:gd name="connsiteX7" fmla="*/ 90127 w 192727"/>
                <a:gd name="connsiteY7" fmla="*/ 273600 h 547200"/>
                <a:gd name="connsiteX8" fmla="*/ 39063 w 192727"/>
                <a:gd name="connsiteY8" fmla="*/ 60605 h 547200"/>
                <a:gd name="connsiteX9" fmla="*/ 0 w 192727"/>
                <a:gd name="connsiteY9" fmla="*/ 0 h 54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2727" h="547200">
                  <a:moveTo>
                    <a:pt x="0" y="0"/>
                  </a:moveTo>
                  <a:lnTo>
                    <a:pt x="101525" y="0"/>
                  </a:lnTo>
                  <a:cubicBezTo>
                    <a:pt x="151894" y="0"/>
                    <a:pt x="192727" y="40833"/>
                    <a:pt x="192727" y="91202"/>
                  </a:cubicBezTo>
                  <a:lnTo>
                    <a:pt x="192727" y="455998"/>
                  </a:lnTo>
                  <a:cubicBezTo>
                    <a:pt x="192727" y="506367"/>
                    <a:pt x="151894" y="547200"/>
                    <a:pt x="101525" y="547200"/>
                  </a:cubicBezTo>
                  <a:lnTo>
                    <a:pt x="0" y="547200"/>
                  </a:lnTo>
                  <a:lnTo>
                    <a:pt x="39063" y="486595"/>
                  </a:lnTo>
                  <a:cubicBezTo>
                    <a:pt x="71944" y="421129"/>
                    <a:pt x="90127" y="349153"/>
                    <a:pt x="90127" y="273600"/>
                  </a:cubicBezTo>
                  <a:cubicBezTo>
                    <a:pt x="90127" y="198048"/>
                    <a:pt x="71944" y="126071"/>
                    <a:pt x="39063" y="6060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3D14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sz="2400">
                <a:solidFill>
                  <a:schemeClr val="bg1"/>
                </a:solidFill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cs typeface="AF_Najed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123872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السؤال">
            <a:extLst>
              <a:ext uri="{FF2B5EF4-FFF2-40B4-BE49-F238E27FC236}">
                <a16:creationId xmlns:a16="http://schemas.microsoft.com/office/drawing/2014/main" id="{BCA0F4ED-A7B3-6F32-F66C-C189B5A2632E}"/>
              </a:ext>
            </a:extLst>
          </p:cNvPr>
          <p:cNvSpPr/>
          <p:nvPr/>
        </p:nvSpPr>
        <p:spPr>
          <a:xfrm>
            <a:off x="3223200" y="556200"/>
            <a:ext cx="5745600" cy="2941200"/>
          </a:xfrm>
          <a:custGeom>
            <a:avLst/>
            <a:gdLst>
              <a:gd name="connsiteX0" fmla="*/ 408244 w 5745600"/>
              <a:gd name="connsiteY0" fmla="*/ 0 h 2941200"/>
              <a:gd name="connsiteX1" fmla="*/ 5337356 w 5745600"/>
              <a:gd name="connsiteY1" fmla="*/ 0 h 2941200"/>
              <a:gd name="connsiteX2" fmla="*/ 5398869 w 5745600"/>
              <a:gd name="connsiteY2" fmla="*/ 101253 h 2941200"/>
              <a:gd name="connsiteX3" fmla="*/ 5745600 w 5745600"/>
              <a:gd name="connsiteY3" fmla="*/ 1470600 h 2941200"/>
              <a:gd name="connsiteX4" fmla="*/ 5398869 w 5745600"/>
              <a:gd name="connsiteY4" fmla="*/ 2839947 h 2941200"/>
              <a:gd name="connsiteX5" fmla="*/ 5337356 w 5745600"/>
              <a:gd name="connsiteY5" fmla="*/ 2941200 h 2941200"/>
              <a:gd name="connsiteX6" fmla="*/ 408244 w 5745600"/>
              <a:gd name="connsiteY6" fmla="*/ 2941200 h 2941200"/>
              <a:gd name="connsiteX7" fmla="*/ 346731 w 5745600"/>
              <a:gd name="connsiteY7" fmla="*/ 2839947 h 2941200"/>
              <a:gd name="connsiteX8" fmla="*/ 0 w 5745600"/>
              <a:gd name="connsiteY8" fmla="*/ 1470600 h 2941200"/>
              <a:gd name="connsiteX9" fmla="*/ 346731 w 5745600"/>
              <a:gd name="connsiteY9" fmla="*/ 101253 h 2941200"/>
              <a:gd name="connsiteX10" fmla="*/ 408244 w 5745600"/>
              <a:gd name="connsiteY10" fmla="*/ 0 h 294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45600" h="2941200">
                <a:moveTo>
                  <a:pt x="408244" y="0"/>
                </a:moveTo>
                <a:lnTo>
                  <a:pt x="5337356" y="0"/>
                </a:lnTo>
                <a:lnTo>
                  <a:pt x="5398869" y="101253"/>
                </a:lnTo>
                <a:cubicBezTo>
                  <a:pt x="5619995" y="508309"/>
                  <a:pt x="5745600" y="974786"/>
                  <a:pt x="5745600" y="1470600"/>
                </a:cubicBezTo>
                <a:cubicBezTo>
                  <a:pt x="5745600" y="1966414"/>
                  <a:pt x="5619995" y="2432891"/>
                  <a:pt x="5398869" y="2839947"/>
                </a:cubicBezTo>
                <a:lnTo>
                  <a:pt x="5337356" y="2941200"/>
                </a:lnTo>
                <a:lnTo>
                  <a:pt x="408244" y="2941200"/>
                </a:lnTo>
                <a:lnTo>
                  <a:pt x="346731" y="2839947"/>
                </a:lnTo>
                <a:cubicBezTo>
                  <a:pt x="125605" y="2432891"/>
                  <a:pt x="0" y="1966414"/>
                  <a:pt x="0" y="1470600"/>
                </a:cubicBezTo>
                <a:cubicBezTo>
                  <a:pt x="0" y="974786"/>
                  <a:pt x="125605" y="508309"/>
                  <a:pt x="346731" y="101253"/>
                </a:cubicBezTo>
                <a:lnTo>
                  <a:pt x="408244" y="0"/>
                </a:lnTo>
                <a:close/>
              </a:path>
            </a:pathLst>
          </a:custGeom>
          <a:solidFill>
            <a:srgbClr val="00642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JO" sz="3200" dirty="0">
                <a:solidFill>
                  <a:schemeClr val="bg1"/>
                </a:solidFill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cs typeface="AF_Najed" pitchFamily="2" charset="-78"/>
              </a:rPr>
              <a:t>كم ملك حكم السعودية حتى الآن؟</a:t>
            </a:r>
          </a:p>
        </p:txBody>
      </p:sp>
      <p:sp>
        <p:nvSpPr>
          <p:cNvPr id="12" name="السؤال 1">
            <a:extLst>
              <a:ext uri="{FF2B5EF4-FFF2-40B4-BE49-F238E27FC236}">
                <a16:creationId xmlns:a16="http://schemas.microsoft.com/office/drawing/2014/main" id="{744BD38D-63A6-C9E6-072D-DC2B6876C308}"/>
              </a:ext>
            </a:extLst>
          </p:cNvPr>
          <p:cNvSpPr/>
          <p:nvPr/>
        </p:nvSpPr>
        <p:spPr>
          <a:xfrm>
            <a:off x="8549670" y="556200"/>
            <a:ext cx="545044" cy="2941200"/>
          </a:xfrm>
          <a:custGeom>
            <a:avLst/>
            <a:gdLst>
              <a:gd name="connsiteX0" fmla="*/ 0 w 545044"/>
              <a:gd name="connsiteY0" fmla="*/ 0 h 2941200"/>
              <a:gd name="connsiteX1" fmla="*/ 169129 w 545044"/>
              <a:gd name="connsiteY1" fmla="*/ 0 h 2941200"/>
              <a:gd name="connsiteX2" fmla="*/ 545044 w 545044"/>
              <a:gd name="connsiteY2" fmla="*/ 375915 h 2941200"/>
              <a:gd name="connsiteX3" fmla="*/ 545044 w 545044"/>
              <a:gd name="connsiteY3" fmla="*/ 2565285 h 2941200"/>
              <a:gd name="connsiteX4" fmla="*/ 169129 w 545044"/>
              <a:gd name="connsiteY4" fmla="*/ 2941200 h 2941200"/>
              <a:gd name="connsiteX5" fmla="*/ 0 w 545044"/>
              <a:gd name="connsiteY5" fmla="*/ 2941200 h 2941200"/>
              <a:gd name="connsiteX6" fmla="*/ 61513 w 545044"/>
              <a:gd name="connsiteY6" fmla="*/ 2839947 h 2941200"/>
              <a:gd name="connsiteX7" fmla="*/ 408244 w 545044"/>
              <a:gd name="connsiteY7" fmla="*/ 1470600 h 2941200"/>
              <a:gd name="connsiteX8" fmla="*/ 61513 w 545044"/>
              <a:gd name="connsiteY8" fmla="*/ 101253 h 2941200"/>
              <a:gd name="connsiteX9" fmla="*/ 0 w 545044"/>
              <a:gd name="connsiteY9" fmla="*/ 0 h 294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5044" h="2941200">
                <a:moveTo>
                  <a:pt x="0" y="0"/>
                </a:moveTo>
                <a:lnTo>
                  <a:pt x="169129" y="0"/>
                </a:lnTo>
                <a:cubicBezTo>
                  <a:pt x="376741" y="0"/>
                  <a:pt x="545044" y="168303"/>
                  <a:pt x="545044" y="375915"/>
                </a:cubicBezTo>
                <a:lnTo>
                  <a:pt x="545044" y="2565285"/>
                </a:lnTo>
                <a:cubicBezTo>
                  <a:pt x="545044" y="2772897"/>
                  <a:pt x="376741" y="2941200"/>
                  <a:pt x="169129" y="2941200"/>
                </a:cubicBezTo>
                <a:lnTo>
                  <a:pt x="0" y="2941200"/>
                </a:lnTo>
                <a:lnTo>
                  <a:pt x="61513" y="2839947"/>
                </a:lnTo>
                <a:cubicBezTo>
                  <a:pt x="282639" y="2432891"/>
                  <a:pt x="408244" y="1966414"/>
                  <a:pt x="408244" y="1470600"/>
                </a:cubicBezTo>
                <a:cubicBezTo>
                  <a:pt x="408244" y="974786"/>
                  <a:pt x="282639" y="508309"/>
                  <a:pt x="61513" y="101253"/>
                </a:cubicBezTo>
                <a:lnTo>
                  <a:pt x="0" y="0"/>
                </a:ln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sp>
        <p:nvSpPr>
          <p:cNvPr id="13" name="السؤال 2">
            <a:extLst>
              <a:ext uri="{FF2B5EF4-FFF2-40B4-BE49-F238E27FC236}">
                <a16:creationId xmlns:a16="http://schemas.microsoft.com/office/drawing/2014/main" id="{904549FD-B59F-D08D-B69A-56F284057D68}"/>
              </a:ext>
            </a:extLst>
          </p:cNvPr>
          <p:cNvSpPr/>
          <p:nvPr/>
        </p:nvSpPr>
        <p:spPr>
          <a:xfrm>
            <a:off x="3097286" y="556200"/>
            <a:ext cx="545044" cy="2941200"/>
          </a:xfrm>
          <a:custGeom>
            <a:avLst/>
            <a:gdLst>
              <a:gd name="connsiteX0" fmla="*/ 375915 w 545044"/>
              <a:gd name="connsiteY0" fmla="*/ 0 h 2941200"/>
              <a:gd name="connsiteX1" fmla="*/ 545044 w 545044"/>
              <a:gd name="connsiteY1" fmla="*/ 0 h 2941200"/>
              <a:gd name="connsiteX2" fmla="*/ 483531 w 545044"/>
              <a:gd name="connsiteY2" fmla="*/ 101253 h 2941200"/>
              <a:gd name="connsiteX3" fmla="*/ 136800 w 545044"/>
              <a:gd name="connsiteY3" fmla="*/ 1470600 h 2941200"/>
              <a:gd name="connsiteX4" fmla="*/ 483531 w 545044"/>
              <a:gd name="connsiteY4" fmla="*/ 2839947 h 2941200"/>
              <a:gd name="connsiteX5" fmla="*/ 545044 w 545044"/>
              <a:gd name="connsiteY5" fmla="*/ 2941200 h 2941200"/>
              <a:gd name="connsiteX6" fmla="*/ 375915 w 545044"/>
              <a:gd name="connsiteY6" fmla="*/ 2941200 h 2941200"/>
              <a:gd name="connsiteX7" fmla="*/ 0 w 545044"/>
              <a:gd name="connsiteY7" fmla="*/ 2565285 h 2941200"/>
              <a:gd name="connsiteX8" fmla="*/ 0 w 545044"/>
              <a:gd name="connsiteY8" fmla="*/ 375915 h 2941200"/>
              <a:gd name="connsiteX9" fmla="*/ 375915 w 545044"/>
              <a:gd name="connsiteY9" fmla="*/ 0 h 294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5044" h="2941200">
                <a:moveTo>
                  <a:pt x="375915" y="0"/>
                </a:moveTo>
                <a:lnTo>
                  <a:pt x="545044" y="0"/>
                </a:lnTo>
                <a:lnTo>
                  <a:pt x="483531" y="101253"/>
                </a:lnTo>
                <a:cubicBezTo>
                  <a:pt x="262405" y="508309"/>
                  <a:pt x="136800" y="974786"/>
                  <a:pt x="136800" y="1470600"/>
                </a:cubicBezTo>
                <a:cubicBezTo>
                  <a:pt x="136800" y="1966414"/>
                  <a:pt x="262405" y="2432891"/>
                  <a:pt x="483531" y="2839947"/>
                </a:cubicBezTo>
                <a:lnTo>
                  <a:pt x="545044" y="2941200"/>
                </a:lnTo>
                <a:lnTo>
                  <a:pt x="375915" y="2941200"/>
                </a:lnTo>
                <a:cubicBezTo>
                  <a:pt x="168303" y="2941200"/>
                  <a:pt x="0" y="2772897"/>
                  <a:pt x="0" y="2565285"/>
                </a:cubicBezTo>
                <a:lnTo>
                  <a:pt x="0" y="375915"/>
                </a:lnTo>
                <a:cubicBezTo>
                  <a:pt x="0" y="168303"/>
                  <a:pt x="168303" y="0"/>
                  <a:pt x="375915" y="0"/>
                </a:cubicBez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sp>
        <p:nvSpPr>
          <p:cNvPr id="26" name="جواب صحيح">
            <a:extLst>
              <a:ext uri="{FF2B5EF4-FFF2-40B4-BE49-F238E27FC236}">
                <a16:creationId xmlns:a16="http://schemas.microsoft.com/office/drawing/2014/main" id="{153A2515-7A2C-7388-E1F0-ACE131B15ADD}"/>
              </a:ext>
            </a:extLst>
          </p:cNvPr>
          <p:cNvSpPr/>
          <p:nvPr/>
        </p:nvSpPr>
        <p:spPr>
          <a:xfrm>
            <a:off x="3223200" y="5207400"/>
            <a:ext cx="5745600" cy="547200"/>
          </a:xfrm>
          <a:custGeom>
            <a:avLst/>
            <a:gdLst>
              <a:gd name="connsiteX0" fmla="*/ 83302 w 5745600"/>
              <a:gd name="connsiteY0" fmla="*/ 0 h 547200"/>
              <a:gd name="connsiteX1" fmla="*/ 5662298 w 5745600"/>
              <a:gd name="connsiteY1" fmla="*/ 0 h 547200"/>
              <a:gd name="connsiteX2" fmla="*/ 5687235 w 5745600"/>
              <a:gd name="connsiteY2" fmla="*/ 39255 h 547200"/>
              <a:gd name="connsiteX3" fmla="*/ 5745600 w 5745600"/>
              <a:gd name="connsiteY3" fmla="*/ 273600 h 547200"/>
              <a:gd name="connsiteX4" fmla="*/ 5687235 w 5745600"/>
              <a:gd name="connsiteY4" fmla="*/ 507945 h 547200"/>
              <a:gd name="connsiteX5" fmla="*/ 5662298 w 5745600"/>
              <a:gd name="connsiteY5" fmla="*/ 547200 h 547200"/>
              <a:gd name="connsiteX6" fmla="*/ 83302 w 5745600"/>
              <a:gd name="connsiteY6" fmla="*/ 547200 h 547200"/>
              <a:gd name="connsiteX7" fmla="*/ 58365 w 5745600"/>
              <a:gd name="connsiteY7" fmla="*/ 507945 h 547200"/>
              <a:gd name="connsiteX8" fmla="*/ 0 w 5745600"/>
              <a:gd name="connsiteY8" fmla="*/ 273600 h 547200"/>
              <a:gd name="connsiteX9" fmla="*/ 58365 w 5745600"/>
              <a:gd name="connsiteY9" fmla="*/ 39255 h 547200"/>
              <a:gd name="connsiteX10" fmla="*/ 83302 w 5745600"/>
              <a:gd name="connsiteY10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45600" h="547200">
                <a:moveTo>
                  <a:pt x="83302" y="0"/>
                </a:moveTo>
                <a:lnTo>
                  <a:pt x="5662298" y="0"/>
                </a:lnTo>
                <a:lnTo>
                  <a:pt x="5687235" y="39255"/>
                </a:lnTo>
                <a:cubicBezTo>
                  <a:pt x="5725503" y="114951"/>
                  <a:pt x="5745600" y="193326"/>
                  <a:pt x="5745600" y="273600"/>
                </a:cubicBezTo>
                <a:cubicBezTo>
                  <a:pt x="5745600" y="353875"/>
                  <a:pt x="5725503" y="432250"/>
                  <a:pt x="5687235" y="507945"/>
                </a:cubicBezTo>
                <a:lnTo>
                  <a:pt x="5662298" y="547200"/>
                </a:lnTo>
                <a:lnTo>
                  <a:pt x="83302" y="547200"/>
                </a:lnTo>
                <a:lnTo>
                  <a:pt x="58365" y="507945"/>
                </a:lnTo>
                <a:cubicBezTo>
                  <a:pt x="20097" y="432250"/>
                  <a:pt x="0" y="353875"/>
                  <a:pt x="0" y="273600"/>
                </a:cubicBezTo>
                <a:cubicBezTo>
                  <a:pt x="0" y="193326"/>
                  <a:pt x="20097" y="114951"/>
                  <a:pt x="58365" y="39255"/>
                </a:cubicBezTo>
                <a:lnTo>
                  <a:pt x="83302" y="0"/>
                </a:lnTo>
                <a:close/>
              </a:path>
            </a:pathLst>
          </a:custGeom>
          <a:solidFill>
            <a:srgbClr val="00642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JO" sz="2800" dirty="0">
                <a:solidFill>
                  <a:schemeClr val="bg1"/>
                </a:solidFill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cs typeface="AF_Najed" pitchFamily="2" charset="-78"/>
              </a:rPr>
              <a:t>سبع ملوك</a:t>
            </a:r>
          </a:p>
        </p:txBody>
      </p:sp>
      <p:sp>
        <p:nvSpPr>
          <p:cNvPr id="23" name="صحيح 1">
            <a:extLst>
              <a:ext uri="{FF2B5EF4-FFF2-40B4-BE49-F238E27FC236}">
                <a16:creationId xmlns:a16="http://schemas.microsoft.com/office/drawing/2014/main" id="{3685DC00-E367-FEE0-0BA7-D896DEBCD3B4}"/>
              </a:ext>
            </a:extLst>
          </p:cNvPr>
          <p:cNvSpPr/>
          <p:nvPr/>
        </p:nvSpPr>
        <p:spPr>
          <a:xfrm>
            <a:off x="8874612" y="5207400"/>
            <a:ext cx="220102" cy="547200"/>
          </a:xfrm>
          <a:custGeom>
            <a:avLst/>
            <a:gdLst>
              <a:gd name="connsiteX0" fmla="*/ 0 w 220102"/>
              <a:gd name="connsiteY0" fmla="*/ 0 h 547200"/>
              <a:gd name="connsiteX1" fmla="*/ 128900 w 220102"/>
              <a:gd name="connsiteY1" fmla="*/ 0 h 547200"/>
              <a:gd name="connsiteX2" fmla="*/ 220102 w 220102"/>
              <a:gd name="connsiteY2" fmla="*/ 91202 h 547200"/>
              <a:gd name="connsiteX3" fmla="*/ 220102 w 220102"/>
              <a:gd name="connsiteY3" fmla="*/ 455998 h 547200"/>
              <a:gd name="connsiteX4" fmla="*/ 128900 w 220102"/>
              <a:gd name="connsiteY4" fmla="*/ 547200 h 547200"/>
              <a:gd name="connsiteX5" fmla="*/ 0 w 220102"/>
              <a:gd name="connsiteY5" fmla="*/ 547200 h 547200"/>
              <a:gd name="connsiteX6" fmla="*/ 24937 w 220102"/>
              <a:gd name="connsiteY6" fmla="*/ 507945 h 547200"/>
              <a:gd name="connsiteX7" fmla="*/ 83302 w 220102"/>
              <a:gd name="connsiteY7" fmla="*/ 273600 h 547200"/>
              <a:gd name="connsiteX8" fmla="*/ 24937 w 220102"/>
              <a:gd name="connsiteY8" fmla="*/ 39255 h 547200"/>
              <a:gd name="connsiteX9" fmla="*/ 0 w 220102"/>
              <a:gd name="connsiteY9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102" h="547200">
                <a:moveTo>
                  <a:pt x="0" y="0"/>
                </a:moveTo>
                <a:lnTo>
                  <a:pt x="128900" y="0"/>
                </a:lnTo>
                <a:cubicBezTo>
                  <a:pt x="179269" y="0"/>
                  <a:pt x="220102" y="40833"/>
                  <a:pt x="220102" y="91202"/>
                </a:cubicBezTo>
                <a:lnTo>
                  <a:pt x="220102" y="455998"/>
                </a:lnTo>
                <a:cubicBezTo>
                  <a:pt x="220102" y="506367"/>
                  <a:pt x="179269" y="547200"/>
                  <a:pt x="128900" y="547200"/>
                </a:cubicBezTo>
                <a:lnTo>
                  <a:pt x="0" y="547200"/>
                </a:lnTo>
                <a:lnTo>
                  <a:pt x="24937" y="507945"/>
                </a:lnTo>
                <a:cubicBezTo>
                  <a:pt x="63205" y="432250"/>
                  <a:pt x="83302" y="353875"/>
                  <a:pt x="83302" y="273600"/>
                </a:cubicBezTo>
                <a:cubicBezTo>
                  <a:pt x="83302" y="193326"/>
                  <a:pt x="63205" y="114951"/>
                  <a:pt x="24937" y="39255"/>
                </a:cubicBezTo>
                <a:lnTo>
                  <a:pt x="0" y="0"/>
                </a:ln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sp>
        <p:nvSpPr>
          <p:cNvPr id="24" name="صحيح 2">
            <a:extLst>
              <a:ext uri="{FF2B5EF4-FFF2-40B4-BE49-F238E27FC236}">
                <a16:creationId xmlns:a16="http://schemas.microsoft.com/office/drawing/2014/main" id="{718B0EEE-7808-D2AA-59CF-C967F6A9EF88}"/>
              </a:ext>
            </a:extLst>
          </p:cNvPr>
          <p:cNvSpPr/>
          <p:nvPr/>
        </p:nvSpPr>
        <p:spPr>
          <a:xfrm>
            <a:off x="3097286" y="5207400"/>
            <a:ext cx="220102" cy="547200"/>
          </a:xfrm>
          <a:custGeom>
            <a:avLst/>
            <a:gdLst>
              <a:gd name="connsiteX0" fmla="*/ 91202 w 220102"/>
              <a:gd name="connsiteY0" fmla="*/ 0 h 547200"/>
              <a:gd name="connsiteX1" fmla="*/ 220102 w 220102"/>
              <a:gd name="connsiteY1" fmla="*/ 0 h 547200"/>
              <a:gd name="connsiteX2" fmla="*/ 195165 w 220102"/>
              <a:gd name="connsiteY2" fmla="*/ 39255 h 547200"/>
              <a:gd name="connsiteX3" fmla="*/ 136800 w 220102"/>
              <a:gd name="connsiteY3" fmla="*/ 273600 h 547200"/>
              <a:gd name="connsiteX4" fmla="*/ 195165 w 220102"/>
              <a:gd name="connsiteY4" fmla="*/ 507945 h 547200"/>
              <a:gd name="connsiteX5" fmla="*/ 220102 w 220102"/>
              <a:gd name="connsiteY5" fmla="*/ 547200 h 547200"/>
              <a:gd name="connsiteX6" fmla="*/ 91202 w 220102"/>
              <a:gd name="connsiteY6" fmla="*/ 547200 h 547200"/>
              <a:gd name="connsiteX7" fmla="*/ 0 w 220102"/>
              <a:gd name="connsiteY7" fmla="*/ 455998 h 547200"/>
              <a:gd name="connsiteX8" fmla="*/ 0 w 220102"/>
              <a:gd name="connsiteY8" fmla="*/ 91202 h 547200"/>
              <a:gd name="connsiteX9" fmla="*/ 91202 w 220102"/>
              <a:gd name="connsiteY9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102" h="547200">
                <a:moveTo>
                  <a:pt x="91202" y="0"/>
                </a:moveTo>
                <a:lnTo>
                  <a:pt x="220102" y="0"/>
                </a:lnTo>
                <a:lnTo>
                  <a:pt x="195165" y="39255"/>
                </a:lnTo>
                <a:cubicBezTo>
                  <a:pt x="156897" y="114951"/>
                  <a:pt x="136800" y="193326"/>
                  <a:pt x="136800" y="273600"/>
                </a:cubicBezTo>
                <a:cubicBezTo>
                  <a:pt x="136800" y="353875"/>
                  <a:pt x="156897" y="432250"/>
                  <a:pt x="195165" y="507945"/>
                </a:cubicBezTo>
                <a:lnTo>
                  <a:pt x="220102" y="547200"/>
                </a:lnTo>
                <a:lnTo>
                  <a:pt x="91202" y="547200"/>
                </a:lnTo>
                <a:cubicBezTo>
                  <a:pt x="40833" y="547200"/>
                  <a:pt x="0" y="506367"/>
                  <a:pt x="0" y="455998"/>
                </a:cubicBezTo>
                <a:lnTo>
                  <a:pt x="0" y="91202"/>
                </a:lnTo>
                <a:cubicBezTo>
                  <a:pt x="0" y="40833"/>
                  <a:pt x="40833" y="0"/>
                  <a:pt x="91202" y="0"/>
                </a:cubicBez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sp>
        <p:nvSpPr>
          <p:cNvPr id="28" name="جواب خطأ 1">
            <a:extLst>
              <a:ext uri="{FF2B5EF4-FFF2-40B4-BE49-F238E27FC236}">
                <a16:creationId xmlns:a16="http://schemas.microsoft.com/office/drawing/2014/main" id="{7C54DC08-335D-A09F-C5E3-BF718B37BD0B}"/>
              </a:ext>
            </a:extLst>
          </p:cNvPr>
          <p:cNvSpPr/>
          <p:nvPr/>
        </p:nvSpPr>
        <p:spPr>
          <a:xfrm>
            <a:off x="3223200" y="3839400"/>
            <a:ext cx="5745600" cy="547200"/>
          </a:xfrm>
          <a:custGeom>
            <a:avLst/>
            <a:gdLst>
              <a:gd name="connsiteX0" fmla="*/ 83302 w 5745600"/>
              <a:gd name="connsiteY0" fmla="*/ 0 h 547200"/>
              <a:gd name="connsiteX1" fmla="*/ 5662298 w 5745600"/>
              <a:gd name="connsiteY1" fmla="*/ 0 h 547200"/>
              <a:gd name="connsiteX2" fmla="*/ 5687235 w 5745600"/>
              <a:gd name="connsiteY2" fmla="*/ 39255 h 547200"/>
              <a:gd name="connsiteX3" fmla="*/ 5745600 w 5745600"/>
              <a:gd name="connsiteY3" fmla="*/ 273600 h 547200"/>
              <a:gd name="connsiteX4" fmla="*/ 5687235 w 5745600"/>
              <a:gd name="connsiteY4" fmla="*/ 507945 h 547200"/>
              <a:gd name="connsiteX5" fmla="*/ 5662298 w 5745600"/>
              <a:gd name="connsiteY5" fmla="*/ 547200 h 547200"/>
              <a:gd name="connsiteX6" fmla="*/ 83302 w 5745600"/>
              <a:gd name="connsiteY6" fmla="*/ 547200 h 547200"/>
              <a:gd name="connsiteX7" fmla="*/ 58365 w 5745600"/>
              <a:gd name="connsiteY7" fmla="*/ 507945 h 547200"/>
              <a:gd name="connsiteX8" fmla="*/ 0 w 5745600"/>
              <a:gd name="connsiteY8" fmla="*/ 273600 h 547200"/>
              <a:gd name="connsiteX9" fmla="*/ 58365 w 5745600"/>
              <a:gd name="connsiteY9" fmla="*/ 39255 h 547200"/>
              <a:gd name="connsiteX10" fmla="*/ 83302 w 5745600"/>
              <a:gd name="connsiteY10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45600" h="547200">
                <a:moveTo>
                  <a:pt x="83302" y="0"/>
                </a:moveTo>
                <a:lnTo>
                  <a:pt x="5662298" y="0"/>
                </a:lnTo>
                <a:lnTo>
                  <a:pt x="5687235" y="39255"/>
                </a:lnTo>
                <a:cubicBezTo>
                  <a:pt x="5725503" y="114951"/>
                  <a:pt x="5745600" y="193326"/>
                  <a:pt x="5745600" y="273600"/>
                </a:cubicBezTo>
                <a:cubicBezTo>
                  <a:pt x="5745600" y="353875"/>
                  <a:pt x="5725503" y="432250"/>
                  <a:pt x="5687235" y="507945"/>
                </a:cubicBezTo>
                <a:lnTo>
                  <a:pt x="5662298" y="547200"/>
                </a:lnTo>
                <a:lnTo>
                  <a:pt x="83302" y="547200"/>
                </a:lnTo>
                <a:lnTo>
                  <a:pt x="58365" y="507945"/>
                </a:lnTo>
                <a:cubicBezTo>
                  <a:pt x="20097" y="432250"/>
                  <a:pt x="0" y="353875"/>
                  <a:pt x="0" y="273600"/>
                </a:cubicBezTo>
                <a:cubicBezTo>
                  <a:pt x="0" y="193326"/>
                  <a:pt x="20097" y="114951"/>
                  <a:pt x="58365" y="39255"/>
                </a:cubicBezTo>
                <a:lnTo>
                  <a:pt x="83302" y="0"/>
                </a:lnTo>
                <a:close/>
              </a:path>
            </a:pathLst>
          </a:custGeom>
          <a:solidFill>
            <a:srgbClr val="00642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JO" sz="2800" dirty="0">
                <a:solidFill>
                  <a:schemeClr val="bg1"/>
                </a:solidFill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cs typeface="AF_Najed" pitchFamily="2" charset="-78"/>
              </a:rPr>
              <a:t>تسع ملوك</a:t>
            </a:r>
          </a:p>
        </p:txBody>
      </p:sp>
      <p:sp>
        <p:nvSpPr>
          <p:cNvPr id="29" name="خطأ 1-1">
            <a:extLst>
              <a:ext uri="{FF2B5EF4-FFF2-40B4-BE49-F238E27FC236}">
                <a16:creationId xmlns:a16="http://schemas.microsoft.com/office/drawing/2014/main" id="{7CF0DBBD-1632-BC8B-336B-E54B07AB7674}"/>
              </a:ext>
            </a:extLst>
          </p:cNvPr>
          <p:cNvSpPr/>
          <p:nvPr/>
        </p:nvSpPr>
        <p:spPr>
          <a:xfrm>
            <a:off x="8874612" y="3839400"/>
            <a:ext cx="220102" cy="547200"/>
          </a:xfrm>
          <a:custGeom>
            <a:avLst/>
            <a:gdLst>
              <a:gd name="connsiteX0" fmla="*/ 0 w 220102"/>
              <a:gd name="connsiteY0" fmla="*/ 0 h 547200"/>
              <a:gd name="connsiteX1" fmla="*/ 128900 w 220102"/>
              <a:gd name="connsiteY1" fmla="*/ 0 h 547200"/>
              <a:gd name="connsiteX2" fmla="*/ 220102 w 220102"/>
              <a:gd name="connsiteY2" fmla="*/ 91202 h 547200"/>
              <a:gd name="connsiteX3" fmla="*/ 220102 w 220102"/>
              <a:gd name="connsiteY3" fmla="*/ 455998 h 547200"/>
              <a:gd name="connsiteX4" fmla="*/ 128900 w 220102"/>
              <a:gd name="connsiteY4" fmla="*/ 547200 h 547200"/>
              <a:gd name="connsiteX5" fmla="*/ 0 w 220102"/>
              <a:gd name="connsiteY5" fmla="*/ 547200 h 547200"/>
              <a:gd name="connsiteX6" fmla="*/ 24937 w 220102"/>
              <a:gd name="connsiteY6" fmla="*/ 507945 h 547200"/>
              <a:gd name="connsiteX7" fmla="*/ 83302 w 220102"/>
              <a:gd name="connsiteY7" fmla="*/ 273600 h 547200"/>
              <a:gd name="connsiteX8" fmla="*/ 24937 w 220102"/>
              <a:gd name="connsiteY8" fmla="*/ 39255 h 547200"/>
              <a:gd name="connsiteX9" fmla="*/ 0 w 220102"/>
              <a:gd name="connsiteY9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102" h="547200">
                <a:moveTo>
                  <a:pt x="0" y="0"/>
                </a:moveTo>
                <a:lnTo>
                  <a:pt x="128900" y="0"/>
                </a:lnTo>
                <a:cubicBezTo>
                  <a:pt x="179269" y="0"/>
                  <a:pt x="220102" y="40833"/>
                  <a:pt x="220102" y="91202"/>
                </a:cubicBezTo>
                <a:lnTo>
                  <a:pt x="220102" y="455998"/>
                </a:lnTo>
                <a:cubicBezTo>
                  <a:pt x="220102" y="506367"/>
                  <a:pt x="179269" y="547200"/>
                  <a:pt x="128900" y="547200"/>
                </a:cubicBezTo>
                <a:lnTo>
                  <a:pt x="0" y="547200"/>
                </a:lnTo>
                <a:lnTo>
                  <a:pt x="24937" y="507945"/>
                </a:lnTo>
                <a:cubicBezTo>
                  <a:pt x="63205" y="432250"/>
                  <a:pt x="83302" y="353875"/>
                  <a:pt x="83302" y="273600"/>
                </a:cubicBezTo>
                <a:cubicBezTo>
                  <a:pt x="83302" y="193326"/>
                  <a:pt x="63205" y="114951"/>
                  <a:pt x="24937" y="39255"/>
                </a:cubicBezTo>
                <a:lnTo>
                  <a:pt x="0" y="0"/>
                </a:ln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sp>
        <p:nvSpPr>
          <p:cNvPr id="30" name="خطأ 2-1">
            <a:extLst>
              <a:ext uri="{FF2B5EF4-FFF2-40B4-BE49-F238E27FC236}">
                <a16:creationId xmlns:a16="http://schemas.microsoft.com/office/drawing/2014/main" id="{86515A35-BC76-7837-F063-D1EDCF10C375}"/>
              </a:ext>
            </a:extLst>
          </p:cNvPr>
          <p:cNvSpPr/>
          <p:nvPr/>
        </p:nvSpPr>
        <p:spPr>
          <a:xfrm>
            <a:off x="3097286" y="3839400"/>
            <a:ext cx="220102" cy="547200"/>
          </a:xfrm>
          <a:custGeom>
            <a:avLst/>
            <a:gdLst>
              <a:gd name="connsiteX0" fmla="*/ 91202 w 220102"/>
              <a:gd name="connsiteY0" fmla="*/ 0 h 547200"/>
              <a:gd name="connsiteX1" fmla="*/ 220102 w 220102"/>
              <a:gd name="connsiteY1" fmla="*/ 0 h 547200"/>
              <a:gd name="connsiteX2" fmla="*/ 195165 w 220102"/>
              <a:gd name="connsiteY2" fmla="*/ 39255 h 547200"/>
              <a:gd name="connsiteX3" fmla="*/ 136800 w 220102"/>
              <a:gd name="connsiteY3" fmla="*/ 273600 h 547200"/>
              <a:gd name="connsiteX4" fmla="*/ 195165 w 220102"/>
              <a:gd name="connsiteY4" fmla="*/ 507945 h 547200"/>
              <a:gd name="connsiteX5" fmla="*/ 220102 w 220102"/>
              <a:gd name="connsiteY5" fmla="*/ 547200 h 547200"/>
              <a:gd name="connsiteX6" fmla="*/ 91202 w 220102"/>
              <a:gd name="connsiteY6" fmla="*/ 547200 h 547200"/>
              <a:gd name="connsiteX7" fmla="*/ 0 w 220102"/>
              <a:gd name="connsiteY7" fmla="*/ 455998 h 547200"/>
              <a:gd name="connsiteX8" fmla="*/ 0 w 220102"/>
              <a:gd name="connsiteY8" fmla="*/ 91202 h 547200"/>
              <a:gd name="connsiteX9" fmla="*/ 91202 w 220102"/>
              <a:gd name="connsiteY9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102" h="547200">
                <a:moveTo>
                  <a:pt x="91202" y="0"/>
                </a:moveTo>
                <a:lnTo>
                  <a:pt x="220102" y="0"/>
                </a:lnTo>
                <a:lnTo>
                  <a:pt x="195165" y="39255"/>
                </a:lnTo>
                <a:cubicBezTo>
                  <a:pt x="156897" y="114951"/>
                  <a:pt x="136800" y="193326"/>
                  <a:pt x="136800" y="273600"/>
                </a:cubicBezTo>
                <a:cubicBezTo>
                  <a:pt x="136800" y="353875"/>
                  <a:pt x="156897" y="432250"/>
                  <a:pt x="195165" y="507945"/>
                </a:cubicBezTo>
                <a:lnTo>
                  <a:pt x="220102" y="547200"/>
                </a:lnTo>
                <a:lnTo>
                  <a:pt x="91202" y="547200"/>
                </a:lnTo>
                <a:cubicBezTo>
                  <a:pt x="40833" y="547200"/>
                  <a:pt x="0" y="506367"/>
                  <a:pt x="0" y="455998"/>
                </a:cubicBezTo>
                <a:lnTo>
                  <a:pt x="0" y="91202"/>
                </a:lnTo>
                <a:cubicBezTo>
                  <a:pt x="0" y="40833"/>
                  <a:pt x="40833" y="0"/>
                  <a:pt x="91202" y="0"/>
                </a:cubicBez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sp>
        <p:nvSpPr>
          <p:cNvPr id="31" name="جواب خطأ 2">
            <a:extLst>
              <a:ext uri="{FF2B5EF4-FFF2-40B4-BE49-F238E27FC236}">
                <a16:creationId xmlns:a16="http://schemas.microsoft.com/office/drawing/2014/main" id="{21A1B915-12CB-8262-6D4E-9FA04BD182CD}"/>
              </a:ext>
            </a:extLst>
          </p:cNvPr>
          <p:cNvSpPr/>
          <p:nvPr/>
        </p:nvSpPr>
        <p:spPr>
          <a:xfrm>
            <a:off x="3223200" y="4523400"/>
            <a:ext cx="5745600" cy="547200"/>
          </a:xfrm>
          <a:custGeom>
            <a:avLst/>
            <a:gdLst>
              <a:gd name="connsiteX0" fmla="*/ 83302 w 5745600"/>
              <a:gd name="connsiteY0" fmla="*/ 0 h 547200"/>
              <a:gd name="connsiteX1" fmla="*/ 5662298 w 5745600"/>
              <a:gd name="connsiteY1" fmla="*/ 0 h 547200"/>
              <a:gd name="connsiteX2" fmla="*/ 5687235 w 5745600"/>
              <a:gd name="connsiteY2" fmla="*/ 39255 h 547200"/>
              <a:gd name="connsiteX3" fmla="*/ 5745600 w 5745600"/>
              <a:gd name="connsiteY3" fmla="*/ 273600 h 547200"/>
              <a:gd name="connsiteX4" fmla="*/ 5687235 w 5745600"/>
              <a:gd name="connsiteY4" fmla="*/ 507945 h 547200"/>
              <a:gd name="connsiteX5" fmla="*/ 5662298 w 5745600"/>
              <a:gd name="connsiteY5" fmla="*/ 547200 h 547200"/>
              <a:gd name="connsiteX6" fmla="*/ 83302 w 5745600"/>
              <a:gd name="connsiteY6" fmla="*/ 547200 h 547200"/>
              <a:gd name="connsiteX7" fmla="*/ 58365 w 5745600"/>
              <a:gd name="connsiteY7" fmla="*/ 507945 h 547200"/>
              <a:gd name="connsiteX8" fmla="*/ 0 w 5745600"/>
              <a:gd name="connsiteY8" fmla="*/ 273600 h 547200"/>
              <a:gd name="connsiteX9" fmla="*/ 58365 w 5745600"/>
              <a:gd name="connsiteY9" fmla="*/ 39255 h 547200"/>
              <a:gd name="connsiteX10" fmla="*/ 83302 w 5745600"/>
              <a:gd name="connsiteY10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45600" h="547200">
                <a:moveTo>
                  <a:pt x="83302" y="0"/>
                </a:moveTo>
                <a:lnTo>
                  <a:pt x="5662298" y="0"/>
                </a:lnTo>
                <a:lnTo>
                  <a:pt x="5687235" y="39255"/>
                </a:lnTo>
                <a:cubicBezTo>
                  <a:pt x="5725503" y="114951"/>
                  <a:pt x="5745600" y="193326"/>
                  <a:pt x="5745600" y="273600"/>
                </a:cubicBezTo>
                <a:cubicBezTo>
                  <a:pt x="5745600" y="353875"/>
                  <a:pt x="5725503" y="432250"/>
                  <a:pt x="5687235" y="507945"/>
                </a:cubicBezTo>
                <a:lnTo>
                  <a:pt x="5662298" y="547200"/>
                </a:lnTo>
                <a:lnTo>
                  <a:pt x="83302" y="547200"/>
                </a:lnTo>
                <a:lnTo>
                  <a:pt x="58365" y="507945"/>
                </a:lnTo>
                <a:cubicBezTo>
                  <a:pt x="20097" y="432250"/>
                  <a:pt x="0" y="353875"/>
                  <a:pt x="0" y="273600"/>
                </a:cubicBezTo>
                <a:cubicBezTo>
                  <a:pt x="0" y="193326"/>
                  <a:pt x="20097" y="114951"/>
                  <a:pt x="58365" y="39255"/>
                </a:cubicBezTo>
                <a:lnTo>
                  <a:pt x="83302" y="0"/>
                </a:lnTo>
                <a:close/>
              </a:path>
            </a:pathLst>
          </a:custGeom>
          <a:solidFill>
            <a:srgbClr val="00642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JO" sz="2800" dirty="0">
                <a:solidFill>
                  <a:schemeClr val="bg1"/>
                </a:solidFill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cs typeface="AF_Najed" pitchFamily="2" charset="-78"/>
              </a:rPr>
              <a:t>ست ملوك</a:t>
            </a:r>
          </a:p>
        </p:txBody>
      </p:sp>
      <p:sp>
        <p:nvSpPr>
          <p:cNvPr id="32" name="خطأ 2-1">
            <a:extLst>
              <a:ext uri="{FF2B5EF4-FFF2-40B4-BE49-F238E27FC236}">
                <a16:creationId xmlns:a16="http://schemas.microsoft.com/office/drawing/2014/main" id="{76CFA7CD-3A82-8B3D-88CC-BED85FB96CE5}"/>
              </a:ext>
            </a:extLst>
          </p:cNvPr>
          <p:cNvSpPr/>
          <p:nvPr/>
        </p:nvSpPr>
        <p:spPr>
          <a:xfrm>
            <a:off x="8874612" y="4523400"/>
            <a:ext cx="220102" cy="547200"/>
          </a:xfrm>
          <a:custGeom>
            <a:avLst/>
            <a:gdLst>
              <a:gd name="connsiteX0" fmla="*/ 0 w 220102"/>
              <a:gd name="connsiteY0" fmla="*/ 0 h 547200"/>
              <a:gd name="connsiteX1" fmla="*/ 128900 w 220102"/>
              <a:gd name="connsiteY1" fmla="*/ 0 h 547200"/>
              <a:gd name="connsiteX2" fmla="*/ 220102 w 220102"/>
              <a:gd name="connsiteY2" fmla="*/ 91202 h 547200"/>
              <a:gd name="connsiteX3" fmla="*/ 220102 w 220102"/>
              <a:gd name="connsiteY3" fmla="*/ 455998 h 547200"/>
              <a:gd name="connsiteX4" fmla="*/ 128900 w 220102"/>
              <a:gd name="connsiteY4" fmla="*/ 547200 h 547200"/>
              <a:gd name="connsiteX5" fmla="*/ 0 w 220102"/>
              <a:gd name="connsiteY5" fmla="*/ 547200 h 547200"/>
              <a:gd name="connsiteX6" fmla="*/ 24937 w 220102"/>
              <a:gd name="connsiteY6" fmla="*/ 507945 h 547200"/>
              <a:gd name="connsiteX7" fmla="*/ 83302 w 220102"/>
              <a:gd name="connsiteY7" fmla="*/ 273600 h 547200"/>
              <a:gd name="connsiteX8" fmla="*/ 24937 w 220102"/>
              <a:gd name="connsiteY8" fmla="*/ 39255 h 547200"/>
              <a:gd name="connsiteX9" fmla="*/ 0 w 220102"/>
              <a:gd name="connsiteY9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102" h="547200">
                <a:moveTo>
                  <a:pt x="0" y="0"/>
                </a:moveTo>
                <a:lnTo>
                  <a:pt x="128900" y="0"/>
                </a:lnTo>
                <a:cubicBezTo>
                  <a:pt x="179269" y="0"/>
                  <a:pt x="220102" y="40833"/>
                  <a:pt x="220102" y="91202"/>
                </a:cubicBezTo>
                <a:lnTo>
                  <a:pt x="220102" y="455998"/>
                </a:lnTo>
                <a:cubicBezTo>
                  <a:pt x="220102" y="506367"/>
                  <a:pt x="179269" y="547200"/>
                  <a:pt x="128900" y="547200"/>
                </a:cubicBezTo>
                <a:lnTo>
                  <a:pt x="0" y="547200"/>
                </a:lnTo>
                <a:lnTo>
                  <a:pt x="24937" y="507945"/>
                </a:lnTo>
                <a:cubicBezTo>
                  <a:pt x="63205" y="432250"/>
                  <a:pt x="83302" y="353875"/>
                  <a:pt x="83302" y="273600"/>
                </a:cubicBezTo>
                <a:cubicBezTo>
                  <a:pt x="83302" y="193326"/>
                  <a:pt x="63205" y="114951"/>
                  <a:pt x="24937" y="39255"/>
                </a:cubicBezTo>
                <a:lnTo>
                  <a:pt x="0" y="0"/>
                </a:ln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 rtl="0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sp>
        <p:nvSpPr>
          <p:cNvPr id="33" name="خطأ 2-2">
            <a:extLst>
              <a:ext uri="{FF2B5EF4-FFF2-40B4-BE49-F238E27FC236}">
                <a16:creationId xmlns:a16="http://schemas.microsoft.com/office/drawing/2014/main" id="{BB33B4B4-857B-846E-8DEE-460EF454485C}"/>
              </a:ext>
            </a:extLst>
          </p:cNvPr>
          <p:cNvSpPr/>
          <p:nvPr/>
        </p:nvSpPr>
        <p:spPr>
          <a:xfrm>
            <a:off x="3097286" y="4523400"/>
            <a:ext cx="220102" cy="547200"/>
          </a:xfrm>
          <a:custGeom>
            <a:avLst/>
            <a:gdLst>
              <a:gd name="connsiteX0" fmla="*/ 91202 w 220102"/>
              <a:gd name="connsiteY0" fmla="*/ 0 h 547200"/>
              <a:gd name="connsiteX1" fmla="*/ 220102 w 220102"/>
              <a:gd name="connsiteY1" fmla="*/ 0 h 547200"/>
              <a:gd name="connsiteX2" fmla="*/ 195165 w 220102"/>
              <a:gd name="connsiteY2" fmla="*/ 39255 h 547200"/>
              <a:gd name="connsiteX3" fmla="*/ 136800 w 220102"/>
              <a:gd name="connsiteY3" fmla="*/ 273600 h 547200"/>
              <a:gd name="connsiteX4" fmla="*/ 195165 w 220102"/>
              <a:gd name="connsiteY4" fmla="*/ 507945 h 547200"/>
              <a:gd name="connsiteX5" fmla="*/ 220102 w 220102"/>
              <a:gd name="connsiteY5" fmla="*/ 547200 h 547200"/>
              <a:gd name="connsiteX6" fmla="*/ 91202 w 220102"/>
              <a:gd name="connsiteY6" fmla="*/ 547200 h 547200"/>
              <a:gd name="connsiteX7" fmla="*/ 0 w 220102"/>
              <a:gd name="connsiteY7" fmla="*/ 455998 h 547200"/>
              <a:gd name="connsiteX8" fmla="*/ 0 w 220102"/>
              <a:gd name="connsiteY8" fmla="*/ 91202 h 547200"/>
              <a:gd name="connsiteX9" fmla="*/ 91202 w 220102"/>
              <a:gd name="connsiteY9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102" h="547200">
                <a:moveTo>
                  <a:pt x="91202" y="0"/>
                </a:moveTo>
                <a:lnTo>
                  <a:pt x="220102" y="0"/>
                </a:lnTo>
                <a:lnTo>
                  <a:pt x="195165" y="39255"/>
                </a:lnTo>
                <a:cubicBezTo>
                  <a:pt x="156897" y="114951"/>
                  <a:pt x="136800" y="193326"/>
                  <a:pt x="136800" y="273600"/>
                </a:cubicBezTo>
                <a:cubicBezTo>
                  <a:pt x="136800" y="353875"/>
                  <a:pt x="156897" y="432250"/>
                  <a:pt x="195165" y="507945"/>
                </a:cubicBezTo>
                <a:lnTo>
                  <a:pt x="220102" y="547200"/>
                </a:lnTo>
                <a:lnTo>
                  <a:pt x="91202" y="547200"/>
                </a:lnTo>
                <a:cubicBezTo>
                  <a:pt x="40833" y="547200"/>
                  <a:pt x="0" y="506367"/>
                  <a:pt x="0" y="455998"/>
                </a:cubicBezTo>
                <a:lnTo>
                  <a:pt x="0" y="91202"/>
                </a:lnTo>
                <a:cubicBezTo>
                  <a:pt x="0" y="40833"/>
                  <a:pt x="40833" y="0"/>
                  <a:pt x="91202" y="0"/>
                </a:cubicBez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 rtl="0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grpSp>
        <p:nvGrpSpPr>
          <p:cNvPr id="43" name="التالي">
            <a:extLst>
              <a:ext uri="{FF2B5EF4-FFF2-40B4-BE49-F238E27FC236}">
                <a16:creationId xmlns:a16="http://schemas.microsoft.com/office/drawing/2014/main" id="{698892F5-A796-FEC8-61C8-7CB75C81E96B}"/>
              </a:ext>
            </a:extLst>
          </p:cNvPr>
          <p:cNvGrpSpPr/>
          <p:nvPr/>
        </p:nvGrpSpPr>
        <p:grpSpPr>
          <a:xfrm>
            <a:off x="5348680" y="6096600"/>
            <a:ext cx="1494641" cy="547200"/>
            <a:chOff x="5348680" y="6096600"/>
            <a:chExt cx="1494641" cy="547200"/>
          </a:xfrm>
        </p:grpSpPr>
        <p:sp>
          <p:nvSpPr>
            <p:cNvPr id="42" name="1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83496130-1444-43F7-ED35-7F2A2D832A43}"/>
                </a:ext>
              </a:extLst>
            </p:cNvPr>
            <p:cNvSpPr/>
            <p:nvPr/>
          </p:nvSpPr>
          <p:spPr>
            <a:xfrm>
              <a:off x="5446200" y="6096600"/>
              <a:ext cx="1299600" cy="547200"/>
            </a:xfrm>
            <a:custGeom>
              <a:avLst/>
              <a:gdLst>
                <a:gd name="connsiteX0" fmla="*/ 90128 w 1299600"/>
                <a:gd name="connsiteY0" fmla="*/ 0 h 547200"/>
                <a:gd name="connsiteX1" fmla="*/ 1209473 w 1299600"/>
                <a:gd name="connsiteY1" fmla="*/ 0 h 547200"/>
                <a:gd name="connsiteX2" fmla="*/ 1248536 w 1299600"/>
                <a:gd name="connsiteY2" fmla="*/ 60605 h 547200"/>
                <a:gd name="connsiteX3" fmla="*/ 1299600 w 1299600"/>
                <a:gd name="connsiteY3" fmla="*/ 273600 h 547200"/>
                <a:gd name="connsiteX4" fmla="*/ 1248536 w 1299600"/>
                <a:gd name="connsiteY4" fmla="*/ 486595 h 547200"/>
                <a:gd name="connsiteX5" fmla="*/ 1209473 w 1299600"/>
                <a:gd name="connsiteY5" fmla="*/ 547200 h 547200"/>
                <a:gd name="connsiteX6" fmla="*/ 90128 w 1299600"/>
                <a:gd name="connsiteY6" fmla="*/ 547200 h 547200"/>
                <a:gd name="connsiteX7" fmla="*/ 51064 w 1299600"/>
                <a:gd name="connsiteY7" fmla="*/ 486595 h 547200"/>
                <a:gd name="connsiteX8" fmla="*/ 0 w 1299600"/>
                <a:gd name="connsiteY8" fmla="*/ 273600 h 547200"/>
                <a:gd name="connsiteX9" fmla="*/ 51064 w 1299600"/>
                <a:gd name="connsiteY9" fmla="*/ 60605 h 547200"/>
                <a:gd name="connsiteX10" fmla="*/ 90128 w 1299600"/>
                <a:gd name="connsiteY10" fmla="*/ 0 h 54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99600" h="547200">
                  <a:moveTo>
                    <a:pt x="90128" y="0"/>
                  </a:moveTo>
                  <a:lnTo>
                    <a:pt x="1209473" y="0"/>
                  </a:lnTo>
                  <a:lnTo>
                    <a:pt x="1248536" y="60605"/>
                  </a:lnTo>
                  <a:cubicBezTo>
                    <a:pt x="1281417" y="126071"/>
                    <a:pt x="1299600" y="198048"/>
                    <a:pt x="1299600" y="273600"/>
                  </a:cubicBezTo>
                  <a:cubicBezTo>
                    <a:pt x="1299600" y="349153"/>
                    <a:pt x="1281417" y="421129"/>
                    <a:pt x="1248536" y="486595"/>
                  </a:cubicBezTo>
                  <a:lnTo>
                    <a:pt x="1209473" y="547200"/>
                  </a:lnTo>
                  <a:lnTo>
                    <a:pt x="90128" y="547200"/>
                  </a:lnTo>
                  <a:lnTo>
                    <a:pt x="51064" y="486595"/>
                  </a:lnTo>
                  <a:cubicBezTo>
                    <a:pt x="18183" y="421129"/>
                    <a:pt x="0" y="349153"/>
                    <a:pt x="0" y="273600"/>
                  </a:cubicBezTo>
                  <a:cubicBezTo>
                    <a:pt x="0" y="198048"/>
                    <a:pt x="18183" y="126071"/>
                    <a:pt x="51064" y="60605"/>
                  </a:cubicBezTo>
                  <a:lnTo>
                    <a:pt x="90128" y="0"/>
                  </a:lnTo>
                  <a:close/>
                </a:path>
              </a:pathLst>
            </a:custGeom>
            <a:solidFill>
              <a:srgbClr val="006424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r>
                <a:rPr lang="ar-JO" sz="2200" dirty="0">
                  <a:solidFill>
                    <a:schemeClr val="bg1"/>
                  </a:solidFill>
                  <a:effectLst>
                    <a:outerShdw blurRad="12700" dist="38100" dir="2700000" algn="tl">
                      <a:srgbClr val="000000">
                        <a:alpha val="43137"/>
                      </a:srgbClr>
                    </a:outerShdw>
                  </a:effectLst>
                  <a:cs typeface="AF_Najed" pitchFamily="2" charset="-78"/>
                </a:rPr>
                <a:t>التالي</a:t>
              </a:r>
            </a:p>
          </p:txBody>
        </p:sp>
        <p:sp>
          <p:nvSpPr>
            <p:cNvPr id="40" name="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8059A562-F793-6C4B-ED6E-D0E8585FF359}"/>
                </a:ext>
              </a:extLst>
            </p:cNvPr>
            <p:cNvSpPr/>
            <p:nvPr/>
          </p:nvSpPr>
          <p:spPr>
            <a:xfrm>
              <a:off x="5348680" y="6096600"/>
              <a:ext cx="192728" cy="547200"/>
            </a:xfrm>
            <a:custGeom>
              <a:avLst/>
              <a:gdLst>
                <a:gd name="connsiteX0" fmla="*/ 91202 w 192728"/>
                <a:gd name="connsiteY0" fmla="*/ 0 h 547200"/>
                <a:gd name="connsiteX1" fmla="*/ 192728 w 192728"/>
                <a:gd name="connsiteY1" fmla="*/ 0 h 547200"/>
                <a:gd name="connsiteX2" fmla="*/ 153664 w 192728"/>
                <a:gd name="connsiteY2" fmla="*/ 60605 h 547200"/>
                <a:gd name="connsiteX3" fmla="*/ 102600 w 192728"/>
                <a:gd name="connsiteY3" fmla="*/ 273600 h 547200"/>
                <a:gd name="connsiteX4" fmla="*/ 153664 w 192728"/>
                <a:gd name="connsiteY4" fmla="*/ 486595 h 547200"/>
                <a:gd name="connsiteX5" fmla="*/ 192728 w 192728"/>
                <a:gd name="connsiteY5" fmla="*/ 547200 h 547200"/>
                <a:gd name="connsiteX6" fmla="*/ 91202 w 192728"/>
                <a:gd name="connsiteY6" fmla="*/ 547200 h 547200"/>
                <a:gd name="connsiteX7" fmla="*/ 0 w 192728"/>
                <a:gd name="connsiteY7" fmla="*/ 455998 h 547200"/>
                <a:gd name="connsiteX8" fmla="*/ 0 w 192728"/>
                <a:gd name="connsiteY8" fmla="*/ 91202 h 547200"/>
                <a:gd name="connsiteX9" fmla="*/ 91202 w 192728"/>
                <a:gd name="connsiteY9" fmla="*/ 0 h 54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2728" h="547200">
                  <a:moveTo>
                    <a:pt x="91202" y="0"/>
                  </a:moveTo>
                  <a:lnTo>
                    <a:pt x="192728" y="0"/>
                  </a:lnTo>
                  <a:lnTo>
                    <a:pt x="153664" y="60605"/>
                  </a:lnTo>
                  <a:cubicBezTo>
                    <a:pt x="120783" y="126071"/>
                    <a:pt x="102600" y="198048"/>
                    <a:pt x="102600" y="273600"/>
                  </a:cubicBezTo>
                  <a:cubicBezTo>
                    <a:pt x="102600" y="349153"/>
                    <a:pt x="120783" y="421129"/>
                    <a:pt x="153664" y="486595"/>
                  </a:cubicBezTo>
                  <a:lnTo>
                    <a:pt x="192728" y="547200"/>
                  </a:lnTo>
                  <a:lnTo>
                    <a:pt x="91202" y="547200"/>
                  </a:lnTo>
                  <a:cubicBezTo>
                    <a:pt x="40833" y="547200"/>
                    <a:pt x="0" y="506367"/>
                    <a:pt x="0" y="455998"/>
                  </a:cubicBezTo>
                  <a:lnTo>
                    <a:pt x="0" y="91202"/>
                  </a:lnTo>
                  <a:cubicBezTo>
                    <a:pt x="0" y="40833"/>
                    <a:pt x="40833" y="0"/>
                    <a:pt x="91202" y="0"/>
                  </a:cubicBezTo>
                  <a:close/>
                </a:path>
              </a:pathLst>
            </a:custGeom>
            <a:solidFill>
              <a:srgbClr val="003D14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sz="2400">
                <a:solidFill>
                  <a:schemeClr val="bg1"/>
                </a:solidFill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cs typeface="AF_Najed" pitchFamily="2" charset="-78"/>
              </a:endParaRPr>
            </a:p>
          </p:txBody>
        </p:sp>
        <p:sp>
          <p:nvSpPr>
            <p:cNvPr id="39" name="3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44B0C642-C238-61BA-E6CD-355D0735D908}"/>
                </a:ext>
              </a:extLst>
            </p:cNvPr>
            <p:cNvSpPr/>
            <p:nvPr/>
          </p:nvSpPr>
          <p:spPr>
            <a:xfrm>
              <a:off x="6650594" y="6096600"/>
              <a:ext cx="192727" cy="547200"/>
            </a:xfrm>
            <a:custGeom>
              <a:avLst/>
              <a:gdLst>
                <a:gd name="connsiteX0" fmla="*/ 0 w 192727"/>
                <a:gd name="connsiteY0" fmla="*/ 0 h 547200"/>
                <a:gd name="connsiteX1" fmla="*/ 101525 w 192727"/>
                <a:gd name="connsiteY1" fmla="*/ 0 h 547200"/>
                <a:gd name="connsiteX2" fmla="*/ 192727 w 192727"/>
                <a:gd name="connsiteY2" fmla="*/ 91202 h 547200"/>
                <a:gd name="connsiteX3" fmla="*/ 192727 w 192727"/>
                <a:gd name="connsiteY3" fmla="*/ 455998 h 547200"/>
                <a:gd name="connsiteX4" fmla="*/ 101525 w 192727"/>
                <a:gd name="connsiteY4" fmla="*/ 547200 h 547200"/>
                <a:gd name="connsiteX5" fmla="*/ 0 w 192727"/>
                <a:gd name="connsiteY5" fmla="*/ 547200 h 547200"/>
                <a:gd name="connsiteX6" fmla="*/ 39063 w 192727"/>
                <a:gd name="connsiteY6" fmla="*/ 486595 h 547200"/>
                <a:gd name="connsiteX7" fmla="*/ 90127 w 192727"/>
                <a:gd name="connsiteY7" fmla="*/ 273600 h 547200"/>
                <a:gd name="connsiteX8" fmla="*/ 39063 w 192727"/>
                <a:gd name="connsiteY8" fmla="*/ 60605 h 547200"/>
                <a:gd name="connsiteX9" fmla="*/ 0 w 192727"/>
                <a:gd name="connsiteY9" fmla="*/ 0 h 54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2727" h="547200">
                  <a:moveTo>
                    <a:pt x="0" y="0"/>
                  </a:moveTo>
                  <a:lnTo>
                    <a:pt x="101525" y="0"/>
                  </a:lnTo>
                  <a:cubicBezTo>
                    <a:pt x="151894" y="0"/>
                    <a:pt x="192727" y="40833"/>
                    <a:pt x="192727" y="91202"/>
                  </a:cubicBezTo>
                  <a:lnTo>
                    <a:pt x="192727" y="455998"/>
                  </a:lnTo>
                  <a:cubicBezTo>
                    <a:pt x="192727" y="506367"/>
                    <a:pt x="151894" y="547200"/>
                    <a:pt x="101525" y="547200"/>
                  </a:cubicBezTo>
                  <a:lnTo>
                    <a:pt x="0" y="547200"/>
                  </a:lnTo>
                  <a:lnTo>
                    <a:pt x="39063" y="486595"/>
                  </a:lnTo>
                  <a:cubicBezTo>
                    <a:pt x="71944" y="421129"/>
                    <a:pt x="90127" y="349153"/>
                    <a:pt x="90127" y="273600"/>
                  </a:cubicBezTo>
                  <a:cubicBezTo>
                    <a:pt x="90127" y="198048"/>
                    <a:pt x="71944" y="126071"/>
                    <a:pt x="39063" y="6060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3D14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sz="2400">
                <a:solidFill>
                  <a:schemeClr val="bg1"/>
                </a:solidFill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cs typeface="AF_Najed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083880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السؤال">
            <a:extLst>
              <a:ext uri="{FF2B5EF4-FFF2-40B4-BE49-F238E27FC236}">
                <a16:creationId xmlns:a16="http://schemas.microsoft.com/office/drawing/2014/main" id="{BCA0F4ED-A7B3-6F32-F66C-C189B5A2632E}"/>
              </a:ext>
            </a:extLst>
          </p:cNvPr>
          <p:cNvSpPr/>
          <p:nvPr/>
        </p:nvSpPr>
        <p:spPr>
          <a:xfrm>
            <a:off x="3223200" y="556200"/>
            <a:ext cx="5745600" cy="2941200"/>
          </a:xfrm>
          <a:custGeom>
            <a:avLst/>
            <a:gdLst>
              <a:gd name="connsiteX0" fmla="*/ 408244 w 5745600"/>
              <a:gd name="connsiteY0" fmla="*/ 0 h 2941200"/>
              <a:gd name="connsiteX1" fmla="*/ 5337356 w 5745600"/>
              <a:gd name="connsiteY1" fmla="*/ 0 h 2941200"/>
              <a:gd name="connsiteX2" fmla="*/ 5398869 w 5745600"/>
              <a:gd name="connsiteY2" fmla="*/ 101253 h 2941200"/>
              <a:gd name="connsiteX3" fmla="*/ 5745600 w 5745600"/>
              <a:gd name="connsiteY3" fmla="*/ 1470600 h 2941200"/>
              <a:gd name="connsiteX4" fmla="*/ 5398869 w 5745600"/>
              <a:gd name="connsiteY4" fmla="*/ 2839947 h 2941200"/>
              <a:gd name="connsiteX5" fmla="*/ 5337356 w 5745600"/>
              <a:gd name="connsiteY5" fmla="*/ 2941200 h 2941200"/>
              <a:gd name="connsiteX6" fmla="*/ 408244 w 5745600"/>
              <a:gd name="connsiteY6" fmla="*/ 2941200 h 2941200"/>
              <a:gd name="connsiteX7" fmla="*/ 346731 w 5745600"/>
              <a:gd name="connsiteY7" fmla="*/ 2839947 h 2941200"/>
              <a:gd name="connsiteX8" fmla="*/ 0 w 5745600"/>
              <a:gd name="connsiteY8" fmla="*/ 1470600 h 2941200"/>
              <a:gd name="connsiteX9" fmla="*/ 346731 w 5745600"/>
              <a:gd name="connsiteY9" fmla="*/ 101253 h 2941200"/>
              <a:gd name="connsiteX10" fmla="*/ 408244 w 5745600"/>
              <a:gd name="connsiteY10" fmla="*/ 0 h 294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45600" h="2941200">
                <a:moveTo>
                  <a:pt x="408244" y="0"/>
                </a:moveTo>
                <a:lnTo>
                  <a:pt x="5337356" y="0"/>
                </a:lnTo>
                <a:lnTo>
                  <a:pt x="5398869" y="101253"/>
                </a:lnTo>
                <a:cubicBezTo>
                  <a:pt x="5619995" y="508309"/>
                  <a:pt x="5745600" y="974786"/>
                  <a:pt x="5745600" y="1470600"/>
                </a:cubicBezTo>
                <a:cubicBezTo>
                  <a:pt x="5745600" y="1966414"/>
                  <a:pt x="5619995" y="2432891"/>
                  <a:pt x="5398869" y="2839947"/>
                </a:cubicBezTo>
                <a:lnTo>
                  <a:pt x="5337356" y="2941200"/>
                </a:lnTo>
                <a:lnTo>
                  <a:pt x="408244" y="2941200"/>
                </a:lnTo>
                <a:lnTo>
                  <a:pt x="346731" y="2839947"/>
                </a:lnTo>
                <a:cubicBezTo>
                  <a:pt x="125605" y="2432891"/>
                  <a:pt x="0" y="1966414"/>
                  <a:pt x="0" y="1470600"/>
                </a:cubicBezTo>
                <a:cubicBezTo>
                  <a:pt x="0" y="974786"/>
                  <a:pt x="125605" y="508309"/>
                  <a:pt x="346731" y="101253"/>
                </a:cubicBezTo>
                <a:lnTo>
                  <a:pt x="408244" y="0"/>
                </a:lnTo>
                <a:close/>
              </a:path>
            </a:pathLst>
          </a:custGeom>
          <a:solidFill>
            <a:srgbClr val="00642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JO" sz="3200" dirty="0">
                <a:solidFill>
                  <a:schemeClr val="bg1"/>
                </a:solidFill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cs typeface="AF_Najed" pitchFamily="2" charset="-78"/>
              </a:rPr>
              <a:t>كم يبلغ طول السواحل التي تطل عليها المملكة العربية السعودية؟</a:t>
            </a:r>
          </a:p>
        </p:txBody>
      </p:sp>
      <p:sp>
        <p:nvSpPr>
          <p:cNvPr id="12" name="السؤال 1">
            <a:extLst>
              <a:ext uri="{FF2B5EF4-FFF2-40B4-BE49-F238E27FC236}">
                <a16:creationId xmlns:a16="http://schemas.microsoft.com/office/drawing/2014/main" id="{744BD38D-63A6-C9E6-072D-DC2B6876C308}"/>
              </a:ext>
            </a:extLst>
          </p:cNvPr>
          <p:cNvSpPr/>
          <p:nvPr/>
        </p:nvSpPr>
        <p:spPr>
          <a:xfrm>
            <a:off x="8549670" y="556200"/>
            <a:ext cx="545044" cy="2941200"/>
          </a:xfrm>
          <a:custGeom>
            <a:avLst/>
            <a:gdLst>
              <a:gd name="connsiteX0" fmla="*/ 0 w 545044"/>
              <a:gd name="connsiteY0" fmla="*/ 0 h 2941200"/>
              <a:gd name="connsiteX1" fmla="*/ 169129 w 545044"/>
              <a:gd name="connsiteY1" fmla="*/ 0 h 2941200"/>
              <a:gd name="connsiteX2" fmla="*/ 545044 w 545044"/>
              <a:gd name="connsiteY2" fmla="*/ 375915 h 2941200"/>
              <a:gd name="connsiteX3" fmla="*/ 545044 w 545044"/>
              <a:gd name="connsiteY3" fmla="*/ 2565285 h 2941200"/>
              <a:gd name="connsiteX4" fmla="*/ 169129 w 545044"/>
              <a:gd name="connsiteY4" fmla="*/ 2941200 h 2941200"/>
              <a:gd name="connsiteX5" fmla="*/ 0 w 545044"/>
              <a:gd name="connsiteY5" fmla="*/ 2941200 h 2941200"/>
              <a:gd name="connsiteX6" fmla="*/ 61513 w 545044"/>
              <a:gd name="connsiteY6" fmla="*/ 2839947 h 2941200"/>
              <a:gd name="connsiteX7" fmla="*/ 408244 w 545044"/>
              <a:gd name="connsiteY7" fmla="*/ 1470600 h 2941200"/>
              <a:gd name="connsiteX8" fmla="*/ 61513 w 545044"/>
              <a:gd name="connsiteY8" fmla="*/ 101253 h 2941200"/>
              <a:gd name="connsiteX9" fmla="*/ 0 w 545044"/>
              <a:gd name="connsiteY9" fmla="*/ 0 h 294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5044" h="2941200">
                <a:moveTo>
                  <a:pt x="0" y="0"/>
                </a:moveTo>
                <a:lnTo>
                  <a:pt x="169129" y="0"/>
                </a:lnTo>
                <a:cubicBezTo>
                  <a:pt x="376741" y="0"/>
                  <a:pt x="545044" y="168303"/>
                  <a:pt x="545044" y="375915"/>
                </a:cubicBezTo>
                <a:lnTo>
                  <a:pt x="545044" y="2565285"/>
                </a:lnTo>
                <a:cubicBezTo>
                  <a:pt x="545044" y="2772897"/>
                  <a:pt x="376741" y="2941200"/>
                  <a:pt x="169129" y="2941200"/>
                </a:cubicBezTo>
                <a:lnTo>
                  <a:pt x="0" y="2941200"/>
                </a:lnTo>
                <a:lnTo>
                  <a:pt x="61513" y="2839947"/>
                </a:lnTo>
                <a:cubicBezTo>
                  <a:pt x="282639" y="2432891"/>
                  <a:pt x="408244" y="1966414"/>
                  <a:pt x="408244" y="1470600"/>
                </a:cubicBezTo>
                <a:cubicBezTo>
                  <a:pt x="408244" y="974786"/>
                  <a:pt x="282639" y="508309"/>
                  <a:pt x="61513" y="101253"/>
                </a:cubicBezTo>
                <a:lnTo>
                  <a:pt x="0" y="0"/>
                </a:ln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sp>
        <p:nvSpPr>
          <p:cNvPr id="13" name="السؤال 2">
            <a:extLst>
              <a:ext uri="{FF2B5EF4-FFF2-40B4-BE49-F238E27FC236}">
                <a16:creationId xmlns:a16="http://schemas.microsoft.com/office/drawing/2014/main" id="{904549FD-B59F-D08D-B69A-56F284057D68}"/>
              </a:ext>
            </a:extLst>
          </p:cNvPr>
          <p:cNvSpPr/>
          <p:nvPr/>
        </p:nvSpPr>
        <p:spPr>
          <a:xfrm>
            <a:off x="3097286" y="556200"/>
            <a:ext cx="545044" cy="2941200"/>
          </a:xfrm>
          <a:custGeom>
            <a:avLst/>
            <a:gdLst>
              <a:gd name="connsiteX0" fmla="*/ 375915 w 545044"/>
              <a:gd name="connsiteY0" fmla="*/ 0 h 2941200"/>
              <a:gd name="connsiteX1" fmla="*/ 545044 w 545044"/>
              <a:gd name="connsiteY1" fmla="*/ 0 h 2941200"/>
              <a:gd name="connsiteX2" fmla="*/ 483531 w 545044"/>
              <a:gd name="connsiteY2" fmla="*/ 101253 h 2941200"/>
              <a:gd name="connsiteX3" fmla="*/ 136800 w 545044"/>
              <a:gd name="connsiteY3" fmla="*/ 1470600 h 2941200"/>
              <a:gd name="connsiteX4" fmla="*/ 483531 w 545044"/>
              <a:gd name="connsiteY4" fmla="*/ 2839947 h 2941200"/>
              <a:gd name="connsiteX5" fmla="*/ 545044 w 545044"/>
              <a:gd name="connsiteY5" fmla="*/ 2941200 h 2941200"/>
              <a:gd name="connsiteX6" fmla="*/ 375915 w 545044"/>
              <a:gd name="connsiteY6" fmla="*/ 2941200 h 2941200"/>
              <a:gd name="connsiteX7" fmla="*/ 0 w 545044"/>
              <a:gd name="connsiteY7" fmla="*/ 2565285 h 2941200"/>
              <a:gd name="connsiteX8" fmla="*/ 0 w 545044"/>
              <a:gd name="connsiteY8" fmla="*/ 375915 h 2941200"/>
              <a:gd name="connsiteX9" fmla="*/ 375915 w 545044"/>
              <a:gd name="connsiteY9" fmla="*/ 0 h 294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5044" h="2941200">
                <a:moveTo>
                  <a:pt x="375915" y="0"/>
                </a:moveTo>
                <a:lnTo>
                  <a:pt x="545044" y="0"/>
                </a:lnTo>
                <a:lnTo>
                  <a:pt x="483531" y="101253"/>
                </a:lnTo>
                <a:cubicBezTo>
                  <a:pt x="262405" y="508309"/>
                  <a:pt x="136800" y="974786"/>
                  <a:pt x="136800" y="1470600"/>
                </a:cubicBezTo>
                <a:cubicBezTo>
                  <a:pt x="136800" y="1966414"/>
                  <a:pt x="262405" y="2432891"/>
                  <a:pt x="483531" y="2839947"/>
                </a:cubicBezTo>
                <a:lnTo>
                  <a:pt x="545044" y="2941200"/>
                </a:lnTo>
                <a:lnTo>
                  <a:pt x="375915" y="2941200"/>
                </a:lnTo>
                <a:cubicBezTo>
                  <a:pt x="168303" y="2941200"/>
                  <a:pt x="0" y="2772897"/>
                  <a:pt x="0" y="2565285"/>
                </a:cubicBezTo>
                <a:lnTo>
                  <a:pt x="0" y="375915"/>
                </a:lnTo>
                <a:cubicBezTo>
                  <a:pt x="0" y="168303"/>
                  <a:pt x="168303" y="0"/>
                  <a:pt x="375915" y="0"/>
                </a:cubicBez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sp>
        <p:nvSpPr>
          <p:cNvPr id="26" name="جواب صحيح">
            <a:extLst>
              <a:ext uri="{FF2B5EF4-FFF2-40B4-BE49-F238E27FC236}">
                <a16:creationId xmlns:a16="http://schemas.microsoft.com/office/drawing/2014/main" id="{153A2515-7A2C-7388-E1F0-ACE131B15ADD}"/>
              </a:ext>
            </a:extLst>
          </p:cNvPr>
          <p:cNvSpPr/>
          <p:nvPr/>
        </p:nvSpPr>
        <p:spPr>
          <a:xfrm>
            <a:off x="3223200" y="4523400"/>
            <a:ext cx="5745600" cy="547200"/>
          </a:xfrm>
          <a:custGeom>
            <a:avLst/>
            <a:gdLst>
              <a:gd name="connsiteX0" fmla="*/ 83302 w 5745600"/>
              <a:gd name="connsiteY0" fmla="*/ 0 h 547200"/>
              <a:gd name="connsiteX1" fmla="*/ 5662298 w 5745600"/>
              <a:gd name="connsiteY1" fmla="*/ 0 h 547200"/>
              <a:gd name="connsiteX2" fmla="*/ 5687235 w 5745600"/>
              <a:gd name="connsiteY2" fmla="*/ 39255 h 547200"/>
              <a:gd name="connsiteX3" fmla="*/ 5745600 w 5745600"/>
              <a:gd name="connsiteY3" fmla="*/ 273600 h 547200"/>
              <a:gd name="connsiteX4" fmla="*/ 5687235 w 5745600"/>
              <a:gd name="connsiteY4" fmla="*/ 507945 h 547200"/>
              <a:gd name="connsiteX5" fmla="*/ 5662298 w 5745600"/>
              <a:gd name="connsiteY5" fmla="*/ 547200 h 547200"/>
              <a:gd name="connsiteX6" fmla="*/ 83302 w 5745600"/>
              <a:gd name="connsiteY6" fmla="*/ 547200 h 547200"/>
              <a:gd name="connsiteX7" fmla="*/ 58365 w 5745600"/>
              <a:gd name="connsiteY7" fmla="*/ 507945 h 547200"/>
              <a:gd name="connsiteX8" fmla="*/ 0 w 5745600"/>
              <a:gd name="connsiteY8" fmla="*/ 273600 h 547200"/>
              <a:gd name="connsiteX9" fmla="*/ 58365 w 5745600"/>
              <a:gd name="connsiteY9" fmla="*/ 39255 h 547200"/>
              <a:gd name="connsiteX10" fmla="*/ 83302 w 5745600"/>
              <a:gd name="connsiteY10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45600" h="547200">
                <a:moveTo>
                  <a:pt x="83302" y="0"/>
                </a:moveTo>
                <a:lnTo>
                  <a:pt x="5662298" y="0"/>
                </a:lnTo>
                <a:lnTo>
                  <a:pt x="5687235" y="39255"/>
                </a:lnTo>
                <a:cubicBezTo>
                  <a:pt x="5725503" y="114951"/>
                  <a:pt x="5745600" y="193326"/>
                  <a:pt x="5745600" y="273600"/>
                </a:cubicBezTo>
                <a:cubicBezTo>
                  <a:pt x="5745600" y="353875"/>
                  <a:pt x="5725503" y="432250"/>
                  <a:pt x="5687235" y="507945"/>
                </a:cubicBezTo>
                <a:lnTo>
                  <a:pt x="5662298" y="547200"/>
                </a:lnTo>
                <a:lnTo>
                  <a:pt x="83302" y="547200"/>
                </a:lnTo>
                <a:lnTo>
                  <a:pt x="58365" y="507945"/>
                </a:lnTo>
                <a:cubicBezTo>
                  <a:pt x="20097" y="432250"/>
                  <a:pt x="0" y="353875"/>
                  <a:pt x="0" y="273600"/>
                </a:cubicBezTo>
                <a:cubicBezTo>
                  <a:pt x="0" y="193326"/>
                  <a:pt x="20097" y="114951"/>
                  <a:pt x="58365" y="39255"/>
                </a:cubicBezTo>
                <a:lnTo>
                  <a:pt x="83302" y="0"/>
                </a:lnTo>
                <a:close/>
              </a:path>
            </a:pathLst>
          </a:custGeom>
          <a:solidFill>
            <a:srgbClr val="00642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JO" sz="2800" dirty="0">
                <a:solidFill>
                  <a:schemeClr val="bg1"/>
                </a:solidFill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cs typeface="AF_Najed" pitchFamily="2" charset="-78"/>
              </a:rPr>
              <a:t>2,640 كم</a:t>
            </a:r>
          </a:p>
        </p:txBody>
      </p:sp>
      <p:sp>
        <p:nvSpPr>
          <p:cNvPr id="23" name="صحيح 1">
            <a:extLst>
              <a:ext uri="{FF2B5EF4-FFF2-40B4-BE49-F238E27FC236}">
                <a16:creationId xmlns:a16="http://schemas.microsoft.com/office/drawing/2014/main" id="{3685DC00-E367-FEE0-0BA7-D896DEBCD3B4}"/>
              </a:ext>
            </a:extLst>
          </p:cNvPr>
          <p:cNvSpPr/>
          <p:nvPr/>
        </p:nvSpPr>
        <p:spPr>
          <a:xfrm>
            <a:off x="8874612" y="4523400"/>
            <a:ext cx="220102" cy="547200"/>
          </a:xfrm>
          <a:custGeom>
            <a:avLst/>
            <a:gdLst>
              <a:gd name="connsiteX0" fmla="*/ 0 w 220102"/>
              <a:gd name="connsiteY0" fmla="*/ 0 h 547200"/>
              <a:gd name="connsiteX1" fmla="*/ 128900 w 220102"/>
              <a:gd name="connsiteY1" fmla="*/ 0 h 547200"/>
              <a:gd name="connsiteX2" fmla="*/ 220102 w 220102"/>
              <a:gd name="connsiteY2" fmla="*/ 91202 h 547200"/>
              <a:gd name="connsiteX3" fmla="*/ 220102 w 220102"/>
              <a:gd name="connsiteY3" fmla="*/ 455998 h 547200"/>
              <a:gd name="connsiteX4" fmla="*/ 128900 w 220102"/>
              <a:gd name="connsiteY4" fmla="*/ 547200 h 547200"/>
              <a:gd name="connsiteX5" fmla="*/ 0 w 220102"/>
              <a:gd name="connsiteY5" fmla="*/ 547200 h 547200"/>
              <a:gd name="connsiteX6" fmla="*/ 24937 w 220102"/>
              <a:gd name="connsiteY6" fmla="*/ 507945 h 547200"/>
              <a:gd name="connsiteX7" fmla="*/ 83302 w 220102"/>
              <a:gd name="connsiteY7" fmla="*/ 273600 h 547200"/>
              <a:gd name="connsiteX8" fmla="*/ 24937 w 220102"/>
              <a:gd name="connsiteY8" fmla="*/ 39255 h 547200"/>
              <a:gd name="connsiteX9" fmla="*/ 0 w 220102"/>
              <a:gd name="connsiteY9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102" h="547200">
                <a:moveTo>
                  <a:pt x="0" y="0"/>
                </a:moveTo>
                <a:lnTo>
                  <a:pt x="128900" y="0"/>
                </a:lnTo>
                <a:cubicBezTo>
                  <a:pt x="179269" y="0"/>
                  <a:pt x="220102" y="40833"/>
                  <a:pt x="220102" y="91202"/>
                </a:cubicBezTo>
                <a:lnTo>
                  <a:pt x="220102" y="455998"/>
                </a:lnTo>
                <a:cubicBezTo>
                  <a:pt x="220102" y="506367"/>
                  <a:pt x="179269" y="547200"/>
                  <a:pt x="128900" y="547200"/>
                </a:cubicBezTo>
                <a:lnTo>
                  <a:pt x="0" y="547200"/>
                </a:lnTo>
                <a:lnTo>
                  <a:pt x="24937" y="507945"/>
                </a:lnTo>
                <a:cubicBezTo>
                  <a:pt x="63205" y="432250"/>
                  <a:pt x="83302" y="353875"/>
                  <a:pt x="83302" y="273600"/>
                </a:cubicBezTo>
                <a:cubicBezTo>
                  <a:pt x="83302" y="193326"/>
                  <a:pt x="63205" y="114951"/>
                  <a:pt x="24937" y="39255"/>
                </a:cubicBezTo>
                <a:lnTo>
                  <a:pt x="0" y="0"/>
                </a:ln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sp>
        <p:nvSpPr>
          <p:cNvPr id="24" name="صحيح 2">
            <a:extLst>
              <a:ext uri="{FF2B5EF4-FFF2-40B4-BE49-F238E27FC236}">
                <a16:creationId xmlns:a16="http://schemas.microsoft.com/office/drawing/2014/main" id="{718B0EEE-7808-D2AA-59CF-C967F6A9EF88}"/>
              </a:ext>
            </a:extLst>
          </p:cNvPr>
          <p:cNvSpPr/>
          <p:nvPr/>
        </p:nvSpPr>
        <p:spPr>
          <a:xfrm>
            <a:off x="3097286" y="4523400"/>
            <a:ext cx="220102" cy="547200"/>
          </a:xfrm>
          <a:custGeom>
            <a:avLst/>
            <a:gdLst>
              <a:gd name="connsiteX0" fmla="*/ 91202 w 220102"/>
              <a:gd name="connsiteY0" fmla="*/ 0 h 547200"/>
              <a:gd name="connsiteX1" fmla="*/ 220102 w 220102"/>
              <a:gd name="connsiteY1" fmla="*/ 0 h 547200"/>
              <a:gd name="connsiteX2" fmla="*/ 195165 w 220102"/>
              <a:gd name="connsiteY2" fmla="*/ 39255 h 547200"/>
              <a:gd name="connsiteX3" fmla="*/ 136800 w 220102"/>
              <a:gd name="connsiteY3" fmla="*/ 273600 h 547200"/>
              <a:gd name="connsiteX4" fmla="*/ 195165 w 220102"/>
              <a:gd name="connsiteY4" fmla="*/ 507945 h 547200"/>
              <a:gd name="connsiteX5" fmla="*/ 220102 w 220102"/>
              <a:gd name="connsiteY5" fmla="*/ 547200 h 547200"/>
              <a:gd name="connsiteX6" fmla="*/ 91202 w 220102"/>
              <a:gd name="connsiteY6" fmla="*/ 547200 h 547200"/>
              <a:gd name="connsiteX7" fmla="*/ 0 w 220102"/>
              <a:gd name="connsiteY7" fmla="*/ 455998 h 547200"/>
              <a:gd name="connsiteX8" fmla="*/ 0 w 220102"/>
              <a:gd name="connsiteY8" fmla="*/ 91202 h 547200"/>
              <a:gd name="connsiteX9" fmla="*/ 91202 w 220102"/>
              <a:gd name="connsiteY9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102" h="547200">
                <a:moveTo>
                  <a:pt x="91202" y="0"/>
                </a:moveTo>
                <a:lnTo>
                  <a:pt x="220102" y="0"/>
                </a:lnTo>
                <a:lnTo>
                  <a:pt x="195165" y="39255"/>
                </a:lnTo>
                <a:cubicBezTo>
                  <a:pt x="156897" y="114951"/>
                  <a:pt x="136800" y="193326"/>
                  <a:pt x="136800" y="273600"/>
                </a:cubicBezTo>
                <a:cubicBezTo>
                  <a:pt x="136800" y="353875"/>
                  <a:pt x="156897" y="432250"/>
                  <a:pt x="195165" y="507945"/>
                </a:cubicBezTo>
                <a:lnTo>
                  <a:pt x="220102" y="547200"/>
                </a:lnTo>
                <a:lnTo>
                  <a:pt x="91202" y="547200"/>
                </a:lnTo>
                <a:cubicBezTo>
                  <a:pt x="40833" y="547200"/>
                  <a:pt x="0" y="506367"/>
                  <a:pt x="0" y="455998"/>
                </a:cubicBezTo>
                <a:lnTo>
                  <a:pt x="0" y="91202"/>
                </a:lnTo>
                <a:cubicBezTo>
                  <a:pt x="0" y="40833"/>
                  <a:pt x="40833" y="0"/>
                  <a:pt x="91202" y="0"/>
                </a:cubicBez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sp>
        <p:nvSpPr>
          <p:cNvPr id="28" name="جواب خطأ 1">
            <a:extLst>
              <a:ext uri="{FF2B5EF4-FFF2-40B4-BE49-F238E27FC236}">
                <a16:creationId xmlns:a16="http://schemas.microsoft.com/office/drawing/2014/main" id="{7C54DC08-335D-A09F-C5E3-BF718B37BD0B}"/>
              </a:ext>
            </a:extLst>
          </p:cNvPr>
          <p:cNvSpPr/>
          <p:nvPr/>
        </p:nvSpPr>
        <p:spPr>
          <a:xfrm>
            <a:off x="3223200" y="3839400"/>
            <a:ext cx="5745600" cy="547200"/>
          </a:xfrm>
          <a:custGeom>
            <a:avLst/>
            <a:gdLst>
              <a:gd name="connsiteX0" fmla="*/ 83302 w 5745600"/>
              <a:gd name="connsiteY0" fmla="*/ 0 h 547200"/>
              <a:gd name="connsiteX1" fmla="*/ 5662298 w 5745600"/>
              <a:gd name="connsiteY1" fmla="*/ 0 h 547200"/>
              <a:gd name="connsiteX2" fmla="*/ 5687235 w 5745600"/>
              <a:gd name="connsiteY2" fmla="*/ 39255 h 547200"/>
              <a:gd name="connsiteX3" fmla="*/ 5745600 w 5745600"/>
              <a:gd name="connsiteY3" fmla="*/ 273600 h 547200"/>
              <a:gd name="connsiteX4" fmla="*/ 5687235 w 5745600"/>
              <a:gd name="connsiteY4" fmla="*/ 507945 h 547200"/>
              <a:gd name="connsiteX5" fmla="*/ 5662298 w 5745600"/>
              <a:gd name="connsiteY5" fmla="*/ 547200 h 547200"/>
              <a:gd name="connsiteX6" fmla="*/ 83302 w 5745600"/>
              <a:gd name="connsiteY6" fmla="*/ 547200 h 547200"/>
              <a:gd name="connsiteX7" fmla="*/ 58365 w 5745600"/>
              <a:gd name="connsiteY7" fmla="*/ 507945 h 547200"/>
              <a:gd name="connsiteX8" fmla="*/ 0 w 5745600"/>
              <a:gd name="connsiteY8" fmla="*/ 273600 h 547200"/>
              <a:gd name="connsiteX9" fmla="*/ 58365 w 5745600"/>
              <a:gd name="connsiteY9" fmla="*/ 39255 h 547200"/>
              <a:gd name="connsiteX10" fmla="*/ 83302 w 5745600"/>
              <a:gd name="connsiteY10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45600" h="547200">
                <a:moveTo>
                  <a:pt x="83302" y="0"/>
                </a:moveTo>
                <a:lnTo>
                  <a:pt x="5662298" y="0"/>
                </a:lnTo>
                <a:lnTo>
                  <a:pt x="5687235" y="39255"/>
                </a:lnTo>
                <a:cubicBezTo>
                  <a:pt x="5725503" y="114951"/>
                  <a:pt x="5745600" y="193326"/>
                  <a:pt x="5745600" y="273600"/>
                </a:cubicBezTo>
                <a:cubicBezTo>
                  <a:pt x="5745600" y="353875"/>
                  <a:pt x="5725503" y="432250"/>
                  <a:pt x="5687235" y="507945"/>
                </a:cubicBezTo>
                <a:lnTo>
                  <a:pt x="5662298" y="547200"/>
                </a:lnTo>
                <a:lnTo>
                  <a:pt x="83302" y="547200"/>
                </a:lnTo>
                <a:lnTo>
                  <a:pt x="58365" y="507945"/>
                </a:lnTo>
                <a:cubicBezTo>
                  <a:pt x="20097" y="432250"/>
                  <a:pt x="0" y="353875"/>
                  <a:pt x="0" y="273600"/>
                </a:cubicBezTo>
                <a:cubicBezTo>
                  <a:pt x="0" y="193326"/>
                  <a:pt x="20097" y="114951"/>
                  <a:pt x="58365" y="39255"/>
                </a:cubicBezTo>
                <a:lnTo>
                  <a:pt x="83302" y="0"/>
                </a:lnTo>
                <a:close/>
              </a:path>
            </a:pathLst>
          </a:custGeom>
          <a:solidFill>
            <a:srgbClr val="00642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JO" sz="2800" dirty="0">
                <a:solidFill>
                  <a:schemeClr val="bg1"/>
                </a:solidFill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cs typeface="AF_Najed" pitchFamily="2" charset="-78"/>
              </a:rPr>
              <a:t>3,350 كم</a:t>
            </a:r>
          </a:p>
        </p:txBody>
      </p:sp>
      <p:sp>
        <p:nvSpPr>
          <p:cNvPr id="29" name="خطأ 1-1">
            <a:extLst>
              <a:ext uri="{FF2B5EF4-FFF2-40B4-BE49-F238E27FC236}">
                <a16:creationId xmlns:a16="http://schemas.microsoft.com/office/drawing/2014/main" id="{7CF0DBBD-1632-BC8B-336B-E54B07AB7674}"/>
              </a:ext>
            </a:extLst>
          </p:cNvPr>
          <p:cNvSpPr/>
          <p:nvPr/>
        </p:nvSpPr>
        <p:spPr>
          <a:xfrm>
            <a:off x="8874612" y="3839400"/>
            <a:ext cx="220102" cy="547200"/>
          </a:xfrm>
          <a:custGeom>
            <a:avLst/>
            <a:gdLst>
              <a:gd name="connsiteX0" fmla="*/ 0 w 220102"/>
              <a:gd name="connsiteY0" fmla="*/ 0 h 547200"/>
              <a:gd name="connsiteX1" fmla="*/ 128900 w 220102"/>
              <a:gd name="connsiteY1" fmla="*/ 0 h 547200"/>
              <a:gd name="connsiteX2" fmla="*/ 220102 w 220102"/>
              <a:gd name="connsiteY2" fmla="*/ 91202 h 547200"/>
              <a:gd name="connsiteX3" fmla="*/ 220102 w 220102"/>
              <a:gd name="connsiteY3" fmla="*/ 455998 h 547200"/>
              <a:gd name="connsiteX4" fmla="*/ 128900 w 220102"/>
              <a:gd name="connsiteY4" fmla="*/ 547200 h 547200"/>
              <a:gd name="connsiteX5" fmla="*/ 0 w 220102"/>
              <a:gd name="connsiteY5" fmla="*/ 547200 h 547200"/>
              <a:gd name="connsiteX6" fmla="*/ 24937 w 220102"/>
              <a:gd name="connsiteY6" fmla="*/ 507945 h 547200"/>
              <a:gd name="connsiteX7" fmla="*/ 83302 w 220102"/>
              <a:gd name="connsiteY7" fmla="*/ 273600 h 547200"/>
              <a:gd name="connsiteX8" fmla="*/ 24937 w 220102"/>
              <a:gd name="connsiteY8" fmla="*/ 39255 h 547200"/>
              <a:gd name="connsiteX9" fmla="*/ 0 w 220102"/>
              <a:gd name="connsiteY9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102" h="547200">
                <a:moveTo>
                  <a:pt x="0" y="0"/>
                </a:moveTo>
                <a:lnTo>
                  <a:pt x="128900" y="0"/>
                </a:lnTo>
                <a:cubicBezTo>
                  <a:pt x="179269" y="0"/>
                  <a:pt x="220102" y="40833"/>
                  <a:pt x="220102" y="91202"/>
                </a:cubicBezTo>
                <a:lnTo>
                  <a:pt x="220102" y="455998"/>
                </a:lnTo>
                <a:cubicBezTo>
                  <a:pt x="220102" y="506367"/>
                  <a:pt x="179269" y="547200"/>
                  <a:pt x="128900" y="547200"/>
                </a:cubicBezTo>
                <a:lnTo>
                  <a:pt x="0" y="547200"/>
                </a:lnTo>
                <a:lnTo>
                  <a:pt x="24937" y="507945"/>
                </a:lnTo>
                <a:cubicBezTo>
                  <a:pt x="63205" y="432250"/>
                  <a:pt x="83302" y="353875"/>
                  <a:pt x="83302" y="273600"/>
                </a:cubicBezTo>
                <a:cubicBezTo>
                  <a:pt x="83302" y="193326"/>
                  <a:pt x="63205" y="114951"/>
                  <a:pt x="24937" y="39255"/>
                </a:cubicBezTo>
                <a:lnTo>
                  <a:pt x="0" y="0"/>
                </a:ln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sp>
        <p:nvSpPr>
          <p:cNvPr id="30" name="خطأ 2-1">
            <a:extLst>
              <a:ext uri="{FF2B5EF4-FFF2-40B4-BE49-F238E27FC236}">
                <a16:creationId xmlns:a16="http://schemas.microsoft.com/office/drawing/2014/main" id="{86515A35-BC76-7837-F063-D1EDCF10C375}"/>
              </a:ext>
            </a:extLst>
          </p:cNvPr>
          <p:cNvSpPr/>
          <p:nvPr/>
        </p:nvSpPr>
        <p:spPr>
          <a:xfrm>
            <a:off x="3097286" y="3839400"/>
            <a:ext cx="220102" cy="547200"/>
          </a:xfrm>
          <a:custGeom>
            <a:avLst/>
            <a:gdLst>
              <a:gd name="connsiteX0" fmla="*/ 91202 w 220102"/>
              <a:gd name="connsiteY0" fmla="*/ 0 h 547200"/>
              <a:gd name="connsiteX1" fmla="*/ 220102 w 220102"/>
              <a:gd name="connsiteY1" fmla="*/ 0 h 547200"/>
              <a:gd name="connsiteX2" fmla="*/ 195165 w 220102"/>
              <a:gd name="connsiteY2" fmla="*/ 39255 h 547200"/>
              <a:gd name="connsiteX3" fmla="*/ 136800 w 220102"/>
              <a:gd name="connsiteY3" fmla="*/ 273600 h 547200"/>
              <a:gd name="connsiteX4" fmla="*/ 195165 w 220102"/>
              <a:gd name="connsiteY4" fmla="*/ 507945 h 547200"/>
              <a:gd name="connsiteX5" fmla="*/ 220102 w 220102"/>
              <a:gd name="connsiteY5" fmla="*/ 547200 h 547200"/>
              <a:gd name="connsiteX6" fmla="*/ 91202 w 220102"/>
              <a:gd name="connsiteY6" fmla="*/ 547200 h 547200"/>
              <a:gd name="connsiteX7" fmla="*/ 0 w 220102"/>
              <a:gd name="connsiteY7" fmla="*/ 455998 h 547200"/>
              <a:gd name="connsiteX8" fmla="*/ 0 w 220102"/>
              <a:gd name="connsiteY8" fmla="*/ 91202 h 547200"/>
              <a:gd name="connsiteX9" fmla="*/ 91202 w 220102"/>
              <a:gd name="connsiteY9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102" h="547200">
                <a:moveTo>
                  <a:pt x="91202" y="0"/>
                </a:moveTo>
                <a:lnTo>
                  <a:pt x="220102" y="0"/>
                </a:lnTo>
                <a:lnTo>
                  <a:pt x="195165" y="39255"/>
                </a:lnTo>
                <a:cubicBezTo>
                  <a:pt x="156897" y="114951"/>
                  <a:pt x="136800" y="193326"/>
                  <a:pt x="136800" y="273600"/>
                </a:cubicBezTo>
                <a:cubicBezTo>
                  <a:pt x="136800" y="353875"/>
                  <a:pt x="156897" y="432250"/>
                  <a:pt x="195165" y="507945"/>
                </a:cubicBezTo>
                <a:lnTo>
                  <a:pt x="220102" y="547200"/>
                </a:lnTo>
                <a:lnTo>
                  <a:pt x="91202" y="547200"/>
                </a:lnTo>
                <a:cubicBezTo>
                  <a:pt x="40833" y="547200"/>
                  <a:pt x="0" y="506367"/>
                  <a:pt x="0" y="455998"/>
                </a:cubicBezTo>
                <a:lnTo>
                  <a:pt x="0" y="91202"/>
                </a:lnTo>
                <a:cubicBezTo>
                  <a:pt x="0" y="40833"/>
                  <a:pt x="40833" y="0"/>
                  <a:pt x="91202" y="0"/>
                </a:cubicBez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sp>
        <p:nvSpPr>
          <p:cNvPr id="31" name="جواب خطأ 2">
            <a:extLst>
              <a:ext uri="{FF2B5EF4-FFF2-40B4-BE49-F238E27FC236}">
                <a16:creationId xmlns:a16="http://schemas.microsoft.com/office/drawing/2014/main" id="{21A1B915-12CB-8262-6D4E-9FA04BD182CD}"/>
              </a:ext>
            </a:extLst>
          </p:cNvPr>
          <p:cNvSpPr/>
          <p:nvPr/>
        </p:nvSpPr>
        <p:spPr>
          <a:xfrm>
            <a:off x="3223200" y="5207400"/>
            <a:ext cx="5745600" cy="547200"/>
          </a:xfrm>
          <a:custGeom>
            <a:avLst/>
            <a:gdLst>
              <a:gd name="connsiteX0" fmla="*/ 83302 w 5745600"/>
              <a:gd name="connsiteY0" fmla="*/ 0 h 547200"/>
              <a:gd name="connsiteX1" fmla="*/ 5662298 w 5745600"/>
              <a:gd name="connsiteY1" fmla="*/ 0 h 547200"/>
              <a:gd name="connsiteX2" fmla="*/ 5687235 w 5745600"/>
              <a:gd name="connsiteY2" fmla="*/ 39255 h 547200"/>
              <a:gd name="connsiteX3" fmla="*/ 5745600 w 5745600"/>
              <a:gd name="connsiteY3" fmla="*/ 273600 h 547200"/>
              <a:gd name="connsiteX4" fmla="*/ 5687235 w 5745600"/>
              <a:gd name="connsiteY4" fmla="*/ 507945 h 547200"/>
              <a:gd name="connsiteX5" fmla="*/ 5662298 w 5745600"/>
              <a:gd name="connsiteY5" fmla="*/ 547200 h 547200"/>
              <a:gd name="connsiteX6" fmla="*/ 83302 w 5745600"/>
              <a:gd name="connsiteY6" fmla="*/ 547200 h 547200"/>
              <a:gd name="connsiteX7" fmla="*/ 58365 w 5745600"/>
              <a:gd name="connsiteY7" fmla="*/ 507945 h 547200"/>
              <a:gd name="connsiteX8" fmla="*/ 0 w 5745600"/>
              <a:gd name="connsiteY8" fmla="*/ 273600 h 547200"/>
              <a:gd name="connsiteX9" fmla="*/ 58365 w 5745600"/>
              <a:gd name="connsiteY9" fmla="*/ 39255 h 547200"/>
              <a:gd name="connsiteX10" fmla="*/ 83302 w 5745600"/>
              <a:gd name="connsiteY10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45600" h="547200">
                <a:moveTo>
                  <a:pt x="83302" y="0"/>
                </a:moveTo>
                <a:lnTo>
                  <a:pt x="5662298" y="0"/>
                </a:lnTo>
                <a:lnTo>
                  <a:pt x="5687235" y="39255"/>
                </a:lnTo>
                <a:cubicBezTo>
                  <a:pt x="5725503" y="114951"/>
                  <a:pt x="5745600" y="193326"/>
                  <a:pt x="5745600" y="273600"/>
                </a:cubicBezTo>
                <a:cubicBezTo>
                  <a:pt x="5745600" y="353875"/>
                  <a:pt x="5725503" y="432250"/>
                  <a:pt x="5687235" y="507945"/>
                </a:cubicBezTo>
                <a:lnTo>
                  <a:pt x="5662298" y="547200"/>
                </a:lnTo>
                <a:lnTo>
                  <a:pt x="83302" y="547200"/>
                </a:lnTo>
                <a:lnTo>
                  <a:pt x="58365" y="507945"/>
                </a:lnTo>
                <a:cubicBezTo>
                  <a:pt x="20097" y="432250"/>
                  <a:pt x="0" y="353875"/>
                  <a:pt x="0" y="273600"/>
                </a:cubicBezTo>
                <a:cubicBezTo>
                  <a:pt x="0" y="193326"/>
                  <a:pt x="20097" y="114951"/>
                  <a:pt x="58365" y="39255"/>
                </a:cubicBezTo>
                <a:lnTo>
                  <a:pt x="83302" y="0"/>
                </a:lnTo>
                <a:close/>
              </a:path>
            </a:pathLst>
          </a:custGeom>
          <a:solidFill>
            <a:srgbClr val="00642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JO" sz="2800" dirty="0">
                <a:solidFill>
                  <a:schemeClr val="bg1"/>
                </a:solidFill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cs typeface="AF_Najed" pitchFamily="2" charset="-78"/>
              </a:rPr>
              <a:t>1,880 كم</a:t>
            </a:r>
          </a:p>
        </p:txBody>
      </p:sp>
      <p:sp>
        <p:nvSpPr>
          <p:cNvPr id="32" name="خطأ 2-1">
            <a:extLst>
              <a:ext uri="{FF2B5EF4-FFF2-40B4-BE49-F238E27FC236}">
                <a16:creationId xmlns:a16="http://schemas.microsoft.com/office/drawing/2014/main" id="{76CFA7CD-3A82-8B3D-88CC-BED85FB96CE5}"/>
              </a:ext>
            </a:extLst>
          </p:cNvPr>
          <p:cNvSpPr/>
          <p:nvPr/>
        </p:nvSpPr>
        <p:spPr>
          <a:xfrm>
            <a:off x="8874612" y="5207400"/>
            <a:ext cx="220102" cy="547200"/>
          </a:xfrm>
          <a:custGeom>
            <a:avLst/>
            <a:gdLst>
              <a:gd name="connsiteX0" fmla="*/ 0 w 220102"/>
              <a:gd name="connsiteY0" fmla="*/ 0 h 547200"/>
              <a:gd name="connsiteX1" fmla="*/ 128900 w 220102"/>
              <a:gd name="connsiteY1" fmla="*/ 0 h 547200"/>
              <a:gd name="connsiteX2" fmla="*/ 220102 w 220102"/>
              <a:gd name="connsiteY2" fmla="*/ 91202 h 547200"/>
              <a:gd name="connsiteX3" fmla="*/ 220102 w 220102"/>
              <a:gd name="connsiteY3" fmla="*/ 455998 h 547200"/>
              <a:gd name="connsiteX4" fmla="*/ 128900 w 220102"/>
              <a:gd name="connsiteY4" fmla="*/ 547200 h 547200"/>
              <a:gd name="connsiteX5" fmla="*/ 0 w 220102"/>
              <a:gd name="connsiteY5" fmla="*/ 547200 h 547200"/>
              <a:gd name="connsiteX6" fmla="*/ 24937 w 220102"/>
              <a:gd name="connsiteY6" fmla="*/ 507945 h 547200"/>
              <a:gd name="connsiteX7" fmla="*/ 83302 w 220102"/>
              <a:gd name="connsiteY7" fmla="*/ 273600 h 547200"/>
              <a:gd name="connsiteX8" fmla="*/ 24937 w 220102"/>
              <a:gd name="connsiteY8" fmla="*/ 39255 h 547200"/>
              <a:gd name="connsiteX9" fmla="*/ 0 w 220102"/>
              <a:gd name="connsiteY9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102" h="547200">
                <a:moveTo>
                  <a:pt x="0" y="0"/>
                </a:moveTo>
                <a:lnTo>
                  <a:pt x="128900" y="0"/>
                </a:lnTo>
                <a:cubicBezTo>
                  <a:pt x="179269" y="0"/>
                  <a:pt x="220102" y="40833"/>
                  <a:pt x="220102" y="91202"/>
                </a:cubicBezTo>
                <a:lnTo>
                  <a:pt x="220102" y="455998"/>
                </a:lnTo>
                <a:cubicBezTo>
                  <a:pt x="220102" y="506367"/>
                  <a:pt x="179269" y="547200"/>
                  <a:pt x="128900" y="547200"/>
                </a:cubicBezTo>
                <a:lnTo>
                  <a:pt x="0" y="547200"/>
                </a:lnTo>
                <a:lnTo>
                  <a:pt x="24937" y="507945"/>
                </a:lnTo>
                <a:cubicBezTo>
                  <a:pt x="63205" y="432250"/>
                  <a:pt x="83302" y="353875"/>
                  <a:pt x="83302" y="273600"/>
                </a:cubicBezTo>
                <a:cubicBezTo>
                  <a:pt x="83302" y="193326"/>
                  <a:pt x="63205" y="114951"/>
                  <a:pt x="24937" y="39255"/>
                </a:cubicBezTo>
                <a:lnTo>
                  <a:pt x="0" y="0"/>
                </a:ln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 rtl="0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sp>
        <p:nvSpPr>
          <p:cNvPr id="33" name="خطأ 2-2">
            <a:extLst>
              <a:ext uri="{FF2B5EF4-FFF2-40B4-BE49-F238E27FC236}">
                <a16:creationId xmlns:a16="http://schemas.microsoft.com/office/drawing/2014/main" id="{BB33B4B4-857B-846E-8DEE-460EF454485C}"/>
              </a:ext>
            </a:extLst>
          </p:cNvPr>
          <p:cNvSpPr/>
          <p:nvPr/>
        </p:nvSpPr>
        <p:spPr>
          <a:xfrm>
            <a:off x="3097286" y="5207400"/>
            <a:ext cx="220102" cy="547200"/>
          </a:xfrm>
          <a:custGeom>
            <a:avLst/>
            <a:gdLst>
              <a:gd name="connsiteX0" fmla="*/ 91202 w 220102"/>
              <a:gd name="connsiteY0" fmla="*/ 0 h 547200"/>
              <a:gd name="connsiteX1" fmla="*/ 220102 w 220102"/>
              <a:gd name="connsiteY1" fmla="*/ 0 h 547200"/>
              <a:gd name="connsiteX2" fmla="*/ 195165 w 220102"/>
              <a:gd name="connsiteY2" fmla="*/ 39255 h 547200"/>
              <a:gd name="connsiteX3" fmla="*/ 136800 w 220102"/>
              <a:gd name="connsiteY3" fmla="*/ 273600 h 547200"/>
              <a:gd name="connsiteX4" fmla="*/ 195165 w 220102"/>
              <a:gd name="connsiteY4" fmla="*/ 507945 h 547200"/>
              <a:gd name="connsiteX5" fmla="*/ 220102 w 220102"/>
              <a:gd name="connsiteY5" fmla="*/ 547200 h 547200"/>
              <a:gd name="connsiteX6" fmla="*/ 91202 w 220102"/>
              <a:gd name="connsiteY6" fmla="*/ 547200 h 547200"/>
              <a:gd name="connsiteX7" fmla="*/ 0 w 220102"/>
              <a:gd name="connsiteY7" fmla="*/ 455998 h 547200"/>
              <a:gd name="connsiteX8" fmla="*/ 0 w 220102"/>
              <a:gd name="connsiteY8" fmla="*/ 91202 h 547200"/>
              <a:gd name="connsiteX9" fmla="*/ 91202 w 220102"/>
              <a:gd name="connsiteY9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102" h="547200">
                <a:moveTo>
                  <a:pt x="91202" y="0"/>
                </a:moveTo>
                <a:lnTo>
                  <a:pt x="220102" y="0"/>
                </a:lnTo>
                <a:lnTo>
                  <a:pt x="195165" y="39255"/>
                </a:lnTo>
                <a:cubicBezTo>
                  <a:pt x="156897" y="114951"/>
                  <a:pt x="136800" y="193326"/>
                  <a:pt x="136800" y="273600"/>
                </a:cubicBezTo>
                <a:cubicBezTo>
                  <a:pt x="136800" y="353875"/>
                  <a:pt x="156897" y="432250"/>
                  <a:pt x="195165" y="507945"/>
                </a:cubicBezTo>
                <a:lnTo>
                  <a:pt x="220102" y="547200"/>
                </a:lnTo>
                <a:lnTo>
                  <a:pt x="91202" y="547200"/>
                </a:lnTo>
                <a:cubicBezTo>
                  <a:pt x="40833" y="547200"/>
                  <a:pt x="0" y="506367"/>
                  <a:pt x="0" y="455998"/>
                </a:cubicBezTo>
                <a:lnTo>
                  <a:pt x="0" y="91202"/>
                </a:lnTo>
                <a:cubicBezTo>
                  <a:pt x="0" y="40833"/>
                  <a:pt x="40833" y="0"/>
                  <a:pt x="91202" y="0"/>
                </a:cubicBez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 rtl="0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grpSp>
        <p:nvGrpSpPr>
          <p:cNvPr id="43" name="التالي">
            <a:extLst>
              <a:ext uri="{FF2B5EF4-FFF2-40B4-BE49-F238E27FC236}">
                <a16:creationId xmlns:a16="http://schemas.microsoft.com/office/drawing/2014/main" id="{698892F5-A796-FEC8-61C8-7CB75C81E96B}"/>
              </a:ext>
            </a:extLst>
          </p:cNvPr>
          <p:cNvGrpSpPr/>
          <p:nvPr/>
        </p:nvGrpSpPr>
        <p:grpSpPr>
          <a:xfrm>
            <a:off x="5348680" y="6096600"/>
            <a:ext cx="1494641" cy="547200"/>
            <a:chOff x="5348680" y="6096600"/>
            <a:chExt cx="1494641" cy="547200"/>
          </a:xfrm>
        </p:grpSpPr>
        <p:sp>
          <p:nvSpPr>
            <p:cNvPr id="42" name="1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83496130-1444-43F7-ED35-7F2A2D832A43}"/>
                </a:ext>
              </a:extLst>
            </p:cNvPr>
            <p:cNvSpPr/>
            <p:nvPr/>
          </p:nvSpPr>
          <p:spPr>
            <a:xfrm>
              <a:off x="5446200" y="6096600"/>
              <a:ext cx="1299600" cy="547200"/>
            </a:xfrm>
            <a:custGeom>
              <a:avLst/>
              <a:gdLst>
                <a:gd name="connsiteX0" fmla="*/ 90128 w 1299600"/>
                <a:gd name="connsiteY0" fmla="*/ 0 h 547200"/>
                <a:gd name="connsiteX1" fmla="*/ 1209473 w 1299600"/>
                <a:gd name="connsiteY1" fmla="*/ 0 h 547200"/>
                <a:gd name="connsiteX2" fmla="*/ 1248536 w 1299600"/>
                <a:gd name="connsiteY2" fmla="*/ 60605 h 547200"/>
                <a:gd name="connsiteX3" fmla="*/ 1299600 w 1299600"/>
                <a:gd name="connsiteY3" fmla="*/ 273600 h 547200"/>
                <a:gd name="connsiteX4" fmla="*/ 1248536 w 1299600"/>
                <a:gd name="connsiteY4" fmla="*/ 486595 h 547200"/>
                <a:gd name="connsiteX5" fmla="*/ 1209473 w 1299600"/>
                <a:gd name="connsiteY5" fmla="*/ 547200 h 547200"/>
                <a:gd name="connsiteX6" fmla="*/ 90128 w 1299600"/>
                <a:gd name="connsiteY6" fmla="*/ 547200 h 547200"/>
                <a:gd name="connsiteX7" fmla="*/ 51064 w 1299600"/>
                <a:gd name="connsiteY7" fmla="*/ 486595 h 547200"/>
                <a:gd name="connsiteX8" fmla="*/ 0 w 1299600"/>
                <a:gd name="connsiteY8" fmla="*/ 273600 h 547200"/>
                <a:gd name="connsiteX9" fmla="*/ 51064 w 1299600"/>
                <a:gd name="connsiteY9" fmla="*/ 60605 h 547200"/>
                <a:gd name="connsiteX10" fmla="*/ 90128 w 1299600"/>
                <a:gd name="connsiteY10" fmla="*/ 0 h 54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99600" h="547200">
                  <a:moveTo>
                    <a:pt x="90128" y="0"/>
                  </a:moveTo>
                  <a:lnTo>
                    <a:pt x="1209473" y="0"/>
                  </a:lnTo>
                  <a:lnTo>
                    <a:pt x="1248536" y="60605"/>
                  </a:lnTo>
                  <a:cubicBezTo>
                    <a:pt x="1281417" y="126071"/>
                    <a:pt x="1299600" y="198048"/>
                    <a:pt x="1299600" y="273600"/>
                  </a:cubicBezTo>
                  <a:cubicBezTo>
                    <a:pt x="1299600" y="349153"/>
                    <a:pt x="1281417" y="421129"/>
                    <a:pt x="1248536" y="486595"/>
                  </a:cubicBezTo>
                  <a:lnTo>
                    <a:pt x="1209473" y="547200"/>
                  </a:lnTo>
                  <a:lnTo>
                    <a:pt x="90128" y="547200"/>
                  </a:lnTo>
                  <a:lnTo>
                    <a:pt x="51064" y="486595"/>
                  </a:lnTo>
                  <a:cubicBezTo>
                    <a:pt x="18183" y="421129"/>
                    <a:pt x="0" y="349153"/>
                    <a:pt x="0" y="273600"/>
                  </a:cubicBezTo>
                  <a:cubicBezTo>
                    <a:pt x="0" y="198048"/>
                    <a:pt x="18183" y="126071"/>
                    <a:pt x="51064" y="60605"/>
                  </a:cubicBezTo>
                  <a:lnTo>
                    <a:pt x="90128" y="0"/>
                  </a:lnTo>
                  <a:close/>
                </a:path>
              </a:pathLst>
            </a:custGeom>
            <a:solidFill>
              <a:srgbClr val="006424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r>
                <a:rPr lang="ar-JO" sz="2200" dirty="0">
                  <a:solidFill>
                    <a:schemeClr val="bg1"/>
                  </a:solidFill>
                  <a:effectLst>
                    <a:outerShdw blurRad="12700" dist="38100" dir="2700000" algn="tl">
                      <a:srgbClr val="000000">
                        <a:alpha val="43137"/>
                      </a:srgbClr>
                    </a:outerShdw>
                  </a:effectLst>
                  <a:cs typeface="AF_Najed" pitchFamily="2" charset="-78"/>
                </a:rPr>
                <a:t>التالي</a:t>
              </a:r>
            </a:p>
          </p:txBody>
        </p:sp>
        <p:sp>
          <p:nvSpPr>
            <p:cNvPr id="40" name="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8059A562-F793-6C4B-ED6E-D0E8585FF359}"/>
                </a:ext>
              </a:extLst>
            </p:cNvPr>
            <p:cNvSpPr/>
            <p:nvPr/>
          </p:nvSpPr>
          <p:spPr>
            <a:xfrm>
              <a:off x="5348680" y="6096600"/>
              <a:ext cx="192728" cy="547200"/>
            </a:xfrm>
            <a:custGeom>
              <a:avLst/>
              <a:gdLst>
                <a:gd name="connsiteX0" fmla="*/ 91202 w 192728"/>
                <a:gd name="connsiteY0" fmla="*/ 0 h 547200"/>
                <a:gd name="connsiteX1" fmla="*/ 192728 w 192728"/>
                <a:gd name="connsiteY1" fmla="*/ 0 h 547200"/>
                <a:gd name="connsiteX2" fmla="*/ 153664 w 192728"/>
                <a:gd name="connsiteY2" fmla="*/ 60605 h 547200"/>
                <a:gd name="connsiteX3" fmla="*/ 102600 w 192728"/>
                <a:gd name="connsiteY3" fmla="*/ 273600 h 547200"/>
                <a:gd name="connsiteX4" fmla="*/ 153664 w 192728"/>
                <a:gd name="connsiteY4" fmla="*/ 486595 h 547200"/>
                <a:gd name="connsiteX5" fmla="*/ 192728 w 192728"/>
                <a:gd name="connsiteY5" fmla="*/ 547200 h 547200"/>
                <a:gd name="connsiteX6" fmla="*/ 91202 w 192728"/>
                <a:gd name="connsiteY6" fmla="*/ 547200 h 547200"/>
                <a:gd name="connsiteX7" fmla="*/ 0 w 192728"/>
                <a:gd name="connsiteY7" fmla="*/ 455998 h 547200"/>
                <a:gd name="connsiteX8" fmla="*/ 0 w 192728"/>
                <a:gd name="connsiteY8" fmla="*/ 91202 h 547200"/>
                <a:gd name="connsiteX9" fmla="*/ 91202 w 192728"/>
                <a:gd name="connsiteY9" fmla="*/ 0 h 54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2728" h="547200">
                  <a:moveTo>
                    <a:pt x="91202" y="0"/>
                  </a:moveTo>
                  <a:lnTo>
                    <a:pt x="192728" y="0"/>
                  </a:lnTo>
                  <a:lnTo>
                    <a:pt x="153664" y="60605"/>
                  </a:lnTo>
                  <a:cubicBezTo>
                    <a:pt x="120783" y="126071"/>
                    <a:pt x="102600" y="198048"/>
                    <a:pt x="102600" y="273600"/>
                  </a:cubicBezTo>
                  <a:cubicBezTo>
                    <a:pt x="102600" y="349153"/>
                    <a:pt x="120783" y="421129"/>
                    <a:pt x="153664" y="486595"/>
                  </a:cubicBezTo>
                  <a:lnTo>
                    <a:pt x="192728" y="547200"/>
                  </a:lnTo>
                  <a:lnTo>
                    <a:pt x="91202" y="547200"/>
                  </a:lnTo>
                  <a:cubicBezTo>
                    <a:pt x="40833" y="547200"/>
                    <a:pt x="0" y="506367"/>
                    <a:pt x="0" y="455998"/>
                  </a:cubicBezTo>
                  <a:lnTo>
                    <a:pt x="0" y="91202"/>
                  </a:lnTo>
                  <a:cubicBezTo>
                    <a:pt x="0" y="40833"/>
                    <a:pt x="40833" y="0"/>
                    <a:pt x="91202" y="0"/>
                  </a:cubicBezTo>
                  <a:close/>
                </a:path>
              </a:pathLst>
            </a:custGeom>
            <a:solidFill>
              <a:srgbClr val="003D14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sz="2400">
                <a:solidFill>
                  <a:schemeClr val="bg1"/>
                </a:solidFill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cs typeface="AF_Najed" pitchFamily="2" charset="-78"/>
              </a:endParaRPr>
            </a:p>
          </p:txBody>
        </p:sp>
        <p:sp>
          <p:nvSpPr>
            <p:cNvPr id="39" name="3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44B0C642-C238-61BA-E6CD-355D0735D908}"/>
                </a:ext>
              </a:extLst>
            </p:cNvPr>
            <p:cNvSpPr/>
            <p:nvPr/>
          </p:nvSpPr>
          <p:spPr>
            <a:xfrm>
              <a:off x="6650594" y="6096600"/>
              <a:ext cx="192727" cy="547200"/>
            </a:xfrm>
            <a:custGeom>
              <a:avLst/>
              <a:gdLst>
                <a:gd name="connsiteX0" fmla="*/ 0 w 192727"/>
                <a:gd name="connsiteY0" fmla="*/ 0 h 547200"/>
                <a:gd name="connsiteX1" fmla="*/ 101525 w 192727"/>
                <a:gd name="connsiteY1" fmla="*/ 0 h 547200"/>
                <a:gd name="connsiteX2" fmla="*/ 192727 w 192727"/>
                <a:gd name="connsiteY2" fmla="*/ 91202 h 547200"/>
                <a:gd name="connsiteX3" fmla="*/ 192727 w 192727"/>
                <a:gd name="connsiteY3" fmla="*/ 455998 h 547200"/>
                <a:gd name="connsiteX4" fmla="*/ 101525 w 192727"/>
                <a:gd name="connsiteY4" fmla="*/ 547200 h 547200"/>
                <a:gd name="connsiteX5" fmla="*/ 0 w 192727"/>
                <a:gd name="connsiteY5" fmla="*/ 547200 h 547200"/>
                <a:gd name="connsiteX6" fmla="*/ 39063 w 192727"/>
                <a:gd name="connsiteY6" fmla="*/ 486595 h 547200"/>
                <a:gd name="connsiteX7" fmla="*/ 90127 w 192727"/>
                <a:gd name="connsiteY7" fmla="*/ 273600 h 547200"/>
                <a:gd name="connsiteX8" fmla="*/ 39063 w 192727"/>
                <a:gd name="connsiteY8" fmla="*/ 60605 h 547200"/>
                <a:gd name="connsiteX9" fmla="*/ 0 w 192727"/>
                <a:gd name="connsiteY9" fmla="*/ 0 h 54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2727" h="547200">
                  <a:moveTo>
                    <a:pt x="0" y="0"/>
                  </a:moveTo>
                  <a:lnTo>
                    <a:pt x="101525" y="0"/>
                  </a:lnTo>
                  <a:cubicBezTo>
                    <a:pt x="151894" y="0"/>
                    <a:pt x="192727" y="40833"/>
                    <a:pt x="192727" y="91202"/>
                  </a:cubicBezTo>
                  <a:lnTo>
                    <a:pt x="192727" y="455998"/>
                  </a:lnTo>
                  <a:cubicBezTo>
                    <a:pt x="192727" y="506367"/>
                    <a:pt x="151894" y="547200"/>
                    <a:pt x="101525" y="547200"/>
                  </a:cubicBezTo>
                  <a:lnTo>
                    <a:pt x="0" y="547200"/>
                  </a:lnTo>
                  <a:lnTo>
                    <a:pt x="39063" y="486595"/>
                  </a:lnTo>
                  <a:cubicBezTo>
                    <a:pt x="71944" y="421129"/>
                    <a:pt x="90127" y="349153"/>
                    <a:pt x="90127" y="273600"/>
                  </a:cubicBezTo>
                  <a:cubicBezTo>
                    <a:pt x="90127" y="198048"/>
                    <a:pt x="71944" y="126071"/>
                    <a:pt x="39063" y="6060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3D14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sz="2400">
                <a:solidFill>
                  <a:schemeClr val="bg1"/>
                </a:solidFill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cs typeface="AF_Najed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0843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السؤال">
            <a:extLst>
              <a:ext uri="{FF2B5EF4-FFF2-40B4-BE49-F238E27FC236}">
                <a16:creationId xmlns:a16="http://schemas.microsoft.com/office/drawing/2014/main" id="{BCA0F4ED-A7B3-6F32-F66C-C189B5A2632E}"/>
              </a:ext>
            </a:extLst>
          </p:cNvPr>
          <p:cNvSpPr/>
          <p:nvPr/>
        </p:nvSpPr>
        <p:spPr>
          <a:xfrm>
            <a:off x="3223200" y="556200"/>
            <a:ext cx="5745600" cy="2941200"/>
          </a:xfrm>
          <a:custGeom>
            <a:avLst/>
            <a:gdLst>
              <a:gd name="connsiteX0" fmla="*/ 408244 w 5745600"/>
              <a:gd name="connsiteY0" fmla="*/ 0 h 2941200"/>
              <a:gd name="connsiteX1" fmla="*/ 5337356 w 5745600"/>
              <a:gd name="connsiteY1" fmla="*/ 0 h 2941200"/>
              <a:gd name="connsiteX2" fmla="*/ 5398869 w 5745600"/>
              <a:gd name="connsiteY2" fmla="*/ 101253 h 2941200"/>
              <a:gd name="connsiteX3" fmla="*/ 5745600 w 5745600"/>
              <a:gd name="connsiteY3" fmla="*/ 1470600 h 2941200"/>
              <a:gd name="connsiteX4" fmla="*/ 5398869 w 5745600"/>
              <a:gd name="connsiteY4" fmla="*/ 2839947 h 2941200"/>
              <a:gd name="connsiteX5" fmla="*/ 5337356 w 5745600"/>
              <a:gd name="connsiteY5" fmla="*/ 2941200 h 2941200"/>
              <a:gd name="connsiteX6" fmla="*/ 408244 w 5745600"/>
              <a:gd name="connsiteY6" fmla="*/ 2941200 h 2941200"/>
              <a:gd name="connsiteX7" fmla="*/ 346731 w 5745600"/>
              <a:gd name="connsiteY7" fmla="*/ 2839947 h 2941200"/>
              <a:gd name="connsiteX8" fmla="*/ 0 w 5745600"/>
              <a:gd name="connsiteY8" fmla="*/ 1470600 h 2941200"/>
              <a:gd name="connsiteX9" fmla="*/ 346731 w 5745600"/>
              <a:gd name="connsiteY9" fmla="*/ 101253 h 2941200"/>
              <a:gd name="connsiteX10" fmla="*/ 408244 w 5745600"/>
              <a:gd name="connsiteY10" fmla="*/ 0 h 294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45600" h="2941200">
                <a:moveTo>
                  <a:pt x="408244" y="0"/>
                </a:moveTo>
                <a:lnTo>
                  <a:pt x="5337356" y="0"/>
                </a:lnTo>
                <a:lnTo>
                  <a:pt x="5398869" y="101253"/>
                </a:lnTo>
                <a:cubicBezTo>
                  <a:pt x="5619995" y="508309"/>
                  <a:pt x="5745600" y="974786"/>
                  <a:pt x="5745600" y="1470600"/>
                </a:cubicBezTo>
                <a:cubicBezTo>
                  <a:pt x="5745600" y="1966414"/>
                  <a:pt x="5619995" y="2432891"/>
                  <a:pt x="5398869" y="2839947"/>
                </a:cubicBezTo>
                <a:lnTo>
                  <a:pt x="5337356" y="2941200"/>
                </a:lnTo>
                <a:lnTo>
                  <a:pt x="408244" y="2941200"/>
                </a:lnTo>
                <a:lnTo>
                  <a:pt x="346731" y="2839947"/>
                </a:lnTo>
                <a:cubicBezTo>
                  <a:pt x="125605" y="2432891"/>
                  <a:pt x="0" y="1966414"/>
                  <a:pt x="0" y="1470600"/>
                </a:cubicBezTo>
                <a:cubicBezTo>
                  <a:pt x="0" y="974786"/>
                  <a:pt x="125605" y="508309"/>
                  <a:pt x="346731" y="101253"/>
                </a:cubicBezTo>
                <a:lnTo>
                  <a:pt x="408244" y="0"/>
                </a:lnTo>
                <a:close/>
              </a:path>
            </a:pathLst>
          </a:custGeom>
          <a:solidFill>
            <a:srgbClr val="00642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JO" sz="3200" dirty="0">
                <a:solidFill>
                  <a:schemeClr val="bg1"/>
                </a:solidFill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cs typeface="AF_Najed" pitchFamily="2" charset="-78"/>
              </a:rPr>
              <a:t>في أي عام تم اكتشاف النفط في المملكة العربية السعودية؟</a:t>
            </a:r>
          </a:p>
        </p:txBody>
      </p:sp>
      <p:sp>
        <p:nvSpPr>
          <p:cNvPr id="12" name="السؤال 1">
            <a:extLst>
              <a:ext uri="{FF2B5EF4-FFF2-40B4-BE49-F238E27FC236}">
                <a16:creationId xmlns:a16="http://schemas.microsoft.com/office/drawing/2014/main" id="{744BD38D-63A6-C9E6-072D-DC2B6876C308}"/>
              </a:ext>
            </a:extLst>
          </p:cNvPr>
          <p:cNvSpPr/>
          <p:nvPr/>
        </p:nvSpPr>
        <p:spPr>
          <a:xfrm>
            <a:off x="8549670" y="556200"/>
            <a:ext cx="545044" cy="2941200"/>
          </a:xfrm>
          <a:custGeom>
            <a:avLst/>
            <a:gdLst>
              <a:gd name="connsiteX0" fmla="*/ 0 w 545044"/>
              <a:gd name="connsiteY0" fmla="*/ 0 h 2941200"/>
              <a:gd name="connsiteX1" fmla="*/ 169129 w 545044"/>
              <a:gd name="connsiteY1" fmla="*/ 0 h 2941200"/>
              <a:gd name="connsiteX2" fmla="*/ 545044 w 545044"/>
              <a:gd name="connsiteY2" fmla="*/ 375915 h 2941200"/>
              <a:gd name="connsiteX3" fmla="*/ 545044 w 545044"/>
              <a:gd name="connsiteY3" fmla="*/ 2565285 h 2941200"/>
              <a:gd name="connsiteX4" fmla="*/ 169129 w 545044"/>
              <a:gd name="connsiteY4" fmla="*/ 2941200 h 2941200"/>
              <a:gd name="connsiteX5" fmla="*/ 0 w 545044"/>
              <a:gd name="connsiteY5" fmla="*/ 2941200 h 2941200"/>
              <a:gd name="connsiteX6" fmla="*/ 61513 w 545044"/>
              <a:gd name="connsiteY6" fmla="*/ 2839947 h 2941200"/>
              <a:gd name="connsiteX7" fmla="*/ 408244 w 545044"/>
              <a:gd name="connsiteY7" fmla="*/ 1470600 h 2941200"/>
              <a:gd name="connsiteX8" fmla="*/ 61513 w 545044"/>
              <a:gd name="connsiteY8" fmla="*/ 101253 h 2941200"/>
              <a:gd name="connsiteX9" fmla="*/ 0 w 545044"/>
              <a:gd name="connsiteY9" fmla="*/ 0 h 294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5044" h="2941200">
                <a:moveTo>
                  <a:pt x="0" y="0"/>
                </a:moveTo>
                <a:lnTo>
                  <a:pt x="169129" y="0"/>
                </a:lnTo>
                <a:cubicBezTo>
                  <a:pt x="376741" y="0"/>
                  <a:pt x="545044" y="168303"/>
                  <a:pt x="545044" y="375915"/>
                </a:cubicBezTo>
                <a:lnTo>
                  <a:pt x="545044" y="2565285"/>
                </a:lnTo>
                <a:cubicBezTo>
                  <a:pt x="545044" y="2772897"/>
                  <a:pt x="376741" y="2941200"/>
                  <a:pt x="169129" y="2941200"/>
                </a:cubicBezTo>
                <a:lnTo>
                  <a:pt x="0" y="2941200"/>
                </a:lnTo>
                <a:lnTo>
                  <a:pt x="61513" y="2839947"/>
                </a:lnTo>
                <a:cubicBezTo>
                  <a:pt x="282639" y="2432891"/>
                  <a:pt x="408244" y="1966414"/>
                  <a:pt x="408244" y="1470600"/>
                </a:cubicBezTo>
                <a:cubicBezTo>
                  <a:pt x="408244" y="974786"/>
                  <a:pt x="282639" y="508309"/>
                  <a:pt x="61513" y="101253"/>
                </a:cubicBezTo>
                <a:lnTo>
                  <a:pt x="0" y="0"/>
                </a:ln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sp>
        <p:nvSpPr>
          <p:cNvPr id="13" name="السؤال 2">
            <a:extLst>
              <a:ext uri="{FF2B5EF4-FFF2-40B4-BE49-F238E27FC236}">
                <a16:creationId xmlns:a16="http://schemas.microsoft.com/office/drawing/2014/main" id="{904549FD-B59F-D08D-B69A-56F284057D68}"/>
              </a:ext>
            </a:extLst>
          </p:cNvPr>
          <p:cNvSpPr/>
          <p:nvPr/>
        </p:nvSpPr>
        <p:spPr>
          <a:xfrm>
            <a:off x="3097286" y="556200"/>
            <a:ext cx="545044" cy="2941200"/>
          </a:xfrm>
          <a:custGeom>
            <a:avLst/>
            <a:gdLst>
              <a:gd name="connsiteX0" fmla="*/ 375915 w 545044"/>
              <a:gd name="connsiteY0" fmla="*/ 0 h 2941200"/>
              <a:gd name="connsiteX1" fmla="*/ 545044 w 545044"/>
              <a:gd name="connsiteY1" fmla="*/ 0 h 2941200"/>
              <a:gd name="connsiteX2" fmla="*/ 483531 w 545044"/>
              <a:gd name="connsiteY2" fmla="*/ 101253 h 2941200"/>
              <a:gd name="connsiteX3" fmla="*/ 136800 w 545044"/>
              <a:gd name="connsiteY3" fmla="*/ 1470600 h 2941200"/>
              <a:gd name="connsiteX4" fmla="*/ 483531 w 545044"/>
              <a:gd name="connsiteY4" fmla="*/ 2839947 h 2941200"/>
              <a:gd name="connsiteX5" fmla="*/ 545044 w 545044"/>
              <a:gd name="connsiteY5" fmla="*/ 2941200 h 2941200"/>
              <a:gd name="connsiteX6" fmla="*/ 375915 w 545044"/>
              <a:gd name="connsiteY6" fmla="*/ 2941200 h 2941200"/>
              <a:gd name="connsiteX7" fmla="*/ 0 w 545044"/>
              <a:gd name="connsiteY7" fmla="*/ 2565285 h 2941200"/>
              <a:gd name="connsiteX8" fmla="*/ 0 w 545044"/>
              <a:gd name="connsiteY8" fmla="*/ 375915 h 2941200"/>
              <a:gd name="connsiteX9" fmla="*/ 375915 w 545044"/>
              <a:gd name="connsiteY9" fmla="*/ 0 h 294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5044" h="2941200">
                <a:moveTo>
                  <a:pt x="375915" y="0"/>
                </a:moveTo>
                <a:lnTo>
                  <a:pt x="545044" y="0"/>
                </a:lnTo>
                <a:lnTo>
                  <a:pt x="483531" y="101253"/>
                </a:lnTo>
                <a:cubicBezTo>
                  <a:pt x="262405" y="508309"/>
                  <a:pt x="136800" y="974786"/>
                  <a:pt x="136800" y="1470600"/>
                </a:cubicBezTo>
                <a:cubicBezTo>
                  <a:pt x="136800" y="1966414"/>
                  <a:pt x="262405" y="2432891"/>
                  <a:pt x="483531" y="2839947"/>
                </a:cubicBezTo>
                <a:lnTo>
                  <a:pt x="545044" y="2941200"/>
                </a:lnTo>
                <a:lnTo>
                  <a:pt x="375915" y="2941200"/>
                </a:lnTo>
                <a:cubicBezTo>
                  <a:pt x="168303" y="2941200"/>
                  <a:pt x="0" y="2772897"/>
                  <a:pt x="0" y="2565285"/>
                </a:cubicBezTo>
                <a:lnTo>
                  <a:pt x="0" y="375915"/>
                </a:lnTo>
                <a:cubicBezTo>
                  <a:pt x="0" y="168303"/>
                  <a:pt x="168303" y="0"/>
                  <a:pt x="375915" y="0"/>
                </a:cubicBez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sp>
        <p:nvSpPr>
          <p:cNvPr id="26" name="جواب صحيح">
            <a:extLst>
              <a:ext uri="{FF2B5EF4-FFF2-40B4-BE49-F238E27FC236}">
                <a16:creationId xmlns:a16="http://schemas.microsoft.com/office/drawing/2014/main" id="{153A2515-7A2C-7388-E1F0-ACE131B15ADD}"/>
              </a:ext>
            </a:extLst>
          </p:cNvPr>
          <p:cNvSpPr/>
          <p:nvPr/>
        </p:nvSpPr>
        <p:spPr>
          <a:xfrm>
            <a:off x="3223200" y="3839400"/>
            <a:ext cx="5745600" cy="547200"/>
          </a:xfrm>
          <a:custGeom>
            <a:avLst/>
            <a:gdLst>
              <a:gd name="connsiteX0" fmla="*/ 83302 w 5745600"/>
              <a:gd name="connsiteY0" fmla="*/ 0 h 547200"/>
              <a:gd name="connsiteX1" fmla="*/ 5662298 w 5745600"/>
              <a:gd name="connsiteY1" fmla="*/ 0 h 547200"/>
              <a:gd name="connsiteX2" fmla="*/ 5687235 w 5745600"/>
              <a:gd name="connsiteY2" fmla="*/ 39255 h 547200"/>
              <a:gd name="connsiteX3" fmla="*/ 5745600 w 5745600"/>
              <a:gd name="connsiteY3" fmla="*/ 273600 h 547200"/>
              <a:gd name="connsiteX4" fmla="*/ 5687235 w 5745600"/>
              <a:gd name="connsiteY4" fmla="*/ 507945 h 547200"/>
              <a:gd name="connsiteX5" fmla="*/ 5662298 w 5745600"/>
              <a:gd name="connsiteY5" fmla="*/ 547200 h 547200"/>
              <a:gd name="connsiteX6" fmla="*/ 83302 w 5745600"/>
              <a:gd name="connsiteY6" fmla="*/ 547200 h 547200"/>
              <a:gd name="connsiteX7" fmla="*/ 58365 w 5745600"/>
              <a:gd name="connsiteY7" fmla="*/ 507945 h 547200"/>
              <a:gd name="connsiteX8" fmla="*/ 0 w 5745600"/>
              <a:gd name="connsiteY8" fmla="*/ 273600 h 547200"/>
              <a:gd name="connsiteX9" fmla="*/ 58365 w 5745600"/>
              <a:gd name="connsiteY9" fmla="*/ 39255 h 547200"/>
              <a:gd name="connsiteX10" fmla="*/ 83302 w 5745600"/>
              <a:gd name="connsiteY10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45600" h="547200">
                <a:moveTo>
                  <a:pt x="83302" y="0"/>
                </a:moveTo>
                <a:lnTo>
                  <a:pt x="5662298" y="0"/>
                </a:lnTo>
                <a:lnTo>
                  <a:pt x="5687235" y="39255"/>
                </a:lnTo>
                <a:cubicBezTo>
                  <a:pt x="5725503" y="114951"/>
                  <a:pt x="5745600" y="193326"/>
                  <a:pt x="5745600" y="273600"/>
                </a:cubicBezTo>
                <a:cubicBezTo>
                  <a:pt x="5745600" y="353875"/>
                  <a:pt x="5725503" y="432250"/>
                  <a:pt x="5687235" y="507945"/>
                </a:cubicBezTo>
                <a:lnTo>
                  <a:pt x="5662298" y="547200"/>
                </a:lnTo>
                <a:lnTo>
                  <a:pt x="83302" y="547200"/>
                </a:lnTo>
                <a:lnTo>
                  <a:pt x="58365" y="507945"/>
                </a:lnTo>
                <a:cubicBezTo>
                  <a:pt x="20097" y="432250"/>
                  <a:pt x="0" y="353875"/>
                  <a:pt x="0" y="273600"/>
                </a:cubicBezTo>
                <a:cubicBezTo>
                  <a:pt x="0" y="193326"/>
                  <a:pt x="20097" y="114951"/>
                  <a:pt x="58365" y="39255"/>
                </a:cubicBezTo>
                <a:lnTo>
                  <a:pt x="83302" y="0"/>
                </a:lnTo>
                <a:close/>
              </a:path>
            </a:pathLst>
          </a:custGeom>
          <a:solidFill>
            <a:srgbClr val="00642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JO" sz="2800" dirty="0">
                <a:solidFill>
                  <a:schemeClr val="bg1"/>
                </a:solidFill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cs typeface="AF_Najed" pitchFamily="2" charset="-78"/>
              </a:rPr>
              <a:t>عام 1937 م</a:t>
            </a:r>
          </a:p>
        </p:txBody>
      </p:sp>
      <p:sp>
        <p:nvSpPr>
          <p:cNvPr id="23" name="صحيح 1">
            <a:extLst>
              <a:ext uri="{FF2B5EF4-FFF2-40B4-BE49-F238E27FC236}">
                <a16:creationId xmlns:a16="http://schemas.microsoft.com/office/drawing/2014/main" id="{3685DC00-E367-FEE0-0BA7-D896DEBCD3B4}"/>
              </a:ext>
            </a:extLst>
          </p:cNvPr>
          <p:cNvSpPr/>
          <p:nvPr/>
        </p:nvSpPr>
        <p:spPr>
          <a:xfrm>
            <a:off x="8874612" y="3839400"/>
            <a:ext cx="220102" cy="547200"/>
          </a:xfrm>
          <a:custGeom>
            <a:avLst/>
            <a:gdLst>
              <a:gd name="connsiteX0" fmla="*/ 0 w 220102"/>
              <a:gd name="connsiteY0" fmla="*/ 0 h 547200"/>
              <a:gd name="connsiteX1" fmla="*/ 128900 w 220102"/>
              <a:gd name="connsiteY1" fmla="*/ 0 h 547200"/>
              <a:gd name="connsiteX2" fmla="*/ 220102 w 220102"/>
              <a:gd name="connsiteY2" fmla="*/ 91202 h 547200"/>
              <a:gd name="connsiteX3" fmla="*/ 220102 w 220102"/>
              <a:gd name="connsiteY3" fmla="*/ 455998 h 547200"/>
              <a:gd name="connsiteX4" fmla="*/ 128900 w 220102"/>
              <a:gd name="connsiteY4" fmla="*/ 547200 h 547200"/>
              <a:gd name="connsiteX5" fmla="*/ 0 w 220102"/>
              <a:gd name="connsiteY5" fmla="*/ 547200 h 547200"/>
              <a:gd name="connsiteX6" fmla="*/ 24937 w 220102"/>
              <a:gd name="connsiteY6" fmla="*/ 507945 h 547200"/>
              <a:gd name="connsiteX7" fmla="*/ 83302 w 220102"/>
              <a:gd name="connsiteY7" fmla="*/ 273600 h 547200"/>
              <a:gd name="connsiteX8" fmla="*/ 24937 w 220102"/>
              <a:gd name="connsiteY8" fmla="*/ 39255 h 547200"/>
              <a:gd name="connsiteX9" fmla="*/ 0 w 220102"/>
              <a:gd name="connsiteY9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102" h="547200">
                <a:moveTo>
                  <a:pt x="0" y="0"/>
                </a:moveTo>
                <a:lnTo>
                  <a:pt x="128900" y="0"/>
                </a:lnTo>
                <a:cubicBezTo>
                  <a:pt x="179269" y="0"/>
                  <a:pt x="220102" y="40833"/>
                  <a:pt x="220102" y="91202"/>
                </a:cubicBezTo>
                <a:lnTo>
                  <a:pt x="220102" y="455998"/>
                </a:lnTo>
                <a:cubicBezTo>
                  <a:pt x="220102" y="506367"/>
                  <a:pt x="179269" y="547200"/>
                  <a:pt x="128900" y="547200"/>
                </a:cubicBezTo>
                <a:lnTo>
                  <a:pt x="0" y="547200"/>
                </a:lnTo>
                <a:lnTo>
                  <a:pt x="24937" y="507945"/>
                </a:lnTo>
                <a:cubicBezTo>
                  <a:pt x="63205" y="432250"/>
                  <a:pt x="83302" y="353875"/>
                  <a:pt x="83302" y="273600"/>
                </a:cubicBezTo>
                <a:cubicBezTo>
                  <a:pt x="83302" y="193326"/>
                  <a:pt x="63205" y="114951"/>
                  <a:pt x="24937" y="39255"/>
                </a:cubicBezTo>
                <a:lnTo>
                  <a:pt x="0" y="0"/>
                </a:ln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sp>
        <p:nvSpPr>
          <p:cNvPr id="24" name="صحيح 2">
            <a:extLst>
              <a:ext uri="{FF2B5EF4-FFF2-40B4-BE49-F238E27FC236}">
                <a16:creationId xmlns:a16="http://schemas.microsoft.com/office/drawing/2014/main" id="{718B0EEE-7808-D2AA-59CF-C967F6A9EF88}"/>
              </a:ext>
            </a:extLst>
          </p:cNvPr>
          <p:cNvSpPr/>
          <p:nvPr/>
        </p:nvSpPr>
        <p:spPr>
          <a:xfrm>
            <a:off x="3097286" y="3839400"/>
            <a:ext cx="220102" cy="547200"/>
          </a:xfrm>
          <a:custGeom>
            <a:avLst/>
            <a:gdLst>
              <a:gd name="connsiteX0" fmla="*/ 91202 w 220102"/>
              <a:gd name="connsiteY0" fmla="*/ 0 h 547200"/>
              <a:gd name="connsiteX1" fmla="*/ 220102 w 220102"/>
              <a:gd name="connsiteY1" fmla="*/ 0 h 547200"/>
              <a:gd name="connsiteX2" fmla="*/ 195165 w 220102"/>
              <a:gd name="connsiteY2" fmla="*/ 39255 h 547200"/>
              <a:gd name="connsiteX3" fmla="*/ 136800 w 220102"/>
              <a:gd name="connsiteY3" fmla="*/ 273600 h 547200"/>
              <a:gd name="connsiteX4" fmla="*/ 195165 w 220102"/>
              <a:gd name="connsiteY4" fmla="*/ 507945 h 547200"/>
              <a:gd name="connsiteX5" fmla="*/ 220102 w 220102"/>
              <a:gd name="connsiteY5" fmla="*/ 547200 h 547200"/>
              <a:gd name="connsiteX6" fmla="*/ 91202 w 220102"/>
              <a:gd name="connsiteY6" fmla="*/ 547200 h 547200"/>
              <a:gd name="connsiteX7" fmla="*/ 0 w 220102"/>
              <a:gd name="connsiteY7" fmla="*/ 455998 h 547200"/>
              <a:gd name="connsiteX8" fmla="*/ 0 w 220102"/>
              <a:gd name="connsiteY8" fmla="*/ 91202 h 547200"/>
              <a:gd name="connsiteX9" fmla="*/ 91202 w 220102"/>
              <a:gd name="connsiteY9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102" h="547200">
                <a:moveTo>
                  <a:pt x="91202" y="0"/>
                </a:moveTo>
                <a:lnTo>
                  <a:pt x="220102" y="0"/>
                </a:lnTo>
                <a:lnTo>
                  <a:pt x="195165" y="39255"/>
                </a:lnTo>
                <a:cubicBezTo>
                  <a:pt x="156897" y="114951"/>
                  <a:pt x="136800" y="193326"/>
                  <a:pt x="136800" y="273600"/>
                </a:cubicBezTo>
                <a:cubicBezTo>
                  <a:pt x="136800" y="353875"/>
                  <a:pt x="156897" y="432250"/>
                  <a:pt x="195165" y="507945"/>
                </a:cubicBezTo>
                <a:lnTo>
                  <a:pt x="220102" y="547200"/>
                </a:lnTo>
                <a:lnTo>
                  <a:pt x="91202" y="547200"/>
                </a:lnTo>
                <a:cubicBezTo>
                  <a:pt x="40833" y="547200"/>
                  <a:pt x="0" y="506367"/>
                  <a:pt x="0" y="455998"/>
                </a:cubicBezTo>
                <a:lnTo>
                  <a:pt x="0" y="91202"/>
                </a:lnTo>
                <a:cubicBezTo>
                  <a:pt x="0" y="40833"/>
                  <a:pt x="40833" y="0"/>
                  <a:pt x="91202" y="0"/>
                </a:cubicBez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sp>
        <p:nvSpPr>
          <p:cNvPr id="28" name="جواب خطأ 1">
            <a:extLst>
              <a:ext uri="{FF2B5EF4-FFF2-40B4-BE49-F238E27FC236}">
                <a16:creationId xmlns:a16="http://schemas.microsoft.com/office/drawing/2014/main" id="{7C54DC08-335D-A09F-C5E3-BF718B37BD0B}"/>
              </a:ext>
            </a:extLst>
          </p:cNvPr>
          <p:cNvSpPr/>
          <p:nvPr/>
        </p:nvSpPr>
        <p:spPr>
          <a:xfrm>
            <a:off x="3223200" y="4523400"/>
            <a:ext cx="5745600" cy="547200"/>
          </a:xfrm>
          <a:custGeom>
            <a:avLst/>
            <a:gdLst>
              <a:gd name="connsiteX0" fmla="*/ 83302 w 5745600"/>
              <a:gd name="connsiteY0" fmla="*/ 0 h 547200"/>
              <a:gd name="connsiteX1" fmla="*/ 5662298 w 5745600"/>
              <a:gd name="connsiteY1" fmla="*/ 0 h 547200"/>
              <a:gd name="connsiteX2" fmla="*/ 5687235 w 5745600"/>
              <a:gd name="connsiteY2" fmla="*/ 39255 h 547200"/>
              <a:gd name="connsiteX3" fmla="*/ 5745600 w 5745600"/>
              <a:gd name="connsiteY3" fmla="*/ 273600 h 547200"/>
              <a:gd name="connsiteX4" fmla="*/ 5687235 w 5745600"/>
              <a:gd name="connsiteY4" fmla="*/ 507945 h 547200"/>
              <a:gd name="connsiteX5" fmla="*/ 5662298 w 5745600"/>
              <a:gd name="connsiteY5" fmla="*/ 547200 h 547200"/>
              <a:gd name="connsiteX6" fmla="*/ 83302 w 5745600"/>
              <a:gd name="connsiteY6" fmla="*/ 547200 h 547200"/>
              <a:gd name="connsiteX7" fmla="*/ 58365 w 5745600"/>
              <a:gd name="connsiteY7" fmla="*/ 507945 h 547200"/>
              <a:gd name="connsiteX8" fmla="*/ 0 w 5745600"/>
              <a:gd name="connsiteY8" fmla="*/ 273600 h 547200"/>
              <a:gd name="connsiteX9" fmla="*/ 58365 w 5745600"/>
              <a:gd name="connsiteY9" fmla="*/ 39255 h 547200"/>
              <a:gd name="connsiteX10" fmla="*/ 83302 w 5745600"/>
              <a:gd name="connsiteY10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45600" h="547200">
                <a:moveTo>
                  <a:pt x="83302" y="0"/>
                </a:moveTo>
                <a:lnTo>
                  <a:pt x="5662298" y="0"/>
                </a:lnTo>
                <a:lnTo>
                  <a:pt x="5687235" y="39255"/>
                </a:lnTo>
                <a:cubicBezTo>
                  <a:pt x="5725503" y="114951"/>
                  <a:pt x="5745600" y="193326"/>
                  <a:pt x="5745600" y="273600"/>
                </a:cubicBezTo>
                <a:cubicBezTo>
                  <a:pt x="5745600" y="353875"/>
                  <a:pt x="5725503" y="432250"/>
                  <a:pt x="5687235" y="507945"/>
                </a:cubicBezTo>
                <a:lnTo>
                  <a:pt x="5662298" y="547200"/>
                </a:lnTo>
                <a:lnTo>
                  <a:pt x="83302" y="547200"/>
                </a:lnTo>
                <a:lnTo>
                  <a:pt x="58365" y="507945"/>
                </a:lnTo>
                <a:cubicBezTo>
                  <a:pt x="20097" y="432250"/>
                  <a:pt x="0" y="353875"/>
                  <a:pt x="0" y="273600"/>
                </a:cubicBezTo>
                <a:cubicBezTo>
                  <a:pt x="0" y="193326"/>
                  <a:pt x="20097" y="114951"/>
                  <a:pt x="58365" y="39255"/>
                </a:cubicBezTo>
                <a:lnTo>
                  <a:pt x="83302" y="0"/>
                </a:lnTo>
                <a:close/>
              </a:path>
            </a:pathLst>
          </a:custGeom>
          <a:solidFill>
            <a:srgbClr val="00642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JO" sz="2800" dirty="0">
                <a:solidFill>
                  <a:schemeClr val="bg1"/>
                </a:solidFill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cs typeface="AF_Najed" pitchFamily="2" charset="-78"/>
              </a:rPr>
              <a:t>عام 1926 م</a:t>
            </a:r>
          </a:p>
        </p:txBody>
      </p:sp>
      <p:sp>
        <p:nvSpPr>
          <p:cNvPr id="29" name="خطأ 1-1">
            <a:extLst>
              <a:ext uri="{FF2B5EF4-FFF2-40B4-BE49-F238E27FC236}">
                <a16:creationId xmlns:a16="http://schemas.microsoft.com/office/drawing/2014/main" id="{7CF0DBBD-1632-BC8B-336B-E54B07AB7674}"/>
              </a:ext>
            </a:extLst>
          </p:cNvPr>
          <p:cNvSpPr/>
          <p:nvPr/>
        </p:nvSpPr>
        <p:spPr>
          <a:xfrm>
            <a:off x="8874612" y="4523400"/>
            <a:ext cx="220102" cy="547200"/>
          </a:xfrm>
          <a:custGeom>
            <a:avLst/>
            <a:gdLst>
              <a:gd name="connsiteX0" fmla="*/ 0 w 220102"/>
              <a:gd name="connsiteY0" fmla="*/ 0 h 547200"/>
              <a:gd name="connsiteX1" fmla="*/ 128900 w 220102"/>
              <a:gd name="connsiteY1" fmla="*/ 0 h 547200"/>
              <a:gd name="connsiteX2" fmla="*/ 220102 w 220102"/>
              <a:gd name="connsiteY2" fmla="*/ 91202 h 547200"/>
              <a:gd name="connsiteX3" fmla="*/ 220102 w 220102"/>
              <a:gd name="connsiteY3" fmla="*/ 455998 h 547200"/>
              <a:gd name="connsiteX4" fmla="*/ 128900 w 220102"/>
              <a:gd name="connsiteY4" fmla="*/ 547200 h 547200"/>
              <a:gd name="connsiteX5" fmla="*/ 0 w 220102"/>
              <a:gd name="connsiteY5" fmla="*/ 547200 h 547200"/>
              <a:gd name="connsiteX6" fmla="*/ 24937 w 220102"/>
              <a:gd name="connsiteY6" fmla="*/ 507945 h 547200"/>
              <a:gd name="connsiteX7" fmla="*/ 83302 w 220102"/>
              <a:gd name="connsiteY7" fmla="*/ 273600 h 547200"/>
              <a:gd name="connsiteX8" fmla="*/ 24937 w 220102"/>
              <a:gd name="connsiteY8" fmla="*/ 39255 h 547200"/>
              <a:gd name="connsiteX9" fmla="*/ 0 w 220102"/>
              <a:gd name="connsiteY9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102" h="547200">
                <a:moveTo>
                  <a:pt x="0" y="0"/>
                </a:moveTo>
                <a:lnTo>
                  <a:pt x="128900" y="0"/>
                </a:lnTo>
                <a:cubicBezTo>
                  <a:pt x="179269" y="0"/>
                  <a:pt x="220102" y="40833"/>
                  <a:pt x="220102" y="91202"/>
                </a:cubicBezTo>
                <a:lnTo>
                  <a:pt x="220102" y="455998"/>
                </a:lnTo>
                <a:cubicBezTo>
                  <a:pt x="220102" y="506367"/>
                  <a:pt x="179269" y="547200"/>
                  <a:pt x="128900" y="547200"/>
                </a:cubicBezTo>
                <a:lnTo>
                  <a:pt x="0" y="547200"/>
                </a:lnTo>
                <a:lnTo>
                  <a:pt x="24937" y="507945"/>
                </a:lnTo>
                <a:cubicBezTo>
                  <a:pt x="63205" y="432250"/>
                  <a:pt x="83302" y="353875"/>
                  <a:pt x="83302" y="273600"/>
                </a:cubicBezTo>
                <a:cubicBezTo>
                  <a:pt x="83302" y="193326"/>
                  <a:pt x="63205" y="114951"/>
                  <a:pt x="24937" y="39255"/>
                </a:cubicBezTo>
                <a:lnTo>
                  <a:pt x="0" y="0"/>
                </a:ln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sp>
        <p:nvSpPr>
          <p:cNvPr id="30" name="خطأ 2-1">
            <a:extLst>
              <a:ext uri="{FF2B5EF4-FFF2-40B4-BE49-F238E27FC236}">
                <a16:creationId xmlns:a16="http://schemas.microsoft.com/office/drawing/2014/main" id="{86515A35-BC76-7837-F063-D1EDCF10C375}"/>
              </a:ext>
            </a:extLst>
          </p:cNvPr>
          <p:cNvSpPr/>
          <p:nvPr/>
        </p:nvSpPr>
        <p:spPr>
          <a:xfrm>
            <a:off x="3097286" y="4523400"/>
            <a:ext cx="220102" cy="547200"/>
          </a:xfrm>
          <a:custGeom>
            <a:avLst/>
            <a:gdLst>
              <a:gd name="connsiteX0" fmla="*/ 91202 w 220102"/>
              <a:gd name="connsiteY0" fmla="*/ 0 h 547200"/>
              <a:gd name="connsiteX1" fmla="*/ 220102 w 220102"/>
              <a:gd name="connsiteY1" fmla="*/ 0 h 547200"/>
              <a:gd name="connsiteX2" fmla="*/ 195165 w 220102"/>
              <a:gd name="connsiteY2" fmla="*/ 39255 h 547200"/>
              <a:gd name="connsiteX3" fmla="*/ 136800 w 220102"/>
              <a:gd name="connsiteY3" fmla="*/ 273600 h 547200"/>
              <a:gd name="connsiteX4" fmla="*/ 195165 w 220102"/>
              <a:gd name="connsiteY4" fmla="*/ 507945 h 547200"/>
              <a:gd name="connsiteX5" fmla="*/ 220102 w 220102"/>
              <a:gd name="connsiteY5" fmla="*/ 547200 h 547200"/>
              <a:gd name="connsiteX6" fmla="*/ 91202 w 220102"/>
              <a:gd name="connsiteY6" fmla="*/ 547200 h 547200"/>
              <a:gd name="connsiteX7" fmla="*/ 0 w 220102"/>
              <a:gd name="connsiteY7" fmla="*/ 455998 h 547200"/>
              <a:gd name="connsiteX8" fmla="*/ 0 w 220102"/>
              <a:gd name="connsiteY8" fmla="*/ 91202 h 547200"/>
              <a:gd name="connsiteX9" fmla="*/ 91202 w 220102"/>
              <a:gd name="connsiteY9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102" h="547200">
                <a:moveTo>
                  <a:pt x="91202" y="0"/>
                </a:moveTo>
                <a:lnTo>
                  <a:pt x="220102" y="0"/>
                </a:lnTo>
                <a:lnTo>
                  <a:pt x="195165" y="39255"/>
                </a:lnTo>
                <a:cubicBezTo>
                  <a:pt x="156897" y="114951"/>
                  <a:pt x="136800" y="193326"/>
                  <a:pt x="136800" y="273600"/>
                </a:cubicBezTo>
                <a:cubicBezTo>
                  <a:pt x="136800" y="353875"/>
                  <a:pt x="156897" y="432250"/>
                  <a:pt x="195165" y="507945"/>
                </a:cubicBezTo>
                <a:lnTo>
                  <a:pt x="220102" y="547200"/>
                </a:lnTo>
                <a:lnTo>
                  <a:pt x="91202" y="547200"/>
                </a:lnTo>
                <a:cubicBezTo>
                  <a:pt x="40833" y="547200"/>
                  <a:pt x="0" y="506367"/>
                  <a:pt x="0" y="455998"/>
                </a:cubicBezTo>
                <a:lnTo>
                  <a:pt x="0" y="91202"/>
                </a:lnTo>
                <a:cubicBezTo>
                  <a:pt x="0" y="40833"/>
                  <a:pt x="40833" y="0"/>
                  <a:pt x="91202" y="0"/>
                </a:cubicBez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sp>
        <p:nvSpPr>
          <p:cNvPr id="31" name="جواب خطأ 2">
            <a:extLst>
              <a:ext uri="{FF2B5EF4-FFF2-40B4-BE49-F238E27FC236}">
                <a16:creationId xmlns:a16="http://schemas.microsoft.com/office/drawing/2014/main" id="{21A1B915-12CB-8262-6D4E-9FA04BD182CD}"/>
              </a:ext>
            </a:extLst>
          </p:cNvPr>
          <p:cNvSpPr/>
          <p:nvPr/>
        </p:nvSpPr>
        <p:spPr>
          <a:xfrm>
            <a:off x="3223200" y="5207400"/>
            <a:ext cx="5745600" cy="547200"/>
          </a:xfrm>
          <a:custGeom>
            <a:avLst/>
            <a:gdLst>
              <a:gd name="connsiteX0" fmla="*/ 83302 w 5745600"/>
              <a:gd name="connsiteY0" fmla="*/ 0 h 547200"/>
              <a:gd name="connsiteX1" fmla="*/ 5662298 w 5745600"/>
              <a:gd name="connsiteY1" fmla="*/ 0 h 547200"/>
              <a:gd name="connsiteX2" fmla="*/ 5687235 w 5745600"/>
              <a:gd name="connsiteY2" fmla="*/ 39255 h 547200"/>
              <a:gd name="connsiteX3" fmla="*/ 5745600 w 5745600"/>
              <a:gd name="connsiteY3" fmla="*/ 273600 h 547200"/>
              <a:gd name="connsiteX4" fmla="*/ 5687235 w 5745600"/>
              <a:gd name="connsiteY4" fmla="*/ 507945 h 547200"/>
              <a:gd name="connsiteX5" fmla="*/ 5662298 w 5745600"/>
              <a:gd name="connsiteY5" fmla="*/ 547200 h 547200"/>
              <a:gd name="connsiteX6" fmla="*/ 83302 w 5745600"/>
              <a:gd name="connsiteY6" fmla="*/ 547200 h 547200"/>
              <a:gd name="connsiteX7" fmla="*/ 58365 w 5745600"/>
              <a:gd name="connsiteY7" fmla="*/ 507945 h 547200"/>
              <a:gd name="connsiteX8" fmla="*/ 0 w 5745600"/>
              <a:gd name="connsiteY8" fmla="*/ 273600 h 547200"/>
              <a:gd name="connsiteX9" fmla="*/ 58365 w 5745600"/>
              <a:gd name="connsiteY9" fmla="*/ 39255 h 547200"/>
              <a:gd name="connsiteX10" fmla="*/ 83302 w 5745600"/>
              <a:gd name="connsiteY10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45600" h="547200">
                <a:moveTo>
                  <a:pt x="83302" y="0"/>
                </a:moveTo>
                <a:lnTo>
                  <a:pt x="5662298" y="0"/>
                </a:lnTo>
                <a:lnTo>
                  <a:pt x="5687235" y="39255"/>
                </a:lnTo>
                <a:cubicBezTo>
                  <a:pt x="5725503" y="114951"/>
                  <a:pt x="5745600" y="193326"/>
                  <a:pt x="5745600" y="273600"/>
                </a:cubicBezTo>
                <a:cubicBezTo>
                  <a:pt x="5745600" y="353875"/>
                  <a:pt x="5725503" y="432250"/>
                  <a:pt x="5687235" y="507945"/>
                </a:cubicBezTo>
                <a:lnTo>
                  <a:pt x="5662298" y="547200"/>
                </a:lnTo>
                <a:lnTo>
                  <a:pt x="83302" y="547200"/>
                </a:lnTo>
                <a:lnTo>
                  <a:pt x="58365" y="507945"/>
                </a:lnTo>
                <a:cubicBezTo>
                  <a:pt x="20097" y="432250"/>
                  <a:pt x="0" y="353875"/>
                  <a:pt x="0" y="273600"/>
                </a:cubicBezTo>
                <a:cubicBezTo>
                  <a:pt x="0" y="193326"/>
                  <a:pt x="20097" y="114951"/>
                  <a:pt x="58365" y="39255"/>
                </a:cubicBezTo>
                <a:lnTo>
                  <a:pt x="83302" y="0"/>
                </a:lnTo>
                <a:close/>
              </a:path>
            </a:pathLst>
          </a:custGeom>
          <a:solidFill>
            <a:srgbClr val="00642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JO" sz="2800" dirty="0">
                <a:solidFill>
                  <a:schemeClr val="bg1"/>
                </a:solidFill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cs typeface="AF_Najed" pitchFamily="2" charset="-78"/>
              </a:rPr>
              <a:t>عام 1942 م</a:t>
            </a:r>
          </a:p>
        </p:txBody>
      </p:sp>
      <p:sp>
        <p:nvSpPr>
          <p:cNvPr id="32" name="خطأ 2-1">
            <a:extLst>
              <a:ext uri="{FF2B5EF4-FFF2-40B4-BE49-F238E27FC236}">
                <a16:creationId xmlns:a16="http://schemas.microsoft.com/office/drawing/2014/main" id="{76CFA7CD-3A82-8B3D-88CC-BED85FB96CE5}"/>
              </a:ext>
            </a:extLst>
          </p:cNvPr>
          <p:cNvSpPr/>
          <p:nvPr/>
        </p:nvSpPr>
        <p:spPr>
          <a:xfrm>
            <a:off x="8874612" y="5207400"/>
            <a:ext cx="220102" cy="547200"/>
          </a:xfrm>
          <a:custGeom>
            <a:avLst/>
            <a:gdLst>
              <a:gd name="connsiteX0" fmla="*/ 0 w 220102"/>
              <a:gd name="connsiteY0" fmla="*/ 0 h 547200"/>
              <a:gd name="connsiteX1" fmla="*/ 128900 w 220102"/>
              <a:gd name="connsiteY1" fmla="*/ 0 h 547200"/>
              <a:gd name="connsiteX2" fmla="*/ 220102 w 220102"/>
              <a:gd name="connsiteY2" fmla="*/ 91202 h 547200"/>
              <a:gd name="connsiteX3" fmla="*/ 220102 w 220102"/>
              <a:gd name="connsiteY3" fmla="*/ 455998 h 547200"/>
              <a:gd name="connsiteX4" fmla="*/ 128900 w 220102"/>
              <a:gd name="connsiteY4" fmla="*/ 547200 h 547200"/>
              <a:gd name="connsiteX5" fmla="*/ 0 w 220102"/>
              <a:gd name="connsiteY5" fmla="*/ 547200 h 547200"/>
              <a:gd name="connsiteX6" fmla="*/ 24937 w 220102"/>
              <a:gd name="connsiteY6" fmla="*/ 507945 h 547200"/>
              <a:gd name="connsiteX7" fmla="*/ 83302 w 220102"/>
              <a:gd name="connsiteY7" fmla="*/ 273600 h 547200"/>
              <a:gd name="connsiteX8" fmla="*/ 24937 w 220102"/>
              <a:gd name="connsiteY8" fmla="*/ 39255 h 547200"/>
              <a:gd name="connsiteX9" fmla="*/ 0 w 220102"/>
              <a:gd name="connsiteY9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102" h="547200">
                <a:moveTo>
                  <a:pt x="0" y="0"/>
                </a:moveTo>
                <a:lnTo>
                  <a:pt x="128900" y="0"/>
                </a:lnTo>
                <a:cubicBezTo>
                  <a:pt x="179269" y="0"/>
                  <a:pt x="220102" y="40833"/>
                  <a:pt x="220102" y="91202"/>
                </a:cubicBezTo>
                <a:lnTo>
                  <a:pt x="220102" y="455998"/>
                </a:lnTo>
                <a:cubicBezTo>
                  <a:pt x="220102" y="506367"/>
                  <a:pt x="179269" y="547200"/>
                  <a:pt x="128900" y="547200"/>
                </a:cubicBezTo>
                <a:lnTo>
                  <a:pt x="0" y="547200"/>
                </a:lnTo>
                <a:lnTo>
                  <a:pt x="24937" y="507945"/>
                </a:lnTo>
                <a:cubicBezTo>
                  <a:pt x="63205" y="432250"/>
                  <a:pt x="83302" y="353875"/>
                  <a:pt x="83302" y="273600"/>
                </a:cubicBezTo>
                <a:cubicBezTo>
                  <a:pt x="83302" y="193326"/>
                  <a:pt x="63205" y="114951"/>
                  <a:pt x="24937" y="39255"/>
                </a:cubicBezTo>
                <a:lnTo>
                  <a:pt x="0" y="0"/>
                </a:ln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 rtl="0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sp>
        <p:nvSpPr>
          <p:cNvPr id="33" name="خطأ 2-2">
            <a:extLst>
              <a:ext uri="{FF2B5EF4-FFF2-40B4-BE49-F238E27FC236}">
                <a16:creationId xmlns:a16="http://schemas.microsoft.com/office/drawing/2014/main" id="{BB33B4B4-857B-846E-8DEE-460EF454485C}"/>
              </a:ext>
            </a:extLst>
          </p:cNvPr>
          <p:cNvSpPr/>
          <p:nvPr/>
        </p:nvSpPr>
        <p:spPr>
          <a:xfrm>
            <a:off x="3097286" y="5207400"/>
            <a:ext cx="220102" cy="547200"/>
          </a:xfrm>
          <a:custGeom>
            <a:avLst/>
            <a:gdLst>
              <a:gd name="connsiteX0" fmla="*/ 91202 w 220102"/>
              <a:gd name="connsiteY0" fmla="*/ 0 h 547200"/>
              <a:gd name="connsiteX1" fmla="*/ 220102 w 220102"/>
              <a:gd name="connsiteY1" fmla="*/ 0 h 547200"/>
              <a:gd name="connsiteX2" fmla="*/ 195165 w 220102"/>
              <a:gd name="connsiteY2" fmla="*/ 39255 h 547200"/>
              <a:gd name="connsiteX3" fmla="*/ 136800 w 220102"/>
              <a:gd name="connsiteY3" fmla="*/ 273600 h 547200"/>
              <a:gd name="connsiteX4" fmla="*/ 195165 w 220102"/>
              <a:gd name="connsiteY4" fmla="*/ 507945 h 547200"/>
              <a:gd name="connsiteX5" fmla="*/ 220102 w 220102"/>
              <a:gd name="connsiteY5" fmla="*/ 547200 h 547200"/>
              <a:gd name="connsiteX6" fmla="*/ 91202 w 220102"/>
              <a:gd name="connsiteY6" fmla="*/ 547200 h 547200"/>
              <a:gd name="connsiteX7" fmla="*/ 0 w 220102"/>
              <a:gd name="connsiteY7" fmla="*/ 455998 h 547200"/>
              <a:gd name="connsiteX8" fmla="*/ 0 w 220102"/>
              <a:gd name="connsiteY8" fmla="*/ 91202 h 547200"/>
              <a:gd name="connsiteX9" fmla="*/ 91202 w 220102"/>
              <a:gd name="connsiteY9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102" h="547200">
                <a:moveTo>
                  <a:pt x="91202" y="0"/>
                </a:moveTo>
                <a:lnTo>
                  <a:pt x="220102" y="0"/>
                </a:lnTo>
                <a:lnTo>
                  <a:pt x="195165" y="39255"/>
                </a:lnTo>
                <a:cubicBezTo>
                  <a:pt x="156897" y="114951"/>
                  <a:pt x="136800" y="193326"/>
                  <a:pt x="136800" y="273600"/>
                </a:cubicBezTo>
                <a:cubicBezTo>
                  <a:pt x="136800" y="353875"/>
                  <a:pt x="156897" y="432250"/>
                  <a:pt x="195165" y="507945"/>
                </a:cubicBezTo>
                <a:lnTo>
                  <a:pt x="220102" y="547200"/>
                </a:lnTo>
                <a:lnTo>
                  <a:pt x="91202" y="547200"/>
                </a:lnTo>
                <a:cubicBezTo>
                  <a:pt x="40833" y="547200"/>
                  <a:pt x="0" y="506367"/>
                  <a:pt x="0" y="455998"/>
                </a:cubicBezTo>
                <a:lnTo>
                  <a:pt x="0" y="91202"/>
                </a:lnTo>
                <a:cubicBezTo>
                  <a:pt x="0" y="40833"/>
                  <a:pt x="40833" y="0"/>
                  <a:pt x="91202" y="0"/>
                </a:cubicBez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 rtl="0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grpSp>
        <p:nvGrpSpPr>
          <p:cNvPr id="43" name="التالي">
            <a:extLst>
              <a:ext uri="{FF2B5EF4-FFF2-40B4-BE49-F238E27FC236}">
                <a16:creationId xmlns:a16="http://schemas.microsoft.com/office/drawing/2014/main" id="{698892F5-A796-FEC8-61C8-7CB75C81E96B}"/>
              </a:ext>
            </a:extLst>
          </p:cNvPr>
          <p:cNvGrpSpPr/>
          <p:nvPr/>
        </p:nvGrpSpPr>
        <p:grpSpPr>
          <a:xfrm>
            <a:off x="5348680" y="6096600"/>
            <a:ext cx="1494641" cy="547200"/>
            <a:chOff x="5348680" y="6096600"/>
            <a:chExt cx="1494641" cy="547200"/>
          </a:xfrm>
        </p:grpSpPr>
        <p:sp>
          <p:nvSpPr>
            <p:cNvPr id="42" name="1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83496130-1444-43F7-ED35-7F2A2D832A43}"/>
                </a:ext>
              </a:extLst>
            </p:cNvPr>
            <p:cNvSpPr/>
            <p:nvPr/>
          </p:nvSpPr>
          <p:spPr>
            <a:xfrm>
              <a:off x="5446200" y="6096600"/>
              <a:ext cx="1299600" cy="547200"/>
            </a:xfrm>
            <a:custGeom>
              <a:avLst/>
              <a:gdLst>
                <a:gd name="connsiteX0" fmla="*/ 90128 w 1299600"/>
                <a:gd name="connsiteY0" fmla="*/ 0 h 547200"/>
                <a:gd name="connsiteX1" fmla="*/ 1209473 w 1299600"/>
                <a:gd name="connsiteY1" fmla="*/ 0 h 547200"/>
                <a:gd name="connsiteX2" fmla="*/ 1248536 w 1299600"/>
                <a:gd name="connsiteY2" fmla="*/ 60605 h 547200"/>
                <a:gd name="connsiteX3" fmla="*/ 1299600 w 1299600"/>
                <a:gd name="connsiteY3" fmla="*/ 273600 h 547200"/>
                <a:gd name="connsiteX4" fmla="*/ 1248536 w 1299600"/>
                <a:gd name="connsiteY4" fmla="*/ 486595 h 547200"/>
                <a:gd name="connsiteX5" fmla="*/ 1209473 w 1299600"/>
                <a:gd name="connsiteY5" fmla="*/ 547200 h 547200"/>
                <a:gd name="connsiteX6" fmla="*/ 90128 w 1299600"/>
                <a:gd name="connsiteY6" fmla="*/ 547200 h 547200"/>
                <a:gd name="connsiteX7" fmla="*/ 51064 w 1299600"/>
                <a:gd name="connsiteY7" fmla="*/ 486595 h 547200"/>
                <a:gd name="connsiteX8" fmla="*/ 0 w 1299600"/>
                <a:gd name="connsiteY8" fmla="*/ 273600 h 547200"/>
                <a:gd name="connsiteX9" fmla="*/ 51064 w 1299600"/>
                <a:gd name="connsiteY9" fmla="*/ 60605 h 547200"/>
                <a:gd name="connsiteX10" fmla="*/ 90128 w 1299600"/>
                <a:gd name="connsiteY10" fmla="*/ 0 h 54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99600" h="547200">
                  <a:moveTo>
                    <a:pt x="90128" y="0"/>
                  </a:moveTo>
                  <a:lnTo>
                    <a:pt x="1209473" y="0"/>
                  </a:lnTo>
                  <a:lnTo>
                    <a:pt x="1248536" y="60605"/>
                  </a:lnTo>
                  <a:cubicBezTo>
                    <a:pt x="1281417" y="126071"/>
                    <a:pt x="1299600" y="198048"/>
                    <a:pt x="1299600" y="273600"/>
                  </a:cubicBezTo>
                  <a:cubicBezTo>
                    <a:pt x="1299600" y="349153"/>
                    <a:pt x="1281417" y="421129"/>
                    <a:pt x="1248536" y="486595"/>
                  </a:cubicBezTo>
                  <a:lnTo>
                    <a:pt x="1209473" y="547200"/>
                  </a:lnTo>
                  <a:lnTo>
                    <a:pt x="90128" y="547200"/>
                  </a:lnTo>
                  <a:lnTo>
                    <a:pt x="51064" y="486595"/>
                  </a:lnTo>
                  <a:cubicBezTo>
                    <a:pt x="18183" y="421129"/>
                    <a:pt x="0" y="349153"/>
                    <a:pt x="0" y="273600"/>
                  </a:cubicBezTo>
                  <a:cubicBezTo>
                    <a:pt x="0" y="198048"/>
                    <a:pt x="18183" y="126071"/>
                    <a:pt x="51064" y="60605"/>
                  </a:cubicBezTo>
                  <a:lnTo>
                    <a:pt x="90128" y="0"/>
                  </a:lnTo>
                  <a:close/>
                </a:path>
              </a:pathLst>
            </a:custGeom>
            <a:solidFill>
              <a:srgbClr val="006424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r>
                <a:rPr lang="ar-JO" sz="2200" dirty="0">
                  <a:solidFill>
                    <a:schemeClr val="bg1"/>
                  </a:solidFill>
                  <a:effectLst>
                    <a:outerShdw blurRad="12700" dist="38100" dir="2700000" algn="tl">
                      <a:srgbClr val="000000">
                        <a:alpha val="43137"/>
                      </a:srgbClr>
                    </a:outerShdw>
                  </a:effectLst>
                  <a:cs typeface="AF_Najed" pitchFamily="2" charset="-78"/>
                </a:rPr>
                <a:t>التالي</a:t>
              </a:r>
            </a:p>
          </p:txBody>
        </p:sp>
        <p:sp>
          <p:nvSpPr>
            <p:cNvPr id="40" name="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8059A562-F793-6C4B-ED6E-D0E8585FF359}"/>
                </a:ext>
              </a:extLst>
            </p:cNvPr>
            <p:cNvSpPr/>
            <p:nvPr/>
          </p:nvSpPr>
          <p:spPr>
            <a:xfrm>
              <a:off x="5348680" y="6096600"/>
              <a:ext cx="192728" cy="547200"/>
            </a:xfrm>
            <a:custGeom>
              <a:avLst/>
              <a:gdLst>
                <a:gd name="connsiteX0" fmla="*/ 91202 w 192728"/>
                <a:gd name="connsiteY0" fmla="*/ 0 h 547200"/>
                <a:gd name="connsiteX1" fmla="*/ 192728 w 192728"/>
                <a:gd name="connsiteY1" fmla="*/ 0 h 547200"/>
                <a:gd name="connsiteX2" fmla="*/ 153664 w 192728"/>
                <a:gd name="connsiteY2" fmla="*/ 60605 h 547200"/>
                <a:gd name="connsiteX3" fmla="*/ 102600 w 192728"/>
                <a:gd name="connsiteY3" fmla="*/ 273600 h 547200"/>
                <a:gd name="connsiteX4" fmla="*/ 153664 w 192728"/>
                <a:gd name="connsiteY4" fmla="*/ 486595 h 547200"/>
                <a:gd name="connsiteX5" fmla="*/ 192728 w 192728"/>
                <a:gd name="connsiteY5" fmla="*/ 547200 h 547200"/>
                <a:gd name="connsiteX6" fmla="*/ 91202 w 192728"/>
                <a:gd name="connsiteY6" fmla="*/ 547200 h 547200"/>
                <a:gd name="connsiteX7" fmla="*/ 0 w 192728"/>
                <a:gd name="connsiteY7" fmla="*/ 455998 h 547200"/>
                <a:gd name="connsiteX8" fmla="*/ 0 w 192728"/>
                <a:gd name="connsiteY8" fmla="*/ 91202 h 547200"/>
                <a:gd name="connsiteX9" fmla="*/ 91202 w 192728"/>
                <a:gd name="connsiteY9" fmla="*/ 0 h 54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2728" h="547200">
                  <a:moveTo>
                    <a:pt x="91202" y="0"/>
                  </a:moveTo>
                  <a:lnTo>
                    <a:pt x="192728" y="0"/>
                  </a:lnTo>
                  <a:lnTo>
                    <a:pt x="153664" y="60605"/>
                  </a:lnTo>
                  <a:cubicBezTo>
                    <a:pt x="120783" y="126071"/>
                    <a:pt x="102600" y="198048"/>
                    <a:pt x="102600" y="273600"/>
                  </a:cubicBezTo>
                  <a:cubicBezTo>
                    <a:pt x="102600" y="349153"/>
                    <a:pt x="120783" y="421129"/>
                    <a:pt x="153664" y="486595"/>
                  </a:cubicBezTo>
                  <a:lnTo>
                    <a:pt x="192728" y="547200"/>
                  </a:lnTo>
                  <a:lnTo>
                    <a:pt x="91202" y="547200"/>
                  </a:lnTo>
                  <a:cubicBezTo>
                    <a:pt x="40833" y="547200"/>
                    <a:pt x="0" y="506367"/>
                    <a:pt x="0" y="455998"/>
                  </a:cubicBezTo>
                  <a:lnTo>
                    <a:pt x="0" y="91202"/>
                  </a:lnTo>
                  <a:cubicBezTo>
                    <a:pt x="0" y="40833"/>
                    <a:pt x="40833" y="0"/>
                    <a:pt x="91202" y="0"/>
                  </a:cubicBezTo>
                  <a:close/>
                </a:path>
              </a:pathLst>
            </a:custGeom>
            <a:solidFill>
              <a:srgbClr val="003D14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sz="2400">
                <a:solidFill>
                  <a:schemeClr val="bg1"/>
                </a:solidFill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cs typeface="AF_Najed" pitchFamily="2" charset="-78"/>
              </a:endParaRPr>
            </a:p>
          </p:txBody>
        </p:sp>
        <p:sp>
          <p:nvSpPr>
            <p:cNvPr id="39" name="3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44B0C642-C238-61BA-E6CD-355D0735D908}"/>
                </a:ext>
              </a:extLst>
            </p:cNvPr>
            <p:cNvSpPr/>
            <p:nvPr/>
          </p:nvSpPr>
          <p:spPr>
            <a:xfrm>
              <a:off x="6650594" y="6096600"/>
              <a:ext cx="192727" cy="547200"/>
            </a:xfrm>
            <a:custGeom>
              <a:avLst/>
              <a:gdLst>
                <a:gd name="connsiteX0" fmla="*/ 0 w 192727"/>
                <a:gd name="connsiteY0" fmla="*/ 0 h 547200"/>
                <a:gd name="connsiteX1" fmla="*/ 101525 w 192727"/>
                <a:gd name="connsiteY1" fmla="*/ 0 h 547200"/>
                <a:gd name="connsiteX2" fmla="*/ 192727 w 192727"/>
                <a:gd name="connsiteY2" fmla="*/ 91202 h 547200"/>
                <a:gd name="connsiteX3" fmla="*/ 192727 w 192727"/>
                <a:gd name="connsiteY3" fmla="*/ 455998 h 547200"/>
                <a:gd name="connsiteX4" fmla="*/ 101525 w 192727"/>
                <a:gd name="connsiteY4" fmla="*/ 547200 h 547200"/>
                <a:gd name="connsiteX5" fmla="*/ 0 w 192727"/>
                <a:gd name="connsiteY5" fmla="*/ 547200 h 547200"/>
                <a:gd name="connsiteX6" fmla="*/ 39063 w 192727"/>
                <a:gd name="connsiteY6" fmla="*/ 486595 h 547200"/>
                <a:gd name="connsiteX7" fmla="*/ 90127 w 192727"/>
                <a:gd name="connsiteY7" fmla="*/ 273600 h 547200"/>
                <a:gd name="connsiteX8" fmla="*/ 39063 w 192727"/>
                <a:gd name="connsiteY8" fmla="*/ 60605 h 547200"/>
                <a:gd name="connsiteX9" fmla="*/ 0 w 192727"/>
                <a:gd name="connsiteY9" fmla="*/ 0 h 54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2727" h="547200">
                  <a:moveTo>
                    <a:pt x="0" y="0"/>
                  </a:moveTo>
                  <a:lnTo>
                    <a:pt x="101525" y="0"/>
                  </a:lnTo>
                  <a:cubicBezTo>
                    <a:pt x="151894" y="0"/>
                    <a:pt x="192727" y="40833"/>
                    <a:pt x="192727" y="91202"/>
                  </a:cubicBezTo>
                  <a:lnTo>
                    <a:pt x="192727" y="455998"/>
                  </a:lnTo>
                  <a:cubicBezTo>
                    <a:pt x="192727" y="506367"/>
                    <a:pt x="151894" y="547200"/>
                    <a:pt x="101525" y="547200"/>
                  </a:cubicBezTo>
                  <a:lnTo>
                    <a:pt x="0" y="547200"/>
                  </a:lnTo>
                  <a:lnTo>
                    <a:pt x="39063" y="486595"/>
                  </a:lnTo>
                  <a:cubicBezTo>
                    <a:pt x="71944" y="421129"/>
                    <a:pt x="90127" y="349153"/>
                    <a:pt x="90127" y="273600"/>
                  </a:cubicBezTo>
                  <a:cubicBezTo>
                    <a:pt x="90127" y="198048"/>
                    <a:pt x="71944" y="126071"/>
                    <a:pt x="39063" y="6060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3D14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sz="2400">
                <a:solidFill>
                  <a:schemeClr val="bg1"/>
                </a:solidFill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cs typeface="AF_Najed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825548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السؤال">
            <a:extLst>
              <a:ext uri="{FF2B5EF4-FFF2-40B4-BE49-F238E27FC236}">
                <a16:creationId xmlns:a16="http://schemas.microsoft.com/office/drawing/2014/main" id="{BCA0F4ED-A7B3-6F32-F66C-C189B5A2632E}"/>
              </a:ext>
            </a:extLst>
          </p:cNvPr>
          <p:cNvSpPr/>
          <p:nvPr/>
        </p:nvSpPr>
        <p:spPr>
          <a:xfrm>
            <a:off x="3223200" y="556200"/>
            <a:ext cx="5745600" cy="2941200"/>
          </a:xfrm>
          <a:custGeom>
            <a:avLst/>
            <a:gdLst>
              <a:gd name="connsiteX0" fmla="*/ 408244 w 5745600"/>
              <a:gd name="connsiteY0" fmla="*/ 0 h 2941200"/>
              <a:gd name="connsiteX1" fmla="*/ 5337356 w 5745600"/>
              <a:gd name="connsiteY1" fmla="*/ 0 h 2941200"/>
              <a:gd name="connsiteX2" fmla="*/ 5398869 w 5745600"/>
              <a:gd name="connsiteY2" fmla="*/ 101253 h 2941200"/>
              <a:gd name="connsiteX3" fmla="*/ 5745600 w 5745600"/>
              <a:gd name="connsiteY3" fmla="*/ 1470600 h 2941200"/>
              <a:gd name="connsiteX4" fmla="*/ 5398869 w 5745600"/>
              <a:gd name="connsiteY4" fmla="*/ 2839947 h 2941200"/>
              <a:gd name="connsiteX5" fmla="*/ 5337356 w 5745600"/>
              <a:gd name="connsiteY5" fmla="*/ 2941200 h 2941200"/>
              <a:gd name="connsiteX6" fmla="*/ 408244 w 5745600"/>
              <a:gd name="connsiteY6" fmla="*/ 2941200 h 2941200"/>
              <a:gd name="connsiteX7" fmla="*/ 346731 w 5745600"/>
              <a:gd name="connsiteY7" fmla="*/ 2839947 h 2941200"/>
              <a:gd name="connsiteX8" fmla="*/ 0 w 5745600"/>
              <a:gd name="connsiteY8" fmla="*/ 1470600 h 2941200"/>
              <a:gd name="connsiteX9" fmla="*/ 346731 w 5745600"/>
              <a:gd name="connsiteY9" fmla="*/ 101253 h 2941200"/>
              <a:gd name="connsiteX10" fmla="*/ 408244 w 5745600"/>
              <a:gd name="connsiteY10" fmla="*/ 0 h 294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45600" h="2941200">
                <a:moveTo>
                  <a:pt x="408244" y="0"/>
                </a:moveTo>
                <a:lnTo>
                  <a:pt x="5337356" y="0"/>
                </a:lnTo>
                <a:lnTo>
                  <a:pt x="5398869" y="101253"/>
                </a:lnTo>
                <a:cubicBezTo>
                  <a:pt x="5619995" y="508309"/>
                  <a:pt x="5745600" y="974786"/>
                  <a:pt x="5745600" y="1470600"/>
                </a:cubicBezTo>
                <a:cubicBezTo>
                  <a:pt x="5745600" y="1966414"/>
                  <a:pt x="5619995" y="2432891"/>
                  <a:pt x="5398869" y="2839947"/>
                </a:cubicBezTo>
                <a:lnTo>
                  <a:pt x="5337356" y="2941200"/>
                </a:lnTo>
                <a:lnTo>
                  <a:pt x="408244" y="2941200"/>
                </a:lnTo>
                <a:lnTo>
                  <a:pt x="346731" y="2839947"/>
                </a:lnTo>
                <a:cubicBezTo>
                  <a:pt x="125605" y="2432891"/>
                  <a:pt x="0" y="1966414"/>
                  <a:pt x="0" y="1470600"/>
                </a:cubicBezTo>
                <a:cubicBezTo>
                  <a:pt x="0" y="974786"/>
                  <a:pt x="125605" y="508309"/>
                  <a:pt x="346731" y="101253"/>
                </a:cubicBezTo>
                <a:lnTo>
                  <a:pt x="408244" y="0"/>
                </a:lnTo>
                <a:close/>
              </a:path>
            </a:pathLst>
          </a:custGeom>
          <a:solidFill>
            <a:srgbClr val="00642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JO" sz="3200" dirty="0">
                <a:solidFill>
                  <a:schemeClr val="bg1"/>
                </a:solidFill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cs typeface="AF_Najed" pitchFamily="2" charset="-78"/>
              </a:rPr>
              <a:t>في أي عام تم تصدير أول شحنة بترول من المملكة العربية السعودية؟</a:t>
            </a:r>
          </a:p>
        </p:txBody>
      </p:sp>
      <p:sp>
        <p:nvSpPr>
          <p:cNvPr id="12" name="السؤال 1">
            <a:extLst>
              <a:ext uri="{FF2B5EF4-FFF2-40B4-BE49-F238E27FC236}">
                <a16:creationId xmlns:a16="http://schemas.microsoft.com/office/drawing/2014/main" id="{744BD38D-63A6-C9E6-072D-DC2B6876C308}"/>
              </a:ext>
            </a:extLst>
          </p:cNvPr>
          <p:cNvSpPr/>
          <p:nvPr/>
        </p:nvSpPr>
        <p:spPr>
          <a:xfrm>
            <a:off x="8549670" y="556200"/>
            <a:ext cx="545044" cy="2941200"/>
          </a:xfrm>
          <a:custGeom>
            <a:avLst/>
            <a:gdLst>
              <a:gd name="connsiteX0" fmla="*/ 0 w 545044"/>
              <a:gd name="connsiteY0" fmla="*/ 0 h 2941200"/>
              <a:gd name="connsiteX1" fmla="*/ 169129 w 545044"/>
              <a:gd name="connsiteY1" fmla="*/ 0 h 2941200"/>
              <a:gd name="connsiteX2" fmla="*/ 545044 w 545044"/>
              <a:gd name="connsiteY2" fmla="*/ 375915 h 2941200"/>
              <a:gd name="connsiteX3" fmla="*/ 545044 w 545044"/>
              <a:gd name="connsiteY3" fmla="*/ 2565285 h 2941200"/>
              <a:gd name="connsiteX4" fmla="*/ 169129 w 545044"/>
              <a:gd name="connsiteY4" fmla="*/ 2941200 h 2941200"/>
              <a:gd name="connsiteX5" fmla="*/ 0 w 545044"/>
              <a:gd name="connsiteY5" fmla="*/ 2941200 h 2941200"/>
              <a:gd name="connsiteX6" fmla="*/ 61513 w 545044"/>
              <a:gd name="connsiteY6" fmla="*/ 2839947 h 2941200"/>
              <a:gd name="connsiteX7" fmla="*/ 408244 w 545044"/>
              <a:gd name="connsiteY7" fmla="*/ 1470600 h 2941200"/>
              <a:gd name="connsiteX8" fmla="*/ 61513 w 545044"/>
              <a:gd name="connsiteY8" fmla="*/ 101253 h 2941200"/>
              <a:gd name="connsiteX9" fmla="*/ 0 w 545044"/>
              <a:gd name="connsiteY9" fmla="*/ 0 h 294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5044" h="2941200">
                <a:moveTo>
                  <a:pt x="0" y="0"/>
                </a:moveTo>
                <a:lnTo>
                  <a:pt x="169129" y="0"/>
                </a:lnTo>
                <a:cubicBezTo>
                  <a:pt x="376741" y="0"/>
                  <a:pt x="545044" y="168303"/>
                  <a:pt x="545044" y="375915"/>
                </a:cubicBezTo>
                <a:lnTo>
                  <a:pt x="545044" y="2565285"/>
                </a:lnTo>
                <a:cubicBezTo>
                  <a:pt x="545044" y="2772897"/>
                  <a:pt x="376741" y="2941200"/>
                  <a:pt x="169129" y="2941200"/>
                </a:cubicBezTo>
                <a:lnTo>
                  <a:pt x="0" y="2941200"/>
                </a:lnTo>
                <a:lnTo>
                  <a:pt x="61513" y="2839947"/>
                </a:lnTo>
                <a:cubicBezTo>
                  <a:pt x="282639" y="2432891"/>
                  <a:pt x="408244" y="1966414"/>
                  <a:pt x="408244" y="1470600"/>
                </a:cubicBezTo>
                <a:cubicBezTo>
                  <a:pt x="408244" y="974786"/>
                  <a:pt x="282639" y="508309"/>
                  <a:pt x="61513" y="101253"/>
                </a:cubicBezTo>
                <a:lnTo>
                  <a:pt x="0" y="0"/>
                </a:ln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sp>
        <p:nvSpPr>
          <p:cNvPr id="13" name="السؤال 2">
            <a:extLst>
              <a:ext uri="{FF2B5EF4-FFF2-40B4-BE49-F238E27FC236}">
                <a16:creationId xmlns:a16="http://schemas.microsoft.com/office/drawing/2014/main" id="{904549FD-B59F-D08D-B69A-56F284057D68}"/>
              </a:ext>
            </a:extLst>
          </p:cNvPr>
          <p:cNvSpPr/>
          <p:nvPr/>
        </p:nvSpPr>
        <p:spPr>
          <a:xfrm>
            <a:off x="3097286" y="556200"/>
            <a:ext cx="545044" cy="2941200"/>
          </a:xfrm>
          <a:custGeom>
            <a:avLst/>
            <a:gdLst>
              <a:gd name="connsiteX0" fmla="*/ 375915 w 545044"/>
              <a:gd name="connsiteY0" fmla="*/ 0 h 2941200"/>
              <a:gd name="connsiteX1" fmla="*/ 545044 w 545044"/>
              <a:gd name="connsiteY1" fmla="*/ 0 h 2941200"/>
              <a:gd name="connsiteX2" fmla="*/ 483531 w 545044"/>
              <a:gd name="connsiteY2" fmla="*/ 101253 h 2941200"/>
              <a:gd name="connsiteX3" fmla="*/ 136800 w 545044"/>
              <a:gd name="connsiteY3" fmla="*/ 1470600 h 2941200"/>
              <a:gd name="connsiteX4" fmla="*/ 483531 w 545044"/>
              <a:gd name="connsiteY4" fmla="*/ 2839947 h 2941200"/>
              <a:gd name="connsiteX5" fmla="*/ 545044 w 545044"/>
              <a:gd name="connsiteY5" fmla="*/ 2941200 h 2941200"/>
              <a:gd name="connsiteX6" fmla="*/ 375915 w 545044"/>
              <a:gd name="connsiteY6" fmla="*/ 2941200 h 2941200"/>
              <a:gd name="connsiteX7" fmla="*/ 0 w 545044"/>
              <a:gd name="connsiteY7" fmla="*/ 2565285 h 2941200"/>
              <a:gd name="connsiteX8" fmla="*/ 0 w 545044"/>
              <a:gd name="connsiteY8" fmla="*/ 375915 h 2941200"/>
              <a:gd name="connsiteX9" fmla="*/ 375915 w 545044"/>
              <a:gd name="connsiteY9" fmla="*/ 0 h 294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5044" h="2941200">
                <a:moveTo>
                  <a:pt x="375915" y="0"/>
                </a:moveTo>
                <a:lnTo>
                  <a:pt x="545044" y="0"/>
                </a:lnTo>
                <a:lnTo>
                  <a:pt x="483531" y="101253"/>
                </a:lnTo>
                <a:cubicBezTo>
                  <a:pt x="262405" y="508309"/>
                  <a:pt x="136800" y="974786"/>
                  <a:pt x="136800" y="1470600"/>
                </a:cubicBezTo>
                <a:cubicBezTo>
                  <a:pt x="136800" y="1966414"/>
                  <a:pt x="262405" y="2432891"/>
                  <a:pt x="483531" y="2839947"/>
                </a:cubicBezTo>
                <a:lnTo>
                  <a:pt x="545044" y="2941200"/>
                </a:lnTo>
                <a:lnTo>
                  <a:pt x="375915" y="2941200"/>
                </a:lnTo>
                <a:cubicBezTo>
                  <a:pt x="168303" y="2941200"/>
                  <a:pt x="0" y="2772897"/>
                  <a:pt x="0" y="2565285"/>
                </a:cubicBezTo>
                <a:lnTo>
                  <a:pt x="0" y="375915"/>
                </a:lnTo>
                <a:cubicBezTo>
                  <a:pt x="0" y="168303"/>
                  <a:pt x="168303" y="0"/>
                  <a:pt x="375915" y="0"/>
                </a:cubicBez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sp>
        <p:nvSpPr>
          <p:cNvPr id="26" name="جواب صحيح">
            <a:extLst>
              <a:ext uri="{FF2B5EF4-FFF2-40B4-BE49-F238E27FC236}">
                <a16:creationId xmlns:a16="http://schemas.microsoft.com/office/drawing/2014/main" id="{153A2515-7A2C-7388-E1F0-ACE131B15ADD}"/>
              </a:ext>
            </a:extLst>
          </p:cNvPr>
          <p:cNvSpPr/>
          <p:nvPr/>
        </p:nvSpPr>
        <p:spPr>
          <a:xfrm>
            <a:off x="3223200" y="5207400"/>
            <a:ext cx="5745600" cy="547200"/>
          </a:xfrm>
          <a:custGeom>
            <a:avLst/>
            <a:gdLst>
              <a:gd name="connsiteX0" fmla="*/ 83302 w 5745600"/>
              <a:gd name="connsiteY0" fmla="*/ 0 h 547200"/>
              <a:gd name="connsiteX1" fmla="*/ 5662298 w 5745600"/>
              <a:gd name="connsiteY1" fmla="*/ 0 h 547200"/>
              <a:gd name="connsiteX2" fmla="*/ 5687235 w 5745600"/>
              <a:gd name="connsiteY2" fmla="*/ 39255 h 547200"/>
              <a:gd name="connsiteX3" fmla="*/ 5745600 w 5745600"/>
              <a:gd name="connsiteY3" fmla="*/ 273600 h 547200"/>
              <a:gd name="connsiteX4" fmla="*/ 5687235 w 5745600"/>
              <a:gd name="connsiteY4" fmla="*/ 507945 h 547200"/>
              <a:gd name="connsiteX5" fmla="*/ 5662298 w 5745600"/>
              <a:gd name="connsiteY5" fmla="*/ 547200 h 547200"/>
              <a:gd name="connsiteX6" fmla="*/ 83302 w 5745600"/>
              <a:gd name="connsiteY6" fmla="*/ 547200 h 547200"/>
              <a:gd name="connsiteX7" fmla="*/ 58365 w 5745600"/>
              <a:gd name="connsiteY7" fmla="*/ 507945 h 547200"/>
              <a:gd name="connsiteX8" fmla="*/ 0 w 5745600"/>
              <a:gd name="connsiteY8" fmla="*/ 273600 h 547200"/>
              <a:gd name="connsiteX9" fmla="*/ 58365 w 5745600"/>
              <a:gd name="connsiteY9" fmla="*/ 39255 h 547200"/>
              <a:gd name="connsiteX10" fmla="*/ 83302 w 5745600"/>
              <a:gd name="connsiteY10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45600" h="547200">
                <a:moveTo>
                  <a:pt x="83302" y="0"/>
                </a:moveTo>
                <a:lnTo>
                  <a:pt x="5662298" y="0"/>
                </a:lnTo>
                <a:lnTo>
                  <a:pt x="5687235" y="39255"/>
                </a:lnTo>
                <a:cubicBezTo>
                  <a:pt x="5725503" y="114951"/>
                  <a:pt x="5745600" y="193326"/>
                  <a:pt x="5745600" y="273600"/>
                </a:cubicBezTo>
                <a:cubicBezTo>
                  <a:pt x="5745600" y="353875"/>
                  <a:pt x="5725503" y="432250"/>
                  <a:pt x="5687235" y="507945"/>
                </a:cubicBezTo>
                <a:lnTo>
                  <a:pt x="5662298" y="547200"/>
                </a:lnTo>
                <a:lnTo>
                  <a:pt x="83302" y="547200"/>
                </a:lnTo>
                <a:lnTo>
                  <a:pt x="58365" y="507945"/>
                </a:lnTo>
                <a:cubicBezTo>
                  <a:pt x="20097" y="432250"/>
                  <a:pt x="0" y="353875"/>
                  <a:pt x="0" y="273600"/>
                </a:cubicBezTo>
                <a:cubicBezTo>
                  <a:pt x="0" y="193326"/>
                  <a:pt x="20097" y="114951"/>
                  <a:pt x="58365" y="39255"/>
                </a:cubicBezTo>
                <a:lnTo>
                  <a:pt x="83302" y="0"/>
                </a:lnTo>
                <a:close/>
              </a:path>
            </a:pathLst>
          </a:custGeom>
          <a:solidFill>
            <a:srgbClr val="00642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JO" sz="2800" dirty="0">
                <a:solidFill>
                  <a:schemeClr val="bg1"/>
                </a:solidFill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cs typeface="AF_Najed" pitchFamily="2" charset="-78"/>
              </a:rPr>
              <a:t>عام 1939 م</a:t>
            </a:r>
          </a:p>
        </p:txBody>
      </p:sp>
      <p:sp>
        <p:nvSpPr>
          <p:cNvPr id="23" name="صحيح 1">
            <a:extLst>
              <a:ext uri="{FF2B5EF4-FFF2-40B4-BE49-F238E27FC236}">
                <a16:creationId xmlns:a16="http://schemas.microsoft.com/office/drawing/2014/main" id="{3685DC00-E367-FEE0-0BA7-D896DEBCD3B4}"/>
              </a:ext>
            </a:extLst>
          </p:cNvPr>
          <p:cNvSpPr/>
          <p:nvPr/>
        </p:nvSpPr>
        <p:spPr>
          <a:xfrm>
            <a:off x="8874612" y="5207400"/>
            <a:ext cx="220102" cy="547200"/>
          </a:xfrm>
          <a:custGeom>
            <a:avLst/>
            <a:gdLst>
              <a:gd name="connsiteX0" fmla="*/ 0 w 220102"/>
              <a:gd name="connsiteY0" fmla="*/ 0 h 547200"/>
              <a:gd name="connsiteX1" fmla="*/ 128900 w 220102"/>
              <a:gd name="connsiteY1" fmla="*/ 0 h 547200"/>
              <a:gd name="connsiteX2" fmla="*/ 220102 w 220102"/>
              <a:gd name="connsiteY2" fmla="*/ 91202 h 547200"/>
              <a:gd name="connsiteX3" fmla="*/ 220102 w 220102"/>
              <a:gd name="connsiteY3" fmla="*/ 455998 h 547200"/>
              <a:gd name="connsiteX4" fmla="*/ 128900 w 220102"/>
              <a:gd name="connsiteY4" fmla="*/ 547200 h 547200"/>
              <a:gd name="connsiteX5" fmla="*/ 0 w 220102"/>
              <a:gd name="connsiteY5" fmla="*/ 547200 h 547200"/>
              <a:gd name="connsiteX6" fmla="*/ 24937 w 220102"/>
              <a:gd name="connsiteY6" fmla="*/ 507945 h 547200"/>
              <a:gd name="connsiteX7" fmla="*/ 83302 w 220102"/>
              <a:gd name="connsiteY7" fmla="*/ 273600 h 547200"/>
              <a:gd name="connsiteX8" fmla="*/ 24937 w 220102"/>
              <a:gd name="connsiteY8" fmla="*/ 39255 h 547200"/>
              <a:gd name="connsiteX9" fmla="*/ 0 w 220102"/>
              <a:gd name="connsiteY9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102" h="547200">
                <a:moveTo>
                  <a:pt x="0" y="0"/>
                </a:moveTo>
                <a:lnTo>
                  <a:pt x="128900" y="0"/>
                </a:lnTo>
                <a:cubicBezTo>
                  <a:pt x="179269" y="0"/>
                  <a:pt x="220102" y="40833"/>
                  <a:pt x="220102" y="91202"/>
                </a:cubicBezTo>
                <a:lnTo>
                  <a:pt x="220102" y="455998"/>
                </a:lnTo>
                <a:cubicBezTo>
                  <a:pt x="220102" y="506367"/>
                  <a:pt x="179269" y="547200"/>
                  <a:pt x="128900" y="547200"/>
                </a:cubicBezTo>
                <a:lnTo>
                  <a:pt x="0" y="547200"/>
                </a:lnTo>
                <a:lnTo>
                  <a:pt x="24937" y="507945"/>
                </a:lnTo>
                <a:cubicBezTo>
                  <a:pt x="63205" y="432250"/>
                  <a:pt x="83302" y="353875"/>
                  <a:pt x="83302" y="273600"/>
                </a:cubicBezTo>
                <a:cubicBezTo>
                  <a:pt x="83302" y="193326"/>
                  <a:pt x="63205" y="114951"/>
                  <a:pt x="24937" y="39255"/>
                </a:cubicBezTo>
                <a:lnTo>
                  <a:pt x="0" y="0"/>
                </a:ln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sp>
        <p:nvSpPr>
          <p:cNvPr id="24" name="صحيح 2">
            <a:extLst>
              <a:ext uri="{FF2B5EF4-FFF2-40B4-BE49-F238E27FC236}">
                <a16:creationId xmlns:a16="http://schemas.microsoft.com/office/drawing/2014/main" id="{718B0EEE-7808-D2AA-59CF-C967F6A9EF88}"/>
              </a:ext>
            </a:extLst>
          </p:cNvPr>
          <p:cNvSpPr/>
          <p:nvPr/>
        </p:nvSpPr>
        <p:spPr>
          <a:xfrm>
            <a:off x="3097286" y="5207400"/>
            <a:ext cx="220102" cy="547200"/>
          </a:xfrm>
          <a:custGeom>
            <a:avLst/>
            <a:gdLst>
              <a:gd name="connsiteX0" fmla="*/ 91202 w 220102"/>
              <a:gd name="connsiteY0" fmla="*/ 0 h 547200"/>
              <a:gd name="connsiteX1" fmla="*/ 220102 w 220102"/>
              <a:gd name="connsiteY1" fmla="*/ 0 h 547200"/>
              <a:gd name="connsiteX2" fmla="*/ 195165 w 220102"/>
              <a:gd name="connsiteY2" fmla="*/ 39255 h 547200"/>
              <a:gd name="connsiteX3" fmla="*/ 136800 w 220102"/>
              <a:gd name="connsiteY3" fmla="*/ 273600 h 547200"/>
              <a:gd name="connsiteX4" fmla="*/ 195165 w 220102"/>
              <a:gd name="connsiteY4" fmla="*/ 507945 h 547200"/>
              <a:gd name="connsiteX5" fmla="*/ 220102 w 220102"/>
              <a:gd name="connsiteY5" fmla="*/ 547200 h 547200"/>
              <a:gd name="connsiteX6" fmla="*/ 91202 w 220102"/>
              <a:gd name="connsiteY6" fmla="*/ 547200 h 547200"/>
              <a:gd name="connsiteX7" fmla="*/ 0 w 220102"/>
              <a:gd name="connsiteY7" fmla="*/ 455998 h 547200"/>
              <a:gd name="connsiteX8" fmla="*/ 0 w 220102"/>
              <a:gd name="connsiteY8" fmla="*/ 91202 h 547200"/>
              <a:gd name="connsiteX9" fmla="*/ 91202 w 220102"/>
              <a:gd name="connsiteY9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102" h="547200">
                <a:moveTo>
                  <a:pt x="91202" y="0"/>
                </a:moveTo>
                <a:lnTo>
                  <a:pt x="220102" y="0"/>
                </a:lnTo>
                <a:lnTo>
                  <a:pt x="195165" y="39255"/>
                </a:lnTo>
                <a:cubicBezTo>
                  <a:pt x="156897" y="114951"/>
                  <a:pt x="136800" y="193326"/>
                  <a:pt x="136800" y="273600"/>
                </a:cubicBezTo>
                <a:cubicBezTo>
                  <a:pt x="136800" y="353875"/>
                  <a:pt x="156897" y="432250"/>
                  <a:pt x="195165" y="507945"/>
                </a:cubicBezTo>
                <a:lnTo>
                  <a:pt x="220102" y="547200"/>
                </a:lnTo>
                <a:lnTo>
                  <a:pt x="91202" y="547200"/>
                </a:lnTo>
                <a:cubicBezTo>
                  <a:pt x="40833" y="547200"/>
                  <a:pt x="0" y="506367"/>
                  <a:pt x="0" y="455998"/>
                </a:cubicBezTo>
                <a:lnTo>
                  <a:pt x="0" y="91202"/>
                </a:lnTo>
                <a:cubicBezTo>
                  <a:pt x="0" y="40833"/>
                  <a:pt x="40833" y="0"/>
                  <a:pt x="91202" y="0"/>
                </a:cubicBez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sp>
        <p:nvSpPr>
          <p:cNvPr id="28" name="جواب خطأ 1">
            <a:extLst>
              <a:ext uri="{FF2B5EF4-FFF2-40B4-BE49-F238E27FC236}">
                <a16:creationId xmlns:a16="http://schemas.microsoft.com/office/drawing/2014/main" id="{7C54DC08-335D-A09F-C5E3-BF718B37BD0B}"/>
              </a:ext>
            </a:extLst>
          </p:cNvPr>
          <p:cNvSpPr/>
          <p:nvPr/>
        </p:nvSpPr>
        <p:spPr>
          <a:xfrm>
            <a:off x="3223200" y="3839400"/>
            <a:ext cx="5745600" cy="547200"/>
          </a:xfrm>
          <a:custGeom>
            <a:avLst/>
            <a:gdLst>
              <a:gd name="connsiteX0" fmla="*/ 83302 w 5745600"/>
              <a:gd name="connsiteY0" fmla="*/ 0 h 547200"/>
              <a:gd name="connsiteX1" fmla="*/ 5662298 w 5745600"/>
              <a:gd name="connsiteY1" fmla="*/ 0 h 547200"/>
              <a:gd name="connsiteX2" fmla="*/ 5687235 w 5745600"/>
              <a:gd name="connsiteY2" fmla="*/ 39255 h 547200"/>
              <a:gd name="connsiteX3" fmla="*/ 5745600 w 5745600"/>
              <a:gd name="connsiteY3" fmla="*/ 273600 h 547200"/>
              <a:gd name="connsiteX4" fmla="*/ 5687235 w 5745600"/>
              <a:gd name="connsiteY4" fmla="*/ 507945 h 547200"/>
              <a:gd name="connsiteX5" fmla="*/ 5662298 w 5745600"/>
              <a:gd name="connsiteY5" fmla="*/ 547200 h 547200"/>
              <a:gd name="connsiteX6" fmla="*/ 83302 w 5745600"/>
              <a:gd name="connsiteY6" fmla="*/ 547200 h 547200"/>
              <a:gd name="connsiteX7" fmla="*/ 58365 w 5745600"/>
              <a:gd name="connsiteY7" fmla="*/ 507945 h 547200"/>
              <a:gd name="connsiteX8" fmla="*/ 0 w 5745600"/>
              <a:gd name="connsiteY8" fmla="*/ 273600 h 547200"/>
              <a:gd name="connsiteX9" fmla="*/ 58365 w 5745600"/>
              <a:gd name="connsiteY9" fmla="*/ 39255 h 547200"/>
              <a:gd name="connsiteX10" fmla="*/ 83302 w 5745600"/>
              <a:gd name="connsiteY10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45600" h="547200">
                <a:moveTo>
                  <a:pt x="83302" y="0"/>
                </a:moveTo>
                <a:lnTo>
                  <a:pt x="5662298" y="0"/>
                </a:lnTo>
                <a:lnTo>
                  <a:pt x="5687235" y="39255"/>
                </a:lnTo>
                <a:cubicBezTo>
                  <a:pt x="5725503" y="114951"/>
                  <a:pt x="5745600" y="193326"/>
                  <a:pt x="5745600" y="273600"/>
                </a:cubicBezTo>
                <a:cubicBezTo>
                  <a:pt x="5745600" y="353875"/>
                  <a:pt x="5725503" y="432250"/>
                  <a:pt x="5687235" y="507945"/>
                </a:cubicBezTo>
                <a:lnTo>
                  <a:pt x="5662298" y="547200"/>
                </a:lnTo>
                <a:lnTo>
                  <a:pt x="83302" y="547200"/>
                </a:lnTo>
                <a:lnTo>
                  <a:pt x="58365" y="507945"/>
                </a:lnTo>
                <a:cubicBezTo>
                  <a:pt x="20097" y="432250"/>
                  <a:pt x="0" y="353875"/>
                  <a:pt x="0" y="273600"/>
                </a:cubicBezTo>
                <a:cubicBezTo>
                  <a:pt x="0" y="193326"/>
                  <a:pt x="20097" y="114951"/>
                  <a:pt x="58365" y="39255"/>
                </a:cubicBezTo>
                <a:lnTo>
                  <a:pt x="83302" y="0"/>
                </a:lnTo>
                <a:close/>
              </a:path>
            </a:pathLst>
          </a:custGeom>
          <a:solidFill>
            <a:srgbClr val="00642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JO" sz="2800" dirty="0">
                <a:solidFill>
                  <a:schemeClr val="bg1"/>
                </a:solidFill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cs typeface="AF_Najed" pitchFamily="2" charset="-78"/>
              </a:rPr>
              <a:t>عام 1952 م</a:t>
            </a:r>
          </a:p>
        </p:txBody>
      </p:sp>
      <p:sp>
        <p:nvSpPr>
          <p:cNvPr id="29" name="خطأ 1-1">
            <a:extLst>
              <a:ext uri="{FF2B5EF4-FFF2-40B4-BE49-F238E27FC236}">
                <a16:creationId xmlns:a16="http://schemas.microsoft.com/office/drawing/2014/main" id="{7CF0DBBD-1632-BC8B-336B-E54B07AB7674}"/>
              </a:ext>
            </a:extLst>
          </p:cNvPr>
          <p:cNvSpPr/>
          <p:nvPr/>
        </p:nvSpPr>
        <p:spPr>
          <a:xfrm>
            <a:off x="8874612" y="3839400"/>
            <a:ext cx="220102" cy="547200"/>
          </a:xfrm>
          <a:custGeom>
            <a:avLst/>
            <a:gdLst>
              <a:gd name="connsiteX0" fmla="*/ 0 w 220102"/>
              <a:gd name="connsiteY0" fmla="*/ 0 h 547200"/>
              <a:gd name="connsiteX1" fmla="*/ 128900 w 220102"/>
              <a:gd name="connsiteY1" fmla="*/ 0 h 547200"/>
              <a:gd name="connsiteX2" fmla="*/ 220102 w 220102"/>
              <a:gd name="connsiteY2" fmla="*/ 91202 h 547200"/>
              <a:gd name="connsiteX3" fmla="*/ 220102 w 220102"/>
              <a:gd name="connsiteY3" fmla="*/ 455998 h 547200"/>
              <a:gd name="connsiteX4" fmla="*/ 128900 w 220102"/>
              <a:gd name="connsiteY4" fmla="*/ 547200 h 547200"/>
              <a:gd name="connsiteX5" fmla="*/ 0 w 220102"/>
              <a:gd name="connsiteY5" fmla="*/ 547200 h 547200"/>
              <a:gd name="connsiteX6" fmla="*/ 24937 w 220102"/>
              <a:gd name="connsiteY6" fmla="*/ 507945 h 547200"/>
              <a:gd name="connsiteX7" fmla="*/ 83302 w 220102"/>
              <a:gd name="connsiteY7" fmla="*/ 273600 h 547200"/>
              <a:gd name="connsiteX8" fmla="*/ 24937 w 220102"/>
              <a:gd name="connsiteY8" fmla="*/ 39255 h 547200"/>
              <a:gd name="connsiteX9" fmla="*/ 0 w 220102"/>
              <a:gd name="connsiteY9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102" h="547200">
                <a:moveTo>
                  <a:pt x="0" y="0"/>
                </a:moveTo>
                <a:lnTo>
                  <a:pt x="128900" y="0"/>
                </a:lnTo>
                <a:cubicBezTo>
                  <a:pt x="179269" y="0"/>
                  <a:pt x="220102" y="40833"/>
                  <a:pt x="220102" y="91202"/>
                </a:cubicBezTo>
                <a:lnTo>
                  <a:pt x="220102" y="455998"/>
                </a:lnTo>
                <a:cubicBezTo>
                  <a:pt x="220102" y="506367"/>
                  <a:pt x="179269" y="547200"/>
                  <a:pt x="128900" y="547200"/>
                </a:cubicBezTo>
                <a:lnTo>
                  <a:pt x="0" y="547200"/>
                </a:lnTo>
                <a:lnTo>
                  <a:pt x="24937" y="507945"/>
                </a:lnTo>
                <a:cubicBezTo>
                  <a:pt x="63205" y="432250"/>
                  <a:pt x="83302" y="353875"/>
                  <a:pt x="83302" y="273600"/>
                </a:cubicBezTo>
                <a:cubicBezTo>
                  <a:pt x="83302" y="193326"/>
                  <a:pt x="63205" y="114951"/>
                  <a:pt x="24937" y="39255"/>
                </a:cubicBezTo>
                <a:lnTo>
                  <a:pt x="0" y="0"/>
                </a:ln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sp>
        <p:nvSpPr>
          <p:cNvPr id="30" name="خطأ 2-1">
            <a:extLst>
              <a:ext uri="{FF2B5EF4-FFF2-40B4-BE49-F238E27FC236}">
                <a16:creationId xmlns:a16="http://schemas.microsoft.com/office/drawing/2014/main" id="{86515A35-BC76-7837-F063-D1EDCF10C375}"/>
              </a:ext>
            </a:extLst>
          </p:cNvPr>
          <p:cNvSpPr/>
          <p:nvPr/>
        </p:nvSpPr>
        <p:spPr>
          <a:xfrm>
            <a:off x="3097286" y="3839400"/>
            <a:ext cx="220102" cy="547200"/>
          </a:xfrm>
          <a:custGeom>
            <a:avLst/>
            <a:gdLst>
              <a:gd name="connsiteX0" fmla="*/ 91202 w 220102"/>
              <a:gd name="connsiteY0" fmla="*/ 0 h 547200"/>
              <a:gd name="connsiteX1" fmla="*/ 220102 w 220102"/>
              <a:gd name="connsiteY1" fmla="*/ 0 h 547200"/>
              <a:gd name="connsiteX2" fmla="*/ 195165 w 220102"/>
              <a:gd name="connsiteY2" fmla="*/ 39255 h 547200"/>
              <a:gd name="connsiteX3" fmla="*/ 136800 w 220102"/>
              <a:gd name="connsiteY3" fmla="*/ 273600 h 547200"/>
              <a:gd name="connsiteX4" fmla="*/ 195165 w 220102"/>
              <a:gd name="connsiteY4" fmla="*/ 507945 h 547200"/>
              <a:gd name="connsiteX5" fmla="*/ 220102 w 220102"/>
              <a:gd name="connsiteY5" fmla="*/ 547200 h 547200"/>
              <a:gd name="connsiteX6" fmla="*/ 91202 w 220102"/>
              <a:gd name="connsiteY6" fmla="*/ 547200 h 547200"/>
              <a:gd name="connsiteX7" fmla="*/ 0 w 220102"/>
              <a:gd name="connsiteY7" fmla="*/ 455998 h 547200"/>
              <a:gd name="connsiteX8" fmla="*/ 0 w 220102"/>
              <a:gd name="connsiteY8" fmla="*/ 91202 h 547200"/>
              <a:gd name="connsiteX9" fmla="*/ 91202 w 220102"/>
              <a:gd name="connsiteY9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102" h="547200">
                <a:moveTo>
                  <a:pt x="91202" y="0"/>
                </a:moveTo>
                <a:lnTo>
                  <a:pt x="220102" y="0"/>
                </a:lnTo>
                <a:lnTo>
                  <a:pt x="195165" y="39255"/>
                </a:lnTo>
                <a:cubicBezTo>
                  <a:pt x="156897" y="114951"/>
                  <a:pt x="136800" y="193326"/>
                  <a:pt x="136800" y="273600"/>
                </a:cubicBezTo>
                <a:cubicBezTo>
                  <a:pt x="136800" y="353875"/>
                  <a:pt x="156897" y="432250"/>
                  <a:pt x="195165" y="507945"/>
                </a:cubicBezTo>
                <a:lnTo>
                  <a:pt x="220102" y="547200"/>
                </a:lnTo>
                <a:lnTo>
                  <a:pt x="91202" y="547200"/>
                </a:lnTo>
                <a:cubicBezTo>
                  <a:pt x="40833" y="547200"/>
                  <a:pt x="0" y="506367"/>
                  <a:pt x="0" y="455998"/>
                </a:cubicBezTo>
                <a:lnTo>
                  <a:pt x="0" y="91202"/>
                </a:lnTo>
                <a:cubicBezTo>
                  <a:pt x="0" y="40833"/>
                  <a:pt x="40833" y="0"/>
                  <a:pt x="91202" y="0"/>
                </a:cubicBez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sp>
        <p:nvSpPr>
          <p:cNvPr id="31" name="جواب خطأ 2">
            <a:extLst>
              <a:ext uri="{FF2B5EF4-FFF2-40B4-BE49-F238E27FC236}">
                <a16:creationId xmlns:a16="http://schemas.microsoft.com/office/drawing/2014/main" id="{21A1B915-12CB-8262-6D4E-9FA04BD182CD}"/>
              </a:ext>
            </a:extLst>
          </p:cNvPr>
          <p:cNvSpPr/>
          <p:nvPr/>
        </p:nvSpPr>
        <p:spPr>
          <a:xfrm>
            <a:off x="3223200" y="4523400"/>
            <a:ext cx="5745600" cy="547200"/>
          </a:xfrm>
          <a:custGeom>
            <a:avLst/>
            <a:gdLst>
              <a:gd name="connsiteX0" fmla="*/ 83302 w 5745600"/>
              <a:gd name="connsiteY0" fmla="*/ 0 h 547200"/>
              <a:gd name="connsiteX1" fmla="*/ 5662298 w 5745600"/>
              <a:gd name="connsiteY1" fmla="*/ 0 h 547200"/>
              <a:gd name="connsiteX2" fmla="*/ 5687235 w 5745600"/>
              <a:gd name="connsiteY2" fmla="*/ 39255 h 547200"/>
              <a:gd name="connsiteX3" fmla="*/ 5745600 w 5745600"/>
              <a:gd name="connsiteY3" fmla="*/ 273600 h 547200"/>
              <a:gd name="connsiteX4" fmla="*/ 5687235 w 5745600"/>
              <a:gd name="connsiteY4" fmla="*/ 507945 h 547200"/>
              <a:gd name="connsiteX5" fmla="*/ 5662298 w 5745600"/>
              <a:gd name="connsiteY5" fmla="*/ 547200 h 547200"/>
              <a:gd name="connsiteX6" fmla="*/ 83302 w 5745600"/>
              <a:gd name="connsiteY6" fmla="*/ 547200 h 547200"/>
              <a:gd name="connsiteX7" fmla="*/ 58365 w 5745600"/>
              <a:gd name="connsiteY7" fmla="*/ 507945 h 547200"/>
              <a:gd name="connsiteX8" fmla="*/ 0 w 5745600"/>
              <a:gd name="connsiteY8" fmla="*/ 273600 h 547200"/>
              <a:gd name="connsiteX9" fmla="*/ 58365 w 5745600"/>
              <a:gd name="connsiteY9" fmla="*/ 39255 h 547200"/>
              <a:gd name="connsiteX10" fmla="*/ 83302 w 5745600"/>
              <a:gd name="connsiteY10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45600" h="547200">
                <a:moveTo>
                  <a:pt x="83302" y="0"/>
                </a:moveTo>
                <a:lnTo>
                  <a:pt x="5662298" y="0"/>
                </a:lnTo>
                <a:lnTo>
                  <a:pt x="5687235" y="39255"/>
                </a:lnTo>
                <a:cubicBezTo>
                  <a:pt x="5725503" y="114951"/>
                  <a:pt x="5745600" y="193326"/>
                  <a:pt x="5745600" y="273600"/>
                </a:cubicBezTo>
                <a:cubicBezTo>
                  <a:pt x="5745600" y="353875"/>
                  <a:pt x="5725503" y="432250"/>
                  <a:pt x="5687235" y="507945"/>
                </a:cubicBezTo>
                <a:lnTo>
                  <a:pt x="5662298" y="547200"/>
                </a:lnTo>
                <a:lnTo>
                  <a:pt x="83302" y="547200"/>
                </a:lnTo>
                <a:lnTo>
                  <a:pt x="58365" y="507945"/>
                </a:lnTo>
                <a:cubicBezTo>
                  <a:pt x="20097" y="432250"/>
                  <a:pt x="0" y="353875"/>
                  <a:pt x="0" y="273600"/>
                </a:cubicBezTo>
                <a:cubicBezTo>
                  <a:pt x="0" y="193326"/>
                  <a:pt x="20097" y="114951"/>
                  <a:pt x="58365" y="39255"/>
                </a:cubicBezTo>
                <a:lnTo>
                  <a:pt x="83302" y="0"/>
                </a:lnTo>
                <a:close/>
              </a:path>
            </a:pathLst>
          </a:custGeom>
          <a:solidFill>
            <a:srgbClr val="00642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JO" sz="2800" dirty="0">
                <a:solidFill>
                  <a:schemeClr val="bg1"/>
                </a:solidFill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cs typeface="AF_Najed" pitchFamily="2" charset="-78"/>
              </a:rPr>
              <a:t>عام 1943 م</a:t>
            </a:r>
          </a:p>
        </p:txBody>
      </p:sp>
      <p:sp>
        <p:nvSpPr>
          <p:cNvPr id="32" name="خطأ 2-1">
            <a:extLst>
              <a:ext uri="{FF2B5EF4-FFF2-40B4-BE49-F238E27FC236}">
                <a16:creationId xmlns:a16="http://schemas.microsoft.com/office/drawing/2014/main" id="{76CFA7CD-3A82-8B3D-88CC-BED85FB96CE5}"/>
              </a:ext>
            </a:extLst>
          </p:cNvPr>
          <p:cNvSpPr/>
          <p:nvPr/>
        </p:nvSpPr>
        <p:spPr>
          <a:xfrm>
            <a:off x="8874612" y="4523400"/>
            <a:ext cx="220102" cy="547200"/>
          </a:xfrm>
          <a:custGeom>
            <a:avLst/>
            <a:gdLst>
              <a:gd name="connsiteX0" fmla="*/ 0 w 220102"/>
              <a:gd name="connsiteY0" fmla="*/ 0 h 547200"/>
              <a:gd name="connsiteX1" fmla="*/ 128900 w 220102"/>
              <a:gd name="connsiteY1" fmla="*/ 0 h 547200"/>
              <a:gd name="connsiteX2" fmla="*/ 220102 w 220102"/>
              <a:gd name="connsiteY2" fmla="*/ 91202 h 547200"/>
              <a:gd name="connsiteX3" fmla="*/ 220102 w 220102"/>
              <a:gd name="connsiteY3" fmla="*/ 455998 h 547200"/>
              <a:gd name="connsiteX4" fmla="*/ 128900 w 220102"/>
              <a:gd name="connsiteY4" fmla="*/ 547200 h 547200"/>
              <a:gd name="connsiteX5" fmla="*/ 0 w 220102"/>
              <a:gd name="connsiteY5" fmla="*/ 547200 h 547200"/>
              <a:gd name="connsiteX6" fmla="*/ 24937 w 220102"/>
              <a:gd name="connsiteY6" fmla="*/ 507945 h 547200"/>
              <a:gd name="connsiteX7" fmla="*/ 83302 w 220102"/>
              <a:gd name="connsiteY7" fmla="*/ 273600 h 547200"/>
              <a:gd name="connsiteX8" fmla="*/ 24937 w 220102"/>
              <a:gd name="connsiteY8" fmla="*/ 39255 h 547200"/>
              <a:gd name="connsiteX9" fmla="*/ 0 w 220102"/>
              <a:gd name="connsiteY9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102" h="547200">
                <a:moveTo>
                  <a:pt x="0" y="0"/>
                </a:moveTo>
                <a:lnTo>
                  <a:pt x="128900" y="0"/>
                </a:lnTo>
                <a:cubicBezTo>
                  <a:pt x="179269" y="0"/>
                  <a:pt x="220102" y="40833"/>
                  <a:pt x="220102" y="91202"/>
                </a:cubicBezTo>
                <a:lnTo>
                  <a:pt x="220102" y="455998"/>
                </a:lnTo>
                <a:cubicBezTo>
                  <a:pt x="220102" y="506367"/>
                  <a:pt x="179269" y="547200"/>
                  <a:pt x="128900" y="547200"/>
                </a:cubicBezTo>
                <a:lnTo>
                  <a:pt x="0" y="547200"/>
                </a:lnTo>
                <a:lnTo>
                  <a:pt x="24937" y="507945"/>
                </a:lnTo>
                <a:cubicBezTo>
                  <a:pt x="63205" y="432250"/>
                  <a:pt x="83302" y="353875"/>
                  <a:pt x="83302" y="273600"/>
                </a:cubicBezTo>
                <a:cubicBezTo>
                  <a:pt x="83302" y="193326"/>
                  <a:pt x="63205" y="114951"/>
                  <a:pt x="24937" y="39255"/>
                </a:cubicBezTo>
                <a:lnTo>
                  <a:pt x="0" y="0"/>
                </a:ln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 rtl="0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sp>
        <p:nvSpPr>
          <p:cNvPr id="33" name="خطأ 2-2">
            <a:extLst>
              <a:ext uri="{FF2B5EF4-FFF2-40B4-BE49-F238E27FC236}">
                <a16:creationId xmlns:a16="http://schemas.microsoft.com/office/drawing/2014/main" id="{BB33B4B4-857B-846E-8DEE-460EF454485C}"/>
              </a:ext>
            </a:extLst>
          </p:cNvPr>
          <p:cNvSpPr/>
          <p:nvPr/>
        </p:nvSpPr>
        <p:spPr>
          <a:xfrm>
            <a:off x="3097286" y="4523400"/>
            <a:ext cx="220102" cy="547200"/>
          </a:xfrm>
          <a:custGeom>
            <a:avLst/>
            <a:gdLst>
              <a:gd name="connsiteX0" fmla="*/ 91202 w 220102"/>
              <a:gd name="connsiteY0" fmla="*/ 0 h 547200"/>
              <a:gd name="connsiteX1" fmla="*/ 220102 w 220102"/>
              <a:gd name="connsiteY1" fmla="*/ 0 h 547200"/>
              <a:gd name="connsiteX2" fmla="*/ 195165 w 220102"/>
              <a:gd name="connsiteY2" fmla="*/ 39255 h 547200"/>
              <a:gd name="connsiteX3" fmla="*/ 136800 w 220102"/>
              <a:gd name="connsiteY3" fmla="*/ 273600 h 547200"/>
              <a:gd name="connsiteX4" fmla="*/ 195165 w 220102"/>
              <a:gd name="connsiteY4" fmla="*/ 507945 h 547200"/>
              <a:gd name="connsiteX5" fmla="*/ 220102 w 220102"/>
              <a:gd name="connsiteY5" fmla="*/ 547200 h 547200"/>
              <a:gd name="connsiteX6" fmla="*/ 91202 w 220102"/>
              <a:gd name="connsiteY6" fmla="*/ 547200 h 547200"/>
              <a:gd name="connsiteX7" fmla="*/ 0 w 220102"/>
              <a:gd name="connsiteY7" fmla="*/ 455998 h 547200"/>
              <a:gd name="connsiteX8" fmla="*/ 0 w 220102"/>
              <a:gd name="connsiteY8" fmla="*/ 91202 h 547200"/>
              <a:gd name="connsiteX9" fmla="*/ 91202 w 220102"/>
              <a:gd name="connsiteY9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102" h="547200">
                <a:moveTo>
                  <a:pt x="91202" y="0"/>
                </a:moveTo>
                <a:lnTo>
                  <a:pt x="220102" y="0"/>
                </a:lnTo>
                <a:lnTo>
                  <a:pt x="195165" y="39255"/>
                </a:lnTo>
                <a:cubicBezTo>
                  <a:pt x="156897" y="114951"/>
                  <a:pt x="136800" y="193326"/>
                  <a:pt x="136800" y="273600"/>
                </a:cubicBezTo>
                <a:cubicBezTo>
                  <a:pt x="136800" y="353875"/>
                  <a:pt x="156897" y="432250"/>
                  <a:pt x="195165" y="507945"/>
                </a:cubicBezTo>
                <a:lnTo>
                  <a:pt x="220102" y="547200"/>
                </a:lnTo>
                <a:lnTo>
                  <a:pt x="91202" y="547200"/>
                </a:lnTo>
                <a:cubicBezTo>
                  <a:pt x="40833" y="547200"/>
                  <a:pt x="0" y="506367"/>
                  <a:pt x="0" y="455998"/>
                </a:cubicBezTo>
                <a:lnTo>
                  <a:pt x="0" y="91202"/>
                </a:lnTo>
                <a:cubicBezTo>
                  <a:pt x="0" y="40833"/>
                  <a:pt x="40833" y="0"/>
                  <a:pt x="91202" y="0"/>
                </a:cubicBez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 rtl="0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grpSp>
        <p:nvGrpSpPr>
          <p:cNvPr id="43" name="التالي">
            <a:extLst>
              <a:ext uri="{FF2B5EF4-FFF2-40B4-BE49-F238E27FC236}">
                <a16:creationId xmlns:a16="http://schemas.microsoft.com/office/drawing/2014/main" id="{698892F5-A796-FEC8-61C8-7CB75C81E96B}"/>
              </a:ext>
            </a:extLst>
          </p:cNvPr>
          <p:cNvGrpSpPr/>
          <p:nvPr/>
        </p:nvGrpSpPr>
        <p:grpSpPr>
          <a:xfrm>
            <a:off x="5348680" y="6096600"/>
            <a:ext cx="1494641" cy="547200"/>
            <a:chOff x="5348680" y="6096600"/>
            <a:chExt cx="1494641" cy="547200"/>
          </a:xfrm>
        </p:grpSpPr>
        <p:sp>
          <p:nvSpPr>
            <p:cNvPr id="42" name="1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83496130-1444-43F7-ED35-7F2A2D832A43}"/>
                </a:ext>
              </a:extLst>
            </p:cNvPr>
            <p:cNvSpPr/>
            <p:nvPr/>
          </p:nvSpPr>
          <p:spPr>
            <a:xfrm>
              <a:off x="5446200" y="6096600"/>
              <a:ext cx="1299600" cy="547200"/>
            </a:xfrm>
            <a:custGeom>
              <a:avLst/>
              <a:gdLst>
                <a:gd name="connsiteX0" fmla="*/ 90128 w 1299600"/>
                <a:gd name="connsiteY0" fmla="*/ 0 h 547200"/>
                <a:gd name="connsiteX1" fmla="*/ 1209473 w 1299600"/>
                <a:gd name="connsiteY1" fmla="*/ 0 h 547200"/>
                <a:gd name="connsiteX2" fmla="*/ 1248536 w 1299600"/>
                <a:gd name="connsiteY2" fmla="*/ 60605 h 547200"/>
                <a:gd name="connsiteX3" fmla="*/ 1299600 w 1299600"/>
                <a:gd name="connsiteY3" fmla="*/ 273600 h 547200"/>
                <a:gd name="connsiteX4" fmla="*/ 1248536 w 1299600"/>
                <a:gd name="connsiteY4" fmla="*/ 486595 h 547200"/>
                <a:gd name="connsiteX5" fmla="*/ 1209473 w 1299600"/>
                <a:gd name="connsiteY5" fmla="*/ 547200 h 547200"/>
                <a:gd name="connsiteX6" fmla="*/ 90128 w 1299600"/>
                <a:gd name="connsiteY6" fmla="*/ 547200 h 547200"/>
                <a:gd name="connsiteX7" fmla="*/ 51064 w 1299600"/>
                <a:gd name="connsiteY7" fmla="*/ 486595 h 547200"/>
                <a:gd name="connsiteX8" fmla="*/ 0 w 1299600"/>
                <a:gd name="connsiteY8" fmla="*/ 273600 h 547200"/>
                <a:gd name="connsiteX9" fmla="*/ 51064 w 1299600"/>
                <a:gd name="connsiteY9" fmla="*/ 60605 h 547200"/>
                <a:gd name="connsiteX10" fmla="*/ 90128 w 1299600"/>
                <a:gd name="connsiteY10" fmla="*/ 0 h 54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99600" h="547200">
                  <a:moveTo>
                    <a:pt x="90128" y="0"/>
                  </a:moveTo>
                  <a:lnTo>
                    <a:pt x="1209473" y="0"/>
                  </a:lnTo>
                  <a:lnTo>
                    <a:pt x="1248536" y="60605"/>
                  </a:lnTo>
                  <a:cubicBezTo>
                    <a:pt x="1281417" y="126071"/>
                    <a:pt x="1299600" y="198048"/>
                    <a:pt x="1299600" y="273600"/>
                  </a:cubicBezTo>
                  <a:cubicBezTo>
                    <a:pt x="1299600" y="349153"/>
                    <a:pt x="1281417" y="421129"/>
                    <a:pt x="1248536" y="486595"/>
                  </a:cubicBezTo>
                  <a:lnTo>
                    <a:pt x="1209473" y="547200"/>
                  </a:lnTo>
                  <a:lnTo>
                    <a:pt x="90128" y="547200"/>
                  </a:lnTo>
                  <a:lnTo>
                    <a:pt x="51064" y="486595"/>
                  </a:lnTo>
                  <a:cubicBezTo>
                    <a:pt x="18183" y="421129"/>
                    <a:pt x="0" y="349153"/>
                    <a:pt x="0" y="273600"/>
                  </a:cubicBezTo>
                  <a:cubicBezTo>
                    <a:pt x="0" y="198048"/>
                    <a:pt x="18183" y="126071"/>
                    <a:pt x="51064" y="60605"/>
                  </a:cubicBezTo>
                  <a:lnTo>
                    <a:pt x="90128" y="0"/>
                  </a:lnTo>
                  <a:close/>
                </a:path>
              </a:pathLst>
            </a:custGeom>
            <a:solidFill>
              <a:srgbClr val="006424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r>
                <a:rPr lang="ar-JO" sz="2200" dirty="0">
                  <a:solidFill>
                    <a:schemeClr val="bg1"/>
                  </a:solidFill>
                  <a:effectLst>
                    <a:outerShdw blurRad="12700" dist="38100" dir="2700000" algn="tl">
                      <a:srgbClr val="000000">
                        <a:alpha val="43137"/>
                      </a:srgbClr>
                    </a:outerShdw>
                  </a:effectLst>
                  <a:cs typeface="AF_Najed" pitchFamily="2" charset="-78"/>
                </a:rPr>
                <a:t>التالي</a:t>
              </a:r>
            </a:p>
          </p:txBody>
        </p:sp>
        <p:sp>
          <p:nvSpPr>
            <p:cNvPr id="40" name="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8059A562-F793-6C4B-ED6E-D0E8585FF359}"/>
                </a:ext>
              </a:extLst>
            </p:cNvPr>
            <p:cNvSpPr/>
            <p:nvPr/>
          </p:nvSpPr>
          <p:spPr>
            <a:xfrm>
              <a:off x="5348680" y="6096600"/>
              <a:ext cx="192728" cy="547200"/>
            </a:xfrm>
            <a:custGeom>
              <a:avLst/>
              <a:gdLst>
                <a:gd name="connsiteX0" fmla="*/ 91202 w 192728"/>
                <a:gd name="connsiteY0" fmla="*/ 0 h 547200"/>
                <a:gd name="connsiteX1" fmla="*/ 192728 w 192728"/>
                <a:gd name="connsiteY1" fmla="*/ 0 h 547200"/>
                <a:gd name="connsiteX2" fmla="*/ 153664 w 192728"/>
                <a:gd name="connsiteY2" fmla="*/ 60605 h 547200"/>
                <a:gd name="connsiteX3" fmla="*/ 102600 w 192728"/>
                <a:gd name="connsiteY3" fmla="*/ 273600 h 547200"/>
                <a:gd name="connsiteX4" fmla="*/ 153664 w 192728"/>
                <a:gd name="connsiteY4" fmla="*/ 486595 h 547200"/>
                <a:gd name="connsiteX5" fmla="*/ 192728 w 192728"/>
                <a:gd name="connsiteY5" fmla="*/ 547200 h 547200"/>
                <a:gd name="connsiteX6" fmla="*/ 91202 w 192728"/>
                <a:gd name="connsiteY6" fmla="*/ 547200 h 547200"/>
                <a:gd name="connsiteX7" fmla="*/ 0 w 192728"/>
                <a:gd name="connsiteY7" fmla="*/ 455998 h 547200"/>
                <a:gd name="connsiteX8" fmla="*/ 0 w 192728"/>
                <a:gd name="connsiteY8" fmla="*/ 91202 h 547200"/>
                <a:gd name="connsiteX9" fmla="*/ 91202 w 192728"/>
                <a:gd name="connsiteY9" fmla="*/ 0 h 54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2728" h="547200">
                  <a:moveTo>
                    <a:pt x="91202" y="0"/>
                  </a:moveTo>
                  <a:lnTo>
                    <a:pt x="192728" y="0"/>
                  </a:lnTo>
                  <a:lnTo>
                    <a:pt x="153664" y="60605"/>
                  </a:lnTo>
                  <a:cubicBezTo>
                    <a:pt x="120783" y="126071"/>
                    <a:pt x="102600" y="198048"/>
                    <a:pt x="102600" y="273600"/>
                  </a:cubicBezTo>
                  <a:cubicBezTo>
                    <a:pt x="102600" y="349153"/>
                    <a:pt x="120783" y="421129"/>
                    <a:pt x="153664" y="486595"/>
                  </a:cubicBezTo>
                  <a:lnTo>
                    <a:pt x="192728" y="547200"/>
                  </a:lnTo>
                  <a:lnTo>
                    <a:pt x="91202" y="547200"/>
                  </a:lnTo>
                  <a:cubicBezTo>
                    <a:pt x="40833" y="547200"/>
                    <a:pt x="0" y="506367"/>
                    <a:pt x="0" y="455998"/>
                  </a:cubicBezTo>
                  <a:lnTo>
                    <a:pt x="0" y="91202"/>
                  </a:lnTo>
                  <a:cubicBezTo>
                    <a:pt x="0" y="40833"/>
                    <a:pt x="40833" y="0"/>
                    <a:pt x="91202" y="0"/>
                  </a:cubicBezTo>
                  <a:close/>
                </a:path>
              </a:pathLst>
            </a:custGeom>
            <a:solidFill>
              <a:srgbClr val="003D14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sz="2400">
                <a:solidFill>
                  <a:schemeClr val="bg1"/>
                </a:solidFill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cs typeface="AF_Najed" pitchFamily="2" charset="-78"/>
              </a:endParaRPr>
            </a:p>
          </p:txBody>
        </p:sp>
        <p:sp>
          <p:nvSpPr>
            <p:cNvPr id="39" name="3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44B0C642-C238-61BA-E6CD-355D0735D908}"/>
                </a:ext>
              </a:extLst>
            </p:cNvPr>
            <p:cNvSpPr/>
            <p:nvPr/>
          </p:nvSpPr>
          <p:spPr>
            <a:xfrm>
              <a:off x="6650594" y="6096600"/>
              <a:ext cx="192727" cy="547200"/>
            </a:xfrm>
            <a:custGeom>
              <a:avLst/>
              <a:gdLst>
                <a:gd name="connsiteX0" fmla="*/ 0 w 192727"/>
                <a:gd name="connsiteY0" fmla="*/ 0 h 547200"/>
                <a:gd name="connsiteX1" fmla="*/ 101525 w 192727"/>
                <a:gd name="connsiteY1" fmla="*/ 0 h 547200"/>
                <a:gd name="connsiteX2" fmla="*/ 192727 w 192727"/>
                <a:gd name="connsiteY2" fmla="*/ 91202 h 547200"/>
                <a:gd name="connsiteX3" fmla="*/ 192727 w 192727"/>
                <a:gd name="connsiteY3" fmla="*/ 455998 h 547200"/>
                <a:gd name="connsiteX4" fmla="*/ 101525 w 192727"/>
                <a:gd name="connsiteY4" fmla="*/ 547200 h 547200"/>
                <a:gd name="connsiteX5" fmla="*/ 0 w 192727"/>
                <a:gd name="connsiteY5" fmla="*/ 547200 h 547200"/>
                <a:gd name="connsiteX6" fmla="*/ 39063 w 192727"/>
                <a:gd name="connsiteY6" fmla="*/ 486595 h 547200"/>
                <a:gd name="connsiteX7" fmla="*/ 90127 w 192727"/>
                <a:gd name="connsiteY7" fmla="*/ 273600 h 547200"/>
                <a:gd name="connsiteX8" fmla="*/ 39063 w 192727"/>
                <a:gd name="connsiteY8" fmla="*/ 60605 h 547200"/>
                <a:gd name="connsiteX9" fmla="*/ 0 w 192727"/>
                <a:gd name="connsiteY9" fmla="*/ 0 h 54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2727" h="547200">
                  <a:moveTo>
                    <a:pt x="0" y="0"/>
                  </a:moveTo>
                  <a:lnTo>
                    <a:pt x="101525" y="0"/>
                  </a:lnTo>
                  <a:cubicBezTo>
                    <a:pt x="151894" y="0"/>
                    <a:pt x="192727" y="40833"/>
                    <a:pt x="192727" y="91202"/>
                  </a:cubicBezTo>
                  <a:lnTo>
                    <a:pt x="192727" y="455998"/>
                  </a:lnTo>
                  <a:cubicBezTo>
                    <a:pt x="192727" y="506367"/>
                    <a:pt x="151894" y="547200"/>
                    <a:pt x="101525" y="547200"/>
                  </a:cubicBezTo>
                  <a:lnTo>
                    <a:pt x="0" y="547200"/>
                  </a:lnTo>
                  <a:lnTo>
                    <a:pt x="39063" y="486595"/>
                  </a:lnTo>
                  <a:cubicBezTo>
                    <a:pt x="71944" y="421129"/>
                    <a:pt x="90127" y="349153"/>
                    <a:pt x="90127" y="273600"/>
                  </a:cubicBezTo>
                  <a:cubicBezTo>
                    <a:pt x="90127" y="198048"/>
                    <a:pt x="71944" y="126071"/>
                    <a:pt x="39063" y="6060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3D14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sz="2400">
                <a:solidFill>
                  <a:schemeClr val="bg1"/>
                </a:solidFill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cs typeface="AF_Najed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609037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السؤال">
            <a:extLst>
              <a:ext uri="{FF2B5EF4-FFF2-40B4-BE49-F238E27FC236}">
                <a16:creationId xmlns:a16="http://schemas.microsoft.com/office/drawing/2014/main" id="{BCA0F4ED-A7B3-6F32-F66C-C189B5A2632E}"/>
              </a:ext>
            </a:extLst>
          </p:cNvPr>
          <p:cNvSpPr/>
          <p:nvPr/>
        </p:nvSpPr>
        <p:spPr>
          <a:xfrm>
            <a:off x="3223200" y="556200"/>
            <a:ext cx="5745600" cy="2941200"/>
          </a:xfrm>
          <a:custGeom>
            <a:avLst/>
            <a:gdLst>
              <a:gd name="connsiteX0" fmla="*/ 408244 w 5745600"/>
              <a:gd name="connsiteY0" fmla="*/ 0 h 2941200"/>
              <a:gd name="connsiteX1" fmla="*/ 5337356 w 5745600"/>
              <a:gd name="connsiteY1" fmla="*/ 0 h 2941200"/>
              <a:gd name="connsiteX2" fmla="*/ 5398869 w 5745600"/>
              <a:gd name="connsiteY2" fmla="*/ 101253 h 2941200"/>
              <a:gd name="connsiteX3" fmla="*/ 5745600 w 5745600"/>
              <a:gd name="connsiteY3" fmla="*/ 1470600 h 2941200"/>
              <a:gd name="connsiteX4" fmla="*/ 5398869 w 5745600"/>
              <a:gd name="connsiteY4" fmla="*/ 2839947 h 2941200"/>
              <a:gd name="connsiteX5" fmla="*/ 5337356 w 5745600"/>
              <a:gd name="connsiteY5" fmla="*/ 2941200 h 2941200"/>
              <a:gd name="connsiteX6" fmla="*/ 408244 w 5745600"/>
              <a:gd name="connsiteY6" fmla="*/ 2941200 h 2941200"/>
              <a:gd name="connsiteX7" fmla="*/ 346731 w 5745600"/>
              <a:gd name="connsiteY7" fmla="*/ 2839947 h 2941200"/>
              <a:gd name="connsiteX8" fmla="*/ 0 w 5745600"/>
              <a:gd name="connsiteY8" fmla="*/ 1470600 h 2941200"/>
              <a:gd name="connsiteX9" fmla="*/ 346731 w 5745600"/>
              <a:gd name="connsiteY9" fmla="*/ 101253 h 2941200"/>
              <a:gd name="connsiteX10" fmla="*/ 408244 w 5745600"/>
              <a:gd name="connsiteY10" fmla="*/ 0 h 294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45600" h="2941200">
                <a:moveTo>
                  <a:pt x="408244" y="0"/>
                </a:moveTo>
                <a:lnTo>
                  <a:pt x="5337356" y="0"/>
                </a:lnTo>
                <a:lnTo>
                  <a:pt x="5398869" y="101253"/>
                </a:lnTo>
                <a:cubicBezTo>
                  <a:pt x="5619995" y="508309"/>
                  <a:pt x="5745600" y="974786"/>
                  <a:pt x="5745600" y="1470600"/>
                </a:cubicBezTo>
                <a:cubicBezTo>
                  <a:pt x="5745600" y="1966414"/>
                  <a:pt x="5619995" y="2432891"/>
                  <a:pt x="5398869" y="2839947"/>
                </a:cubicBezTo>
                <a:lnTo>
                  <a:pt x="5337356" y="2941200"/>
                </a:lnTo>
                <a:lnTo>
                  <a:pt x="408244" y="2941200"/>
                </a:lnTo>
                <a:lnTo>
                  <a:pt x="346731" y="2839947"/>
                </a:lnTo>
                <a:cubicBezTo>
                  <a:pt x="125605" y="2432891"/>
                  <a:pt x="0" y="1966414"/>
                  <a:pt x="0" y="1470600"/>
                </a:cubicBezTo>
                <a:cubicBezTo>
                  <a:pt x="0" y="974786"/>
                  <a:pt x="125605" y="508309"/>
                  <a:pt x="346731" y="101253"/>
                </a:cubicBezTo>
                <a:lnTo>
                  <a:pt x="408244" y="0"/>
                </a:lnTo>
                <a:close/>
              </a:path>
            </a:pathLst>
          </a:custGeom>
          <a:solidFill>
            <a:srgbClr val="00642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JO" sz="3200" dirty="0">
                <a:solidFill>
                  <a:schemeClr val="bg1"/>
                </a:solidFill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cs typeface="AF_Najed" pitchFamily="2" charset="-78"/>
              </a:rPr>
              <a:t>في أي عام انضمت المملكة العربية السعودية إلى منظمة الأمم المتحدة؟</a:t>
            </a:r>
          </a:p>
        </p:txBody>
      </p:sp>
      <p:sp>
        <p:nvSpPr>
          <p:cNvPr id="12" name="السؤال 1">
            <a:extLst>
              <a:ext uri="{FF2B5EF4-FFF2-40B4-BE49-F238E27FC236}">
                <a16:creationId xmlns:a16="http://schemas.microsoft.com/office/drawing/2014/main" id="{744BD38D-63A6-C9E6-072D-DC2B6876C308}"/>
              </a:ext>
            </a:extLst>
          </p:cNvPr>
          <p:cNvSpPr/>
          <p:nvPr/>
        </p:nvSpPr>
        <p:spPr>
          <a:xfrm>
            <a:off x="8549670" y="556200"/>
            <a:ext cx="545044" cy="2941200"/>
          </a:xfrm>
          <a:custGeom>
            <a:avLst/>
            <a:gdLst>
              <a:gd name="connsiteX0" fmla="*/ 0 w 545044"/>
              <a:gd name="connsiteY0" fmla="*/ 0 h 2941200"/>
              <a:gd name="connsiteX1" fmla="*/ 169129 w 545044"/>
              <a:gd name="connsiteY1" fmla="*/ 0 h 2941200"/>
              <a:gd name="connsiteX2" fmla="*/ 545044 w 545044"/>
              <a:gd name="connsiteY2" fmla="*/ 375915 h 2941200"/>
              <a:gd name="connsiteX3" fmla="*/ 545044 w 545044"/>
              <a:gd name="connsiteY3" fmla="*/ 2565285 h 2941200"/>
              <a:gd name="connsiteX4" fmla="*/ 169129 w 545044"/>
              <a:gd name="connsiteY4" fmla="*/ 2941200 h 2941200"/>
              <a:gd name="connsiteX5" fmla="*/ 0 w 545044"/>
              <a:gd name="connsiteY5" fmla="*/ 2941200 h 2941200"/>
              <a:gd name="connsiteX6" fmla="*/ 61513 w 545044"/>
              <a:gd name="connsiteY6" fmla="*/ 2839947 h 2941200"/>
              <a:gd name="connsiteX7" fmla="*/ 408244 w 545044"/>
              <a:gd name="connsiteY7" fmla="*/ 1470600 h 2941200"/>
              <a:gd name="connsiteX8" fmla="*/ 61513 w 545044"/>
              <a:gd name="connsiteY8" fmla="*/ 101253 h 2941200"/>
              <a:gd name="connsiteX9" fmla="*/ 0 w 545044"/>
              <a:gd name="connsiteY9" fmla="*/ 0 h 294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5044" h="2941200">
                <a:moveTo>
                  <a:pt x="0" y="0"/>
                </a:moveTo>
                <a:lnTo>
                  <a:pt x="169129" y="0"/>
                </a:lnTo>
                <a:cubicBezTo>
                  <a:pt x="376741" y="0"/>
                  <a:pt x="545044" y="168303"/>
                  <a:pt x="545044" y="375915"/>
                </a:cubicBezTo>
                <a:lnTo>
                  <a:pt x="545044" y="2565285"/>
                </a:lnTo>
                <a:cubicBezTo>
                  <a:pt x="545044" y="2772897"/>
                  <a:pt x="376741" y="2941200"/>
                  <a:pt x="169129" y="2941200"/>
                </a:cubicBezTo>
                <a:lnTo>
                  <a:pt x="0" y="2941200"/>
                </a:lnTo>
                <a:lnTo>
                  <a:pt x="61513" y="2839947"/>
                </a:lnTo>
                <a:cubicBezTo>
                  <a:pt x="282639" y="2432891"/>
                  <a:pt x="408244" y="1966414"/>
                  <a:pt x="408244" y="1470600"/>
                </a:cubicBezTo>
                <a:cubicBezTo>
                  <a:pt x="408244" y="974786"/>
                  <a:pt x="282639" y="508309"/>
                  <a:pt x="61513" y="101253"/>
                </a:cubicBezTo>
                <a:lnTo>
                  <a:pt x="0" y="0"/>
                </a:ln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sp>
        <p:nvSpPr>
          <p:cNvPr id="13" name="السؤال 2">
            <a:extLst>
              <a:ext uri="{FF2B5EF4-FFF2-40B4-BE49-F238E27FC236}">
                <a16:creationId xmlns:a16="http://schemas.microsoft.com/office/drawing/2014/main" id="{904549FD-B59F-D08D-B69A-56F284057D68}"/>
              </a:ext>
            </a:extLst>
          </p:cNvPr>
          <p:cNvSpPr/>
          <p:nvPr/>
        </p:nvSpPr>
        <p:spPr>
          <a:xfrm>
            <a:off x="3097286" y="556200"/>
            <a:ext cx="545044" cy="2941200"/>
          </a:xfrm>
          <a:custGeom>
            <a:avLst/>
            <a:gdLst>
              <a:gd name="connsiteX0" fmla="*/ 375915 w 545044"/>
              <a:gd name="connsiteY0" fmla="*/ 0 h 2941200"/>
              <a:gd name="connsiteX1" fmla="*/ 545044 w 545044"/>
              <a:gd name="connsiteY1" fmla="*/ 0 h 2941200"/>
              <a:gd name="connsiteX2" fmla="*/ 483531 w 545044"/>
              <a:gd name="connsiteY2" fmla="*/ 101253 h 2941200"/>
              <a:gd name="connsiteX3" fmla="*/ 136800 w 545044"/>
              <a:gd name="connsiteY3" fmla="*/ 1470600 h 2941200"/>
              <a:gd name="connsiteX4" fmla="*/ 483531 w 545044"/>
              <a:gd name="connsiteY4" fmla="*/ 2839947 h 2941200"/>
              <a:gd name="connsiteX5" fmla="*/ 545044 w 545044"/>
              <a:gd name="connsiteY5" fmla="*/ 2941200 h 2941200"/>
              <a:gd name="connsiteX6" fmla="*/ 375915 w 545044"/>
              <a:gd name="connsiteY6" fmla="*/ 2941200 h 2941200"/>
              <a:gd name="connsiteX7" fmla="*/ 0 w 545044"/>
              <a:gd name="connsiteY7" fmla="*/ 2565285 h 2941200"/>
              <a:gd name="connsiteX8" fmla="*/ 0 w 545044"/>
              <a:gd name="connsiteY8" fmla="*/ 375915 h 2941200"/>
              <a:gd name="connsiteX9" fmla="*/ 375915 w 545044"/>
              <a:gd name="connsiteY9" fmla="*/ 0 h 294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5044" h="2941200">
                <a:moveTo>
                  <a:pt x="375915" y="0"/>
                </a:moveTo>
                <a:lnTo>
                  <a:pt x="545044" y="0"/>
                </a:lnTo>
                <a:lnTo>
                  <a:pt x="483531" y="101253"/>
                </a:lnTo>
                <a:cubicBezTo>
                  <a:pt x="262405" y="508309"/>
                  <a:pt x="136800" y="974786"/>
                  <a:pt x="136800" y="1470600"/>
                </a:cubicBezTo>
                <a:cubicBezTo>
                  <a:pt x="136800" y="1966414"/>
                  <a:pt x="262405" y="2432891"/>
                  <a:pt x="483531" y="2839947"/>
                </a:cubicBezTo>
                <a:lnTo>
                  <a:pt x="545044" y="2941200"/>
                </a:lnTo>
                <a:lnTo>
                  <a:pt x="375915" y="2941200"/>
                </a:lnTo>
                <a:cubicBezTo>
                  <a:pt x="168303" y="2941200"/>
                  <a:pt x="0" y="2772897"/>
                  <a:pt x="0" y="2565285"/>
                </a:cubicBezTo>
                <a:lnTo>
                  <a:pt x="0" y="375915"/>
                </a:lnTo>
                <a:cubicBezTo>
                  <a:pt x="0" y="168303"/>
                  <a:pt x="168303" y="0"/>
                  <a:pt x="375915" y="0"/>
                </a:cubicBez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sp>
        <p:nvSpPr>
          <p:cNvPr id="26" name="جواب صحيح">
            <a:extLst>
              <a:ext uri="{FF2B5EF4-FFF2-40B4-BE49-F238E27FC236}">
                <a16:creationId xmlns:a16="http://schemas.microsoft.com/office/drawing/2014/main" id="{153A2515-7A2C-7388-E1F0-ACE131B15ADD}"/>
              </a:ext>
            </a:extLst>
          </p:cNvPr>
          <p:cNvSpPr/>
          <p:nvPr/>
        </p:nvSpPr>
        <p:spPr>
          <a:xfrm>
            <a:off x="3223200" y="3839400"/>
            <a:ext cx="5745600" cy="547200"/>
          </a:xfrm>
          <a:custGeom>
            <a:avLst/>
            <a:gdLst>
              <a:gd name="connsiteX0" fmla="*/ 83302 w 5745600"/>
              <a:gd name="connsiteY0" fmla="*/ 0 h 547200"/>
              <a:gd name="connsiteX1" fmla="*/ 5662298 w 5745600"/>
              <a:gd name="connsiteY1" fmla="*/ 0 h 547200"/>
              <a:gd name="connsiteX2" fmla="*/ 5687235 w 5745600"/>
              <a:gd name="connsiteY2" fmla="*/ 39255 h 547200"/>
              <a:gd name="connsiteX3" fmla="*/ 5745600 w 5745600"/>
              <a:gd name="connsiteY3" fmla="*/ 273600 h 547200"/>
              <a:gd name="connsiteX4" fmla="*/ 5687235 w 5745600"/>
              <a:gd name="connsiteY4" fmla="*/ 507945 h 547200"/>
              <a:gd name="connsiteX5" fmla="*/ 5662298 w 5745600"/>
              <a:gd name="connsiteY5" fmla="*/ 547200 h 547200"/>
              <a:gd name="connsiteX6" fmla="*/ 83302 w 5745600"/>
              <a:gd name="connsiteY6" fmla="*/ 547200 h 547200"/>
              <a:gd name="connsiteX7" fmla="*/ 58365 w 5745600"/>
              <a:gd name="connsiteY7" fmla="*/ 507945 h 547200"/>
              <a:gd name="connsiteX8" fmla="*/ 0 w 5745600"/>
              <a:gd name="connsiteY8" fmla="*/ 273600 h 547200"/>
              <a:gd name="connsiteX9" fmla="*/ 58365 w 5745600"/>
              <a:gd name="connsiteY9" fmla="*/ 39255 h 547200"/>
              <a:gd name="connsiteX10" fmla="*/ 83302 w 5745600"/>
              <a:gd name="connsiteY10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45600" h="547200">
                <a:moveTo>
                  <a:pt x="83302" y="0"/>
                </a:moveTo>
                <a:lnTo>
                  <a:pt x="5662298" y="0"/>
                </a:lnTo>
                <a:lnTo>
                  <a:pt x="5687235" y="39255"/>
                </a:lnTo>
                <a:cubicBezTo>
                  <a:pt x="5725503" y="114951"/>
                  <a:pt x="5745600" y="193326"/>
                  <a:pt x="5745600" y="273600"/>
                </a:cubicBezTo>
                <a:cubicBezTo>
                  <a:pt x="5745600" y="353875"/>
                  <a:pt x="5725503" y="432250"/>
                  <a:pt x="5687235" y="507945"/>
                </a:cubicBezTo>
                <a:lnTo>
                  <a:pt x="5662298" y="547200"/>
                </a:lnTo>
                <a:lnTo>
                  <a:pt x="83302" y="547200"/>
                </a:lnTo>
                <a:lnTo>
                  <a:pt x="58365" y="507945"/>
                </a:lnTo>
                <a:cubicBezTo>
                  <a:pt x="20097" y="432250"/>
                  <a:pt x="0" y="353875"/>
                  <a:pt x="0" y="273600"/>
                </a:cubicBezTo>
                <a:cubicBezTo>
                  <a:pt x="0" y="193326"/>
                  <a:pt x="20097" y="114951"/>
                  <a:pt x="58365" y="39255"/>
                </a:cubicBezTo>
                <a:lnTo>
                  <a:pt x="83302" y="0"/>
                </a:lnTo>
                <a:close/>
              </a:path>
            </a:pathLst>
          </a:custGeom>
          <a:solidFill>
            <a:srgbClr val="00642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JO" sz="2800" dirty="0">
                <a:solidFill>
                  <a:schemeClr val="bg1"/>
                </a:solidFill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cs typeface="AF_Najed" pitchFamily="2" charset="-78"/>
              </a:rPr>
              <a:t>عام 1945 م</a:t>
            </a:r>
          </a:p>
        </p:txBody>
      </p:sp>
      <p:sp>
        <p:nvSpPr>
          <p:cNvPr id="23" name="صحيح 1">
            <a:extLst>
              <a:ext uri="{FF2B5EF4-FFF2-40B4-BE49-F238E27FC236}">
                <a16:creationId xmlns:a16="http://schemas.microsoft.com/office/drawing/2014/main" id="{3685DC00-E367-FEE0-0BA7-D896DEBCD3B4}"/>
              </a:ext>
            </a:extLst>
          </p:cNvPr>
          <p:cNvSpPr/>
          <p:nvPr/>
        </p:nvSpPr>
        <p:spPr>
          <a:xfrm>
            <a:off x="8874612" y="3839400"/>
            <a:ext cx="220102" cy="547200"/>
          </a:xfrm>
          <a:custGeom>
            <a:avLst/>
            <a:gdLst>
              <a:gd name="connsiteX0" fmla="*/ 0 w 220102"/>
              <a:gd name="connsiteY0" fmla="*/ 0 h 547200"/>
              <a:gd name="connsiteX1" fmla="*/ 128900 w 220102"/>
              <a:gd name="connsiteY1" fmla="*/ 0 h 547200"/>
              <a:gd name="connsiteX2" fmla="*/ 220102 w 220102"/>
              <a:gd name="connsiteY2" fmla="*/ 91202 h 547200"/>
              <a:gd name="connsiteX3" fmla="*/ 220102 w 220102"/>
              <a:gd name="connsiteY3" fmla="*/ 455998 h 547200"/>
              <a:gd name="connsiteX4" fmla="*/ 128900 w 220102"/>
              <a:gd name="connsiteY4" fmla="*/ 547200 h 547200"/>
              <a:gd name="connsiteX5" fmla="*/ 0 w 220102"/>
              <a:gd name="connsiteY5" fmla="*/ 547200 h 547200"/>
              <a:gd name="connsiteX6" fmla="*/ 24937 w 220102"/>
              <a:gd name="connsiteY6" fmla="*/ 507945 h 547200"/>
              <a:gd name="connsiteX7" fmla="*/ 83302 w 220102"/>
              <a:gd name="connsiteY7" fmla="*/ 273600 h 547200"/>
              <a:gd name="connsiteX8" fmla="*/ 24937 w 220102"/>
              <a:gd name="connsiteY8" fmla="*/ 39255 h 547200"/>
              <a:gd name="connsiteX9" fmla="*/ 0 w 220102"/>
              <a:gd name="connsiteY9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102" h="547200">
                <a:moveTo>
                  <a:pt x="0" y="0"/>
                </a:moveTo>
                <a:lnTo>
                  <a:pt x="128900" y="0"/>
                </a:lnTo>
                <a:cubicBezTo>
                  <a:pt x="179269" y="0"/>
                  <a:pt x="220102" y="40833"/>
                  <a:pt x="220102" y="91202"/>
                </a:cubicBezTo>
                <a:lnTo>
                  <a:pt x="220102" y="455998"/>
                </a:lnTo>
                <a:cubicBezTo>
                  <a:pt x="220102" y="506367"/>
                  <a:pt x="179269" y="547200"/>
                  <a:pt x="128900" y="547200"/>
                </a:cubicBezTo>
                <a:lnTo>
                  <a:pt x="0" y="547200"/>
                </a:lnTo>
                <a:lnTo>
                  <a:pt x="24937" y="507945"/>
                </a:lnTo>
                <a:cubicBezTo>
                  <a:pt x="63205" y="432250"/>
                  <a:pt x="83302" y="353875"/>
                  <a:pt x="83302" y="273600"/>
                </a:cubicBezTo>
                <a:cubicBezTo>
                  <a:pt x="83302" y="193326"/>
                  <a:pt x="63205" y="114951"/>
                  <a:pt x="24937" y="39255"/>
                </a:cubicBezTo>
                <a:lnTo>
                  <a:pt x="0" y="0"/>
                </a:ln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sp>
        <p:nvSpPr>
          <p:cNvPr id="24" name="صحيح 2">
            <a:extLst>
              <a:ext uri="{FF2B5EF4-FFF2-40B4-BE49-F238E27FC236}">
                <a16:creationId xmlns:a16="http://schemas.microsoft.com/office/drawing/2014/main" id="{718B0EEE-7808-D2AA-59CF-C967F6A9EF88}"/>
              </a:ext>
            </a:extLst>
          </p:cNvPr>
          <p:cNvSpPr/>
          <p:nvPr/>
        </p:nvSpPr>
        <p:spPr>
          <a:xfrm>
            <a:off x="3097286" y="3839400"/>
            <a:ext cx="220102" cy="547200"/>
          </a:xfrm>
          <a:custGeom>
            <a:avLst/>
            <a:gdLst>
              <a:gd name="connsiteX0" fmla="*/ 91202 w 220102"/>
              <a:gd name="connsiteY0" fmla="*/ 0 h 547200"/>
              <a:gd name="connsiteX1" fmla="*/ 220102 w 220102"/>
              <a:gd name="connsiteY1" fmla="*/ 0 h 547200"/>
              <a:gd name="connsiteX2" fmla="*/ 195165 w 220102"/>
              <a:gd name="connsiteY2" fmla="*/ 39255 h 547200"/>
              <a:gd name="connsiteX3" fmla="*/ 136800 w 220102"/>
              <a:gd name="connsiteY3" fmla="*/ 273600 h 547200"/>
              <a:gd name="connsiteX4" fmla="*/ 195165 w 220102"/>
              <a:gd name="connsiteY4" fmla="*/ 507945 h 547200"/>
              <a:gd name="connsiteX5" fmla="*/ 220102 w 220102"/>
              <a:gd name="connsiteY5" fmla="*/ 547200 h 547200"/>
              <a:gd name="connsiteX6" fmla="*/ 91202 w 220102"/>
              <a:gd name="connsiteY6" fmla="*/ 547200 h 547200"/>
              <a:gd name="connsiteX7" fmla="*/ 0 w 220102"/>
              <a:gd name="connsiteY7" fmla="*/ 455998 h 547200"/>
              <a:gd name="connsiteX8" fmla="*/ 0 w 220102"/>
              <a:gd name="connsiteY8" fmla="*/ 91202 h 547200"/>
              <a:gd name="connsiteX9" fmla="*/ 91202 w 220102"/>
              <a:gd name="connsiteY9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102" h="547200">
                <a:moveTo>
                  <a:pt x="91202" y="0"/>
                </a:moveTo>
                <a:lnTo>
                  <a:pt x="220102" y="0"/>
                </a:lnTo>
                <a:lnTo>
                  <a:pt x="195165" y="39255"/>
                </a:lnTo>
                <a:cubicBezTo>
                  <a:pt x="156897" y="114951"/>
                  <a:pt x="136800" y="193326"/>
                  <a:pt x="136800" y="273600"/>
                </a:cubicBezTo>
                <a:cubicBezTo>
                  <a:pt x="136800" y="353875"/>
                  <a:pt x="156897" y="432250"/>
                  <a:pt x="195165" y="507945"/>
                </a:cubicBezTo>
                <a:lnTo>
                  <a:pt x="220102" y="547200"/>
                </a:lnTo>
                <a:lnTo>
                  <a:pt x="91202" y="547200"/>
                </a:lnTo>
                <a:cubicBezTo>
                  <a:pt x="40833" y="547200"/>
                  <a:pt x="0" y="506367"/>
                  <a:pt x="0" y="455998"/>
                </a:cubicBezTo>
                <a:lnTo>
                  <a:pt x="0" y="91202"/>
                </a:lnTo>
                <a:cubicBezTo>
                  <a:pt x="0" y="40833"/>
                  <a:pt x="40833" y="0"/>
                  <a:pt x="91202" y="0"/>
                </a:cubicBez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sp>
        <p:nvSpPr>
          <p:cNvPr id="28" name="جواب خطأ 1">
            <a:extLst>
              <a:ext uri="{FF2B5EF4-FFF2-40B4-BE49-F238E27FC236}">
                <a16:creationId xmlns:a16="http://schemas.microsoft.com/office/drawing/2014/main" id="{7C54DC08-335D-A09F-C5E3-BF718B37BD0B}"/>
              </a:ext>
            </a:extLst>
          </p:cNvPr>
          <p:cNvSpPr/>
          <p:nvPr/>
        </p:nvSpPr>
        <p:spPr>
          <a:xfrm>
            <a:off x="3223200" y="4523400"/>
            <a:ext cx="5745600" cy="547200"/>
          </a:xfrm>
          <a:custGeom>
            <a:avLst/>
            <a:gdLst>
              <a:gd name="connsiteX0" fmla="*/ 83302 w 5745600"/>
              <a:gd name="connsiteY0" fmla="*/ 0 h 547200"/>
              <a:gd name="connsiteX1" fmla="*/ 5662298 w 5745600"/>
              <a:gd name="connsiteY1" fmla="*/ 0 h 547200"/>
              <a:gd name="connsiteX2" fmla="*/ 5687235 w 5745600"/>
              <a:gd name="connsiteY2" fmla="*/ 39255 h 547200"/>
              <a:gd name="connsiteX3" fmla="*/ 5745600 w 5745600"/>
              <a:gd name="connsiteY3" fmla="*/ 273600 h 547200"/>
              <a:gd name="connsiteX4" fmla="*/ 5687235 w 5745600"/>
              <a:gd name="connsiteY4" fmla="*/ 507945 h 547200"/>
              <a:gd name="connsiteX5" fmla="*/ 5662298 w 5745600"/>
              <a:gd name="connsiteY5" fmla="*/ 547200 h 547200"/>
              <a:gd name="connsiteX6" fmla="*/ 83302 w 5745600"/>
              <a:gd name="connsiteY6" fmla="*/ 547200 h 547200"/>
              <a:gd name="connsiteX7" fmla="*/ 58365 w 5745600"/>
              <a:gd name="connsiteY7" fmla="*/ 507945 h 547200"/>
              <a:gd name="connsiteX8" fmla="*/ 0 w 5745600"/>
              <a:gd name="connsiteY8" fmla="*/ 273600 h 547200"/>
              <a:gd name="connsiteX9" fmla="*/ 58365 w 5745600"/>
              <a:gd name="connsiteY9" fmla="*/ 39255 h 547200"/>
              <a:gd name="connsiteX10" fmla="*/ 83302 w 5745600"/>
              <a:gd name="connsiteY10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45600" h="547200">
                <a:moveTo>
                  <a:pt x="83302" y="0"/>
                </a:moveTo>
                <a:lnTo>
                  <a:pt x="5662298" y="0"/>
                </a:lnTo>
                <a:lnTo>
                  <a:pt x="5687235" y="39255"/>
                </a:lnTo>
                <a:cubicBezTo>
                  <a:pt x="5725503" y="114951"/>
                  <a:pt x="5745600" y="193326"/>
                  <a:pt x="5745600" y="273600"/>
                </a:cubicBezTo>
                <a:cubicBezTo>
                  <a:pt x="5745600" y="353875"/>
                  <a:pt x="5725503" y="432250"/>
                  <a:pt x="5687235" y="507945"/>
                </a:cubicBezTo>
                <a:lnTo>
                  <a:pt x="5662298" y="547200"/>
                </a:lnTo>
                <a:lnTo>
                  <a:pt x="83302" y="547200"/>
                </a:lnTo>
                <a:lnTo>
                  <a:pt x="58365" y="507945"/>
                </a:lnTo>
                <a:cubicBezTo>
                  <a:pt x="20097" y="432250"/>
                  <a:pt x="0" y="353875"/>
                  <a:pt x="0" y="273600"/>
                </a:cubicBezTo>
                <a:cubicBezTo>
                  <a:pt x="0" y="193326"/>
                  <a:pt x="20097" y="114951"/>
                  <a:pt x="58365" y="39255"/>
                </a:cubicBezTo>
                <a:lnTo>
                  <a:pt x="83302" y="0"/>
                </a:lnTo>
                <a:close/>
              </a:path>
            </a:pathLst>
          </a:custGeom>
          <a:solidFill>
            <a:srgbClr val="00642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JO" sz="2800" dirty="0">
                <a:solidFill>
                  <a:schemeClr val="bg1"/>
                </a:solidFill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cs typeface="AF_Najed" pitchFamily="2" charset="-78"/>
              </a:rPr>
              <a:t>عام 1946 م</a:t>
            </a:r>
          </a:p>
        </p:txBody>
      </p:sp>
      <p:sp>
        <p:nvSpPr>
          <p:cNvPr id="29" name="خطأ 1-1">
            <a:extLst>
              <a:ext uri="{FF2B5EF4-FFF2-40B4-BE49-F238E27FC236}">
                <a16:creationId xmlns:a16="http://schemas.microsoft.com/office/drawing/2014/main" id="{7CF0DBBD-1632-BC8B-336B-E54B07AB7674}"/>
              </a:ext>
            </a:extLst>
          </p:cNvPr>
          <p:cNvSpPr/>
          <p:nvPr/>
        </p:nvSpPr>
        <p:spPr>
          <a:xfrm>
            <a:off x="8874612" y="4523400"/>
            <a:ext cx="220102" cy="547200"/>
          </a:xfrm>
          <a:custGeom>
            <a:avLst/>
            <a:gdLst>
              <a:gd name="connsiteX0" fmla="*/ 0 w 220102"/>
              <a:gd name="connsiteY0" fmla="*/ 0 h 547200"/>
              <a:gd name="connsiteX1" fmla="*/ 128900 w 220102"/>
              <a:gd name="connsiteY1" fmla="*/ 0 h 547200"/>
              <a:gd name="connsiteX2" fmla="*/ 220102 w 220102"/>
              <a:gd name="connsiteY2" fmla="*/ 91202 h 547200"/>
              <a:gd name="connsiteX3" fmla="*/ 220102 w 220102"/>
              <a:gd name="connsiteY3" fmla="*/ 455998 h 547200"/>
              <a:gd name="connsiteX4" fmla="*/ 128900 w 220102"/>
              <a:gd name="connsiteY4" fmla="*/ 547200 h 547200"/>
              <a:gd name="connsiteX5" fmla="*/ 0 w 220102"/>
              <a:gd name="connsiteY5" fmla="*/ 547200 h 547200"/>
              <a:gd name="connsiteX6" fmla="*/ 24937 w 220102"/>
              <a:gd name="connsiteY6" fmla="*/ 507945 h 547200"/>
              <a:gd name="connsiteX7" fmla="*/ 83302 w 220102"/>
              <a:gd name="connsiteY7" fmla="*/ 273600 h 547200"/>
              <a:gd name="connsiteX8" fmla="*/ 24937 w 220102"/>
              <a:gd name="connsiteY8" fmla="*/ 39255 h 547200"/>
              <a:gd name="connsiteX9" fmla="*/ 0 w 220102"/>
              <a:gd name="connsiteY9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102" h="547200">
                <a:moveTo>
                  <a:pt x="0" y="0"/>
                </a:moveTo>
                <a:lnTo>
                  <a:pt x="128900" y="0"/>
                </a:lnTo>
                <a:cubicBezTo>
                  <a:pt x="179269" y="0"/>
                  <a:pt x="220102" y="40833"/>
                  <a:pt x="220102" y="91202"/>
                </a:cubicBezTo>
                <a:lnTo>
                  <a:pt x="220102" y="455998"/>
                </a:lnTo>
                <a:cubicBezTo>
                  <a:pt x="220102" y="506367"/>
                  <a:pt x="179269" y="547200"/>
                  <a:pt x="128900" y="547200"/>
                </a:cubicBezTo>
                <a:lnTo>
                  <a:pt x="0" y="547200"/>
                </a:lnTo>
                <a:lnTo>
                  <a:pt x="24937" y="507945"/>
                </a:lnTo>
                <a:cubicBezTo>
                  <a:pt x="63205" y="432250"/>
                  <a:pt x="83302" y="353875"/>
                  <a:pt x="83302" y="273600"/>
                </a:cubicBezTo>
                <a:cubicBezTo>
                  <a:pt x="83302" y="193326"/>
                  <a:pt x="63205" y="114951"/>
                  <a:pt x="24937" y="39255"/>
                </a:cubicBezTo>
                <a:lnTo>
                  <a:pt x="0" y="0"/>
                </a:ln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sp>
        <p:nvSpPr>
          <p:cNvPr id="30" name="خطأ 2-1">
            <a:extLst>
              <a:ext uri="{FF2B5EF4-FFF2-40B4-BE49-F238E27FC236}">
                <a16:creationId xmlns:a16="http://schemas.microsoft.com/office/drawing/2014/main" id="{86515A35-BC76-7837-F063-D1EDCF10C375}"/>
              </a:ext>
            </a:extLst>
          </p:cNvPr>
          <p:cNvSpPr/>
          <p:nvPr/>
        </p:nvSpPr>
        <p:spPr>
          <a:xfrm>
            <a:off x="3097286" y="4523400"/>
            <a:ext cx="220102" cy="547200"/>
          </a:xfrm>
          <a:custGeom>
            <a:avLst/>
            <a:gdLst>
              <a:gd name="connsiteX0" fmla="*/ 91202 w 220102"/>
              <a:gd name="connsiteY0" fmla="*/ 0 h 547200"/>
              <a:gd name="connsiteX1" fmla="*/ 220102 w 220102"/>
              <a:gd name="connsiteY1" fmla="*/ 0 h 547200"/>
              <a:gd name="connsiteX2" fmla="*/ 195165 w 220102"/>
              <a:gd name="connsiteY2" fmla="*/ 39255 h 547200"/>
              <a:gd name="connsiteX3" fmla="*/ 136800 w 220102"/>
              <a:gd name="connsiteY3" fmla="*/ 273600 h 547200"/>
              <a:gd name="connsiteX4" fmla="*/ 195165 w 220102"/>
              <a:gd name="connsiteY4" fmla="*/ 507945 h 547200"/>
              <a:gd name="connsiteX5" fmla="*/ 220102 w 220102"/>
              <a:gd name="connsiteY5" fmla="*/ 547200 h 547200"/>
              <a:gd name="connsiteX6" fmla="*/ 91202 w 220102"/>
              <a:gd name="connsiteY6" fmla="*/ 547200 h 547200"/>
              <a:gd name="connsiteX7" fmla="*/ 0 w 220102"/>
              <a:gd name="connsiteY7" fmla="*/ 455998 h 547200"/>
              <a:gd name="connsiteX8" fmla="*/ 0 w 220102"/>
              <a:gd name="connsiteY8" fmla="*/ 91202 h 547200"/>
              <a:gd name="connsiteX9" fmla="*/ 91202 w 220102"/>
              <a:gd name="connsiteY9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102" h="547200">
                <a:moveTo>
                  <a:pt x="91202" y="0"/>
                </a:moveTo>
                <a:lnTo>
                  <a:pt x="220102" y="0"/>
                </a:lnTo>
                <a:lnTo>
                  <a:pt x="195165" y="39255"/>
                </a:lnTo>
                <a:cubicBezTo>
                  <a:pt x="156897" y="114951"/>
                  <a:pt x="136800" y="193326"/>
                  <a:pt x="136800" y="273600"/>
                </a:cubicBezTo>
                <a:cubicBezTo>
                  <a:pt x="136800" y="353875"/>
                  <a:pt x="156897" y="432250"/>
                  <a:pt x="195165" y="507945"/>
                </a:cubicBezTo>
                <a:lnTo>
                  <a:pt x="220102" y="547200"/>
                </a:lnTo>
                <a:lnTo>
                  <a:pt x="91202" y="547200"/>
                </a:lnTo>
                <a:cubicBezTo>
                  <a:pt x="40833" y="547200"/>
                  <a:pt x="0" y="506367"/>
                  <a:pt x="0" y="455998"/>
                </a:cubicBezTo>
                <a:lnTo>
                  <a:pt x="0" y="91202"/>
                </a:lnTo>
                <a:cubicBezTo>
                  <a:pt x="0" y="40833"/>
                  <a:pt x="40833" y="0"/>
                  <a:pt x="91202" y="0"/>
                </a:cubicBez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sp>
        <p:nvSpPr>
          <p:cNvPr id="31" name="جواب خطأ 2">
            <a:extLst>
              <a:ext uri="{FF2B5EF4-FFF2-40B4-BE49-F238E27FC236}">
                <a16:creationId xmlns:a16="http://schemas.microsoft.com/office/drawing/2014/main" id="{21A1B915-12CB-8262-6D4E-9FA04BD182CD}"/>
              </a:ext>
            </a:extLst>
          </p:cNvPr>
          <p:cNvSpPr/>
          <p:nvPr/>
        </p:nvSpPr>
        <p:spPr>
          <a:xfrm>
            <a:off x="3223200" y="5207400"/>
            <a:ext cx="5745600" cy="547200"/>
          </a:xfrm>
          <a:custGeom>
            <a:avLst/>
            <a:gdLst>
              <a:gd name="connsiteX0" fmla="*/ 83302 w 5745600"/>
              <a:gd name="connsiteY0" fmla="*/ 0 h 547200"/>
              <a:gd name="connsiteX1" fmla="*/ 5662298 w 5745600"/>
              <a:gd name="connsiteY1" fmla="*/ 0 h 547200"/>
              <a:gd name="connsiteX2" fmla="*/ 5687235 w 5745600"/>
              <a:gd name="connsiteY2" fmla="*/ 39255 h 547200"/>
              <a:gd name="connsiteX3" fmla="*/ 5745600 w 5745600"/>
              <a:gd name="connsiteY3" fmla="*/ 273600 h 547200"/>
              <a:gd name="connsiteX4" fmla="*/ 5687235 w 5745600"/>
              <a:gd name="connsiteY4" fmla="*/ 507945 h 547200"/>
              <a:gd name="connsiteX5" fmla="*/ 5662298 w 5745600"/>
              <a:gd name="connsiteY5" fmla="*/ 547200 h 547200"/>
              <a:gd name="connsiteX6" fmla="*/ 83302 w 5745600"/>
              <a:gd name="connsiteY6" fmla="*/ 547200 h 547200"/>
              <a:gd name="connsiteX7" fmla="*/ 58365 w 5745600"/>
              <a:gd name="connsiteY7" fmla="*/ 507945 h 547200"/>
              <a:gd name="connsiteX8" fmla="*/ 0 w 5745600"/>
              <a:gd name="connsiteY8" fmla="*/ 273600 h 547200"/>
              <a:gd name="connsiteX9" fmla="*/ 58365 w 5745600"/>
              <a:gd name="connsiteY9" fmla="*/ 39255 h 547200"/>
              <a:gd name="connsiteX10" fmla="*/ 83302 w 5745600"/>
              <a:gd name="connsiteY10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45600" h="547200">
                <a:moveTo>
                  <a:pt x="83302" y="0"/>
                </a:moveTo>
                <a:lnTo>
                  <a:pt x="5662298" y="0"/>
                </a:lnTo>
                <a:lnTo>
                  <a:pt x="5687235" y="39255"/>
                </a:lnTo>
                <a:cubicBezTo>
                  <a:pt x="5725503" y="114951"/>
                  <a:pt x="5745600" y="193326"/>
                  <a:pt x="5745600" y="273600"/>
                </a:cubicBezTo>
                <a:cubicBezTo>
                  <a:pt x="5745600" y="353875"/>
                  <a:pt x="5725503" y="432250"/>
                  <a:pt x="5687235" y="507945"/>
                </a:cubicBezTo>
                <a:lnTo>
                  <a:pt x="5662298" y="547200"/>
                </a:lnTo>
                <a:lnTo>
                  <a:pt x="83302" y="547200"/>
                </a:lnTo>
                <a:lnTo>
                  <a:pt x="58365" y="507945"/>
                </a:lnTo>
                <a:cubicBezTo>
                  <a:pt x="20097" y="432250"/>
                  <a:pt x="0" y="353875"/>
                  <a:pt x="0" y="273600"/>
                </a:cubicBezTo>
                <a:cubicBezTo>
                  <a:pt x="0" y="193326"/>
                  <a:pt x="20097" y="114951"/>
                  <a:pt x="58365" y="39255"/>
                </a:cubicBezTo>
                <a:lnTo>
                  <a:pt x="83302" y="0"/>
                </a:lnTo>
                <a:close/>
              </a:path>
            </a:pathLst>
          </a:custGeom>
          <a:solidFill>
            <a:srgbClr val="00642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JO" sz="2800" dirty="0">
                <a:solidFill>
                  <a:schemeClr val="bg1"/>
                </a:solidFill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cs typeface="AF_Najed" pitchFamily="2" charset="-78"/>
              </a:rPr>
              <a:t>عام 1948 م</a:t>
            </a:r>
          </a:p>
        </p:txBody>
      </p:sp>
      <p:sp>
        <p:nvSpPr>
          <p:cNvPr id="32" name="خطأ 2-1">
            <a:extLst>
              <a:ext uri="{FF2B5EF4-FFF2-40B4-BE49-F238E27FC236}">
                <a16:creationId xmlns:a16="http://schemas.microsoft.com/office/drawing/2014/main" id="{76CFA7CD-3A82-8B3D-88CC-BED85FB96CE5}"/>
              </a:ext>
            </a:extLst>
          </p:cNvPr>
          <p:cNvSpPr/>
          <p:nvPr/>
        </p:nvSpPr>
        <p:spPr>
          <a:xfrm>
            <a:off x="8874612" y="5207400"/>
            <a:ext cx="220102" cy="547200"/>
          </a:xfrm>
          <a:custGeom>
            <a:avLst/>
            <a:gdLst>
              <a:gd name="connsiteX0" fmla="*/ 0 w 220102"/>
              <a:gd name="connsiteY0" fmla="*/ 0 h 547200"/>
              <a:gd name="connsiteX1" fmla="*/ 128900 w 220102"/>
              <a:gd name="connsiteY1" fmla="*/ 0 h 547200"/>
              <a:gd name="connsiteX2" fmla="*/ 220102 w 220102"/>
              <a:gd name="connsiteY2" fmla="*/ 91202 h 547200"/>
              <a:gd name="connsiteX3" fmla="*/ 220102 w 220102"/>
              <a:gd name="connsiteY3" fmla="*/ 455998 h 547200"/>
              <a:gd name="connsiteX4" fmla="*/ 128900 w 220102"/>
              <a:gd name="connsiteY4" fmla="*/ 547200 h 547200"/>
              <a:gd name="connsiteX5" fmla="*/ 0 w 220102"/>
              <a:gd name="connsiteY5" fmla="*/ 547200 h 547200"/>
              <a:gd name="connsiteX6" fmla="*/ 24937 w 220102"/>
              <a:gd name="connsiteY6" fmla="*/ 507945 h 547200"/>
              <a:gd name="connsiteX7" fmla="*/ 83302 w 220102"/>
              <a:gd name="connsiteY7" fmla="*/ 273600 h 547200"/>
              <a:gd name="connsiteX8" fmla="*/ 24937 w 220102"/>
              <a:gd name="connsiteY8" fmla="*/ 39255 h 547200"/>
              <a:gd name="connsiteX9" fmla="*/ 0 w 220102"/>
              <a:gd name="connsiteY9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102" h="547200">
                <a:moveTo>
                  <a:pt x="0" y="0"/>
                </a:moveTo>
                <a:lnTo>
                  <a:pt x="128900" y="0"/>
                </a:lnTo>
                <a:cubicBezTo>
                  <a:pt x="179269" y="0"/>
                  <a:pt x="220102" y="40833"/>
                  <a:pt x="220102" y="91202"/>
                </a:cubicBezTo>
                <a:lnTo>
                  <a:pt x="220102" y="455998"/>
                </a:lnTo>
                <a:cubicBezTo>
                  <a:pt x="220102" y="506367"/>
                  <a:pt x="179269" y="547200"/>
                  <a:pt x="128900" y="547200"/>
                </a:cubicBezTo>
                <a:lnTo>
                  <a:pt x="0" y="547200"/>
                </a:lnTo>
                <a:lnTo>
                  <a:pt x="24937" y="507945"/>
                </a:lnTo>
                <a:cubicBezTo>
                  <a:pt x="63205" y="432250"/>
                  <a:pt x="83302" y="353875"/>
                  <a:pt x="83302" y="273600"/>
                </a:cubicBezTo>
                <a:cubicBezTo>
                  <a:pt x="83302" y="193326"/>
                  <a:pt x="63205" y="114951"/>
                  <a:pt x="24937" y="39255"/>
                </a:cubicBezTo>
                <a:lnTo>
                  <a:pt x="0" y="0"/>
                </a:ln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 rtl="0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sp>
        <p:nvSpPr>
          <p:cNvPr id="33" name="خطأ 2-2">
            <a:extLst>
              <a:ext uri="{FF2B5EF4-FFF2-40B4-BE49-F238E27FC236}">
                <a16:creationId xmlns:a16="http://schemas.microsoft.com/office/drawing/2014/main" id="{BB33B4B4-857B-846E-8DEE-460EF454485C}"/>
              </a:ext>
            </a:extLst>
          </p:cNvPr>
          <p:cNvSpPr/>
          <p:nvPr/>
        </p:nvSpPr>
        <p:spPr>
          <a:xfrm>
            <a:off x="3097286" y="5207400"/>
            <a:ext cx="220102" cy="547200"/>
          </a:xfrm>
          <a:custGeom>
            <a:avLst/>
            <a:gdLst>
              <a:gd name="connsiteX0" fmla="*/ 91202 w 220102"/>
              <a:gd name="connsiteY0" fmla="*/ 0 h 547200"/>
              <a:gd name="connsiteX1" fmla="*/ 220102 w 220102"/>
              <a:gd name="connsiteY1" fmla="*/ 0 h 547200"/>
              <a:gd name="connsiteX2" fmla="*/ 195165 w 220102"/>
              <a:gd name="connsiteY2" fmla="*/ 39255 h 547200"/>
              <a:gd name="connsiteX3" fmla="*/ 136800 w 220102"/>
              <a:gd name="connsiteY3" fmla="*/ 273600 h 547200"/>
              <a:gd name="connsiteX4" fmla="*/ 195165 w 220102"/>
              <a:gd name="connsiteY4" fmla="*/ 507945 h 547200"/>
              <a:gd name="connsiteX5" fmla="*/ 220102 w 220102"/>
              <a:gd name="connsiteY5" fmla="*/ 547200 h 547200"/>
              <a:gd name="connsiteX6" fmla="*/ 91202 w 220102"/>
              <a:gd name="connsiteY6" fmla="*/ 547200 h 547200"/>
              <a:gd name="connsiteX7" fmla="*/ 0 w 220102"/>
              <a:gd name="connsiteY7" fmla="*/ 455998 h 547200"/>
              <a:gd name="connsiteX8" fmla="*/ 0 w 220102"/>
              <a:gd name="connsiteY8" fmla="*/ 91202 h 547200"/>
              <a:gd name="connsiteX9" fmla="*/ 91202 w 220102"/>
              <a:gd name="connsiteY9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102" h="547200">
                <a:moveTo>
                  <a:pt x="91202" y="0"/>
                </a:moveTo>
                <a:lnTo>
                  <a:pt x="220102" y="0"/>
                </a:lnTo>
                <a:lnTo>
                  <a:pt x="195165" y="39255"/>
                </a:lnTo>
                <a:cubicBezTo>
                  <a:pt x="156897" y="114951"/>
                  <a:pt x="136800" y="193326"/>
                  <a:pt x="136800" y="273600"/>
                </a:cubicBezTo>
                <a:cubicBezTo>
                  <a:pt x="136800" y="353875"/>
                  <a:pt x="156897" y="432250"/>
                  <a:pt x="195165" y="507945"/>
                </a:cubicBezTo>
                <a:lnTo>
                  <a:pt x="220102" y="547200"/>
                </a:lnTo>
                <a:lnTo>
                  <a:pt x="91202" y="547200"/>
                </a:lnTo>
                <a:cubicBezTo>
                  <a:pt x="40833" y="547200"/>
                  <a:pt x="0" y="506367"/>
                  <a:pt x="0" y="455998"/>
                </a:cubicBezTo>
                <a:lnTo>
                  <a:pt x="0" y="91202"/>
                </a:lnTo>
                <a:cubicBezTo>
                  <a:pt x="0" y="40833"/>
                  <a:pt x="40833" y="0"/>
                  <a:pt x="91202" y="0"/>
                </a:cubicBez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 rtl="0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grpSp>
        <p:nvGrpSpPr>
          <p:cNvPr id="43" name="التالي">
            <a:extLst>
              <a:ext uri="{FF2B5EF4-FFF2-40B4-BE49-F238E27FC236}">
                <a16:creationId xmlns:a16="http://schemas.microsoft.com/office/drawing/2014/main" id="{698892F5-A796-FEC8-61C8-7CB75C81E96B}"/>
              </a:ext>
            </a:extLst>
          </p:cNvPr>
          <p:cNvGrpSpPr/>
          <p:nvPr/>
        </p:nvGrpSpPr>
        <p:grpSpPr>
          <a:xfrm>
            <a:off x="5348680" y="6096600"/>
            <a:ext cx="1494641" cy="547200"/>
            <a:chOff x="5348680" y="6096600"/>
            <a:chExt cx="1494641" cy="547200"/>
          </a:xfrm>
        </p:grpSpPr>
        <p:sp>
          <p:nvSpPr>
            <p:cNvPr id="42" name="1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83496130-1444-43F7-ED35-7F2A2D832A43}"/>
                </a:ext>
              </a:extLst>
            </p:cNvPr>
            <p:cNvSpPr/>
            <p:nvPr/>
          </p:nvSpPr>
          <p:spPr>
            <a:xfrm>
              <a:off x="5446200" y="6096600"/>
              <a:ext cx="1299600" cy="547200"/>
            </a:xfrm>
            <a:custGeom>
              <a:avLst/>
              <a:gdLst>
                <a:gd name="connsiteX0" fmla="*/ 90128 w 1299600"/>
                <a:gd name="connsiteY0" fmla="*/ 0 h 547200"/>
                <a:gd name="connsiteX1" fmla="*/ 1209473 w 1299600"/>
                <a:gd name="connsiteY1" fmla="*/ 0 h 547200"/>
                <a:gd name="connsiteX2" fmla="*/ 1248536 w 1299600"/>
                <a:gd name="connsiteY2" fmla="*/ 60605 h 547200"/>
                <a:gd name="connsiteX3" fmla="*/ 1299600 w 1299600"/>
                <a:gd name="connsiteY3" fmla="*/ 273600 h 547200"/>
                <a:gd name="connsiteX4" fmla="*/ 1248536 w 1299600"/>
                <a:gd name="connsiteY4" fmla="*/ 486595 h 547200"/>
                <a:gd name="connsiteX5" fmla="*/ 1209473 w 1299600"/>
                <a:gd name="connsiteY5" fmla="*/ 547200 h 547200"/>
                <a:gd name="connsiteX6" fmla="*/ 90128 w 1299600"/>
                <a:gd name="connsiteY6" fmla="*/ 547200 h 547200"/>
                <a:gd name="connsiteX7" fmla="*/ 51064 w 1299600"/>
                <a:gd name="connsiteY7" fmla="*/ 486595 h 547200"/>
                <a:gd name="connsiteX8" fmla="*/ 0 w 1299600"/>
                <a:gd name="connsiteY8" fmla="*/ 273600 h 547200"/>
                <a:gd name="connsiteX9" fmla="*/ 51064 w 1299600"/>
                <a:gd name="connsiteY9" fmla="*/ 60605 h 547200"/>
                <a:gd name="connsiteX10" fmla="*/ 90128 w 1299600"/>
                <a:gd name="connsiteY10" fmla="*/ 0 h 54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99600" h="547200">
                  <a:moveTo>
                    <a:pt x="90128" y="0"/>
                  </a:moveTo>
                  <a:lnTo>
                    <a:pt x="1209473" y="0"/>
                  </a:lnTo>
                  <a:lnTo>
                    <a:pt x="1248536" y="60605"/>
                  </a:lnTo>
                  <a:cubicBezTo>
                    <a:pt x="1281417" y="126071"/>
                    <a:pt x="1299600" y="198048"/>
                    <a:pt x="1299600" y="273600"/>
                  </a:cubicBezTo>
                  <a:cubicBezTo>
                    <a:pt x="1299600" y="349153"/>
                    <a:pt x="1281417" y="421129"/>
                    <a:pt x="1248536" y="486595"/>
                  </a:cubicBezTo>
                  <a:lnTo>
                    <a:pt x="1209473" y="547200"/>
                  </a:lnTo>
                  <a:lnTo>
                    <a:pt x="90128" y="547200"/>
                  </a:lnTo>
                  <a:lnTo>
                    <a:pt x="51064" y="486595"/>
                  </a:lnTo>
                  <a:cubicBezTo>
                    <a:pt x="18183" y="421129"/>
                    <a:pt x="0" y="349153"/>
                    <a:pt x="0" y="273600"/>
                  </a:cubicBezTo>
                  <a:cubicBezTo>
                    <a:pt x="0" y="198048"/>
                    <a:pt x="18183" y="126071"/>
                    <a:pt x="51064" y="60605"/>
                  </a:cubicBezTo>
                  <a:lnTo>
                    <a:pt x="90128" y="0"/>
                  </a:lnTo>
                  <a:close/>
                </a:path>
              </a:pathLst>
            </a:custGeom>
            <a:solidFill>
              <a:srgbClr val="006424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r>
                <a:rPr lang="ar-JO" sz="2200" dirty="0">
                  <a:solidFill>
                    <a:schemeClr val="bg1"/>
                  </a:solidFill>
                  <a:effectLst>
                    <a:outerShdw blurRad="12700" dist="38100" dir="2700000" algn="tl">
                      <a:srgbClr val="000000">
                        <a:alpha val="43137"/>
                      </a:srgbClr>
                    </a:outerShdw>
                  </a:effectLst>
                  <a:cs typeface="AF_Najed" pitchFamily="2" charset="-78"/>
                </a:rPr>
                <a:t>التالي</a:t>
              </a:r>
            </a:p>
          </p:txBody>
        </p:sp>
        <p:sp>
          <p:nvSpPr>
            <p:cNvPr id="40" name="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8059A562-F793-6C4B-ED6E-D0E8585FF359}"/>
                </a:ext>
              </a:extLst>
            </p:cNvPr>
            <p:cNvSpPr/>
            <p:nvPr/>
          </p:nvSpPr>
          <p:spPr>
            <a:xfrm>
              <a:off x="5348680" y="6096600"/>
              <a:ext cx="192728" cy="547200"/>
            </a:xfrm>
            <a:custGeom>
              <a:avLst/>
              <a:gdLst>
                <a:gd name="connsiteX0" fmla="*/ 91202 w 192728"/>
                <a:gd name="connsiteY0" fmla="*/ 0 h 547200"/>
                <a:gd name="connsiteX1" fmla="*/ 192728 w 192728"/>
                <a:gd name="connsiteY1" fmla="*/ 0 h 547200"/>
                <a:gd name="connsiteX2" fmla="*/ 153664 w 192728"/>
                <a:gd name="connsiteY2" fmla="*/ 60605 h 547200"/>
                <a:gd name="connsiteX3" fmla="*/ 102600 w 192728"/>
                <a:gd name="connsiteY3" fmla="*/ 273600 h 547200"/>
                <a:gd name="connsiteX4" fmla="*/ 153664 w 192728"/>
                <a:gd name="connsiteY4" fmla="*/ 486595 h 547200"/>
                <a:gd name="connsiteX5" fmla="*/ 192728 w 192728"/>
                <a:gd name="connsiteY5" fmla="*/ 547200 h 547200"/>
                <a:gd name="connsiteX6" fmla="*/ 91202 w 192728"/>
                <a:gd name="connsiteY6" fmla="*/ 547200 h 547200"/>
                <a:gd name="connsiteX7" fmla="*/ 0 w 192728"/>
                <a:gd name="connsiteY7" fmla="*/ 455998 h 547200"/>
                <a:gd name="connsiteX8" fmla="*/ 0 w 192728"/>
                <a:gd name="connsiteY8" fmla="*/ 91202 h 547200"/>
                <a:gd name="connsiteX9" fmla="*/ 91202 w 192728"/>
                <a:gd name="connsiteY9" fmla="*/ 0 h 54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2728" h="547200">
                  <a:moveTo>
                    <a:pt x="91202" y="0"/>
                  </a:moveTo>
                  <a:lnTo>
                    <a:pt x="192728" y="0"/>
                  </a:lnTo>
                  <a:lnTo>
                    <a:pt x="153664" y="60605"/>
                  </a:lnTo>
                  <a:cubicBezTo>
                    <a:pt x="120783" y="126071"/>
                    <a:pt x="102600" y="198048"/>
                    <a:pt x="102600" y="273600"/>
                  </a:cubicBezTo>
                  <a:cubicBezTo>
                    <a:pt x="102600" y="349153"/>
                    <a:pt x="120783" y="421129"/>
                    <a:pt x="153664" y="486595"/>
                  </a:cubicBezTo>
                  <a:lnTo>
                    <a:pt x="192728" y="547200"/>
                  </a:lnTo>
                  <a:lnTo>
                    <a:pt x="91202" y="547200"/>
                  </a:lnTo>
                  <a:cubicBezTo>
                    <a:pt x="40833" y="547200"/>
                    <a:pt x="0" y="506367"/>
                    <a:pt x="0" y="455998"/>
                  </a:cubicBezTo>
                  <a:lnTo>
                    <a:pt x="0" y="91202"/>
                  </a:lnTo>
                  <a:cubicBezTo>
                    <a:pt x="0" y="40833"/>
                    <a:pt x="40833" y="0"/>
                    <a:pt x="91202" y="0"/>
                  </a:cubicBezTo>
                  <a:close/>
                </a:path>
              </a:pathLst>
            </a:custGeom>
            <a:solidFill>
              <a:srgbClr val="003D14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sz="2400">
                <a:solidFill>
                  <a:schemeClr val="bg1"/>
                </a:solidFill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cs typeface="AF_Najed" pitchFamily="2" charset="-78"/>
              </a:endParaRPr>
            </a:p>
          </p:txBody>
        </p:sp>
        <p:sp>
          <p:nvSpPr>
            <p:cNvPr id="39" name="3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44B0C642-C238-61BA-E6CD-355D0735D908}"/>
                </a:ext>
              </a:extLst>
            </p:cNvPr>
            <p:cNvSpPr/>
            <p:nvPr/>
          </p:nvSpPr>
          <p:spPr>
            <a:xfrm>
              <a:off x="6650594" y="6096600"/>
              <a:ext cx="192727" cy="547200"/>
            </a:xfrm>
            <a:custGeom>
              <a:avLst/>
              <a:gdLst>
                <a:gd name="connsiteX0" fmla="*/ 0 w 192727"/>
                <a:gd name="connsiteY0" fmla="*/ 0 h 547200"/>
                <a:gd name="connsiteX1" fmla="*/ 101525 w 192727"/>
                <a:gd name="connsiteY1" fmla="*/ 0 h 547200"/>
                <a:gd name="connsiteX2" fmla="*/ 192727 w 192727"/>
                <a:gd name="connsiteY2" fmla="*/ 91202 h 547200"/>
                <a:gd name="connsiteX3" fmla="*/ 192727 w 192727"/>
                <a:gd name="connsiteY3" fmla="*/ 455998 h 547200"/>
                <a:gd name="connsiteX4" fmla="*/ 101525 w 192727"/>
                <a:gd name="connsiteY4" fmla="*/ 547200 h 547200"/>
                <a:gd name="connsiteX5" fmla="*/ 0 w 192727"/>
                <a:gd name="connsiteY5" fmla="*/ 547200 h 547200"/>
                <a:gd name="connsiteX6" fmla="*/ 39063 w 192727"/>
                <a:gd name="connsiteY6" fmla="*/ 486595 h 547200"/>
                <a:gd name="connsiteX7" fmla="*/ 90127 w 192727"/>
                <a:gd name="connsiteY7" fmla="*/ 273600 h 547200"/>
                <a:gd name="connsiteX8" fmla="*/ 39063 w 192727"/>
                <a:gd name="connsiteY8" fmla="*/ 60605 h 547200"/>
                <a:gd name="connsiteX9" fmla="*/ 0 w 192727"/>
                <a:gd name="connsiteY9" fmla="*/ 0 h 54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2727" h="547200">
                  <a:moveTo>
                    <a:pt x="0" y="0"/>
                  </a:moveTo>
                  <a:lnTo>
                    <a:pt x="101525" y="0"/>
                  </a:lnTo>
                  <a:cubicBezTo>
                    <a:pt x="151894" y="0"/>
                    <a:pt x="192727" y="40833"/>
                    <a:pt x="192727" y="91202"/>
                  </a:cubicBezTo>
                  <a:lnTo>
                    <a:pt x="192727" y="455998"/>
                  </a:lnTo>
                  <a:cubicBezTo>
                    <a:pt x="192727" y="506367"/>
                    <a:pt x="151894" y="547200"/>
                    <a:pt x="101525" y="547200"/>
                  </a:cubicBezTo>
                  <a:lnTo>
                    <a:pt x="0" y="547200"/>
                  </a:lnTo>
                  <a:lnTo>
                    <a:pt x="39063" y="486595"/>
                  </a:lnTo>
                  <a:cubicBezTo>
                    <a:pt x="71944" y="421129"/>
                    <a:pt x="90127" y="349153"/>
                    <a:pt x="90127" y="273600"/>
                  </a:cubicBezTo>
                  <a:cubicBezTo>
                    <a:pt x="90127" y="198048"/>
                    <a:pt x="71944" y="126071"/>
                    <a:pt x="39063" y="6060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3D14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sz="2400">
                <a:solidFill>
                  <a:schemeClr val="bg1"/>
                </a:solidFill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cs typeface="AF_Najed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004358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السؤال">
            <a:extLst>
              <a:ext uri="{FF2B5EF4-FFF2-40B4-BE49-F238E27FC236}">
                <a16:creationId xmlns:a16="http://schemas.microsoft.com/office/drawing/2014/main" id="{BCA0F4ED-A7B3-6F32-F66C-C189B5A2632E}"/>
              </a:ext>
            </a:extLst>
          </p:cNvPr>
          <p:cNvSpPr/>
          <p:nvPr/>
        </p:nvSpPr>
        <p:spPr>
          <a:xfrm>
            <a:off x="3223200" y="556200"/>
            <a:ext cx="5745600" cy="2941200"/>
          </a:xfrm>
          <a:custGeom>
            <a:avLst/>
            <a:gdLst>
              <a:gd name="connsiteX0" fmla="*/ 408244 w 5745600"/>
              <a:gd name="connsiteY0" fmla="*/ 0 h 2941200"/>
              <a:gd name="connsiteX1" fmla="*/ 5337356 w 5745600"/>
              <a:gd name="connsiteY1" fmla="*/ 0 h 2941200"/>
              <a:gd name="connsiteX2" fmla="*/ 5398869 w 5745600"/>
              <a:gd name="connsiteY2" fmla="*/ 101253 h 2941200"/>
              <a:gd name="connsiteX3" fmla="*/ 5745600 w 5745600"/>
              <a:gd name="connsiteY3" fmla="*/ 1470600 h 2941200"/>
              <a:gd name="connsiteX4" fmla="*/ 5398869 w 5745600"/>
              <a:gd name="connsiteY4" fmla="*/ 2839947 h 2941200"/>
              <a:gd name="connsiteX5" fmla="*/ 5337356 w 5745600"/>
              <a:gd name="connsiteY5" fmla="*/ 2941200 h 2941200"/>
              <a:gd name="connsiteX6" fmla="*/ 408244 w 5745600"/>
              <a:gd name="connsiteY6" fmla="*/ 2941200 h 2941200"/>
              <a:gd name="connsiteX7" fmla="*/ 346731 w 5745600"/>
              <a:gd name="connsiteY7" fmla="*/ 2839947 h 2941200"/>
              <a:gd name="connsiteX8" fmla="*/ 0 w 5745600"/>
              <a:gd name="connsiteY8" fmla="*/ 1470600 h 2941200"/>
              <a:gd name="connsiteX9" fmla="*/ 346731 w 5745600"/>
              <a:gd name="connsiteY9" fmla="*/ 101253 h 2941200"/>
              <a:gd name="connsiteX10" fmla="*/ 408244 w 5745600"/>
              <a:gd name="connsiteY10" fmla="*/ 0 h 294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45600" h="2941200">
                <a:moveTo>
                  <a:pt x="408244" y="0"/>
                </a:moveTo>
                <a:lnTo>
                  <a:pt x="5337356" y="0"/>
                </a:lnTo>
                <a:lnTo>
                  <a:pt x="5398869" y="101253"/>
                </a:lnTo>
                <a:cubicBezTo>
                  <a:pt x="5619995" y="508309"/>
                  <a:pt x="5745600" y="974786"/>
                  <a:pt x="5745600" y="1470600"/>
                </a:cubicBezTo>
                <a:cubicBezTo>
                  <a:pt x="5745600" y="1966414"/>
                  <a:pt x="5619995" y="2432891"/>
                  <a:pt x="5398869" y="2839947"/>
                </a:cubicBezTo>
                <a:lnTo>
                  <a:pt x="5337356" y="2941200"/>
                </a:lnTo>
                <a:lnTo>
                  <a:pt x="408244" y="2941200"/>
                </a:lnTo>
                <a:lnTo>
                  <a:pt x="346731" y="2839947"/>
                </a:lnTo>
                <a:cubicBezTo>
                  <a:pt x="125605" y="2432891"/>
                  <a:pt x="0" y="1966414"/>
                  <a:pt x="0" y="1470600"/>
                </a:cubicBezTo>
                <a:cubicBezTo>
                  <a:pt x="0" y="974786"/>
                  <a:pt x="125605" y="508309"/>
                  <a:pt x="346731" y="101253"/>
                </a:cubicBezTo>
                <a:lnTo>
                  <a:pt x="408244" y="0"/>
                </a:lnTo>
                <a:close/>
              </a:path>
            </a:pathLst>
          </a:custGeom>
          <a:solidFill>
            <a:srgbClr val="00642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JO" sz="3200" dirty="0">
                <a:solidFill>
                  <a:schemeClr val="bg1"/>
                </a:solidFill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cs typeface="AF_Najed" pitchFamily="2" charset="-78"/>
              </a:rPr>
              <a:t>متى تم تأسيس مديرية الحج في المملكة العربية السعودية؟</a:t>
            </a:r>
          </a:p>
        </p:txBody>
      </p:sp>
      <p:sp>
        <p:nvSpPr>
          <p:cNvPr id="12" name="السؤال 1">
            <a:extLst>
              <a:ext uri="{FF2B5EF4-FFF2-40B4-BE49-F238E27FC236}">
                <a16:creationId xmlns:a16="http://schemas.microsoft.com/office/drawing/2014/main" id="{744BD38D-63A6-C9E6-072D-DC2B6876C308}"/>
              </a:ext>
            </a:extLst>
          </p:cNvPr>
          <p:cNvSpPr/>
          <p:nvPr/>
        </p:nvSpPr>
        <p:spPr>
          <a:xfrm>
            <a:off x="8549670" y="556200"/>
            <a:ext cx="545044" cy="2941200"/>
          </a:xfrm>
          <a:custGeom>
            <a:avLst/>
            <a:gdLst>
              <a:gd name="connsiteX0" fmla="*/ 0 w 545044"/>
              <a:gd name="connsiteY0" fmla="*/ 0 h 2941200"/>
              <a:gd name="connsiteX1" fmla="*/ 169129 w 545044"/>
              <a:gd name="connsiteY1" fmla="*/ 0 h 2941200"/>
              <a:gd name="connsiteX2" fmla="*/ 545044 w 545044"/>
              <a:gd name="connsiteY2" fmla="*/ 375915 h 2941200"/>
              <a:gd name="connsiteX3" fmla="*/ 545044 w 545044"/>
              <a:gd name="connsiteY3" fmla="*/ 2565285 h 2941200"/>
              <a:gd name="connsiteX4" fmla="*/ 169129 w 545044"/>
              <a:gd name="connsiteY4" fmla="*/ 2941200 h 2941200"/>
              <a:gd name="connsiteX5" fmla="*/ 0 w 545044"/>
              <a:gd name="connsiteY5" fmla="*/ 2941200 h 2941200"/>
              <a:gd name="connsiteX6" fmla="*/ 61513 w 545044"/>
              <a:gd name="connsiteY6" fmla="*/ 2839947 h 2941200"/>
              <a:gd name="connsiteX7" fmla="*/ 408244 w 545044"/>
              <a:gd name="connsiteY7" fmla="*/ 1470600 h 2941200"/>
              <a:gd name="connsiteX8" fmla="*/ 61513 w 545044"/>
              <a:gd name="connsiteY8" fmla="*/ 101253 h 2941200"/>
              <a:gd name="connsiteX9" fmla="*/ 0 w 545044"/>
              <a:gd name="connsiteY9" fmla="*/ 0 h 294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5044" h="2941200">
                <a:moveTo>
                  <a:pt x="0" y="0"/>
                </a:moveTo>
                <a:lnTo>
                  <a:pt x="169129" y="0"/>
                </a:lnTo>
                <a:cubicBezTo>
                  <a:pt x="376741" y="0"/>
                  <a:pt x="545044" y="168303"/>
                  <a:pt x="545044" y="375915"/>
                </a:cubicBezTo>
                <a:lnTo>
                  <a:pt x="545044" y="2565285"/>
                </a:lnTo>
                <a:cubicBezTo>
                  <a:pt x="545044" y="2772897"/>
                  <a:pt x="376741" y="2941200"/>
                  <a:pt x="169129" y="2941200"/>
                </a:cubicBezTo>
                <a:lnTo>
                  <a:pt x="0" y="2941200"/>
                </a:lnTo>
                <a:lnTo>
                  <a:pt x="61513" y="2839947"/>
                </a:lnTo>
                <a:cubicBezTo>
                  <a:pt x="282639" y="2432891"/>
                  <a:pt x="408244" y="1966414"/>
                  <a:pt x="408244" y="1470600"/>
                </a:cubicBezTo>
                <a:cubicBezTo>
                  <a:pt x="408244" y="974786"/>
                  <a:pt x="282639" y="508309"/>
                  <a:pt x="61513" y="101253"/>
                </a:cubicBezTo>
                <a:lnTo>
                  <a:pt x="0" y="0"/>
                </a:ln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sp>
        <p:nvSpPr>
          <p:cNvPr id="13" name="السؤال 2">
            <a:extLst>
              <a:ext uri="{FF2B5EF4-FFF2-40B4-BE49-F238E27FC236}">
                <a16:creationId xmlns:a16="http://schemas.microsoft.com/office/drawing/2014/main" id="{904549FD-B59F-D08D-B69A-56F284057D68}"/>
              </a:ext>
            </a:extLst>
          </p:cNvPr>
          <p:cNvSpPr/>
          <p:nvPr/>
        </p:nvSpPr>
        <p:spPr>
          <a:xfrm>
            <a:off x="3097286" y="556200"/>
            <a:ext cx="545044" cy="2941200"/>
          </a:xfrm>
          <a:custGeom>
            <a:avLst/>
            <a:gdLst>
              <a:gd name="connsiteX0" fmla="*/ 375915 w 545044"/>
              <a:gd name="connsiteY0" fmla="*/ 0 h 2941200"/>
              <a:gd name="connsiteX1" fmla="*/ 545044 w 545044"/>
              <a:gd name="connsiteY1" fmla="*/ 0 h 2941200"/>
              <a:gd name="connsiteX2" fmla="*/ 483531 w 545044"/>
              <a:gd name="connsiteY2" fmla="*/ 101253 h 2941200"/>
              <a:gd name="connsiteX3" fmla="*/ 136800 w 545044"/>
              <a:gd name="connsiteY3" fmla="*/ 1470600 h 2941200"/>
              <a:gd name="connsiteX4" fmla="*/ 483531 w 545044"/>
              <a:gd name="connsiteY4" fmla="*/ 2839947 h 2941200"/>
              <a:gd name="connsiteX5" fmla="*/ 545044 w 545044"/>
              <a:gd name="connsiteY5" fmla="*/ 2941200 h 2941200"/>
              <a:gd name="connsiteX6" fmla="*/ 375915 w 545044"/>
              <a:gd name="connsiteY6" fmla="*/ 2941200 h 2941200"/>
              <a:gd name="connsiteX7" fmla="*/ 0 w 545044"/>
              <a:gd name="connsiteY7" fmla="*/ 2565285 h 2941200"/>
              <a:gd name="connsiteX8" fmla="*/ 0 w 545044"/>
              <a:gd name="connsiteY8" fmla="*/ 375915 h 2941200"/>
              <a:gd name="connsiteX9" fmla="*/ 375915 w 545044"/>
              <a:gd name="connsiteY9" fmla="*/ 0 h 294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5044" h="2941200">
                <a:moveTo>
                  <a:pt x="375915" y="0"/>
                </a:moveTo>
                <a:lnTo>
                  <a:pt x="545044" y="0"/>
                </a:lnTo>
                <a:lnTo>
                  <a:pt x="483531" y="101253"/>
                </a:lnTo>
                <a:cubicBezTo>
                  <a:pt x="262405" y="508309"/>
                  <a:pt x="136800" y="974786"/>
                  <a:pt x="136800" y="1470600"/>
                </a:cubicBezTo>
                <a:cubicBezTo>
                  <a:pt x="136800" y="1966414"/>
                  <a:pt x="262405" y="2432891"/>
                  <a:pt x="483531" y="2839947"/>
                </a:cubicBezTo>
                <a:lnTo>
                  <a:pt x="545044" y="2941200"/>
                </a:lnTo>
                <a:lnTo>
                  <a:pt x="375915" y="2941200"/>
                </a:lnTo>
                <a:cubicBezTo>
                  <a:pt x="168303" y="2941200"/>
                  <a:pt x="0" y="2772897"/>
                  <a:pt x="0" y="2565285"/>
                </a:cubicBezTo>
                <a:lnTo>
                  <a:pt x="0" y="375915"/>
                </a:lnTo>
                <a:cubicBezTo>
                  <a:pt x="0" y="168303"/>
                  <a:pt x="168303" y="0"/>
                  <a:pt x="375915" y="0"/>
                </a:cubicBez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sp>
        <p:nvSpPr>
          <p:cNvPr id="26" name="جواب صحيح">
            <a:extLst>
              <a:ext uri="{FF2B5EF4-FFF2-40B4-BE49-F238E27FC236}">
                <a16:creationId xmlns:a16="http://schemas.microsoft.com/office/drawing/2014/main" id="{153A2515-7A2C-7388-E1F0-ACE131B15ADD}"/>
              </a:ext>
            </a:extLst>
          </p:cNvPr>
          <p:cNvSpPr/>
          <p:nvPr/>
        </p:nvSpPr>
        <p:spPr>
          <a:xfrm>
            <a:off x="3223200" y="4523400"/>
            <a:ext cx="5745600" cy="547200"/>
          </a:xfrm>
          <a:custGeom>
            <a:avLst/>
            <a:gdLst>
              <a:gd name="connsiteX0" fmla="*/ 83302 w 5745600"/>
              <a:gd name="connsiteY0" fmla="*/ 0 h 547200"/>
              <a:gd name="connsiteX1" fmla="*/ 5662298 w 5745600"/>
              <a:gd name="connsiteY1" fmla="*/ 0 h 547200"/>
              <a:gd name="connsiteX2" fmla="*/ 5687235 w 5745600"/>
              <a:gd name="connsiteY2" fmla="*/ 39255 h 547200"/>
              <a:gd name="connsiteX3" fmla="*/ 5745600 w 5745600"/>
              <a:gd name="connsiteY3" fmla="*/ 273600 h 547200"/>
              <a:gd name="connsiteX4" fmla="*/ 5687235 w 5745600"/>
              <a:gd name="connsiteY4" fmla="*/ 507945 h 547200"/>
              <a:gd name="connsiteX5" fmla="*/ 5662298 w 5745600"/>
              <a:gd name="connsiteY5" fmla="*/ 547200 h 547200"/>
              <a:gd name="connsiteX6" fmla="*/ 83302 w 5745600"/>
              <a:gd name="connsiteY6" fmla="*/ 547200 h 547200"/>
              <a:gd name="connsiteX7" fmla="*/ 58365 w 5745600"/>
              <a:gd name="connsiteY7" fmla="*/ 507945 h 547200"/>
              <a:gd name="connsiteX8" fmla="*/ 0 w 5745600"/>
              <a:gd name="connsiteY8" fmla="*/ 273600 h 547200"/>
              <a:gd name="connsiteX9" fmla="*/ 58365 w 5745600"/>
              <a:gd name="connsiteY9" fmla="*/ 39255 h 547200"/>
              <a:gd name="connsiteX10" fmla="*/ 83302 w 5745600"/>
              <a:gd name="connsiteY10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45600" h="547200">
                <a:moveTo>
                  <a:pt x="83302" y="0"/>
                </a:moveTo>
                <a:lnTo>
                  <a:pt x="5662298" y="0"/>
                </a:lnTo>
                <a:lnTo>
                  <a:pt x="5687235" y="39255"/>
                </a:lnTo>
                <a:cubicBezTo>
                  <a:pt x="5725503" y="114951"/>
                  <a:pt x="5745600" y="193326"/>
                  <a:pt x="5745600" y="273600"/>
                </a:cubicBezTo>
                <a:cubicBezTo>
                  <a:pt x="5745600" y="353875"/>
                  <a:pt x="5725503" y="432250"/>
                  <a:pt x="5687235" y="507945"/>
                </a:cubicBezTo>
                <a:lnTo>
                  <a:pt x="5662298" y="547200"/>
                </a:lnTo>
                <a:lnTo>
                  <a:pt x="83302" y="547200"/>
                </a:lnTo>
                <a:lnTo>
                  <a:pt x="58365" y="507945"/>
                </a:lnTo>
                <a:cubicBezTo>
                  <a:pt x="20097" y="432250"/>
                  <a:pt x="0" y="353875"/>
                  <a:pt x="0" y="273600"/>
                </a:cubicBezTo>
                <a:cubicBezTo>
                  <a:pt x="0" y="193326"/>
                  <a:pt x="20097" y="114951"/>
                  <a:pt x="58365" y="39255"/>
                </a:cubicBezTo>
                <a:lnTo>
                  <a:pt x="83302" y="0"/>
                </a:lnTo>
                <a:close/>
              </a:path>
            </a:pathLst>
          </a:custGeom>
          <a:solidFill>
            <a:srgbClr val="00642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JO" sz="2800" dirty="0">
                <a:solidFill>
                  <a:schemeClr val="bg1"/>
                </a:solidFill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cs typeface="AF_Najed" pitchFamily="2" charset="-78"/>
              </a:rPr>
              <a:t>عام 1946 م</a:t>
            </a:r>
          </a:p>
        </p:txBody>
      </p:sp>
      <p:sp>
        <p:nvSpPr>
          <p:cNvPr id="23" name="صحيح 1">
            <a:extLst>
              <a:ext uri="{FF2B5EF4-FFF2-40B4-BE49-F238E27FC236}">
                <a16:creationId xmlns:a16="http://schemas.microsoft.com/office/drawing/2014/main" id="{3685DC00-E367-FEE0-0BA7-D896DEBCD3B4}"/>
              </a:ext>
            </a:extLst>
          </p:cNvPr>
          <p:cNvSpPr/>
          <p:nvPr/>
        </p:nvSpPr>
        <p:spPr>
          <a:xfrm>
            <a:off x="8874612" y="4523400"/>
            <a:ext cx="220102" cy="547200"/>
          </a:xfrm>
          <a:custGeom>
            <a:avLst/>
            <a:gdLst>
              <a:gd name="connsiteX0" fmla="*/ 0 w 220102"/>
              <a:gd name="connsiteY0" fmla="*/ 0 h 547200"/>
              <a:gd name="connsiteX1" fmla="*/ 128900 w 220102"/>
              <a:gd name="connsiteY1" fmla="*/ 0 h 547200"/>
              <a:gd name="connsiteX2" fmla="*/ 220102 w 220102"/>
              <a:gd name="connsiteY2" fmla="*/ 91202 h 547200"/>
              <a:gd name="connsiteX3" fmla="*/ 220102 w 220102"/>
              <a:gd name="connsiteY3" fmla="*/ 455998 h 547200"/>
              <a:gd name="connsiteX4" fmla="*/ 128900 w 220102"/>
              <a:gd name="connsiteY4" fmla="*/ 547200 h 547200"/>
              <a:gd name="connsiteX5" fmla="*/ 0 w 220102"/>
              <a:gd name="connsiteY5" fmla="*/ 547200 h 547200"/>
              <a:gd name="connsiteX6" fmla="*/ 24937 w 220102"/>
              <a:gd name="connsiteY6" fmla="*/ 507945 h 547200"/>
              <a:gd name="connsiteX7" fmla="*/ 83302 w 220102"/>
              <a:gd name="connsiteY7" fmla="*/ 273600 h 547200"/>
              <a:gd name="connsiteX8" fmla="*/ 24937 w 220102"/>
              <a:gd name="connsiteY8" fmla="*/ 39255 h 547200"/>
              <a:gd name="connsiteX9" fmla="*/ 0 w 220102"/>
              <a:gd name="connsiteY9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102" h="547200">
                <a:moveTo>
                  <a:pt x="0" y="0"/>
                </a:moveTo>
                <a:lnTo>
                  <a:pt x="128900" y="0"/>
                </a:lnTo>
                <a:cubicBezTo>
                  <a:pt x="179269" y="0"/>
                  <a:pt x="220102" y="40833"/>
                  <a:pt x="220102" y="91202"/>
                </a:cubicBezTo>
                <a:lnTo>
                  <a:pt x="220102" y="455998"/>
                </a:lnTo>
                <a:cubicBezTo>
                  <a:pt x="220102" y="506367"/>
                  <a:pt x="179269" y="547200"/>
                  <a:pt x="128900" y="547200"/>
                </a:cubicBezTo>
                <a:lnTo>
                  <a:pt x="0" y="547200"/>
                </a:lnTo>
                <a:lnTo>
                  <a:pt x="24937" y="507945"/>
                </a:lnTo>
                <a:cubicBezTo>
                  <a:pt x="63205" y="432250"/>
                  <a:pt x="83302" y="353875"/>
                  <a:pt x="83302" y="273600"/>
                </a:cubicBezTo>
                <a:cubicBezTo>
                  <a:pt x="83302" y="193326"/>
                  <a:pt x="63205" y="114951"/>
                  <a:pt x="24937" y="39255"/>
                </a:cubicBezTo>
                <a:lnTo>
                  <a:pt x="0" y="0"/>
                </a:ln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sp>
        <p:nvSpPr>
          <p:cNvPr id="24" name="صحيح 2">
            <a:extLst>
              <a:ext uri="{FF2B5EF4-FFF2-40B4-BE49-F238E27FC236}">
                <a16:creationId xmlns:a16="http://schemas.microsoft.com/office/drawing/2014/main" id="{718B0EEE-7808-D2AA-59CF-C967F6A9EF88}"/>
              </a:ext>
            </a:extLst>
          </p:cNvPr>
          <p:cNvSpPr/>
          <p:nvPr/>
        </p:nvSpPr>
        <p:spPr>
          <a:xfrm>
            <a:off x="3097286" y="4523400"/>
            <a:ext cx="220102" cy="547200"/>
          </a:xfrm>
          <a:custGeom>
            <a:avLst/>
            <a:gdLst>
              <a:gd name="connsiteX0" fmla="*/ 91202 w 220102"/>
              <a:gd name="connsiteY0" fmla="*/ 0 h 547200"/>
              <a:gd name="connsiteX1" fmla="*/ 220102 w 220102"/>
              <a:gd name="connsiteY1" fmla="*/ 0 h 547200"/>
              <a:gd name="connsiteX2" fmla="*/ 195165 w 220102"/>
              <a:gd name="connsiteY2" fmla="*/ 39255 h 547200"/>
              <a:gd name="connsiteX3" fmla="*/ 136800 w 220102"/>
              <a:gd name="connsiteY3" fmla="*/ 273600 h 547200"/>
              <a:gd name="connsiteX4" fmla="*/ 195165 w 220102"/>
              <a:gd name="connsiteY4" fmla="*/ 507945 h 547200"/>
              <a:gd name="connsiteX5" fmla="*/ 220102 w 220102"/>
              <a:gd name="connsiteY5" fmla="*/ 547200 h 547200"/>
              <a:gd name="connsiteX6" fmla="*/ 91202 w 220102"/>
              <a:gd name="connsiteY6" fmla="*/ 547200 h 547200"/>
              <a:gd name="connsiteX7" fmla="*/ 0 w 220102"/>
              <a:gd name="connsiteY7" fmla="*/ 455998 h 547200"/>
              <a:gd name="connsiteX8" fmla="*/ 0 w 220102"/>
              <a:gd name="connsiteY8" fmla="*/ 91202 h 547200"/>
              <a:gd name="connsiteX9" fmla="*/ 91202 w 220102"/>
              <a:gd name="connsiteY9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102" h="547200">
                <a:moveTo>
                  <a:pt x="91202" y="0"/>
                </a:moveTo>
                <a:lnTo>
                  <a:pt x="220102" y="0"/>
                </a:lnTo>
                <a:lnTo>
                  <a:pt x="195165" y="39255"/>
                </a:lnTo>
                <a:cubicBezTo>
                  <a:pt x="156897" y="114951"/>
                  <a:pt x="136800" y="193326"/>
                  <a:pt x="136800" y="273600"/>
                </a:cubicBezTo>
                <a:cubicBezTo>
                  <a:pt x="136800" y="353875"/>
                  <a:pt x="156897" y="432250"/>
                  <a:pt x="195165" y="507945"/>
                </a:cubicBezTo>
                <a:lnTo>
                  <a:pt x="220102" y="547200"/>
                </a:lnTo>
                <a:lnTo>
                  <a:pt x="91202" y="547200"/>
                </a:lnTo>
                <a:cubicBezTo>
                  <a:pt x="40833" y="547200"/>
                  <a:pt x="0" y="506367"/>
                  <a:pt x="0" y="455998"/>
                </a:cubicBezTo>
                <a:lnTo>
                  <a:pt x="0" y="91202"/>
                </a:lnTo>
                <a:cubicBezTo>
                  <a:pt x="0" y="40833"/>
                  <a:pt x="40833" y="0"/>
                  <a:pt x="91202" y="0"/>
                </a:cubicBez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sp>
        <p:nvSpPr>
          <p:cNvPr id="28" name="جواب خطأ 1">
            <a:extLst>
              <a:ext uri="{FF2B5EF4-FFF2-40B4-BE49-F238E27FC236}">
                <a16:creationId xmlns:a16="http://schemas.microsoft.com/office/drawing/2014/main" id="{7C54DC08-335D-A09F-C5E3-BF718B37BD0B}"/>
              </a:ext>
            </a:extLst>
          </p:cNvPr>
          <p:cNvSpPr/>
          <p:nvPr/>
        </p:nvSpPr>
        <p:spPr>
          <a:xfrm>
            <a:off x="3223200" y="3839400"/>
            <a:ext cx="5745600" cy="547200"/>
          </a:xfrm>
          <a:custGeom>
            <a:avLst/>
            <a:gdLst>
              <a:gd name="connsiteX0" fmla="*/ 83302 w 5745600"/>
              <a:gd name="connsiteY0" fmla="*/ 0 h 547200"/>
              <a:gd name="connsiteX1" fmla="*/ 5662298 w 5745600"/>
              <a:gd name="connsiteY1" fmla="*/ 0 h 547200"/>
              <a:gd name="connsiteX2" fmla="*/ 5687235 w 5745600"/>
              <a:gd name="connsiteY2" fmla="*/ 39255 h 547200"/>
              <a:gd name="connsiteX3" fmla="*/ 5745600 w 5745600"/>
              <a:gd name="connsiteY3" fmla="*/ 273600 h 547200"/>
              <a:gd name="connsiteX4" fmla="*/ 5687235 w 5745600"/>
              <a:gd name="connsiteY4" fmla="*/ 507945 h 547200"/>
              <a:gd name="connsiteX5" fmla="*/ 5662298 w 5745600"/>
              <a:gd name="connsiteY5" fmla="*/ 547200 h 547200"/>
              <a:gd name="connsiteX6" fmla="*/ 83302 w 5745600"/>
              <a:gd name="connsiteY6" fmla="*/ 547200 h 547200"/>
              <a:gd name="connsiteX7" fmla="*/ 58365 w 5745600"/>
              <a:gd name="connsiteY7" fmla="*/ 507945 h 547200"/>
              <a:gd name="connsiteX8" fmla="*/ 0 w 5745600"/>
              <a:gd name="connsiteY8" fmla="*/ 273600 h 547200"/>
              <a:gd name="connsiteX9" fmla="*/ 58365 w 5745600"/>
              <a:gd name="connsiteY9" fmla="*/ 39255 h 547200"/>
              <a:gd name="connsiteX10" fmla="*/ 83302 w 5745600"/>
              <a:gd name="connsiteY10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45600" h="547200">
                <a:moveTo>
                  <a:pt x="83302" y="0"/>
                </a:moveTo>
                <a:lnTo>
                  <a:pt x="5662298" y="0"/>
                </a:lnTo>
                <a:lnTo>
                  <a:pt x="5687235" y="39255"/>
                </a:lnTo>
                <a:cubicBezTo>
                  <a:pt x="5725503" y="114951"/>
                  <a:pt x="5745600" y="193326"/>
                  <a:pt x="5745600" y="273600"/>
                </a:cubicBezTo>
                <a:cubicBezTo>
                  <a:pt x="5745600" y="353875"/>
                  <a:pt x="5725503" y="432250"/>
                  <a:pt x="5687235" y="507945"/>
                </a:cubicBezTo>
                <a:lnTo>
                  <a:pt x="5662298" y="547200"/>
                </a:lnTo>
                <a:lnTo>
                  <a:pt x="83302" y="547200"/>
                </a:lnTo>
                <a:lnTo>
                  <a:pt x="58365" y="507945"/>
                </a:lnTo>
                <a:cubicBezTo>
                  <a:pt x="20097" y="432250"/>
                  <a:pt x="0" y="353875"/>
                  <a:pt x="0" y="273600"/>
                </a:cubicBezTo>
                <a:cubicBezTo>
                  <a:pt x="0" y="193326"/>
                  <a:pt x="20097" y="114951"/>
                  <a:pt x="58365" y="39255"/>
                </a:cubicBezTo>
                <a:lnTo>
                  <a:pt x="83302" y="0"/>
                </a:lnTo>
                <a:close/>
              </a:path>
            </a:pathLst>
          </a:custGeom>
          <a:solidFill>
            <a:srgbClr val="00642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JO" sz="2800" dirty="0">
                <a:solidFill>
                  <a:schemeClr val="bg1"/>
                </a:solidFill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cs typeface="AF_Najed" pitchFamily="2" charset="-78"/>
              </a:rPr>
              <a:t>عام 1963 م</a:t>
            </a:r>
          </a:p>
        </p:txBody>
      </p:sp>
      <p:sp>
        <p:nvSpPr>
          <p:cNvPr id="29" name="خطأ 1-1">
            <a:extLst>
              <a:ext uri="{FF2B5EF4-FFF2-40B4-BE49-F238E27FC236}">
                <a16:creationId xmlns:a16="http://schemas.microsoft.com/office/drawing/2014/main" id="{7CF0DBBD-1632-BC8B-336B-E54B07AB7674}"/>
              </a:ext>
            </a:extLst>
          </p:cNvPr>
          <p:cNvSpPr/>
          <p:nvPr/>
        </p:nvSpPr>
        <p:spPr>
          <a:xfrm>
            <a:off x="8874612" y="3839400"/>
            <a:ext cx="220102" cy="547200"/>
          </a:xfrm>
          <a:custGeom>
            <a:avLst/>
            <a:gdLst>
              <a:gd name="connsiteX0" fmla="*/ 0 w 220102"/>
              <a:gd name="connsiteY0" fmla="*/ 0 h 547200"/>
              <a:gd name="connsiteX1" fmla="*/ 128900 w 220102"/>
              <a:gd name="connsiteY1" fmla="*/ 0 h 547200"/>
              <a:gd name="connsiteX2" fmla="*/ 220102 w 220102"/>
              <a:gd name="connsiteY2" fmla="*/ 91202 h 547200"/>
              <a:gd name="connsiteX3" fmla="*/ 220102 w 220102"/>
              <a:gd name="connsiteY3" fmla="*/ 455998 h 547200"/>
              <a:gd name="connsiteX4" fmla="*/ 128900 w 220102"/>
              <a:gd name="connsiteY4" fmla="*/ 547200 h 547200"/>
              <a:gd name="connsiteX5" fmla="*/ 0 w 220102"/>
              <a:gd name="connsiteY5" fmla="*/ 547200 h 547200"/>
              <a:gd name="connsiteX6" fmla="*/ 24937 w 220102"/>
              <a:gd name="connsiteY6" fmla="*/ 507945 h 547200"/>
              <a:gd name="connsiteX7" fmla="*/ 83302 w 220102"/>
              <a:gd name="connsiteY7" fmla="*/ 273600 h 547200"/>
              <a:gd name="connsiteX8" fmla="*/ 24937 w 220102"/>
              <a:gd name="connsiteY8" fmla="*/ 39255 h 547200"/>
              <a:gd name="connsiteX9" fmla="*/ 0 w 220102"/>
              <a:gd name="connsiteY9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102" h="547200">
                <a:moveTo>
                  <a:pt x="0" y="0"/>
                </a:moveTo>
                <a:lnTo>
                  <a:pt x="128900" y="0"/>
                </a:lnTo>
                <a:cubicBezTo>
                  <a:pt x="179269" y="0"/>
                  <a:pt x="220102" y="40833"/>
                  <a:pt x="220102" y="91202"/>
                </a:cubicBezTo>
                <a:lnTo>
                  <a:pt x="220102" y="455998"/>
                </a:lnTo>
                <a:cubicBezTo>
                  <a:pt x="220102" y="506367"/>
                  <a:pt x="179269" y="547200"/>
                  <a:pt x="128900" y="547200"/>
                </a:cubicBezTo>
                <a:lnTo>
                  <a:pt x="0" y="547200"/>
                </a:lnTo>
                <a:lnTo>
                  <a:pt x="24937" y="507945"/>
                </a:lnTo>
                <a:cubicBezTo>
                  <a:pt x="63205" y="432250"/>
                  <a:pt x="83302" y="353875"/>
                  <a:pt x="83302" y="273600"/>
                </a:cubicBezTo>
                <a:cubicBezTo>
                  <a:pt x="83302" y="193326"/>
                  <a:pt x="63205" y="114951"/>
                  <a:pt x="24937" y="39255"/>
                </a:cubicBezTo>
                <a:lnTo>
                  <a:pt x="0" y="0"/>
                </a:ln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sp>
        <p:nvSpPr>
          <p:cNvPr id="30" name="خطأ 2-1">
            <a:extLst>
              <a:ext uri="{FF2B5EF4-FFF2-40B4-BE49-F238E27FC236}">
                <a16:creationId xmlns:a16="http://schemas.microsoft.com/office/drawing/2014/main" id="{86515A35-BC76-7837-F063-D1EDCF10C375}"/>
              </a:ext>
            </a:extLst>
          </p:cNvPr>
          <p:cNvSpPr/>
          <p:nvPr/>
        </p:nvSpPr>
        <p:spPr>
          <a:xfrm>
            <a:off x="3097286" y="3839400"/>
            <a:ext cx="220102" cy="547200"/>
          </a:xfrm>
          <a:custGeom>
            <a:avLst/>
            <a:gdLst>
              <a:gd name="connsiteX0" fmla="*/ 91202 w 220102"/>
              <a:gd name="connsiteY0" fmla="*/ 0 h 547200"/>
              <a:gd name="connsiteX1" fmla="*/ 220102 w 220102"/>
              <a:gd name="connsiteY1" fmla="*/ 0 h 547200"/>
              <a:gd name="connsiteX2" fmla="*/ 195165 w 220102"/>
              <a:gd name="connsiteY2" fmla="*/ 39255 h 547200"/>
              <a:gd name="connsiteX3" fmla="*/ 136800 w 220102"/>
              <a:gd name="connsiteY3" fmla="*/ 273600 h 547200"/>
              <a:gd name="connsiteX4" fmla="*/ 195165 w 220102"/>
              <a:gd name="connsiteY4" fmla="*/ 507945 h 547200"/>
              <a:gd name="connsiteX5" fmla="*/ 220102 w 220102"/>
              <a:gd name="connsiteY5" fmla="*/ 547200 h 547200"/>
              <a:gd name="connsiteX6" fmla="*/ 91202 w 220102"/>
              <a:gd name="connsiteY6" fmla="*/ 547200 h 547200"/>
              <a:gd name="connsiteX7" fmla="*/ 0 w 220102"/>
              <a:gd name="connsiteY7" fmla="*/ 455998 h 547200"/>
              <a:gd name="connsiteX8" fmla="*/ 0 w 220102"/>
              <a:gd name="connsiteY8" fmla="*/ 91202 h 547200"/>
              <a:gd name="connsiteX9" fmla="*/ 91202 w 220102"/>
              <a:gd name="connsiteY9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102" h="547200">
                <a:moveTo>
                  <a:pt x="91202" y="0"/>
                </a:moveTo>
                <a:lnTo>
                  <a:pt x="220102" y="0"/>
                </a:lnTo>
                <a:lnTo>
                  <a:pt x="195165" y="39255"/>
                </a:lnTo>
                <a:cubicBezTo>
                  <a:pt x="156897" y="114951"/>
                  <a:pt x="136800" y="193326"/>
                  <a:pt x="136800" y="273600"/>
                </a:cubicBezTo>
                <a:cubicBezTo>
                  <a:pt x="136800" y="353875"/>
                  <a:pt x="156897" y="432250"/>
                  <a:pt x="195165" y="507945"/>
                </a:cubicBezTo>
                <a:lnTo>
                  <a:pt x="220102" y="547200"/>
                </a:lnTo>
                <a:lnTo>
                  <a:pt x="91202" y="547200"/>
                </a:lnTo>
                <a:cubicBezTo>
                  <a:pt x="40833" y="547200"/>
                  <a:pt x="0" y="506367"/>
                  <a:pt x="0" y="455998"/>
                </a:cubicBezTo>
                <a:lnTo>
                  <a:pt x="0" y="91202"/>
                </a:lnTo>
                <a:cubicBezTo>
                  <a:pt x="0" y="40833"/>
                  <a:pt x="40833" y="0"/>
                  <a:pt x="91202" y="0"/>
                </a:cubicBez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sp>
        <p:nvSpPr>
          <p:cNvPr id="31" name="جواب خطأ 2">
            <a:extLst>
              <a:ext uri="{FF2B5EF4-FFF2-40B4-BE49-F238E27FC236}">
                <a16:creationId xmlns:a16="http://schemas.microsoft.com/office/drawing/2014/main" id="{21A1B915-12CB-8262-6D4E-9FA04BD182CD}"/>
              </a:ext>
            </a:extLst>
          </p:cNvPr>
          <p:cNvSpPr/>
          <p:nvPr/>
        </p:nvSpPr>
        <p:spPr>
          <a:xfrm>
            <a:off x="3223200" y="5207400"/>
            <a:ext cx="5745600" cy="547200"/>
          </a:xfrm>
          <a:custGeom>
            <a:avLst/>
            <a:gdLst>
              <a:gd name="connsiteX0" fmla="*/ 83302 w 5745600"/>
              <a:gd name="connsiteY0" fmla="*/ 0 h 547200"/>
              <a:gd name="connsiteX1" fmla="*/ 5662298 w 5745600"/>
              <a:gd name="connsiteY1" fmla="*/ 0 h 547200"/>
              <a:gd name="connsiteX2" fmla="*/ 5687235 w 5745600"/>
              <a:gd name="connsiteY2" fmla="*/ 39255 h 547200"/>
              <a:gd name="connsiteX3" fmla="*/ 5745600 w 5745600"/>
              <a:gd name="connsiteY3" fmla="*/ 273600 h 547200"/>
              <a:gd name="connsiteX4" fmla="*/ 5687235 w 5745600"/>
              <a:gd name="connsiteY4" fmla="*/ 507945 h 547200"/>
              <a:gd name="connsiteX5" fmla="*/ 5662298 w 5745600"/>
              <a:gd name="connsiteY5" fmla="*/ 547200 h 547200"/>
              <a:gd name="connsiteX6" fmla="*/ 83302 w 5745600"/>
              <a:gd name="connsiteY6" fmla="*/ 547200 h 547200"/>
              <a:gd name="connsiteX7" fmla="*/ 58365 w 5745600"/>
              <a:gd name="connsiteY7" fmla="*/ 507945 h 547200"/>
              <a:gd name="connsiteX8" fmla="*/ 0 w 5745600"/>
              <a:gd name="connsiteY8" fmla="*/ 273600 h 547200"/>
              <a:gd name="connsiteX9" fmla="*/ 58365 w 5745600"/>
              <a:gd name="connsiteY9" fmla="*/ 39255 h 547200"/>
              <a:gd name="connsiteX10" fmla="*/ 83302 w 5745600"/>
              <a:gd name="connsiteY10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45600" h="547200">
                <a:moveTo>
                  <a:pt x="83302" y="0"/>
                </a:moveTo>
                <a:lnTo>
                  <a:pt x="5662298" y="0"/>
                </a:lnTo>
                <a:lnTo>
                  <a:pt x="5687235" y="39255"/>
                </a:lnTo>
                <a:cubicBezTo>
                  <a:pt x="5725503" y="114951"/>
                  <a:pt x="5745600" y="193326"/>
                  <a:pt x="5745600" y="273600"/>
                </a:cubicBezTo>
                <a:cubicBezTo>
                  <a:pt x="5745600" y="353875"/>
                  <a:pt x="5725503" y="432250"/>
                  <a:pt x="5687235" y="507945"/>
                </a:cubicBezTo>
                <a:lnTo>
                  <a:pt x="5662298" y="547200"/>
                </a:lnTo>
                <a:lnTo>
                  <a:pt x="83302" y="547200"/>
                </a:lnTo>
                <a:lnTo>
                  <a:pt x="58365" y="507945"/>
                </a:lnTo>
                <a:cubicBezTo>
                  <a:pt x="20097" y="432250"/>
                  <a:pt x="0" y="353875"/>
                  <a:pt x="0" y="273600"/>
                </a:cubicBezTo>
                <a:cubicBezTo>
                  <a:pt x="0" y="193326"/>
                  <a:pt x="20097" y="114951"/>
                  <a:pt x="58365" y="39255"/>
                </a:cubicBezTo>
                <a:lnTo>
                  <a:pt x="83302" y="0"/>
                </a:lnTo>
                <a:close/>
              </a:path>
            </a:pathLst>
          </a:custGeom>
          <a:solidFill>
            <a:srgbClr val="00642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JO" sz="2800" dirty="0">
                <a:solidFill>
                  <a:schemeClr val="bg1"/>
                </a:solidFill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cs typeface="AF_Najed" pitchFamily="2" charset="-78"/>
              </a:rPr>
              <a:t>عام 1956 م</a:t>
            </a:r>
          </a:p>
        </p:txBody>
      </p:sp>
      <p:sp>
        <p:nvSpPr>
          <p:cNvPr id="32" name="خطأ 2-1">
            <a:extLst>
              <a:ext uri="{FF2B5EF4-FFF2-40B4-BE49-F238E27FC236}">
                <a16:creationId xmlns:a16="http://schemas.microsoft.com/office/drawing/2014/main" id="{76CFA7CD-3A82-8B3D-88CC-BED85FB96CE5}"/>
              </a:ext>
            </a:extLst>
          </p:cNvPr>
          <p:cNvSpPr/>
          <p:nvPr/>
        </p:nvSpPr>
        <p:spPr>
          <a:xfrm>
            <a:off x="8874612" y="5207400"/>
            <a:ext cx="220102" cy="547200"/>
          </a:xfrm>
          <a:custGeom>
            <a:avLst/>
            <a:gdLst>
              <a:gd name="connsiteX0" fmla="*/ 0 w 220102"/>
              <a:gd name="connsiteY0" fmla="*/ 0 h 547200"/>
              <a:gd name="connsiteX1" fmla="*/ 128900 w 220102"/>
              <a:gd name="connsiteY1" fmla="*/ 0 h 547200"/>
              <a:gd name="connsiteX2" fmla="*/ 220102 w 220102"/>
              <a:gd name="connsiteY2" fmla="*/ 91202 h 547200"/>
              <a:gd name="connsiteX3" fmla="*/ 220102 w 220102"/>
              <a:gd name="connsiteY3" fmla="*/ 455998 h 547200"/>
              <a:gd name="connsiteX4" fmla="*/ 128900 w 220102"/>
              <a:gd name="connsiteY4" fmla="*/ 547200 h 547200"/>
              <a:gd name="connsiteX5" fmla="*/ 0 w 220102"/>
              <a:gd name="connsiteY5" fmla="*/ 547200 h 547200"/>
              <a:gd name="connsiteX6" fmla="*/ 24937 w 220102"/>
              <a:gd name="connsiteY6" fmla="*/ 507945 h 547200"/>
              <a:gd name="connsiteX7" fmla="*/ 83302 w 220102"/>
              <a:gd name="connsiteY7" fmla="*/ 273600 h 547200"/>
              <a:gd name="connsiteX8" fmla="*/ 24937 w 220102"/>
              <a:gd name="connsiteY8" fmla="*/ 39255 h 547200"/>
              <a:gd name="connsiteX9" fmla="*/ 0 w 220102"/>
              <a:gd name="connsiteY9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102" h="547200">
                <a:moveTo>
                  <a:pt x="0" y="0"/>
                </a:moveTo>
                <a:lnTo>
                  <a:pt x="128900" y="0"/>
                </a:lnTo>
                <a:cubicBezTo>
                  <a:pt x="179269" y="0"/>
                  <a:pt x="220102" y="40833"/>
                  <a:pt x="220102" y="91202"/>
                </a:cubicBezTo>
                <a:lnTo>
                  <a:pt x="220102" y="455998"/>
                </a:lnTo>
                <a:cubicBezTo>
                  <a:pt x="220102" y="506367"/>
                  <a:pt x="179269" y="547200"/>
                  <a:pt x="128900" y="547200"/>
                </a:cubicBezTo>
                <a:lnTo>
                  <a:pt x="0" y="547200"/>
                </a:lnTo>
                <a:lnTo>
                  <a:pt x="24937" y="507945"/>
                </a:lnTo>
                <a:cubicBezTo>
                  <a:pt x="63205" y="432250"/>
                  <a:pt x="83302" y="353875"/>
                  <a:pt x="83302" y="273600"/>
                </a:cubicBezTo>
                <a:cubicBezTo>
                  <a:pt x="83302" y="193326"/>
                  <a:pt x="63205" y="114951"/>
                  <a:pt x="24937" y="39255"/>
                </a:cubicBezTo>
                <a:lnTo>
                  <a:pt x="0" y="0"/>
                </a:ln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 rtl="0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sp>
        <p:nvSpPr>
          <p:cNvPr id="33" name="خطأ 2-2">
            <a:extLst>
              <a:ext uri="{FF2B5EF4-FFF2-40B4-BE49-F238E27FC236}">
                <a16:creationId xmlns:a16="http://schemas.microsoft.com/office/drawing/2014/main" id="{BB33B4B4-857B-846E-8DEE-460EF454485C}"/>
              </a:ext>
            </a:extLst>
          </p:cNvPr>
          <p:cNvSpPr/>
          <p:nvPr/>
        </p:nvSpPr>
        <p:spPr>
          <a:xfrm>
            <a:off x="3097286" y="5207400"/>
            <a:ext cx="220102" cy="547200"/>
          </a:xfrm>
          <a:custGeom>
            <a:avLst/>
            <a:gdLst>
              <a:gd name="connsiteX0" fmla="*/ 91202 w 220102"/>
              <a:gd name="connsiteY0" fmla="*/ 0 h 547200"/>
              <a:gd name="connsiteX1" fmla="*/ 220102 w 220102"/>
              <a:gd name="connsiteY1" fmla="*/ 0 h 547200"/>
              <a:gd name="connsiteX2" fmla="*/ 195165 w 220102"/>
              <a:gd name="connsiteY2" fmla="*/ 39255 h 547200"/>
              <a:gd name="connsiteX3" fmla="*/ 136800 w 220102"/>
              <a:gd name="connsiteY3" fmla="*/ 273600 h 547200"/>
              <a:gd name="connsiteX4" fmla="*/ 195165 w 220102"/>
              <a:gd name="connsiteY4" fmla="*/ 507945 h 547200"/>
              <a:gd name="connsiteX5" fmla="*/ 220102 w 220102"/>
              <a:gd name="connsiteY5" fmla="*/ 547200 h 547200"/>
              <a:gd name="connsiteX6" fmla="*/ 91202 w 220102"/>
              <a:gd name="connsiteY6" fmla="*/ 547200 h 547200"/>
              <a:gd name="connsiteX7" fmla="*/ 0 w 220102"/>
              <a:gd name="connsiteY7" fmla="*/ 455998 h 547200"/>
              <a:gd name="connsiteX8" fmla="*/ 0 w 220102"/>
              <a:gd name="connsiteY8" fmla="*/ 91202 h 547200"/>
              <a:gd name="connsiteX9" fmla="*/ 91202 w 220102"/>
              <a:gd name="connsiteY9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102" h="547200">
                <a:moveTo>
                  <a:pt x="91202" y="0"/>
                </a:moveTo>
                <a:lnTo>
                  <a:pt x="220102" y="0"/>
                </a:lnTo>
                <a:lnTo>
                  <a:pt x="195165" y="39255"/>
                </a:lnTo>
                <a:cubicBezTo>
                  <a:pt x="156897" y="114951"/>
                  <a:pt x="136800" y="193326"/>
                  <a:pt x="136800" y="273600"/>
                </a:cubicBezTo>
                <a:cubicBezTo>
                  <a:pt x="136800" y="353875"/>
                  <a:pt x="156897" y="432250"/>
                  <a:pt x="195165" y="507945"/>
                </a:cubicBezTo>
                <a:lnTo>
                  <a:pt x="220102" y="547200"/>
                </a:lnTo>
                <a:lnTo>
                  <a:pt x="91202" y="547200"/>
                </a:lnTo>
                <a:cubicBezTo>
                  <a:pt x="40833" y="547200"/>
                  <a:pt x="0" y="506367"/>
                  <a:pt x="0" y="455998"/>
                </a:cubicBezTo>
                <a:lnTo>
                  <a:pt x="0" y="91202"/>
                </a:lnTo>
                <a:cubicBezTo>
                  <a:pt x="0" y="40833"/>
                  <a:pt x="40833" y="0"/>
                  <a:pt x="91202" y="0"/>
                </a:cubicBez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 rtl="0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grpSp>
        <p:nvGrpSpPr>
          <p:cNvPr id="43" name="التالي">
            <a:extLst>
              <a:ext uri="{FF2B5EF4-FFF2-40B4-BE49-F238E27FC236}">
                <a16:creationId xmlns:a16="http://schemas.microsoft.com/office/drawing/2014/main" id="{698892F5-A796-FEC8-61C8-7CB75C81E96B}"/>
              </a:ext>
            </a:extLst>
          </p:cNvPr>
          <p:cNvGrpSpPr/>
          <p:nvPr/>
        </p:nvGrpSpPr>
        <p:grpSpPr>
          <a:xfrm>
            <a:off x="5348680" y="6096600"/>
            <a:ext cx="1494641" cy="547200"/>
            <a:chOff x="5348680" y="6096600"/>
            <a:chExt cx="1494641" cy="547200"/>
          </a:xfrm>
        </p:grpSpPr>
        <p:sp>
          <p:nvSpPr>
            <p:cNvPr id="42" name="1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83496130-1444-43F7-ED35-7F2A2D832A43}"/>
                </a:ext>
              </a:extLst>
            </p:cNvPr>
            <p:cNvSpPr/>
            <p:nvPr/>
          </p:nvSpPr>
          <p:spPr>
            <a:xfrm>
              <a:off x="5446200" y="6096600"/>
              <a:ext cx="1299600" cy="547200"/>
            </a:xfrm>
            <a:custGeom>
              <a:avLst/>
              <a:gdLst>
                <a:gd name="connsiteX0" fmla="*/ 90128 w 1299600"/>
                <a:gd name="connsiteY0" fmla="*/ 0 h 547200"/>
                <a:gd name="connsiteX1" fmla="*/ 1209473 w 1299600"/>
                <a:gd name="connsiteY1" fmla="*/ 0 h 547200"/>
                <a:gd name="connsiteX2" fmla="*/ 1248536 w 1299600"/>
                <a:gd name="connsiteY2" fmla="*/ 60605 h 547200"/>
                <a:gd name="connsiteX3" fmla="*/ 1299600 w 1299600"/>
                <a:gd name="connsiteY3" fmla="*/ 273600 h 547200"/>
                <a:gd name="connsiteX4" fmla="*/ 1248536 w 1299600"/>
                <a:gd name="connsiteY4" fmla="*/ 486595 h 547200"/>
                <a:gd name="connsiteX5" fmla="*/ 1209473 w 1299600"/>
                <a:gd name="connsiteY5" fmla="*/ 547200 h 547200"/>
                <a:gd name="connsiteX6" fmla="*/ 90128 w 1299600"/>
                <a:gd name="connsiteY6" fmla="*/ 547200 h 547200"/>
                <a:gd name="connsiteX7" fmla="*/ 51064 w 1299600"/>
                <a:gd name="connsiteY7" fmla="*/ 486595 h 547200"/>
                <a:gd name="connsiteX8" fmla="*/ 0 w 1299600"/>
                <a:gd name="connsiteY8" fmla="*/ 273600 h 547200"/>
                <a:gd name="connsiteX9" fmla="*/ 51064 w 1299600"/>
                <a:gd name="connsiteY9" fmla="*/ 60605 h 547200"/>
                <a:gd name="connsiteX10" fmla="*/ 90128 w 1299600"/>
                <a:gd name="connsiteY10" fmla="*/ 0 h 54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99600" h="547200">
                  <a:moveTo>
                    <a:pt x="90128" y="0"/>
                  </a:moveTo>
                  <a:lnTo>
                    <a:pt x="1209473" y="0"/>
                  </a:lnTo>
                  <a:lnTo>
                    <a:pt x="1248536" y="60605"/>
                  </a:lnTo>
                  <a:cubicBezTo>
                    <a:pt x="1281417" y="126071"/>
                    <a:pt x="1299600" y="198048"/>
                    <a:pt x="1299600" y="273600"/>
                  </a:cubicBezTo>
                  <a:cubicBezTo>
                    <a:pt x="1299600" y="349153"/>
                    <a:pt x="1281417" y="421129"/>
                    <a:pt x="1248536" y="486595"/>
                  </a:cubicBezTo>
                  <a:lnTo>
                    <a:pt x="1209473" y="547200"/>
                  </a:lnTo>
                  <a:lnTo>
                    <a:pt x="90128" y="547200"/>
                  </a:lnTo>
                  <a:lnTo>
                    <a:pt x="51064" y="486595"/>
                  </a:lnTo>
                  <a:cubicBezTo>
                    <a:pt x="18183" y="421129"/>
                    <a:pt x="0" y="349153"/>
                    <a:pt x="0" y="273600"/>
                  </a:cubicBezTo>
                  <a:cubicBezTo>
                    <a:pt x="0" y="198048"/>
                    <a:pt x="18183" y="126071"/>
                    <a:pt x="51064" y="60605"/>
                  </a:cubicBezTo>
                  <a:lnTo>
                    <a:pt x="90128" y="0"/>
                  </a:lnTo>
                  <a:close/>
                </a:path>
              </a:pathLst>
            </a:custGeom>
            <a:solidFill>
              <a:srgbClr val="006424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r>
                <a:rPr lang="ar-JO" sz="2200" dirty="0">
                  <a:solidFill>
                    <a:schemeClr val="bg1"/>
                  </a:solidFill>
                  <a:effectLst>
                    <a:outerShdw blurRad="12700" dist="38100" dir="2700000" algn="tl">
                      <a:srgbClr val="000000">
                        <a:alpha val="43137"/>
                      </a:srgbClr>
                    </a:outerShdw>
                  </a:effectLst>
                  <a:cs typeface="AF_Najed" pitchFamily="2" charset="-78"/>
                </a:rPr>
                <a:t>التالي</a:t>
              </a:r>
            </a:p>
          </p:txBody>
        </p:sp>
        <p:sp>
          <p:nvSpPr>
            <p:cNvPr id="40" name="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8059A562-F793-6C4B-ED6E-D0E8585FF359}"/>
                </a:ext>
              </a:extLst>
            </p:cNvPr>
            <p:cNvSpPr/>
            <p:nvPr/>
          </p:nvSpPr>
          <p:spPr>
            <a:xfrm>
              <a:off x="5348680" y="6096600"/>
              <a:ext cx="192728" cy="547200"/>
            </a:xfrm>
            <a:custGeom>
              <a:avLst/>
              <a:gdLst>
                <a:gd name="connsiteX0" fmla="*/ 91202 w 192728"/>
                <a:gd name="connsiteY0" fmla="*/ 0 h 547200"/>
                <a:gd name="connsiteX1" fmla="*/ 192728 w 192728"/>
                <a:gd name="connsiteY1" fmla="*/ 0 h 547200"/>
                <a:gd name="connsiteX2" fmla="*/ 153664 w 192728"/>
                <a:gd name="connsiteY2" fmla="*/ 60605 h 547200"/>
                <a:gd name="connsiteX3" fmla="*/ 102600 w 192728"/>
                <a:gd name="connsiteY3" fmla="*/ 273600 h 547200"/>
                <a:gd name="connsiteX4" fmla="*/ 153664 w 192728"/>
                <a:gd name="connsiteY4" fmla="*/ 486595 h 547200"/>
                <a:gd name="connsiteX5" fmla="*/ 192728 w 192728"/>
                <a:gd name="connsiteY5" fmla="*/ 547200 h 547200"/>
                <a:gd name="connsiteX6" fmla="*/ 91202 w 192728"/>
                <a:gd name="connsiteY6" fmla="*/ 547200 h 547200"/>
                <a:gd name="connsiteX7" fmla="*/ 0 w 192728"/>
                <a:gd name="connsiteY7" fmla="*/ 455998 h 547200"/>
                <a:gd name="connsiteX8" fmla="*/ 0 w 192728"/>
                <a:gd name="connsiteY8" fmla="*/ 91202 h 547200"/>
                <a:gd name="connsiteX9" fmla="*/ 91202 w 192728"/>
                <a:gd name="connsiteY9" fmla="*/ 0 h 54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2728" h="547200">
                  <a:moveTo>
                    <a:pt x="91202" y="0"/>
                  </a:moveTo>
                  <a:lnTo>
                    <a:pt x="192728" y="0"/>
                  </a:lnTo>
                  <a:lnTo>
                    <a:pt x="153664" y="60605"/>
                  </a:lnTo>
                  <a:cubicBezTo>
                    <a:pt x="120783" y="126071"/>
                    <a:pt x="102600" y="198048"/>
                    <a:pt x="102600" y="273600"/>
                  </a:cubicBezTo>
                  <a:cubicBezTo>
                    <a:pt x="102600" y="349153"/>
                    <a:pt x="120783" y="421129"/>
                    <a:pt x="153664" y="486595"/>
                  </a:cubicBezTo>
                  <a:lnTo>
                    <a:pt x="192728" y="547200"/>
                  </a:lnTo>
                  <a:lnTo>
                    <a:pt x="91202" y="547200"/>
                  </a:lnTo>
                  <a:cubicBezTo>
                    <a:pt x="40833" y="547200"/>
                    <a:pt x="0" y="506367"/>
                    <a:pt x="0" y="455998"/>
                  </a:cubicBezTo>
                  <a:lnTo>
                    <a:pt x="0" y="91202"/>
                  </a:lnTo>
                  <a:cubicBezTo>
                    <a:pt x="0" y="40833"/>
                    <a:pt x="40833" y="0"/>
                    <a:pt x="91202" y="0"/>
                  </a:cubicBezTo>
                  <a:close/>
                </a:path>
              </a:pathLst>
            </a:custGeom>
            <a:solidFill>
              <a:srgbClr val="003D14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sz="2400">
                <a:solidFill>
                  <a:schemeClr val="bg1"/>
                </a:solidFill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cs typeface="AF_Najed" pitchFamily="2" charset="-78"/>
              </a:endParaRPr>
            </a:p>
          </p:txBody>
        </p:sp>
        <p:sp>
          <p:nvSpPr>
            <p:cNvPr id="39" name="3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44B0C642-C238-61BA-E6CD-355D0735D908}"/>
                </a:ext>
              </a:extLst>
            </p:cNvPr>
            <p:cNvSpPr/>
            <p:nvPr/>
          </p:nvSpPr>
          <p:spPr>
            <a:xfrm>
              <a:off x="6650594" y="6096600"/>
              <a:ext cx="192727" cy="547200"/>
            </a:xfrm>
            <a:custGeom>
              <a:avLst/>
              <a:gdLst>
                <a:gd name="connsiteX0" fmla="*/ 0 w 192727"/>
                <a:gd name="connsiteY0" fmla="*/ 0 h 547200"/>
                <a:gd name="connsiteX1" fmla="*/ 101525 w 192727"/>
                <a:gd name="connsiteY1" fmla="*/ 0 h 547200"/>
                <a:gd name="connsiteX2" fmla="*/ 192727 w 192727"/>
                <a:gd name="connsiteY2" fmla="*/ 91202 h 547200"/>
                <a:gd name="connsiteX3" fmla="*/ 192727 w 192727"/>
                <a:gd name="connsiteY3" fmla="*/ 455998 h 547200"/>
                <a:gd name="connsiteX4" fmla="*/ 101525 w 192727"/>
                <a:gd name="connsiteY4" fmla="*/ 547200 h 547200"/>
                <a:gd name="connsiteX5" fmla="*/ 0 w 192727"/>
                <a:gd name="connsiteY5" fmla="*/ 547200 h 547200"/>
                <a:gd name="connsiteX6" fmla="*/ 39063 w 192727"/>
                <a:gd name="connsiteY6" fmla="*/ 486595 h 547200"/>
                <a:gd name="connsiteX7" fmla="*/ 90127 w 192727"/>
                <a:gd name="connsiteY7" fmla="*/ 273600 h 547200"/>
                <a:gd name="connsiteX8" fmla="*/ 39063 w 192727"/>
                <a:gd name="connsiteY8" fmla="*/ 60605 h 547200"/>
                <a:gd name="connsiteX9" fmla="*/ 0 w 192727"/>
                <a:gd name="connsiteY9" fmla="*/ 0 h 54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2727" h="547200">
                  <a:moveTo>
                    <a:pt x="0" y="0"/>
                  </a:moveTo>
                  <a:lnTo>
                    <a:pt x="101525" y="0"/>
                  </a:lnTo>
                  <a:cubicBezTo>
                    <a:pt x="151894" y="0"/>
                    <a:pt x="192727" y="40833"/>
                    <a:pt x="192727" y="91202"/>
                  </a:cubicBezTo>
                  <a:lnTo>
                    <a:pt x="192727" y="455998"/>
                  </a:lnTo>
                  <a:cubicBezTo>
                    <a:pt x="192727" y="506367"/>
                    <a:pt x="151894" y="547200"/>
                    <a:pt x="101525" y="547200"/>
                  </a:cubicBezTo>
                  <a:lnTo>
                    <a:pt x="0" y="547200"/>
                  </a:lnTo>
                  <a:lnTo>
                    <a:pt x="39063" y="486595"/>
                  </a:lnTo>
                  <a:cubicBezTo>
                    <a:pt x="71944" y="421129"/>
                    <a:pt x="90127" y="349153"/>
                    <a:pt x="90127" y="273600"/>
                  </a:cubicBezTo>
                  <a:cubicBezTo>
                    <a:pt x="90127" y="198048"/>
                    <a:pt x="71944" y="126071"/>
                    <a:pt x="39063" y="6060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3D14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sz="2400">
                <a:solidFill>
                  <a:schemeClr val="bg1"/>
                </a:solidFill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cs typeface="AF_Najed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122074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السؤال">
            <a:extLst>
              <a:ext uri="{FF2B5EF4-FFF2-40B4-BE49-F238E27FC236}">
                <a16:creationId xmlns:a16="http://schemas.microsoft.com/office/drawing/2014/main" id="{BCA0F4ED-A7B3-6F32-F66C-C189B5A2632E}"/>
              </a:ext>
            </a:extLst>
          </p:cNvPr>
          <p:cNvSpPr/>
          <p:nvPr/>
        </p:nvSpPr>
        <p:spPr>
          <a:xfrm>
            <a:off x="3223200" y="556200"/>
            <a:ext cx="5745600" cy="2941200"/>
          </a:xfrm>
          <a:custGeom>
            <a:avLst/>
            <a:gdLst>
              <a:gd name="connsiteX0" fmla="*/ 408244 w 5745600"/>
              <a:gd name="connsiteY0" fmla="*/ 0 h 2941200"/>
              <a:gd name="connsiteX1" fmla="*/ 5337356 w 5745600"/>
              <a:gd name="connsiteY1" fmla="*/ 0 h 2941200"/>
              <a:gd name="connsiteX2" fmla="*/ 5398869 w 5745600"/>
              <a:gd name="connsiteY2" fmla="*/ 101253 h 2941200"/>
              <a:gd name="connsiteX3" fmla="*/ 5745600 w 5745600"/>
              <a:gd name="connsiteY3" fmla="*/ 1470600 h 2941200"/>
              <a:gd name="connsiteX4" fmla="*/ 5398869 w 5745600"/>
              <a:gd name="connsiteY4" fmla="*/ 2839947 h 2941200"/>
              <a:gd name="connsiteX5" fmla="*/ 5337356 w 5745600"/>
              <a:gd name="connsiteY5" fmla="*/ 2941200 h 2941200"/>
              <a:gd name="connsiteX6" fmla="*/ 408244 w 5745600"/>
              <a:gd name="connsiteY6" fmla="*/ 2941200 h 2941200"/>
              <a:gd name="connsiteX7" fmla="*/ 346731 w 5745600"/>
              <a:gd name="connsiteY7" fmla="*/ 2839947 h 2941200"/>
              <a:gd name="connsiteX8" fmla="*/ 0 w 5745600"/>
              <a:gd name="connsiteY8" fmla="*/ 1470600 h 2941200"/>
              <a:gd name="connsiteX9" fmla="*/ 346731 w 5745600"/>
              <a:gd name="connsiteY9" fmla="*/ 101253 h 2941200"/>
              <a:gd name="connsiteX10" fmla="*/ 408244 w 5745600"/>
              <a:gd name="connsiteY10" fmla="*/ 0 h 294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45600" h="2941200">
                <a:moveTo>
                  <a:pt x="408244" y="0"/>
                </a:moveTo>
                <a:lnTo>
                  <a:pt x="5337356" y="0"/>
                </a:lnTo>
                <a:lnTo>
                  <a:pt x="5398869" y="101253"/>
                </a:lnTo>
                <a:cubicBezTo>
                  <a:pt x="5619995" y="508309"/>
                  <a:pt x="5745600" y="974786"/>
                  <a:pt x="5745600" y="1470600"/>
                </a:cubicBezTo>
                <a:cubicBezTo>
                  <a:pt x="5745600" y="1966414"/>
                  <a:pt x="5619995" y="2432891"/>
                  <a:pt x="5398869" y="2839947"/>
                </a:cubicBezTo>
                <a:lnTo>
                  <a:pt x="5337356" y="2941200"/>
                </a:lnTo>
                <a:lnTo>
                  <a:pt x="408244" y="2941200"/>
                </a:lnTo>
                <a:lnTo>
                  <a:pt x="346731" y="2839947"/>
                </a:lnTo>
                <a:cubicBezTo>
                  <a:pt x="125605" y="2432891"/>
                  <a:pt x="0" y="1966414"/>
                  <a:pt x="0" y="1470600"/>
                </a:cubicBezTo>
                <a:cubicBezTo>
                  <a:pt x="0" y="974786"/>
                  <a:pt x="125605" y="508309"/>
                  <a:pt x="346731" y="101253"/>
                </a:cubicBezTo>
                <a:lnTo>
                  <a:pt x="408244" y="0"/>
                </a:lnTo>
                <a:close/>
              </a:path>
            </a:pathLst>
          </a:custGeom>
          <a:solidFill>
            <a:srgbClr val="00642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JO" sz="3200" dirty="0">
                <a:solidFill>
                  <a:schemeClr val="bg1"/>
                </a:solidFill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cs typeface="AF_Najed" pitchFamily="2" charset="-78"/>
              </a:rPr>
              <a:t>ما هي أول شركة قامت بالحصول على حق استغلال موارد وحقول النفط في المملكة العربية السعودية؟</a:t>
            </a:r>
          </a:p>
        </p:txBody>
      </p:sp>
      <p:sp>
        <p:nvSpPr>
          <p:cNvPr id="12" name="السؤال 1">
            <a:extLst>
              <a:ext uri="{FF2B5EF4-FFF2-40B4-BE49-F238E27FC236}">
                <a16:creationId xmlns:a16="http://schemas.microsoft.com/office/drawing/2014/main" id="{744BD38D-63A6-C9E6-072D-DC2B6876C308}"/>
              </a:ext>
            </a:extLst>
          </p:cNvPr>
          <p:cNvSpPr/>
          <p:nvPr/>
        </p:nvSpPr>
        <p:spPr>
          <a:xfrm>
            <a:off x="8549670" y="556200"/>
            <a:ext cx="545044" cy="2941200"/>
          </a:xfrm>
          <a:custGeom>
            <a:avLst/>
            <a:gdLst>
              <a:gd name="connsiteX0" fmla="*/ 0 w 545044"/>
              <a:gd name="connsiteY0" fmla="*/ 0 h 2941200"/>
              <a:gd name="connsiteX1" fmla="*/ 169129 w 545044"/>
              <a:gd name="connsiteY1" fmla="*/ 0 h 2941200"/>
              <a:gd name="connsiteX2" fmla="*/ 545044 w 545044"/>
              <a:gd name="connsiteY2" fmla="*/ 375915 h 2941200"/>
              <a:gd name="connsiteX3" fmla="*/ 545044 w 545044"/>
              <a:gd name="connsiteY3" fmla="*/ 2565285 h 2941200"/>
              <a:gd name="connsiteX4" fmla="*/ 169129 w 545044"/>
              <a:gd name="connsiteY4" fmla="*/ 2941200 h 2941200"/>
              <a:gd name="connsiteX5" fmla="*/ 0 w 545044"/>
              <a:gd name="connsiteY5" fmla="*/ 2941200 h 2941200"/>
              <a:gd name="connsiteX6" fmla="*/ 61513 w 545044"/>
              <a:gd name="connsiteY6" fmla="*/ 2839947 h 2941200"/>
              <a:gd name="connsiteX7" fmla="*/ 408244 w 545044"/>
              <a:gd name="connsiteY7" fmla="*/ 1470600 h 2941200"/>
              <a:gd name="connsiteX8" fmla="*/ 61513 w 545044"/>
              <a:gd name="connsiteY8" fmla="*/ 101253 h 2941200"/>
              <a:gd name="connsiteX9" fmla="*/ 0 w 545044"/>
              <a:gd name="connsiteY9" fmla="*/ 0 h 294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5044" h="2941200">
                <a:moveTo>
                  <a:pt x="0" y="0"/>
                </a:moveTo>
                <a:lnTo>
                  <a:pt x="169129" y="0"/>
                </a:lnTo>
                <a:cubicBezTo>
                  <a:pt x="376741" y="0"/>
                  <a:pt x="545044" y="168303"/>
                  <a:pt x="545044" y="375915"/>
                </a:cubicBezTo>
                <a:lnTo>
                  <a:pt x="545044" y="2565285"/>
                </a:lnTo>
                <a:cubicBezTo>
                  <a:pt x="545044" y="2772897"/>
                  <a:pt x="376741" y="2941200"/>
                  <a:pt x="169129" y="2941200"/>
                </a:cubicBezTo>
                <a:lnTo>
                  <a:pt x="0" y="2941200"/>
                </a:lnTo>
                <a:lnTo>
                  <a:pt x="61513" y="2839947"/>
                </a:lnTo>
                <a:cubicBezTo>
                  <a:pt x="282639" y="2432891"/>
                  <a:pt x="408244" y="1966414"/>
                  <a:pt x="408244" y="1470600"/>
                </a:cubicBezTo>
                <a:cubicBezTo>
                  <a:pt x="408244" y="974786"/>
                  <a:pt x="282639" y="508309"/>
                  <a:pt x="61513" y="101253"/>
                </a:cubicBezTo>
                <a:lnTo>
                  <a:pt x="0" y="0"/>
                </a:ln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sp>
        <p:nvSpPr>
          <p:cNvPr id="13" name="السؤال 2">
            <a:extLst>
              <a:ext uri="{FF2B5EF4-FFF2-40B4-BE49-F238E27FC236}">
                <a16:creationId xmlns:a16="http://schemas.microsoft.com/office/drawing/2014/main" id="{904549FD-B59F-D08D-B69A-56F284057D68}"/>
              </a:ext>
            </a:extLst>
          </p:cNvPr>
          <p:cNvSpPr/>
          <p:nvPr/>
        </p:nvSpPr>
        <p:spPr>
          <a:xfrm>
            <a:off x="3097286" y="556200"/>
            <a:ext cx="545044" cy="2941200"/>
          </a:xfrm>
          <a:custGeom>
            <a:avLst/>
            <a:gdLst>
              <a:gd name="connsiteX0" fmla="*/ 375915 w 545044"/>
              <a:gd name="connsiteY0" fmla="*/ 0 h 2941200"/>
              <a:gd name="connsiteX1" fmla="*/ 545044 w 545044"/>
              <a:gd name="connsiteY1" fmla="*/ 0 h 2941200"/>
              <a:gd name="connsiteX2" fmla="*/ 483531 w 545044"/>
              <a:gd name="connsiteY2" fmla="*/ 101253 h 2941200"/>
              <a:gd name="connsiteX3" fmla="*/ 136800 w 545044"/>
              <a:gd name="connsiteY3" fmla="*/ 1470600 h 2941200"/>
              <a:gd name="connsiteX4" fmla="*/ 483531 w 545044"/>
              <a:gd name="connsiteY4" fmla="*/ 2839947 h 2941200"/>
              <a:gd name="connsiteX5" fmla="*/ 545044 w 545044"/>
              <a:gd name="connsiteY5" fmla="*/ 2941200 h 2941200"/>
              <a:gd name="connsiteX6" fmla="*/ 375915 w 545044"/>
              <a:gd name="connsiteY6" fmla="*/ 2941200 h 2941200"/>
              <a:gd name="connsiteX7" fmla="*/ 0 w 545044"/>
              <a:gd name="connsiteY7" fmla="*/ 2565285 h 2941200"/>
              <a:gd name="connsiteX8" fmla="*/ 0 w 545044"/>
              <a:gd name="connsiteY8" fmla="*/ 375915 h 2941200"/>
              <a:gd name="connsiteX9" fmla="*/ 375915 w 545044"/>
              <a:gd name="connsiteY9" fmla="*/ 0 h 294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5044" h="2941200">
                <a:moveTo>
                  <a:pt x="375915" y="0"/>
                </a:moveTo>
                <a:lnTo>
                  <a:pt x="545044" y="0"/>
                </a:lnTo>
                <a:lnTo>
                  <a:pt x="483531" y="101253"/>
                </a:lnTo>
                <a:cubicBezTo>
                  <a:pt x="262405" y="508309"/>
                  <a:pt x="136800" y="974786"/>
                  <a:pt x="136800" y="1470600"/>
                </a:cubicBezTo>
                <a:cubicBezTo>
                  <a:pt x="136800" y="1966414"/>
                  <a:pt x="262405" y="2432891"/>
                  <a:pt x="483531" y="2839947"/>
                </a:cubicBezTo>
                <a:lnTo>
                  <a:pt x="545044" y="2941200"/>
                </a:lnTo>
                <a:lnTo>
                  <a:pt x="375915" y="2941200"/>
                </a:lnTo>
                <a:cubicBezTo>
                  <a:pt x="168303" y="2941200"/>
                  <a:pt x="0" y="2772897"/>
                  <a:pt x="0" y="2565285"/>
                </a:cubicBezTo>
                <a:lnTo>
                  <a:pt x="0" y="375915"/>
                </a:lnTo>
                <a:cubicBezTo>
                  <a:pt x="0" y="168303"/>
                  <a:pt x="168303" y="0"/>
                  <a:pt x="375915" y="0"/>
                </a:cubicBez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sp>
        <p:nvSpPr>
          <p:cNvPr id="26" name="جواب صحيح">
            <a:extLst>
              <a:ext uri="{FF2B5EF4-FFF2-40B4-BE49-F238E27FC236}">
                <a16:creationId xmlns:a16="http://schemas.microsoft.com/office/drawing/2014/main" id="{153A2515-7A2C-7388-E1F0-ACE131B15ADD}"/>
              </a:ext>
            </a:extLst>
          </p:cNvPr>
          <p:cNvSpPr/>
          <p:nvPr/>
        </p:nvSpPr>
        <p:spPr>
          <a:xfrm>
            <a:off x="3223200" y="5207400"/>
            <a:ext cx="5745600" cy="547200"/>
          </a:xfrm>
          <a:custGeom>
            <a:avLst/>
            <a:gdLst>
              <a:gd name="connsiteX0" fmla="*/ 83302 w 5745600"/>
              <a:gd name="connsiteY0" fmla="*/ 0 h 547200"/>
              <a:gd name="connsiteX1" fmla="*/ 5662298 w 5745600"/>
              <a:gd name="connsiteY1" fmla="*/ 0 h 547200"/>
              <a:gd name="connsiteX2" fmla="*/ 5687235 w 5745600"/>
              <a:gd name="connsiteY2" fmla="*/ 39255 h 547200"/>
              <a:gd name="connsiteX3" fmla="*/ 5745600 w 5745600"/>
              <a:gd name="connsiteY3" fmla="*/ 273600 h 547200"/>
              <a:gd name="connsiteX4" fmla="*/ 5687235 w 5745600"/>
              <a:gd name="connsiteY4" fmla="*/ 507945 h 547200"/>
              <a:gd name="connsiteX5" fmla="*/ 5662298 w 5745600"/>
              <a:gd name="connsiteY5" fmla="*/ 547200 h 547200"/>
              <a:gd name="connsiteX6" fmla="*/ 83302 w 5745600"/>
              <a:gd name="connsiteY6" fmla="*/ 547200 h 547200"/>
              <a:gd name="connsiteX7" fmla="*/ 58365 w 5745600"/>
              <a:gd name="connsiteY7" fmla="*/ 507945 h 547200"/>
              <a:gd name="connsiteX8" fmla="*/ 0 w 5745600"/>
              <a:gd name="connsiteY8" fmla="*/ 273600 h 547200"/>
              <a:gd name="connsiteX9" fmla="*/ 58365 w 5745600"/>
              <a:gd name="connsiteY9" fmla="*/ 39255 h 547200"/>
              <a:gd name="connsiteX10" fmla="*/ 83302 w 5745600"/>
              <a:gd name="connsiteY10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45600" h="547200">
                <a:moveTo>
                  <a:pt x="83302" y="0"/>
                </a:moveTo>
                <a:lnTo>
                  <a:pt x="5662298" y="0"/>
                </a:lnTo>
                <a:lnTo>
                  <a:pt x="5687235" y="39255"/>
                </a:lnTo>
                <a:cubicBezTo>
                  <a:pt x="5725503" y="114951"/>
                  <a:pt x="5745600" y="193326"/>
                  <a:pt x="5745600" y="273600"/>
                </a:cubicBezTo>
                <a:cubicBezTo>
                  <a:pt x="5745600" y="353875"/>
                  <a:pt x="5725503" y="432250"/>
                  <a:pt x="5687235" y="507945"/>
                </a:cubicBezTo>
                <a:lnTo>
                  <a:pt x="5662298" y="547200"/>
                </a:lnTo>
                <a:lnTo>
                  <a:pt x="83302" y="547200"/>
                </a:lnTo>
                <a:lnTo>
                  <a:pt x="58365" y="507945"/>
                </a:lnTo>
                <a:cubicBezTo>
                  <a:pt x="20097" y="432250"/>
                  <a:pt x="0" y="353875"/>
                  <a:pt x="0" y="273600"/>
                </a:cubicBezTo>
                <a:cubicBezTo>
                  <a:pt x="0" y="193326"/>
                  <a:pt x="20097" y="114951"/>
                  <a:pt x="58365" y="39255"/>
                </a:cubicBezTo>
                <a:lnTo>
                  <a:pt x="83302" y="0"/>
                </a:lnTo>
                <a:close/>
              </a:path>
            </a:pathLst>
          </a:custGeom>
          <a:solidFill>
            <a:srgbClr val="00642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JO" sz="2800" dirty="0">
                <a:solidFill>
                  <a:schemeClr val="bg1"/>
                </a:solidFill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cs typeface="AF_Najed" pitchFamily="2" charset="-78"/>
              </a:rPr>
              <a:t>شركة شيفرون</a:t>
            </a:r>
          </a:p>
        </p:txBody>
      </p:sp>
      <p:sp>
        <p:nvSpPr>
          <p:cNvPr id="23" name="صحيح 1">
            <a:extLst>
              <a:ext uri="{FF2B5EF4-FFF2-40B4-BE49-F238E27FC236}">
                <a16:creationId xmlns:a16="http://schemas.microsoft.com/office/drawing/2014/main" id="{3685DC00-E367-FEE0-0BA7-D896DEBCD3B4}"/>
              </a:ext>
            </a:extLst>
          </p:cNvPr>
          <p:cNvSpPr/>
          <p:nvPr/>
        </p:nvSpPr>
        <p:spPr>
          <a:xfrm>
            <a:off x="8874612" y="5207400"/>
            <a:ext cx="220102" cy="547200"/>
          </a:xfrm>
          <a:custGeom>
            <a:avLst/>
            <a:gdLst>
              <a:gd name="connsiteX0" fmla="*/ 0 w 220102"/>
              <a:gd name="connsiteY0" fmla="*/ 0 h 547200"/>
              <a:gd name="connsiteX1" fmla="*/ 128900 w 220102"/>
              <a:gd name="connsiteY1" fmla="*/ 0 h 547200"/>
              <a:gd name="connsiteX2" fmla="*/ 220102 w 220102"/>
              <a:gd name="connsiteY2" fmla="*/ 91202 h 547200"/>
              <a:gd name="connsiteX3" fmla="*/ 220102 w 220102"/>
              <a:gd name="connsiteY3" fmla="*/ 455998 h 547200"/>
              <a:gd name="connsiteX4" fmla="*/ 128900 w 220102"/>
              <a:gd name="connsiteY4" fmla="*/ 547200 h 547200"/>
              <a:gd name="connsiteX5" fmla="*/ 0 w 220102"/>
              <a:gd name="connsiteY5" fmla="*/ 547200 h 547200"/>
              <a:gd name="connsiteX6" fmla="*/ 24937 w 220102"/>
              <a:gd name="connsiteY6" fmla="*/ 507945 h 547200"/>
              <a:gd name="connsiteX7" fmla="*/ 83302 w 220102"/>
              <a:gd name="connsiteY7" fmla="*/ 273600 h 547200"/>
              <a:gd name="connsiteX8" fmla="*/ 24937 w 220102"/>
              <a:gd name="connsiteY8" fmla="*/ 39255 h 547200"/>
              <a:gd name="connsiteX9" fmla="*/ 0 w 220102"/>
              <a:gd name="connsiteY9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102" h="547200">
                <a:moveTo>
                  <a:pt x="0" y="0"/>
                </a:moveTo>
                <a:lnTo>
                  <a:pt x="128900" y="0"/>
                </a:lnTo>
                <a:cubicBezTo>
                  <a:pt x="179269" y="0"/>
                  <a:pt x="220102" y="40833"/>
                  <a:pt x="220102" y="91202"/>
                </a:cubicBezTo>
                <a:lnTo>
                  <a:pt x="220102" y="455998"/>
                </a:lnTo>
                <a:cubicBezTo>
                  <a:pt x="220102" y="506367"/>
                  <a:pt x="179269" y="547200"/>
                  <a:pt x="128900" y="547200"/>
                </a:cubicBezTo>
                <a:lnTo>
                  <a:pt x="0" y="547200"/>
                </a:lnTo>
                <a:lnTo>
                  <a:pt x="24937" y="507945"/>
                </a:lnTo>
                <a:cubicBezTo>
                  <a:pt x="63205" y="432250"/>
                  <a:pt x="83302" y="353875"/>
                  <a:pt x="83302" y="273600"/>
                </a:cubicBezTo>
                <a:cubicBezTo>
                  <a:pt x="83302" y="193326"/>
                  <a:pt x="63205" y="114951"/>
                  <a:pt x="24937" y="39255"/>
                </a:cubicBezTo>
                <a:lnTo>
                  <a:pt x="0" y="0"/>
                </a:ln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sp>
        <p:nvSpPr>
          <p:cNvPr id="24" name="صحيح 2">
            <a:extLst>
              <a:ext uri="{FF2B5EF4-FFF2-40B4-BE49-F238E27FC236}">
                <a16:creationId xmlns:a16="http://schemas.microsoft.com/office/drawing/2014/main" id="{718B0EEE-7808-D2AA-59CF-C967F6A9EF88}"/>
              </a:ext>
            </a:extLst>
          </p:cNvPr>
          <p:cNvSpPr/>
          <p:nvPr/>
        </p:nvSpPr>
        <p:spPr>
          <a:xfrm>
            <a:off x="3097286" y="5207400"/>
            <a:ext cx="220102" cy="547200"/>
          </a:xfrm>
          <a:custGeom>
            <a:avLst/>
            <a:gdLst>
              <a:gd name="connsiteX0" fmla="*/ 91202 w 220102"/>
              <a:gd name="connsiteY0" fmla="*/ 0 h 547200"/>
              <a:gd name="connsiteX1" fmla="*/ 220102 w 220102"/>
              <a:gd name="connsiteY1" fmla="*/ 0 h 547200"/>
              <a:gd name="connsiteX2" fmla="*/ 195165 w 220102"/>
              <a:gd name="connsiteY2" fmla="*/ 39255 h 547200"/>
              <a:gd name="connsiteX3" fmla="*/ 136800 w 220102"/>
              <a:gd name="connsiteY3" fmla="*/ 273600 h 547200"/>
              <a:gd name="connsiteX4" fmla="*/ 195165 w 220102"/>
              <a:gd name="connsiteY4" fmla="*/ 507945 h 547200"/>
              <a:gd name="connsiteX5" fmla="*/ 220102 w 220102"/>
              <a:gd name="connsiteY5" fmla="*/ 547200 h 547200"/>
              <a:gd name="connsiteX6" fmla="*/ 91202 w 220102"/>
              <a:gd name="connsiteY6" fmla="*/ 547200 h 547200"/>
              <a:gd name="connsiteX7" fmla="*/ 0 w 220102"/>
              <a:gd name="connsiteY7" fmla="*/ 455998 h 547200"/>
              <a:gd name="connsiteX8" fmla="*/ 0 w 220102"/>
              <a:gd name="connsiteY8" fmla="*/ 91202 h 547200"/>
              <a:gd name="connsiteX9" fmla="*/ 91202 w 220102"/>
              <a:gd name="connsiteY9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102" h="547200">
                <a:moveTo>
                  <a:pt x="91202" y="0"/>
                </a:moveTo>
                <a:lnTo>
                  <a:pt x="220102" y="0"/>
                </a:lnTo>
                <a:lnTo>
                  <a:pt x="195165" y="39255"/>
                </a:lnTo>
                <a:cubicBezTo>
                  <a:pt x="156897" y="114951"/>
                  <a:pt x="136800" y="193326"/>
                  <a:pt x="136800" y="273600"/>
                </a:cubicBezTo>
                <a:cubicBezTo>
                  <a:pt x="136800" y="353875"/>
                  <a:pt x="156897" y="432250"/>
                  <a:pt x="195165" y="507945"/>
                </a:cubicBezTo>
                <a:lnTo>
                  <a:pt x="220102" y="547200"/>
                </a:lnTo>
                <a:lnTo>
                  <a:pt x="91202" y="547200"/>
                </a:lnTo>
                <a:cubicBezTo>
                  <a:pt x="40833" y="547200"/>
                  <a:pt x="0" y="506367"/>
                  <a:pt x="0" y="455998"/>
                </a:cubicBezTo>
                <a:lnTo>
                  <a:pt x="0" y="91202"/>
                </a:lnTo>
                <a:cubicBezTo>
                  <a:pt x="0" y="40833"/>
                  <a:pt x="40833" y="0"/>
                  <a:pt x="91202" y="0"/>
                </a:cubicBez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sp>
        <p:nvSpPr>
          <p:cNvPr id="28" name="جواب خطأ 1">
            <a:extLst>
              <a:ext uri="{FF2B5EF4-FFF2-40B4-BE49-F238E27FC236}">
                <a16:creationId xmlns:a16="http://schemas.microsoft.com/office/drawing/2014/main" id="{7C54DC08-335D-A09F-C5E3-BF718B37BD0B}"/>
              </a:ext>
            </a:extLst>
          </p:cNvPr>
          <p:cNvSpPr/>
          <p:nvPr/>
        </p:nvSpPr>
        <p:spPr>
          <a:xfrm>
            <a:off x="3223200" y="3839400"/>
            <a:ext cx="5745600" cy="547200"/>
          </a:xfrm>
          <a:custGeom>
            <a:avLst/>
            <a:gdLst>
              <a:gd name="connsiteX0" fmla="*/ 83302 w 5745600"/>
              <a:gd name="connsiteY0" fmla="*/ 0 h 547200"/>
              <a:gd name="connsiteX1" fmla="*/ 5662298 w 5745600"/>
              <a:gd name="connsiteY1" fmla="*/ 0 h 547200"/>
              <a:gd name="connsiteX2" fmla="*/ 5687235 w 5745600"/>
              <a:gd name="connsiteY2" fmla="*/ 39255 h 547200"/>
              <a:gd name="connsiteX3" fmla="*/ 5745600 w 5745600"/>
              <a:gd name="connsiteY3" fmla="*/ 273600 h 547200"/>
              <a:gd name="connsiteX4" fmla="*/ 5687235 w 5745600"/>
              <a:gd name="connsiteY4" fmla="*/ 507945 h 547200"/>
              <a:gd name="connsiteX5" fmla="*/ 5662298 w 5745600"/>
              <a:gd name="connsiteY5" fmla="*/ 547200 h 547200"/>
              <a:gd name="connsiteX6" fmla="*/ 83302 w 5745600"/>
              <a:gd name="connsiteY6" fmla="*/ 547200 h 547200"/>
              <a:gd name="connsiteX7" fmla="*/ 58365 w 5745600"/>
              <a:gd name="connsiteY7" fmla="*/ 507945 h 547200"/>
              <a:gd name="connsiteX8" fmla="*/ 0 w 5745600"/>
              <a:gd name="connsiteY8" fmla="*/ 273600 h 547200"/>
              <a:gd name="connsiteX9" fmla="*/ 58365 w 5745600"/>
              <a:gd name="connsiteY9" fmla="*/ 39255 h 547200"/>
              <a:gd name="connsiteX10" fmla="*/ 83302 w 5745600"/>
              <a:gd name="connsiteY10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45600" h="547200">
                <a:moveTo>
                  <a:pt x="83302" y="0"/>
                </a:moveTo>
                <a:lnTo>
                  <a:pt x="5662298" y="0"/>
                </a:lnTo>
                <a:lnTo>
                  <a:pt x="5687235" y="39255"/>
                </a:lnTo>
                <a:cubicBezTo>
                  <a:pt x="5725503" y="114951"/>
                  <a:pt x="5745600" y="193326"/>
                  <a:pt x="5745600" y="273600"/>
                </a:cubicBezTo>
                <a:cubicBezTo>
                  <a:pt x="5745600" y="353875"/>
                  <a:pt x="5725503" y="432250"/>
                  <a:pt x="5687235" y="507945"/>
                </a:cubicBezTo>
                <a:lnTo>
                  <a:pt x="5662298" y="547200"/>
                </a:lnTo>
                <a:lnTo>
                  <a:pt x="83302" y="547200"/>
                </a:lnTo>
                <a:lnTo>
                  <a:pt x="58365" y="507945"/>
                </a:lnTo>
                <a:cubicBezTo>
                  <a:pt x="20097" y="432250"/>
                  <a:pt x="0" y="353875"/>
                  <a:pt x="0" y="273600"/>
                </a:cubicBezTo>
                <a:cubicBezTo>
                  <a:pt x="0" y="193326"/>
                  <a:pt x="20097" y="114951"/>
                  <a:pt x="58365" y="39255"/>
                </a:cubicBezTo>
                <a:lnTo>
                  <a:pt x="83302" y="0"/>
                </a:lnTo>
                <a:close/>
              </a:path>
            </a:pathLst>
          </a:custGeom>
          <a:solidFill>
            <a:srgbClr val="00642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JO" sz="2800" dirty="0">
                <a:solidFill>
                  <a:schemeClr val="bg1"/>
                </a:solidFill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cs typeface="AF_Najed" pitchFamily="2" charset="-78"/>
              </a:rPr>
              <a:t>شركة توتال</a:t>
            </a:r>
          </a:p>
        </p:txBody>
      </p:sp>
      <p:sp>
        <p:nvSpPr>
          <p:cNvPr id="29" name="خطأ 1-1">
            <a:extLst>
              <a:ext uri="{FF2B5EF4-FFF2-40B4-BE49-F238E27FC236}">
                <a16:creationId xmlns:a16="http://schemas.microsoft.com/office/drawing/2014/main" id="{7CF0DBBD-1632-BC8B-336B-E54B07AB7674}"/>
              </a:ext>
            </a:extLst>
          </p:cNvPr>
          <p:cNvSpPr/>
          <p:nvPr/>
        </p:nvSpPr>
        <p:spPr>
          <a:xfrm>
            <a:off x="8874612" y="3839400"/>
            <a:ext cx="220102" cy="547200"/>
          </a:xfrm>
          <a:custGeom>
            <a:avLst/>
            <a:gdLst>
              <a:gd name="connsiteX0" fmla="*/ 0 w 220102"/>
              <a:gd name="connsiteY0" fmla="*/ 0 h 547200"/>
              <a:gd name="connsiteX1" fmla="*/ 128900 w 220102"/>
              <a:gd name="connsiteY1" fmla="*/ 0 h 547200"/>
              <a:gd name="connsiteX2" fmla="*/ 220102 w 220102"/>
              <a:gd name="connsiteY2" fmla="*/ 91202 h 547200"/>
              <a:gd name="connsiteX3" fmla="*/ 220102 w 220102"/>
              <a:gd name="connsiteY3" fmla="*/ 455998 h 547200"/>
              <a:gd name="connsiteX4" fmla="*/ 128900 w 220102"/>
              <a:gd name="connsiteY4" fmla="*/ 547200 h 547200"/>
              <a:gd name="connsiteX5" fmla="*/ 0 w 220102"/>
              <a:gd name="connsiteY5" fmla="*/ 547200 h 547200"/>
              <a:gd name="connsiteX6" fmla="*/ 24937 w 220102"/>
              <a:gd name="connsiteY6" fmla="*/ 507945 h 547200"/>
              <a:gd name="connsiteX7" fmla="*/ 83302 w 220102"/>
              <a:gd name="connsiteY7" fmla="*/ 273600 h 547200"/>
              <a:gd name="connsiteX8" fmla="*/ 24937 w 220102"/>
              <a:gd name="connsiteY8" fmla="*/ 39255 h 547200"/>
              <a:gd name="connsiteX9" fmla="*/ 0 w 220102"/>
              <a:gd name="connsiteY9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102" h="547200">
                <a:moveTo>
                  <a:pt x="0" y="0"/>
                </a:moveTo>
                <a:lnTo>
                  <a:pt x="128900" y="0"/>
                </a:lnTo>
                <a:cubicBezTo>
                  <a:pt x="179269" y="0"/>
                  <a:pt x="220102" y="40833"/>
                  <a:pt x="220102" y="91202"/>
                </a:cubicBezTo>
                <a:lnTo>
                  <a:pt x="220102" y="455998"/>
                </a:lnTo>
                <a:cubicBezTo>
                  <a:pt x="220102" y="506367"/>
                  <a:pt x="179269" y="547200"/>
                  <a:pt x="128900" y="547200"/>
                </a:cubicBezTo>
                <a:lnTo>
                  <a:pt x="0" y="547200"/>
                </a:lnTo>
                <a:lnTo>
                  <a:pt x="24937" y="507945"/>
                </a:lnTo>
                <a:cubicBezTo>
                  <a:pt x="63205" y="432250"/>
                  <a:pt x="83302" y="353875"/>
                  <a:pt x="83302" y="273600"/>
                </a:cubicBezTo>
                <a:cubicBezTo>
                  <a:pt x="83302" y="193326"/>
                  <a:pt x="63205" y="114951"/>
                  <a:pt x="24937" y="39255"/>
                </a:cubicBezTo>
                <a:lnTo>
                  <a:pt x="0" y="0"/>
                </a:ln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sp>
        <p:nvSpPr>
          <p:cNvPr id="30" name="خطأ 2-1">
            <a:extLst>
              <a:ext uri="{FF2B5EF4-FFF2-40B4-BE49-F238E27FC236}">
                <a16:creationId xmlns:a16="http://schemas.microsoft.com/office/drawing/2014/main" id="{86515A35-BC76-7837-F063-D1EDCF10C375}"/>
              </a:ext>
            </a:extLst>
          </p:cNvPr>
          <p:cNvSpPr/>
          <p:nvPr/>
        </p:nvSpPr>
        <p:spPr>
          <a:xfrm>
            <a:off x="3097286" y="3839400"/>
            <a:ext cx="220102" cy="547200"/>
          </a:xfrm>
          <a:custGeom>
            <a:avLst/>
            <a:gdLst>
              <a:gd name="connsiteX0" fmla="*/ 91202 w 220102"/>
              <a:gd name="connsiteY0" fmla="*/ 0 h 547200"/>
              <a:gd name="connsiteX1" fmla="*/ 220102 w 220102"/>
              <a:gd name="connsiteY1" fmla="*/ 0 h 547200"/>
              <a:gd name="connsiteX2" fmla="*/ 195165 w 220102"/>
              <a:gd name="connsiteY2" fmla="*/ 39255 h 547200"/>
              <a:gd name="connsiteX3" fmla="*/ 136800 w 220102"/>
              <a:gd name="connsiteY3" fmla="*/ 273600 h 547200"/>
              <a:gd name="connsiteX4" fmla="*/ 195165 w 220102"/>
              <a:gd name="connsiteY4" fmla="*/ 507945 h 547200"/>
              <a:gd name="connsiteX5" fmla="*/ 220102 w 220102"/>
              <a:gd name="connsiteY5" fmla="*/ 547200 h 547200"/>
              <a:gd name="connsiteX6" fmla="*/ 91202 w 220102"/>
              <a:gd name="connsiteY6" fmla="*/ 547200 h 547200"/>
              <a:gd name="connsiteX7" fmla="*/ 0 w 220102"/>
              <a:gd name="connsiteY7" fmla="*/ 455998 h 547200"/>
              <a:gd name="connsiteX8" fmla="*/ 0 w 220102"/>
              <a:gd name="connsiteY8" fmla="*/ 91202 h 547200"/>
              <a:gd name="connsiteX9" fmla="*/ 91202 w 220102"/>
              <a:gd name="connsiteY9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102" h="547200">
                <a:moveTo>
                  <a:pt x="91202" y="0"/>
                </a:moveTo>
                <a:lnTo>
                  <a:pt x="220102" y="0"/>
                </a:lnTo>
                <a:lnTo>
                  <a:pt x="195165" y="39255"/>
                </a:lnTo>
                <a:cubicBezTo>
                  <a:pt x="156897" y="114951"/>
                  <a:pt x="136800" y="193326"/>
                  <a:pt x="136800" y="273600"/>
                </a:cubicBezTo>
                <a:cubicBezTo>
                  <a:pt x="136800" y="353875"/>
                  <a:pt x="156897" y="432250"/>
                  <a:pt x="195165" y="507945"/>
                </a:cubicBezTo>
                <a:lnTo>
                  <a:pt x="220102" y="547200"/>
                </a:lnTo>
                <a:lnTo>
                  <a:pt x="91202" y="547200"/>
                </a:lnTo>
                <a:cubicBezTo>
                  <a:pt x="40833" y="547200"/>
                  <a:pt x="0" y="506367"/>
                  <a:pt x="0" y="455998"/>
                </a:cubicBezTo>
                <a:lnTo>
                  <a:pt x="0" y="91202"/>
                </a:lnTo>
                <a:cubicBezTo>
                  <a:pt x="0" y="40833"/>
                  <a:pt x="40833" y="0"/>
                  <a:pt x="91202" y="0"/>
                </a:cubicBez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sp>
        <p:nvSpPr>
          <p:cNvPr id="31" name="جواب خطأ 2">
            <a:extLst>
              <a:ext uri="{FF2B5EF4-FFF2-40B4-BE49-F238E27FC236}">
                <a16:creationId xmlns:a16="http://schemas.microsoft.com/office/drawing/2014/main" id="{21A1B915-12CB-8262-6D4E-9FA04BD182CD}"/>
              </a:ext>
            </a:extLst>
          </p:cNvPr>
          <p:cNvSpPr/>
          <p:nvPr/>
        </p:nvSpPr>
        <p:spPr>
          <a:xfrm>
            <a:off x="3223200" y="4523400"/>
            <a:ext cx="5745600" cy="547200"/>
          </a:xfrm>
          <a:custGeom>
            <a:avLst/>
            <a:gdLst>
              <a:gd name="connsiteX0" fmla="*/ 83302 w 5745600"/>
              <a:gd name="connsiteY0" fmla="*/ 0 h 547200"/>
              <a:gd name="connsiteX1" fmla="*/ 5662298 w 5745600"/>
              <a:gd name="connsiteY1" fmla="*/ 0 h 547200"/>
              <a:gd name="connsiteX2" fmla="*/ 5687235 w 5745600"/>
              <a:gd name="connsiteY2" fmla="*/ 39255 h 547200"/>
              <a:gd name="connsiteX3" fmla="*/ 5745600 w 5745600"/>
              <a:gd name="connsiteY3" fmla="*/ 273600 h 547200"/>
              <a:gd name="connsiteX4" fmla="*/ 5687235 w 5745600"/>
              <a:gd name="connsiteY4" fmla="*/ 507945 h 547200"/>
              <a:gd name="connsiteX5" fmla="*/ 5662298 w 5745600"/>
              <a:gd name="connsiteY5" fmla="*/ 547200 h 547200"/>
              <a:gd name="connsiteX6" fmla="*/ 83302 w 5745600"/>
              <a:gd name="connsiteY6" fmla="*/ 547200 h 547200"/>
              <a:gd name="connsiteX7" fmla="*/ 58365 w 5745600"/>
              <a:gd name="connsiteY7" fmla="*/ 507945 h 547200"/>
              <a:gd name="connsiteX8" fmla="*/ 0 w 5745600"/>
              <a:gd name="connsiteY8" fmla="*/ 273600 h 547200"/>
              <a:gd name="connsiteX9" fmla="*/ 58365 w 5745600"/>
              <a:gd name="connsiteY9" fmla="*/ 39255 h 547200"/>
              <a:gd name="connsiteX10" fmla="*/ 83302 w 5745600"/>
              <a:gd name="connsiteY10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45600" h="547200">
                <a:moveTo>
                  <a:pt x="83302" y="0"/>
                </a:moveTo>
                <a:lnTo>
                  <a:pt x="5662298" y="0"/>
                </a:lnTo>
                <a:lnTo>
                  <a:pt x="5687235" y="39255"/>
                </a:lnTo>
                <a:cubicBezTo>
                  <a:pt x="5725503" y="114951"/>
                  <a:pt x="5745600" y="193326"/>
                  <a:pt x="5745600" y="273600"/>
                </a:cubicBezTo>
                <a:cubicBezTo>
                  <a:pt x="5745600" y="353875"/>
                  <a:pt x="5725503" y="432250"/>
                  <a:pt x="5687235" y="507945"/>
                </a:cubicBezTo>
                <a:lnTo>
                  <a:pt x="5662298" y="547200"/>
                </a:lnTo>
                <a:lnTo>
                  <a:pt x="83302" y="547200"/>
                </a:lnTo>
                <a:lnTo>
                  <a:pt x="58365" y="507945"/>
                </a:lnTo>
                <a:cubicBezTo>
                  <a:pt x="20097" y="432250"/>
                  <a:pt x="0" y="353875"/>
                  <a:pt x="0" y="273600"/>
                </a:cubicBezTo>
                <a:cubicBezTo>
                  <a:pt x="0" y="193326"/>
                  <a:pt x="20097" y="114951"/>
                  <a:pt x="58365" y="39255"/>
                </a:cubicBezTo>
                <a:lnTo>
                  <a:pt x="83302" y="0"/>
                </a:lnTo>
                <a:close/>
              </a:path>
            </a:pathLst>
          </a:custGeom>
          <a:solidFill>
            <a:srgbClr val="00642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 rtl="0"/>
            <a:r>
              <a:rPr lang="ar-JO" sz="2800" dirty="0">
                <a:solidFill>
                  <a:schemeClr val="bg1"/>
                </a:solidFill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cs typeface="AF_Najed" pitchFamily="2" charset="-78"/>
              </a:rPr>
              <a:t>شركة موبيل</a:t>
            </a:r>
          </a:p>
        </p:txBody>
      </p:sp>
      <p:sp>
        <p:nvSpPr>
          <p:cNvPr id="32" name="خطأ 2-1">
            <a:extLst>
              <a:ext uri="{FF2B5EF4-FFF2-40B4-BE49-F238E27FC236}">
                <a16:creationId xmlns:a16="http://schemas.microsoft.com/office/drawing/2014/main" id="{76CFA7CD-3A82-8B3D-88CC-BED85FB96CE5}"/>
              </a:ext>
            </a:extLst>
          </p:cNvPr>
          <p:cNvSpPr/>
          <p:nvPr/>
        </p:nvSpPr>
        <p:spPr>
          <a:xfrm>
            <a:off x="8874612" y="4523400"/>
            <a:ext cx="220102" cy="547200"/>
          </a:xfrm>
          <a:custGeom>
            <a:avLst/>
            <a:gdLst>
              <a:gd name="connsiteX0" fmla="*/ 0 w 220102"/>
              <a:gd name="connsiteY0" fmla="*/ 0 h 547200"/>
              <a:gd name="connsiteX1" fmla="*/ 128900 w 220102"/>
              <a:gd name="connsiteY1" fmla="*/ 0 h 547200"/>
              <a:gd name="connsiteX2" fmla="*/ 220102 w 220102"/>
              <a:gd name="connsiteY2" fmla="*/ 91202 h 547200"/>
              <a:gd name="connsiteX3" fmla="*/ 220102 w 220102"/>
              <a:gd name="connsiteY3" fmla="*/ 455998 h 547200"/>
              <a:gd name="connsiteX4" fmla="*/ 128900 w 220102"/>
              <a:gd name="connsiteY4" fmla="*/ 547200 h 547200"/>
              <a:gd name="connsiteX5" fmla="*/ 0 w 220102"/>
              <a:gd name="connsiteY5" fmla="*/ 547200 h 547200"/>
              <a:gd name="connsiteX6" fmla="*/ 24937 w 220102"/>
              <a:gd name="connsiteY6" fmla="*/ 507945 h 547200"/>
              <a:gd name="connsiteX7" fmla="*/ 83302 w 220102"/>
              <a:gd name="connsiteY7" fmla="*/ 273600 h 547200"/>
              <a:gd name="connsiteX8" fmla="*/ 24937 w 220102"/>
              <a:gd name="connsiteY8" fmla="*/ 39255 h 547200"/>
              <a:gd name="connsiteX9" fmla="*/ 0 w 220102"/>
              <a:gd name="connsiteY9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102" h="547200">
                <a:moveTo>
                  <a:pt x="0" y="0"/>
                </a:moveTo>
                <a:lnTo>
                  <a:pt x="128900" y="0"/>
                </a:lnTo>
                <a:cubicBezTo>
                  <a:pt x="179269" y="0"/>
                  <a:pt x="220102" y="40833"/>
                  <a:pt x="220102" y="91202"/>
                </a:cubicBezTo>
                <a:lnTo>
                  <a:pt x="220102" y="455998"/>
                </a:lnTo>
                <a:cubicBezTo>
                  <a:pt x="220102" y="506367"/>
                  <a:pt x="179269" y="547200"/>
                  <a:pt x="128900" y="547200"/>
                </a:cubicBezTo>
                <a:lnTo>
                  <a:pt x="0" y="547200"/>
                </a:lnTo>
                <a:lnTo>
                  <a:pt x="24937" y="507945"/>
                </a:lnTo>
                <a:cubicBezTo>
                  <a:pt x="63205" y="432250"/>
                  <a:pt x="83302" y="353875"/>
                  <a:pt x="83302" y="273600"/>
                </a:cubicBezTo>
                <a:cubicBezTo>
                  <a:pt x="83302" y="193326"/>
                  <a:pt x="63205" y="114951"/>
                  <a:pt x="24937" y="39255"/>
                </a:cubicBezTo>
                <a:lnTo>
                  <a:pt x="0" y="0"/>
                </a:ln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 rtl="0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sp>
        <p:nvSpPr>
          <p:cNvPr id="33" name="خطأ 2-2">
            <a:extLst>
              <a:ext uri="{FF2B5EF4-FFF2-40B4-BE49-F238E27FC236}">
                <a16:creationId xmlns:a16="http://schemas.microsoft.com/office/drawing/2014/main" id="{BB33B4B4-857B-846E-8DEE-460EF454485C}"/>
              </a:ext>
            </a:extLst>
          </p:cNvPr>
          <p:cNvSpPr/>
          <p:nvPr/>
        </p:nvSpPr>
        <p:spPr>
          <a:xfrm>
            <a:off x="3097286" y="4523400"/>
            <a:ext cx="220102" cy="547200"/>
          </a:xfrm>
          <a:custGeom>
            <a:avLst/>
            <a:gdLst>
              <a:gd name="connsiteX0" fmla="*/ 91202 w 220102"/>
              <a:gd name="connsiteY0" fmla="*/ 0 h 547200"/>
              <a:gd name="connsiteX1" fmla="*/ 220102 w 220102"/>
              <a:gd name="connsiteY1" fmla="*/ 0 h 547200"/>
              <a:gd name="connsiteX2" fmla="*/ 195165 w 220102"/>
              <a:gd name="connsiteY2" fmla="*/ 39255 h 547200"/>
              <a:gd name="connsiteX3" fmla="*/ 136800 w 220102"/>
              <a:gd name="connsiteY3" fmla="*/ 273600 h 547200"/>
              <a:gd name="connsiteX4" fmla="*/ 195165 w 220102"/>
              <a:gd name="connsiteY4" fmla="*/ 507945 h 547200"/>
              <a:gd name="connsiteX5" fmla="*/ 220102 w 220102"/>
              <a:gd name="connsiteY5" fmla="*/ 547200 h 547200"/>
              <a:gd name="connsiteX6" fmla="*/ 91202 w 220102"/>
              <a:gd name="connsiteY6" fmla="*/ 547200 h 547200"/>
              <a:gd name="connsiteX7" fmla="*/ 0 w 220102"/>
              <a:gd name="connsiteY7" fmla="*/ 455998 h 547200"/>
              <a:gd name="connsiteX8" fmla="*/ 0 w 220102"/>
              <a:gd name="connsiteY8" fmla="*/ 91202 h 547200"/>
              <a:gd name="connsiteX9" fmla="*/ 91202 w 220102"/>
              <a:gd name="connsiteY9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102" h="547200">
                <a:moveTo>
                  <a:pt x="91202" y="0"/>
                </a:moveTo>
                <a:lnTo>
                  <a:pt x="220102" y="0"/>
                </a:lnTo>
                <a:lnTo>
                  <a:pt x="195165" y="39255"/>
                </a:lnTo>
                <a:cubicBezTo>
                  <a:pt x="156897" y="114951"/>
                  <a:pt x="136800" y="193326"/>
                  <a:pt x="136800" y="273600"/>
                </a:cubicBezTo>
                <a:cubicBezTo>
                  <a:pt x="136800" y="353875"/>
                  <a:pt x="156897" y="432250"/>
                  <a:pt x="195165" y="507945"/>
                </a:cubicBezTo>
                <a:lnTo>
                  <a:pt x="220102" y="547200"/>
                </a:lnTo>
                <a:lnTo>
                  <a:pt x="91202" y="547200"/>
                </a:lnTo>
                <a:cubicBezTo>
                  <a:pt x="40833" y="547200"/>
                  <a:pt x="0" y="506367"/>
                  <a:pt x="0" y="455998"/>
                </a:cubicBezTo>
                <a:lnTo>
                  <a:pt x="0" y="91202"/>
                </a:lnTo>
                <a:cubicBezTo>
                  <a:pt x="0" y="40833"/>
                  <a:pt x="40833" y="0"/>
                  <a:pt x="91202" y="0"/>
                </a:cubicBez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 rtl="0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grpSp>
        <p:nvGrpSpPr>
          <p:cNvPr id="43" name="التالي">
            <a:extLst>
              <a:ext uri="{FF2B5EF4-FFF2-40B4-BE49-F238E27FC236}">
                <a16:creationId xmlns:a16="http://schemas.microsoft.com/office/drawing/2014/main" id="{698892F5-A796-FEC8-61C8-7CB75C81E96B}"/>
              </a:ext>
            </a:extLst>
          </p:cNvPr>
          <p:cNvGrpSpPr/>
          <p:nvPr/>
        </p:nvGrpSpPr>
        <p:grpSpPr>
          <a:xfrm>
            <a:off x="5348680" y="6096600"/>
            <a:ext cx="1494641" cy="547200"/>
            <a:chOff x="5348680" y="6096600"/>
            <a:chExt cx="1494641" cy="547200"/>
          </a:xfrm>
        </p:grpSpPr>
        <p:sp>
          <p:nvSpPr>
            <p:cNvPr id="42" name="1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83496130-1444-43F7-ED35-7F2A2D832A43}"/>
                </a:ext>
              </a:extLst>
            </p:cNvPr>
            <p:cNvSpPr/>
            <p:nvPr/>
          </p:nvSpPr>
          <p:spPr>
            <a:xfrm>
              <a:off x="5446200" y="6096600"/>
              <a:ext cx="1299600" cy="547200"/>
            </a:xfrm>
            <a:custGeom>
              <a:avLst/>
              <a:gdLst>
                <a:gd name="connsiteX0" fmla="*/ 90128 w 1299600"/>
                <a:gd name="connsiteY0" fmla="*/ 0 h 547200"/>
                <a:gd name="connsiteX1" fmla="*/ 1209473 w 1299600"/>
                <a:gd name="connsiteY1" fmla="*/ 0 h 547200"/>
                <a:gd name="connsiteX2" fmla="*/ 1248536 w 1299600"/>
                <a:gd name="connsiteY2" fmla="*/ 60605 h 547200"/>
                <a:gd name="connsiteX3" fmla="*/ 1299600 w 1299600"/>
                <a:gd name="connsiteY3" fmla="*/ 273600 h 547200"/>
                <a:gd name="connsiteX4" fmla="*/ 1248536 w 1299600"/>
                <a:gd name="connsiteY4" fmla="*/ 486595 h 547200"/>
                <a:gd name="connsiteX5" fmla="*/ 1209473 w 1299600"/>
                <a:gd name="connsiteY5" fmla="*/ 547200 h 547200"/>
                <a:gd name="connsiteX6" fmla="*/ 90128 w 1299600"/>
                <a:gd name="connsiteY6" fmla="*/ 547200 h 547200"/>
                <a:gd name="connsiteX7" fmla="*/ 51064 w 1299600"/>
                <a:gd name="connsiteY7" fmla="*/ 486595 h 547200"/>
                <a:gd name="connsiteX8" fmla="*/ 0 w 1299600"/>
                <a:gd name="connsiteY8" fmla="*/ 273600 h 547200"/>
                <a:gd name="connsiteX9" fmla="*/ 51064 w 1299600"/>
                <a:gd name="connsiteY9" fmla="*/ 60605 h 547200"/>
                <a:gd name="connsiteX10" fmla="*/ 90128 w 1299600"/>
                <a:gd name="connsiteY10" fmla="*/ 0 h 54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99600" h="547200">
                  <a:moveTo>
                    <a:pt x="90128" y="0"/>
                  </a:moveTo>
                  <a:lnTo>
                    <a:pt x="1209473" y="0"/>
                  </a:lnTo>
                  <a:lnTo>
                    <a:pt x="1248536" y="60605"/>
                  </a:lnTo>
                  <a:cubicBezTo>
                    <a:pt x="1281417" y="126071"/>
                    <a:pt x="1299600" y="198048"/>
                    <a:pt x="1299600" y="273600"/>
                  </a:cubicBezTo>
                  <a:cubicBezTo>
                    <a:pt x="1299600" y="349153"/>
                    <a:pt x="1281417" y="421129"/>
                    <a:pt x="1248536" y="486595"/>
                  </a:cubicBezTo>
                  <a:lnTo>
                    <a:pt x="1209473" y="547200"/>
                  </a:lnTo>
                  <a:lnTo>
                    <a:pt x="90128" y="547200"/>
                  </a:lnTo>
                  <a:lnTo>
                    <a:pt x="51064" y="486595"/>
                  </a:lnTo>
                  <a:cubicBezTo>
                    <a:pt x="18183" y="421129"/>
                    <a:pt x="0" y="349153"/>
                    <a:pt x="0" y="273600"/>
                  </a:cubicBezTo>
                  <a:cubicBezTo>
                    <a:pt x="0" y="198048"/>
                    <a:pt x="18183" y="126071"/>
                    <a:pt x="51064" y="60605"/>
                  </a:cubicBezTo>
                  <a:lnTo>
                    <a:pt x="90128" y="0"/>
                  </a:lnTo>
                  <a:close/>
                </a:path>
              </a:pathLst>
            </a:custGeom>
            <a:solidFill>
              <a:srgbClr val="006424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r>
                <a:rPr lang="ar-JO" sz="2200" dirty="0">
                  <a:solidFill>
                    <a:schemeClr val="bg1"/>
                  </a:solidFill>
                  <a:effectLst>
                    <a:outerShdw blurRad="12700" dist="38100" dir="2700000" algn="tl">
                      <a:srgbClr val="000000">
                        <a:alpha val="43137"/>
                      </a:srgbClr>
                    </a:outerShdw>
                  </a:effectLst>
                  <a:cs typeface="AF_Najed" pitchFamily="2" charset="-78"/>
                </a:rPr>
                <a:t>التالي</a:t>
              </a:r>
            </a:p>
          </p:txBody>
        </p:sp>
        <p:sp>
          <p:nvSpPr>
            <p:cNvPr id="40" name="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8059A562-F793-6C4B-ED6E-D0E8585FF359}"/>
                </a:ext>
              </a:extLst>
            </p:cNvPr>
            <p:cNvSpPr/>
            <p:nvPr/>
          </p:nvSpPr>
          <p:spPr>
            <a:xfrm>
              <a:off x="5348680" y="6096600"/>
              <a:ext cx="192728" cy="547200"/>
            </a:xfrm>
            <a:custGeom>
              <a:avLst/>
              <a:gdLst>
                <a:gd name="connsiteX0" fmla="*/ 91202 w 192728"/>
                <a:gd name="connsiteY0" fmla="*/ 0 h 547200"/>
                <a:gd name="connsiteX1" fmla="*/ 192728 w 192728"/>
                <a:gd name="connsiteY1" fmla="*/ 0 h 547200"/>
                <a:gd name="connsiteX2" fmla="*/ 153664 w 192728"/>
                <a:gd name="connsiteY2" fmla="*/ 60605 h 547200"/>
                <a:gd name="connsiteX3" fmla="*/ 102600 w 192728"/>
                <a:gd name="connsiteY3" fmla="*/ 273600 h 547200"/>
                <a:gd name="connsiteX4" fmla="*/ 153664 w 192728"/>
                <a:gd name="connsiteY4" fmla="*/ 486595 h 547200"/>
                <a:gd name="connsiteX5" fmla="*/ 192728 w 192728"/>
                <a:gd name="connsiteY5" fmla="*/ 547200 h 547200"/>
                <a:gd name="connsiteX6" fmla="*/ 91202 w 192728"/>
                <a:gd name="connsiteY6" fmla="*/ 547200 h 547200"/>
                <a:gd name="connsiteX7" fmla="*/ 0 w 192728"/>
                <a:gd name="connsiteY7" fmla="*/ 455998 h 547200"/>
                <a:gd name="connsiteX8" fmla="*/ 0 w 192728"/>
                <a:gd name="connsiteY8" fmla="*/ 91202 h 547200"/>
                <a:gd name="connsiteX9" fmla="*/ 91202 w 192728"/>
                <a:gd name="connsiteY9" fmla="*/ 0 h 54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2728" h="547200">
                  <a:moveTo>
                    <a:pt x="91202" y="0"/>
                  </a:moveTo>
                  <a:lnTo>
                    <a:pt x="192728" y="0"/>
                  </a:lnTo>
                  <a:lnTo>
                    <a:pt x="153664" y="60605"/>
                  </a:lnTo>
                  <a:cubicBezTo>
                    <a:pt x="120783" y="126071"/>
                    <a:pt x="102600" y="198048"/>
                    <a:pt x="102600" y="273600"/>
                  </a:cubicBezTo>
                  <a:cubicBezTo>
                    <a:pt x="102600" y="349153"/>
                    <a:pt x="120783" y="421129"/>
                    <a:pt x="153664" y="486595"/>
                  </a:cubicBezTo>
                  <a:lnTo>
                    <a:pt x="192728" y="547200"/>
                  </a:lnTo>
                  <a:lnTo>
                    <a:pt x="91202" y="547200"/>
                  </a:lnTo>
                  <a:cubicBezTo>
                    <a:pt x="40833" y="547200"/>
                    <a:pt x="0" y="506367"/>
                    <a:pt x="0" y="455998"/>
                  </a:cubicBezTo>
                  <a:lnTo>
                    <a:pt x="0" y="91202"/>
                  </a:lnTo>
                  <a:cubicBezTo>
                    <a:pt x="0" y="40833"/>
                    <a:pt x="40833" y="0"/>
                    <a:pt x="91202" y="0"/>
                  </a:cubicBezTo>
                  <a:close/>
                </a:path>
              </a:pathLst>
            </a:custGeom>
            <a:solidFill>
              <a:srgbClr val="003D14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sz="2400">
                <a:solidFill>
                  <a:schemeClr val="bg1"/>
                </a:solidFill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cs typeface="AF_Najed" pitchFamily="2" charset="-78"/>
              </a:endParaRPr>
            </a:p>
          </p:txBody>
        </p:sp>
        <p:sp>
          <p:nvSpPr>
            <p:cNvPr id="39" name="3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44B0C642-C238-61BA-E6CD-355D0735D908}"/>
                </a:ext>
              </a:extLst>
            </p:cNvPr>
            <p:cNvSpPr/>
            <p:nvPr/>
          </p:nvSpPr>
          <p:spPr>
            <a:xfrm>
              <a:off x="6650594" y="6096600"/>
              <a:ext cx="192727" cy="547200"/>
            </a:xfrm>
            <a:custGeom>
              <a:avLst/>
              <a:gdLst>
                <a:gd name="connsiteX0" fmla="*/ 0 w 192727"/>
                <a:gd name="connsiteY0" fmla="*/ 0 h 547200"/>
                <a:gd name="connsiteX1" fmla="*/ 101525 w 192727"/>
                <a:gd name="connsiteY1" fmla="*/ 0 h 547200"/>
                <a:gd name="connsiteX2" fmla="*/ 192727 w 192727"/>
                <a:gd name="connsiteY2" fmla="*/ 91202 h 547200"/>
                <a:gd name="connsiteX3" fmla="*/ 192727 w 192727"/>
                <a:gd name="connsiteY3" fmla="*/ 455998 h 547200"/>
                <a:gd name="connsiteX4" fmla="*/ 101525 w 192727"/>
                <a:gd name="connsiteY4" fmla="*/ 547200 h 547200"/>
                <a:gd name="connsiteX5" fmla="*/ 0 w 192727"/>
                <a:gd name="connsiteY5" fmla="*/ 547200 h 547200"/>
                <a:gd name="connsiteX6" fmla="*/ 39063 w 192727"/>
                <a:gd name="connsiteY6" fmla="*/ 486595 h 547200"/>
                <a:gd name="connsiteX7" fmla="*/ 90127 w 192727"/>
                <a:gd name="connsiteY7" fmla="*/ 273600 h 547200"/>
                <a:gd name="connsiteX8" fmla="*/ 39063 w 192727"/>
                <a:gd name="connsiteY8" fmla="*/ 60605 h 547200"/>
                <a:gd name="connsiteX9" fmla="*/ 0 w 192727"/>
                <a:gd name="connsiteY9" fmla="*/ 0 h 54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2727" h="547200">
                  <a:moveTo>
                    <a:pt x="0" y="0"/>
                  </a:moveTo>
                  <a:lnTo>
                    <a:pt x="101525" y="0"/>
                  </a:lnTo>
                  <a:cubicBezTo>
                    <a:pt x="151894" y="0"/>
                    <a:pt x="192727" y="40833"/>
                    <a:pt x="192727" y="91202"/>
                  </a:cubicBezTo>
                  <a:lnTo>
                    <a:pt x="192727" y="455998"/>
                  </a:lnTo>
                  <a:cubicBezTo>
                    <a:pt x="192727" y="506367"/>
                    <a:pt x="151894" y="547200"/>
                    <a:pt x="101525" y="547200"/>
                  </a:cubicBezTo>
                  <a:lnTo>
                    <a:pt x="0" y="547200"/>
                  </a:lnTo>
                  <a:lnTo>
                    <a:pt x="39063" y="486595"/>
                  </a:lnTo>
                  <a:cubicBezTo>
                    <a:pt x="71944" y="421129"/>
                    <a:pt x="90127" y="349153"/>
                    <a:pt x="90127" y="273600"/>
                  </a:cubicBezTo>
                  <a:cubicBezTo>
                    <a:pt x="90127" y="198048"/>
                    <a:pt x="71944" y="126071"/>
                    <a:pt x="39063" y="6060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3D14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sz="2400">
                <a:solidFill>
                  <a:schemeClr val="bg1"/>
                </a:solidFill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cs typeface="AF_Najed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87661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5458533"/>
      </p:ext>
    </p:extLst>
  </p:cSld>
  <p:clrMapOvr>
    <a:masterClrMapping/>
  </p:clrMapOvr>
  <p:transition spd="slow" advClick="0" advTm="2000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السؤال">
            <a:extLst>
              <a:ext uri="{FF2B5EF4-FFF2-40B4-BE49-F238E27FC236}">
                <a16:creationId xmlns:a16="http://schemas.microsoft.com/office/drawing/2014/main" id="{BCA0F4ED-A7B3-6F32-F66C-C189B5A2632E}"/>
              </a:ext>
            </a:extLst>
          </p:cNvPr>
          <p:cNvSpPr/>
          <p:nvPr/>
        </p:nvSpPr>
        <p:spPr>
          <a:xfrm>
            <a:off x="3223200" y="556200"/>
            <a:ext cx="5745600" cy="2941200"/>
          </a:xfrm>
          <a:custGeom>
            <a:avLst/>
            <a:gdLst>
              <a:gd name="connsiteX0" fmla="*/ 408244 w 5745600"/>
              <a:gd name="connsiteY0" fmla="*/ 0 h 2941200"/>
              <a:gd name="connsiteX1" fmla="*/ 5337356 w 5745600"/>
              <a:gd name="connsiteY1" fmla="*/ 0 h 2941200"/>
              <a:gd name="connsiteX2" fmla="*/ 5398869 w 5745600"/>
              <a:gd name="connsiteY2" fmla="*/ 101253 h 2941200"/>
              <a:gd name="connsiteX3" fmla="*/ 5745600 w 5745600"/>
              <a:gd name="connsiteY3" fmla="*/ 1470600 h 2941200"/>
              <a:gd name="connsiteX4" fmla="*/ 5398869 w 5745600"/>
              <a:gd name="connsiteY4" fmla="*/ 2839947 h 2941200"/>
              <a:gd name="connsiteX5" fmla="*/ 5337356 w 5745600"/>
              <a:gd name="connsiteY5" fmla="*/ 2941200 h 2941200"/>
              <a:gd name="connsiteX6" fmla="*/ 408244 w 5745600"/>
              <a:gd name="connsiteY6" fmla="*/ 2941200 h 2941200"/>
              <a:gd name="connsiteX7" fmla="*/ 346731 w 5745600"/>
              <a:gd name="connsiteY7" fmla="*/ 2839947 h 2941200"/>
              <a:gd name="connsiteX8" fmla="*/ 0 w 5745600"/>
              <a:gd name="connsiteY8" fmla="*/ 1470600 h 2941200"/>
              <a:gd name="connsiteX9" fmla="*/ 346731 w 5745600"/>
              <a:gd name="connsiteY9" fmla="*/ 101253 h 2941200"/>
              <a:gd name="connsiteX10" fmla="*/ 408244 w 5745600"/>
              <a:gd name="connsiteY10" fmla="*/ 0 h 294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45600" h="2941200">
                <a:moveTo>
                  <a:pt x="408244" y="0"/>
                </a:moveTo>
                <a:lnTo>
                  <a:pt x="5337356" y="0"/>
                </a:lnTo>
                <a:lnTo>
                  <a:pt x="5398869" y="101253"/>
                </a:lnTo>
                <a:cubicBezTo>
                  <a:pt x="5619995" y="508309"/>
                  <a:pt x="5745600" y="974786"/>
                  <a:pt x="5745600" y="1470600"/>
                </a:cubicBezTo>
                <a:cubicBezTo>
                  <a:pt x="5745600" y="1966414"/>
                  <a:pt x="5619995" y="2432891"/>
                  <a:pt x="5398869" y="2839947"/>
                </a:cubicBezTo>
                <a:lnTo>
                  <a:pt x="5337356" y="2941200"/>
                </a:lnTo>
                <a:lnTo>
                  <a:pt x="408244" y="2941200"/>
                </a:lnTo>
                <a:lnTo>
                  <a:pt x="346731" y="2839947"/>
                </a:lnTo>
                <a:cubicBezTo>
                  <a:pt x="125605" y="2432891"/>
                  <a:pt x="0" y="1966414"/>
                  <a:pt x="0" y="1470600"/>
                </a:cubicBezTo>
                <a:cubicBezTo>
                  <a:pt x="0" y="974786"/>
                  <a:pt x="125605" y="508309"/>
                  <a:pt x="346731" y="101253"/>
                </a:cubicBezTo>
                <a:lnTo>
                  <a:pt x="408244" y="0"/>
                </a:lnTo>
                <a:close/>
              </a:path>
            </a:pathLst>
          </a:custGeom>
          <a:solidFill>
            <a:srgbClr val="00642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JO" sz="3200" dirty="0">
                <a:solidFill>
                  <a:schemeClr val="bg1"/>
                </a:solidFill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cs typeface="AF_Najed" pitchFamily="2" charset="-78"/>
              </a:rPr>
              <a:t>ما هو المسطح المائي الذي يقع غرب المملكة العربية السعودية؟</a:t>
            </a:r>
          </a:p>
        </p:txBody>
      </p:sp>
      <p:sp>
        <p:nvSpPr>
          <p:cNvPr id="12" name="السؤال 1">
            <a:extLst>
              <a:ext uri="{FF2B5EF4-FFF2-40B4-BE49-F238E27FC236}">
                <a16:creationId xmlns:a16="http://schemas.microsoft.com/office/drawing/2014/main" id="{744BD38D-63A6-C9E6-072D-DC2B6876C308}"/>
              </a:ext>
            </a:extLst>
          </p:cNvPr>
          <p:cNvSpPr/>
          <p:nvPr/>
        </p:nvSpPr>
        <p:spPr>
          <a:xfrm>
            <a:off x="8549670" y="556200"/>
            <a:ext cx="545044" cy="2941200"/>
          </a:xfrm>
          <a:custGeom>
            <a:avLst/>
            <a:gdLst>
              <a:gd name="connsiteX0" fmla="*/ 0 w 545044"/>
              <a:gd name="connsiteY0" fmla="*/ 0 h 2941200"/>
              <a:gd name="connsiteX1" fmla="*/ 169129 w 545044"/>
              <a:gd name="connsiteY1" fmla="*/ 0 h 2941200"/>
              <a:gd name="connsiteX2" fmla="*/ 545044 w 545044"/>
              <a:gd name="connsiteY2" fmla="*/ 375915 h 2941200"/>
              <a:gd name="connsiteX3" fmla="*/ 545044 w 545044"/>
              <a:gd name="connsiteY3" fmla="*/ 2565285 h 2941200"/>
              <a:gd name="connsiteX4" fmla="*/ 169129 w 545044"/>
              <a:gd name="connsiteY4" fmla="*/ 2941200 h 2941200"/>
              <a:gd name="connsiteX5" fmla="*/ 0 w 545044"/>
              <a:gd name="connsiteY5" fmla="*/ 2941200 h 2941200"/>
              <a:gd name="connsiteX6" fmla="*/ 61513 w 545044"/>
              <a:gd name="connsiteY6" fmla="*/ 2839947 h 2941200"/>
              <a:gd name="connsiteX7" fmla="*/ 408244 w 545044"/>
              <a:gd name="connsiteY7" fmla="*/ 1470600 h 2941200"/>
              <a:gd name="connsiteX8" fmla="*/ 61513 w 545044"/>
              <a:gd name="connsiteY8" fmla="*/ 101253 h 2941200"/>
              <a:gd name="connsiteX9" fmla="*/ 0 w 545044"/>
              <a:gd name="connsiteY9" fmla="*/ 0 h 294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5044" h="2941200">
                <a:moveTo>
                  <a:pt x="0" y="0"/>
                </a:moveTo>
                <a:lnTo>
                  <a:pt x="169129" y="0"/>
                </a:lnTo>
                <a:cubicBezTo>
                  <a:pt x="376741" y="0"/>
                  <a:pt x="545044" y="168303"/>
                  <a:pt x="545044" y="375915"/>
                </a:cubicBezTo>
                <a:lnTo>
                  <a:pt x="545044" y="2565285"/>
                </a:lnTo>
                <a:cubicBezTo>
                  <a:pt x="545044" y="2772897"/>
                  <a:pt x="376741" y="2941200"/>
                  <a:pt x="169129" y="2941200"/>
                </a:cubicBezTo>
                <a:lnTo>
                  <a:pt x="0" y="2941200"/>
                </a:lnTo>
                <a:lnTo>
                  <a:pt x="61513" y="2839947"/>
                </a:lnTo>
                <a:cubicBezTo>
                  <a:pt x="282639" y="2432891"/>
                  <a:pt x="408244" y="1966414"/>
                  <a:pt x="408244" y="1470600"/>
                </a:cubicBezTo>
                <a:cubicBezTo>
                  <a:pt x="408244" y="974786"/>
                  <a:pt x="282639" y="508309"/>
                  <a:pt x="61513" y="101253"/>
                </a:cubicBezTo>
                <a:lnTo>
                  <a:pt x="0" y="0"/>
                </a:ln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sp>
        <p:nvSpPr>
          <p:cNvPr id="13" name="السؤال 2">
            <a:extLst>
              <a:ext uri="{FF2B5EF4-FFF2-40B4-BE49-F238E27FC236}">
                <a16:creationId xmlns:a16="http://schemas.microsoft.com/office/drawing/2014/main" id="{904549FD-B59F-D08D-B69A-56F284057D68}"/>
              </a:ext>
            </a:extLst>
          </p:cNvPr>
          <p:cNvSpPr/>
          <p:nvPr/>
        </p:nvSpPr>
        <p:spPr>
          <a:xfrm>
            <a:off x="3097286" y="556200"/>
            <a:ext cx="545044" cy="2941200"/>
          </a:xfrm>
          <a:custGeom>
            <a:avLst/>
            <a:gdLst>
              <a:gd name="connsiteX0" fmla="*/ 375915 w 545044"/>
              <a:gd name="connsiteY0" fmla="*/ 0 h 2941200"/>
              <a:gd name="connsiteX1" fmla="*/ 545044 w 545044"/>
              <a:gd name="connsiteY1" fmla="*/ 0 h 2941200"/>
              <a:gd name="connsiteX2" fmla="*/ 483531 w 545044"/>
              <a:gd name="connsiteY2" fmla="*/ 101253 h 2941200"/>
              <a:gd name="connsiteX3" fmla="*/ 136800 w 545044"/>
              <a:gd name="connsiteY3" fmla="*/ 1470600 h 2941200"/>
              <a:gd name="connsiteX4" fmla="*/ 483531 w 545044"/>
              <a:gd name="connsiteY4" fmla="*/ 2839947 h 2941200"/>
              <a:gd name="connsiteX5" fmla="*/ 545044 w 545044"/>
              <a:gd name="connsiteY5" fmla="*/ 2941200 h 2941200"/>
              <a:gd name="connsiteX6" fmla="*/ 375915 w 545044"/>
              <a:gd name="connsiteY6" fmla="*/ 2941200 h 2941200"/>
              <a:gd name="connsiteX7" fmla="*/ 0 w 545044"/>
              <a:gd name="connsiteY7" fmla="*/ 2565285 h 2941200"/>
              <a:gd name="connsiteX8" fmla="*/ 0 w 545044"/>
              <a:gd name="connsiteY8" fmla="*/ 375915 h 2941200"/>
              <a:gd name="connsiteX9" fmla="*/ 375915 w 545044"/>
              <a:gd name="connsiteY9" fmla="*/ 0 h 294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5044" h="2941200">
                <a:moveTo>
                  <a:pt x="375915" y="0"/>
                </a:moveTo>
                <a:lnTo>
                  <a:pt x="545044" y="0"/>
                </a:lnTo>
                <a:lnTo>
                  <a:pt x="483531" y="101253"/>
                </a:lnTo>
                <a:cubicBezTo>
                  <a:pt x="262405" y="508309"/>
                  <a:pt x="136800" y="974786"/>
                  <a:pt x="136800" y="1470600"/>
                </a:cubicBezTo>
                <a:cubicBezTo>
                  <a:pt x="136800" y="1966414"/>
                  <a:pt x="262405" y="2432891"/>
                  <a:pt x="483531" y="2839947"/>
                </a:cubicBezTo>
                <a:lnTo>
                  <a:pt x="545044" y="2941200"/>
                </a:lnTo>
                <a:lnTo>
                  <a:pt x="375915" y="2941200"/>
                </a:lnTo>
                <a:cubicBezTo>
                  <a:pt x="168303" y="2941200"/>
                  <a:pt x="0" y="2772897"/>
                  <a:pt x="0" y="2565285"/>
                </a:cubicBezTo>
                <a:lnTo>
                  <a:pt x="0" y="375915"/>
                </a:lnTo>
                <a:cubicBezTo>
                  <a:pt x="0" y="168303"/>
                  <a:pt x="168303" y="0"/>
                  <a:pt x="375915" y="0"/>
                </a:cubicBez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sp>
        <p:nvSpPr>
          <p:cNvPr id="26" name="جواب صحيح">
            <a:extLst>
              <a:ext uri="{FF2B5EF4-FFF2-40B4-BE49-F238E27FC236}">
                <a16:creationId xmlns:a16="http://schemas.microsoft.com/office/drawing/2014/main" id="{153A2515-7A2C-7388-E1F0-ACE131B15ADD}"/>
              </a:ext>
            </a:extLst>
          </p:cNvPr>
          <p:cNvSpPr/>
          <p:nvPr/>
        </p:nvSpPr>
        <p:spPr>
          <a:xfrm>
            <a:off x="3223200" y="3839400"/>
            <a:ext cx="5745600" cy="547200"/>
          </a:xfrm>
          <a:custGeom>
            <a:avLst/>
            <a:gdLst>
              <a:gd name="connsiteX0" fmla="*/ 83302 w 5745600"/>
              <a:gd name="connsiteY0" fmla="*/ 0 h 547200"/>
              <a:gd name="connsiteX1" fmla="*/ 5662298 w 5745600"/>
              <a:gd name="connsiteY1" fmla="*/ 0 h 547200"/>
              <a:gd name="connsiteX2" fmla="*/ 5687235 w 5745600"/>
              <a:gd name="connsiteY2" fmla="*/ 39255 h 547200"/>
              <a:gd name="connsiteX3" fmla="*/ 5745600 w 5745600"/>
              <a:gd name="connsiteY3" fmla="*/ 273600 h 547200"/>
              <a:gd name="connsiteX4" fmla="*/ 5687235 w 5745600"/>
              <a:gd name="connsiteY4" fmla="*/ 507945 h 547200"/>
              <a:gd name="connsiteX5" fmla="*/ 5662298 w 5745600"/>
              <a:gd name="connsiteY5" fmla="*/ 547200 h 547200"/>
              <a:gd name="connsiteX6" fmla="*/ 83302 w 5745600"/>
              <a:gd name="connsiteY6" fmla="*/ 547200 h 547200"/>
              <a:gd name="connsiteX7" fmla="*/ 58365 w 5745600"/>
              <a:gd name="connsiteY7" fmla="*/ 507945 h 547200"/>
              <a:gd name="connsiteX8" fmla="*/ 0 w 5745600"/>
              <a:gd name="connsiteY8" fmla="*/ 273600 h 547200"/>
              <a:gd name="connsiteX9" fmla="*/ 58365 w 5745600"/>
              <a:gd name="connsiteY9" fmla="*/ 39255 h 547200"/>
              <a:gd name="connsiteX10" fmla="*/ 83302 w 5745600"/>
              <a:gd name="connsiteY10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45600" h="547200">
                <a:moveTo>
                  <a:pt x="83302" y="0"/>
                </a:moveTo>
                <a:lnTo>
                  <a:pt x="5662298" y="0"/>
                </a:lnTo>
                <a:lnTo>
                  <a:pt x="5687235" y="39255"/>
                </a:lnTo>
                <a:cubicBezTo>
                  <a:pt x="5725503" y="114951"/>
                  <a:pt x="5745600" y="193326"/>
                  <a:pt x="5745600" y="273600"/>
                </a:cubicBezTo>
                <a:cubicBezTo>
                  <a:pt x="5745600" y="353875"/>
                  <a:pt x="5725503" y="432250"/>
                  <a:pt x="5687235" y="507945"/>
                </a:cubicBezTo>
                <a:lnTo>
                  <a:pt x="5662298" y="547200"/>
                </a:lnTo>
                <a:lnTo>
                  <a:pt x="83302" y="547200"/>
                </a:lnTo>
                <a:lnTo>
                  <a:pt x="58365" y="507945"/>
                </a:lnTo>
                <a:cubicBezTo>
                  <a:pt x="20097" y="432250"/>
                  <a:pt x="0" y="353875"/>
                  <a:pt x="0" y="273600"/>
                </a:cubicBezTo>
                <a:cubicBezTo>
                  <a:pt x="0" y="193326"/>
                  <a:pt x="20097" y="114951"/>
                  <a:pt x="58365" y="39255"/>
                </a:cubicBezTo>
                <a:lnTo>
                  <a:pt x="83302" y="0"/>
                </a:lnTo>
                <a:close/>
              </a:path>
            </a:pathLst>
          </a:custGeom>
          <a:solidFill>
            <a:srgbClr val="00642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JO" sz="2800" dirty="0">
                <a:solidFill>
                  <a:schemeClr val="bg1"/>
                </a:solidFill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cs typeface="AF_Najed" pitchFamily="2" charset="-78"/>
              </a:rPr>
              <a:t>البحر الأحمر</a:t>
            </a:r>
          </a:p>
        </p:txBody>
      </p:sp>
      <p:sp>
        <p:nvSpPr>
          <p:cNvPr id="23" name="صحيح 1">
            <a:extLst>
              <a:ext uri="{FF2B5EF4-FFF2-40B4-BE49-F238E27FC236}">
                <a16:creationId xmlns:a16="http://schemas.microsoft.com/office/drawing/2014/main" id="{3685DC00-E367-FEE0-0BA7-D896DEBCD3B4}"/>
              </a:ext>
            </a:extLst>
          </p:cNvPr>
          <p:cNvSpPr/>
          <p:nvPr/>
        </p:nvSpPr>
        <p:spPr>
          <a:xfrm>
            <a:off x="8874612" y="3839400"/>
            <a:ext cx="220102" cy="547200"/>
          </a:xfrm>
          <a:custGeom>
            <a:avLst/>
            <a:gdLst>
              <a:gd name="connsiteX0" fmla="*/ 0 w 220102"/>
              <a:gd name="connsiteY0" fmla="*/ 0 h 547200"/>
              <a:gd name="connsiteX1" fmla="*/ 128900 w 220102"/>
              <a:gd name="connsiteY1" fmla="*/ 0 h 547200"/>
              <a:gd name="connsiteX2" fmla="*/ 220102 w 220102"/>
              <a:gd name="connsiteY2" fmla="*/ 91202 h 547200"/>
              <a:gd name="connsiteX3" fmla="*/ 220102 w 220102"/>
              <a:gd name="connsiteY3" fmla="*/ 455998 h 547200"/>
              <a:gd name="connsiteX4" fmla="*/ 128900 w 220102"/>
              <a:gd name="connsiteY4" fmla="*/ 547200 h 547200"/>
              <a:gd name="connsiteX5" fmla="*/ 0 w 220102"/>
              <a:gd name="connsiteY5" fmla="*/ 547200 h 547200"/>
              <a:gd name="connsiteX6" fmla="*/ 24937 w 220102"/>
              <a:gd name="connsiteY6" fmla="*/ 507945 h 547200"/>
              <a:gd name="connsiteX7" fmla="*/ 83302 w 220102"/>
              <a:gd name="connsiteY7" fmla="*/ 273600 h 547200"/>
              <a:gd name="connsiteX8" fmla="*/ 24937 w 220102"/>
              <a:gd name="connsiteY8" fmla="*/ 39255 h 547200"/>
              <a:gd name="connsiteX9" fmla="*/ 0 w 220102"/>
              <a:gd name="connsiteY9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102" h="547200">
                <a:moveTo>
                  <a:pt x="0" y="0"/>
                </a:moveTo>
                <a:lnTo>
                  <a:pt x="128900" y="0"/>
                </a:lnTo>
                <a:cubicBezTo>
                  <a:pt x="179269" y="0"/>
                  <a:pt x="220102" y="40833"/>
                  <a:pt x="220102" y="91202"/>
                </a:cubicBezTo>
                <a:lnTo>
                  <a:pt x="220102" y="455998"/>
                </a:lnTo>
                <a:cubicBezTo>
                  <a:pt x="220102" y="506367"/>
                  <a:pt x="179269" y="547200"/>
                  <a:pt x="128900" y="547200"/>
                </a:cubicBezTo>
                <a:lnTo>
                  <a:pt x="0" y="547200"/>
                </a:lnTo>
                <a:lnTo>
                  <a:pt x="24937" y="507945"/>
                </a:lnTo>
                <a:cubicBezTo>
                  <a:pt x="63205" y="432250"/>
                  <a:pt x="83302" y="353875"/>
                  <a:pt x="83302" y="273600"/>
                </a:cubicBezTo>
                <a:cubicBezTo>
                  <a:pt x="83302" y="193326"/>
                  <a:pt x="63205" y="114951"/>
                  <a:pt x="24937" y="39255"/>
                </a:cubicBezTo>
                <a:lnTo>
                  <a:pt x="0" y="0"/>
                </a:ln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sp>
        <p:nvSpPr>
          <p:cNvPr id="24" name="صحيح 2">
            <a:extLst>
              <a:ext uri="{FF2B5EF4-FFF2-40B4-BE49-F238E27FC236}">
                <a16:creationId xmlns:a16="http://schemas.microsoft.com/office/drawing/2014/main" id="{718B0EEE-7808-D2AA-59CF-C967F6A9EF88}"/>
              </a:ext>
            </a:extLst>
          </p:cNvPr>
          <p:cNvSpPr/>
          <p:nvPr/>
        </p:nvSpPr>
        <p:spPr>
          <a:xfrm>
            <a:off x="3097286" y="3839400"/>
            <a:ext cx="220102" cy="547200"/>
          </a:xfrm>
          <a:custGeom>
            <a:avLst/>
            <a:gdLst>
              <a:gd name="connsiteX0" fmla="*/ 91202 w 220102"/>
              <a:gd name="connsiteY0" fmla="*/ 0 h 547200"/>
              <a:gd name="connsiteX1" fmla="*/ 220102 w 220102"/>
              <a:gd name="connsiteY1" fmla="*/ 0 h 547200"/>
              <a:gd name="connsiteX2" fmla="*/ 195165 w 220102"/>
              <a:gd name="connsiteY2" fmla="*/ 39255 h 547200"/>
              <a:gd name="connsiteX3" fmla="*/ 136800 w 220102"/>
              <a:gd name="connsiteY3" fmla="*/ 273600 h 547200"/>
              <a:gd name="connsiteX4" fmla="*/ 195165 w 220102"/>
              <a:gd name="connsiteY4" fmla="*/ 507945 h 547200"/>
              <a:gd name="connsiteX5" fmla="*/ 220102 w 220102"/>
              <a:gd name="connsiteY5" fmla="*/ 547200 h 547200"/>
              <a:gd name="connsiteX6" fmla="*/ 91202 w 220102"/>
              <a:gd name="connsiteY6" fmla="*/ 547200 h 547200"/>
              <a:gd name="connsiteX7" fmla="*/ 0 w 220102"/>
              <a:gd name="connsiteY7" fmla="*/ 455998 h 547200"/>
              <a:gd name="connsiteX8" fmla="*/ 0 w 220102"/>
              <a:gd name="connsiteY8" fmla="*/ 91202 h 547200"/>
              <a:gd name="connsiteX9" fmla="*/ 91202 w 220102"/>
              <a:gd name="connsiteY9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102" h="547200">
                <a:moveTo>
                  <a:pt x="91202" y="0"/>
                </a:moveTo>
                <a:lnTo>
                  <a:pt x="220102" y="0"/>
                </a:lnTo>
                <a:lnTo>
                  <a:pt x="195165" y="39255"/>
                </a:lnTo>
                <a:cubicBezTo>
                  <a:pt x="156897" y="114951"/>
                  <a:pt x="136800" y="193326"/>
                  <a:pt x="136800" y="273600"/>
                </a:cubicBezTo>
                <a:cubicBezTo>
                  <a:pt x="136800" y="353875"/>
                  <a:pt x="156897" y="432250"/>
                  <a:pt x="195165" y="507945"/>
                </a:cubicBezTo>
                <a:lnTo>
                  <a:pt x="220102" y="547200"/>
                </a:lnTo>
                <a:lnTo>
                  <a:pt x="91202" y="547200"/>
                </a:lnTo>
                <a:cubicBezTo>
                  <a:pt x="40833" y="547200"/>
                  <a:pt x="0" y="506367"/>
                  <a:pt x="0" y="455998"/>
                </a:cubicBezTo>
                <a:lnTo>
                  <a:pt x="0" y="91202"/>
                </a:lnTo>
                <a:cubicBezTo>
                  <a:pt x="0" y="40833"/>
                  <a:pt x="40833" y="0"/>
                  <a:pt x="91202" y="0"/>
                </a:cubicBez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sp>
        <p:nvSpPr>
          <p:cNvPr id="28" name="جواب خطأ 1">
            <a:extLst>
              <a:ext uri="{FF2B5EF4-FFF2-40B4-BE49-F238E27FC236}">
                <a16:creationId xmlns:a16="http://schemas.microsoft.com/office/drawing/2014/main" id="{7C54DC08-335D-A09F-C5E3-BF718B37BD0B}"/>
              </a:ext>
            </a:extLst>
          </p:cNvPr>
          <p:cNvSpPr/>
          <p:nvPr/>
        </p:nvSpPr>
        <p:spPr>
          <a:xfrm>
            <a:off x="3223200" y="4523400"/>
            <a:ext cx="5745600" cy="547200"/>
          </a:xfrm>
          <a:custGeom>
            <a:avLst/>
            <a:gdLst>
              <a:gd name="connsiteX0" fmla="*/ 83302 w 5745600"/>
              <a:gd name="connsiteY0" fmla="*/ 0 h 547200"/>
              <a:gd name="connsiteX1" fmla="*/ 5662298 w 5745600"/>
              <a:gd name="connsiteY1" fmla="*/ 0 h 547200"/>
              <a:gd name="connsiteX2" fmla="*/ 5687235 w 5745600"/>
              <a:gd name="connsiteY2" fmla="*/ 39255 h 547200"/>
              <a:gd name="connsiteX3" fmla="*/ 5745600 w 5745600"/>
              <a:gd name="connsiteY3" fmla="*/ 273600 h 547200"/>
              <a:gd name="connsiteX4" fmla="*/ 5687235 w 5745600"/>
              <a:gd name="connsiteY4" fmla="*/ 507945 h 547200"/>
              <a:gd name="connsiteX5" fmla="*/ 5662298 w 5745600"/>
              <a:gd name="connsiteY5" fmla="*/ 547200 h 547200"/>
              <a:gd name="connsiteX6" fmla="*/ 83302 w 5745600"/>
              <a:gd name="connsiteY6" fmla="*/ 547200 h 547200"/>
              <a:gd name="connsiteX7" fmla="*/ 58365 w 5745600"/>
              <a:gd name="connsiteY7" fmla="*/ 507945 h 547200"/>
              <a:gd name="connsiteX8" fmla="*/ 0 w 5745600"/>
              <a:gd name="connsiteY8" fmla="*/ 273600 h 547200"/>
              <a:gd name="connsiteX9" fmla="*/ 58365 w 5745600"/>
              <a:gd name="connsiteY9" fmla="*/ 39255 h 547200"/>
              <a:gd name="connsiteX10" fmla="*/ 83302 w 5745600"/>
              <a:gd name="connsiteY10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45600" h="547200">
                <a:moveTo>
                  <a:pt x="83302" y="0"/>
                </a:moveTo>
                <a:lnTo>
                  <a:pt x="5662298" y="0"/>
                </a:lnTo>
                <a:lnTo>
                  <a:pt x="5687235" y="39255"/>
                </a:lnTo>
                <a:cubicBezTo>
                  <a:pt x="5725503" y="114951"/>
                  <a:pt x="5745600" y="193326"/>
                  <a:pt x="5745600" y="273600"/>
                </a:cubicBezTo>
                <a:cubicBezTo>
                  <a:pt x="5745600" y="353875"/>
                  <a:pt x="5725503" y="432250"/>
                  <a:pt x="5687235" y="507945"/>
                </a:cubicBezTo>
                <a:lnTo>
                  <a:pt x="5662298" y="547200"/>
                </a:lnTo>
                <a:lnTo>
                  <a:pt x="83302" y="547200"/>
                </a:lnTo>
                <a:lnTo>
                  <a:pt x="58365" y="507945"/>
                </a:lnTo>
                <a:cubicBezTo>
                  <a:pt x="20097" y="432250"/>
                  <a:pt x="0" y="353875"/>
                  <a:pt x="0" y="273600"/>
                </a:cubicBezTo>
                <a:cubicBezTo>
                  <a:pt x="0" y="193326"/>
                  <a:pt x="20097" y="114951"/>
                  <a:pt x="58365" y="39255"/>
                </a:cubicBezTo>
                <a:lnTo>
                  <a:pt x="83302" y="0"/>
                </a:lnTo>
                <a:close/>
              </a:path>
            </a:pathLst>
          </a:custGeom>
          <a:solidFill>
            <a:srgbClr val="00642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JO" sz="2800" dirty="0">
                <a:solidFill>
                  <a:schemeClr val="bg1"/>
                </a:solidFill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cs typeface="AF_Najed" pitchFamily="2" charset="-78"/>
              </a:rPr>
              <a:t>الخليج العربي</a:t>
            </a:r>
          </a:p>
        </p:txBody>
      </p:sp>
      <p:sp>
        <p:nvSpPr>
          <p:cNvPr id="29" name="خطأ 1-1">
            <a:extLst>
              <a:ext uri="{FF2B5EF4-FFF2-40B4-BE49-F238E27FC236}">
                <a16:creationId xmlns:a16="http://schemas.microsoft.com/office/drawing/2014/main" id="{7CF0DBBD-1632-BC8B-336B-E54B07AB7674}"/>
              </a:ext>
            </a:extLst>
          </p:cNvPr>
          <p:cNvSpPr/>
          <p:nvPr/>
        </p:nvSpPr>
        <p:spPr>
          <a:xfrm>
            <a:off x="8874612" y="4523400"/>
            <a:ext cx="220102" cy="547200"/>
          </a:xfrm>
          <a:custGeom>
            <a:avLst/>
            <a:gdLst>
              <a:gd name="connsiteX0" fmla="*/ 0 w 220102"/>
              <a:gd name="connsiteY0" fmla="*/ 0 h 547200"/>
              <a:gd name="connsiteX1" fmla="*/ 128900 w 220102"/>
              <a:gd name="connsiteY1" fmla="*/ 0 h 547200"/>
              <a:gd name="connsiteX2" fmla="*/ 220102 w 220102"/>
              <a:gd name="connsiteY2" fmla="*/ 91202 h 547200"/>
              <a:gd name="connsiteX3" fmla="*/ 220102 w 220102"/>
              <a:gd name="connsiteY3" fmla="*/ 455998 h 547200"/>
              <a:gd name="connsiteX4" fmla="*/ 128900 w 220102"/>
              <a:gd name="connsiteY4" fmla="*/ 547200 h 547200"/>
              <a:gd name="connsiteX5" fmla="*/ 0 w 220102"/>
              <a:gd name="connsiteY5" fmla="*/ 547200 h 547200"/>
              <a:gd name="connsiteX6" fmla="*/ 24937 w 220102"/>
              <a:gd name="connsiteY6" fmla="*/ 507945 h 547200"/>
              <a:gd name="connsiteX7" fmla="*/ 83302 w 220102"/>
              <a:gd name="connsiteY7" fmla="*/ 273600 h 547200"/>
              <a:gd name="connsiteX8" fmla="*/ 24937 w 220102"/>
              <a:gd name="connsiteY8" fmla="*/ 39255 h 547200"/>
              <a:gd name="connsiteX9" fmla="*/ 0 w 220102"/>
              <a:gd name="connsiteY9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102" h="547200">
                <a:moveTo>
                  <a:pt x="0" y="0"/>
                </a:moveTo>
                <a:lnTo>
                  <a:pt x="128900" y="0"/>
                </a:lnTo>
                <a:cubicBezTo>
                  <a:pt x="179269" y="0"/>
                  <a:pt x="220102" y="40833"/>
                  <a:pt x="220102" y="91202"/>
                </a:cubicBezTo>
                <a:lnTo>
                  <a:pt x="220102" y="455998"/>
                </a:lnTo>
                <a:cubicBezTo>
                  <a:pt x="220102" y="506367"/>
                  <a:pt x="179269" y="547200"/>
                  <a:pt x="128900" y="547200"/>
                </a:cubicBezTo>
                <a:lnTo>
                  <a:pt x="0" y="547200"/>
                </a:lnTo>
                <a:lnTo>
                  <a:pt x="24937" y="507945"/>
                </a:lnTo>
                <a:cubicBezTo>
                  <a:pt x="63205" y="432250"/>
                  <a:pt x="83302" y="353875"/>
                  <a:pt x="83302" y="273600"/>
                </a:cubicBezTo>
                <a:cubicBezTo>
                  <a:pt x="83302" y="193326"/>
                  <a:pt x="63205" y="114951"/>
                  <a:pt x="24937" y="39255"/>
                </a:cubicBezTo>
                <a:lnTo>
                  <a:pt x="0" y="0"/>
                </a:ln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sp>
        <p:nvSpPr>
          <p:cNvPr id="30" name="خطأ 2-1">
            <a:extLst>
              <a:ext uri="{FF2B5EF4-FFF2-40B4-BE49-F238E27FC236}">
                <a16:creationId xmlns:a16="http://schemas.microsoft.com/office/drawing/2014/main" id="{86515A35-BC76-7837-F063-D1EDCF10C375}"/>
              </a:ext>
            </a:extLst>
          </p:cNvPr>
          <p:cNvSpPr/>
          <p:nvPr/>
        </p:nvSpPr>
        <p:spPr>
          <a:xfrm>
            <a:off x="3097286" y="4523400"/>
            <a:ext cx="220102" cy="547200"/>
          </a:xfrm>
          <a:custGeom>
            <a:avLst/>
            <a:gdLst>
              <a:gd name="connsiteX0" fmla="*/ 91202 w 220102"/>
              <a:gd name="connsiteY0" fmla="*/ 0 h 547200"/>
              <a:gd name="connsiteX1" fmla="*/ 220102 w 220102"/>
              <a:gd name="connsiteY1" fmla="*/ 0 h 547200"/>
              <a:gd name="connsiteX2" fmla="*/ 195165 w 220102"/>
              <a:gd name="connsiteY2" fmla="*/ 39255 h 547200"/>
              <a:gd name="connsiteX3" fmla="*/ 136800 w 220102"/>
              <a:gd name="connsiteY3" fmla="*/ 273600 h 547200"/>
              <a:gd name="connsiteX4" fmla="*/ 195165 w 220102"/>
              <a:gd name="connsiteY4" fmla="*/ 507945 h 547200"/>
              <a:gd name="connsiteX5" fmla="*/ 220102 w 220102"/>
              <a:gd name="connsiteY5" fmla="*/ 547200 h 547200"/>
              <a:gd name="connsiteX6" fmla="*/ 91202 w 220102"/>
              <a:gd name="connsiteY6" fmla="*/ 547200 h 547200"/>
              <a:gd name="connsiteX7" fmla="*/ 0 w 220102"/>
              <a:gd name="connsiteY7" fmla="*/ 455998 h 547200"/>
              <a:gd name="connsiteX8" fmla="*/ 0 w 220102"/>
              <a:gd name="connsiteY8" fmla="*/ 91202 h 547200"/>
              <a:gd name="connsiteX9" fmla="*/ 91202 w 220102"/>
              <a:gd name="connsiteY9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102" h="547200">
                <a:moveTo>
                  <a:pt x="91202" y="0"/>
                </a:moveTo>
                <a:lnTo>
                  <a:pt x="220102" y="0"/>
                </a:lnTo>
                <a:lnTo>
                  <a:pt x="195165" y="39255"/>
                </a:lnTo>
                <a:cubicBezTo>
                  <a:pt x="156897" y="114951"/>
                  <a:pt x="136800" y="193326"/>
                  <a:pt x="136800" y="273600"/>
                </a:cubicBezTo>
                <a:cubicBezTo>
                  <a:pt x="136800" y="353875"/>
                  <a:pt x="156897" y="432250"/>
                  <a:pt x="195165" y="507945"/>
                </a:cubicBezTo>
                <a:lnTo>
                  <a:pt x="220102" y="547200"/>
                </a:lnTo>
                <a:lnTo>
                  <a:pt x="91202" y="547200"/>
                </a:lnTo>
                <a:cubicBezTo>
                  <a:pt x="40833" y="547200"/>
                  <a:pt x="0" y="506367"/>
                  <a:pt x="0" y="455998"/>
                </a:cubicBezTo>
                <a:lnTo>
                  <a:pt x="0" y="91202"/>
                </a:lnTo>
                <a:cubicBezTo>
                  <a:pt x="0" y="40833"/>
                  <a:pt x="40833" y="0"/>
                  <a:pt x="91202" y="0"/>
                </a:cubicBez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sp>
        <p:nvSpPr>
          <p:cNvPr id="31" name="جواب خطأ 2">
            <a:extLst>
              <a:ext uri="{FF2B5EF4-FFF2-40B4-BE49-F238E27FC236}">
                <a16:creationId xmlns:a16="http://schemas.microsoft.com/office/drawing/2014/main" id="{21A1B915-12CB-8262-6D4E-9FA04BD182CD}"/>
              </a:ext>
            </a:extLst>
          </p:cNvPr>
          <p:cNvSpPr/>
          <p:nvPr/>
        </p:nvSpPr>
        <p:spPr>
          <a:xfrm>
            <a:off x="3223200" y="5207400"/>
            <a:ext cx="5745600" cy="547200"/>
          </a:xfrm>
          <a:custGeom>
            <a:avLst/>
            <a:gdLst>
              <a:gd name="connsiteX0" fmla="*/ 83302 w 5745600"/>
              <a:gd name="connsiteY0" fmla="*/ 0 h 547200"/>
              <a:gd name="connsiteX1" fmla="*/ 5662298 w 5745600"/>
              <a:gd name="connsiteY1" fmla="*/ 0 h 547200"/>
              <a:gd name="connsiteX2" fmla="*/ 5687235 w 5745600"/>
              <a:gd name="connsiteY2" fmla="*/ 39255 h 547200"/>
              <a:gd name="connsiteX3" fmla="*/ 5745600 w 5745600"/>
              <a:gd name="connsiteY3" fmla="*/ 273600 h 547200"/>
              <a:gd name="connsiteX4" fmla="*/ 5687235 w 5745600"/>
              <a:gd name="connsiteY4" fmla="*/ 507945 h 547200"/>
              <a:gd name="connsiteX5" fmla="*/ 5662298 w 5745600"/>
              <a:gd name="connsiteY5" fmla="*/ 547200 h 547200"/>
              <a:gd name="connsiteX6" fmla="*/ 83302 w 5745600"/>
              <a:gd name="connsiteY6" fmla="*/ 547200 h 547200"/>
              <a:gd name="connsiteX7" fmla="*/ 58365 w 5745600"/>
              <a:gd name="connsiteY7" fmla="*/ 507945 h 547200"/>
              <a:gd name="connsiteX8" fmla="*/ 0 w 5745600"/>
              <a:gd name="connsiteY8" fmla="*/ 273600 h 547200"/>
              <a:gd name="connsiteX9" fmla="*/ 58365 w 5745600"/>
              <a:gd name="connsiteY9" fmla="*/ 39255 h 547200"/>
              <a:gd name="connsiteX10" fmla="*/ 83302 w 5745600"/>
              <a:gd name="connsiteY10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45600" h="547200">
                <a:moveTo>
                  <a:pt x="83302" y="0"/>
                </a:moveTo>
                <a:lnTo>
                  <a:pt x="5662298" y="0"/>
                </a:lnTo>
                <a:lnTo>
                  <a:pt x="5687235" y="39255"/>
                </a:lnTo>
                <a:cubicBezTo>
                  <a:pt x="5725503" y="114951"/>
                  <a:pt x="5745600" y="193326"/>
                  <a:pt x="5745600" y="273600"/>
                </a:cubicBezTo>
                <a:cubicBezTo>
                  <a:pt x="5745600" y="353875"/>
                  <a:pt x="5725503" y="432250"/>
                  <a:pt x="5687235" y="507945"/>
                </a:cubicBezTo>
                <a:lnTo>
                  <a:pt x="5662298" y="547200"/>
                </a:lnTo>
                <a:lnTo>
                  <a:pt x="83302" y="547200"/>
                </a:lnTo>
                <a:lnTo>
                  <a:pt x="58365" y="507945"/>
                </a:lnTo>
                <a:cubicBezTo>
                  <a:pt x="20097" y="432250"/>
                  <a:pt x="0" y="353875"/>
                  <a:pt x="0" y="273600"/>
                </a:cubicBezTo>
                <a:cubicBezTo>
                  <a:pt x="0" y="193326"/>
                  <a:pt x="20097" y="114951"/>
                  <a:pt x="58365" y="39255"/>
                </a:cubicBezTo>
                <a:lnTo>
                  <a:pt x="83302" y="0"/>
                </a:lnTo>
                <a:close/>
              </a:path>
            </a:pathLst>
          </a:custGeom>
          <a:solidFill>
            <a:srgbClr val="00642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 rtl="0"/>
            <a:r>
              <a:rPr lang="ar-JO" sz="2800" dirty="0">
                <a:solidFill>
                  <a:schemeClr val="bg1"/>
                </a:solidFill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cs typeface="AF_Najed" pitchFamily="2" charset="-78"/>
              </a:rPr>
              <a:t>بحر العرب</a:t>
            </a:r>
          </a:p>
        </p:txBody>
      </p:sp>
      <p:sp>
        <p:nvSpPr>
          <p:cNvPr id="32" name="خطأ 2-1">
            <a:extLst>
              <a:ext uri="{FF2B5EF4-FFF2-40B4-BE49-F238E27FC236}">
                <a16:creationId xmlns:a16="http://schemas.microsoft.com/office/drawing/2014/main" id="{76CFA7CD-3A82-8B3D-88CC-BED85FB96CE5}"/>
              </a:ext>
            </a:extLst>
          </p:cNvPr>
          <p:cNvSpPr/>
          <p:nvPr/>
        </p:nvSpPr>
        <p:spPr>
          <a:xfrm>
            <a:off x="8874612" y="5207400"/>
            <a:ext cx="220102" cy="547200"/>
          </a:xfrm>
          <a:custGeom>
            <a:avLst/>
            <a:gdLst>
              <a:gd name="connsiteX0" fmla="*/ 0 w 220102"/>
              <a:gd name="connsiteY0" fmla="*/ 0 h 547200"/>
              <a:gd name="connsiteX1" fmla="*/ 128900 w 220102"/>
              <a:gd name="connsiteY1" fmla="*/ 0 h 547200"/>
              <a:gd name="connsiteX2" fmla="*/ 220102 w 220102"/>
              <a:gd name="connsiteY2" fmla="*/ 91202 h 547200"/>
              <a:gd name="connsiteX3" fmla="*/ 220102 w 220102"/>
              <a:gd name="connsiteY3" fmla="*/ 455998 h 547200"/>
              <a:gd name="connsiteX4" fmla="*/ 128900 w 220102"/>
              <a:gd name="connsiteY4" fmla="*/ 547200 h 547200"/>
              <a:gd name="connsiteX5" fmla="*/ 0 w 220102"/>
              <a:gd name="connsiteY5" fmla="*/ 547200 h 547200"/>
              <a:gd name="connsiteX6" fmla="*/ 24937 w 220102"/>
              <a:gd name="connsiteY6" fmla="*/ 507945 h 547200"/>
              <a:gd name="connsiteX7" fmla="*/ 83302 w 220102"/>
              <a:gd name="connsiteY7" fmla="*/ 273600 h 547200"/>
              <a:gd name="connsiteX8" fmla="*/ 24937 w 220102"/>
              <a:gd name="connsiteY8" fmla="*/ 39255 h 547200"/>
              <a:gd name="connsiteX9" fmla="*/ 0 w 220102"/>
              <a:gd name="connsiteY9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102" h="547200">
                <a:moveTo>
                  <a:pt x="0" y="0"/>
                </a:moveTo>
                <a:lnTo>
                  <a:pt x="128900" y="0"/>
                </a:lnTo>
                <a:cubicBezTo>
                  <a:pt x="179269" y="0"/>
                  <a:pt x="220102" y="40833"/>
                  <a:pt x="220102" y="91202"/>
                </a:cubicBezTo>
                <a:lnTo>
                  <a:pt x="220102" y="455998"/>
                </a:lnTo>
                <a:cubicBezTo>
                  <a:pt x="220102" y="506367"/>
                  <a:pt x="179269" y="547200"/>
                  <a:pt x="128900" y="547200"/>
                </a:cubicBezTo>
                <a:lnTo>
                  <a:pt x="0" y="547200"/>
                </a:lnTo>
                <a:lnTo>
                  <a:pt x="24937" y="507945"/>
                </a:lnTo>
                <a:cubicBezTo>
                  <a:pt x="63205" y="432250"/>
                  <a:pt x="83302" y="353875"/>
                  <a:pt x="83302" y="273600"/>
                </a:cubicBezTo>
                <a:cubicBezTo>
                  <a:pt x="83302" y="193326"/>
                  <a:pt x="63205" y="114951"/>
                  <a:pt x="24937" y="39255"/>
                </a:cubicBezTo>
                <a:lnTo>
                  <a:pt x="0" y="0"/>
                </a:ln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 rtl="0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sp>
        <p:nvSpPr>
          <p:cNvPr id="33" name="خطأ 2-2">
            <a:extLst>
              <a:ext uri="{FF2B5EF4-FFF2-40B4-BE49-F238E27FC236}">
                <a16:creationId xmlns:a16="http://schemas.microsoft.com/office/drawing/2014/main" id="{BB33B4B4-857B-846E-8DEE-460EF454485C}"/>
              </a:ext>
            </a:extLst>
          </p:cNvPr>
          <p:cNvSpPr/>
          <p:nvPr/>
        </p:nvSpPr>
        <p:spPr>
          <a:xfrm>
            <a:off x="3097286" y="5207400"/>
            <a:ext cx="220102" cy="547200"/>
          </a:xfrm>
          <a:custGeom>
            <a:avLst/>
            <a:gdLst>
              <a:gd name="connsiteX0" fmla="*/ 91202 w 220102"/>
              <a:gd name="connsiteY0" fmla="*/ 0 h 547200"/>
              <a:gd name="connsiteX1" fmla="*/ 220102 w 220102"/>
              <a:gd name="connsiteY1" fmla="*/ 0 h 547200"/>
              <a:gd name="connsiteX2" fmla="*/ 195165 w 220102"/>
              <a:gd name="connsiteY2" fmla="*/ 39255 h 547200"/>
              <a:gd name="connsiteX3" fmla="*/ 136800 w 220102"/>
              <a:gd name="connsiteY3" fmla="*/ 273600 h 547200"/>
              <a:gd name="connsiteX4" fmla="*/ 195165 w 220102"/>
              <a:gd name="connsiteY4" fmla="*/ 507945 h 547200"/>
              <a:gd name="connsiteX5" fmla="*/ 220102 w 220102"/>
              <a:gd name="connsiteY5" fmla="*/ 547200 h 547200"/>
              <a:gd name="connsiteX6" fmla="*/ 91202 w 220102"/>
              <a:gd name="connsiteY6" fmla="*/ 547200 h 547200"/>
              <a:gd name="connsiteX7" fmla="*/ 0 w 220102"/>
              <a:gd name="connsiteY7" fmla="*/ 455998 h 547200"/>
              <a:gd name="connsiteX8" fmla="*/ 0 w 220102"/>
              <a:gd name="connsiteY8" fmla="*/ 91202 h 547200"/>
              <a:gd name="connsiteX9" fmla="*/ 91202 w 220102"/>
              <a:gd name="connsiteY9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102" h="547200">
                <a:moveTo>
                  <a:pt x="91202" y="0"/>
                </a:moveTo>
                <a:lnTo>
                  <a:pt x="220102" y="0"/>
                </a:lnTo>
                <a:lnTo>
                  <a:pt x="195165" y="39255"/>
                </a:lnTo>
                <a:cubicBezTo>
                  <a:pt x="156897" y="114951"/>
                  <a:pt x="136800" y="193326"/>
                  <a:pt x="136800" y="273600"/>
                </a:cubicBezTo>
                <a:cubicBezTo>
                  <a:pt x="136800" y="353875"/>
                  <a:pt x="156897" y="432250"/>
                  <a:pt x="195165" y="507945"/>
                </a:cubicBezTo>
                <a:lnTo>
                  <a:pt x="220102" y="547200"/>
                </a:lnTo>
                <a:lnTo>
                  <a:pt x="91202" y="547200"/>
                </a:lnTo>
                <a:cubicBezTo>
                  <a:pt x="40833" y="547200"/>
                  <a:pt x="0" y="506367"/>
                  <a:pt x="0" y="455998"/>
                </a:cubicBezTo>
                <a:lnTo>
                  <a:pt x="0" y="91202"/>
                </a:lnTo>
                <a:cubicBezTo>
                  <a:pt x="0" y="40833"/>
                  <a:pt x="40833" y="0"/>
                  <a:pt x="91202" y="0"/>
                </a:cubicBez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 rtl="0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grpSp>
        <p:nvGrpSpPr>
          <p:cNvPr id="43" name="التالي">
            <a:extLst>
              <a:ext uri="{FF2B5EF4-FFF2-40B4-BE49-F238E27FC236}">
                <a16:creationId xmlns:a16="http://schemas.microsoft.com/office/drawing/2014/main" id="{698892F5-A796-FEC8-61C8-7CB75C81E96B}"/>
              </a:ext>
            </a:extLst>
          </p:cNvPr>
          <p:cNvGrpSpPr/>
          <p:nvPr/>
        </p:nvGrpSpPr>
        <p:grpSpPr>
          <a:xfrm>
            <a:off x="5348680" y="6096600"/>
            <a:ext cx="1494641" cy="547200"/>
            <a:chOff x="5348680" y="6096600"/>
            <a:chExt cx="1494641" cy="547200"/>
          </a:xfrm>
        </p:grpSpPr>
        <p:sp>
          <p:nvSpPr>
            <p:cNvPr id="42" name="1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83496130-1444-43F7-ED35-7F2A2D832A43}"/>
                </a:ext>
              </a:extLst>
            </p:cNvPr>
            <p:cNvSpPr/>
            <p:nvPr/>
          </p:nvSpPr>
          <p:spPr>
            <a:xfrm>
              <a:off x="5446200" y="6096600"/>
              <a:ext cx="1299600" cy="547200"/>
            </a:xfrm>
            <a:custGeom>
              <a:avLst/>
              <a:gdLst>
                <a:gd name="connsiteX0" fmla="*/ 90128 w 1299600"/>
                <a:gd name="connsiteY0" fmla="*/ 0 h 547200"/>
                <a:gd name="connsiteX1" fmla="*/ 1209473 w 1299600"/>
                <a:gd name="connsiteY1" fmla="*/ 0 h 547200"/>
                <a:gd name="connsiteX2" fmla="*/ 1248536 w 1299600"/>
                <a:gd name="connsiteY2" fmla="*/ 60605 h 547200"/>
                <a:gd name="connsiteX3" fmla="*/ 1299600 w 1299600"/>
                <a:gd name="connsiteY3" fmla="*/ 273600 h 547200"/>
                <a:gd name="connsiteX4" fmla="*/ 1248536 w 1299600"/>
                <a:gd name="connsiteY4" fmla="*/ 486595 h 547200"/>
                <a:gd name="connsiteX5" fmla="*/ 1209473 w 1299600"/>
                <a:gd name="connsiteY5" fmla="*/ 547200 h 547200"/>
                <a:gd name="connsiteX6" fmla="*/ 90128 w 1299600"/>
                <a:gd name="connsiteY6" fmla="*/ 547200 h 547200"/>
                <a:gd name="connsiteX7" fmla="*/ 51064 w 1299600"/>
                <a:gd name="connsiteY7" fmla="*/ 486595 h 547200"/>
                <a:gd name="connsiteX8" fmla="*/ 0 w 1299600"/>
                <a:gd name="connsiteY8" fmla="*/ 273600 h 547200"/>
                <a:gd name="connsiteX9" fmla="*/ 51064 w 1299600"/>
                <a:gd name="connsiteY9" fmla="*/ 60605 h 547200"/>
                <a:gd name="connsiteX10" fmla="*/ 90128 w 1299600"/>
                <a:gd name="connsiteY10" fmla="*/ 0 h 54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99600" h="547200">
                  <a:moveTo>
                    <a:pt x="90128" y="0"/>
                  </a:moveTo>
                  <a:lnTo>
                    <a:pt x="1209473" y="0"/>
                  </a:lnTo>
                  <a:lnTo>
                    <a:pt x="1248536" y="60605"/>
                  </a:lnTo>
                  <a:cubicBezTo>
                    <a:pt x="1281417" y="126071"/>
                    <a:pt x="1299600" y="198048"/>
                    <a:pt x="1299600" y="273600"/>
                  </a:cubicBezTo>
                  <a:cubicBezTo>
                    <a:pt x="1299600" y="349153"/>
                    <a:pt x="1281417" y="421129"/>
                    <a:pt x="1248536" y="486595"/>
                  </a:cubicBezTo>
                  <a:lnTo>
                    <a:pt x="1209473" y="547200"/>
                  </a:lnTo>
                  <a:lnTo>
                    <a:pt x="90128" y="547200"/>
                  </a:lnTo>
                  <a:lnTo>
                    <a:pt x="51064" y="486595"/>
                  </a:lnTo>
                  <a:cubicBezTo>
                    <a:pt x="18183" y="421129"/>
                    <a:pt x="0" y="349153"/>
                    <a:pt x="0" y="273600"/>
                  </a:cubicBezTo>
                  <a:cubicBezTo>
                    <a:pt x="0" y="198048"/>
                    <a:pt x="18183" y="126071"/>
                    <a:pt x="51064" y="60605"/>
                  </a:cubicBezTo>
                  <a:lnTo>
                    <a:pt x="90128" y="0"/>
                  </a:lnTo>
                  <a:close/>
                </a:path>
              </a:pathLst>
            </a:custGeom>
            <a:solidFill>
              <a:srgbClr val="006424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r>
                <a:rPr lang="ar-JO" sz="2200" dirty="0">
                  <a:solidFill>
                    <a:schemeClr val="bg1"/>
                  </a:solidFill>
                  <a:effectLst>
                    <a:outerShdw blurRad="12700" dist="38100" dir="2700000" algn="tl">
                      <a:srgbClr val="000000">
                        <a:alpha val="43137"/>
                      </a:srgbClr>
                    </a:outerShdw>
                  </a:effectLst>
                  <a:cs typeface="AF_Najed" pitchFamily="2" charset="-78"/>
                </a:rPr>
                <a:t>التالي</a:t>
              </a:r>
            </a:p>
          </p:txBody>
        </p:sp>
        <p:sp>
          <p:nvSpPr>
            <p:cNvPr id="40" name="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8059A562-F793-6C4B-ED6E-D0E8585FF359}"/>
                </a:ext>
              </a:extLst>
            </p:cNvPr>
            <p:cNvSpPr/>
            <p:nvPr/>
          </p:nvSpPr>
          <p:spPr>
            <a:xfrm>
              <a:off x="5348680" y="6096600"/>
              <a:ext cx="192728" cy="547200"/>
            </a:xfrm>
            <a:custGeom>
              <a:avLst/>
              <a:gdLst>
                <a:gd name="connsiteX0" fmla="*/ 91202 w 192728"/>
                <a:gd name="connsiteY0" fmla="*/ 0 h 547200"/>
                <a:gd name="connsiteX1" fmla="*/ 192728 w 192728"/>
                <a:gd name="connsiteY1" fmla="*/ 0 h 547200"/>
                <a:gd name="connsiteX2" fmla="*/ 153664 w 192728"/>
                <a:gd name="connsiteY2" fmla="*/ 60605 h 547200"/>
                <a:gd name="connsiteX3" fmla="*/ 102600 w 192728"/>
                <a:gd name="connsiteY3" fmla="*/ 273600 h 547200"/>
                <a:gd name="connsiteX4" fmla="*/ 153664 w 192728"/>
                <a:gd name="connsiteY4" fmla="*/ 486595 h 547200"/>
                <a:gd name="connsiteX5" fmla="*/ 192728 w 192728"/>
                <a:gd name="connsiteY5" fmla="*/ 547200 h 547200"/>
                <a:gd name="connsiteX6" fmla="*/ 91202 w 192728"/>
                <a:gd name="connsiteY6" fmla="*/ 547200 h 547200"/>
                <a:gd name="connsiteX7" fmla="*/ 0 w 192728"/>
                <a:gd name="connsiteY7" fmla="*/ 455998 h 547200"/>
                <a:gd name="connsiteX8" fmla="*/ 0 w 192728"/>
                <a:gd name="connsiteY8" fmla="*/ 91202 h 547200"/>
                <a:gd name="connsiteX9" fmla="*/ 91202 w 192728"/>
                <a:gd name="connsiteY9" fmla="*/ 0 h 54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2728" h="547200">
                  <a:moveTo>
                    <a:pt x="91202" y="0"/>
                  </a:moveTo>
                  <a:lnTo>
                    <a:pt x="192728" y="0"/>
                  </a:lnTo>
                  <a:lnTo>
                    <a:pt x="153664" y="60605"/>
                  </a:lnTo>
                  <a:cubicBezTo>
                    <a:pt x="120783" y="126071"/>
                    <a:pt x="102600" y="198048"/>
                    <a:pt x="102600" y="273600"/>
                  </a:cubicBezTo>
                  <a:cubicBezTo>
                    <a:pt x="102600" y="349153"/>
                    <a:pt x="120783" y="421129"/>
                    <a:pt x="153664" y="486595"/>
                  </a:cubicBezTo>
                  <a:lnTo>
                    <a:pt x="192728" y="547200"/>
                  </a:lnTo>
                  <a:lnTo>
                    <a:pt x="91202" y="547200"/>
                  </a:lnTo>
                  <a:cubicBezTo>
                    <a:pt x="40833" y="547200"/>
                    <a:pt x="0" y="506367"/>
                    <a:pt x="0" y="455998"/>
                  </a:cubicBezTo>
                  <a:lnTo>
                    <a:pt x="0" y="91202"/>
                  </a:lnTo>
                  <a:cubicBezTo>
                    <a:pt x="0" y="40833"/>
                    <a:pt x="40833" y="0"/>
                    <a:pt x="91202" y="0"/>
                  </a:cubicBezTo>
                  <a:close/>
                </a:path>
              </a:pathLst>
            </a:custGeom>
            <a:solidFill>
              <a:srgbClr val="003D14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sz="2400">
                <a:solidFill>
                  <a:schemeClr val="bg1"/>
                </a:solidFill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cs typeface="AF_Najed" pitchFamily="2" charset="-78"/>
              </a:endParaRPr>
            </a:p>
          </p:txBody>
        </p:sp>
        <p:sp>
          <p:nvSpPr>
            <p:cNvPr id="39" name="3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44B0C642-C238-61BA-E6CD-355D0735D908}"/>
                </a:ext>
              </a:extLst>
            </p:cNvPr>
            <p:cNvSpPr/>
            <p:nvPr/>
          </p:nvSpPr>
          <p:spPr>
            <a:xfrm>
              <a:off x="6650594" y="6096600"/>
              <a:ext cx="192727" cy="547200"/>
            </a:xfrm>
            <a:custGeom>
              <a:avLst/>
              <a:gdLst>
                <a:gd name="connsiteX0" fmla="*/ 0 w 192727"/>
                <a:gd name="connsiteY0" fmla="*/ 0 h 547200"/>
                <a:gd name="connsiteX1" fmla="*/ 101525 w 192727"/>
                <a:gd name="connsiteY1" fmla="*/ 0 h 547200"/>
                <a:gd name="connsiteX2" fmla="*/ 192727 w 192727"/>
                <a:gd name="connsiteY2" fmla="*/ 91202 h 547200"/>
                <a:gd name="connsiteX3" fmla="*/ 192727 w 192727"/>
                <a:gd name="connsiteY3" fmla="*/ 455998 h 547200"/>
                <a:gd name="connsiteX4" fmla="*/ 101525 w 192727"/>
                <a:gd name="connsiteY4" fmla="*/ 547200 h 547200"/>
                <a:gd name="connsiteX5" fmla="*/ 0 w 192727"/>
                <a:gd name="connsiteY5" fmla="*/ 547200 h 547200"/>
                <a:gd name="connsiteX6" fmla="*/ 39063 w 192727"/>
                <a:gd name="connsiteY6" fmla="*/ 486595 h 547200"/>
                <a:gd name="connsiteX7" fmla="*/ 90127 w 192727"/>
                <a:gd name="connsiteY7" fmla="*/ 273600 h 547200"/>
                <a:gd name="connsiteX8" fmla="*/ 39063 w 192727"/>
                <a:gd name="connsiteY8" fmla="*/ 60605 h 547200"/>
                <a:gd name="connsiteX9" fmla="*/ 0 w 192727"/>
                <a:gd name="connsiteY9" fmla="*/ 0 h 54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2727" h="547200">
                  <a:moveTo>
                    <a:pt x="0" y="0"/>
                  </a:moveTo>
                  <a:lnTo>
                    <a:pt x="101525" y="0"/>
                  </a:lnTo>
                  <a:cubicBezTo>
                    <a:pt x="151894" y="0"/>
                    <a:pt x="192727" y="40833"/>
                    <a:pt x="192727" y="91202"/>
                  </a:cubicBezTo>
                  <a:lnTo>
                    <a:pt x="192727" y="455998"/>
                  </a:lnTo>
                  <a:cubicBezTo>
                    <a:pt x="192727" y="506367"/>
                    <a:pt x="151894" y="547200"/>
                    <a:pt x="101525" y="547200"/>
                  </a:cubicBezTo>
                  <a:lnTo>
                    <a:pt x="0" y="547200"/>
                  </a:lnTo>
                  <a:lnTo>
                    <a:pt x="39063" y="486595"/>
                  </a:lnTo>
                  <a:cubicBezTo>
                    <a:pt x="71944" y="421129"/>
                    <a:pt x="90127" y="349153"/>
                    <a:pt x="90127" y="273600"/>
                  </a:cubicBezTo>
                  <a:cubicBezTo>
                    <a:pt x="90127" y="198048"/>
                    <a:pt x="71944" y="126071"/>
                    <a:pt x="39063" y="6060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3D14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sz="2400">
                <a:solidFill>
                  <a:schemeClr val="bg1"/>
                </a:solidFill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cs typeface="AF_Najed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47221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السؤال">
            <a:extLst>
              <a:ext uri="{FF2B5EF4-FFF2-40B4-BE49-F238E27FC236}">
                <a16:creationId xmlns:a16="http://schemas.microsoft.com/office/drawing/2014/main" id="{BCA0F4ED-A7B3-6F32-F66C-C189B5A2632E}"/>
              </a:ext>
            </a:extLst>
          </p:cNvPr>
          <p:cNvSpPr/>
          <p:nvPr/>
        </p:nvSpPr>
        <p:spPr>
          <a:xfrm>
            <a:off x="3223200" y="556200"/>
            <a:ext cx="5745600" cy="2941200"/>
          </a:xfrm>
          <a:custGeom>
            <a:avLst/>
            <a:gdLst>
              <a:gd name="connsiteX0" fmla="*/ 408244 w 5745600"/>
              <a:gd name="connsiteY0" fmla="*/ 0 h 2941200"/>
              <a:gd name="connsiteX1" fmla="*/ 5337356 w 5745600"/>
              <a:gd name="connsiteY1" fmla="*/ 0 h 2941200"/>
              <a:gd name="connsiteX2" fmla="*/ 5398869 w 5745600"/>
              <a:gd name="connsiteY2" fmla="*/ 101253 h 2941200"/>
              <a:gd name="connsiteX3" fmla="*/ 5745600 w 5745600"/>
              <a:gd name="connsiteY3" fmla="*/ 1470600 h 2941200"/>
              <a:gd name="connsiteX4" fmla="*/ 5398869 w 5745600"/>
              <a:gd name="connsiteY4" fmla="*/ 2839947 h 2941200"/>
              <a:gd name="connsiteX5" fmla="*/ 5337356 w 5745600"/>
              <a:gd name="connsiteY5" fmla="*/ 2941200 h 2941200"/>
              <a:gd name="connsiteX6" fmla="*/ 408244 w 5745600"/>
              <a:gd name="connsiteY6" fmla="*/ 2941200 h 2941200"/>
              <a:gd name="connsiteX7" fmla="*/ 346731 w 5745600"/>
              <a:gd name="connsiteY7" fmla="*/ 2839947 h 2941200"/>
              <a:gd name="connsiteX8" fmla="*/ 0 w 5745600"/>
              <a:gd name="connsiteY8" fmla="*/ 1470600 h 2941200"/>
              <a:gd name="connsiteX9" fmla="*/ 346731 w 5745600"/>
              <a:gd name="connsiteY9" fmla="*/ 101253 h 2941200"/>
              <a:gd name="connsiteX10" fmla="*/ 408244 w 5745600"/>
              <a:gd name="connsiteY10" fmla="*/ 0 h 294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45600" h="2941200">
                <a:moveTo>
                  <a:pt x="408244" y="0"/>
                </a:moveTo>
                <a:lnTo>
                  <a:pt x="5337356" y="0"/>
                </a:lnTo>
                <a:lnTo>
                  <a:pt x="5398869" y="101253"/>
                </a:lnTo>
                <a:cubicBezTo>
                  <a:pt x="5619995" y="508309"/>
                  <a:pt x="5745600" y="974786"/>
                  <a:pt x="5745600" y="1470600"/>
                </a:cubicBezTo>
                <a:cubicBezTo>
                  <a:pt x="5745600" y="1966414"/>
                  <a:pt x="5619995" y="2432891"/>
                  <a:pt x="5398869" y="2839947"/>
                </a:cubicBezTo>
                <a:lnTo>
                  <a:pt x="5337356" y="2941200"/>
                </a:lnTo>
                <a:lnTo>
                  <a:pt x="408244" y="2941200"/>
                </a:lnTo>
                <a:lnTo>
                  <a:pt x="346731" y="2839947"/>
                </a:lnTo>
                <a:cubicBezTo>
                  <a:pt x="125605" y="2432891"/>
                  <a:pt x="0" y="1966414"/>
                  <a:pt x="0" y="1470600"/>
                </a:cubicBezTo>
                <a:cubicBezTo>
                  <a:pt x="0" y="974786"/>
                  <a:pt x="125605" y="508309"/>
                  <a:pt x="346731" y="101253"/>
                </a:cubicBezTo>
                <a:lnTo>
                  <a:pt x="408244" y="0"/>
                </a:lnTo>
                <a:close/>
              </a:path>
            </a:pathLst>
          </a:custGeom>
          <a:solidFill>
            <a:srgbClr val="00642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JO" sz="3200" dirty="0">
                <a:solidFill>
                  <a:schemeClr val="bg1"/>
                </a:solidFill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cs typeface="AF_Najed" pitchFamily="2" charset="-78"/>
              </a:rPr>
              <a:t>ماذا تعني النخلة في شعار المملكة العربية السعودية؟</a:t>
            </a:r>
          </a:p>
        </p:txBody>
      </p:sp>
      <p:sp>
        <p:nvSpPr>
          <p:cNvPr id="12" name="السؤال 1">
            <a:extLst>
              <a:ext uri="{FF2B5EF4-FFF2-40B4-BE49-F238E27FC236}">
                <a16:creationId xmlns:a16="http://schemas.microsoft.com/office/drawing/2014/main" id="{744BD38D-63A6-C9E6-072D-DC2B6876C308}"/>
              </a:ext>
            </a:extLst>
          </p:cNvPr>
          <p:cNvSpPr/>
          <p:nvPr/>
        </p:nvSpPr>
        <p:spPr>
          <a:xfrm>
            <a:off x="8549670" y="556200"/>
            <a:ext cx="545044" cy="2941200"/>
          </a:xfrm>
          <a:custGeom>
            <a:avLst/>
            <a:gdLst>
              <a:gd name="connsiteX0" fmla="*/ 0 w 545044"/>
              <a:gd name="connsiteY0" fmla="*/ 0 h 2941200"/>
              <a:gd name="connsiteX1" fmla="*/ 169129 w 545044"/>
              <a:gd name="connsiteY1" fmla="*/ 0 h 2941200"/>
              <a:gd name="connsiteX2" fmla="*/ 545044 w 545044"/>
              <a:gd name="connsiteY2" fmla="*/ 375915 h 2941200"/>
              <a:gd name="connsiteX3" fmla="*/ 545044 w 545044"/>
              <a:gd name="connsiteY3" fmla="*/ 2565285 h 2941200"/>
              <a:gd name="connsiteX4" fmla="*/ 169129 w 545044"/>
              <a:gd name="connsiteY4" fmla="*/ 2941200 h 2941200"/>
              <a:gd name="connsiteX5" fmla="*/ 0 w 545044"/>
              <a:gd name="connsiteY5" fmla="*/ 2941200 h 2941200"/>
              <a:gd name="connsiteX6" fmla="*/ 61513 w 545044"/>
              <a:gd name="connsiteY6" fmla="*/ 2839947 h 2941200"/>
              <a:gd name="connsiteX7" fmla="*/ 408244 w 545044"/>
              <a:gd name="connsiteY7" fmla="*/ 1470600 h 2941200"/>
              <a:gd name="connsiteX8" fmla="*/ 61513 w 545044"/>
              <a:gd name="connsiteY8" fmla="*/ 101253 h 2941200"/>
              <a:gd name="connsiteX9" fmla="*/ 0 w 545044"/>
              <a:gd name="connsiteY9" fmla="*/ 0 h 294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5044" h="2941200">
                <a:moveTo>
                  <a:pt x="0" y="0"/>
                </a:moveTo>
                <a:lnTo>
                  <a:pt x="169129" y="0"/>
                </a:lnTo>
                <a:cubicBezTo>
                  <a:pt x="376741" y="0"/>
                  <a:pt x="545044" y="168303"/>
                  <a:pt x="545044" y="375915"/>
                </a:cubicBezTo>
                <a:lnTo>
                  <a:pt x="545044" y="2565285"/>
                </a:lnTo>
                <a:cubicBezTo>
                  <a:pt x="545044" y="2772897"/>
                  <a:pt x="376741" y="2941200"/>
                  <a:pt x="169129" y="2941200"/>
                </a:cubicBezTo>
                <a:lnTo>
                  <a:pt x="0" y="2941200"/>
                </a:lnTo>
                <a:lnTo>
                  <a:pt x="61513" y="2839947"/>
                </a:lnTo>
                <a:cubicBezTo>
                  <a:pt x="282639" y="2432891"/>
                  <a:pt x="408244" y="1966414"/>
                  <a:pt x="408244" y="1470600"/>
                </a:cubicBezTo>
                <a:cubicBezTo>
                  <a:pt x="408244" y="974786"/>
                  <a:pt x="282639" y="508309"/>
                  <a:pt x="61513" y="101253"/>
                </a:cubicBezTo>
                <a:lnTo>
                  <a:pt x="0" y="0"/>
                </a:ln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sp>
        <p:nvSpPr>
          <p:cNvPr id="13" name="السؤال 2">
            <a:extLst>
              <a:ext uri="{FF2B5EF4-FFF2-40B4-BE49-F238E27FC236}">
                <a16:creationId xmlns:a16="http://schemas.microsoft.com/office/drawing/2014/main" id="{904549FD-B59F-D08D-B69A-56F284057D68}"/>
              </a:ext>
            </a:extLst>
          </p:cNvPr>
          <p:cNvSpPr/>
          <p:nvPr/>
        </p:nvSpPr>
        <p:spPr>
          <a:xfrm>
            <a:off x="3097286" y="556200"/>
            <a:ext cx="545044" cy="2941200"/>
          </a:xfrm>
          <a:custGeom>
            <a:avLst/>
            <a:gdLst>
              <a:gd name="connsiteX0" fmla="*/ 375915 w 545044"/>
              <a:gd name="connsiteY0" fmla="*/ 0 h 2941200"/>
              <a:gd name="connsiteX1" fmla="*/ 545044 w 545044"/>
              <a:gd name="connsiteY1" fmla="*/ 0 h 2941200"/>
              <a:gd name="connsiteX2" fmla="*/ 483531 w 545044"/>
              <a:gd name="connsiteY2" fmla="*/ 101253 h 2941200"/>
              <a:gd name="connsiteX3" fmla="*/ 136800 w 545044"/>
              <a:gd name="connsiteY3" fmla="*/ 1470600 h 2941200"/>
              <a:gd name="connsiteX4" fmla="*/ 483531 w 545044"/>
              <a:gd name="connsiteY4" fmla="*/ 2839947 h 2941200"/>
              <a:gd name="connsiteX5" fmla="*/ 545044 w 545044"/>
              <a:gd name="connsiteY5" fmla="*/ 2941200 h 2941200"/>
              <a:gd name="connsiteX6" fmla="*/ 375915 w 545044"/>
              <a:gd name="connsiteY6" fmla="*/ 2941200 h 2941200"/>
              <a:gd name="connsiteX7" fmla="*/ 0 w 545044"/>
              <a:gd name="connsiteY7" fmla="*/ 2565285 h 2941200"/>
              <a:gd name="connsiteX8" fmla="*/ 0 w 545044"/>
              <a:gd name="connsiteY8" fmla="*/ 375915 h 2941200"/>
              <a:gd name="connsiteX9" fmla="*/ 375915 w 545044"/>
              <a:gd name="connsiteY9" fmla="*/ 0 h 294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5044" h="2941200">
                <a:moveTo>
                  <a:pt x="375915" y="0"/>
                </a:moveTo>
                <a:lnTo>
                  <a:pt x="545044" y="0"/>
                </a:lnTo>
                <a:lnTo>
                  <a:pt x="483531" y="101253"/>
                </a:lnTo>
                <a:cubicBezTo>
                  <a:pt x="262405" y="508309"/>
                  <a:pt x="136800" y="974786"/>
                  <a:pt x="136800" y="1470600"/>
                </a:cubicBezTo>
                <a:cubicBezTo>
                  <a:pt x="136800" y="1966414"/>
                  <a:pt x="262405" y="2432891"/>
                  <a:pt x="483531" y="2839947"/>
                </a:cubicBezTo>
                <a:lnTo>
                  <a:pt x="545044" y="2941200"/>
                </a:lnTo>
                <a:lnTo>
                  <a:pt x="375915" y="2941200"/>
                </a:lnTo>
                <a:cubicBezTo>
                  <a:pt x="168303" y="2941200"/>
                  <a:pt x="0" y="2772897"/>
                  <a:pt x="0" y="2565285"/>
                </a:cubicBezTo>
                <a:lnTo>
                  <a:pt x="0" y="375915"/>
                </a:lnTo>
                <a:cubicBezTo>
                  <a:pt x="0" y="168303"/>
                  <a:pt x="168303" y="0"/>
                  <a:pt x="375915" y="0"/>
                </a:cubicBez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sp>
        <p:nvSpPr>
          <p:cNvPr id="26" name="جواب صحيح">
            <a:extLst>
              <a:ext uri="{FF2B5EF4-FFF2-40B4-BE49-F238E27FC236}">
                <a16:creationId xmlns:a16="http://schemas.microsoft.com/office/drawing/2014/main" id="{153A2515-7A2C-7388-E1F0-ACE131B15ADD}"/>
              </a:ext>
            </a:extLst>
          </p:cNvPr>
          <p:cNvSpPr/>
          <p:nvPr/>
        </p:nvSpPr>
        <p:spPr>
          <a:xfrm>
            <a:off x="3223200" y="4523400"/>
            <a:ext cx="5745600" cy="547200"/>
          </a:xfrm>
          <a:custGeom>
            <a:avLst/>
            <a:gdLst>
              <a:gd name="connsiteX0" fmla="*/ 83302 w 5745600"/>
              <a:gd name="connsiteY0" fmla="*/ 0 h 547200"/>
              <a:gd name="connsiteX1" fmla="*/ 5662298 w 5745600"/>
              <a:gd name="connsiteY1" fmla="*/ 0 h 547200"/>
              <a:gd name="connsiteX2" fmla="*/ 5687235 w 5745600"/>
              <a:gd name="connsiteY2" fmla="*/ 39255 h 547200"/>
              <a:gd name="connsiteX3" fmla="*/ 5745600 w 5745600"/>
              <a:gd name="connsiteY3" fmla="*/ 273600 h 547200"/>
              <a:gd name="connsiteX4" fmla="*/ 5687235 w 5745600"/>
              <a:gd name="connsiteY4" fmla="*/ 507945 h 547200"/>
              <a:gd name="connsiteX5" fmla="*/ 5662298 w 5745600"/>
              <a:gd name="connsiteY5" fmla="*/ 547200 h 547200"/>
              <a:gd name="connsiteX6" fmla="*/ 83302 w 5745600"/>
              <a:gd name="connsiteY6" fmla="*/ 547200 h 547200"/>
              <a:gd name="connsiteX7" fmla="*/ 58365 w 5745600"/>
              <a:gd name="connsiteY7" fmla="*/ 507945 h 547200"/>
              <a:gd name="connsiteX8" fmla="*/ 0 w 5745600"/>
              <a:gd name="connsiteY8" fmla="*/ 273600 h 547200"/>
              <a:gd name="connsiteX9" fmla="*/ 58365 w 5745600"/>
              <a:gd name="connsiteY9" fmla="*/ 39255 h 547200"/>
              <a:gd name="connsiteX10" fmla="*/ 83302 w 5745600"/>
              <a:gd name="connsiteY10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45600" h="547200">
                <a:moveTo>
                  <a:pt x="83302" y="0"/>
                </a:moveTo>
                <a:lnTo>
                  <a:pt x="5662298" y="0"/>
                </a:lnTo>
                <a:lnTo>
                  <a:pt x="5687235" y="39255"/>
                </a:lnTo>
                <a:cubicBezTo>
                  <a:pt x="5725503" y="114951"/>
                  <a:pt x="5745600" y="193326"/>
                  <a:pt x="5745600" y="273600"/>
                </a:cubicBezTo>
                <a:cubicBezTo>
                  <a:pt x="5745600" y="353875"/>
                  <a:pt x="5725503" y="432250"/>
                  <a:pt x="5687235" y="507945"/>
                </a:cubicBezTo>
                <a:lnTo>
                  <a:pt x="5662298" y="547200"/>
                </a:lnTo>
                <a:lnTo>
                  <a:pt x="83302" y="547200"/>
                </a:lnTo>
                <a:lnTo>
                  <a:pt x="58365" y="507945"/>
                </a:lnTo>
                <a:cubicBezTo>
                  <a:pt x="20097" y="432250"/>
                  <a:pt x="0" y="353875"/>
                  <a:pt x="0" y="273600"/>
                </a:cubicBezTo>
                <a:cubicBezTo>
                  <a:pt x="0" y="193326"/>
                  <a:pt x="20097" y="114951"/>
                  <a:pt x="58365" y="39255"/>
                </a:cubicBezTo>
                <a:lnTo>
                  <a:pt x="83302" y="0"/>
                </a:lnTo>
                <a:close/>
              </a:path>
            </a:pathLst>
          </a:custGeom>
          <a:solidFill>
            <a:srgbClr val="00642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JO" sz="2800" dirty="0">
                <a:solidFill>
                  <a:schemeClr val="bg1"/>
                </a:solidFill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cs typeface="AF_Najed" pitchFamily="2" charset="-78"/>
              </a:rPr>
              <a:t>الحيوية والازدهار</a:t>
            </a:r>
          </a:p>
        </p:txBody>
      </p:sp>
      <p:sp>
        <p:nvSpPr>
          <p:cNvPr id="23" name="صحيح 1">
            <a:extLst>
              <a:ext uri="{FF2B5EF4-FFF2-40B4-BE49-F238E27FC236}">
                <a16:creationId xmlns:a16="http://schemas.microsoft.com/office/drawing/2014/main" id="{3685DC00-E367-FEE0-0BA7-D896DEBCD3B4}"/>
              </a:ext>
            </a:extLst>
          </p:cNvPr>
          <p:cNvSpPr/>
          <p:nvPr/>
        </p:nvSpPr>
        <p:spPr>
          <a:xfrm>
            <a:off x="8874612" y="4523400"/>
            <a:ext cx="220102" cy="547200"/>
          </a:xfrm>
          <a:custGeom>
            <a:avLst/>
            <a:gdLst>
              <a:gd name="connsiteX0" fmla="*/ 0 w 220102"/>
              <a:gd name="connsiteY0" fmla="*/ 0 h 547200"/>
              <a:gd name="connsiteX1" fmla="*/ 128900 w 220102"/>
              <a:gd name="connsiteY1" fmla="*/ 0 h 547200"/>
              <a:gd name="connsiteX2" fmla="*/ 220102 w 220102"/>
              <a:gd name="connsiteY2" fmla="*/ 91202 h 547200"/>
              <a:gd name="connsiteX3" fmla="*/ 220102 w 220102"/>
              <a:gd name="connsiteY3" fmla="*/ 455998 h 547200"/>
              <a:gd name="connsiteX4" fmla="*/ 128900 w 220102"/>
              <a:gd name="connsiteY4" fmla="*/ 547200 h 547200"/>
              <a:gd name="connsiteX5" fmla="*/ 0 w 220102"/>
              <a:gd name="connsiteY5" fmla="*/ 547200 h 547200"/>
              <a:gd name="connsiteX6" fmla="*/ 24937 w 220102"/>
              <a:gd name="connsiteY6" fmla="*/ 507945 h 547200"/>
              <a:gd name="connsiteX7" fmla="*/ 83302 w 220102"/>
              <a:gd name="connsiteY7" fmla="*/ 273600 h 547200"/>
              <a:gd name="connsiteX8" fmla="*/ 24937 w 220102"/>
              <a:gd name="connsiteY8" fmla="*/ 39255 h 547200"/>
              <a:gd name="connsiteX9" fmla="*/ 0 w 220102"/>
              <a:gd name="connsiteY9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102" h="547200">
                <a:moveTo>
                  <a:pt x="0" y="0"/>
                </a:moveTo>
                <a:lnTo>
                  <a:pt x="128900" y="0"/>
                </a:lnTo>
                <a:cubicBezTo>
                  <a:pt x="179269" y="0"/>
                  <a:pt x="220102" y="40833"/>
                  <a:pt x="220102" y="91202"/>
                </a:cubicBezTo>
                <a:lnTo>
                  <a:pt x="220102" y="455998"/>
                </a:lnTo>
                <a:cubicBezTo>
                  <a:pt x="220102" y="506367"/>
                  <a:pt x="179269" y="547200"/>
                  <a:pt x="128900" y="547200"/>
                </a:cubicBezTo>
                <a:lnTo>
                  <a:pt x="0" y="547200"/>
                </a:lnTo>
                <a:lnTo>
                  <a:pt x="24937" y="507945"/>
                </a:lnTo>
                <a:cubicBezTo>
                  <a:pt x="63205" y="432250"/>
                  <a:pt x="83302" y="353875"/>
                  <a:pt x="83302" y="273600"/>
                </a:cubicBezTo>
                <a:cubicBezTo>
                  <a:pt x="83302" y="193326"/>
                  <a:pt x="63205" y="114951"/>
                  <a:pt x="24937" y="39255"/>
                </a:cubicBezTo>
                <a:lnTo>
                  <a:pt x="0" y="0"/>
                </a:ln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sp>
        <p:nvSpPr>
          <p:cNvPr id="24" name="صحيح 2">
            <a:extLst>
              <a:ext uri="{FF2B5EF4-FFF2-40B4-BE49-F238E27FC236}">
                <a16:creationId xmlns:a16="http://schemas.microsoft.com/office/drawing/2014/main" id="{718B0EEE-7808-D2AA-59CF-C967F6A9EF88}"/>
              </a:ext>
            </a:extLst>
          </p:cNvPr>
          <p:cNvSpPr/>
          <p:nvPr/>
        </p:nvSpPr>
        <p:spPr>
          <a:xfrm>
            <a:off x="3097286" y="4523400"/>
            <a:ext cx="220102" cy="547200"/>
          </a:xfrm>
          <a:custGeom>
            <a:avLst/>
            <a:gdLst>
              <a:gd name="connsiteX0" fmla="*/ 91202 w 220102"/>
              <a:gd name="connsiteY0" fmla="*/ 0 h 547200"/>
              <a:gd name="connsiteX1" fmla="*/ 220102 w 220102"/>
              <a:gd name="connsiteY1" fmla="*/ 0 h 547200"/>
              <a:gd name="connsiteX2" fmla="*/ 195165 w 220102"/>
              <a:gd name="connsiteY2" fmla="*/ 39255 h 547200"/>
              <a:gd name="connsiteX3" fmla="*/ 136800 w 220102"/>
              <a:gd name="connsiteY3" fmla="*/ 273600 h 547200"/>
              <a:gd name="connsiteX4" fmla="*/ 195165 w 220102"/>
              <a:gd name="connsiteY4" fmla="*/ 507945 h 547200"/>
              <a:gd name="connsiteX5" fmla="*/ 220102 w 220102"/>
              <a:gd name="connsiteY5" fmla="*/ 547200 h 547200"/>
              <a:gd name="connsiteX6" fmla="*/ 91202 w 220102"/>
              <a:gd name="connsiteY6" fmla="*/ 547200 h 547200"/>
              <a:gd name="connsiteX7" fmla="*/ 0 w 220102"/>
              <a:gd name="connsiteY7" fmla="*/ 455998 h 547200"/>
              <a:gd name="connsiteX8" fmla="*/ 0 w 220102"/>
              <a:gd name="connsiteY8" fmla="*/ 91202 h 547200"/>
              <a:gd name="connsiteX9" fmla="*/ 91202 w 220102"/>
              <a:gd name="connsiteY9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102" h="547200">
                <a:moveTo>
                  <a:pt x="91202" y="0"/>
                </a:moveTo>
                <a:lnTo>
                  <a:pt x="220102" y="0"/>
                </a:lnTo>
                <a:lnTo>
                  <a:pt x="195165" y="39255"/>
                </a:lnTo>
                <a:cubicBezTo>
                  <a:pt x="156897" y="114951"/>
                  <a:pt x="136800" y="193326"/>
                  <a:pt x="136800" y="273600"/>
                </a:cubicBezTo>
                <a:cubicBezTo>
                  <a:pt x="136800" y="353875"/>
                  <a:pt x="156897" y="432250"/>
                  <a:pt x="195165" y="507945"/>
                </a:cubicBezTo>
                <a:lnTo>
                  <a:pt x="220102" y="547200"/>
                </a:lnTo>
                <a:lnTo>
                  <a:pt x="91202" y="547200"/>
                </a:lnTo>
                <a:cubicBezTo>
                  <a:pt x="40833" y="547200"/>
                  <a:pt x="0" y="506367"/>
                  <a:pt x="0" y="455998"/>
                </a:cubicBezTo>
                <a:lnTo>
                  <a:pt x="0" y="91202"/>
                </a:lnTo>
                <a:cubicBezTo>
                  <a:pt x="0" y="40833"/>
                  <a:pt x="40833" y="0"/>
                  <a:pt x="91202" y="0"/>
                </a:cubicBez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sp>
        <p:nvSpPr>
          <p:cNvPr id="28" name="جواب خطأ 1">
            <a:extLst>
              <a:ext uri="{FF2B5EF4-FFF2-40B4-BE49-F238E27FC236}">
                <a16:creationId xmlns:a16="http://schemas.microsoft.com/office/drawing/2014/main" id="{7C54DC08-335D-A09F-C5E3-BF718B37BD0B}"/>
              </a:ext>
            </a:extLst>
          </p:cNvPr>
          <p:cNvSpPr/>
          <p:nvPr/>
        </p:nvSpPr>
        <p:spPr>
          <a:xfrm>
            <a:off x="3223200" y="3839400"/>
            <a:ext cx="5745600" cy="547200"/>
          </a:xfrm>
          <a:custGeom>
            <a:avLst/>
            <a:gdLst>
              <a:gd name="connsiteX0" fmla="*/ 83302 w 5745600"/>
              <a:gd name="connsiteY0" fmla="*/ 0 h 547200"/>
              <a:gd name="connsiteX1" fmla="*/ 5662298 w 5745600"/>
              <a:gd name="connsiteY1" fmla="*/ 0 h 547200"/>
              <a:gd name="connsiteX2" fmla="*/ 5687235 w 5745600"/>
              <a:gd name="connsiteY2" fmla="*/ 39255 h 547200"/>
              <a:gd name="connsiteX3" fmla="*/ 5745600 w 5745600"/>
              <a:gd name="connsiteY3" fmla="*/ 273600 h 547200"/>
              <a:gd name="connsiteX4" fmla="*/ 5687235 w 5745600"/>
              <a:gd name="connsiteY4" fmla="*/ 507945 h 547200"/>
              <a:gd name="connsiteX5" fmla="*/ 5662298 w 5745600"/>
              <a:gd name="connsiteY5" fmla="*/ 547200 h 547200"/>
              <a:gd name="connsiteX6" fmla="*/ 83302 w 5745600"/>
              <a:gd name="connsiteY6" fmla="*/ 547200 h 547200"/>
              <a:gd name="connsiteX7" fmla="*/ 58365 w 5745600"/>
              <a:gd name="connsiteY7" fmla="*/ 507945 h 547200"/>
              <a:gd name="connsiteX8" fmla="*/ 0 w 5745600"/>
              <a:gd name="connsiteY8" fmla="*/ 273600 h 547200"/>
              <a:gd name="connsiteX9" fmla="*/ 58365 w 5745600"/>
              <a:gd name="connsiteY9" fmla="*/ 39255 h 547200"/>
              <a:gd name="connsiteX10" fmla="*/ 83302 w 5745600"/>
              <a:gd name="connsiteY10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45600" h="547200">
                <a:moveTo>
                  <a:pt x="83302" y="0"/>
                </a:moveTo>
                <a:lnTo>
                  <a:pt x="5662298" y="0"/>
                </a:lnTo>
                <a:lnTo>
                  <a:pt x="5687235" y="39255"/>
                </a:lnTo>
                <a:cubicBezTo>
                  <a:pt x="5725503" y="114951"/>
                  <a:pt x="5745600" y="193326"/>
                  <a:pt x="5745600" y="273600"/>
                </a:cubicBezTo>
                <a:cubicBezTo>
                  <a:pt x="5745600" y="353875"/>
                  <a:pt x="5725503" y="432250"/>
                  <a:pt x="5687235" y="507945"/>
                </a:cubicBezTo>
                <a:lnTo>
                  <a:pt x="5662298" y="547200"/>
                </a:lnTo>
                <a:lnTo>
                  <a:pt x="83302" y="547200"/>
                </a:lnTo>
                <a:lnTo>
                  <a:pt x="58365" y="507945"/>
                </a:lnTo>
                <a:cubicBezTo>
                  <a:pt x="20097" y="432250"/>
                  <a:pt x="0" y="353875"/>
                  <a:pt x="0" y="273600"/>
                </a:cubicBezTo>
                <a:cubicBezTo>
                  <a:pt x="0" y="193326"/>
                  <a:pt x="20097" y="114951"/>
                  <a:pt x="58365" y="39255"/>
                </a:cubicBezTo>
                <a:lnTo>
                  <a:pt x="83302" y="0"/>
                </a:lnTo>
                <a:close/>
              </a:path>
            </a:pathLst>
          </a:custGeom>
          <a:solidFill>
            <a:srgbClr val="00642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JO" sz="2800" dirty="0">
                <a:solidFill>
                  <a:schemeClr val="bg1"/>
                </a:solidFill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cs typeface="AF_Najed" pitchFamily="2" charset="-78"/>
              </a:rPr>
              <a:t>التراث السعودي</a:t>
            </a:r>
          </a:p>
        </p:txBody>
      </p:sp>
      <p:sp>
        <p:nvSpPr>
          <p:cNvPr id="29" name="خطأ 1-1">
            <a:extLst>
              <a:ext uri="{FF2B5EF4-FFF2-40B4-BE49-F238E27FC236}">
                <a16:creationId xmlns:a16="http://schemas.microsoft.com/office/drawing/2014/main" id="{7CF0DBBD-1632-BC8B-336B-E54B07AB7674}"/>
              </a:ext>
            </a:extLst>
          </p:cNvPr>
          <p:cNvSpPr/>
          <p:nvPr/>
        </p:nvSpPr>
        <p:spPr>
          <a:xfrm>
            <a:off x="8874612" y="3839400"/>
            <a:ext cx="220102" cy="547200"/>
          </a:xfrm>
          <a:custGeom>
            <a:avLst/>
            <a:gdLst>
              <a:gd name="connsiteX0" fmla="*/ 0 w 220102"/>
              <a:gd name="connsiteY0" fmla="*/ 0 h 547200"/>
              <a:gd name="connsiteX1" fmla="*/ 128900 w 220102"/>
              <a:gd name="connsiteY1" fmla="*/ 0 h 547200"/>
              <a:gd name="connsiteX2" fmla="*/ 220102 w 220102"/>
              <a:gd name="connsiteY2" fmla="*/ 91202 h 547200"/>
              <a:gd name="connsiteX3" fmla="*/ 220102 w 220102"/>
              <a:gd name="connsiteY3" fmla="*/ 455998 h 547200"/>
              <a:gd name="connsiteX4" fmla="*/ 128900 w 220102"/>
              <a:gd name="connsiteY4" fmla="*/ 547200 h 547200"/>
              <a:gd name="connsiteX5" fmla="*/ 0 w 220102"/>
              <a:gd name="connsiteY5" fmla="*/ 547200 h 547200"/>
              <a:gd name="connsiteX6" fmla="*/ 24937 w 220102"/>
              <a:gd name="connsiteY6" fmla="*/ 507945 h 547200"/>
              <a:gd name="connsiteX7" fmla="*/ 83302 w 220102"/>
              <a:gd name="connsiteY7" fmla="*/ 273600 h 547200"/>
              <a:gd name="connsiteX8" fmla="*/ 24937 w 220102"/>
              <a:gd name="connsiteY8" fmla="*/ 39255 h 547200"/>
              <a:gd name="connsiteX9" fmla="*/ 0 w 220102"/>
              <a:gd name="connsiteY9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102" h="547200">
                <a:moveTo>
                  <a:pt x="0" y="0"/>
                </a:moveTo>
                <a:lnTo>
                  <a:pt x="128900" y="0"/>
                </a:lnTo>
                <a:cubicBezTo>
                  <a:pt x="179269" y="0"/>
                  <a:pt x="220102" y="40833"/>
                  <a:pt x="220102" y="91202"/>
                </a:cubicBezTo>
                <a:lnTo>
                  <a:pt x="220102" y="455998"/>
                </a:lnTo>
                <a:cubicBezTo>
                  <a:pt x="220102" y="506367"/>
                  <a:pt x="179269" y="547200"/>
                  <a:pt x="128900" y="547200"/>
                </a:cubicBezTo>
                <a:lnTo>
                  <a:pt x="0" y="547200"/>
                </a:lnTo>
                <a:lnTo>
                  <a:pt x="24937" y="507945"/>
                </a:lnTo>
                <a:cubicBezTo>
                  <a:pt x="63205" y="432250"/>
                  <a:pt x="83302" y="353875"/>
                  <a:pt x="83302" y="273600"/>
                </a:cubicBezTo>
                <a:cubicBezTo>
                  <a:pt x="83302" y="193326"/>
                  <a:pt x="63205" y="114951"/>
                  <a:pt x="24937" y="39255"/>
                </a:cubicBezTo>
                <a:lnTo>
                  <a:pt x="0" y="0"/>
                </a:ln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sp>
        <p:nvSpPr>
          <p:cNvPr id="30" name="خطأ 2-1">
            <a:extLst>
              <a:ext uri="{FF2B5EF4-FFF2-40B4-BE49-F238E27FC236}">
                <a16:creationId xmlns:a16="http://schemas.microsoft.com/office/drawing/2014/main" id="{86515A35-BC76-7837-F063-D1EDCF10C375}"/>
              </a:ext>
            </a:extLst>
          </p:cNvPr>
          <p:cNvSpPr/>
          <p:nvPr/>
        </p:nvSpPr>
        <p:spPr>
          <a:xfrm>
            <a:off x="3097286" y="3839400"/>
            <a:ext cx="220102" cy="547200"/>
          </a:xfrm>
          <a:custGeom>
            <a:avLst/>
            <a:gdLst>
              <a:gd name="connsiteX0" fmla="*/ 91202 w 220102"/>
              <a:gd name="connsiteY0" fmla="*/ 0 h 547200"/>
              <a:gd name="connsiteX1" fmla="*/ 220102 w 220102"/>
              <a:gd name="connsiteY1" fmla="*/ 0 h 547200"/>
              <a:gd name="connsiteX2" fmla="*/ 195165 w 220102"/>
              <a:gd name="connsiteY2" fmla="*/ 39255 h 547200"/>
              <a:gd name="connsiteX3" fmla="*/ 136800 w 220102"/>
              <a:gd name="connsiteY3" fmla="*/ 273600 h 547200"/>
              <a:gd name="connsiteX4" fmla="*/ 195165 w 220102"/>
              <a:gd name="connsiteY4" fmla="*/ 507945 h 547200"/>
              <a:gd name="connsiteX5" fmla="*/ 220102 w 220102"/>
              <a:gd name="connsiteY5" fmla="*/ 547200 h 547200"/>
              <a:gd name="connsiteX6" fmla="*/ 91202 w 220102"/>
              <a:gd name="connsiteY6" fmla="*/ 547200 h 547200"/>
              <a:gd name="connsiteX7" fmla="*/ 0 w 220102"/>
              <a:gd name="connsiteY7" fmla="*/ 455998 h 547200"/>
              <a:gd name="connsiteX8" fmla="*/ 0 w 220102"/>
              <a:gd name="connsiteY8" fmla="*/ 91202 h 547200"/>
              <a:gd name="connsiteX9" fmla="*/ 91202 w 220102"/>
              <a:gd name="connsiteY9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102" h="547200">
                <a:moveTo>
                  <a:pt x="91202" y="0"/>
                </a:moveTo>
                <a:lnTo>
                  <a:pt x="220102" y="0"/>
                </a:lnTo>
                <a:lnTo>
                  <a:pt x="195165" y="39255"/>
                </a:lnTo>
                <a:cubicBezTo>
                  <a:pt x="156897" y="114951"/>
                  <a:pt x="136800" y="193326"/>
                  <a:pt x="136800" y="273600"/>
                </a:cubicBezTo>
                <a:cubicBezTo>
                  <a:pt x="136800" y="353875"/>
                  <a:pt x="156897" y="432250"/>
                  <a:pt x="195165" y="507945"/>
                </a:cubicBezTo>
                <a:lnTo>
                  <a:pt x="220102" y="547200"/>
                </a:lnTo>
                <a:lnTo>
                  <a:pt x="91202" y="547200"/>
                </a:lnTo>
                <a:cubicBezTo>
                  <a:pt x="40833" y="547200"/>
                  <a:pt x="0" y="506367"/>
                  <a:pt x="0" y="455998"/>
                </a:cubicBezTo>
                <a:lnTo>
                  <a:pt x="0" y="91202"/>
                </a:lnTo>
                <a:cubicBezTo>
                  <a:pt x="0" y="40833"/>
                  <a:pt x="40833" y="0"/>
                  <a:pt x="91202" y="0"/>
                </a:cubicBez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sp>
        <p:nvSpPr>
          <p:cNvPr id="31" name="جواب خطأ 2">
            <a:extLst>
              <a:ext uri="{FF2B5EF4-FFF2-40B4-BE49-F238E27FC236}">
                <a16:creationId xmlns:a16="http://schemas.microsoft.com/office/drawing/2014/main" id="{21A1B915-12CB-8262-6D4E-9FA04BD182CD}"/>
              </a:ext>
            </a:extLst>
          </p:cNvPr>
          <p:cNvSpPr/>
          <p:nvPr/>
        </p:nvSpPr>
        <p:spPr>
          <a:xfrm>
            <a:off x="3223200" y="5207400"/>
            <a:ext cx="5745600" cy="547200"/>
          </a:xfrm>
          <a:custGeom>
            <a:avLst/>
            <a:gdLst>
              <a:gd name="connsiteX0" fmla="*/ 83302 w 5745600"/>
              <a:gd name="connsiteY0" fmla="*/ 0 h 547200"/>
              <a:gd name="connsiteX1" fmla="*/ 5662298 w 5745600"/>
              <a:gd name="connsiteY1" fmla="*/ 0 h 547200"/>
              <a:gd name="connsiteX2" fmla="*/ 5687235 w 5745600"/>
              <a:gd name="connsiteY2" fmla="*/ 39255 h 547200"/>
              <a:gd name="connsiteX3" fmla="*/ 5745600 w 5745600"/>
              <a:gd name="connsiteY3" fmla="*/ 273600 h 547200"/>
              <a:gd name="connsiteX4" fmla="*/ 5687235 w 5745600"/>
              <a:gd name="connsiteY4" fmla="*/ 507945 h 547200"/>
              <a:gd name="connsiteX5" fmla="*/ 5662298 w 5745600"/>
              <a:gd name="connsiteY5" fmla="*/ 547200 h 547200"/>
              <a:gd name="connsiteX6" fmla="*/ 83302 w 5745600"/>
              <a:gd name="connsiteY6" fmla="*/ 547200 h 547200"/>
              <a:gd name="connsiteX7" fmla="*/ 58365 w 5745600"/>
              <a:gd name="connsiteY7" fmla="*/ 507945 h 547200"/>
              <a:gd name="connsiteX8" fmla="*/ 0 w 5745600"/>
              <a:gd name="connsiteY8" fmla="*/ 273600 h 547200"/>
              <a:gd name="connsiteX9" fmla="*/ 58365 w 5745600"/>
              <a:gd name="connsiteY9" fmla="*/ 39255 h 547200"/>
              <a:gd name="connsiteX10" fmla="*/ 83302 w 5745600"/>
              <a:gd name="connsiteY10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45600" h="547200">
                <a:moveTo>
                  <a:pt x="83302" y="0"/>
                </a:moveTo>
                <a:lnTo>
                  <a:pt x="5662298" y="0"/>
                </a:lnTo>
                <a:lnTo>
                  <a:pt x="5687235" y="39255"/>
                </a:lnTo>
                <a:cubicBezTo>
                  <a:pt x="5725503" y="114951"/>
                  <a:pt x="5745600" y="193326"/>
                  <a:pt x="5745600" y="273600"/>
                </a:cubicBezTo>
                <a:cubicBezTo>
                  <a:pt x="5745600" y="353875"/>
                  <a:pt x="5725503" y="432250"/>
                  <a:pt x="5687235" y="507945"/>
                </a:cubicBezTo>
                <a:lnTo>
                  <a:pt x="5662298" y="547200"/>
                </a:lnTo>
                <a:lnTo>
                  <a:pt x="83302" y="547200"/>
                </a:lnTo>
                <a:lnTo>
                  <a:pt x="58365" y="507945"/>
                </a:lnTo>
                <a:cubicBezTo>
                  <a:pt x="20097" y="432250"/>
                  <a:pt x="0" y="353875"/>
                  <a:pt x="0" y="273600"/>
                </a:cubicBezTo>
                <a:cubicBezTo>
                  <a:pt x="0" y="193326"/>
                  <a:pt x="20097" y="114951"/>
                  <a:pt x="58365" y="39255"/>
                </a:cubicBezTo>
                <a:lnTo>
                  <a:pt x="83302" y="0"/>
                </a:lnTo>
                <a:close/>
              </a:path>
            </a:pathLst>
          </a:custGeom>
          <a:solidFill>
            <a:srgbClr val="00642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 rtl="0"/>
            <a:r>
              <a:rPr lang="ar-JO" sz="2800" dirty="0">
                <a:solidFill>
                  <a:schemeClr val="bg1"/>
                </a:solidFill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cs typeface="AF_Najed" pitchFamily="2" charset="-78"/>
              </a:rPr>
              <a:t>البداوة</a:t>
            </a:r>
          </a:p>
        </p:txBody>
      </p:sp>
      <p:sp>
        <p:nvSpPr>
          <p:cNvPr id="32" name="خطأ 2-1">
            <a:extLst>
              <a:ext uri="{FF2B5EF4-FFF2-40B4-BE49-F238E27FC236}">
                <a16:creationId xmlns:a16="http://schemas.microsoft.com/office/drawing/2014/main" id="{76CFA7CD-3A82-8B3D-88CC-BED85FB96CE5}"/>
              </a:ext>
            </a:extLst>
          </p:cNvPr>
          <p:cNvSpPr/>
          <p:nvPr/>
        </p:nvSpPr>
        <p:spPr>
          <a:xfrm>
            <a:off x="8874612" y="5207400"/>
            <a:ext cx="220102" cy="547200"/>
          </a:xfrm>
          <a:custGeom>
            <a:avLst/>
            <a:gdLst>
              <a:gd name="connsiteX0" fmla="*/ 0 w 220102"/>
              <a:gd name="connsiteY0" fmla="*/ 0 h 547200"/>
              <a:gd name="connsiteX1" fmla="*/ 128900 w 220102"/>
              <a:gd name="connsiteY1" fmla="*/ 0 h 547200"/>
              <a:gd name="connsiteX2" fmla="*/ 220102 w 220102"/>
              <a:gd name="connsiteY2" fmla="*/ 91202 h 547200"/>
              <a:gd name="connsiteX3" fmla="*/ 220102 w 220102"/>
              <a:gd name="connsiteY3" fmla="*/ 455998 h 547200"/>
              <a:gd name="connsiteX4" fmla="*/ 128900 w 220102"/>
              <a:gd name="connsiteY4" fmla="*/ 547200 h 547200"/>
              <a:gd name="connsiteX5" fmla="*/ 0 w 220102"/>
              <a:gd name="connsiteY5" fmla="*/ 547200 h 547200"/>
              <a:gd name="connsiteX6" fmla="*/ 24937 w 220102"/>
              <a:gd name="connsiteY6" fmla="*/ 507945 h 547200"/>
              <a:gd name="connsiteX7" fmla="*/ 83302 w 220102"/>
              <a:gd name="connsiteY7" fmla="*/ 273600 h 547200"/>
              <a:gd name="connsiteX8" fmla="*/ 24937 w 220102"/>
              <a:gd name="connsiteY8" fmla="*/ 39255 h 547200"/>
              <a:gd name="connsiteX9" fmla="*/ 0 w 220102"/>
              <a:gd name="connsiteY9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102" h="547200">
                <a:moveTo>
                  <a:pt x="0" y="0"/>
                </a:moveTo>
                <a:lnTo>
                  <a:pt x="128900" y="0"/>
                </a:lnTo>
                <a:cubicBezTo>
                  <a:pt x="179269" y="0"/>
                  <a:pt x="220102" y="40833"/>
                  <a:pt x="220102" y="91202"/>
                </a:cubicBezTo>
                <a:lnTo>
                  <a:pt x="220102" y="455998"/>
                </a:lnTo>
                <a:cubicBezTo>
                  <a:pt x="220102" y="506367"/>
                  <a:pt x="179269" y="547200"/>
                  <a:pt x="128900" y="547200"/>
                </a:cubicBezTo>
                <a:lnTo>
                  <a:pt x="0" y="547200"/>
                </a:lnTo>
                <a:lnTo>
                  <a:pt x="24937" y="507945"/>
                </a:lnTo>
                <a:cubicBezTo>
                  <a:pt x="63205" y="432250"/>
                  <a:pt x="83302" y="353875"/>
                  <a:pt x="83302" y="273600"/>
                </a:cubicBezTo>
                <a:cubicBezTo>
                  <a:pt x="83302" y="193326"/>
                  <a:pt x="63205" y="114951"/>
                  <a:pt x="24937" y="39255"/>
                </a:cubicBezTo>
                <a:lnTo>
                  <a:pt x="0" y="0"/>
                </a:ln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 rtl="0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sp>
        <p:nvSpPr>
          <p:cNvPr id="33" name="خطأ 2-2">
            <a:extLst>
              <a:ext uri="{FF2B5EF4-FFF2-40B4-BE49-F238E27FC236}">
                <a16:creationId xmlns:a16="http://schemas.microsoft.com/office/drawing/2014/main" id="{BB33B4B4-857B-846E-8DEE-460EF454485C}"/>
              </a:ext>
            </a:extLst>
          </p:cNvPr>
          <p:cNvSpPr/>
          <p:nvPr/>
        </p:nvSpPr>
        <p:spPr>
          <a:xfrm>
            <a:off x="3097286" y="5207400"/>
            <a:ext cx="220102" cy="547200"/>
          </a:xfrm>
          <a:custGeom>
            <a:avLst/>
            <a:gdLst>
              <a:gd name="connsiteX0" fmla="*/ 91202 w 220102"/>
              <a:gd name="connsiteY0" fmla="*/ 0 h 547200"/>
              <a:gd name="connsiteX1" fmla="*/ 220102 w 220102"/>
              <a:gd name="connsiteY1" fmla="*/ 0 h 547200"/>
              <a:gd name="connsiteX2" fmla="*/ 195165 w 220102"/>
              <a:gd name="connsiteY2" fmla="*/ 39255 h 547200"/>
              <a:gd name="connsiteX3" fmla="*/ 136800 w 220102"/>
              <a:gd name="connsiteY3" fmla="*/ 273600 h 547200"/>
              <a:gd name="connsiteX4" fmla="*/ 195165 w 220102"/>
              <a:gd name="connsiteY4" fmla="*/ 507945 h 547200"/>
              <a:gd name="connsiteX5" fmla="*/ 220102 w 220102"/>
              <a:gd name="connsiteY5" fmla="*/ 547200 h 547200"/>
              <a:gd name="connsiteX6" fmla="*/ 91202 w 220102"/>
              <a:gd name="connsiteY6" fmla="*/ 547200 h 547200"/>
              <a:gd name="connsiteX7" fmla="*/ 0 w 220102"/>
              <a:gd name="connsiteY7" fmla="*/ 455998 h 547200"/>
              <a:gd name="connsiteX8" fmla="*/ 0 w 220102"/>
              <a:gd name="connsiteY8" fmla="*/ 91202 h 547200"/>
              <a:gd name="connsiteX9" fmla="*/ 91202 w 220102"/>
              <a:gd name="connsiteY9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102" h="547200">
                <a:moveTo>
                  <a:pt x="91202" y="0"/>
                </a:moveTo>
                <a:lnTo>
                  <a:pt x="220102" y="0"/>
                </a:lnTo>
                <a:lnTo>
                  <a:pt x="195165" y="39255"/>
                </a:lnTo>
                <a:cubicBezTo>
                  <a:pt x="156897" y="114951"/>
                  <a:pt x="136800" y="193326"/>
                  <a:pt x="136800" y="273600"/>
                </a:cubicBezTo>
                <a:cubicBezTo>
                  <a:pt x="136800" y="353875"/>
                  <a:pt x="156897" y="432250"/>
                  <a:pt x="195165" y="507945"/>
                </a:cubicBezTo>
                <a:lnTo>
                  <a:pt x="220102" y="547200"/>
                </a:lnTo>
                <a:lnTo>
                  <a:pt x="91202" y="547200"/>
                </a:lnTo>
                <a:cubicBezTo>
                  <a:pt x="40833" y="547200"/>
                  <a:pt x="0" y="506367"/>
                  <a:pt x="0" y="455998"/>
                </a:cubicBezTo>
                <a:lnTo>
                  <a:pt x="0" y="91202"/>
                </a:lnTo>
                <a:cubicBezTo>
                  <a:pt x="0" y="40833"/>
                  <a:pt x="40833" y="0"/>
                  <a:pt x="91202" y="0"/>
                </a:cubicBez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 rtl="0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grpSp>
        <p:nvGrpSpPr>
          <p:cNvPr id="43" name="التالي">
            <a:extLst>
              <a:ext uri="{FF2B5EF4-FFF2-40B4-BE49-F238E27FC236}">
                <a16:creationId xmlns:a16="http://schemas.microsoft.com/office/drawing/2014/main" id="{698892F5-A796-FEC8-61C8-7CB75C81E96B}"/>
              </a:ext>
            </a:extLst>
          </p:cNvPr>
          <p:cNvGrpSpPr/>
          <p:nvPr/>
        </p:nvGrpSpPr>
        <p:grpSpPr>
          <a:xfrm>
            <a:off x="5348680" y="6096600"/>
            <a:ext cx="1494641" cy="547200"/>
            <a:chOff x="5348680" y="6096600"/>
            <a:chExt cx="1494641" cy="547200"/>
          </a:xfrm>
        </p:grpSpPr>
        <p:sp>
          <p:nvSpPr>
            <p:cNvPr id="42" name="1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83496130-1444-43F7-ED35-7F2A2D832A43}"/>
                </a:ext>
              </a:extLst>
            </p:cNvPr>
            <p:cNvSpPr/>
            <p:nvPr/>
          </p:nvSpPr>
          <p:spPr>
            <a:xfrm>
              <a:off x="5446200" y="6096600"/>
              <a:ext cx="1299600" cy="547200"/>
            </a:xfrm>
            <a:custGeom>
              <a:avLst/>
              <a:gdLst>
                <a:gd name="connsiteX0" fmla="*/ 90128 w 1299600"/>
                <a:gd name="connsiteY0" fmla="*/ 0 h 547200"/>
                <a:gd name="connsiteX1" fmla="*/ 1209473 w 1299600"/>
                <a:gd name="connsiteY1" fmla="*/ 0 h 547200"/>
                <a:gd name="connsiteX2" fmla="*/ 1248536 w 1299600"/>
                <a:gd name="connsiteY2" fmla="*/ 60605 h 547200"/>
                <a:gd name="connsiteX3" fmla="*/ 1299600 w 1299600"/>
                <a:gd name="connsiteY3" fmla="*/ 273600 h 547200"/>
                <a:gd name="connsiteX4" fmla="*/ 1248536 w 1299600"/>
                <a:gd name="connsiteY4" fmla="*/ 486595 h 547200"/>
                <a:gd name="connsiteX5" fmla="*/ 1209473 w 1299600"/>
                <a:gd name="connsiteY5" fmla="*/ 547200 h 547200"/>
                <a:gd name="connsiteX6" fmla="*/ 90128 w 1299600"/>
                <a:gd name="connsiteY6" fmla="*/ 547200 h 547200"/>
                <a:gd name="connsiteX7" fmla="*/ 51064 w 1299600"/>
                <a:gd name="connsiteY7" fmla="*/ 486595 h 547200"/>
                <a:gd name="connsiteX8" fmla="*/ 0 w 1299600"/>
                <a:gd name="connsiteY8" fmla="*/ 273600 h 547200"/>
                <a:gd name="connsiteX9" fmla="*/ 51064 w 1299600"/>
                <a:gd name="connsiteY9" fmla="*/ 60605 h 547200"/>
                <a:gd name="connsiteX10" fmla="*/ 90128 w 1299600"/>
                <a:gd name="connsiteY10" fmla="*/ 0 h 54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99600" h="547200">
                  <a:moveTo>
                    <a:pt x="90128" y="0"/>
                  </a:moveTo>
                  <a:lnTo>
                    <a:pt x="1209473" y="0"/>
                  </a:lnTo>
                  <a:lnTo>
                    <a:pt x="1248536" y="60605"/>
                  </a:lnTo>
                  <a:cubicBezTo>
                    <a:pt x="1281417" y="126071"/>
                    <a:pt x="1299600" y="198048"/>
                    <a:pt x="1299600" y="273600"/>
                  </a:cubicBezTo>
                  <a:cubicBezTo>
                    <a:pt x="1299600" y="349153"/>
                    <a:pt x="1281417" y="421129"/>
                    <a:pt x="1248536" y="486595"/>
                  </a:cubicBezTo>
                  <a:lnTo>
                    <a:pt x="1209473" y="547200"/>
                  </a:lnTo>
                  <a:lnTo>
                    <a:pt x="90128" y="547200"/>
                  </a:lnTo>
                  <a:lnTo>
                    <a:pt x="51064" y="486595"/>
                  </a:lnTo>
                  <a:cubicBezTo>
                    <a:pt x="18183" y="421129"/>
                    <a:pt x="0" y="349153"/>
                    <a:pt x="0" y="273600"/>
                  </a:cubicBezTo>
                  <a:cubicBezTo>
                    <a:pt x="0" y="198048"/>
                    <a:pt x="18183" y="126071"/>
                    <a:pt x="51064" y="60605"/>
                  </a:cubicBezTo>
                  <a:lnTo>
                    <a:pt x="90128" y="0"/>
                  </a:lnTo>
                  <a:close/>
                </a:path>
              </a:pathLst>
            </a:custGeom>
            <a:solidFill>
              <a:srgbClr val="006424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r>
                <a:rPr lang="ar-JO" sz="2200" dirty="0">
                  <a:solidFill>
                    <a:schemeClr val="bg1"/>
                  </a:solidFill>
                  <a:effectLst>
                    <a:outerShdw blurRad="12700" dist="38100" dir="2700000" algn="tl">
                      <a:srgbClr val="000000">
                        <a:alpha val="43137"/>
                      </a:srgbClr>
                    </a:outerShdw>
                  </a:effectLst>
                  <a:cs typeface="AF_Najed" pitchFamily="2" charset="-78"/>
                </a:rPr>
                <a:t>التالي</a:t>
              </a:r>
            </a:p>
          </p:txBody>
        </p:sp>
        <p:sp>
          <p:nvSpPr>
            <p:cNvPr id="40" name="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8059A562-F793-6C4B-ED6E-D0E8585FF359}"/>
                </a:ext>
              </a:extLst>
            </p:cNvPr>
            <p:cNvSpPr/>
            <p:nvPr/>
          </p:nvSpPr>
          <p:spPr>
            <a:xfrm>
              <a:off x="5348680" y="6096600"/>
              <a:ext cx="192728" cy="547200"/>
            </a:xfrm>
            <a:custGeom>
              <a:avLst/>
              <a:gdLst>
                <a:gd name="connsiteX0" fmla="*/ 91202 w 192728"/>
                <a:gd name="connsiteY0" fmla="*/ 0 h 547200"/>
                <a:gd name="connsiteX1" fmla="*/ 192728 w 192728"/>
                <a:gd name="connsiteY1" fmla="*/ 0 h 547200"/>
                <a:gd name="connsiteX2" fmla="*/ 153664 w 192728"/>
                <a:gd name="connsiteY2" fmla="*/ 60605 h 547200"/>
                <a:gd name="connsiteX3" fmla="*/ 102600 w 192728"/>
                <a:gd name="connsiteY3" fmla="*/ 273600 h 547200"/>
                <a:gd name="connsiteX4" fmla="*/ 153664 w 192728"/>
                <a:gd name="connsiteY4" fmla="*/ 486595 h 547200"/>
                <a:gd name="connsiteX5" fmla="*/ 192728 w 192728"/>
                <a:gd name="connsiteY5" fmla="*/ 547200 h 547200"/>
                <a:gd name="connsiteX6" fmla="*/ 91202 w 192728"/>
                <a:gd name="connsiteY6" fmla="*/ 547200 h 547200"/>
                <a:gd name="connsiteX7" fmla="*/ 0 w 192728"/>
                <a:gd name="connsiteY7" fmla="*/ 455998 h 547200"/>
                <a:gd name="connsiteX8" fmla="*/ 0 w 192728"/>
                <a:gd name="connsiteY8" fmla="*/ 91202 h 547200"/>
                <a:gd name="connsiteX9" fmla="*/ 91202 w 192728"/>
                <a:gd name="connsiteY9" fmla="*/ 0 h 54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2728" h="547200">
                  <a:moveTo>
                    <a:pt x="91202" y="0"/>
                  </a:moveTo>
                  <a:lnTo>
                    <a:pt x="192728" y="0"/>
                  </a:lnTo>
                  <a:lnTo>
                    <a:pt x="153664" y="60605"/>
                  </a:lnTo>
                  <a:cubicBezTo>
                    <a:pt x="120783" y="126071"/>
                    <a:pt x="102600" y="198048"/>
                    <a:pt x="102600" y="273600"/>
                  </a:cubicBezTo>
                  <a:cubicBezTo>
                    <a:pt x="102600" y="349153"/>
                    <a:pt x="120783" y="421129"/>
                    <a:pt x="153664" y="486595"/>
                  </a:cubicBezTo>
                  <a:lnTo>
                    <a:pt x="192728" y="547200"/>
                  </a:lnTo>
                  <a:lnTo>
                    <a:pt x="91202" y="547200"/>
                  </a:lnTo>
                  <a:cubicBezTo>
                    <a:pt x="40833" y="547200"/>
                    <a:pt x="0" y="506367"/>
                    <a:pt x="0" y="455998"/>
                  </a:cubicBezTo>
                  <a:lnTo>
                    <a:pt x="0" y="91202"/>
                  </a:lnTo>
                  <a:cubicBezTo>
                    <a:pt x="0" y="40833"/>
                    <a:pt x="40833" y="0"/>
                    <a:pt x="91202" y="0"/>
                  </a:cubicBezTo>
                  <a:close/>
                </a:path>
              </a:pathLst>
            </a:custGeom>
            <a:solidFill>
              <a:srgbClr val="003D14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sz="2400">
                <a:solidFill>
                  <a:schemeClr val="bg1"/>
                </a:solidFill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cs typeface="AF_Najed" pitchFamily="2" charset="-78"/>
              </a:endParaRPr>
            </a:p>
          </p:txBody>
        </p:sp>
        <p:sp>
          <p:nvSpPr>
            <p:cNvPr id="39" name="3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44B0C642-C238-61BA-E6CD-355D0735D908}"/>
                </a:ext>
              </a:extLst>
            </p:cNvPr>
            <p:cNvSpPr/>
            <p:nvPr/>
          </p:nvSpPr>
          <p:spPr>
            <a:xfrm>
              <a:off x="6650594" y="6096600"/>
              <a:ext cx="192727" cy="547200"/>
            </a:xfrm>
            <a:custGeom>
              <a:avLst/>
              <a:gdLst>
                <a:gd name="connsiteX0" fmla="*/ 0 w 192727"/>
                <a:gd name="connsiteY0" fmla="*/ 0 h 547200"/>
                <a:gd name="connsiteX1" fmla="*/ 101525 w 192727"/>
                <a:gd name="connsiteY1" fmla="*/ 0 h 547200"/>
                <a:gd name="connsiteX2" fmla="*/ 192727 w 192727"/>
                <a:gd name="connsiteY2" fmla="*/ 91202 h 547200"/>
                <a:gd name="connsiteX3" fmla="*/ 192727 w 192727"/>
                <a:gd name="connsiteY3" fmla="*/ 455998 h 547200"/>
                <a:gd name="connsiteX4" fmla="*/ 101525 w 192727"/>
                <a:gd name="connsiteY4" fmla="*/ 547200 h 547200"/>
                <a:gd name="connsiteX5" fmla="*/ 0 w 192727"/>
                <a:gd name="connsiteY5" fmla="*/ 547200 h 547200"/>
                <a:gd name="connsiteX6" fmla="*/ 39063 w 192727"/>
                <a:gd name="connsiteY6" fmla="*/ 486595 h 547200"/>
                <a:gd name="connsiteX7" fmla="*/ 90127 w 192727"/>
                <a:gd name="connsiteY7" fmla="*/ 273600 h 547200"/>
                <a:gd name="connsiteX8" fmla="*/ 39063 w 192727"/>
                <a:gd name="connsiteY8" fmla="*/ 60605 h 547200"/>
                <a:gd name="connsiteX9" fmla="*/ 0 w 192727"/>
                <a:gd name="connsiteY9" fmla="*/ 0 h 54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2727" h="547200">
                  <a:moveTo>
                    <a:pt x="0" y="0"/>
                  </a:moveTo>
                  <a:lnTo>
                    <a:pt x="101525" y="0"/>
                  </a:lnTo>
                  <a:cubicBezTo>
                    <a:pt x="151894" y="0"/>
                    <a:pt x="192727" y="40833"/>
                    <a:pt x="192727" y="91202"/>
                  </a:cubicBezTo>
                  <a:lnTo>
                    <a:pt x="192727" y="455998"/>
                  </a:lnTo>
                  <a:cubicBezTo>
                    <a:pt x="192727" y="506367"/>
                    <a:pt x="151894" y="547200"/>
                    <a:pt x="101525" y="547200"/>
                  </a:cubicBezTo>
                  <a:lnTo>
                    <a:pt x="0" y="547200"/>
                  </a:lnTo>
                  <a:lnTo>
                    <a:pt x="39063" y="486595"/>
                  </a:lnTo>
                  <a:cubicBezTo>
                    <a:pt x="71944" y="421129"/>
                    <a:pt x="90127" y="349153"/>
                    <a:pt x="90127" y="273600"/>
                  </a:cubicBezTo>
                  <a:cubicBezTo>
                    <a:pt x="90127" y="198048"/>
                    <a:pt x="71944" y="126071"/>
                    <a:pt x="39063" y="6060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3D14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sz="2400">
                <a:solidFill>
                  <a:schemeClr val="bg1"/>
                </a:solidFill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cs typeface="AF_Najed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891501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السؤال">
            <a:extLst>
              <a:ext uri="{FF2B5EF4-FFF2-40B4-BE49-F238E27FC236}">
                <a16:creationId xmlns:a16="http://schemas.microsoft.com/office/drawing/2014/main" id="{BCA0F4ED-A7B3-6F32-F66C-C189B5A2632E}"/>
              </a:ext>
            </a:extLst>
          </p:cNvPr>
          <p:cNvSpPr/>
          <p:nvPr/>
        </p:nvSpPr>
        <p:spPr>
          <a:xfrm>
            <a:off x="3223200" y="556200"/>
            <a:ext cx="5745600" cy="2941200"/>
          </a:xfrm>
          <a:custGeom>
            <a:avLst/>
            <a:gdLst>
              <a:gd name="connsiteX0" fmla="*/ 408244 w 5745600"/>
              <a:gd name="connsiteY0" fmla="*/ 0 h 2941200"/>
              <a:gd name="connsiteX1" fmla="*/ 5337356 w 5745600"/>
              <a:gd name="connsiteY1" fmla="*/ 0 h 2941200"/>
              <a:gd name="connsiteX2" fmla="*/ 5398869 w 5745600"/>
              <a:gd name="connsiteY2" fmla="*/ 101253 h 2941200"/>
              <a:gd name="connsiteX3" fmla="*/ 5745600 w 5745600"/>
              <a:gd name="connsiteY3" fmla="*/ 1470600 h 2941200"/>
              <a:gd name="connsiteX4" fmla="*/ 5398869 w 5745600"/>
              <a:gd name="connsiteY4" fmla="*/ 2839947 h 2941200"/>
              <a:gd name="connsiteX5" fmla="*/ 5337356 w 5745600"/>
              <a:gd name="connsiteY5" fmla="*/ 2941200 h 2941200"/>
              <a:gd name="connsiteX6" fmla="*/ 408244 w 5745600"/>
              <a:gd name="connsiteY6" fmla="*/ 2941200 h 2941200"/>
              <a:gd name="connsiteX7" fmla="*/ 346731 w 5745600"/>
              <a:gd name="connsiteY7" fmla="*/ 2839947 h 2941200"/>
              <a:gd name="connsiteX8" fmla="*/ 0 w 5745600"/>
              <a:gd name="connsiteY8" fmla="*/ 1470600 h 2941200"/>
              <a:gd name="connsiteX9" fmla="*/ 346731 w 5745600"/>
              <a:gd name="connsiteY9" fmla="*/ 101253 h 2941200"/>
              <a:gd name="connsiteX10" fmla="*/ 408244 w 5745600"/>
              <a:gd name="connsiteY10" fmla="*/ 0 h 294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45600" h="2941200">
                <a:moveTo>
                  <a:pt x="408244" y="0"/>
                </a:moveTo>
                <a:lnTo>
                  <a:pt x="5337356" y="0"/>
                </a:lnTo>
                <a:lnTo>
                  <a:pt x="5398869" y="101253"/>
                </a:lnTo>
                <a:cubicBezTo>
                  <a:pt x="5619995" y="508309"/>
                  <a:pt x="5745600" y="974786"/>
                  <a:pt x="5745600" y="1470600"/>
                </a:cubicBezTo>
                <a:cubicBezTo>
                  <a:pt x="5745600" y="1966414"/>
                  <a:pt x="5619995" y="2432891"/>
                  <a:pt x="5398869" y="2839947"/>
                </a:cubicBezTo>
                <a:lnTo>
                  <a:pt x="5337356" y="2941200"/>
                </a:lnTo>
                <a:lnTo>
                  <a:pt x="408244" y="2941200"/>
                </a:lnTo>
                <a:lnTo>
                  <a:pt x="346731" y="2839947"/>
                </a:lnTo>
                <a:cubicBezTo>
                  <a:pt x="125605" y="2432891"/>
                  <a:pt x="0" y="1966414"/>
                  <a:pt x="0" y="1470600"/>
                </a:cubicBezTo>
                <a:cubicBezTo>
                  <a:pt x="0" y="974786"/>
                  <a:pt x="125605" y="508309"/>
                  <a:pt x="346731" y="101253"/>
                </a:cubicBezTo>
                <a:lnTo>
                  <a:pt x="408244" y="0"/>
                </a:lnTo>
                <a:close/>
              </a:path>
            </a:pathLst>
          </a:custGeom>
          <a:solidFill>
            <a:srgbClr val="00642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JO" sz="3200" dirty="0">
                <a:solidFill>
                  <a:schemeClr val="bg1"/>
                </a:solidFill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cs typeface="AF_Najed" pitchFamily="2" charset="-78"/>
              </a:rPr>
              <a:t>من هو أول ملوك المملكة العربية السعودية الذي حصل على لقب خادم الحرمين الشريفين؟</a:t>
            </a:r>
          </a:p>
        </p:txBody>
      </p:sp>
      <p:sp>
        <p:nvSpPr>
          <p:cNvPr id="12" name="السؤال 1">
            <a:extLst>
              <a:ext uri="{FF2B5EF4-FFF2-40B4-BE49-F238E27FC236}">
                <a16:creationId xmlns:a16="http://schemas.microsoft.com/office/drawing/2014/main" id="{744BD38D-63A6-C9E6-072D-DC2B6876C308}"/>
              </a:ext>
            </a:extLst>
          </p:cNvPr>
          <p:cNvSpPr/>
          <p:nvPr/>
        </p:nvSpPr>
        <p:spPr>
          <a:xfrm>
            <a:off x="8549670" y="556200"/>
            <a:ext cx="545044" cy="2941200"/>
          </a:xfrm>
          <a:custGeom>
            <a:avLst/>
            <a:gdLst>
              <a:gd name="connsiteX0" fmla="*/ 0 w 545044"/>
              <a:gd name="connsiteY0" fmla="*/ 0 h 2941200"/>
              <a:gd name="connsiteX1" fmla="*/ 169129 w 545044"/>
              <a:gd name="connsiteY1" fmla="*/ 0 h 2941200"/>
              <a:gd name="connsiteX2" fmla="*/ 545044 w 545044"/>
              <a:gd name="connsiteY2" fmla="*/ 375915 h 2941200"/>
              <a:gd name="connsiteX3" fmla="*/ 545044 w 545044"/>
              <a:gd name="connsiteY3" fmla="*/ 2565285 h 2941200"/>
              <a:gd name="connsiteX4" fmla="*/ 169129 w 545044"/>
              <a:gd name="connsiteY4" fmla="*/ 2941200 h 2941200"/>
              <a:gd name="connsiteX5" fmla="*/ 0 w 545044"/>
              <a:gd name="connsiteY5" fmla="*/ 2941200 h 2941200"/>
              <a:gd name="connsiteX6" fmla="*/ 61513 w 545044"/>
              <a:gd name="connsiteY6" fmla="*/ 2839947 h 2941200"/>
              <a:gd name="connsiteX7" fmla="*/ 408244 w 545044"/>
              <a:gd name="connsiteY7" fmla="*/ 1470600 h 2941200"/>
              <a:gd name="connsiteX8" fmla="*/ 61513 w 545044"/>
              <a:gd name="connsiteY8" fmla="*/ 101253 h 2941200"/>
              <a:gd name="connsiteX9" fmla="*/ 0 w 545044"/>
              <a:gd name="connsiteY9" fmla="*/ 0 h 294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5044" h="2941200">
                <a:moveTo>
                  <a:pt x="0" y="0"/>
                </a:moveTo>
                <a:lnTo>
                  <a:pt x="169129" y="0"/>
                </a:lnTo>
                <a:cubicBezTo>
                  <a:pt x="376741" y="0"/>
                  <a:pt x="545044" y="168303"/>
                  <a:pt x="545044" y="375915"/>
                </a:cubicBezTo>
                <a:lnTo>
                  <a:pt x="545044" y="2565285"/>
                </a:lnTo>
                <a:cubicBezTo>
                  <a:pt x="545044" y="2772897"/>
                  <a:pt x="376741" y="2941200"/>
                  <a:pt x="169129" y="2941200"/>
                </a:cubicBezTo>
                <a:lnTo>
                  <a:pt x="0" y="2941200"/>
                </a:lnTo>
                <a:lnTo>
                  <a:pt x="61513" y="2839947"/>
                </a:lnTo>
                <a:cubicBezTo>
                  <a:pt x="282639" y="2432891"/>
                  <a:pt x="408244" y="1966414"/>
                  <a:pt x="408244" y="1470600"/>
                </a:cubicBezTo>
                <a:cubicBezTo>
                  <a:pt x="408244" y="974786"/>
                  <a:pt x="282639" y="508309"/>
                  <a:pt x="61513" y="101253"/>
                </a:cubicBezTo>
                <a:lnTo>
                  <a:pt x="0" y="0"/>
                </a:ln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sp>
        <p:nvSpPr>
          <p:cNvPr id="13" name="السؤال 2">
            <a:extLst>
              <a:ext uri="{FF2B5EF4-FFF2-40B4-BE49-F238E27FC236}">
                <a16:creationId xmlns:a16="http://schemas.microsoft.com/office/drawing/2014/main" id="{904549FD-B59F-D08D-B69A-56F284057D68}"/>
              </a:ext>
            </a:extLst>
          </p:cNvPr>
          <p:cNvSpPr/>
          <p:nvPr/>
        </p:nvSpPr>
        <p:spPr>
          <a:xfrm>
            <a:off x="3097286" y="556200"/>
            <a:ext cx="545044" cy="2941200"/>
          </a:xfrm>
          <a:custGeom>
            <a:avLst/>
            <a:gdLst>
              <a:gd name="connsiteX0" fmla="*/ 375915 w 545044"/>
              <a:gd name="connsiteY0" fmla="*/ 0 h 2941200"/>
              <a:gd name="connsiteX1" fmla="*/ 545044 w 545044"/>
              <a:gd name="connsiteY1" fmla="*/ 0 h 2941200"/>
              <a:gd name="connsiteX2" fmla="*/ 483531 w 545044"/>
              <a:gd name="connsiteY2" fmla="*/ 101253 h 2941200"/>
              <a:gd name="connsiteX3" fmla="*/ 136800 w 545044"/>
              <a:gd name="connsiteY3" fmla="*/ 1470600 h 2941200"/>
              <a:gd name="connsiteX4" fmla="*/ 483531 w 545044"/>
              <a:gd name="connsiteY4" fmla="*/ 2839947 h 2941200"/>
              <a:gd name="connsiteX5" fmla="*/ 545044 w 545044"/>
              <a:gd name="connsiteY5" fmla="*/ 2941200 h 2941200"/>
              <a:gd name="connsiteX6" fmla="*/ 375915 w 545044"/>
              <a:gd name="connsiteY6" fmla="*/ 2941200 h 2941200"/>
              <a:gd name="connsiteX7" fmla="*/ 0 w 545044"/>
              <a:gd name="connsiteY7" fmla="*/ 2565285 h 2941200"/>
              <a:gd name="connsiteX8" fmla="*/ 0 w 545044"/>
              <a:gd name="connsiteY8" fmla="*/ 375915 h 2941200"/>
              <a:gd name="connsiteX9" fmla="*/ 375915 w 545044"/>
              <a:gd name="connsiteY9" fmla="*/ 0 h 294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5044" h="2941200">
                <a:moveTo>
                  <a:pt x="375915" y="0"/>
                </a:moveTo>
                <a:lnTo>
                  <a:pt x="545044" y="0"/>
                </a:lnTo>
                <a:lnTo>
                  <a:pt x="483531" y="101253"/>
                </a:lnTo>
                <a:cubicBezTo>
                  <a:pt x="262405" y="508309"/>
                  <a:pt x="136800" y="974786"/>
                  <a:pt x="136800" y="1470600"/>
                </a:cubicBezTo>
                <a:cubicBezTo>
                  <a:pt x="136800" y="1966414"/>
                  <a:pt x="262405" y="2432891"/>
                  <a:pt x="483531" y="2839947"/>
                </a:cubicBezTo>
                <a:lnTo>
                  <a:pt x="545044" y="2941200"/>
                </a:lnTo>
                <a:lnTo>
                  <a:pt x="375915" y="2941200"/>
                </a:lnTo>
                <a:cubicBezTo>
                  <a:pt x="168303" y="2941200"/>
                  <a:pt x="0" y="2772897"/>
                  <a:pt x="0" y="2565285"/>
                </a:cubicBezTo>
                <a:lnTo>
                  <a:pt x="0" y="375915"/>
                </a:lnTo>
                <a:cubicBezTo>
                  <a:pt x="0" y="168303"/>
                  <a:pt x="168303" y="0"/>
                  <a:pt x="375915" y="0"/>
                </a:cubicBez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sp>
        <p:nvSpPr>
          <p:cNvPr id="26" name="جواب صحيح">
            <a:extLst>
              <a:ext uri="{FF2B5EF4-FFF2-40B4-BE49-F238E27FC236}">
                <a16:creationId xmlns:a16="http://schemas.microsoft.com/office/drawing/2014/main" id="{153A2515-7A2C-7388-E1F0-ACE131B15ADD}"/>
              </a:ext>
            </a:extLst>
          </p:cNvPr>
          <p:cNvSpPr/>
          <p:nvPr/>
        </p:nvSpPr>
        <p:spPr>
          <a:xfrm>
            <a:off x="3223200" y="5207400"/>
            <a:ext cx="5745600" cy="547200"/>
          </a:xfrm>
          <a:custGeom>
            <a:avLst/>
            <a:gdLst>
              <a:gd name="connsiteX0" fmla="*/ 83302 w 5745600"/>
              <a:gd name="connsiteY0" fmla="*/ 0 h 547200"/>
              <a:gd name="connsiteX1" fmla="*/ 5662298 w 5745600"/>
              <a:gd name="connsiteY1" fmla="*/ 0 h 547200"/>
              <a:gd name="connsiteX2" fmla="*/ 5687235 w 5745600"/>
              <a:gd name="connsiteY2" fmla="*/ 39255 h 547200"/>
              <a:gd name="connsiteX3" fmla="*/ 5745600 w 5745600"/>
              <a:gd name="connsiteY3" fmla="*/ 273600 h 547200"/>
              <a:gd name="connsiteX4" fmla="*/ 5687235 w 5745600"/>
              <a:gd name="connsiteY4" fmla="*/ 507945 h 547200"/>
              <a:gd name="connsiteX5" fmla="*/ 5662298 w 5745600"/>
              <a:gd name="connsiteY5" fmla="*/ 547200 h 547200"/>
              <a:gd name="connsiteX6" fmla="*/ 83302 w 5745600"/>
              <a:gd name="connsiteY6" fmla="*/ 547200 h 547200"/>
              <a:gd name="connsiteX7" fmla="*/ 58365 w 5745600"/>
              <a:gd name="connsiteY7" fmla="*/ 507945 h 547200"/>
              <a:gd name="connsiteX8" fmla="*/ 0 w 5745600"/>
              <a:gd name="connsiteY8" fmla="*/ 273600 h 547200"/>
              <a:gd name="connsiteX9" fmla="*/ 58365 w 5745600"/>
              <a:gd name="connsiteY9" fmla="*/ 39255 h 547200"/>
              <a:gd name="connsiteX10" fmla="*/ 83302 w 5745600"/>
              <a:gd name="connsiteY10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45600" h="547200">
                <a:moveTo>
                  <a:pt x="83302" y="0"/>
                </a:moveTo>
                <a:lnTo>
                  <a:pt x="5662298" y="0"/>
                </a:lnTo>
                <a:lnTo>
                  <a:pt x="5687235" y="39255"/>
                </a:lnTo>
                <a:cubicBezTo>
                  <a:pt x="5725503" y="114951"/>
                  <a:pt x="5745600" y="193326"/>
                  <a:pt x="5745600" y="273600"/>
                </a:cubicBezTo>
                <a:cubicBezTo>
                  <a:pt x="5745600" y="353875"/>
                  <a:pt x="5725503" y="432250"/>
                  <a:pt x="5687235" y="507945"/>
                </a:cubicBezTo>
                <a:lnTo>
                  <a:pt x="5662298" y="547200"/>
                </a:lnTo>
                <a:lnTo>
                  <a:pt x="83302" y="547200"/>
                </a:lnTo>
                <a:lnTo>
                  <a:pt x="58365" y="507945"/>
                </a:lnTo>
                <a:cubicBezTo>
                  <a:pt x="20097" y="432250"/>
                  <a:pt x="0" y="353875"/>
                  <a:pt x="0" y="273600"/>
                </a:cubicBezTo>
                <a:cubicBezTo>
                  <a:pt x="0" y="193326"/>
                  <a:pt x="20097" y="114951"/>
                  <a:pt x="58365" y="39255"/>
                </a:cubicBezTo>
                <a:lnTo>
                  <a:pt x="83302" y="0"/>
                </a:lnTo>
                <a:close/>
              </a:path>
            </a:pathLst>
          </a:custGeom>
          <a:solidFill>
            <a:srgbClr val="00642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JO" sz="2800" dirty="0">
                <a:solidFill>
                  <a:schemeClr val="bg1"/>
                </a:solidFill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cs typeface="AF_Najed" pitchFamily="2" charset="-78"/>
              </a:rPr>
              <a:t>الملك الفهد</a:t>
            </a:r>
          </a:p>
        </p:txBody>
      </p:sp>
      <p:sp>
        <p:nvSpPr>
          <p:cNvPr id="23" name="صحيح 1">
            <a:extLst>
              <a:ext uri="{FF2B5EF4-FFF2-40B4-BE49-F238E27FC236}">
                <a16:creationId xmlns:a16="http://schemas.microsoft.com/office/drawing/2014/main" id="{3685DC00-E367-FEE0-0BA7-D896DEBCD3B4}"/>
              </a:ext>
            </a:extLst>
          </p:cNvPr>
          <p:cNvSpPr/>
          <p:nvPr/>
        </p:nvSpPr>
        <p:spPr>
          <a:xfrm>
            <a:off x="8874612" y="5207400"/>
            <a:ext cx="220102" cy="547200"/>
          </a:xfrm>
          <a:custGeom>
            <a:avLst/>
            <a:gdLst>
              <a:gd name="connsiteX0" fmla="*/ 0 w 220102"/>
              <a:gd name="connsiteY0" fmla="*/ 0 h 547200"/>
              <a:gd name="connsiteX1" fmla="*/ 128900 w 220102"/>
              <a:gd name="connsiteY1" fmla="*/ 0 h 547200"/>
              <a:gd name="connsiteX2" fmla="*/ 220102 w 220102"/>
              <a:gd name="connsiteY2" fmla="*/ 91202 h 547200"/>
              <a:gd name="connsiteX3" fmla="*/ 220102 w 220102"/>
              <a:gd name="connsiteY3" fmla="*/ 455998 h 547200"/>
              <a:gd name="connsiteX4" fmla="*/ 128900 w 220102"/>
              <a:gd name="connsiteY4" fmla="*/ 547200 h 547200"/>
              <a:gd name="connsiteX5" fmla="*/ 0 w 220102"/>
              <a:gd name="connsiteY5" fmla="*/ 547200 h 547200"/>
              <a:gd name="connsiteX6" fmla="*/ 24937 w 220102"/>
              <a:gd name="connsiteY6" fmla="*/ 507945 h 547200"/>
              <a:gd name="connsiteX7" fmla="*/ 83302 w 220102"/>
              <a:gd name="connsiteY7" fmla="*/ 273600 h 547200"/>
              <a:gd name="connsiteX8" fmla="*/ 24937 w 220102"/>
              <a:gd name="connsiteY8" fmla="*/ 39255 h 547200"/>
              <a:gd name="connsiteX9" fmla="*/ 0 w 220102"/>
              <a:gd name="connsiteY9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102" h="547200">
                <a:moveTo>
                  <a:pt x="0" y="0"/>
                </a:moveTo>
                <a:lnTo>
                  <a:pt x="128900" y="0"/>
                </a:lnTo>
                <a:cubicBezTo>
                  <a:pt x="179269" y="0"/>
                  <a:pt x="220102" y="40833"/>
                  <a:pt x="220102" y="91202"/>
                </a:cubicBezTo>
                <a:lnTo>
                  <a:pt x="220102" y="455998"/>
                </a:lnTo>
                <a:cubicBezTo>
                  <a:pt x="220102" y="506367"/>
                  <a:pt x="179269" y="547200"/>
                  <a:pt x="128900" y="547200"/>
                </a:cubicBezTo>
                <a:lnTo>
                  <a:pt x="0" y="547200"/>
                </a:lnTo>
                <a:lnTo>
                  <a:pt x="24937" y="507945"/>
                </a:lnTo>
                <a:cubicBezTo>
                  <a:pt x="63205" y="432250"/>
                  <a:pt x="83302" y="353875"/>
                  <a:pt x="83302" y="273600"/>
                </a:cubicBezTo>
                <a:cubicBezTo>
                  <a:pt x="83302" y="193326"/>
                  <a:pt x="63205" y="114951"/>
                  <a:pt x="24937" y="39255"/>
                </a:cubicBezTo>
                <a:lnTo>
                  <a:pt x="0" y="0"/>
                </a:ln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sp>
        <p:nvSpPr>
          <p:cNvPr id="24" name="صحيح 2">
            <a:extLst>
              <a:ext uri="{FF2B5EF4-FFF2-40B4-BE49-F238E27FC236}">
                <a16:creationId xmlns:a16="http://schemas.microsoft.com/office/drawing/2014/main" id="{718B0EEE-7808-D2AA-59CF-C967F6A9EF88}"/>
              </a:ext>
            </a:extLst>
          </p:cNvPr>
          <p:cNvSpPr/>
          <p:nvPr/>
        </p:nvSpPr>
        <p:spPr>
          <a:xfrm>
            <a:off x="3097286" y="5207400"/>
            <a:ext cx="220102" cy="547200"/>
          </a:xfrm>
          <a:custGeom>
            <a:avLst/>
            <a:gdLst>
              <a:gd name="connsiteX0" fmla="*/ 91202 w 220102"/>
              <a:gd name="connsiteY0" fmla="*/ 0 h 547200"/>
              <a:gd name="connsiteX1" fmla="*/ 220102 w 220102"/>
              <a:gd name="connsiteY1" fmla="*/ 0 h 547200"/>
              <a:gd name="connsiteX2" fmla="*/ 195165 w 220102"/>
              <a:gd name="connsiteY2" fmla="*/ 39255 h 547200"/>
              <a:gd name="connsiteX3" fmla="*/ 136800 w 220102"/>
              <a:gd name="connsiteY3" fmla="*/ 273600 h 547200"/>
              <a:gd name="connsiteX4" fmla="*/ 195165 w 220102"/>
              <a:gd name="connsiteY4" fmla="*/ 507945 h 547200"/>
              <a:gd name="connsiteX5" fmla="*/ 220102 w 220102"/>
              <a:gd name="connsiteY5" fmla="*/ 547200 h 547200"/>
              <a:gd name="connsiteX6" fmla="*/ 91202 w 220102"/>
              <a:gd name="connsiteY6" fmla="*/ 547200 h 547200"/>
              <a:gd name="connsiteX7" fmla="*/ 0 w 220102"/>
              <a:gd name="connsiteY7" fmla="*/ 455998 h 547200"/>
              <a:gd name="connsiteX8" fmla="*/ 0 w 220102"/>
              <a:gd name="connsiteY8" fmla="*/ 91202 h 547200"/>
              <a:gd name="connsiteX9" fmla="*/ 91202 w 220102"/>
              <a:gd name="connsiteY9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102" h="547200">
                <a:moveTo>
                  <a:pt x="91202" y="0"/>
                </a:moveTo>
                <a:lnTo>
                  <a:pt x="220102" y="0"/>
                </a:lnTo>
                <a:lnTo>
                  <a:pt x="195165" y="39255"/>
                </a:lnTo>
                <a:cubicBezTo>
                  <a:pt x="156897" y="114951"/>
                  <a:pt x="136800" y="193326"/>
                  <a:pt x="136800" y="273600"/>
                </a:cubicBezTo>
                <a:cubicBezTo>
                  <a:pt x="136800" y="353875"/>
                  <a:pt x="156897" y="432250"/>
                  <a:pt x="195165" y="507945"/>
                </a:cubicBezTo>
                <a:lnTo>
                  <a:pt x="220102" y="547200"/>
                </a:lnTo>
                <a:lnTo>
                  <a:pt x="91202" y="547200"/>
                </a:lnTo>
                <a:cubicBezTo>
                  <a:pt x="40833" y="547200"/>
                  <a:pt x="0" y="506367"/>
                  <a:pt x="0" y="455998"/>
                </a:cubicBezTo>
                <a:lnTo>
                  <a:pt x="0" y="91202"/>
                </a:lnTo>
                <a:cubicBezTo>
                  <a:pt x="0" y="40833"/>
                  <a:pt x="40833" y="0"/>
                  <a:pt x="91202" y="0"/>
                </a:cubicBez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sp>
        <p:nvSpPr>
          <p:cNvPr id="28" name="جواب خطأ 1">
            <a:extLst>
              <a:ext uri="{FF2B5EF4-FFF2-40B4-BE49-F238E27FC236}">
                <a16:creationId xmlns:a16="http://schemas.microsoft.com/office/drawing/2014/main" id="{7C54DC08-335D-A09F-C5E3-BF718B37BD0B}"/>
              </a:ext>
            </a:extLst>
          </p:cNvPr>
          <p:cNvSpPr/>
          <p:nvPr/>
        </p:nvSpPr>
        <p:spPr>
          <a:xfrm>
            <a:off x="3223200" y="3839400"/>
            <a:ext cx="5745600" cy="547200"/>
          </a:xfrm>
          <a:custGeom>
            <a:avLst/>
            <a:gdLst>
              <a:gd name="connsiteX0" fmla="*/ 83302 w 5745600"/>
              <a:gd name="connsiteY0" fmla="*/ 0 h 547200"/>
              <a:gd name="connsiteX1" fmla="*/ 5662298 w 5745600"/>
              <a:gd name="connsiteY1" fmla="*/ 0 h 547200"/>
              <a:gd name="connsiteX2" fmla="*/ 5687235 w 5745600"/>
              <a:gd name="connsiteY2" fmla="*/ 39255 h 547200"/>
              <a:gd name="connsiteX3" fmla="*/ 5745600 w 5745600"/>
              <a:gd name="connsiteY3" fmla="*/ 273600 h 547200"/>
              <a:gd name="connsiteX4" fmla="*/ 5687235 w 5745600"/>
              <a:gd name="connsiteY4" fmla="*/ 507945 h 547200"/>
              <a:gd name="connsiteX5" fmla="*/ 5662298 w 5745600"/>
              <a:gd name="connsiteY5" fmla="*/ 547200 h 547200"/>
              <a:gd name="connsiteX6" fmla="*/ 83302 w 5745600"/>
              <a:gd name="connsiteY6" fmla="*/ 547200 h 547200"/>
              <a:gd name="connsiteX7" fmla="*/ 58365 w 5745600"/>
              <a:gd name="connsiteY7" fmla="*/ 507945 h 547200"/>
              <a:gd name="connsiteX8" fmla="*/ 0 w 5745600"/>
              <a:gd name="connsiteY8" fmla="*/ 273600 h 547200"/>
              <a:gd name="connsiteX9" fmla="*/ 58365 w 5745600"/>
              <a:gd name="connsiteY9" fmla="*/ 39255 h 547200"/>
              <a:gd name="connsiteX10" fmla="*/ 83302 w 5745600"/>
              <a:gd name="connsiteY10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45600" h="547200">
                <a:moveTo>
                  <a:pt x="83302" y="0"/>
                </a:moveTo>
                <a:lnTo>
                  <a:pt x="5662298" y="0"/>
                </a:lnTo>
                <a:lnTo>
                  <a:pt x="5687235" y="39255"/>
                </a:lnTo>
                <a:cubicBezTo>
                  <a:pt x="5725503" y="114951"/>
                  <a:pt x="5745600" y="193326"/>
                  <a:pt x="5745600" y="273600"/>
                </a:cubicBezTo>
                <a:cubicBezTo>
                  <a:pt x="5745600" y="353875"/>
                  <a:pt x="5725503" y="432250"/>
                  <a:pt x="5687235" y="507945"/>
                </a:cubicBezTo>
                <a:lnTo>
                  <a:pt x="5662298" y="547200"/>
                </a:lnTo>
                <a:lnTo>
                  <a:pt x="83302" y="547200"/>
                </a:lnTo>
                <a:lnTo>
                  <a:pt x="58365" y="507945"/>
                </a:lnTo>
                <a:cubicBezTo>
                  <a:pt x="20097" y="432250"/>
                  <a:pt x="0" y="353875"/>
                  <a:pt x="0" y="273600"/>
                </a:cubicBezTo>
                <a:cubicBezTo>
                  <a:pt x="0" y="193326"/>
                  <a:pt x="20097" y="114951"/>
                  <a:pt x="58365" y="39255"/>
                </a:cubicBezTo>
                <a:lnTo>
                  <a:pt x="83302" y="0"/>
                </a:lnTo>
                <a:close/>
              </a:path>
            </a:pathLst>
          </a:custGeom>
          <a:solidFill>
            <a:srgbClr val="00642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JO" sz="2800" dirty="0">
                <a:solidFill>
                  <a:schemeClr val="bg1"/>
                </a:solidFill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cs typeface="AF_Najed" pitchFamily="2" charset="-78"/>
              </a:rPr>
              <a:t>الملك عبد العزيز</a:t>
            </a:r>
          </a:p>
        </p:txBody>
      </p:sp>
      <p:sp>
        <p:nvSpPr>
          <p:cNvPr id="29" name="خطأ 1-1">
            <a:extLst>
              <a:ext uri="{FF2B5EF4-FFF2-40B4-BE49-F238E27FC236}">
                <a16:creationId xmlns:a16="http://schemas.microsoft.com/office/drawing/2014/main" id="{7CF0DBBD-1632-BC8B-336B-E54B07AB7674}"/>
              </a:ext>
            </a:extLst>
          </p:cNvPr>
          <p:cNvSpPr/>
          <p:nvPr/>
        </p:nvSpPr>
        <p:spPr>
          <a:xfrm>
            <a:off x="8874612" y="3839400"/>
            <a:ext cx="220102" cy="547200"/>
          </a:xfrm>
          <a:custGeom>
            <a:avLst/>
            <a:gdLst>
              <a:gd name="connsiteX0" fmla="*/ 0 w 220102"/>
              <a:gd name="connsiteY0" fmla="*/ 0 h 547200"/>
              <a:gd name="connsiteX1" fmla="*/ 128900 w 220102"/>
              <a:gd name="connsiteY1" fmla="*/ 0 h 547200"/>
              <a:gd name="connsiteX2" fmla="*/ 220102 w 220102"/>
              <a:gd name="connsiteY2" fmla="*/ 91202 h 547200"/>
              <a:gd name="connsiteX3" fmla="*/ 220102 w 220102"/>
              <a:gd name="connsiteY3" fmla="*/ 455998 h 547200"/>
              <a:gd name="connsiteX4" fmla="*/ 128900 w 220102"/>
              <a:gd name="connsiteY4" fmla="*/ 547200 h 547200"/>
              <a:gd name="connsiteX5" fmla="*/ 0 w 220102"/>
              <a:gd name="connsiteY5" fmla="*/ 547200 h 547200"/>
              <a:gd name="connsiteX6" fmla="*/ 24937 w 220102"/>
              <a:gd name="connsiteY6" fmla="*/ 507945 h 547200"/>
              <a:gd name="connsiteX7" fmla="*/ 83302 w 220102"/>
              <a:gd name="connsiteY7" fmla="*/ 273600 h 547200"/>
              <a:gd name="connsiteX8" fmla="*/ 24937 w 220102"/>
              <a:gd name="connsiteY8" fmla="*/ 39255 h 547200"/>
              <a:gd name="connsiteX9" fmla="*/ 0 w 220102"/>
              <a:gd name="connsiteY9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102" h="547200">
                <a:moveTo>
                  <a:pt x="0" y="0"/>
                </a:moveTo>
                <a:lnTo>
                  <a:pt x="128900" y="0"/>
                </a:lnTo>
                <a:cubicBezTo>
                  <a:pt x="179269" y="0"/>
                  <a:pt x="220102" y="40833"/>
                  <a:pt x="220102" y="91202"/>
                </a:cubicBezTo>
                <a:lnTo>
                  <a:pt x="220102" y="455998"/>
                </a:lnTo>
                <a:cubicBezTo>
                  <a:pt x="220102" y="506367"/>
                  <a:pt x="179269" y="547200"/>
                  <a:pt x="128900" y="547200"/>
                </a:cubicBezTo>
                <a:lnTo>
                  <a:pt x="0" y="547200"/>
                </a:lnTo>
                <a:lnTo>
                  <a:pt x="24937" y="507945"/>
                </a:lnTo>
                <a:cubicBezTo>
                  <a:pt x="63205" y="432250"/>
                  <a:pt x="83302" y="353875"/>
                  <a:pt x="83302" y="273600"/>
                </a:cubicBezTo>
                <a:cubicBezTo>
                  <a:pt x="83302" y="193326"/>
                  <a:pt x="63205" y="114951"/>
                  <a:pt x="24937" y="39255"/>
                </a:cubicBezTo>
                <a:lnTo>
                  <a:pt x="0" y="0"/>
                </a:ln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sp>
        <p:nvSpPr>
          <p:cNvPr id="30" name="خطأ 2-1">
            <a:extLst>
              <a:ext uri="{FF2B5EF4-FFF2-40B4-BE49-F238E27FC236}">
                <a16:creationId xmlns:a16="http://schemas.microsoft.com/office/drawing/2014/main" id="{86515A35-BC76-7837-F063-D1EDCF10C375}"/>
              </a:ext>
            </a:extLst>
          </p:cNvPr>
          <p:cNvSpPr/>
          <p:nvPr/>
        </p:nvSpPr>
        <p:spPr>
          <a:xfrm>
            <a:off x="3097286" y="3839400"/>
            <a:ext cx="220102" cy="547200"/>
          </a:xfrm>
          <a:custGeom>
            <a:avLst/>
            <a:gdLst>
              <a:gd name="connsiteX0" fmla="*/ 91202 w 220102"/>
              <a:gd name="connsiteY0" fmla="*/ 0 h 547200"/>
              <a:gd name="connsiteX1" fmla="*/ 220102 w 220102"/>
              <a:gd name="connsiteY1" fmla="*/ 0 h 547200"/>
              <a:gd name="connsiteX2" fmla="*/ 195165 w 220102"/>
              <a:gd name="connsiteY2" fmla="*/ 39255 h 547200"/>
              <a:gd name="connsiteX3" fmla="*/ 136800 w 220102"/>
              <a:gd name="connsiteY3" fmla="*/ 273600 h 547200"/>
              <a:gd name="connsiteX4" fmla="*/ 195165 w 220102"/>
              <a:gd name="connsiteY4" fmla="*/ 507945 h 547200"/>
              <a:gd name="connsiteX5" fmla="*/ 220102 w 220102"/>
              <a:gd name="connsiteY5" fmla="*/ 547200 h 547200"/>
              <a:gd name="connsiteX6" fmla="*/ 91202 w 220102"/>
              <a:gd name="connsiteY6" fmla="*/ 547200 h 547200"/>
              <a:gd name="connsiteX7" fmla="*/ 0 w 220102"/>
              <a:gd name="connsiteY7" fmla="*/ 455998 h 547200"/>
              <a:gd name="connsiteX8" fmla="*/ 0 w 220102"/>
              <a:gd name="connsiteY8" fmla="*/ 91202 h 547200"/>
              <a:gd name="connsiteX9" fmla="*/ 91202 w 220102"/>
              <a:gd name="connsiteY9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102" h="547200">
                <a:moveTo>
                  <a:pt x="91202" y="0"/>
                </a:moveTo>
                <a:lnTo>
                  <a:pt x="220102" y="0"/>
                </a:lnTo>
                <a:lnTo>
                  <a:pt x="195165" y="39255"/>
                </a:lnTo>
                <a:cubicBezTo>
                  <a:pt x="156897" y="114951"/>
                  <a:pt x="136800" y="193326"/>
                  <a:pt x="136800" y="273600"/>
                </a:cubicBezTo>
                <a:cubicBezTo>
                  <a:pt x="136800" y="353875"/>
                  <a:pt x="156897" y="432250"/>
                  <a:pt x="195165" y="507945"/>
                </a:cubicBezTo>
                <a:lnTo>
                  <a:pt x="220102" y="547200"/>
                </a:lnTo>
                <a:lnTo>
                  <a:pt x="91202" y="547200"/>
                </a:lnTo>
                <a:cubicBezTo>
                  <a:pt x="40833" y="547200"/>
                  <a:pt x="0" y="506367"/>
                  <a:pt x="0" y="455998"/>
                </a:cubicBezTo>
                <a:lnTo>
                  <a:pt x="0" y="91202"/>
                </a:lnTo>
                <a:cubicBezTo>
                  <a:pt x="0" y="40833"/>
                  <a:pt x="40833" y="0"/>
                  <a:pt x="91202" y="0"/>
                </a:cubicBez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sp>
        <p:nvSpPr>
          <p:cNvPr id="31" name="جواب خطأ 2">
            <a:extLst>
              <a:ext uri="{FF2B5EF4-FFF2-40B4-BE49-F238E27FC236}">
                <a16:creationId xmlns:a16="http://schemas.microsoft.com/office/drawing/2014/main" id="{21A1B915-12CB-8262-6D4E-9FA04BD182CD}"/>
              </a:ext>
            </a:extLst>
          </p:cNvPr>
          <p:cNvSpPr/>
          <p:nvPr/>
        </p:nvSpPr>
        <p:spPr>
          <a:xfrm>
            <a:off x="3223200" y="4523400"/>
            <a:ext cx="5745600" cy="547200"/>
          </a:xfrm>
          <a:custGeom>
            <a:avLst/>
            <a:gdLst>
              <a:gd name="connsiteX0" fmla="*/ 83302 w 5745600"/>
              <a:gd name="connsiteY0" fmla="*/ 0 h 547200"/>
              <a:gd name="connsiteX1" fmla="*/ 5662298 w 5745600"/>
              <a:gd name="connsiteY1" fmla="*/ 0 h 547200"/>
              <a:gd name="connsiteX2" fmla="*/ 5687235 w 5745600"/>
              <a:gd name="connsiteY2" fmla="*/ 39255 h 547200"/>
              <a:gd name="connsiteX3" fmla="*/ 5745600 w 5745600"/>
              <a:gd name="connsiteY3" fmla="*/ 273600 h 547200"/>
              <a:gd name="connsiteX4" fmla="*/ 5687235 w 5745600"/>
              <a:gd name="connsiteY4" fmla="*/ 507945 h 547200"/>
              <a:gd name="connsiteX5" fmla="*/ 5662298 w 5745600"/>
              <a:gd name="connsiteY5" fmla="*/ 547200 h 547200"/>
              <a:gd name="connsiteX6" fmla="*/ 83302 w 5745600"/>
              <a:gd name="connsiteY6" fmla="*/ 547200 h 547200"/>
              <a:gd name="connsiteX7" fmla="*/ 58365 w 5745600"/>
              <a:gd name="connsiteY7" fmla="*/ 507945 h 547200"/>
              <a:gd name="connsiteX8" fmla="*/ 0 w 5745600"/>
              <a:gd name="connsiteY8" fmla="*/ 273600 h 547200"/>
              <a:gd name="connsiteX9" fmla="*/ 58365 w 5745600"/>
              <a:gd name="connsiteY9" fmla="*/ 39255 h 547200"/>
              <a:gd name="connsiteX10" fmla="*/ 83302 w 5745600"/>
              <a:gd name="connsiteY10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45600" h="547200">
                <a:moveTo>
                  <a:pt x="83302" y="0"/>
                </a:moveTo>
                <a:lnTo>
                  <a:pt x="5662298" y="0"/>
                </a:lnTo>
                <a:lnTo>
                  <a:pt x="5687235" y="39255"/>
                </a:lnTo>
                <a:cubicBezTo>
                  <a:pt x="5725503" y="114951"/>
                  <a:pt x="5745600" y="193326"/>
                  <a:pt x="5745600" y="273600"/>
                </a:cubicBezTo>
                <a:cubicBezTo>
                  <a:pt x="5745600" y="353875"/>
                  <a:pt x="5725503" y="432250"/>
                  <a:pt x="5687235" y="507945"/>
                </a:cubicBezTo>
                <a:lnTo>
                  <a:pt x="5662298" y="547200"/>
                </a:lnTo>
                <a:lnTo>
                  <a:pt x="83302" y="547200"/>
                </a:lnTo>
                <a:lnTo>
                  <a:pt x="58365" y="507945"/>
                </a:lnTo>
                <a:cubicBezTo>
                  <a:pt x="20097" y="432250"/>
                  <a:pt x="0" y="353875"/>
                  <a:pt x="0" y="273600"/>
                </a:cubicBezTo>
                <a:cubicBezTo>
                  <a:pt x="0" y="193326"/>
                  <a:pt x="20097" y="114951"/>
                  <a:pt x="58365" y="39255"/>
                </a:cubicBezTo>
                <a:lnTo>
                  <a:pt x="83302" y="0"/>
                </a:lnTo>
                <a:close/>
              </a:path>
            </a:pathLst>
          </a:custGeom>
          <a:solidFill>
            <a:srgbClr val="00642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JO" sz="2800" dirty="0">
                <a:solidFill>
                  <a:schemeClr val="bg1"/>
                </a:solidFill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cs typeface="AF_Najed" pitchFamily="2" charset="-78"/>
              </a:rPr>
              <a:t>الملك فيصل</a:t>
            </a:r>
          </a:p>
        </p:txBody>
      </p:sp>
      <p:sp>
        <p:nvSpPr>
          <p:cNvPr id="32" name="خطأ 2-1">
            <a:extLst>
              <a:ext uri="{FF2B5EF4-FFF2-40B4-BE49-F238E27FC236}">
                <a16:creationId xmlns:a16="http://schemas.microsoft.com/office/drawing/2014/main" id="{76CFA7CD-3A82-8B3D-88CC-BED85FB96CE5}"/>
              </a:ext>
            </a:extLst>
          </p:cNvPr>
          <p:cNvSpPr/>
          <p:nvPr/>
        </p:nvSpPr>
        <p:spPr>
          <a:xfrm>
            <a:off x="8874612" y="4523400"/>
            <a:ext cx="220102" cy="547200"/>
          </a:xfrm>
          <a:custGeom>
            <a:avLst/>
            <a:gdLst>
              <a:gd name="connsiteX0" fmla="*/ 0 w 220102"/>
              <a:gd name="connsiteY0" fmla="*/ 0 h 547200"/>
              <a:gd name="connsiteX1" fmla="*/ 128900 w 220102"/>
              <a:gd name="connsiteY1" fmla="*/ 0 h 547200"/>
              <a:gd name="connsiteX2" fmla="*/ 220102 w 220102"/>
              <a:gd name="connsiteY2" fmla="*/ 91202 h 547200"/>
              <a:gd name="connsiteX3" fmla="*/ 220102 w 220102"/>
              <a:gd name="connsiteY3" fmla="*/ 455998 h 547200"/>
              <a:gd name="connsiteX4" fmla="*/ 128900 w 220102"/>
              <a:gd name="connsiteY4" fmla="*/ 547200 h 547200"/>
              <a:gd name="connsiteX5" fmla="*/ 0 w 220102"/>
              <a:gd name="connsiteY5" fmla="*/ 547200 h 547200"/>
              <a:gd name="connsiteX6" fmla="*/ 24937 w 220102"/>
              <a:gd name="connsiteY6" fmla="*/ 507945 h 547200"/>
              <a:gd name="connsiteX7" fmla="*/ 83302 w 220102"/>
              <a:gd name="connsiteY7" fmla="*/ 273600 h 547200"/>
              <a:gd name="connsiteX8" fmla="*/ 24937 w 220102"/>
              <a:gd name="connsiteY8" fmla="*/ 39255 h 547200"/>
              <a:gd name="connsiteX9" fmla="*/ 0 w 220102"/>
              <a:gd name="connsiteY9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102" h="547200">
                <a:moveTo>
                  <a:pt x="0" y="0"/>
                </a:moveTo>
                <a:lnTo>
                  <a:pt x="128900" y="0"/>
                </a:lnTo>
                <a:cubicBezTo>
                  <a:pt x="179269" y="0"/>
                  <a:pt x="220102" y="40833"/>
                  <a:pt x="220102" y="91202"/>
                </a:cubicBezTo>
                <a:lnTo>
                  <a:pt x="220102" y="455998"/>
                </a:lnTo>
                <a:cubicBezTo>
                  <a:pt x="220102" y="506367"/>
                  <a:pt x="179269" y="547200"/>
                  <a:pt x="128900" y="547200"/>
                </a:cubicBezTo>
                <a:lnTo>
                  <a:pt x="0" y="547200"/>
                </a:lnTo>
                <a:lnTo>
                  <a:pt x="24937" y="507945"/>
                </a:lnTo>
                <a:cubicBezTo>
                  <a:pt x="63205" y="432250"/>
                  <a:pt x="83302" y="353875"/>
                  <a:pt x="83302" y="273600"/>
                </a:cubicBezTo>
                <a:cubicBezTo>
                  <a:pt x="83302" y="193326"/>
                  <a:pt x="63205" y="114951"/>
                  <a:pt x="24937" y="39255"/>
                </a:cubicBezTo>
                <a:lnTo>
                  <a:pt x="0" y="0"/>
                </a:ln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 rtl="0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sp>
        <p:nvSpPr>
          <p:cNvPr id="33" name="خطأ 2-2">
            <a:extLst>
              <a:ext uri="{FF2B5EF4-FFF2-40B4-BE49-F238E27FC236}">
                <a16:creationId xmlns:a16="http://schemas.microsoft.com/office/drawing/2014/main" id="{BB33B4B4-857B-846E-8DEE-460EF454485C}"/>
              </a:ext>
            </a:extLst>
          </p:cNvPr>
          <p:cNvSpPr/>
          <p:nvPr/>
        </p:nvSpPr>
        <p:spPr>
          <a:xfrm>
            <a:off x="3097286" y="4523400"/>
            <a:ext cx="220102" cy="547200"/>
          </a:xfrm>
          <a:custGeom>
            <a:avLst/>
            <a:gdLst>
              <a:gd name="connsiteX0" fmla="*/ 91202 w 220102"/>
              <a:gd name="connsiteY0" fmla="*/ 0 h 547200"/>
              <a:gd name="connsiteX1" fmla="*/ 220102 w 220102"/>
              <a:gd name="connsiteY1" fmla="*/ 0 h 547200"/>
              <a:gd name="connsiteX2" fmla="*/ 195165 w 220102"/>
              <a:gd name="connsiteY2" fmla="*/ 39255 h 547200"/>
              <a:gd name="connsiteX3" fmla="*/ 136800 w 220102"/>
              <a:gd name="connsiteY3" fmla="*/ 273600 h 547200"/>
              <a:gd name="connsiteX4" fmla="*/ 195165 w 220102"/>
              <a:gd name="connsiteY4" fmla="*/ 507945 h 547200"/>
              <a:gd name="connsiteX5" fmla="*/ 220102 w 220102"/>
              <a:gd name="connsiteY5" fmla="*/ 547200 h 547200"/>
              <a:gd name="connsiteX6" fmla="*/ 91202 w 220102"/>
              <a:gd name="connsiteY6" fmla="*/ 547200 h 547200"/>
              <a:gd name="connsiteX7" fmla="*/ 0 w 220102"/>
              <a:gd name="connsiteY7" fmla="*/ 455998 h 547200"/>
              <a:gd name="connsiteX8" fmla="*/ 0 w 220102"/>
              <a:gd name="connsiteY8" fmla="*/ 91202 h 547200"/>
              <a:gd name="connsiteX9" fmla="*/ 91202 w 220102"/>
              <a:gd name="connsiteY9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102" h="547200">
                <a:moveTo>
                  <a:pt x="91202" y="0"/>
                </a:moveTo>
                <a:lnTo>
                  <a:pt x="220102" y="0"/>
                </a:lnTo>
                <a:lnTo>
                  <a:pt x="195165" y="39255"/>
                </a:lnTo>
                <a:cubicBezTo>
                  <a:pt x="156897" y="114951"/>
                  <a:pt x="136800" y="193326"/>
                  <a:pt x="136800" y="273600"/>
                </a:cubicBezTo>
                <a:cubicBezTo>
                  <a:pt x="136800" y="353875"/>
                  <a:pt x="156897" y="432250"/>
                  <a:pt x="195165" y="507945"/>
                </a:cubicBezTo>
                <a:lnTo>
                  <a:pt x="220102" y="547200"/>
                </a:lnTo>
                <a:lnTo>
                  <a:pt x="91202" y="547200"/>
                </a:lnTo>
                <a:cubicBezTo>
                  <a:pt x="40833" y="547200"/>
                  <a:pt x="0" y="506367"/>
                  <a:pt x="0" y="455998"/>
                </a:cubicBezTo>
                <a:lnTo>
                  <a:pt x="0" y="91202"/>
                </a:lnTo>
                <a:cubicBezTo>
                  <a:pt x="0" y="40833"/>
                  <a:pt x="40833" y="0"/>
                  <a:pt x="91202" y="0"/>
                </a:cubicBez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 rtl="0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grpSp>
        <p:nvGrpSpPr>
          <p:cNvPr id="43" name="التالي">
            <a:extLst>
              <a:ext uri="{FF2B5EF4-FFF2-40B4-BE49-F238E27FC236}">
                <a16:creationId xmlns:a16="http://schemas.microsoft.com/office/drawing/2014/main" id="{698892F5-A796-FEC8-61C8-7CB75C81E96B}"/>
              </a:ext>
            </a:extLst>
          </p:cNvPr>
          <p:cNvGrpSpPr/>
          <p:nvPr/>
        </p:nvGrpSpPr>
        <p:grpSpPr>
          <a:xfrm>
            <a:off x="5348680" y="6096600"/>
            <a:ext cx="1494641" cy="547200"/>
            <a:chOff x="5348680" y="6096600"/>
            <a:chExt cx="1494641" cy="547200"/>
          </a:xfrm>
        </p:grpSpPr>
        <p:sp>
          <p:nvSpPr>
            <p:cNvPr id="42" name="1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83496130-1444-43F7-ED35-7F2A2D832A43}"/>
                </a:ext>
              </a:extLst>
            </p:cNvPr>
            <p:cNvSpPr/>
            <p:nvPr/>
          </p:nvSpPr>
          <p:spPr>
            <a:xfrm>
              <a:off x="5446200" y="6096600"/>
              <a:ext cx="1299600" cy="547200"/>
            </a:xfrm>
            <a:custGeom>
              <a:avLst/>
              <a:gdLst>
                <a:gd name="connsiteX0" fmla="*/ 90128 w 1299600"/>
                <a:gd name="connsiteY0" fmla="*/ 0 h 547200"/>
                <a:gd name="connsiteX1" fmla="*/ 1209473 w 1299600"/>
                <a:gd name="connsiteY1" fmla="*/ 0 h 547200"/>
                <a:gd name="connsiteX2" fmla="*/ 1248536 w 1299600"/>
                <a:gd name="connsiteY2" fmla="*/ 60605 h 547200"/>
                <a:gd name="connsiteX3" fmla="*/ 1299600 w 1299600"/>
                <a:gd name="connsiteY3" fmla="*/ 273600 h 547200"/>
                <a:gd name="connsiteX4" fmla="*/ 1248536 w 1299600"/>
                <a:gd name="connsiteY4" fmla="*/ 486595 h 547200"/>
                <a:gd name="connsiteX5" fmla="*/ 1209473 w 1299600"/>
                <a:gd name="connsiteY5" fmla="*/ 547200 h 547200"/>
                <a:gd name="connsiteX6" fmla="*/ 90128 w 1299600"/>
                <a:gd name="connsiteY6" fmla="*/ 547200 h 547200"/>
                <a:gd name="connsiteX7" fmla="*/ 51064 w 1299600"/>
                <a:gd name="connsiteY7" fmla="*/ 486595 h 547200"/>
                <a:gd name="connsiteX8" fmla="*/ 0 w 1299600"/>
                <a:gd name="connsiteY8" fmla="*/ 273600 h 547200"/>
                <a:gd name="connsiteX9" fmla="*/ 51064 w 1299600"/>
                <a:gd name="connsiteY9" fmla="*/ 60605 h 547200"/>
                <a:gd name="connsiteX10" fmla="*/ 90128 w 1299600"/>
                <a:gd name="connsiteY10" fmla="*/ 0 h 54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99600" h="547200">
                  <a:moveTo>
                    <a:pt x="90128" y="0"/>
                  </a:moveTo>
                  <a:lnTo>
                    <a:pt x="1209473" y="0"/>
                  </a:lnTo>
                  <a:lnTo>
                    <a:pt x="1248536" y="60605"/>
                  </a:lnTo>
                  <a:cubicBezTo>
                    <a:pt x="1281417" y="126071"/>
                    <a:pt x="1299600" y="198048"/>
                    <a:pt x="1299600" y="273600"/>
                  </a:cubicBezTo>
                  <a:cubicBezTo>
                    <a:pt x="1299600" y="349153"/>
                    <a:pt x="1281417" y="421129"/>
                    <a:pt x="1248536" y="486595"/>
                  </a:cubicBezTo>
                  <a:lnTo>
                    <a:pt x="1209473" y="547200"/>
                  </a:lnTo>
                  <a:lnTo>
                    <a:pt x="90128" y="547200"/>
                  </a:lnTo>
                  <a:lnTo>
                    <a:pt x="51064" y="486595"/>
                  </a:lnTo>
                  <a:cubicBezTo>
                    <a:pt x="18183" y="421129"/>
                    <a:pt x="0" y="349153"/>
                    <a:pt x="0" y="273600"/>
                  </a:cubicBezTo>
                  <a:cubicBezTo>
                    <a:pt x="0" y="198048"/>
                    <a:pt x="18183" y="126071"/>
                    <a:pt x="51064" y="60605"/>
                  </a:cubicBezTo>
                  <a:lnTo>
                    <a:pt x="90128" y="0"/>
                  </a:lnTo>
                  <a:close/>
                </a:path>
              </a:pathLst>
            </a:custGeom>
            <a:solidFill>
              <a:srgbClr val="006424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r>
                <a:rPr lang="ar-JO" sz="2200" dirty="0">
                  <a:solidFill>
                    <a:schemeClr val="bg1"/>
                  </a:solidFill>
                  <a:effectLst>
                    <a:outerShdw blurRad="12700" dist="38100" dir="2700000" algn="tl">
                      <a:srgbClr val="000000">
                        <a:alpha val="43137"/>
                      </a:srgbClr>
                    </a:outerShdw>
                  </a:effectLst>
                  <a:cs typeface="AF_Najed" pitchFamily="2" charset="-78"/>
                </a:rPr>
                <a:t>التالي</a:t>
              </a:r>
            </a:p>
          </p:txBody>
        </p:sp>
        <p:sp>
          <p:nvSpPr>
            <p:cNvPr id="40" name="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8059A562-F793-6C4B-ED6E-D0E8585FF359}"/>
                </a:ext>
              </a:extLst>
            </p:cNvPr>
            <p:cNvSpPr/>
            <p:nvPr/>
          </p:nvSpPr>
          <p:spPr>
            <a:xfrm>
              <a:off x="5348680" y="6096600"/>
              <a:ext cx="192728" cy="547200"/>
            </a:xfrm>
            <a:custGeom>
              <a:avLst/>
              <a:gdLst>
                <a:gd name="connsiteX0" fmla="*/ 91202 w 192728"/>
                <a:gd name="connsiteY0" fmla="*/ 0 h 547200"/>
                <a:gd name="connsiteX1" fmla="*/ 192728 w 192728"/>
                <a:gd name="connsiteY1" fmla="*/ 0 h 547200"/>
                <a:gd name="connsiteX2" fmla="*/ 153664 w 192728"/>
                <a:gd name="connsiteY2" fmla="*/ 60605 h 547200"/>
                <a:gd name="connsiteX3" fmla="*/ 102600 w 192728"/>
                <a:gd name="connsiteY3" fmla="*/ 273600 h 547200"/>
                <a:gd name="connsiteX4" fmla="*/ 153664 w 192728"/>
                <a:gd name="connsiteY4" fmla="*/ 486595 h 547200"/>
                <a:gd name="connsiteX5" fmla="*/ 192728 w 192728"/>
                <a:gd name="connsiteY5" fmla="*/ 547200 h 547200"/>
                <a:gd name="connsiteX6" fmla="*/ 91202 w 192728"/>
                <a:gd name="connsiteY6" fmla="*/ 547200 h 547200"/>
                <a:gd name="connsiteX7" fmla="*/ 0 w 192728"/>
                <a:gd name="connsiteY7" fmla="*/ 455998 h 547200"/>
                <a:gd name="connsiteX8" fmla="*/ 0 w 192728"/>
                <a:gd name="connsiteY8" fmla="*/ 91202 h 547200"/>
                <a:gd name="connsiteX9" fmla="*/ 91202 w 192728"/>
                <a:gd name="connsiteY9" fmla="*/ 0 h 54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2728" h="547200">
                  <a:moveTo>
                    <a:pt x="91202" y="0"/>
                  </a:moveTo>
                  <a:lnTo>
                    <a:pt x="192728" y="0"/>
                  </a:lnTo>
                  <a:lnTo>
                    <a:pt x="153664" y="60605"/>
                  </a:lnTo>
                  <a:cubicBezTo>
                    <a:pt x="120783" y="126071"/>
                    <a:pt x="102600" y="198048"/>
                    <a:pt x="102600" y="273600"/>
                  </a:cubicBezTo>
                  <a:cubicBezTo>
                    <a:pt x="102600" y="349153"/>
                    <a:pt x="120783" y="421129"/>
                    <a:pt x="153664" y="486595"/>
                  </a:cubicBezTo>
                  <a:lnTo>
                    <a:pt x="192728" y="547200"/>
                  </a:lnTo>
                  <a:lnTo>
                    <a:pt x="91202" y="547200"/>
                  </a:lnTo>
                  <a:cubicBezTo>
                    <a:pt x="40833" y="547200"/>
                    <a:pt x="0" y="506367"/>
                    <a:pt x="0" y="455998"/>
                  </a:cubicBezTo>
                  <a:lnTo>
                    <a:pt x="0" y="91202"/>
                  </a:lnTo>
                  <a:cubicBezTo>
                    <a:pt x="0" y="40833"/>
                    <a:pt x="40833" y="0"/>
                    <a:pt x="91202" y="0"/>
                  </a:cubicBezTo>
                  <a:close/>
                </a:path>
              </a:pathLst>
            </a:custGeom>
            <a:solidFill>
              <a:srgbClr val="003D14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sz="2400">
                <a:solidFill>
                  <a:schemeClr val="bg1"/>
                </a:solidFill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cs typeface="AF_Najed" pitchFamily="2" charset="-78"/>
              </a:endParaRPr>
            </a:p>
          </p:txBody>
        </p:sp>
        <p:sp>
          <p:nvSpPr>
            <p:cNvPr id="39" name="3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44B0C642-C238-61BA-E6CD-355D0735D908}"/>
                </a:ext>
              </a:extLst>
            </p:cNvPr>
            <p:cNvSpPr/>
            <p:nvPr/>
          </p:nvSpPr>
          <p:spPr>
            <a:xfrm>
              <a:off x="6650594" y="6096600"/>
              <a:ext cx="192727" cy="547200"/>
            </a:xfrm>
            <a:custGeom>
              <a:avLst/>
              <a:gdLst>
                <a:gd name="connsiteX0" fmla="*/ 0 w 192727"/>
                <a:gd name="connsiteY0" fmla="*/ 0 h 547200"/>
                <a:gd name="connsiteX1" fmla="*/ 101525 w 192727"/>
                <a:gd name="connsiteY1" fmla="*/ 0 h 547200"/>
                <a:gd name="connsiteX2" fmla="*/ 192727 w 192727"/>
                <a:gd name="connsiteY2" fmla="*/ 91202 h 547200"/>
                <a:gd name="connsiteX3" fmla="*/ 192727 w 192727"/>
                <a:gd name="connsiteY3" fmla="*/ 455998 h 547200"/>
                <a:gd name="connsiteX4" fmla="*/ 101525 w 192727"/>
                <a:gd name="connsiteY4" fmla="*/ 547200 h 547200"/>
                <a:gd name="connsiteX5" fmla="*/ 0 w 192727"/>
                <a:gd name="connsiteY5" fmla="*/ 547200 h 547200"/>
                <a:gd name="connsiteX6" fmla="*/ 39063 w 192727"/>
                <a:gd name="connsiteY6" fmla="*/ 486595 h 547200"/>
                <a:gd name="connsiteX7" fmla="*/ 90127 w 192727"/>
                <a:gd name="connsiteY7" fmla="*/ 273600 h 547200"/>
                <a:gd name="connsiteX8" fmla="*/ 39063 w 192727"/>
                <a:gd name="connsiteY8" fmla="*/ 60605 h 547200"/>
                <a:gd name="connsiteX9" fmla="*/ 0 w 192727"/>
                <a:gd name="connsiteY9" fmla="*/ 0 h 54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2727" h="547200">
                  <a:moveTo>
                    <a:pt x="0" y="0"/>
                  </a:moveTo>
                  <a:lnTo>
                    <a:pt x="101525" y="0"/>
                  </a:lnTo>
                  <a:cubicBezTo>
                    <a:pt x="151894" y="0"/>
                    <a:pt x="192727" y="40833"/>
                    <a:pt x="192727" y="91202"/>
                  </a:cubicBezTo>
                  <a:lnTo>
                    <a:pt x="192727" y="455998"/>
                  </a:lnTo>
                  <a:cubicBezTo>
                    <a:pt x="192727" y="506367"/>
                    <a:pt x="151894" y="547200"/>
                    <a:pt x="101525" y="547200"/>
                  </a:cubicBezTo>
                  <a:lnTo>
                    <a:pt x="0" y="547200"/>
                  </a:lnTo>
                  <a:lnTo>
                    <a:pt x="39063" y="486595"/>
                  </a:lnTo>
                  <a:cubicBezTo>
                    <a:pt x="71944" y="421129"/>
                    <a:pt x="90127" y="349153"/>
                    <a:pt x="90127" y="273600"/>
                  </a:cubicBezTo>
                  <a:cubicBezTo>
                    <a:pt x="90127" y="198048"/>
                    <a:pt x="71944" y="126071"/>
                    <a:pt x="39063" y="6060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3D14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sz="2400">
                <a:solidFill>
                  <a:schemeClr val="bg1"/>
                </a:solidFill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cs typeface="AF_Najed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613686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السؤال">
            <a:extLst>
              <a:ext uri="{FF2B5EF4-FFF2-40B4-BE49-F238E27FC236}">
                <a16:creationId xmlns:a16="http://schemas.microsoft.com/office/drawing/2014/main" id="{BCA0F4ED-A7B3-6F32-F66C-C189B5A2632E}"/>
              </a:ext>
            </a:extLst>
          </p:cNvPr>
          <p:cNvSpPr/>
          <p:nvPr/>
        </p:nvSpPr>
        <p:spPr>
          <a:xfrm>
            <a:off x="3223200" y="556200"/>
            <a:ext cx="5745600" cy="2941200"/>
          </a:xfrm>
          <a:custGeom>
            <a:avLst/>
            <a:gdLst>
              <a:gd name="connsiteX0" fmla="*/ 408244 w 5745600"/>
              <a:gd name="connsiteY0" fmla="*/ 0 h 2941200"/>
              <a:gd name="connsiteX1" fmla="*/ 5337356 w 5745600"/>
              <a:gd name="connsiteY1" fmla="*/ 0 h 2941200"/>
              <a:gd name="connsiteX2" fmla="*/ 5398869 w 5745600"/>
              <a:gd name="connsiteY2" fmla="*/ 101253 h 2941200"/>
              <a:gd name="connsiteX3" fmla="*/ 5745600 w 5745600"/>
              <a:gd name="connsiteY3" fmla="*/ 1470600 h 2941200"/>
              <a:gd name="connsiteX4" fmla="*/ 5398869 w 5745600"/>
              <a:gd name="connsiteY4" fmla="*/ 2839947 h 2941200"/>
              <a:gd name="connsiteX5" fmla="*/ 5337356 w 5745600"/>
              <a:gd name="connsiteY5" fmla="*/ 2941200 h 2941200"/>
              <a:gd name="connsiteX6" fmla="*/ 408244 w 5745600"/>
              <a:gd name="connsiteY6" fmla="*/ 2941200 h 2941200"/>
              <a:gd name="connsiteX7" fmla="*/ 346731 w 5745600"/>
              <a:gd name="connsiteY7" fmla="*/ 2839947 h 2941200"/>
              <a:gd name="connsiteX8" fmla="*/ 0 w 5745600"/>
              <a:gd name="connsiteY8" fmla="*/ 1470600 h 2941200"/>
              <a:gd name="connsiteX9" fmla="*/ 346731 w 5745600"/>
              <a:gd name="connsiteY9" fmla="*/ 101253 h 2941200"/>
              <a:gd name="connsiteX10" fmla="*/ 408244 w 5745600"/>
              <a:gd name="connsiteY10" fmla="*/ 0 h 294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45600" h="2941200">
                <a:moveTo>
                  <a:pt x="408244" y="0"/>
                </a:moveTo>
                <a:lnTo>
                  <a:pt x="5337356" y="0"/>
                </a:lnTo>
                <a:lnTo>
                  <a:pt x="5398869" y="101253"/>
                </a:lnTo>
                <a:cubicBezTo>
                  <a:pt x="5619995" y="508309"/>
                  <a:pt x="5745600" y="974786"/>
                  <a:pt x="5745600" y="1470600"/>
                </a:cubicBezTo>
                <a:cubicBezTo>
                  <a:pt x="5745600" y="1966414"/>
                  <a:pt x="5619995" y="2432891"/>
                  <a:pt x="5398869" y="2839947"/>
                </a:cubicBezTo>
                <a:lnTo>
                  <a:pt x="5337356" y="2941200"/>
                </a:lnTo>
                <a:lnTo>
                  <a:pt x="408244" y="2941200"/>
                </a:lnTo>
                <a:lnTo>
                  <a:pt x="346731" y="2839947"/>
                </a:lnTo>
                <a:cubicBezTo>
                  <a:pt x="125605" y="2432891"/>
                  <a:pt x="0" y="1966414"/>
                  <a:pt x="0" y="1470600"/>
                </a:cubicBezTo>
                <a:cubicBezTo>
                  <a:pt x="0" y="974786"/>
                  <a:pt x="125605" y="508309"/>
                  <a:pt x="346731" y="101253"/>
                </a:cubicBezTo>
                <a:lnTo>
                  <a:pt x="408244" y="0"/>
                </a:lnTo>
                <a:close/>
              </a:path>
            </a:pathLst>
          </a:custGeom>
          <a:solidFill>
            <a:srgbClr val="00642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JO" sz="3200" dirty="0">
                <a:solidFill>
                  <a:schemeClr val="bg1"/>
                </a:solidFill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cs typeface="AF_Najed" pitchFamily="2" charset="-78"/>
              </a:rPr>
              <a:t>من هو مؤلف النشيد الوطني للمملكة العربية السعودية؟</a:t>
            </a:r>
          </a:p>
        </p:txBody>
      </p:sp>
      <p:sp>
        <p:nvSpPr>
          <p:cNvPr id="12" name="السؤال 1">
            <a:extLst>
              <a:ext uri="{FF2B5EF4-FFF2-40B4-BE49-F238E27FC236}">
                <a16:creationId xmlns:a16="http://schemas.microsoft.com/office/drawing/2014/main" id="{744BD38D-63A6-C9E6-072D-DC2B6876C308}"/>
              </a:ext>
            </a:extLst>
          </p:cNvPr>
          <p:cNvSpPr/>
          <p:nvPr/>
        </p:nvSpPr>
        <p:spPr>
          <a:xfrm>
            <a:off x="8549670" y="556200"/>
            <a:ext cx="545044" cy="2941200"/>
          </a:xfrm>
          <a:custGeom>
            <a:avLst/>
            <a:gdLst>
              <a:gd name="connsiteX0" fmla="*/ 0 w 545044"/>
              <a:gd name="connsiteY0" fmla="*/ 0 h 2941200"/>
              <a:gd name="connsiteX1" fmla="*/ 169129 w 545044"/>
              <a:gd name="connsiteY1" fmla="*/ 0 h 2941200"/>
              <a:gd name="connsiteX2" fmla="*/ 545044 w 545044"/>
              <a:gd name="connsiteY2" fmla="*/ 375915 h 2941200"/>
              <a:gd name="connsiteX3" fmla="*/ 545044 w 545044"/>
              <a:gd name="connsiteY3" fmla="*/ 2565285 h 2941200"/>
              <a:gd name="connsiteX4" fmla="*/ 169129 w 545044"/>
              <a:gd name="connsiteY4" fmla="*/ 2941200 h 2941200"/>
              <a:gd name="connsiteX5" fmla="*/ 0 w 545044"/>
              <a:gd name="connsiteY5" fmla="*/ 2941200 h 2941200"/>
              <a:gd name="connsiteX6" fmla="*/ 61513 w 545044"/>
              <a:gd name="connsiteY6" fmla="*/ 2839947 h 2941200"/>
              <a:gd name="connsiteX7" fmla="*/ 408244 w 545044"/>
              <a:gd name="connsiteY7" fmla="*/ 1470600 h 2941200"/>
              <a:gd name="connsiteX8" fmla="*/ 61513 w 545044"/>
              <a:gd name="connsiteY8" fmla="*/ 101253 h 2941200"/>
              <a:gd name="connsiteX9" fmla="*/ 0 w 545044"/>
              <a:gd name="connsiteY9" fmla="*/ 0 h 294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5044" h="2941200">
                <a:moveTo>
                  <a:pt x="0" y="0"/>
                </a:moveTo>
                <a:lnTo>
                  <a:pt x="169129" y="0"/>
                </a:lnTo>
                <a:cubicBezTo>
                  <a:pt x="376741" y="0"/>
                  <a:pt x="545044" y="168303"/>
                  <a:pt x="545044" y="375915"/>
                </a:cubicBezTo>
                <a:lnTo>
                  <a:pt x="545044" y="2565285"/>
                </a:lnTo>
                <a:cubicBezTo>
                  <a:pt x="545044" y="2772897"/>
                  <a:pt x="376741" y="2941200"/>
                  <a:pt x="169129" y="2941200"/>
                </a:cubicBezTo>
                <a:lnTo>
                  <a:pt x="0" y="2941200"/>
                </a:lnTo>
                <a:lnTo>
                  <a:pt x="61513" y="2839947"/>
                </a:lnTo>
                <a:cubicBezTo>
                  <a:pt x="282639" y="2432891"/>
                  <a:pt x="408244" y="1966414"/>
                  <a:pt x="408244" y="1470600"/>
                </a:cubicBezTo>
                <a:cubicBezTo>
                  <a:pt x="408244" y="974786"/>
                  <a:pt x="282639" y="508309"/>
                  <a:pt x="61513" y="101253"/>
                </a:cubicBezTo>
                <a:lnTo>
                  <a:pt x="0" y="0"/>
                </a:ln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sp>
        <p:nvSpPr>
          <p:cNvPr id="13" name="السؤال 2">
            <a:extLst>
              <a:ext uri="{FF2B5EF4-FFF2-40B4-BE49-F238E27FC236}">
                <a16:creationId xmlns:a16="http://schemas.microsoft.com/office/drawing/2014/main" id="{904549FD-B59F-D08D-B69A-56F284057D68}"/>
              </a:ext>
            </a:extLst>
          </p:cNvPr>
          <p:cNvSpPr/>
          <p:nvPr/>
        </p:nvSpPr>
        <p:spPr>
          <a:xfrm>
            <a:off x="3097286" y="556200"/>
            <a:ext cx="545044" cy="2941200"/>
          </a:xfrm>
          <a:custGeom>
            <a:avLst/>
            <a:gdLst>
              <a:gd name="connsiteX0" fmla="*/ 375915 w 545044"/>
              <a:gd name="connsiteY0" fmla="*/ 0 h 2941200"/>
              <a:gd name="connsiteX1" fmla="*/ 545044 w 545044"/>
              <a:gd name="connsiteY1" fmla="*/ 0 h 2941200"/>
              <a:gd name="connsiteX2" fmla="*/ 483531 w 545044"/>
              <a:gd name="connsiteY2" fmla="*/ 101253 h 2941200"/>
              <a:gd name="connsiteX3" fmla="*/ 136800 w 545044"/>
              <a:gd name="connsiteY3" fmla="*/ 1470600 h 2941200"/>
              <a:gd name="connsiteX4" fmla="*/ 483531 w 545044"/>
              <a:gd name="connsiteY4" fmla="*/ 2839947 h 2941200"/>
              <a:gd name="connsiteX5" fmla="*/ 545044 w 545044"/>
              <a:gd name="connsiteY5" fmla="*/ 2941200 h 2941200"/>
              <a:gd name="connsiteX6" fmla="*/ 375915 w 545044"/>
              <a:gd name="connsiteY6" fmla="*/ 2941200 h 2941200"/>
              <a:gd name="connsiteX7" fmla="*/ 0 w 545044"/>
              <a:gd name="connsiteY7" fmla="*/ 2565285 h 2941200"/>
              <a:gd name="connsiteX8" fmla="*/ 0 w 545044"/>
              <a:gd name="connsiteY8" fmla="*/ 375915 h 2941200"/>
              <a:gd name="connsiteX9" fmla="*/ 375915 w 545044"/>
              <a:gd name="connsiteY9" fmla="*/ 0 h 294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5044" h="2941200">
                <a:moveTo>
                  <a:pt x="375915" y="0"/>
                </a:moveTo>
                <a:lnTo>
                  <a:pt x="545044" y="0"/>
                </a:lnTo>
                <a:lnTo>
                  <a:pt x="483531" y="101253"/>
                </a:lnTo>
                <a:cubicBezTo>
                  <a:pt x="262405" y="508309"/>
                  <a:pt x="136800" y="974786"/>
                  <a:pt x="136800" y="1470600"/>
                </a:cubicBezTo>
                <a:cubicBezTo>
                  <a:pt x="136800" y="1966414"/>
                  <a:pt x="262405" y="2432891"/>
                  <a:pt x="483531" y="2839947"/>
                </a:cubicBezTo>
                <a:lnTo>
                  <a:pt x="545044" y="2941200"/>
                </a:lnTo>
                <a:lnTo>
                  <a:pt x="375915" y="2941200"/>
                </a:lnTo>
                <a:cubicBezTo>
                  <a:pt x="168303" y="2941200"/>
                  <a:pt x="0" y="2772897"/>
                  <a:pt x="0" y="2565285"/>
                </a:cubicBezTo>
                <a:lnTo>
                  <a:pt x="0" y="375915"/>
                </a:lnTo>
                <a:cubicBezTo>
                  <a:pt x="0" y="168303"/>
                  <a:pt x="168303" y="0"/>
                  <a:pt x="375915" y="0"/>
                </a:cubicBez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sp>
        <p:nvSpPr>
          <p:cNvPr id="26" name="جواب صحيح">
            <a:extLst>
              <a:ext uri="{FF2B5EF4-FFF2-40B4-BE49-F238E27FC236}">
                <a16:creationId xmlns:a16="http://schemas.microsoft.com/office/drawing/2014/main" id="{153A2515-7A2C-7388-E1F0-ACE131B15ADD}"/>
              </a:ext>
            </a:extLst>
          </p:cNvPr>
          <p:cNvSpPr/>
          <p:nvPr/>
        </p:nvSpPr>
        <p:spPr>
          <a:xfrm>
            <a:off x="3223200" y="3839400"/>
            <a:ext cx="5745600" cy="547200"/>
          </a:xfrm>
          <a:custGeom>
            <a:avLst/>
            <a:gdLst>
              <a:gd name="connsiteX0" fmla="*/ 83302 w 5745600"/>
              <a:gd name="connsiteY0" fmla="*/ 0 h 547200"/>
              <a:gd name="connsiteX1" fmla="*/ 5662298 w 5745600"/>
              <a:gd name="connsiteY1" fmla="*/ 0 h 547200"/>
              <a:gd name="connsiteX2" fmla="*/ 5687235 w 5745600"/>
              <a:gd name="connsiteY2" fmla="*/ 39255 h 547200"/>
              <a:gd name="connsiteX3" fmla="*/ 5745600 w 5745600"/>
              <a:gd name="connsiteY3" fmla="*/ 273600 h 547200"/>
              <a:gd name="connsiteX4" fmla="*/ 5687235 w 5745600"/>
              <a:gd name="connsiteY4" fmla="*/ 507945 h 547200"/>
              <a:gd name="connsiteX5" fmla="*/ 5662298 w 5745600"/>
              <a:gd name="connsiteY5" fmla="*/ 547200 h 547200"/>
              <a:gd name="connsiteX6" fmla="*/ 83302 w 5745600"/>
              <a:gd name="connsiteY6" fmla="*/ 547200 h 547200"/>
              <a:gd name="connsiteX7" fmla="*/ 58365 w 5745600"/>
              <a:gd name="connsiteY7" fmla="*/ 507945 h 547200"/>
              <a:gd name="connsiteX8" fmla="*/ 0 w 5745600"/>
              <a:gd name="connsiteY8" fmla="*/ 273600 h 547200"/>
              <a:gd name="connsiteX9" fmla="*/ 58365 w 5745600"/>
              <a:gd name="connsiteY9" fmla="*/ 39255 h 547200"/>
              <a:gd name="connsiteX10" fmla="*/ 83302 w 5745600"/>
              <a:gd name="connsiteY10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45600" h="547200">
                <a:moveTo>
                  <a:pt x="83302" y="0"/>
                </a:moveTo>
                <a:lnTo>
                  <a:pt x="5662298" y="0"/>
                </a:lnTo>
                <a:lnTo>
                  <a:pt x="5687235" y="39255"/>
                </a:lnTo>
                <a:cubicBezTo>
                  <a:pt x="5725503" y="114951"/>
                  <a:pt x="5745600" y="193326"/>
                  <a:pt x="5745600" y="273600"/>
                </a:cubicBezTo>
                <a:cubicBezTo>
                  <a:pt x="5745600" y="353875"/>
                  <a:pt x="5725503" y="432250"/>
                  <a:pt x="5687235" y="507945"/>
                </a:cubicBezTo>
                <a:lnTo>
                  <a:pt x="5662298" y="547200"/>
                </a:lnTo>
                <a:lnTo>
                  <a:pt x="83302" y="547200"/>
                </a:lnTo>
                <a:lnTo>
                  <a:pt x="58365" y="507945"/>
                </a:lnTo>
                <a:cubicBezTo>
                  <a:pt x="20097" y="432250"/>
                  <a:pt x="0" y="353875"/>
                  <a:pt x="0" y="273600"/>
                </a:cubicBezTo>
                <a:cubicBezTo>
                  <a:pt x="0" y="193326"/>
                  <a:pt x="20097" y="114951"/>
                  <a:pt x="58365" y="39255"/>
                </a:cubicBezTo>
                <a:lnTo>
                  <a:pt x="83302" y="0"/>
                </a:lnTo>
                <a:close/>
              </a:path>
            </a:pathLst>
          </a:custGeom>
          <a:solidFill>
            <a:srgbClr val="00642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JO" sz="2800" dirty="0">
                <a:solidFill>
                  <a:schemeClr val="bg1"/>
                </a:solidFill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cs typeface="AF_Najed" pitchFamily="2" charset="-78"/>
              </a:rPr>
              <a:t>إبراهيم خفاجي</a:t>
            </a:r>
          </a:p>
        </p:txBody>
      </p:sp>
      <p:sp>
        <p:nvSpPr>
          <p:cNvPr id="23" name="صحيح 1">
            <a:extLst>
              <a:ext uri="{FF2B5EF4-FFF2-40B4-BE49-F238E27FC236}">
                <a16:creationId xmlns:a16="http://schemas.microsoft.com/office/drawing/2014/main" id="{3685DC00-E367-FEE0-0BA7-D896DEBCD3B4}"/>
              </a:ext>
            </a:extLst>
          </p:cNvPr>
          <p:cNvSpPr/>
          <p:nvPr/>
        </p:nvSpPr>
        <p:spPr>
          <a:xfrm>
            <a:off x="8874612" y="3839400"/>
            <a:ext cx="220102" cy="547200"/>
          </a:xfrm>
          <a:custGeom>
            <a:avLst/>
            <a:gdLst>
              <a:gd name="connsiteX0" fmla="*/ 0 w 220102"/>
              <a:gd name="connsiteY0" fmla="*/ 0 h 547200"/>
              <a:gd name="connsiteX1" fmla="*/ 128900 w 220102"/>
              <a:gd name="connsiteY1" fmla="*/ 0 h 547200"/>
              <a:gd name="connsiteX2" fmla="*/ 220102 w 220102"/>
              <a:gd name="connsiteY2" fmla="*/ 91202 h 547200"/>
              <a:gd name="connsiteX3" fmla="*/ 220102 w 220102"/>
              <a:gd name="connsiteY3" fmla="*/ 455998 h 547200"/>
              <a:gd name="connsiteX4" fmla="*/ 128900 w 220102"/>
              <a:gd name="connsiteY4" fmla="*/ 547200 h 547200"/>
              <a:gd name="connsiteX5" fmla="*/ 0 w 220102"/>
              <a:gd name="connsiteY5" fmla="*/ 547200 h 547200"/>
              <a:gd name="connsiteX6" fmla="*/ 24937 w 220102"/>
              <a:gd name="connsiteY6" fmla="*/ 507945 h 547200"/>
              <a:gd name="connsiteX7" fmla="*/ 83302 w 220102"/>
              <a:gd name="connsiteY7" fmla="*/ 273600 h 547200"/>
              <a:gd name="connsiteX8" fmla="*/ 24937 w 220102"/>
              <a:gd name="connsiteY8" fmla="*/ 39255 h 547200"/>
              <a:gd name="connsiteX9" fmla="*/ 0 w 220102"/>
              <a:gd name="connsiteY9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102" h="547200">
                <a:moveTo>
                  <a:pt x="0" y="0"/>
                </a:moveTo>
                <a:lnTo>
                  <a:pt x="128900" y="0"/>
                </a:lnTo>
                <a:cubicBezTo>
                  <a:pt x="179269" y="0"/>
                  <a:pt x="220102" y="40833"/>
                  <a:pt x="220102" y="91202"/>
                </a:cubicBezTo>
                <a:lnTo>
                  <a:pt x="220102" y="455998"/>
                </a:lnTo>
                <a:cubicBezTo>
                  <a:pt x="220102" y="506367"/>
                  <a:pt x="179269" y="547200"/>
                  <a:pt x="128900" y="547200"/>
                </a:cubicBezTo>
                <a:lnTo>
                  <a:pt x="0" y="547200"/>
                </a:lnTo>
                <a:lnTo>
                  <a:pt x="24937" y="507945"/>
                </a:lnTo>
                <a:cubicBezTo>
                  <a:pt x="63205" y="432250"/>
                  <a:pt x="83302" y="353875"/>
                  <a:pt x="83302" y="273600"/>
                </a:cubicBezTo>
                <a:cubicBezTo>
                  <a:pt x="83302" y="193326"/>
                  <a:pt x="63205" y="114951"/>
                  <a:pt x="24937" y="39255"/>
                </a:cubicBezTo>
                <a:lnTo>
                  <a:pt x="0" y="0"/>
                </a:ln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sp>
        <p:nvSpPr>
          <p:cNvPr id="24" name="صحيح 2">
            <a:extLst>
              <a:ext uri="{FF2B5EF4-FFF2-40B4-BE49-F238E27FC236}">
                <a16:creationId xmlns:a16="http://schemas.microsoft.com/office/drawing/2014/main" id="{718B0EEE-7808-D2AA-59CF-C967F6A9EF88}"/>
              </a:ext>
            </a:extLst>
          </p:cNvPr>
          <p:cNvSpPr/>
          <p:nvPr/>
        </p:nvSpPr>
        <p:spPr>
          <a:xfrm>
            <a:off x="3097286" y="3839400"/>
            <a:ext cx="220102" cy="547200"/>
          </a:xfrm>
          <a:custGeom>
            <a:avLst/>
            <a:gdLst>
              <a:gd name="connsiteX0" fmla="*/ 91202 w 220102"/>
              <a:gd name="connsiteY0" fmla="*/ 0 h 547200"/>
              <a:gd name="connsiteX1" fmla="*/ 220102 w 220102"/>
              <a:gd name="connsiteY1" fmla="*/ 0 h 547200"/>
              <a:gd name="connsiteX2" fmla="*/ 195165 w 220102"/>
              <a:gd name="connsiteY2" fmla="*/ 39255 h 547200"/>
              <a:gd name="connsiteX3" fmla="*/ 136800 w 220102"/>
              <a:gd name="connsiteY3" fmla="*/ 273600 h 547200"/>
              <a:gd name="connsiteX4" fmla="*/ 195165 w 220102"/>
              <a:gd name="connsiteY4" fmla="*/ 507945 h 547200"/>
              <a:gd name="connsiteX5" fmla="*/ 220102 w 220102"/>
              <a:gd name="connsiteY5" fmla="*/ 547200 h 547200"/>
              <a:gd name="connsiteX6" fmla="*/ 91202 w 220102"/>
              <a:gd name="connsiteY6" fmla="*/ 547200 h 547200"/>
              <a:gd name="connsiteX7" fmla="*/ 0 w 220102"/>
              <a:gd name="connsiteY7" fmla="*/ 455998 h 547200"/>
              <a:gd name="connsiteX8" fmla="*/ 0 w 220102"/>
              <a:gd name="connsiteY8" fmla="*/ 91202 h 547200"/>
              <a:gd name="connsiteX9" fmla="*/ 91202 w 220102"/>
              <a:gd name="connsiteY9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102" h="547200">
                <a:moveTo>
                  <a:pt x="91202" y="0"/>
                </a:moveTo>
                <a:lnTo>
                  <a:pt x="220102" y="0"/>
                </a:lnTo>
                <a:lnTo>
                  <a:pt x="195165" y="39255"/>
                </a:lnTo>
                <a:cubicBezTo>
                  <a:pt x="156897" y="114951"/>
                  <a:pt x="136800" y="193326"/>
                  <a:pt x="136800" y="273600"/>
                </a:cubicBezTo>
                <a:cubicBezTo>
                  <a:pt x="136800" y="353875"/>
                  <a:pt x="156897" y="432250"/>
                  <a:pt x="195165" y="507945"/>
                </a:cubicBezTo>
                <a:lnTo>
                  <a:pt x="220102" y="547200"/>
                </a:lnTo>
                <a:lnTo>
                  <a:pt x="91202" y="547200"/>
                </a:lnTo>
                <a:cubicBezTo>
                  <a:pt x="40833" y="547200"/>
                  <a:pt x="0" y="506367"/>
                  <a:pt x="0" y="455998"/>
                </a:cubicBezTo>
                <a:lnTo>
                  <a:pt x="0" y="91202"/>
                </a:lnTo>
                <a:cubicBezTo>
                  <a:pt x="0" y="40833"/>
                  <a:pt x="40833" y="0"/>
                  <a:pt x="91202" y="0"/>
                </a:cubicBez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sp>
        <p:nvSpPr>
          <p:cNvPr id="28" name="جواب خطأ 1">
            <a:extLst>
              <a:ext uri="{FF2B5EF4-FFF2-40B4-BE49-F238E27FC236}">
                <a16:creationId xmlns:a16="http://schemas.microsoft.com/office/drawing/2014/main" id="{7C54DC08-335D-A09F-C5E3-BF718B37BD0B}"/>
              </a:ext>
            </a:extLst>
          </p:cNvPr>
          <p:cNvSpPr/>
          <p:nvPr/>
        </p:nvSpPr>
        <p:spPr>
          <a:xfrm>
            <a:off x="3223200" y="4523400"/>
            <a:ext cx="5745600" cy="547200"/>
          </a:xfrm>
          <a:custGeom>
            <a:avLst/>
            <a:gdLst>
              <a:gd name="connsiteX0" fmla="*/ 83302 w 5745600"/>
              <a:gd name="connsiteY0" fmla="*/ 0 h 547200"/>
              <a:gd name="connsiteX1" fmla="*/ 5662298 w 5745600"/>
              <a:gd name="connsiteY1" fmla="*/ 0 h 547200"/>
              <a:gd name="connsiteX2" fmla="*/ 5687235 w 5745600"/>
              <a:gd name="connsiteY2" fmla="*/ 39255 h 547200"/>
              <a:gd name="connsiteX3" fmla="*/ 5745600 w 5745600"/>
              <a:gd name="connsiteY3" fmla="*/ 273600 h 547200"/>
              <a:gd name="connsiteX4" fmla="*/ 5687235 w 5745600"/>
              <a:gd name="connsiteY4" fmla="*/ 507945 h 547200"/>
              <a:gd name="connsiteX5" fmla="*/ 5662298 w 5745600"/>
              <a:gd name="connsiteY5" fmla="*/ 547200 h 547200"/>
              <a:gd name="connsiteX6" fmla="*/ 83302 w 5745600"/>
              <a:gd name="connsiteY6" fmla="*/ 547200 h 547200"/>
              <a:gd name="connsiteX7" fmla="*/ 58365 w 5745600"/>
              <a:gd name="connsiteY7" fmla="*/ 507945 h 547200"/>
              <a:gd name="connsiteX8" fmla="*/ 0 w 5745600"/>
              <a:gd name="connsiteY8" fmla="*/ 273600 h 547200"/>
              <a:gd name="connsiteX9" fmla="*/ 58365 w 5745600"/>
              <a:gd name="connsiteY9" fmla="*/ 39255 h 547200"/>
              <a:gd name="connsiteX10" fmla="*/ 83302 w 5745600"/>
              <a:gd name="connsiteY10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45600" h="547200">
                <a:moveTo>
                  <a:pt x="83302" y="0"/>
                </a:moveTo>
                <a:lnTo>
                  <a:pt x="5662298" y="0"/>
                </a:lnTo>
                <a:lnTo>
                  <a:pt x="5687235" y="39255"/>
                </a:lnTo>
                <a:cubicBezTo>
                  <a:pt x="5725503" y="114951"/>
                  <a:pt x="5745600" y="193326"/>
                  <a:pt x="5745600" y="273600"/>
                </a:cubicBezTo>
                <a:cubicBezTo>
                  <a:pt x="5745600" y="353875"/>
                  <a:pt x="5725503" y="432250"/>
                  <a:pt x="5687235" y="507945"/>
                </a:cubicBezTo>
                <a:lnTo>
                  <a:pt x="5662298" y="547200"/>
                </a:lnTo>
                <a:lnTo>
                  <a:pt x="83302" y="547200"/>
                </a:lnTo>
                <a:lnTo>
                  <a:pt x="58365" y="507945"/>
                </a:lnTo>
                <a:cubicBezTo>
                  <a:pt x="20097" y="432250"/>
                  <a:pt x="0" y="353875"/>
                  <a:pt x="0" y="273600"/>
                </a:cubicBezTo>
                <a:cubicBezTo>
                  <a:pt x="0" y="193326"/>
                  <a:pt x="20097" y="114951"/>
                  <a:pt x="58365" y="39255"/>
                </a:cubicBezTo>
                <a:lnTo>
                  <a:pt x="83302" y="0"/>
                </a:lnTo>
                <a:close/>
              </a:path>
            </a:pathLst>
          </a:custGeom>
          <a:solidFill>
            <a:srgbClr val="00642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JO" sz="2800" dirty="0">
                <a:solidFill>
                  <a:schemeClr val="bg1"/>
                </a:solidFill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cs typeface="AF_Najed" pitchFamily="2" charset="-78"/>
              </a:rPr>
              <a:t>طارق عبد الحكيم</a:t>
            </a:r>
          </a:p>
        </p:txBody>
      </p:sp>
      <p:sp>
        <p:nvSpPr>
          <p:cNvPr id="29" name="خطأ 1-1">
            <a:extLst>
              <a:ext uri="{FF2B5EF4-FFF2-40B4-BE49-F238E27FC236}">
                <a16:creationId xmlns:a16="http://schemas.microsoft.com/office/drawing/2014/main" id="{7CF0DBBD-1632-BC8B-336B-E54B07AB7674}"/>
              </a:ext>
            </a:extLst>
          </p:cNvPr>
          <p:cNvSpPr/>
          <p:nvPr/>
        </p:nvSpPr>
        <p:spPr>
          <a:xfrm>
            <a:off x="8874612" y="4523400"/>
            <a:ext cx="220102" cy="547200"/>
          </a:xfrm>
          <a:custGeom>
            <a:avLst/>
            <a:gdLst>
              <a:gd name="connsiteX0" fmla="*/ 0 w 220102"/>
              <a:gd name="connsiteY0" fmla="*/ 0 h 547200"/>
              <a:gd name="connsiteX1" fmla="*/ 128900 w 220102"/>
              <a:gd name="connsiteY1" fmla="*/ 0 h 547200"/>
              <a:gd name="connsiteX2" fmla="*/ 220102 w 220102"/>
              <a:gd name="connsiteY2" fmla="*/ 91202 h 547200"/>
              <a:gd name="connsiteX3" fmla="*/ 220102 w 220102"/>
              <a:gd name="connsiteY3" fmla="*/ 455998 h 547200"/>
              <a:gd name="connsiteX4" fmla="*/ 128900 w 220102"/>
              <a:gd name="connsiteY4" fmla="*/ 547200 h 547200"/>
              <a:gd name="connsiteX5" fmla="*/ 0 w 220102"/>
              <a:gd name="connsiteY5" fmla="*/ 547200 h 547200"/>
              <a:gd name="connsiteX6" fmla="*/ 24937 w 220102"/>
              <a:gd name="connsiteY6" fmla="*/ 507945 h 547200"/>
              <a:gd name="connsiteX7" fmla="*/ 83302 w 220102"/>
              <a:gd name="connsiteY7" fmla="*/ 273600 h 547200"/>
              <a:gd name="connsiteX8" fmla="*/ 24937 w 220102"/>
              <a:gd name="connsiteY8" fmla="*/ 39255 h 547200"/>
              <a:gd name="connsiteX9" fmla="*/ 0 w 220102"/>
              <a:gd name="connsiteY9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102" h="547200">
                <a:moveTo>
                  <a:pt x="0" y="0"/>
                </a:moveTo>
                <a:lnTo>
                  <a:pt x="128900" y="0"/>
                </a:lnTo>
                <a:cubicBezTo>
                  <a:pt x="179269" y="0"/>
                  <a:pt x="220102" y="40833"/>
                  <a:pt x="220102" y="91202"/>
                </a:cubicBezTo>
                <a:lnTo>
                  <a:pt x="220102" y="455998"/>
                </a:lnTo>
                <a:cubicBezTo>
                  <a:pt x="220102" y="506367"/>
                  <a:pt x="179269" y="547200"/>
                  <a:pt x="128900" y="547200"/>
                </a:cubicBezTo>
                <a:lnTo>
                  <a:pt x="0" y="547200"/>
                </a:lnTo>
                <a:lnTo>
                  <a:pt x="24937" y="507945"/>
                </a:lnTo>
                <a:cubicBezTo>
                  <a:pt x="63205" y="432250"/>
                  <a:pt x="83302" y="353875"/>
                  <a:pt x="83302" y="273600"/>
                </a:cubicBezTo>
                <a:cubicBezTo>
                  <a:pt x="83302" y="193326"/>
                  <a:pt x="63205" y="114951"/>
                  <a:pt x="24937" y="39255"/>
                </a:cubicBezTo>
                <a:lnTo>
                  <a:pt x="0" y="0"/>
                </a:ln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sp>
        <p:nvSpPr>
          <p:cNvPr id="30" name="خطأ 2-1">
            <a:extLst>
              <a:ext uri="{FF2B5EF4-FFF2-40B4-BE49-F238E27FC236}">
                <a16:creationId xmlns:a16="http://schemas.microsoft.com/office/drawing/2014/main" id="{86515A35-BC76-7837-F063-D1EDCF10C375}"/>
              </a:ext>
            </a:extLst>
          </p:cNvPr>
          <p:cNvSpPr/>
          <p:nvPr/>
        </p:nvSpPr>
        <p:spPr>
          <a:xfrm>
            <a:off x="3097286" y="4523400"/>
            <a:ext cx="220102" cy="547200"/>
          </a:xfrm>
          <a:custGeom>
            <a:avLst/>
            <a:gdLst>
              <a:gd name="connsiteX0" fmla="*/ 91202 w 220102"/>
              <a:gd name="connsiteY0" fmla="*/ 0 h 547200"/>
              <a:gd name="connsiteX1" fmla="*/ 220102 w 220102"/>
              <a:gd name="connsiteY1" fmla="*/ 0 h 547200"/>
              <a:gd name="connsiteX2" fmla="*/ 195165 w 220102"/>
              <a:gd name="connsiteY2" fmla="*/ 39255 h 547200"/>
              <a:gd name="connsiteX3" fmla="*/ 136800 w 220102"/>
              <a:gd name="connsiteY3" fmla="*/ 273600 h 547200"/>
              <a:gd name="connsiteX4" fmla="*/ 195165 w 220102"/>
              <a:gd name="connsiteY4" fmla="*/ 507945 h 547200"/>
              <a:gd name="connsiteX5" fmla="*/ 220102 w 220102"/>
              <a:gd name="connsiteY5" fmla="*/ 547200 h 547200"/>
              <a:gd name="connsiteX6" fmla="*/ 91202 w 220102"/>
              <a:gd name="connsiteY6" fmla="*/ 547200 h 547200"/>
              <a:gd name="connsiteX7" fmla="*/ 0 w 220102"/>
              <a:gd name="connsiteY7" fmla="*/ 455998 h 547200"/>
              <a:gd name="connsiteX8" fmla="*/ 0 w 220102"/>
              <a:gd name="connsiteY8" fmla="*/ 91202 h 547200"/>
              <a:gd name="connsiteX9" fmla="*/ 91202 w 220102"/>
              <a:gd name="connsiteY9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102" h="547200">
                <a:moveTo>
                  <a:pt x="91202" y="0"/>
                </a:moveTo>
                <a:lnTo>
                  <a:pt x="220102" y="0"/>
                </a:lnTo>
                <a:lnTo>
                  <a:pt x="195165" y="39255"/>
                </a:lnTo>
                <a:cubicBezTo>
                  <a:pt x="156897" y="114951"/>
                  <a:pt x="136800" y="193326"/>
                  <a:pt x="136800" y="273600"/>
                </a:cubicBezTo>
                <a:cubicBezTo>
                  <a:pt x="136800" y="353875"/>
                  <a:pt x="156897" y="432250"/>
                  <a:pt x="195165" y="507945"/>
                </a:cubicBezTo>
                <a:lnTo>
                  <a:pt x="220102" y="547200"/>
                </a:lnTo>
                <a:lnTo>
                  <a:pt x="91202" y="547200"/>
                </a:lnTo>
                <a:cubicBezTo>
                  <a:pt x="40833" y="547200"/>
                  <a:pt x="0" y="506367"/>
                  <a:pt x="0" y="455998"/>
                </a:cubicBezTo>
                <a:lnTo>
                  <a:pt x="0" y="91202"/>
                </a:lnTo>
                <a:cubicBezTo>
                  <a:pt x="0" y="40833"/>
                  <a:pt x="40833" y="0"/>
                  <a:pt x="91202" y="0"/>
                </a:cubicBez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sp>
        <p:nvSpPr>
          <p:cNvPr id="31" name="جواب خطأ 2">
            <a:extLst>
              <a:ext uri="{FF2B5EF4-FFF2-40B4-BE49-F238E27FC236}">
                <a16:creationId xmlns:a16="http://schemas.microsoft.com/office/drawing/2014/main" id="{21A1B915-12CB-8262-6D4E-9FA04BD182CD}"/>
              </a:ext>
            </a:extLst>
          </p:cNvPr>
          <p:cNvSpPr/>
          <p:nvPr/>
        </p:nvSpPr>
        <p:spPr>
          <a:xfrm>
            <a:off x="3223200" y="5207400"/>
            <a:ext cx="5745600" cy="547200"/>
          </a:xfrm>
          <a:custGeom>
            <a:avLst/>
            <a:gdLst>
              <a:gd name="connsiteX0" fmla="*/ 83302 w 5745600"/>
              <a:gd name="connsiteY0" fmla="*/ 0 h 547200"/>
              <a:gd name="connsiteX1" fmla="*/ 5662298 w 5745600"/>
              <a:gd name="connsiteY1" fmla="*/ 0 h 547200"/>
              <a:gd name="connsiteX2" fmla="*/ 5687235 w 5745600"/>
              <a:gd name="connsiteY2" fmla="*/ 39255 h 547200"/>
              <a:gd name="connsiteX3" fmla="*/ 5745600 w 5745600"/>
              <a:gd name="connsiteY3" fmla="*/ 273600 h 547200"/>
              <a:gd name="connsiteX4" fmla="*/ 5687235 w 5745600"/>
              <a:gd name="connsiteY4" fmla="*/ 507945 h 547200"/>
              <a:gd name="connsiteX5" fmla="*/ 5662298 w 5745600"/>
              <a:gd name="connsiteY5" fmla="*/ 547200 h 547200"/>
              <a:gd name="connsiteX6" fmla="*/ 83302 w 5745600"/>
              <a:gd name="connsiteY6" fmla="*/ 547200 h 547200"/>
              <a:gd name="connsiteX7" fmla="*/ 58365 w 5745600"/>
              <a:gd name="connsiteY7" fmla="*/ 507945 h 547200"/>
              <a:gd name="connsiteX8" fmla="*/ 0 w 5745600"/>
              <a:gd name="connsiteY8" fmla="*/ 273600 h 547200"/>
              <a:gd name="connsiteX9" fmla="*/ 58365 w 5745600"/>
              <a:gd name="connsiteY9" fmla="*/ 39255 h 547200"/>
              <a:gd name="connsiteX10" fmla="*/ 83302 w 5745600"/>
              <a:gd name="connsiteY10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45600" h="547200">
                <a:moveTo>
                  <a:pt x="83302" y="0"/>
                </a:moveTo>
                <a:lnTo>
                  <a:pt x="5662298" y="0"/>
                </a:lnTo>
                <a:lnTo>
                  <a:pt x="5687235" y="39255"/>
                </a:lnTo>
                <a:cubicBezTo>
                  <a:pt x="5725503" y="114951"/>
                  <a:pt x="5745600" y="193326"/>
                  <a:pt x="5745600" y="273600"/>
                </a:cubicBezTo>
                <a:cubicBezTo>
                  <a:pt x="5745600" y="353875"/>
                  <a:pt x="5725503" y="432250"/>
                  <a:pt x="5687235" y="507945"/>
                </a:cubicBezTo>
                <a:lnTo>
                  <a:pt x="5662298" y="547200"/>
                </a:lnTo>
                <a:lnTo>
                  <a:pt x="83302" y="547200"/>
                </a:lnTo>
                <a:lnTo>
                  <a:pt x="58365" y="507945"/>
                </a:lnTo>
                <a:cubicBezTo>
                  <a:pt x="20097" y="432250"/>
                  <a:pt x="0" y="353875"/>
                  <a:pt x="0" y="273600"/>
                </a:cubicBezTo>
                <a:cubicBezTo>
                  <a:pt x="0" y="193326"/>
                  <a:pt x="20097" y="114951"/>
                  <a:pt x="58365" y="39255"/>
                </a:cubicBezTo>
                <a:lnTo>
                  <a:pt x="83302" y="0"/>
                </a:lnTo>
                <a:close/>
              </a:path>
            </a:pathLst>
          </a:custGeom>
          <a:solidFill>
            <a:srgbClr val="00642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 rtl="0"/>
            <a:r>
              <a:rPr lang="ar-JO" sz="2800" dirty="0">
                <a:solidFill>
                  <a:schemeClr val="bg1"/>
                </a:solidFill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cs typeface="AF_Najed" pitchFamily="2" charset="-78"/>
              </a:rPr>
              <a:t>أحمد العدواني</a:t>
            </a:r>
          </a:p>
        </p:txBody>
      </p:sp>
      <p:sp>
        <p:nvSpPr>
          <p:cNvPr id="32" name="خطأ 2-1">
            <a:extLst>
              <a:ext uri="{FF2B5EF4-FFF2-40B4-BE49-F238E27FC236}">
                <a16:creationId xmlns:a16="http://schemas.microsoft.com/office/drawing/2014/main" id="{76CFA7CD-3A82-8B3D-88CC-BED85FB96CE5}"/>
              </a:ext>
            </a:extLst>
          </p:cNvPr>
          <p:cNvSpPr/>
          <p:nvPr/>
        </p:nvSpPr>
        <p:spPr>
          <a:xfrm>
            <a:off x="8874612" y="5207400"/>
            <a:ext cx="220102" cy="547200"/>
          </a:xfrm>
          <a:custGeom>
            <a:avLst/>
            <a:gdLst>
              <a:gd name="connsiteX0" fmla="*/ 0 w 220102"/>
              <a:gd name="connsiteY0" fmla="*/ 0 h 547200"/>
              <a:gd name="connsiteX1" fmla="*/ 128900 w 220102"/>
              <a:gd name="connsiteY1" fmla="*/ 0 h 547200"/>
              <a:gd name="connsiteX2" fmla="*/ 220102 w 220102"/>
              <a:gd name="connsiteY2" fmla="*/ 91202 h 547200"/>
              <a:gd name="connsiteX3" fmla="*/ 220102 w 220102"/>
              <a:gd name="connsiteY3" fmla="*/ 455998 h 547200"/>
              <a:gd name="connsiteX4" fmla="*/ 128900 w 220102"/>
              <a:gd name="connsiteY4" fmla="*/ 547200 h 547200"/>
              <a:gd name="connsiteX5" fmla="*/ 0 w 220102"/>
              <a:gd name="connsiteY5" fmla="*/ 547200 h 547200"/>
              <a:gd name="connsiteX6" fmla="*/ 24937 w 220102"/>
              <a:gd name="connsiteY6" fmla="*/ 507945 h 547200"/>
              <a:gd name="connsiteX7" fmla="*/ 83302 w 220102"/>
              <a:gd name="connsiteY7" fmla="*/ 273600 h 547200"/>
              <a:gd name="connsiteX8" fmla="*/ 24937 w 220102"/>
              <a:gd name="connsiteY8" fmla="*/ 39255 h 547200"/>
              <a:gd name="connsiteX9" fmla="*/ 0 w 220102"/>
              <a:gd name="connsiteY9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102" h="547200">
                <a:moveTo>
                  <a:pt x="0" y="0"/>
                </a:moveTo>
                <a:lnTo>
                  <a:pt x="128900" y="0"/>
                </a:lnTo>
                <a:cubicBezTo>
                  <a:pt x="179269" y="0"/>
                  <a:pt x="220102" y="40833"/>
                  <a:pt x="220102" y="91202"/>
                </a:cubicBezTo>
                <a:lnTo>
                  <a:pt x="220102" y="455998"/>
                </a:lnTo>
                <a:cubicBezTo>
                  <a:pt x="220102" y="506367"/>
                  <a:pt x="179269" y="547200"/>
                  <a:pt x="128900" y="547200"/>
                </a:cubicBezTo>
                <a:lnTo>
                  <a:pt x="0" y="547200"/>
                </a:lnTo>
                <a:lnTo>
                  <a:pt x="24937" y="507945"/>
                </a:lnTo>
                <a:cubicBezTo>
                  <a:pt x="63205" y="432250"/>
                  <a:pt x="83302" y="353875"/>
                  <a:pt x="83302" y="273600"/>
                </a:cubicBezTo>
                <a:cubicBezTo>
                  <a:pt x="83302" y="193326"/>
                  <a:pt x="63205" y="114951"/>
                  <a:pt x="24937" y="39255"/>
                </a:cubicBezTo>
                <a:lnTo>
                  <a:pt x="0" y="0"/>
                </a:ln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 rtl="0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sp>
        <p:nvSpPr>
          <p:cNvPr id="33" name="خطأ 2-2">
            <a:extLst>
              <a:ext uri="{FF2B5EF4-FFF2-40B4-BE49-F238E27FC236}">
                <a16:creationId xmlns:a16="http://schemas.microsoft.com/office/drawing/2014/main" id="{BB33B4B4-857B-846E-8DEE-460EF454485C}"/>
              </a:ext>
            </a:extLst>
          </p:cNvPr>
          <p:cNvSpPr/>
          <p:nvPr/>
        </p:nvSpPr>
        <p:spPr>
          <a:xfrm>
            <a:off x="3097286" y="5207400"/>
            <a:ext cx="220102" cy="547200"/>
          </a:xfrm>
          <a:custGeom>
            <a:avLst/>
            <a:gdLst>
              <a:gd name="connsiteX0" fmla="*/ 91202 w 220102"/>
              <a:gd name="connsiteY0" fmla="*/ 0 h 547200"/>
              <a:gd name="connsiteX1" fmla="*/ 220102 w 220102"/>
              <a:gd name="connsiteY1" fmla="*/ 0 h 547200"/>
              <a:gd name="connsiteX2" fmla="*/ 195165 w 220102"/>
              <a:gd name="connsiteY2" fmla="*/ 39255 h 547200"/>
              <a:gd name="connsiteX3" fmla="*/ 136800 w 220102"/>
              <a:gd name="connsiteY3" fmla="*/ 273600 h 547200"/>
              <a:gd name="connsiteX4" fmla="*/ 195165 w 220102"/>
              <a:gd name="connsiteY4" fmla="*/ 507945 h 547200"/>
              <a:gd name="connsiteX5" fmla="*/ 220102 w 220102"/>
              <a:gd name="connsiteY5" fmla="*/ 547200 h 547200"/>
              <a:gd name="connsiteX6" fmla="*/ 91202 w 220102"/>
              <a:gd name="connsiteY6" fmla="*/ 547200 h 547200"/>
              <a:gd name="connsiteX7" fmla="*/ 0 w 220102"/>
              <a:gd name="connsiteY7" fmla="*/ 455998 h 547200"/>
              <a:gd name="connsiteX8" fmla="*/ 0 w 220102"/>
              <a:gd name="connsiteY8" fmla="*/ 91202 h 547200"/>
              <a:gd name="connsiteX9" fmla="*/ 91202 w 220102"/>
              <a:gd name="connsiteY9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102" h="547200">
                <a:moveTo>
                  <a:pt x="91202" y="0"/>
                </a:moveTo>
                <a:lnTo>
                  <a:pt x="220102" y="0"/>
                </a:lnTo>
                <a:lnTo>
                  <a:pt x="195165" y="39255"/>
                </a:lnTo>
                <a:cubicBezTo>
                  <a:pt x="156897" y="114951"/>
                  <a:pt x="136800" y="193326"/>
                  <a:pt x="136800" y="273600"/>
                </a:cubicBezTo>
                <a:cubicBezTo>
                  <a:pt x="136800" y="353875"/>
                  <a:pt x="156897" y="432250"/>
                  <a:pt x="195165" y="507945"/>
                </a:cubicBezTo>
                <a:lnTo>
                  <a:pt x="220102" y="547200"/>
                </a:lnTo>
                <a:lnTo>
                  <a:pt x="91202" y="547200"/>
                </a:lnTo>
                <a:cubicBezTo>
                  <a:pt x="40833" y="547200"/>
                  <a:pt x="0" y="506367"/>
                  <a:pt x="0" y="455998"/>
                </a:cubicBezTo>
                <a:lnTo>
                  <a:pt x="0" y="91202"/>
                </a:lnTo>
                <a:cubicBezTo>
                  <a:pt x="0" y="40833"/>
                  <a:pt x="40833" y="0"/>
                  <a:pt x="91202" y="0"/>
                </a:cubicBez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 rtl="0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grpSp>
        <p:nvGrpSpPr>
          <p:cNvPr id="43" name="التالي">
            <a:extLst>
              <a:ext uri="{FF2B5EF4-FFF2-40B4-BE49-F238E27FC236}">
                <a16:creationId xmlns:a16="http://schemas.microsoft.com/office/drawing/2014/main" id="{698892F5-A796-FEC8-61C8-7CB75C81E96B}"/>
              </a:ext>
            </a:extLst>
          </p:cNvPr>
          <p:cNvGrpSpPr/>
          <p:nvPr/>
        </p:nvGrpSpPr>
        <p:grpSpPr>
          <a:xfrm>
            <a:off x="5348680" y="6096600"/>
            <a:ext cx="1494641" cy="547200"/>
            <a:chOff x="5348680" y="6096600"/>
            <a:chExt cx="1494641" cy="547200"/>
          </a:xfrm>
        </p:grpSpPr>
        <p:sp>
          <p:nvSpPr>
            <p:cNvPr id="42" name="1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83496130-1444-43F7-ED35-7F2A2D832A43}"/>
                </a:ext>
              </a:extLst>
            </p:cNvPr>
            <p:cNvSpPr/>
            <p:nvPr/>
          </p:nvSpPr>
          <p:spPr>
            <a:xfrm>
              <a:off x="5446200" y="6096600"/>
              <a:ext cx="1299600" cy="547200"/>
            </a:xfrm>
            <a:custGeom>
              <a:avLst/>
              <a:gdLst>
                <a:gd name="connsiteX0" fmla="*/ 90128 w 1299600"/>
                <a:gd name="connsiteY0" fmla="*/ 0 h 547200"/>
                <a:gd name="connsiteX1" fmla="*/ 1209473 w 1299600"/>
                <a:gd name="connsiteY1" fmla="*/ 0 h 547200"/>
                <a:gd name="connsiteX2" fmla="*/ 1248536 w 1299600"/>
                <a:gd name="connsiteY2" fmla="*/ 60605 h 547200"/>
                <a:gd name="connsiteX3" fmla="*/ 1299600 w 1299600"/>
                <a:gd name="connsiteY3" fmla="*/ 273600 h 547200"/>
                <a:gd name="connsiteX4" fmla="*/ 1248536 w 1299600"/>
                <a:gd name="connsiteY4" fmla="*/ 486595 h 547200"/>
                <a:gd name="connsiteX5" fmla="*/ 1209473 w 1299600"/>
                <a:gd name="connsiteY5" fmla="*/ 547200 h 547200"/>
                <a:gd name="connsiteX6" fmla="*/ 90128 w 1299600"/>
                <a:gd name="connsiteY6" fmla="*/ 547200 h 547200"/>
                <a:gd name="connsiteX7" fmla="*/ 51064 w 1299600"/>
                <a:gd name="connsiteY7" fmla="*/ 486595 h 547200"/>
                <a:gd name="connsiteX8" fmla="*/ 0 w 1299600"/>
                <a:gd name="connsiteY8" fmla="*/ 273600 h 547200"/>
                <a:gd name="connsiteX9" fmla="*/ 51064 w 1299600"/>
                <a:gd name="connsiteY9" fmla="*/ 60605 h 547200"/>
                <a:gd name="connsiteX10" fmla="*/ 90128 w 1299600"/>
                <a:gd name="connsiteY10" fmla="*/ 0 h 54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99600" h="547200">
                  <a:moveTo>
                    <a:pt x="90128" y="0"/>
                  </a:moveTo>
                  <a:lnTo>
                    <a:pt x="1209473" y="0"/>
                  </a:lnTo>
                  <a:lnTo>
                    <a:pt x="1248536" y="60605"/>
                  </a:lnTo>
                  <a:cubicBezTo>
                    <a:pt x="1281417" y="126071"/>
                    <a:pt x="1299600" y="198048"/>
                    <a:pt x="1299600" y="273600"/>
                  </a:cubicBezTo>
                  <a:cubicBezTo>
                    <a:pt x="1299600" y="349153"/>
                    <a:pt x="1281417" y="421129"/>
                    <a:pt x="1248536" y="486595"/>
                  </a:cubicBezTo>
                  <a:lnTo>
                    <a:pt x="1209473" y="547200"/>
                  </a:lnTo>
                  <a:lnTo>
                    <a:pt x="90128" y="547200"/>
                  </a:lnTo>
                  <a:lnTo>
                    <a:pt x="51064" y="486595"/>
                  </a:lnTo>
                  <a:cubicBezTo>
                    <a:pt x="18183" y="421129"/>
                    <a:pt x="0" y="349153"/>
                    <a:pt x="0" y="273600"/>
                  </a:cubicBezTo>
                  <a:cubicBezTo>
                    <a:pt x="0" y="198048"/>
                    <a:pt x="18183" y="126071"/>
                    <a:pt x="51064" y="60605"/>
                  </a:cubicBezTo>
                  <a:lnTo>
                    <a:pt x="90128" y="0"/>
                  </a:lnTo>
                  <a:close/>
                </a:path>
              </a:pathLst>
            </a:custGeom>
            <a:solidFill>
              <a:srgbClr val="006424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r>
                <a:rPr lang="ar-JO" sz="2200" dirty="0">
                  <a:solidFill>
                    <a:schemeClr val="bg1"/>
                  </a:solidFill>
                  <a:effectLst>
                    <a:outerShdw blurRad="12700" dist="38100" dir="2700000" algn="tl">
                      <a:srgbClr val="000000">
                        <a:alpha val="43137"/>
                      </a:srgbClr>
                    </a:outerShdw>
                  </a:effectLst>
                  <a:cs typeface="AF_Najed" pitchFamily="2" charset="-78"/>
                </a:rPr>
                <a:t>التالي</a:t>
              </a:r>
            </a:p>
          </p:txBody>
        </p:sp>
        <p:sp>
          <p:nvSpPr>
            <p:cNvPr id="40" name="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8059A562-F793-6C4B-ED6E-D0E8585FF359}"/>
                </a:ext>
              </a:extLst>
            </p:cNvPr>
            <p:cNvSpPr/>
            <p:nvPr/>
          </p:nvSpPr>
          <p:spPr>
            <a:xfrm>
              <a:off x="5348680" y="6096600"/>
              <a:ext cx="192728" cy="547200"/>
            </a:xfrm>
            <a:custGeom>
              <a:avLst/>
              <a:gdLst>
                <a:gd name="connsiteX0" fmla="*/ 91202 w 192728"/>
                <a:gd name="connsiteY0" fmla="*/ 0 h 547200"/>
                <a:gd name="connsiteX1" fmla="*/ 192728 w 192728"/>
                <a:gd name="connsiteY1" fmla="*/ 0 h 547200"/>
                <a:gd name="connsiteX2" fmla="*/ 153664 w 192728"/>
                <a:gd name="connsiteY2" fmla="*/ 60605 h 547200"/>
                <a:gd name="connsiteX3" fmla="*/ 102600 w 192728"/>
                <a:gd name="connsiteY3" fmla="*/ 273600 h 547200"/>
                <a:gd name="connsiteX4" fmla="*/ 153664 w 192728"/>
                <a:gd name="connsiteY4" fmla="*/ 486595 h 547200"/>
                <a:gd name="connsiteX5" fmla="*/ 192728 w 192728"/>
                <a:gd name="connsiteY5" fmla="*/ 547200 h 547200"/>
                <a:gd name="connsiteX6" fmla="*/ 91202 w 192728"/>
                <a:gd name="connsiteY6" fmla="*/ 547200 h 547200"/>
                <a:gd name="connsiteX7" fmla="*/ 0 w 192728"/>
                <a:gd name="connsiteY7" fmla="*/ 455998 h 547200"/>
                <a:gd name="connsiteX8" fmla="*/ 0 w 192728"/>
                <a:gd name="connsiteY8" fmla="*/ 91202 h 547200"/>
                <a:gd name="connsiteX9" fmla="*/ 91202 w 192728"/>
                <a:gd name="connsiteY9" fmla="*/ 0 h 54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2728" h="547200">
                  <a:moveTo>
                    <a:pt x="91202" y="0"/>
                  </a:moveTo>
                  <a:lnTo>
                    <a:pt x="192728" y="0"/>
                  </a:lnTo>
                  <a:lnTo>
                    <a:pt x="153664" y="60605"/>
                  </a:lnTo>
                  <a:cubicBezTo>
                    <a:pt x="120783" y="126071"/>
                    <a:pt x="102600" y="198048"/>
                    <a:pt x="102600" y="273600"/>
                  </a:cubicBezTo>
                  <a:cubicBezTo>
                    <a:pt x="102600" y="349153"/>
                    <a:pt x="120783" y="421129"/>
                    <a:pt x="153664" y="486595"/>
                  </a:cubicBezTo>
                  <a:lnTo>
                    <a:pt x="192728" y="547200"/>
                  </a:lnTo>
                  <a:lnTo>
                    <a:pt x="91202" y="547200"/>
                  </a:lnTo>
                  <a:cubicBezTo>
                    <a:pt x="40833" y="547200"/>
                    <a:pt x="0" y="506367"/>
                    <a:pt x="0" y="455998"/>
                  </a:cubicBezTo>
                  <a:lnTo>
                    <a:pt x="0" y="91202"/>
                  </a:lnTo>
                  <a:cubicBezTo>
                    <a:pt x="0" y="40833"/>
                    <a:pt x="40833" y="0"/>
                    <a:pt x="91202" y="0"/>
                  </a:cubicBezTo>
                  <a:close/>
                </a:path>
              </a:pathLst>
            </a:custGeom>
            <a:solidFill>
              <a:srgbClr val="003D14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sz="2400">
                <a:solidFill>
                  <a:schemeClr val="bg1"/>
                </a:solidFill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cs typeface="AF_Najed" pitchFamily="2" charset="-78"/>
              </a:endParaRPr>
            </a:p>
          </p:txBody>
        </p:sp>
        <p:sp>
          <p:nvSpPr>
            <p:cNvPr id="39" name="3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44B0C642-C238-61BA-E6CD-355D0735D908}"/>
                </a:ext>
              </a:extLst>
            </p:cNvPr>
            <p:cNvSpPr/>
            <p:nvPr/>
          </p:nvSpPr>
          <p:spPr>
            <a:xfrm>
              <a:off x="6650594" y="6096600"/>
              <a:ext cx="192727" cy="547200"/>
            </a:xfrm>
            <a:custGeom>
              <a:avLst/>
              <a:gdLst>
                <a:gd name="connsiteX0" fmla="*/ 0 w 192727"/>
                <a:gd name="connsiteY0" fmla="*/ 0 h 547200"/>
                <a:gd name="connsiteX1" fmla="*/ 101525 w 192727"/>
                <a:gd name="connsiteY1" fmla="*/ 0 h 547200"/>
                <a:gd name="connsiteX2" fmla="*/ 192727 w 192727"/>
                <a:gd name="connsiteY2" fmla="*/ 91202 h 547200"/>
                <a:gd name="connsiteX3" fmla="*/ 192727 w 192727"/>
                <a:gd name="connsiteY3" fmla="*/ 455998 h 547200"/>
                <a:gd name="connsiteX4" fmla="*/ 101525 w 192727"/>
                <a:gd name="connsiteY4" fmla="*/ 547200 h 547200"/>
                <a:gd name="connsiteX5" fmla="*/ 0 w 192727"/>
                <a:gd name="connsiteY5" fmla="*/ 547200 h 547200"/>
                <a:gd name="connsiteX6" fmla="*/ 39063 w 192727"/>
                <a:gd name="connsiteY6" fmla="*/ 486595 h 547200"/>
                <a:gd name="connsiteX7" fmla="*/ 90127 w 192727"/>
                <a:gd name="connsiteY7" fmla="*/ 273600 h 547200"/>
                <a:gd name="connsiteX8" fmla="*/ 39063 w 192727"/>
                <a:gd name="connsiteY8" fmla="*/ 60605 h 547200"/>
                <a:gd name="connsiteX9" fmla="*/ 0 w 192727"/>
                <a:gd name="connsiteY9" fmla="*/ 0 h 54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2727" h="547200">
                  <a:moveTo>
                    <a:pt x="0" y="0"/>
                  </a:moveTo>
                  <a:lnTo>
                    <a:pt x="101525" y="0"/>
                  </a:lnTo>
                  <a:cubicBezTo>
                    <a:pt x="151894" y="0"/>
                    <a:pt x="192727" y="40833"/>
                    <a:pt x="192727" y="91202"/>
                  </a:cubicBezTo>
                  <a:lnTo>
                    <a:pt x="192727" y="455998"/>
                  </a:lnTo>
                  <a:cubicBezTo>
                    <a:pt x="192727" y="506367"/>
                    <a:pt x="151894" y="547200"/>
                    <a:pt x="101525" y="547200"/>
                  </a:cubicBezTo>
                  <a:lnTo>
                    <a:pt x="0" y="547200"/>
                  </a:lnTo>
                  <a:lnTo>
                    <a:pt x="39063" y="486595"/>
                  </a:lnTo>
                  <a:cubicBezTo>
                    <a:pt x="71944" y="421129"/>
                    <a:pt x="90127" y="349153"/>
                    <a:pt x="90127" y="273600"/>
                  </a:cubicBezTo>
                  <a:cubicBezTo>
                    <a:pt x="90127" y="198048"/>
                    <a:pt x="71944" y="126071"/>
                    <a:pt x="39063" y="6060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3D14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sz="2400">
                <a:solidFill>
                  <a:schemeClr val="bg1"/>
                </a:solidFill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cs typeface="AF_Najed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345324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السؤال">
            <a:extLst>
              <a:ext uri="{FF2B5EF4-FFF2-40B4-BE49-F238E27FC236}">
                <a16:creationId xmlns:a16="http://schemas.microsoft.com/office/drawing/2014/main" id="{BCA0F4ED-A7B3-6F32-F66C-C189B5A2632E}"/>
              </a:ext>
            </a:extLst>
          </p:cNvPr>
          <p:cNvSpPr/>
          <p:nvPr/>
        </p:nvSpPr>
        <p:spPr>
          <a:xfrm>
            <a:off x="3223200" y="556200"/>
            <a:ext cx="5745600" cy="2941200"/>
          </a:xfrm>
          <a:custGeom>
            <a:avLst/>
            <a:gdLst>
              <a:gd name="connsiteX0" fmla="*/ 408244 w 5745600"/>
              <a:gd name="connsiteY0" fmla="*/ 0 h 2941200"/>
              <a:gd name="connsiteX1" fmla="*/ 5337356 w 5745600"/>
              <a:gd name="connsiteY1" fmla="*/ 0 h 2941200"/>
              <a:gd name="connsiteX2" fmla="*/ 5398869 w 5745600"/>
              <a:gd name="connsiteY2" fmla="*/ 101253 h 2941200"/>
              <a:gd name="connsiteX3" fmla="*/ 5745600 w 5745600"/>
              <a:gd name="connsiteY3" fmla="*/ 1470600 h 2941200"/>
              <a:gd name="connsiteX4" fmla="*/ 5398869 w 5745600"/>
              <a:gd name="connsiteY4" fmla="*/ 2839947 h 2941200"/>
              <a:gd name="connsiteX5" fmla="*/ 5337356 w 5745600"/>
              <a:gd name="connsiteY5" fmla="*/ 2941200 h 2941200"/>
              <a:gd name="connsiteX6" fmla="*/ 408244 w 5745600"/>
              <a:gd name="connsiteY6" fmla="*/ 2941200 h 2941200"/>
              <a:gd name="connsiteX7" fmla="*/ 346731 w 5745600"/>
              <a:gd name="connsiteY7" fmla="*/ 2839947 h 2941200"/>
              <a:gd name="connsiteX8" fmla="*/ 0 w 5745600"/>
              <a:gd name="connsiteY8" fmla="*/ 1470600 h 2941200"/>
              <a:gd name="connsiteX9" fmla="*/ 346731 w 5745600"/>
              <a:gd name="connsiteY9" fmla="*/ 101253 h 2941200"/>
              <a:gd name="connsiteX10" fmla="*/ 408244 w 5745600"/>
              <a:gd name="connsiteY10" fmla="*/ 0 h 294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45600" h="2941200">
                <a:moveTo>
                  <a:pt x="408244" y="0"/>
                </a:moveTo>
                <a:lnTo>
                  <a:pt x="5337356" y="0"/>
                </a:lnTo>
                <a:lnTo>
                  <a:pt x="5398869" y="101253"/>
                </a:lnTo>
                <a:cubicBezTo>
                  <a:pt x="5619995" y="508309"/>
                  <a:pt x="5745600" y="974786"/>
                  <a:pt x="5745600" y="1470600"/>
                </a:cubicBezTo>
                <a:cubicBezTo>
                  <a:pt x="5745600" y="1966414"/>
                  <a:pt x="5619995" y="2432891"/>
                  <a:pt x="5398869" y="2839947"/>
                </a:cubicBezTo>
                <a:lnTo>
                  <a:pt x="5337356" y="2941200"/>
                </a:lnTo>
                <a:lnTo>
                  <a:pt x="408244" y="2941200"/>
                </a:lnTo>
                <a:lnTo>
                  <a:pt x="346731" y="2839947"/>
                </a:lnTo>
                <a:cubicBezTo>
                  <a:pt x="125605" y="2432891"/>
                  <a:pt x="0" y="1966414"/>
                  <a:pt x="0" y="1470600"/>
                </a:cubicBezTo>
                <a:cubicBezTo>
                  <a:pt x="0" y="974786"/>
                  <a:pt x="125605" y="508309"/>
                  <a:pt x="346731" y="101253"/>
                </a:cubicBezTo>
                <a:lnTo>
                  <a:pt x="408244" y="0"/>
                </a:lnTo>
                <a:close/>
              </a:path>
            </a:pathLst>
          </a:custGeom>
          <a:solidFill>
            <a:srgbClr val="00642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JO" sz="3200" dirty="0">
                <a:solidFill>
                  <a:schemeClr val="bg1"/>
                </a:solidFill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cs typeface="AF_Najed" pitchFamily="2" charset="-78"/>
              </a:rPr>
              <a:t>من الأمير الذي تولى العرش في المملكة العربية السعودية بعد وفاة الملك عبد الله عام 2015؟</a:t>
            </a:r>
          </a:p>
        </p:txBody>
      </p:sp>
      <p:sp>
        <p:nvSpPr>
          <p:cNvPr id="12" name="السؤال 1">
            <a:extLst>
              <a:ext uri="{FF2B5EF4-FFF2-40B4-BE49-F238E27FC236}">
                <a16:creationId xmlns:a16="http://schemas.microsoft.com/office/drawing/2014/main" id="{744BD38D-63A6-C9E6-072D-DC2B6876C308}"/>
              </a:ext>
            </a:extLst>
          </p:cNvPr>
          <p:cNvSpPr/>
          <p:nvPr/>
        </p:nvSpPr>
        <p:spPr>
          <a:xfrm>
            <a:off x="8549670" y="556200"/>
            <a:ext cx="545044" cy="2941200"/>
          </a:xfrm>
          <a:custGeom>
            <a:avLst/>
            <a:gdLst>
              <a:gd name="connsiteX0" fmla="*/ 0 w 545044"/>
              <a:gd name="connsiteY0" fmla="*/ 0 h 2941200"/>
              <a:gd name="connsiteX1" fmla="*/ 169129 w 545044"/>
              <a:gd name="connsiteY1" fmla="*/ 0 h 2941200"/>
              <a:gd name="connsiteX2" fmla="*/ 545044 w 545044"/>
              <a:gd name="connsiteY2" fmla="*/ 375915 h 2941200"/>
              <a:gd name="connsiteX3" fmla="*/ 545044 w 545044"/>
              <a:gd name="connsiteY3" fmla="*/ 2565285 h 2941200"/>
              <a:gd name="connsiteX4" fmla="*/ 169129 w 545044"/>
              <a:gd name="connsiteY4" fmla="*/ 2941200 h 2941200"/>
              <a:gd name="connsiteX5" fmla="*/ 0 w 545044"/>
              <a:gd name="connsiteY5" fmla="*/ 2941200 h 2941200"/>
              <a:gd name="connsiteX6" fmla="*/ 61513 w 545044"/>
              <a:gd name="connsiteY6" fmla="*/ 2839947 h 2941200"/>
              <a:gd name="connsiteX7" fmla="*/ 408244 w 545044"/>
              <a:gd name="connsiteY7" fmla="*/ 1470600 h 2941200"/>
              <a:gd name="connsiteX8" fmla="*/ 61513 w 545044"/>
              <a:gd name="connsiteY8" fmla="*/ 101253 h 2941200"/>
              <a:gd name="connsiteX9" fmla="*/ 0 w 545044"/>
              <a:gd name="connsiteY9" fmla="*/ 0 h 294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5044" h="2941200">
                <a:moveTo>
                  <a:pt x="0" y="0"/>
                </a:moveTo>
                <a:lnTo>
                  <a:pt x="169129" y="0"/>
                </a:lnTo>
                <a:cubicBezTo>
                  <a:pt x="376741" y="0"/>
                  <a:pt x="545044" y="168303"/>
                  <a:pt x="545044" y="375915"/>
                </a:cubicBezTo>
                <a:lnTo>
                  <a:pt x="545044" y="2565285"/>
                </a:lnTo>
                <a:cubicBezTo>
                  <a:pt x="545044" y="2772897"/>
                  <a:pt x="376741" y="2941200"/>
                  <a:pt x="169129" y="2941200"/>
                </a:cubicBezTo>
                <a:lnTo>
                  <a:pt x="0" y="2941200"/>
                </a:lnTo>
                <a:lnTo>
                  <a:pt x="61513" y="2839947"/>
                </a:lnTo>
                <a:cubicBezTo>
                  <a:pt x="282639" y="2432891"/>
                  <a:pt x="408244" y="1966414"/>
                  <a:pt x="408244" y="1470600"/>
                </a:cubicBezTo>
                <a:cubicBezTo>
                  <a:pt x="408244" y="974786"/>
                  <a:pt x="282639" y="508309"/>
                  <a:pt x="61513" y="101253"/>
                </a:cubicBezTo>
                <a:lnTo>
                  <a:pt x="0" y="0"/>
                </a:ln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sp>
        <p:nvSpPr>
          <p:cNvPr id="13" name="السؤال 2">
            <a:extLst>
              <a:ext uri="{FF2B5EF4-FFF2-40B4-BE49-F238E27FC236}">
                <a16:creationId xmlns:a16="http://schemas.microsoft.com/office/drawing/2014/main" id="{904549FD-B59F-D08D-B69A-56F284057D68}"/>
              </a:ext>
            </a:extLst>
          </p:cNvPr>
          <p:cNvSpPr/>
          <p:nvPr/>
        </p:nvSpPr>
        <p:spPr>
          <a:xfrm>
            <a:off x="3097286" y="556200"/>
            <a:ext cx="545044" cy="2941200"/>
          </a:xfrm>
          <a:custGeom>
            <a:avLst/>
            <a:gdLst>
              <a:gd name="connsiteX0" fmla="*/ 375915 w 545044"/>
              <a:gd name="connsiteY0" fmla="*/ 0 h 2941200"/>
              <a:gd name="connsiteX1" fmla="*/ 545044 w 545044"/>
              <a:gd name="connsiteY1" fmla="*/ 0 h 2941200"/>
              <a:gd name="connsiteX2" fmla="*/ 483531 w 545044"/>
              <a:gd name="connsiteY2" fmla="*/ 101253 h 2941200"/>
              <a:gd name="connsiteX3" fmla="*/ 136800 w 545044"/>
              <a:gd name="connsiteY3" fmla="*/ 1470600 h 2941200"/>
              <a:gd name="connsiteX4" fmla="*/ 483531 w 545044"/>
              <a:gd name="connsiteY4" fmla="*/ 2839947 h 2941200"/>
              <a:gd name="connsiteX5" fmla="*/ 545044 w 545044"/>
              <a:gd name="connsiteY5" fmla="*/ 2941200 h 2941200"/>
              <a:gd name="connsiteX6" fmla="*/ 375915 w 545044"/>
              <a:gd name="connsiteY6" fmla="*/ 2941200 h 2941200"/>
              <a:gd name="connsiteX7" fmla="*/ 0 w 545044"/>
              <a:gd name="connsiteY7" fmla="*/ 2565285 h 2941200"/>
              <a:gd name="connsiteX8" fmla="*/ 0 w 545044"/>
              <a:gd name="connsiteY8" fmla="*/ 375915 h 2941200"/>
              <a:gd name="connsiteX9" fmla="*/ 375915 w 545044"/>
              <a:gd name="connsiteY9" fmla="*/ 0 h 294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5044" h="2941200">
                <a:moveTo>
                  <a:pt x="375915" y="0"/>
                </a:moveTo>
                <a:lnTo>
                  <a:pt x="545044" y="0"/>
                </a:lnTo>
                <a:lnTo>
                  <a:pt x="483531" y="101253"/>
                </a:lnTo>
                <a:cubicBezTo>
                  <a:pt x="262405" y="508309"/>
                  <a:pt x="136800" y="974786"/>
                  <a:pt x="136800" y="1470600"/>
                </a:cubicBezTo>
                <a:cubicBezTo>
                  <a:pt x="136800" y="1966414"/>
                  <a:pt x="262405" y="2432891"/>
                  <a:pt x="483531" y="2839947"/>
                </a:cubicBezTo>
                <a:lnTo>
                  <a:pt x="545044" y="2941200"/>
                </a:lnTo>
                <a:lnTo>
                  <a:pt x="375915" y="2941200"/>
                </a:lnTo>
                <a:cubicBezTo>
                  <a:pt x="168303" y="2941200"/>
                  <a:pt x="0" y="2772897"/>
                  <a:pt x="0" y="2565285"/>
                </a:cubicBezTo>
                <a:lnTo>
                  <a:pt x="0" y="375915"/>
                </a:lnTo>
                <a:cubicBezTo>
                  <a:pt x="0" y="168303"/>
                  <a:pt x="168303" y="0"/>
                  <a:pt x="375915" y="0"/>
                </a:cubicBez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sp>
        <p:nvSpPr>
          <p:cNvPr id="26" name="جواب صحيح">
            <a:extLst>
              <a:ext uri="{FF2B5EF4-FFF2-40B4-BE49-F238E27FC236}">
                <a16:creationId xmlns:a16="http://schemas.microsoft.com/office/drawing/2014/main" id="{153A2515-7A2C-7388-E1F0-ACE131B15ADD}"/>
              </a:ext>
            </a:extLst>
          </p:cNvPr>
          <p:cNvSpPr/>
          <p:nvPr/>
        </p:nvSpPr>
        <p:spPr>
          <a:xfrm>
            <a:off x="3223200" y="4523400"/>
            <a:ext cx="5745600" cy="547200"/>
          </a:xfrm>
          <a:custGeom>
            <a:avLst/>
            <a:gdLst>
              <a:gd name="connsiteX0" fmla="*/ 83302 w 5745600"/>
              <a:gd name="connsiteY0" fmla="*/ 0 h 547200"/>
              <a:gd name="connsiteX1" fmla="*/ 5662298 w 5745600"/>
              <a:gd name="connsiteY1" fmla="*/ 0 h 547200"/>
              <a:gd name="connsiteX2" fmla="*/ 5687235 w 5745600"/>
              <a:gd name="connsiteY2" fmla="*/ 39255 h 547200"/>
              <a:gd name="connsiteX3" fmla="*/ 5745600 w 5745600"/>
              <a:gd name="connsiteY3" fmla="*/ 273600 h 547200"/>
              <a:gd name="connsiteX4" fmla="*/ 5687235 w 5745600"/>
              <a:gd name="connsiteY4" fmla="*/ 507945 h 547200"/>
              <a:gd name="connsiteX5" fmla="*/ 5662298 w 5745600"/>
              <a:gd name="connsiteY5" fmla="*/ 547200 h 547200"/>
              <a:gd name="connsiteX6" fmla="*/ 83302 w 5745600"/>
              <a:gd name="connsiteY6" fmla="*/ 547200 h 547200"/>
              <a:gd name="connsiteX7" fmla="*/ 58365 w 5745600"/>
              <a:gd name="connsiteY7" fmla="*/ 507945 h 547200"/>
              <a:gd name="connsiteX8" fmla="*/ 0 w 5745600"/>
              <a:gd name="connsiteY8" fmla="*/ 273600 h 547200"/>
              <a:gd name="connsiteX9" fmla="*/ 58365 w 5745600"/>
              <a:gd name="connsiteY9" fmla="*/ 39255 h 547200"/>
              <a:gd name="connsiteX10" fmla="*/ 83302 w 5745600"/>
              <a:gd name="connsiteY10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45600" h="547200">
                <a:moveTo>
                  <a:pt x="83302" y="0"/>
                </a:moveTo>
                <a:lnTo>
                  <a:pt x="5662298" y="0"/>
                </a:lnTo>
                <a:lnTo>
                  <a:pt x="5687235" y="39255"/>
                </a:lnTo>
                <a:cubicBezTo>
                  <a:pt x="5725503" y="114951"/>
                  <a:pt x="5745600" y="193326"/>
                  <a:pt x="5745600" y="273600"/>
                </a:cubicBezTo>
                <a:cubicBezTo>
                  <a:pt x="5745600" y="353875"/>
                  <a:pt x="5725503" y="432250"/>
                  <a:pt x="5687235" y="507945"/>
                </a:cubicBezTo>
                <a:lnTo>
                  <a:pt x="5662298" y="547200"/>
                </a:lnTo>
                <a:lnTo>
                  <a:pt x="83302" y="547200"/>
                </a:lnTo>
                <a:lnTo>
                  <a:pt x="58365" y="507945"/>
                </a:lnTo>
                <a:cubicBezTo>
                  <a:pt x="20097" y="432250"/>
                  <a:pt x="0" y="353875"/>
                  <a:pt x="0" y="273600"/>
                </a:cubicBezTo>
                <a:cubicBezTo>
                  <a:pt x="0" y="193326"/>
                  <a:pt x="20097" y="114951"/>
                  <a:pt x="58365" y="39255"/>
                </a:cubicBezTo>
                <a:lnTo>
                  <a:pt x="83302" y="0"/>
                </a:lnTo>
                <a:close/>
              </a:path>
            </a:pathLst>
          </a:custGeom>
          <a:solidFill>
            <a:srgbClr val="00642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JO" sz="2800" dirty="0">
                <a:solidFill>
                  <a:schemeClr val="bg1"/>
                </a:solidFill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cs typeface="AF_Najed" pitchFamily="2" charset="-78"/>
              </a:rPr>
              <a:t>الأمير سلمان</a:t>
            </a:r>
          </a:p>
        </p:txBody>
      </p:sp>
      <p:sp>
        <p:nvSpPr>
          <p:cNvPr id="23" name="صحيح 1">
            <a:extLst>
              <a:ext uri="{FF2B5EF4-FFF2-40B4-BE49-F238E27FC236}">
                <a16:creationId xmlns:a16="http://schemas.microsoft.com/office/drawing/2014/main" id="{3685DC00-E367-FEE0-0BA7-D896DEBCD3B4}"/>
              </a:ext>
            </a:extLst>
          </p:cNvPr>
          <p:cNvSpPr/>
          <p:nvPr/>
        </p:nvSpPr>
        <p:spPr>
          <a:xfrm>
            <a:off x="8874612" y="4523400"/>
            <a:ext cx="220102" cy="547200"/>
          </a:xfrm>
          <a:custGeom>
            <a:avLst/>
            <a:gdLst>
              <a:gd name="connsiteX0" fmla="*/ 0 w 220102"/>
              <a:gd name="connsiteY0" fmla="*/ 0 h 547200"/>
              <a:gd name="connsiteX1" fmla="*/ 128900 w 220102"/>
              <a:gd name="connsiteY1" fmla="*/ 0 h 547200"/>
              <a:gd name="connsiteX2" fmla="*/ 220102 w 220102"/>
              <a:gd name="connsiteY2" fmla="*/ 91202 h 547200"/>
              <a:gd name="connsiteX3" fmla="*/ 220102 w 220102"/>
              <a:gd name="connsiteY3" fmla="*/ 455998 h 547200"/>
              <a:gd name="connsiteX4" fmla="*/ 128900 w 220102"/>
              <a:gd name="connsiteY4" fmla="*/ 547200 h 547200"/>
              <a:gd name="connsiteX5" fmla="*/ 0 w 220102"/>
              <a:gd name="connsiteY5" fmla="*/ 547200 h 547200"/>
              <a:gd name="connsiteX6" fmla="*/ 24937 w 220102"/>
              <a:gd name="connsiteY6" fmla="*/ 507945 h 547200"/>
              <a:gd name="connsiteX7" fmla="*/ 83302 w 220102"/>
              <a:gd name="connsiteY7" fmla="*/ 273600 h 547200"/>
              <a:gd name="connsiteX8" fmla="*/ 24937 w 220102"/>
              <a:gd name="connsiteY8" fmla="*/ 39255 h 547200"/>
              <a:gd name="connsiteX9" fmla="*/ 0 w 220102"/>
              <a:gd name="connsiteY9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102" h="547200">
                <a:moveTo>
                  <a:pt x="0" y="0"/>
                </a:moveTo>
                <a:lnTo>
                  <a:pt x="128900" y="0"/>
                </a:lnTo>
                <a:cubicBezTo>
                  <a:pt x="179269" y="0"/>
                  <a:pt x="220102" y="40833"/>
                  <a:pt x="220102" y="91202"/>
                </a:cubicBezTo>
                <a:lnTo>
                  <a:pt x="220102" y="455998"/>
                </a:lnTo>
                <a:cubicBezTo>
                  <a:pt x="220102" y="506367"/>
                  <a:pt x="179269" y="547200"/>
                  <a:pt x="128900" y="547200"/>
                </a:cubicBezTo>
                <a:lnTo>
                  <a:pt x="0" y="547200"/>
                </a:lnTo>
                <a:lnTo>
                  <a:pt x="24937" y="507945"/>
                </a:lnTo>
                <a:cubicBezTo>
                  <a:pt x="63205" y="432250"/>
                  <a:pt x="83302" y="353875"/>
                  <a:pt x="83302" y="273600"/>
                </a:cubicBezTo>
                <a:cubicBezTo>
                  <a:pt x="83302" y="193326"/>
                  <a:pt x="63205" y="114951"/>
                  <a:pt x="24937" y="39255"/>
                </a:cubicBezTo>
                <a:lnTo>
                  <a:pt x="0" y="0"/>
                </a:ln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sp>
        <p:nvSpPr>
          <p:cNvPr id="24" name="صحيح 2">
            <a:extLst>
              <a:ext uri="{FF2B5EF4-FFF2-40B4-BE49-F238E27FC236}">
                <a16:creationId xmlns:a16="http://schemas.microsoft.com/office/drawing/2014/main" id="{718B0EEE-7808-D2AA-59CF-C967F6A9EF88}"/>
              </a:ext>
            </a:extLst>
          </p:cNvPr>
          <p:cNvSpPr/>
          <p:nvPr/>
        </p:nvSpPr>
        <p:spPr>
          <a:xfrm>
            <a:off x="3097286" y="4523400"/>
            <a:ext cx="220102" cy="547200"/>
          </a:xfrm>
          <a:custGeom>
            <a:avLst/>
            <a:gdLst>
              <a:gd name="connsiteX0" fmla="*/ 91202 w 220102"/>
              <a:gd name="connsiteY0" fmla="*/ 0 h 547200"/>
              <a:gd name="connsiteX1" fmla="*/ 220102 w 220102"/>
              <a:gd name="connsiteY1" fmla="*/ 0 h 547200"/>
              <a:gd name="connsiteX2" fmla="*/ 195165 w 220102"/>
              <a:gd name="connsiteY2" fmla="*/ 39255 h 547200"/>
              <a:gd name="connsiteX3" fmla="*/ 136800 w 220102"/>
              <a:gd name="connsiteY3" fmla="*/ 273600 h 547200"/>
              <a:gd name="connsiteX4" fmla="*/ 195165 w 220102"/>
              <a:gd name="connsiteY4" fmla="*/ 507945 h 547200"/>
              <a:gd name="connsiteX5" fmla="*/ 220102 w 220102"/>
              <a:gd name="connsiteY5" fmla="*/ 547200 h 547200"/>
              <a:gd name="connsiteX6" fmla="*/ 91202 w 220102"/>
              <a:gd name="connsiteY6" fmla="*/ 547200 h 547200"/>
              <a:gd name="connsiteX7" fmla="*/ 0 w 220102"/>
              <a:gd name="connsiteY7" fmla="*/ 455998 h 547200"/>
              <a:gd name="connsiteX8" fmla="*/ 0 w 220102"/>
              <a:gd name="connsiteY8" fmla="*/ 91202 h 547200"/>
              <a:gd name="connsiteX9" fmla="*/ 91202 w 220102"/>
              <a:gd name="connsiteY9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102" h="547200">
                <a:moveTo>
                  <a:pt x="91202" y="0"/>
                </a:moveTo>
                <a:lnTo>
                  <a:pt x="220102" y="0"/>
                </a:lnTo>
                <a:lnTo>
                  <a:pt x="195165" y="39255"/>
                </a:lnTo>
                <a:cubicBezTo>
                  <a:pt x="156897" y="114951"/>
                  <a:pt x="136800" y="193326"/>
                  <a:pt x="136800" y="273600"/>
                </a:cubicBezTo>
                <a:cubicBezTo>
                  <a:pt x="136800" y="353875"/>
                  <a:pt x="156897" y="432250"/>
                  <a:pt x="195165" y="507945"/>
                </a:cubicBezTo>
                <a:lnTo>
                  <a:pt x="220102" y="547200"/>
                </a:lnTo>
                <a:lnTo>
                  <a:pt x="91202" y="547200"/>
                </a:lnTo>
                <a:cubicBezTo>
                  <a:pt x="40833" y="547200"/>
                  <a:pt x="0" y="506367"/>
                  <a:pt x="0" y="455998"/>
                </a:cubicBezTo>
                <a:lnTo>
                  <a:pt x="0" y="91202"/>
                </a:lnTo>
                <a:cubicBezTo>
                  <a:pt x="0" y="40833"/>
                  <a:pt x="40833" y="0"/>
                  <a:pt x="91202" y="0"/>
                </a:cubicBez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sp>
        <p:nvSpPr>
          <p:cNvPr id="28" name="جواب خطأ 1">
            <a:extLst>
              <a:ext uri="{FF2B5EF4-FFF2-40B4-BE49-F238E27FC236}">
                <a16:creationId xmlns:a16="http://schemas.microsoft.com/office/drawing/2014/main" id="{7C54DC08-335D-A09F-C5E3-BF718B37BD0B}"/>
              </a:ext>
            </a:extLst>
          </p:cNvPr>
          <p:cNvSpPr/>
          <p:nvPr/>
        </p:nvSpPr>
        <p:spPr>
          <a:xfrm>
            <a:off x="3223200" y="3839400"/>
            <a:ext cx="5745600" cy="547200"/>
          </a:xfrm>
          <a:custGeom>
            <a:avLst/>
            <a:gdLst>
              <a:gd name="connsiteX0" fmla="*/ 83302 w 5745600"/>
              <a:gd name="connsiteY0" fmla="*/ 0 h 547200"/>
              <a:gd name="connsiteX1" fmla="*/ 5662298 w 5745600"/>
              <a:gd name="connsiteY1" fmla="*/ 0 h 547200"/>
              <a:gd name="connsiteX2" fmla="*/ 5687235 w 5745600"/>
              <a:gd name="connsiteY2" fmla="*/ 39255 h 547200"/>
              <a:gd name="connsiteX3" fmla="*/ 5745600 w 5745600"/>
              <a:gd name="connsiteY3" fmla="*/ 273600 h 547200"/>
              <a:gd name="connsiteX4" fmla="*/ 5687235 w 5745600"/>
              <a:gd name="connsiteY4" fmla="*/ 507945 h 547200"/>
              <a:gd name="connsiteX5" fmla="*/ 5662298 w 5745600"/>
              <a:gd name="connsiteY5" fmla="*/ 547200 h 547200"/>
              <a:gd name="connsiteX6" fmla="*/ 83302 w 5745600"/>
              <a:gd name="connsiteY6" fmla="*/ 547200 h 547200"/>
              <a:gd name="connsiteX7" fmla="*/ 58365 w 5745600"/>
              <a:gd name="connsiteY7" fmla="*/ 507945 h 547200"/>
              <a:gd name="connsiteX8" fmla="*/ 0 w 5745600"/>
              <a:gd name="connsiteY8" fmla="*/ 273600 h 547200"/>
              <a:gd name="connsiteX9" fmla="*/ 58365 w 5745600"/>
              <a:gd name="connsiteY9" fmla="*/ 39255 h 547200"/>
              <a:gd name="connsiteX10" fmla="*/ 83302 w 5745600"/>
              <a:gd name="connsiteY10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45600" h="547200">
                <a:moveTo>
                  <a:pt x="83302" y="0"/>
                </a:moveTo>
                <a:lnTo>
                  <a:pt x="5662298" y="0"/>
                </a:lnTo>
                <a:lnTo>
                  <a:pt x="5687235" y="39255"/>
                </a:lnTo>
                <a:cubicBezTo>
                  <a:pt x="5725503" y="114951"/>
                  <a:pt x="5745600" y="193326"/>
                  <a:pt x="5745600" y="273600"/>
                </a:cubicBezTo>
                <a:cubicBezTo>
                  <a:pt x="5745600" y="353875"/>
                  <a:pt x="5725503" y="432250"/>
                  <a:pt x="5687235" y="507945"/>
                </a:cubicBezTo>
                <a:lnTo>
                  <a:pt x="5662298" y="547200"/>
                </a:lnTo>
                <a:lnTo>
                  <a:pt x="83302" y="547200"/>
                </a:lnTo>
                <a:lnTo>
                  <a:pt x="58365" y="507945"/>
                </a:lnTo>
                <a:cubicBezTo>
                  <a:pt x="20097" y="432250"/>
                  <a:pt x="0" y="353875"/>
                  <a:pt x="0" y="273600"/>
                </a:cubicBezTo>
                <a:cubicBezTo>
                  <a:pt x="0" y="193326"/>
                  <a:pt x="20097" y="114951"/>
                  <a:pt x="58365" y="39255"/>
                </a:cubicBezTo>
                <a:lnTo>
                  <a:pt x="83302" y="0"/>
                </a:lnTo>
                <a:close/>
              </a:path>
            </a:pathLst>
          </a:custGeom>
          <a:solidFill>
            <a:srgbClr val="00642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JO" sz="2800" dirty="0">
                <a:solidFill>
                  <a:schemeClr val="bg1"/>
                </a:solidFill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cs typeface="AF_Najed" pitchFamily="2" charset="-78"/>
              </a:rPr>
              <a:t>الأمير نايف</a:t>
            </a:r>
          </a:p>
        </p:txBody>
      </p:sp>
      <p:sp>
        <p:nvSpPr>
          <p:cNvPr id="29" name="خطأ 1-1">
            <a:extLst>
              <a:ext uri="{FF2B5EF4-FFF2-40B4-BE49-F238E27FC236}">
                <a16:creationId xmlns:a16="http://schemas.microsoft.com/office/drawing/2014/main" id="{7CF0DBBD-1632-BC8B-336B-E54B07AB7674}"/>
              </a:ext>
            </a:extLst>
          </p:cNvPr>
          <p:cNvSpPr/>
          <p:nvPr/>
        </p:nvSpPr>
        <p:spPr>
          <a:xfrm>
            <a:off x="8874612" y="3839400"/>
            <a:ext cx="220102" cy="547200"/>
          </a:xfrm>
          <a:custGeom>
            <a:avLst/>
            <a:gdLst>
              <a:gd name="connsiteX0" fmla="*/ 0 w 220102"/>
              <a:gd name="connsiteY0" fmla="*/ 0 h 547200"/>
              <a:gd name="connsiteX1" fmla="*/ 128900 w 220102"/>
              <a:gd name="connsiteY1" fmla="*/ 0 h 547200"/>
              <a:gd name="connsiteX2" fmla="*/ 220102 w 220102"/>
              <a:gd name="connsiteY2" fmla="*/ 91202 h 547200"/>
              <a:gd name="connsiteX3" fmla="*/ 220102 w 220102"/>
              <a:gd name="connsiteY3" fmla="*/ 455998 h 547200"/>
              <a:gd name="connsiteX4" fmla="*/ 128900 w 220102"/>
              <a:gd name="connsiteY4" fmla="*/ 547200 h 547200"/>
              <a:gd name="connsiteX5" fmla="*/ 0 w 220102"/>
              <a:gd name="connsiteY5" fmla="*/ 547200 h 547200"/>
              <a:gd name="connsiteX6" fmla="*/ 24937 w 220102"/>
              <a:gd name="connsiteY6" fmla="*/ 507945 h 547200"/>
              <a:gd name="connsiteX7" fmla="*/ 83302 w 220102"/>
              <a:gd name="connsiteY7" fmla="*/ 273600 h 547200"/>
              <a:gd name="connsiteX8" fmla="*/ 24937 w 220102"/>
              <a:gd name="connsiteY8" fmla="*/ 39255 h 547200"/>
              <a:gd name="connsiteX9" fmla="*/ 0 w 220102"/>
              <a:gd name="connsiteY9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102" h="547200">
                <a:moveTo>
                  <a:pt x="0" y="0"/>
                </a:moveTo>
                <a:lnTo>
                  <a:pt x="128900" y="0"/>
                </a:lnTo>
                <a:cubicBezTo>
                  <a:pt x="179269" y="0"/>
                  <a:pt x="220102" y="40833"/>
                  <a:pt x="220102" y="91202"/>
                </a:cubicBezTo>
                <a:lnTo>
                  <a:pt x="220102" y="455998"/>
                </a:lnTo>
                <a:cubicBezTo>
                  <a:pt x="220102" y="506367"/>
                  <a:pt x="179269" y="547200"/>
                  <a:pt x="128900" y="547200"/>
                </a:cubicBezTo>
                <a:lnTo>
                  <a:pt x="0" y="547200"/>
                </a:lnTo>
                <a:lnTo>
                  <a:pt x="24937" y="507945"/>
                </a:lnTo>
                <a:cubicBezTo>
                  <a:pt x="63205" y="432250"/>
                  <a:pt x="83302" y="353875"/>
                  <a:pt x="83302" y="273600"/>
                </a:cubicBezTo>
                <a:cubicBezTo>
                  <a:pt x="83302" y="193326"/>
                  <a:pt x="63205" y="114951"/>
                  <a:pt x="24937" y="39255"/>
                </a:cubicBezTo>
                <a:lnTo>
                  <a:pt x="0" y="0"/>
                </a:ln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sp>
        <p:nvSpPr>
          <p:cNvPr id="30" name="خطأ 2-1">
            <a:extLst>
              <a:ext uri="{FF2B5EF4-FFF2-40B4-BE49-F238E27FC236}">
                <a16:creationId xmlns:a16="http://schemas.microsoft.com/office/drawing/2014/main" id="{86515A35-BC76-7837-F063-D1EDCF10C375}"/>
              </a:ext>
            </a:extLst>
          </p:cNvPr>
          <p:cNvSpPr/>
          <p:nvPr/>
        </p:nvSpPr>
        <p:spPr>
          <a:xfrm>
            <a:off x="3097286" y="3839400"/>
            <a:ext cx="220102" cy="547200"/>
          </a:xfrm>
          <a:custGeom>
            <a:avLst/>
            <a:gdLst>
              <a:gd name="connsiteX0" fmla="*/ 91202 w 220102"/>
              <a:gd name="connsiteY0" fmla="*/ 0 h 547200"/>
              <a:gd name="connsiteX1" fmla="*/ 220102 w 220102"/>
              <a:gd name="connsiteY1" fmla="*/ 0 h 547200"/>
              <a:gd name="connsiteX2" fmla="*/ 195165 w 220102"/>
              <a:gd name="connsiteY2" fmla="*/ 39255 h 547200"/>
              <a:gd name="connsiteX3" fmla="*/ 136800 w 220102"/>
              <a:gd name="connsiteY3" fmla="*/ 273600 h 547200"/>
              <a:gd name="connsiteX4" fmla="*/ 195165 w 220102"/>
              <a:gd name="connsiteY4" fmla="*/ 507945 h 547200"/>
              <a:gd name="connsiteX5" fmla="*/ 220102 w 220102"/>
              <a:gd name="connsiteY5" fmla="*/ 547200 h 547200"/>
              <a:gd name="connsiteX6" fmla="*/ 91202 w 220102"/>
              <a:gd name="connsiteY6" fmla="*/ 547200 h 547200"/>
              <a:gd name="connsiteX7" fmla="*/ 0 w 220102"/>
              <a:gd name="connsiteY7" fmla="*/ 455998 h 547200"/>
              <a:gd name="connsiteX8" fmla="*/ 0 w 220102"/>
              <a:gd name="connsiteY8" fmla="*/ 91202 h 547200"/>
              <a:gd name="connsiteX9" fmla="*/ 91202 w 220102"/>
              <a:gd name="connsiteY9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102" h="547200">
                <a:moveTo>
                  <a:pt x="91202" y="0"/>
                </a:moveTo>
                <a:lnTo>
                  <a:pt x="220102" y="0"/>
                </a:lnTo>
                <a:lnTo>
                  <a:pt x="195165" y="39255"/>
                </a:lnTo>
                <a:cubicBezTo>
                  <a:pt x="156897" y="114951"/>
                  <a:pt x="136800" y="193326"/>
                  <a:pt x="136800" y="273600"/>
                </a:cubicBezTo>
                <a:cubicBezTo>
                  <a:pt x="136800" y="353875"/>
                  <a:pt x="156897" y="432250"/>
                  <a:pt x="195165" y="507945"/>
                </a:cubicBezTo>
                <a:lnTo>
                  <a:pt x="220102" y="547200"/>
                </a:lnTo>
                <a:lnTo>
                  <a:pt x="91202" y="547200"/>
                </a:lnTo>
                <a:cubicBezTo>
                  <a:pt x="40833" y="547200"/>
                  <a:pt x="0" y="506367"/>
                  <a:pt x="0" y="455998"/>
                </a:cubicBezTo>
                <a:lnTo>
                  <a:pt x="0" y="91202"/>
                </a:lnTo>
                <a:cubicBezTo>
                  <a:pt x="0" y="40833"/>
                  <a:pt x="40833" y="0"/>
                  <a:pt x="91202" y="0"/>
                </a:cubicBez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sp>
        <p:nvSpPr>
          <p:cNvPr id="31" name="جواب خطأ 2">
            <a:extLst>
              <a:ext uri="{FF2B5EF4-FFF2-40B4-BE49-F238E27FC236}">
                <a16:creationId xmlns:a16="http://schemas.microsoft.com/office/drawing/2014/main" id="{21A1B915-12CB-8262-6D4E-9FA04BD182CD}"/>
              </a:ext>
            </a:extLst>
          </p:cNvPr>
          <p:cNvSpPr/>
          <p:nvPr/>
        </p:nvSpPr>
        <p:spPr>
          <a:xfrm>
            <a:off x="3223200" y="5207400"/>
            <a:ext cx="5745600" cy="547200"/>
          </a:xfrm>
          <a:custGeom>
            <a:avLst/>
            <a:gdLst>
              <a:gd name="connsiteX0" fmla="*/ 83302 w 5745600"/>
              <a:gd name="connsiteY0" fmla="*/ 0 h 547200"/>
              <a:gd name="connsiteX1" fmla="*/ 5662298 w 5745600"/>
              <a:gd name="connsiteY1" fmla="*/ 0 h 547200"/>
              <a:gd name="connsiteX2" fmla="*/ 5687235 w 5745600"/>
              <a:gd name="connsiteY2" fmla="*/ 39255 h 547200"/>
              <a:gd name="connsiteX3" fmla="*/ 5745600 w 5745600"/>
              <a:gd name="connsiteY3" fmla="*/ 273600 h 547200"/>
              <a:gd name="connsiteX4" fmla="*/ 5687235 w 5745600"/>
              <a:gd name="connsiteY4" fmla="*/ 507945 h 547200"/>
              <a:gd name="connsiteX5" fmla="*/ 5662298 w 5745600"/>
              <a:gd name="connsiteY5" fmla="*/ 547200 h 547200"/>
              <a:gd name="connsiteX6" fmla="*/ 83302 w 5745600"/>
              <a:gd name="connsiteY6" fmla="*/ 547200 h 547200"/>
              <a:gd name="connsiteX7" fmla="*/ 58365 w 5745600"/>
              <a:gd name="connsiteY7" fmla="*/ 507945 h 547200"/>
              <a:gd name="connsiteX8" fmla="*/ 0 w 5745600"/>
              <a:gd name="connsiteY8" fmla="*/ 273600 h 547200"/>
              <a:gd name="connsiteX9" fmla="*/ 58365 w 5745600"/>
              <a:gd name="connsiteY9" fmla="*/ 39255 h 547200"/>
              <a:gd name="connsiteX10" fmla="*/ 83302 w 5745600"/>
              <a:gd name="connsiteY10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45600" h="547200">
                <a:moveTo>
                  <a:pt x="83302" y="0"/>
                </a:moveTo>
                <a:lnTo>
                  <a:pt x="5662298" y="0"/>
                </a:lnTo>
                <a:lnTo>
                  <a:pt x="5687235" y="39255"/>
                </a:lnTo>
                <a:cubicBezTo>
                  <a:pt x="5725503" y="114951"/>
                  <a:pt x="5745600" y="193326"/>
                  <a:pt x="5745600" y="273600"/>
                </a:cubicBezTo>
                <a:cubicBezTo>
                  <a:pt x="5745600" y="353875"/>
                  <a:pt x="5725503" y="432250"/>
                  <a:pt x="5687235" y="507945"/>
                </a:cubicBezTo>
                <a:lnTo>
                  <a:pt x="5662298" y="547200"/>
                </a:lnTo>
                <a:lnTo>
                  <a:pt x="83302" y="547200"/>
                </a:lnTo>
                <a:lnTo>
                  <a:pt x="58365" y="507945"/>
                </a:lnTo>
                <a:cubicBezTo>
                  <a:pt x="20097" y="432250"/>
                  <a:pt x="0" y="353875"/>
                  <a:pt x="0" y="273600"/>
                </a:cubicBezTo>
                <a:cubicBezTo>
                  <a:pt x="0" y="193326"/>
                  <a:pt x="20097" y="114951"/>
                  <a:pt x="58365" y="39255"/>
                </a:cubicBezTo>
                <a:lnTo>
                  <a:pt x="83302" y="0"/>
                </a:lnTo>
                <a:close/>
              </a:path>
            </a:pathLst>
          </a:custGeom>
          <a:solidFill>
            <a:srgbClr val="00642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 rtl="0"/>
            <a:r>
              <a:rPr lang="ar-JO" sz="2800" dirty="0">
                <a:solidFill>
                  <a:schemeClr val="bg1"/>
                </a:solidFill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cs typeface="AF_Najed" pitchFamily="2" charset="-78"/>
              </a:rPr>
              <a:t>الأمير فهد</a:t>
            </a:r>
          </a:p>
        </p:txBody>
      </p:sp>
      <p:sp>
        <p:nvSpPr>
          <p:cNvPr id="32" name="خطأ 2-1">
            <a:extLst>
              <a:ext uri="{FF2B5EF4-FFF2-40B4-BE49-F238E27FC236}">
                <a16:creationId xmlns:a16="http://schemas.microsoft.com/office/drawing/2014/main" id="{76CFA7CD-3A82-8B3D-88CC-BED85FB96CE5}"/>
              </a:ext>
            </a:extLst>
          </p:cNvPr>
          <p:cNvSpPr/>
          <p:nvPr/>
        </p:nvSpPr>
        <p:spPr>
          <a:xfrm>
            <a:off x="8874612" y="5207400"/>
            <a:ext cx="220102" cy="547200"/>
          </a:xfrm>
          <a:custGeom>
            <a:avLst/>
            <a:gdLst>
              <a:gd name="connsiteX0" fmla="*/ 0 w 220102"/>
              <a:gd name="connsiteY0" fmla="*/ 0 h 547200"/>
              <a:gd name="connsiteX1" fmla="*/ 128900 w 220102"/>
              <a:gd name="connsiteY1" fmla="*/ 0 h 547200"/>
              <a:gd name="connsiteX2" fmla="*/ 220102 w 220102"/>
              <a:gd name="connsiteY2" fmla="*/ 91202 h 547200"/>
              <a:gd name="connsiteX3" fmla="*/ 220102 w 220102"/>
              <a:gd name="connsiteY3" fmla="*/ 455998 h 547200"/>
              <a:gd name="connsiteX4" fmla="*/ 128900 w 220102"/>
              <a:gd name="connsiteY4" fmla="*/ 547200 h 547200"/>
              <a:gd name="connsiteX5" fmla="*/ 0 w 220102"/>
              <a:gd name="connsiteY5" fmla="*/ 547200 h 547200"/>
              <a:gd name="connsiteX6" fmla="*/ 24937 w 220102"/>
              <a:gd name="connsiteY6" fmla="*/ 507945 h 547200"/>
              <a:gd name="connsiteX7" fmla="*/ 83302 w 220102"/>
              <a:gd name="connsiteY7" fmla="*/ 273600 h 547200"/>
              <a:gd name="connsiteX8" fmla="*/ 24937 w 220102"/>
              <a:gd name="connsiteY8" fmla="*/ 39255 h 547200"/>
              <a:gd name="connsiteX9" fmla="*/ 0 w 220102"/>
              <a:gd name="connsiteY9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102" h="547200">
                <a:moveTo>
                  <a:pt x="0" y="0"/>
                </a:moveTo>
                <a:lnTo>
                  <a:pt x="128900" y="0"/>
                </a:lnTo>
                <a:cubicBezTo>
                  <a:pt x="179269" y="0"/>
                  <a:pt x="220102" y="40833"/>
                  <a:pt x="220102" y="91202"/>
                </a:cubicBezTo>
                <a:lnTo>
                  <a:pt x="220102" y="455998"/>
                </a:lnTo>
                <a:cubicBezTo>
                  <a:pt x="220102" y="506367"/>
                  <a:pt x="179269" y="547200"/>
                  <a:pt x="128900" y="547200"/>
                </a:cubicBezTo>
                <a:lnTo>
                  <a:pt x="0" y="547200"/>
                </a:lnTo>
                <a:lnTo>
                  <a:pt x="24937" y="507945"/>
                </a:lnTo>
                <a:cubicBezTo>
                  <a:pt x="63205" y="432250"/>
                  <a:pt x="83302" y="353875"/>
                  <a:pt x="83302" y="273600"/>
                </a:cubicBezTo>
                <a:cubicBezTo>
                  <a:pt x="83302" y="193326"/>
                  <a:pt x="63205" y="114951"/>
                  <a:pt x="24937" y="39255"/>
                </a:cubicBezTo>
                <a:lnTo>
                  <a:pt x="0" y="0"/>
                </a:ln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 rtl="0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sp>
        <p:nvSpPr>
          <p:cNvPr id="33" name="خطأ 2-2">
            <a:extLst>
              <a:ext uri="{FF2B5EF4-FFF2-40B4-BE49-F238E27FC236}">
                <a16:creationId xmlns:a16="http://schemas.microsoft.com/office/drawing/2014/main" id="{BB33B4B4-857B-846E-8DEE-460EF454485C}"/>
              </a:ext>
            </a:extLst>
          </p:cNvPr>
          <p:cNvSpPr/>
          <p:nvPr/>
        </p:nvSpPr>
        <p:spPr>
          <a:xfrm>
            <a:off x="3097286" y="5207400"/>
            <a:ext cx="220102" cy="547200"/>
          </a:xfrm>
          <a:custGeom>
            <a:avLst/>
            <a:gdLst>
              <a:gd name="connsiteX0" fmla="*/ 91202 w 220102"/>
              <a:gd name="connsiteY0" fmla="*/ 0 h 547200"/>
              <a:gd name="connsiteX1" fmla="*/ 220102 w 220102"/>
              <a:gd name="connsiteY1" fmla="*/ 0 h 547200"/>
              <a:gd name="connsiteX2" fmla="*/ 195165 w 220102"/>
              <a:gd name="connsiteY2" fmla="*/ 39255 h 547200"/>
              <a:gd name="connsiteX3" fmla="*/ 136800 w 220102"/>
              <a:gd name="connsiteY3" fmla="*/ 273600 h 547200"/>
              <a:gd name="connsiteX4" fmla="*/ 195165 w 220102"/>
              <a:gd name="connsiteY4" fmla="*/ 507945 h 547200"/>
              <a:gd name="connsiteX5" fmla="*/ 220102 w 220102"/>
              <a:gd name="connsiteY5" fmla="*/ 547200 h 547200"/>
              <a:gd name="connsiteX6" fmla="*/ 91202 w 220102"/>
              <a:gd name="connsiteY6" fmla="*/ 547200 h 547200"/>
              <a:gd name="connsiteX7" fmla="*/ 0 w 220102"/>
              <a:gd name="connsiteY7" fmla="*/ 455998 h 547200"/>
              <a:gd name="connsiteX8" fmla="*/ 0 w 220102"/>
              <a:gd name="connsiteY8" fmla="*/ 91202 h 547200"/>
              <a:gd name="connsiteX9" fmla="*/ 91202 w 220102"/>
              <a:gd name="connsiteY9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102" h="547200">
                <a:moveTo>
                  <a:pt x="91202" y="0"/>
                </a:moveTo>
                <a:lnTo>
                  <a:pt x="220102" y="0"/>
                </a:lnTo>
                <a:lnTo>
                  <a:pt x="195165" y="39255"/>
                </a:lnTo>
                <a:cubicBezTo>
                  <a:pt x="156897" y="114951"/>
                  <a:pt x="136800" y="193326"/>
                  <a:pt x="136800" y="273600"/>
                </a:cubicBezTo>
                <a:cubicBezTo>
                  <a:pt x="136800" y="353875"/>
                  <a:pt x="156897" y="432250"/>
                  <a:pt x="195165" y="507945"/>
                </a:cubicBezTo>
                <a:lnTo>
                  <a:pt x="220102" y="547200"/>
                </a:lnTo>
                <a:lnTo>
                  <a:pt x="91202" y="547200"/>
                </a:lnTo>
                <a:cubicBezTo>
                  <a:pt x="40833" y="547200"/>
                  <a:pt x="0" y="506367"/>
                  <a:pt x="0" y="455998"/>
                </a:cubicBezTo>
                <a:lnTo>
                  <a:pt x="0" y="91202"/>
                </a:lnTo>
                <a:cubicBezTo>
                  <a:pt x="0" y="40833"/>
                  <a:pt x="40833" y="0"/>
                  <a:pt x="91202" y="0"/>
                </a:cubicBez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 rtl="0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grpSp>
        <p:nvGrpSpPr>
          <p:cNvPr id="43" name="التالي">
            <a:extLst>
              <a:ext uri="{FF2B5EF4-FFF2-40B4-BE49-F238E27FC236}">
                <a16:creationId xmlns:a16="http://schemas.microsoft.com/office/drawing/2014/main" id="{698892F5-A796-FEC8-61C8-7CB75C81E96B}"/>
              </a:ext>
            </a:extLst>
          </p:cNvPr>
          <p:cNvGrpSpPr/>
          <p:nvPr/>
        </p:nvGrpSpPr>
        <p:grpSpPr>
          <a:xfrm>
            <a:off x="5348680" y="6096600"/>
            <a:ext cx="1494641" cy="547200"/>
            <a:chOff x="5348680" y="6096600"/>
            <a:chExt cx="1494641" cy="547200"/>
          </a:xfrm>
        </p:grpSpPr>
        <p:sp>
          <p:nvSpPr>
            <p:cNvPr id="42" name="1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83496130-1444-43F7-ED35-7F2A2D832A43}"/>
                </a:ext>
              </a:extLst>
            </p:cNvPr>
            <p:cNvSpPr/>
            <p:nvPr/>
          </p:nvSpPr>
          <p:spPr>
            <a:xfrm>
              <a:off x="5446200" y="6096600"/>
              <a:ext cx="1299600" cy="547200"/>
            </a:xfrm>
            <a:custGeom>
              <a:avLst/>
              <a:gdLst>
                <a:gd name="connsiteX0" fmla="*/ 90128 w 1299600"/>
                <a:gd name="connsiteY0" fmla="*/ 0 h 547200"/>
                <a:gd name="connsiteX1" fmla="*/ 1209473 w 1299600"/>
                <a:gd name="connsiteY1" fmla="*/ 0 h 547200"/>
                <a:gd name="connsiteX2" fmla="*/ 1248536 w 1299600"/>
                <a:gd name="connsiteY2" fmla="*/ 60605 h 547200"/>
                <a:gd name="connsiteX3" fmla="*/ 1299600 w 1299600"/>
                <a:gd name="connsiteY3" fmla="*/ 273600 h 547200"/>
                <a:gd name="connsiteX4" fmla="*/ 1248536 w 1299600"/>
                <a:gd name="connsiteY4" fmla="*/ 486595 h 547200"/>
                <a:gd name="connsiteX5" fmla="*/ 1209473 w 1299600"/>
                <a:gd name="connsiteY5" fmla="*/ 547200 h 547200"/>
                <a:gd name="connsiteX6" fmla="*/ 90128 w 1299600"/>
                <a:gd name="connsiteY6" fmla="*/ 547200 h 547200"/>
                <a:gd name="connsiteX7" fmla="*/ 51064 w 1299600"/>
                <a:gd name="connsiteY7" fmla="*/ 486595 h 547200"/>
                <a:gd name="connsiteX8" fmla="*/ 0 w 1299600"/>
                <a:gd name="connsiteY8" fmla="*/ 273600 h 547200"/>
                <a:gd name="connsiteX9" fmla="*/ 51064 w 1299600"/>
                <a:gd name="connsiteY9" fmla="*/ 60605 h 547200"/>
                <a:gd name="connsiteX10" fmla="*/ 90128 w 1299600"/>
                <a:gd name="connsiteY10" fmla="*/ 0 h 54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99600" h="547200">
                  <a:moveTo>
                    <a:pt x="90128" y="0"/>
                  </a:moveTo>
                  <a:lnTo>
                    <a:pt x="1209473" y="0"/>
                  </a:lnTo>
                  <a:lnTo>
                    <a:pt x="1248536" y="60605"/>
                  </a:lnTo>
                  <a:cubicBezTo>
                    <a:pt x="1281417" y="126071"/>
                    <a:pt x="1299600" y="198048"/>
                    <a:pt x="1299600" y="273600"/>
                  </a:cubicBezTo>
                  <a:cubicBezTo>
                    <a:pt x="1299600" y="349153"/>
                    <a:pt x="1281417" y="421129"/>
                    <a:pt x="1248536" y="486595"/>
                  </a:cubicBezTo>
                  <a:lnTo>
                    <a:pt x="1209473" y="547200"/>
                  </a:lnTo>
                  <a:lnTo>
                    <a:pt x="90128" y="547200"/>
                  </a:lnTo>
                  <a:lnTo>
                    <a:pt x="51064" y="486595"/>
                  </a:lnTo>
                  <a:cubicBezTo>
                    <a:pt x="18183" y="421129"/>
                    <a:pt x="0" y="349153"/>
                    <a:pt x="0" y="273600"/>
                  </a:cubicBezTo>
                  <a:cubicBezTo>
                    <a:pt x="0" y="198048"/>
                    <a:pt x="18183" y="126071"/>
                    <a:pt x="51064" y="60605"/>
                  </a:cubicBezTo>
                  <a:lnTo>
                    <a:pt x="90128" y="0"/>
                  </a:lnTo>
                  <a:close/>
                </a:path>
              </a:pathLst>
            </a:custGeom>
            <a:solidFill>
              <a:srgbClr val="006424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r>
                <a:rPr lang="ar-JO" sz="2200" dirty="0">
                  <a:solidFill>
                    <a:schemeClr val="bg1"/>
                  </a:solidFill>
                  <a:effectLst>
                    <a:outerShdw blurRad="12700" dist="38100" dir="2700000" algn="tl">
                      <a:srgbClr val="000000">
                        <a:alpha val="43137"/>
                      </a:srgbClr>
                    </a:outerShdw>
                  </a:effectLst>
                  <a:cs typeface="AF_Najed" pitchFamily="2" charset="-78"/>
                </a:rPr>
                <a:t>التالي</a:t>
              </a:r>
            </a:p>
          </p:txBody>
        </p:sp>
        <p:sp>
          <p:nvSpPr>
            <p:cNvPr id="40" name="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8059A562-F793-6C4B-ED6E-D0E8585FF359}"/>
                </a:ext>
              </a:extLst>
            </p:cNvPr>
            <p:cNvSpPr/>
            <p:nvPr/>
          </p:nvSpPr>
          <p:spPr>
            <a:xfrm>
              <a:off x="5348680" y="6096600"/>
              <a:ext cx="192728" cy="547200"/>
            </a:xfrm>
            <a:custGeom>
              <a:avLst/>
              <a:gdLst>
                <a:gd name="connsiteX0" fmla="*/ 91202 w 192728"/>
                <a:gd name="connsiteY0" fmla="*/ 0 h 547200"/>
                <a:gd name="connsiteX1" fmla="*/ 192728 w 192728"/>
                <a:gd name="connsiteY1" fmla="*/ 0 h 547200"/>
                <a:gd name="connsiteX2" fmla="*/ 153664 w 192728"/>
                <a:gd name="connsiteY2" fmla="*/ 60605 h 547200"/>
                <a:gd name="connsiteX3" fmla="*/ 102600 w 192728"/>
                <a:gd name="connsiteY3" fmla="*/ 273600 h 547200"/>
                <a:gd name="connsiteX4" fmla="*/ 153664 w 192728"/>
                <a:gd name="connsiteY4" fmla="*/ 486595 h 547200"/>
                <a:gd name="connsiteX5" fmla="*/ 192728 w 192728"/>
                <a:gd name="connsiteY5" fmla="*/ 547200 h 547200"/>
                <a:gd name="connsiteX6" fmla="*/ 91202 w 192728"/>
                <a:gd name="connsiteY6" fmla="*/ 547200 h 547200"/>
                <a:gd name="connsiteX7" fmla="*/ 0 w 192728"/>
                <a:gd name="connsiteY7" fmla="*/ 455998 h 547200"/>
                <a:gd name="connsiteX8" fmla="*/ 0 w 192728"/>
                <a:gd name="connsiteY8" fmla="*/ 91202 h 547200"/>
                <a:gd name="connsiteX9" fmla="*/ 91202 w 192728"/>
                <a:gd name="connsiteY9" fmla="*/ 0 h 54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2728" h="547200">
                  <a:moveTo>
                    <a:pt x="91202" y="0"/>
                  </a:moveTo>
                  <a:lnTo>
                    <a:pt x="192728" y="0"/>
                  </a:lnTo>
                  <a:lnTo>
                    <a:pt x="153664" y="60605"/>
                  </a:lnTo>
                  <a:cubicBezTo>
                    <a:pt x="120783" y="126071"/>
                    <a:pt x="102600" y="198048"/>
                    <a:pt x="102600" y="273600"/>
                  </a:cubicBezTo>
                  <a:cubicBezTo>
                    <a:pt x="102600" y="349153"/>
                    <a:pt x="120783" y="421129"/>
                    <a:pt x="153664" y="486595"/>
                  </a:cubicBezTo>
                  <a:lnTo>
                    <a:pt x="192728" y="547200"/>
                  </a:lnTo>
                  <a:lnTo>
                    <a:pt x="91202" y="547200"/>
                  </a:lnTo>
                  <a:cubicBezTo>
                    <a:pt x="40833" y="547200"/>
                    <a:pt x="0" y="506367"/>
                    <a:pt x="0" y="455998"/>
                  </a:cubicBezTo>
                  <a:lnTo>
                    <a:pt x="0" y="91202"/>
                  </a:lnTo>
                  <a:cubicBezTo>
                    <a:pt x="0" y="40833"/>
                    <a:pt x="40833" y="0"/>
                    <a:pt x="91202" y="0"/>
                  </a:cubicBezTo>
                  <a:close/>
                </a:path>
              </a:pathLst>
            </a:custGeom>
            <a:solidFill>
              <a:srgbClr val="003D14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sz="2400">
                <a:solidFill>
                  <a:schemeClr val="bg1"/>
                </a:solidFill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cs typeface="AF_Najed" pitchFamily="2" charset="-78"/>
              </a:endParaRPr>
            </a:p>
          </p:txBody>
        </p:sp>
        <p:sp>
          <p:nvSpPr>
            <p:cNvPr id="39" name="3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44B0C642-C238-61BA-E6CD-355D0735D908}"/>
                </a:ext>
              </a:extLst>
            </p:cNvPr>
            <p:cNvSpPr/>
            <p:nvPr/>
          </p:nvSpPr>
          <p:spPr>
            <a:xfrm>
              <a:off x="6650594" y="6096600"/>
              <a:ext cx="192727" cy="547200"/>
            </a:xfrm>
            <a:custGeom>
              <a:avLst/>
              <a:gdLst>
                <a:gd name="connsiteX0" fmla="*/ 0 w 192727"/>
                <a:gd name="connsiteY0" fmla="*/ 0 h 547200"/>
                <a:gd name="connsiteX1" fmla="*/ 101525 w 192727"/>
                <a:gd name="connsiteY1" fmla="*/ 0 h 547200"/>
                <a:gd name="connsiteX2" fmla="*/ 192727 w 192727"/>
                <a:gd name="connsiteY2" fmla="*/ 91202 h 547200"/>
                <a:gd name="connsiteX3" fmla="*/ 192727 w 192727"/>
                <a:gd name="connsiteY3" fmla="*/ 455998 h 547200"/>
                <a:gd name="connsiteX4" fmla="*/ 101525 w 192727"/>
                <a:gd name="connsiteY4" fmla="*/ 547200 h 547200"/>
                <a:gd name="connsiteX5" fmla="*/ 0 w 192727"/>
                <a:gd name="connsiteY5" fmla="*/ 547200 h 547200"/>
                <a:gd name="connsiteX6" fmla="*/ 39063 w 192727"/>
                <a:gd name="connsiteY6" fmla="*/ 486595 h 547200"/>
                <a:gd name="connsiteX7" fmla="*/ 90127 w 192727"/>
                <a:gd name="connsiteY7" fmla="*/ 273600 h 547200"/>
                <a:gd name="connsiteX8" fmla="*/ 39063 w 192727"/>
                <a:gd name="connsiteY8" fmla="*/ 60605 h 547200"/>
                <a:gd name="connsiteX9" fmla="*/ 0 w 192727"/>
                <a:gd name="connsiteY9" fmla="*/ 0 h 54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2727" h="547200">
                  <a:moveTo>
                    <a:pt x="0" y="0"/>
                  </a:moveTo>
                  <a:lnTo>
                    <a:pt x="101525" y="0"/>
                  </a:lnTo>
                  <a:cubicBezTo>
                    <a:pt x="151894" y="0"/>
                    <a:pt x="192727" y="40833"/>
                    <a:pt x="192727" y="91202"/>
                  </a:cubicBezTo>
                  <a:lnTo>
                    <a:pt x="192727" y="455998"/>
                  </a:lnTo>
                  <a:cubicBezTo>
                    <a:pt x="192727" y="506367"/>
                    <a:pt x="151894" y="547200"/>
                    <a:pt x="101525" y="547200"/>
                  </a:cubicBezTo>
                  <a:lnTo>
                    <a:pt x="0" y="547200"/>
                  </a:lnTo>
                  <a:lnTo>
                    <a:pt x="39063" y="486595"/>
                  </a:lnTo>
                  <a:cubicBezTo>
                    <a:pt x="71944" y="421129"/>
                    <a:pt x="90127" y="349153"/>
                    <a:pt x="90127" y="273600"/>
                  </a:cubicBezTo>
                  <a:cubicBezTo>
                    <a:pt x="90127" y="198048"/>
                    <a:pt x="71944" y="126071"/>
                    <a:pt x="39063" y="6060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3D14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sz="2400">
                <a:solidFill>
                  <a:schemeClr val="bg1"/>
                </a:solidFill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cs typeface="AF_Najed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623867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السؤال">
            <a:extLst>
              <a:ext uri="{FF2B5EF4-FFF2-40B4-BE49-F238E27FC236}">
                <a16:creationId xmlns:a16="http://schemas.microsoft.com/office/drawing/2014/main" id="{BCA0F4ED-A7B3-6F32-F66C-C189B5A2632E}"/>
              </a:ext>
            </a:extLst>
          </p:cNvPr>
          <p:cNvSpPr/>
          <p:nvPr/>
        </p:nvSpPr>
        <p:spPr>
          <a:xfrm>
            <a:off x="3223200" y="556200"/>
            <a:ext cx="5745600" cy="2941200"/>
          </a:xfrm>
          <a:custGeom>
            <a:avLst/>
            <a:gdLst>
              <a:gd name="connsiteX0" fmla="*/ 408244 w 5745600"/>
              <a:gd name="connsiteY0" fmla="*/ 0 h 2941200"/>
              <a:gd name="connsiteX1" fmla="*/ 5337356 w 5745600"/>
              <a:gd name="connsiteY1" fmla="*/ 0 h 2941200"/>
              <a:gd name="connsiteX2" fmla="*/ 5398869 w 5745600"/>
              <a:gd name="connsiteY2" fmla="*/ 101253 h 2941200"/>
              <a:gd name="connsiteX3" fmla="*/ 5745600 w 5745600"/>
              <a:gd name="connsiteY3" fmla="*/ 1470600 h 2941200"/>
              <a:gd name="connsiteX4" fmla="*/ 5398869 w 5745600"/>
              <a:gd name="connsiteY4" fmla="*/ 2839947 h 2941200"/>
              <a:gd name="connsiteX5" fmla="*/ 5337356 w 5745600"/>
              <a:gd name="connsiteY5" fmla="*/ 2941200 h 2941200"/>
              <a:gd name="connsiteX6" fmla="*/ 408244 w 5745600"/>
              <a:gd name="connsiteY6" fmla="*/ 2941200 h 2941200"/>
              <a:gd name="connsiteX7" fmla="*/ 346731 w 5745600"/>
              <a:gd name="connsiteY7" fmla="*/ 2839947 h 2941200"/>
              <a:gd name="connsiteX8" fmla="*/ 0 w 5745600"/>
              <a:gd name="connsiteY8" fmla="*/ 1470600 h 2941200"/>
              <a:gd name="connsiteX9" fmla="*/ 346731 w 5745600"/>
              <a:gd name="connsiteY9" fmla="*/ 101253 h 2941200"/>
              <a:gd name="connsiteX10" fmla="*/ 408244 w 5745600"/>
              <a:gd name="connsiteY10" fmla="*/ 0 h 294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45600" h="2941200">
                <a:moveTo>
                  <a:pt x="408244" y="0"/>
                </a:moveTo>
                <a:lnTo>
                  <a:pt x="5337356" y="0"/>
                </a:lnTo>
                <a:lnTo>
                  <a:pt x="5398869" y="101253"/>
                </a:lnTo>
                <a:cubicBezTo>
                  <a:pt x="5619995" y="508309"/>
                  <a:pt x="5745600" y="974786"/>
                  <a:pt x="5745600" y="1470600"/>
                </a:cubicBezTo>
                <a:cubicBezTo>
                  <a:pt x="5745600" y="1966414"/>
                  <a:pt x="5619995" y="2432891"/>
                  <a:pt x="5398869" y="2839947"/>
                </a:cubicBezTo>
                <a:lnTo>
                  <a:pt x="5337356" y="2941200"/>
                </a:lnTo>
                <a:lnTo>
                  <a:pt x="408244" y="2941200"/>
                </a:lnTo>
                <a:lnTo>
                  <a:pt x="346731" y="2839947"/>
                </a:lnTo>
                <a:cubicBezTo>
                  <a:pt x="125605" y="2432891"/>
                  <a:pt x="0" y="1966414"/>
                  <a:pt x="0" y="1470600"/>
                </a:cubicBezTo>
                <a:cubicBezTo>
                  <a:pt x="0" y="974786"/>
                  <a:pt x="125605" y="508309"/>
                  <a:pt x="346731" y="101253"/>
                </a:cubicBezTo>
                <a:lnTo>
                  <a:pt x="408244" y="0"/>
                </a:lnTo>
                <a:close/>
              </a:path>
            </a:pathLst>
          </a:custGeom>
          <a:solidFill>
            <a:srgbClr val="00642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JO" sz="3200" dirty="0">
                <a:solidFill>
                  <a:schemeClr val="bg1"/>
                </a:solidFill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cs typeface="AF_Najed" pitchFamily="2" charset="-78"/>
              </a:rPr>
              <a:t>متى تأسست هيئة كبار العلماء في المملكة العربية السعودية؟</a:t>
            </a:r>
          </a:p>
        </p:txBody>
      </p:sp>
      <p:sp>
        <p:nvSpPr>
          <p:cNvPr id="12" name="السؤال 1">
            <a:extLst>
              <a:ext uri="{FF2B5EF4-FFF2-40B4-BE49-F238E27FC236}">
                <a16:creationId xmlns:a16="http://schemas.microsoft.com/office/drawing/2014/main" id="{744BD38D-63A6-C9E6-072D-DC2B6876C308}"/>
              </a:ext>
            </a:extLst>
          </p:cNvPr>
          <p:cNvSpPr/>
          <p:nvPr/>
        </p:nvSpPr>
        <p:spPr>
          <a:xfrm>
            <a:off x="8549670" y="556200"/>
            <a:ext cx="545044" cy="2941200"/>
          </a:xfrm>
          <a:custGeom>
            <a:avLst/>
            <a:gdLst>
              <a:gd name="connsiteX0" fmla="*/ 0 w 545044"/>
              <a:gd name="connsiteY0" fmla="*/ 0 h 2941200"/>
              <a:gd name="connsiteX1" fmla="*/ 169129 w 545044"/>
              <a:gd name="connsiteY1" fmla="*/ 0 h 2941200"/>
              <a:gd name="connsiteX2" fmla="*/ 545044 w 545044"/>
              <a:gd name="connsiteY2" fmla="*/ 375915 h 2941200"/>
              <a:gd name="connsiteX3" fmla="*/ 545044 w 545044"/>
              <a:gd name="connsiteY3" fmla="*/ 2565285 h 2941200"/>
              <a:gd name="connsiteX4" fmla="*/ 169129 w 545044"/>
              <a:gd name="connsiteY4" fmla="*/ 2941200 h 2941200"/>
              <a:gd name="connsiteX5" fmla="*/ 0 w 545044"/>
              <a:gd name="connsiteY5" fmla="*/ 2941200 h 2941200"/>
              <a:gd name="connsiteX6" fmla="*/ 61513 w 545044"/>
              <a:gd name="connsiteY6" fmla="*/ 2839947 h 2941200"/>
              <a:gd name="connsiteX7" fmla="*/ 408244 w 545044"/>
              <a:gd name="connsiteY7" fmla="*/ 1470600 h 2941200"/>
              <a:gd name="connsiteX8" fmla="*/ 61513 w 545044"/>
              <a:gd name="connsiteY8" fmla="*/ 101253 h 2941200"/>
              <a:gd name="connsiteX9" fmla="*/ 0 w 545044"/>
              <a:gd name="connsiteY9" fmla="*/ 0 h 294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5044" h="2941200">
                <a:moveTo>
                  <a:pt x="0" y="0"/>
                </a:moveTo>
                <a:lnTo>
                  <a:pt x="169129" y="0"/>
                </a:lnTo>
                <a:cubicBezTo>
                  <a:pt x="376741" y="0"/>
                  <a:pt x="545044" y="168303"/>
                  <a:pt x="545044" y="375915"/>
                </a:cubicBezTo>
                <a:lnTo>
                  <a:pt x="545044" y="2565285"/>
                </a:lnTo>
                <a:cubicBezTo>
                  <a:pt x="545044" y="2772897"/>
                  <a:pt x="376741" y="2941200"/>
                  <a:pt x="169129" y="2941200"/>
                </a:cubicBezTo>
                <a:lnTo>
                  <a:pt x="0" y="2941200"/>
                </a:lnTo>
                <a:lnTo>
                  <a:pt x="61513" y="2839947"/>
                </a:lnTo>
                <a:cubicBezTo>
                  <a:pt x="282639" y="2432891"/>
                  <a:pt x="408244" y="1966414"/>
                  <a:pt x="408244" y="1470600"/>
                </a:cubicBezTo>
                <a:cubicBezTo>
                  <a:pt x="408244" y="974786"/>
                  <a:pt x="282639" y="508309"/>
                  <a:pt x="61513" y="101253"/>
                </a:cubicBezTo>
                <a:lnTo>
                  <a:pt x="0" y="0"/>
                </a:ln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sp>
        <p:nvSpPr>
          <p:cNvPr id="13" name="السؤال 2">
            <a:extLst>
              <a:ext uri="{FF2B5EF4-FFF2-40B4-BE49-F238E27FC236}">
                <a16:creationId xmlns:a16="http://schemas.microsoft.com/office/drawing/2014/main" id="{904549FD-B59F-D08D-B69A-56F284057D68}"/>
              </a:ext>
            </a:extLst>
          </p:cNvPr>
          <p:cNvSpPr/>
          <p:nvPr/>
        </p:nvSpPr>
        <p:spPr>
          <a:xfrm>
            <a:off x="3097286" y="556200"/>
            <a:ext cx="545044" cy="2941200"/>
          </a:xfrm>
          <a:custGeom>
            <a:avLst/>
            <a:gdLst>
              <a:gd name="connsiteX0" fmla="*/ 375915 w 545044"/>
              <a:gd name="connsiteY0" fmla="*/ 0 h 2941200"/>
              <a:gd name="connsiteX1" fmla="*/ 545044 w 545044"/>
              <a:gd name="connsiteY1" fmla="*/ 0 h 2941200"/>
              <a:gd name="connsiteX2" fmla="*/ 483531 w 545044"/>
              <a:gd name="connsiteY2" fmla="*/ 101253 h 2941200"/>
              <a:gd name="connsiteX3" fmla="*/ 136800 w 545044"/>
              <a:gd name="connsiteY3" fmla="*/ 1470600 h 2941200"/>
              <a:gd name="connsiteX4" fmla="*/ 483531 w 545044"/>
              <a:gd name="connsiteY4" fmla="*/ 2839947 h 2941200"/>
              <a:gd name="connsiteX5" fmla="*/ 545044 w 545044"/>
              <a:gd name="connsiteY5" fmla="*/ 2941200 h 2941200"/>
              <a:gd name="connsiteX6" fmla="*/ 375915 w 545044"/>
              <a:gd name="connsiteY6" fmla="*/ 2941200 h 2941200"/>
              <a:gd name="connsiteX7" fmla="*/ 0 w 545044"/>
              <a:gd name="connsiteY7" fmla="*/ 2565285 h 2941200"/>
              <a:gd name="connsiteX8" fmla="*/ 0 w 545044"/>
              <a:gd name="connsiteY8" fmla="*/ 375915 h 2941200"/>
              <a:gd name="connsiteX9" fmla="*/ 375915 w 545044"/>
              <a:gd name="connsiteY9" fmla="*/ 0 h 294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5044" h="2941200">
                <a:moveTo>
                  <a:pt x="375915" y="0"/>
                </a:moveTo>
                <a:lnTo>
                  <a:pt x="545044" y="0"/>
                </a:lnTo>
                <a:lnTo>
                  <a:pt x="483531" y="101253"/>
                </a:lnTo>
                <a:cubicBezTo>
                  <a:pt x="262405" y="508309"/>
                  <a:pt x="136800" y="974786"/>
                  <a:pt x="136800" y="1470600"/>
                </a:cubicBezTo>
                <a:cubicBezTo>
                  <a:pt x="136800" y="1966414"/>
                  <a:pt x="262405" y="2432891"/>
                  <a:pt x="483531" y="2839947"/>
                </a:cubicBezTo>
                <a:lnTo>
                  <a:pt x="545044" y="2941200"/>
                </a:lnTo>
                <a:lnTo>
                  <a:pt x="375915" y="2941200"/>
                </a:lnTo>
                <a:cubicBezTo>
                  <a:pt x="168303" y="2941200"/>
                  <a:pt x="0" y="2772897"/>
                  <a:pt x="0" y="2565285"/>
                </a:cubicBezTo>
                <a:lnTo>
                  <a:pt x="0" y="375915"/>
                </a:lnTo>
                <a:cubicBezTo>
                  <a:pt x="0" y="168303"/>
                  <a:pt x="168303" y="0"/>
                  <a:pt x="375915" y="0"/>
                </a:cubicBez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sp>
        <p:nvSpPr>
          <p:cNvPr id="26" name="جواب صحيح">
            <a:extLst>
              <a:ext uri="{FF2B5EF4-FFF2-40B4-BE49-F238E27FC236}">
                <a16:creationId xmlns:a16="http://schemas.microsoft.com/office/drawing/2014/main" id="{153A2515-7A2C-7388-E1F0-ACE131B15ADD}"/>
              </a:ext>
            </a:extLst>
          </p:cNvPr>
          <p:cNvSpPr/>
          <p:nvPr/>
        </p:nvSpPr>
        <p:spPr>
          <a:xfrm>
            <a:off x="3223200" y="5207400"/>
            <a:ext cx="5745600" cy="547200"/>
          </a:xfrm>
          <a:custGeom>
            <a:avLst/>
            <a:gdLst>
              <a:gd name="connsiteX0" fmla="*/ 83302 w 5745600"/>
              <a:gd name="connsiteY0" fmla="*/ 0 h 547200"/>
              <a:gd name="connsiteX1" fmla="*/ 5662298 w 5745600"/>
              <a:gd name="connsiteY1" fmla="*/ 0 h 547200"/>
              <a:gd name="connsiteX2" fmla="*/ 5687235 w 5745600"/>
              <a:gd name="connsiteY2" fmla="*/ 39255 h 547200"/>
              <a:gd name="connsiteX3" fmla="*/ 5745600 w 5745600"/>
              <a:gd name="connsiteY3" fmla="*/ 273600 h 547200"/>
              <a:gd name="connsiteX4" fmla="*/ 5687235 w 5745600"/>
              <a:gd name="connsiteY4" fmla="*/ 507945 h 547200"/>
              <a:gd name="connsiteX5" fmla="*/ 5662298 w 5745600"/>
              <a:gd name="connsiteY5" fmla="*/ 547200 h 547200"/>
              <a:gd name="connsiteX6" fmla="*/ 83302 w 5745600"/>
              <a:gd name="connsiteY6" fmla="*/ 547200 h 547200"/>
              <a:gd name="connsiteX7" fmla="*/ 58365 w 5745600"/>
              <a:gd name="connsiteY7" fmla="*/ 507945 h 547200"/>
              <a:gd name="connsiteX8" fmla="*/ 0 w 5745600"/>
              <a:gd name="connsiteY8" fmla="*/ 273600 h 547200"/>
              <a:gd name="connsiteX9" fmla="*/ 58365 w 5745600"/>
              <a:gd name="connsiteY9" fmla="*/ 39255 h 547200"/>
              <a:gd name="connsiteX10" fmla="*/ 83302 w 5745600"/>
              <a:gd name="connsiteY10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45600" h="547200">
                <a:moveTo>
                  <a:pt x="83302" y="0"/>
                </a:moveTo>
                <a:lnTo>
                  <a:pt x="5662298" y="0"/>
                </a:lnTo>
                <a:lnTo>
                  <a:pt x="5687235" y="39255"/>
                </a:lnTo>
                <a:cubicBezTo>
                  <a:pt x="5725503" y="114951"/>
                  <a:pt x="5745600" y="193326"/>
                  <a:pt x="5745600" y="273600"/>
                </a:cubicBezTo>
                <a:cubicBezTo>
                  <a:pt x="5745600" y="353875"/>
                  <a:pt x="5725503" y="432250"/>
                  <a:pt x="5687235" y="507945"/>
                </a:cubicBezTo>
                <a:lnTo>
                  <a:pt x="5662298" y="547200"/>
                </a:lnTo>
                <a:lnTo>
                  <a:pt x="83302" y="547200"/>
                </a:lnTo>
                <a:lnTo>
                  <a:pt x="58365" y="507945"/>
                </a:lnTo>
                <a:cubicBezTo>
                  <a:pt x="20097" y="432250"/>
                  <a:pt x="0" y="353875"/>
                  <a:pt x="0" y="273600"/>
                </a:cubicBezTo>
                <a:cubicBezTo>
                  <a:pt x="0" y="193326"/>
                  <a:pt x="20097" y="114951"/>
                  <a:pt x="58365" y="39255"/>
                </a:cubicBezTo>
                <a:lnTo>
                  <a:pt x="83302" y="0"/>
                </a:lnTo>
                <a:close/>
              </a:path>
            </a:pathLst>
          </a:custGeom>
          <a:solidFill>
            <a:srgbClr val="00642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JO" sz="2800" dirty="0">
                <a:solidFill>
                  <a:schemeClr val="bg1"/>
                </a:solidFill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cs typeface="AF_Najed" pitchFamily="2" charset="-78"/>
              </a:rPr>
              <a:t>عام 1971 م</a:t>
            </a:r>
          </a:p>
        </p:txBody>
      </p:sp>
      <p:sp>
        <p:nvSpPr>
          <p:cNvPr id="23" name="صحيح 1">
            <a:extLst>
              <a:ext uri="{FF2B5EF4-FFF2-40B4-BE49-F238E27FC236}">
                <a16:creationId xmlns:a16="http://schemas.microsoft.com/office/drawing/2014/main" id="{3685DC00-E367-FEE0-0BA7-D896DEBCD3B4}"/>
              </a:ext>
            </a:extLst>
          </p:cNvPr>
          <p:cNvSpPr/>
          <p:nvPr/>
        </p:nvSpPr>
        <p:spPr>
          <a:xfrm>
            <a:off x="8874612" y="5207400"/>
            <a:ext cx="220102" cy="547200"/>
          </a:xfrm>
          <a:custGeom>
            <a:avLst/>
            <a:gdLst>
              <a:gd name="connsiteX0" fmla="*/ 0 w 220102"/>
              <a:gd name="connsiteY0" fmla="*/ 0 h 547200"/>
              <a:gd name="connsiteX1" fmla="*/ 128900 w 220102"/>
              <a:gd name="connsiteY1" fmla="*/ 0 h 547200"/>
              <a:gd name="connsiteX2" fmla="*/ 220102 w 220102"/>
              <a:gd name="connsiteY2" fmla="*/ 91202 h 547200"/>
              <a:gd name="connsiteX3" fmla="*/ 220102 w 220102"/>
              <a:gd name="connsiteY3" fmla="*/ 455998 h 547200"/>
              <a:gd name="connsiteX4" fmla="*/ 128900 w 220102"/>
              <a:gd name="connsiteY4" fmla="*/ 547200 h 547200"/>
              <a:gd name="connsiteX5" fmla="*/ 0 w 220102"/>
              <a:gd name="connsiteY5" fmla="*/ 547200 h 547200"/>
              <a:gd name="connsiteX6" fmla="*/ 24937 w 220102"/>
              <a:gd name="connsiteY6" fmla="*/ 507945 h 547200"/>
              <a:gd name="connsiteX7" fmla="*/ 83302 w 220102"/>
              <a:gd name="connsiteY7" fmla="*/ 273600 h 547200"/>
              <a:gd name="connsiteX8" fmla="*/ 24937 w 220102"/>
              <a:gd name="connsiteY8" fmla="*/ 39255 h 547200"/>
              <a:gd name="connsiteX9" fmla="*/ 0 w 220102"/>
              <a:gd name="connsiteY9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102" h="547200">
                <a:moveTo>
                  <a:pt x="0" y="0"/>
                </a:moveTo>
                <a:lnTo>
                  <a:pt x="128900" y="0"/>
                </a:lnTo>
                <a:cubicBezTo>
                  <a:pt x="179269" y="0"/>
                  <a:pt x="220102" y="40833"/>
                  <a:pt x="220102" y="91202"/>
                </a:cubicBezTo>
                <a:lnTo>
                  <a:pt x="220102" y="455998"/>
                </a:lnTo>
                <a:cubicBezTo>
                  <a:pt x="220102" y="506367"/>
                  <a:pt x="179269" y="547200"/>
                  <a:pt x="128900" y="547200"/>
                </a:cubicBezTo>
                <a:lnTo>
                  <a:pt x="0" y="547200"/>
                </a:lnTo>
                <a:lnTo>
                  <a:pt x="24937" y="507945"/>
                </a:lnTo>
                <a:cubicBezTo>
                  <a:pt x="63205" y="432250"/>
                  <a:pt x="83302" y="353875"/>
                  <a:pt x="83302" y="273600"/>
                </a:cubicBezTo>
                <a:cubicBezTo>
                  <a:pt x="83302" y="193326"/>
                  <a:pt x="63205" y="114951"/>
                  <a:pt x="24937" y="39255"/>
                </a:cubicBezTo>
                <a:lnTo>
                  <a:pt x="0" y="0"/>
                </a:ln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sp>
        <p:nvSpPr>
          <p:cNvPr id="24" name="صحيح 2">
            <a:extLst>
              <a:ext uri="{FF2B5EF4-FFF2-40B4-BE49-F238E27FC236}">
                <a16:creationId xmlns:a16="http://schemas.microsoft.com/office/drawing/2014/main" id="{718B0EEE-7808-D2AA-59CF-C967F6A9EF88}"/>
              </a:ext>
            </a:extLst>
          </p:cNvPr>
          <p:cNvSpPr/>
          <p:nvPr/>
        </p:nvSpPr>
        <p:spPr>
          <a:xfrm>
            <a:off x="3097286" y="5207400"/>
            <a:ext cx="220102" cy="547200"/>
          </a:xfrm>
          <a:custGeom>
            <a:avLst/>
            <a:gdLst>
              <a:gd name="connsiteX0" fmla="*/ 91202 w 220102"/>
              <a:gd name="connsiteY0" fmla="*/ 0 h 547200"/>
              <a:gd name="connsiteX1" fmla="*/ 220102 w 220102"/>
              <a:gd name="connsiteY1" fmla="*/ 0 h 547200"/>
              <a:gd name="connsiteX2" fmla="*/ 195165 w 220102"/>
              <a:gd name="connsiteY2" fmla="*/ 39255 h 547200"/>
              <a:gd name="connsiteX3" fmla="*/ 136800 w 220102"/>
              <a:gd name="connsiteY3" fmla="*/ 273600 h 547200"/>
              <a:gd name="connsiteX4" fmla="*/ 195165 w 220102"/>
              <a:gd name="connsiteY4" fmla="*/ 507945 h 547200"/>
              <a:gd name="connsiteX5" fmla="*/ 220102 w 220102"/>
              <a:gd name="connsiteY5" fmla="*/ 547200 h 547200"/>
              <a:gd name="connsiteX6" fmla="*/ 91202 w 220102"/>
              <a:gd name="connsiteY6" fmla="*/ 547200 h 547200"/>
              <a:gd name="connsiteX7" fmla="*/ 0 w 220102"/>
              <a:gd name="connsiteY7" fmla="*/ 455998 h 547200"/>
              <a:gd name="connsiteX8" fmla="*/ 0 w 220102"/>
              <a:gd name="connsiteY8" fmla="*/ 91202 h 547200"/>
              <a:gd name="connsiteX9" fmla="*/ 91202 w 220102"/>
              <a:gd name="connsiteY9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102" h="547200">
                <a:moveTo>
                  <a:pt x="91202" y="0"/>
                </a:moveTo>
                <a:lnTo>
                  <a:pt x="220102" y="0"/>
                </a:lnTo>
                <a:lnTo>
                  <a:pt x="195165" y="39255"/>
                </a:lnTo>
                <a:cubicBezTo>
                  <a:pt x="156897" y="114951"/>
                  <a:pt x="136800" y="193326"/>
                  <a:pt x="136800" y="273600"/>
                </a:cubicBezTo>
                <a:cubicBezTo>
                  <a:pt x="136800" y="353875"/>
                  <a:pt x="156897" y="432250"/>
                  <a:pt x="195165" y="507945"/>
                </a:cubicBezTo>
                <a:lnTo>
                  <a:pt x="220102" y="547200"/>
                </a:lnTo>
                <a:lnTo>
                  <a:pt x="91202" y="547200"/>
                </a:lnTo>
                <a:cubicBezTo>
                  <a:pt x="40833" y="547200"/>
                  <a:pt x="0" y="506367"/>
                  <a:pt x="0" y="455998"/>
                </a:cubicBezTo>
                <a:lnTo>
                  <a:pt x="0" y="91202"/>
                </a:lnTo>
                <a:cubicBezTo>
                  <a:pt x="0" y="40833"/>
                  <a:pt x="40833" y="0"/>
                  <a:pt x="91202" y="0"/>
                </a:cubicBez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sp>
        <p:nvSpPr>
          <p:cNvPr id="28" name="جواب خطأ 1">
            <a:extLst>
              <a:ext uri="{FF2B5EF4-FFF2-40B4-BE49-F238E27FC236}">
                <a16:creationId xmlns:a16="http://schemas.microsoft.com/office/drawing/2014/main" id="{7C54DC08-335D-A09F-C5E3-BF718B37BD0B}"/>
              </a:ext>
            </a:extLst>
          </p:cNvPr>
          <p:cNvSpPr/>
          <p:nvPr/>
        </p:nvSpPr>
        <p:spPr>
          <a:xfrm>
            <a:off x="3223200" y="3839400"/>
            <a:ext cx="5745600" cy="547200"/>
          </a:xfrm>
          <a:custGeom>
            <a:avLst/>
            <a:gdLst>
              <a:gd name="connsiteX0" fmla="*/ 83302 w 5745600"/>
              <a:gd name="connsiteY0" fmla="*/ 0 h 547200"/>
              <a:gd name="connsiteX1" fmla="*/ 5662298 w 5745600"/>
              <a:gd name="connsiteY1" fmla="*/ 0 h 547200"/>
              <a:gd name="connsiteX2" fmla="*/ 5687235 w 5745600"/>
              <a:gd name="connsiteY2" fmla="*/ 39255 h 547200"/>
              <a:gd name="connsiteX3" fmla="*/ 5745600 w 5745600"/>
              <a:gd name="connsiteY3" fmla="*/ 273600 h 547200"/>
              <a:gd name="connsiteX4" fmla="*/ 5687235 w 5745600"/>
              <a:gd name="connsiteY4" fmla="*/ 507945 h 547200"/>
              <a:gd name="connsiteX5" fmla="*/ 5662298 w 5745600"/>
              <a:gd name="connsiteY5" fmla="*/ 547200 h 547200"/>
              <a:gd name="connsiteX6" fmla="*/ 83302 w 5745600"/>
              <a:gd name="connsiteY6" fmla="*/ 547200 h 547200"/>
              <a:gd name="connsiteX7" fmla="*/ 58365 w 5745600"/>
              <a:gd name="connsiteY7" fmla="*/ 507945 h 547200"/>
              <a:gd name="connsiteX8" fmla="*/ 0 w 5745600"/>
              <a:gd name="connsiteY8" fmla="*/ 273600 h 547200"/>
              <a:gd name="connsiteX9" fmla="*/ 58365 w 5745600"/>
              <a:gd name="connsiteY9" fmla="*/ 39255 h 547200"/>
              <a:gd name="connsiteX10" fmla="*/ 83302 w 5745600"/>
              <a:gd name="connsiteY10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45600" h="547200">
                <a:moveTo>
                  <a:pt x="83302" y="0"/>
                </a:moveTo>
                <a:lnTo>
                  <a:pt x="5662298" y="0"/>
                </a:lnTo>
                <a:lnTo>
                  <a:pt x="5687235" y="39255"/>
                </a:lnTo>
                <a:cubicBezTo>
                  <a:pt x="5725503" y="114951"/>
                  <a:pt x="5745600" y="193326"/>
                  <a:pt x="5745600" y="273600"/>
                </a:cubicBezTo>
                <a:cubicBezTo>
                  <a:pt x="5745600" y="353875"/>
                  <a:pt x="5725503" y="432250"/>
                  <a:pt x="5687235" y="507945"/>
                </a:cubicBezTo>
                <a:lnTo>
                  <a:pt x="5662298" y="547200"/>
                </a:lnTo>
                <a:lnTo>
                  <a:pt x="83302" y="547200"/>
                </a:lnTo>
                <a:lnTo>
                  <a:pt x="58365" y="507945"/>
                </a:lnTo>
                <a:cubicBezTo>
                  <a:pt x="20097" y="432250"/>
                  <a:pt x="0" y="353875"/>
                  <a:pt x="0" y="273600"/>
                </a:cubicBezTo>
                <a:cubicBezTo>
                  <a:pt x="0" y="193326"/>
                  <a:pt x="20097" y="114951"/>
                  <a:pt x="58365" y="39255"/>
                </a:cubicBezTo>
                <a:lnTo>
                  <a:pt x="83302" y="0"/>
                </a:lnTo>
                <a:close/>
              </a:path>
            </a:pathLst>
          </a:custGeom>
          <a:solidFill>
            <a:srgbClr val="00642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JO" sz="2800" dirty="0">
                <a:solidFill>
                  <a:schemeClr val="bg1"/>
                </a:solidFill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cs typeface="AF_Najed" pitchFamily="2" charset="-78"/>
              </a:rPr>
              <a:t>عام 1958 م</a:t>
            </a:r>
          </a:p>
        </p:txBody>
      </p:sp>
      <p:sp>
        <p:nvSpPr>
          <p:cNvPr id="29" name="خطأ 1-1">
            <a:extLst>
              <a:ext uri="{FF2B5EF4-FFF2-40B4-BE49-F238E27FC236}">
                <a16:creationId xmlns:a16="http://schemas.microsoft.com/office/drawing/2014/main" id="{7CF0DBBD-1632-BC8B-336B-E54B07AB7674}"/>
              </a:ext>
            </a:extLst>
          </p:cNvPr>
          <p:cNvSpPr/>
          <p:nvPr/>
        </p:nvSpPr>
        <p:spPr>
          <a:xfrm>
            <a:off x="8874612" y="3839400"/>
            <a:ext cx="220102" cy="547200"/>
          </a:xfrm>
          <a:custGeom>
            <a:avLst/>
            <a:gdLst>
              <a:gd name="connsiteX0" fmla="*/ 0 w 220102"/>
              <a:gd name="connsiteY0" fmla="*/ 0 h 547200"/>
              <a:gd name="connsiteX1" fmla="*/ 128900 w 220102"/>
              <a:gd name="connsiteY1" fmla="*/ 0 h 547200"/>
              <a:gd name="connsiteX2" fmla="*/ 220102 w 220102"/>
              <a:gd name="connsiteY2" fmla="*/ 91202 h 547200"/>
              <a:gd name="connsiteX3" fmla="*/ 220102 w 220102"/>
              <a:gd name="connsiteY3" fmla="*/ 455998 h 547200"/>
              <a:gd name="connsiteX4" fmla="*/ 128900 w 220102"/>
              <a:gd name="connsiteY4" fmla="*/ 547200 h 547200"/>
              <a:gd name="connsiteX5" fmla="*/ 0 w 220102"/>
              <a:gd name="connsiteY5" fmla="*/ 547200 h 547200"/>
              <a:gd name="connsiteX6" fmla="*/ 24937 w 220102"/>
              <a:gd name="connsiteY6" fmla="*/ 507945 h 547200"/>
              <a:gd name="connsiteX7" fmla="*/ 83302 w 220102"/>
              <a:gd name="connsiteY7" fmla="*/ 273600 h 547200"/>
              <a:gd name="connsiteX8" fmla="*/ 24937 w 220102"/>
              <a:gd name="connsiteY8" fmla="*/ 39255 h 547200"/>
              <a:gd name="connsiteX9" fmla="*/ 0 w 220102"/>
              <a:gd name="connsiteY9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102" h="547200">
                <a:moveTo>
                  <a:pt x="0" y="0"/>
                </a:moveTo>
                <a:lnTo>
                  <a:pt x="128900" y="0"/>
                </a:lnTo>
                <a:cubicBezTo>
                  <a:pt x="179269" y="0"/>
                  <a:pt x="220102" y="40833"/>
                  <a:pt x="220102" y="91202"/>
                </a:cubicBezTo>
                <a:lnTo>
                  <a:pt x="220102" y="455998"/>
                </a:lnTo>
                <a:cubicBezTo>
                  <a:pt x="220102" y="506367"/>
                  <a:pt x="179269" y="547200"/>
                  <a:pt x="128900" y="547200"/>
                </a:cubicBezTo>
                <a:lnTo>
                  <a:pt x="0" y="547200"/>
                </a:lnTo>
                <a:lnTo>
                  <a:pt x="24937" y="507945"/>
                </a:lnTo>
                <a:cubicBezTo>
                  <a:pt x="63205" y="432250"/>
                  <a:pt x="83302" y="353875"/>
                  <a:pt x="83302" y="273600"/>
                </a:cubicBezTo>
                <a:cubicBezTo>
                  <a:pt x="83302" y="193326"/>
                  <a:pt x="63205" y="114951"/>
                  <a:pt x="24937" y="39255"/>
                </a:cubicBezTo>
                <a:lnTo>
                  <a:pt x="0" y="0"/>
                </a:ln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sp>
        <p:nvSpPr>
          <p:cNvPr id="30" name="خطأ 2-1">
            <a:extLst>
              <a:ext uri="{FF2B5EF4-FFF2-40B4-BE49-F238E27FC236}">
                <a16:creationId xmlns:a16="http://schemas.microsoft.com/office/drawing/2014/main" id="{86515A35-BC76-7837-F063-D1EDCF10C375}"/>
              </a:ext>
            </a:extLst>
          </p:cNvPr>
          <p:cNvSpPr/>
          <p:nvPr/>
        </p:nvSpPr>
        <p:spPr>
          <a:xfrm>
            <a:off x="3097286" y="3839400"/>
            <a:ext cx="220102" cy="547200"/>
          </a:xfrm>
          <a:custGeom>
            <a:avLst/>
            <a:gdLst>
              <a:gd name="connsiteX0" fmla="*/ 91202 w 220102"/>
              <a:gd name="connsiteY0" fmla="*/ 0 h 547200"/>
              <a:gd name="connsiteX1" fmla="*/ 220102 w 220102"/>
              <a:gd name="connsiteY1" fmla="*/ 0 h 547200"/>
              <a:gd name="connsiteX2" fmla="*/ 195165 w 220102"/>
              <a:gd name="connsiteY2" fmla="*/ 39255 h 547200"/>
              <a:gd name="connsiteX3" fmla="*/ 136800 w 220102"/>
              <a:gd name="connsiteY3" fmla="*/ 273600 h 547200"/>
              <a:gd name="connsiteX4" fmla="*/ 195165 w 220102"/>
              <a:gd name="connsiteY4" fmla="*/ 507945 h 547200"/>
              <a:gd name="connsiteX5" fmla="*/ 220102 w 220102"/>
              <a:gd name="connsiteY5" fmla="*/ 547200 h 547200"/>
              <a:gd name="connsiteX6" fmla="*/ 91202 w 220102"/>
              <a:gd name="connsiteY6" fmla="*/ 547200 h 547200"/>
              <a:gd name="connsiteX7" fmla="*/ 0 w 220102"/>
              <a:gd name="connsiteY7" fmla="*/ 455998 h 547200"/>
              <a:gd name="connsiteX8" fmla="*/ 0 w 220102"/>
              <a:gd name="connsiteY8" fmla="*/ 91202 h 547200"/>
              <a:gd name="connsiteX9" fmla="*/ 91202 w 220102"/>
              <a:gd name="connsiteY9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102" h="547200">
                <a:moveTo>
                  <a:pt x="91202" y="0"/>
                </a:moveTo>
                <a:lnTo>
                  <a:pt x="220102" y="0"/>
                </a:lnTo>
                <a:lnTo>
                  <a:pt x="195165" y="39255"/>
                </a:lnTo>
                <a:cubicBezTo>
                  <a:pt x="156897" y="114951"/>
                  <a:pt x="136800" y="193326"/>
                  <a:pt x="136800" y="273600"/>
                </a:cubicBezTo>
                <a:cubicBezTo>
                  <a:pt x="136800" y="353875"/>
                  <a:pt x="156897" y="432250"/>
                  <a:pt x="195165" y="507945"/>
                </a:cubicBezTo>
                <a:lnTo>
                  <a:pt x="220102" y="547200"/>
                </a:lnTo>
                <a:lnTo>
                  <a:pt x="91202" y="547200"/>
                </a:lnTo>
                <a:cubicBezTo>
                  <a:pt x="40833" y="547200"/>
                  <a:pt x="0" y="506367"/>
                  <a:pt x="0" y="455998"/>
                </a:cubicBezTo>
                <a:lnTo>
                  <a:pt x="0" y="91202"/>
                </a:lnTo>
                <a:cubicBezTo>
                  <a:pt x="0" y="40833"/>
                  <a:pt x="40833" y="0"/>
                  <a:pt x="91202" y="0"/>
                </a:cubicBez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sp>
        <p:nvSpPr>
          <p:cNvPr id="31" name="جواب خطأ 2">
            <a:extLst>
              <a:ext uri="{FF2B5EF4-FFF2-40B4-BE49-F238E27FC236}">
                <a16:creationId xmlns:a16="http://schemas.microsoft.com/office/drawing/2014/main" id="{21A1B915-12CB-8262-6D4E-9FA04BD182CD}"/>
              </a:ext>
            </a:extLst>
          </p:cNvPr>
          <p:cNvSpPr/>
          <p:nvPr/>
        </p:nvSpPr>
        <p:spPr>
          <a:xfrm>
            <a:off x="3223200" y="4523400"/>
            <a:ext cx="5745600" cy="547200"/>
          </a:xfrm>
          <a:custGeom>
            <a:avLst/>
            <a:gdLst>
              <a:gd name="connsiteX0" fmla="*/ 83302 w 5745600"/>
              <a:gd name="connsiteY0" fmla="*/ 0 h 547200"/>
              <a:gd name="connsiteX1" fmla="*/ 5662298 w 5745600"/>
              <a:gd name="connsiteY1" fmla="*/ 0 h 547200"/>
              <a:gd name="connsiteX2" fmla="*/ 5687235 w 5745600"/>
              <a:gd name="connsiteY2" fmla="*/ 39255 h 547200"/>
              <a:gd name="connsiteX3" fmla="*/ 5745600 w 5745600"/>
              <a:gd name="connsiteY3" fmla="*/ 273600 h 547200"/>
              <a:gd name="connsiteX4" fmla="*/ 5687235 w 5745600"/>
              <a:gd name="connsiteY4" fmla="*/ 507945 h 547200"/>
              <a:gd name="connsiteX5" fmla="*/ 5662298 w 5745600"/>
              <a:gd name="connsiteY5" fmla="*/ 547200 h 547200"/>
              <a:gd name="connsiteX6" fmla="*/ 83302 w 5745600"/>
              <a:gd name="connsiteY6" fmla="*/ 547200 h 547200"/>
              <a:gd name="connsiteX7" fmla="*/ 58365 w 5745600"/>
              <a:gd name="connsiteY7" fmla="*/ 507945 h 547200"/>
              <a:gd name="connsiteX8" fmla="*/ 0 w 5745600"/>
              <a:gd name="connsiteY8" fmla="*/ 273600 h 547200"/>
              <a:gd name="connsiteX9" fmla="*/ 58365 w 5745600"/>
              <a:gd name="connsiteY9" fmla="*/ 39255 h 547200"/>
              <a:gd name="connsiteX10" fmla="*/ 83302 w 5745600"/>
              <a:gd name="connsiteY10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45600" h="547200">
                <a:moveTo>
                  <a:pt x="83302" y="0"/>
                </a:moveTo>
                <a:lnTo>
                  <a:pt x="5662298" y="0"/>
                </a:lnTo>
                <a:lnTo>
                  <a:pt x="5687235" y="39255"/>
                </a:lnTo>
                <a:cubicBezTo>
                  <a:pt x="5725503" y="114951"/>
                  <a:pt x="5745600" y="193326"/>
                  <a:pt x="5745600" y="273600"/>
                </a:cubicBezTo>
                <a:cubicBezTo>
                  <a:pt x="5745600" y="353875"/>
                  <a:pt x="5725503" y="432250"/>
                  <a:pt x="5687235" y="507945"/>
                </a:cubicBezTo>
                <a:lnTo>
                  <a:pt x="5662298" y="547200"/>
                </a:lnTo>
                <a:lnTo>
                  <a:pt x="83302" y="547200"/>
                </a:lnTo>
                <a:lnTo>
                  <a:pt x="58365" y="507945"/>
                </a:lnTo>
                <a:cubicBezTo>
                  <a:pt x="20097" y="432250"/>
                  <a:pt x="0" y="353875"/>
                  <a:pt x="0" y="273600"/>
                </a:cubicBezTo>
                <a:cubicBezTo>
                  <a:pt x="0" y="193326"/>
                  <a:pt x="20097" y="114951"/>
                  <a:pt x="58365" y="39255"/>
                </a:cubicBezTo>
                <a:lnTo>
                  <a:pt x="83302" y="0"/>
                </a:lnTo>
                <a:close/>
              </a:path>
            </a:pathLst>
          </a:custGeom>
          <a:solidFill>
            <a:srgbClr val="00642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JO" sz="2800" dirty="0">
                <a:solidFill>
                  <a:schemeClr val="bg1"/>
                </a:solidFill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cs typeface="AF_Najed" pitchFamily="2" charset="-78"/>
              </a:rPr>
              <a:t>عام 1966 م</a:t>
            </a:r>
          </a:p>
        </p:txBody>
      </p:sp>
      <p:sp>
        <p:nvSpPr>
          <p:cNvPr id="32" name="خطأ 2-1">
            <a:extLst>
              <a:ext uri="{FF2B5EF4-FFF2-40B4-BE49-F238E27FC236}">
                <a16:creationId xmlns:a16="http://schemas.microsoft.com/office/drawing/2014/main" id="{76CFA7CD-3A82-8B3D-88CC-BED85FB96CE5}"/>
              </a:ext>
            </a:extLst>
          </p:cNvPr>
          <p:cNvSpPr/>
          <p:nvPr/>
        </p:nvSpPr>
        <p:spPr>
          <a:xfrm>
            <a:off x="8874612" y="4523400"/>
            <a:ext cx="220102" cy="547200"/>
          </a:xfrm>
          <a:custGeom>
            <a:avLst/>
            <a:gdLst>
              <a:gd name="connsiteX0" fmla="*/ 0 w 220102"/>
              <a:gd name="connsiteY0" fmla="*/ 0 h 547200"/>
              <a:gd name="connsiteX1" fmla="*/ 128900 w 220102"/>
              <a:gd name="connsiteY1" fmla="*/ 0 h 547200"/>
              <a:gd name="connsiteX2" fmla="*/ 220102 w 220102"/>
              <a:gd name="connsiteY2" fmla="*/ 91202 h 547200"/>
              <a:gd name="connsiteX3" fmla="*/ 220102 w 220102"/>
              <a:gd name="connsiteY3" fmla="*/ 455998 h 547200"/>
              <a:gd name="connsiteX4" fmla="*/ 128900 w 220102"/>
              <a:gd name="connsiteY4" fmla="*/ 547200 h 547200"/>
              <a:gd name="connsiteX5" fmla="*/ 0 w 220102"/>
              <a:gd name="connsiteY5" fmla="*/ 547200 h 547200"/>
              <a:gd name="connsiteX6" fmla="*/ 24937 w 220102"/>
              <a:gd name="connsiteY6" fmla="*/ 507945 h 547200"/>
              <a:gd name="connsiteX7" fmla="*/ 83302 w 220102"/>
              <a:gd name="connsiteY7" fmla="*/ 273600 h 547200"/>
              <a:gd name="connsiteX8" fmla="*/ 24937 w 220102"/>
              <a:gd name="connsiteY8" fmla="*/ 39255 h 547200"/>
              <a:gd name="connsiteX9" fmla="*/ 0 w 220102"/>
              <a:gd name="connsiteY9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102" h="547200">
                <a:moveTo>
                  <a:pt x="0" y="0"/>
                </a:moveTo>
                <a:lnTo>
                  <a:pt x="128900" y="0"/>
                </a:lnTo>
                <a:cubicBezTo>
                  <a:pt x="179269" y="0"/>
                  <a:pt x="220102" y="40833"/>
                  <a:pt x="220102" y="91202"/>
                </a:cubicBezTo>
                <a:lnTo>
                  <a:pt x="220102" y="455998"/>
                </a:lnTo>
                <a:cubicBezTo>
                  <a:pt x="220102" y="506367"/>
                  <a:pt x="179269" y="547200"/>
                  <a:pt x="128900" y="547200"/>
                </a:cubicBezTo>
                <a:lnTo>
                  <a:pt x="0" y="547200"/>
                </a:lnTo>
                <a:lnTo>
                  <a:pt x="24937" y="507945"/>
                </a:lnTo>
                <a:cubicBezTo>
                  <a:pt x="63205" y="432250"/>
                  <a:pt x="83302" y="353875"/>
                  <a:pt x="83302" y="273600"/>
                </a:cubicBezTo>
                <a:cubicBezTo>
                  <a:pt x="83302" y="193326"/>
                  <a:pt x="63205" y="114951"/>
                  <a:pt x="24937" y="39255"/>
                </a:cubicBezTo>
                <a:lnTo>
                  <a:pt x="0" y="0"/>
                </a:ln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 rtl="0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sp>
        <p:nvSpPr>
          <p:cNvPr id="33" name="خطأ 2-2">
            <a:extLst>
              <a:ext uri="{FF2B5EF4-FFF2-40B4-BE49-F238E27FC236}">
                <a16:creationId xmlns:a16="http://schemas.microsoft.com/office/drawing/2014/main" id="{BB33B4B4-857B-846E-8DEE-460EF454485C}"/>
              </a:ext>
            </a:extLst>
          </p:cNvPr>
          <p:cNvSpPr/>
          <p:nvPr/>
        </p:nvSpPr>
        <p:spPr>
          <a:xfrm>
            <a:off x="3097286" y="4523400"/>
            <a:ext cx="220102" cy="547200"/>
          </a:xfrm>
          <a:custGeom>
            <a:avLst/>
            <a:gdLst>
              <a:gd name="connsiteX0" fmla="*/ 91202 w 220102"/>
              <a:gd name="connsiteY0" fmla="*/ 0 h 547200"/>
              <a:gd name="connsiteX1" fmla="*/ 220102 w 220102"/>
              <a:gd name="connsiteY1" fmla="*/ 0 h 547200"/>
              <a:gd name="connsiteX2" fmla="*/ 195165 w 220102"/>
              <a:gd name="connsiteY2" fmla="*/ 39255 h 547200"/>
              <a:gd name="connsiteX3" fmla="*/ 136800 w 220102"/>
              <a:gd name="connsiteY3" fmla="*/ 273600 h 547200"/>
              <a:gd name="connsiteX4" fmla="*/ 195165 w 220102"/>
              <a:gd name="connsiteY4" fmla="*/ 507945 h 547200"/>
              <a:gd name="connsiteX5" fmla="*/ 220102 w 220102"/>
              <a:gd name="connsiteY5" fmla="*/ 547200 h 547200"/>
              <a:gd name="connsiteX6" fmla="*/ 91202 w 220102"/>
              <a:gd name="connsiteY6" fmla="*/ 547200 h 547200"/>
              <a:gd name="connsiteX7" fmla="*/ 0 w 220102"/>
              <a:gd name="connsiteY7" fmla="*/ 455998 h 547200"/>
              <a:gd name="connsiteX8" fmla="*/ 0 w 220102"/>
              <a:gd name="connsiteY8" fmla="*/ 91202 h 547200"/>
              <a:gd name="connsiteX9" fmla="*/ 91202 w 220102"/>
              <a:gd name="connsiteY9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102" h="547200">
                <a:moveTo>
                  <a:pt x="91202" y="0"/>
                </a:moveTo>
                <a:lnTo>
                  <a:pt x="220102" y="0"/>
                </a:lnTo>
                <a:lnTo>
                  <a:pt x="195165" y="39255"/>
                </a:lnTo>
                <a:cubicBezTo>
                  <a:pt x="156897" y="114951"/>
                  <a:pt x="136800" y="193326"/>
                  <a:pt x="136800" y="273600"/>
                </a:cubicBezTo>
                <a:cubicBezTo>
                  <a:pt x="136800" y="353875"/>
                  <a:pt x="156897" y="432250"/>
                  <a:pt x="195165" y="507945"/>
                </a:cubicBezTo>
                <a:lnTo>
                  <a:pt x="220102" y="547200"/>
                </a:lnTo>
                <a:lnTo>
                  <a:pt x="91202" y="547200"/>
                </a:lnTo>
                <a:cubicBezTo>
                  <a:pt x="40833" y="547200"/>
                  <a:pt x="0" y="506367"/>
                  <a:pt x="0" y="455998"/>
                </a:cubicBezTo>
                <a:lnTo>
                  <a:pt x="0" y="91202"/>
                </a:lnTo>
                <a:cubicBezTo>
                  <a:pt x="0" y="40833"/>
                  <a:pt x="40833" y="0"/>
                  <a:pt x="91202" y="0"/>
                </a:cubicBez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 rtl="0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grpSp>
        <p:nvGrpSpPr>
          <p:cNvPr id="43" name="التالي">
            <a:extLst>
              <a:ext uri="{FF2B5EF4-FFF2-40B4-BE49-F238E27FC236}">
                <a16:creationId xmlns:a16="http://schemas.microsoft.com/office/drawing/2014/main" id="{698892F5-A796-FEC8-61C8-7CB75C81E96B}"/>
              </a:ext>
            </a:extLst>
          </p:cNvPr>
          <p:cNvGrpSpPr/>
          <p:nvPr/>
        </p:nvGrpSpPr>
        <p:grpSpPr>
          <a:xfrm>
            <a:off x="5348680" y="6096600"/>
            <a:ext cx="1494641" cy="547200"/>
            <a:chOff x="5348680" y="6096600"/>
            <a:chExt cx="1494641" cy="547200"/>
          </a:xfrm>
        </p:grpSpPr>
        <p:sp>
          <p:nvSpPr>
            <p:cNvPr id="42" name="1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83496130-1444-43F7-ED35-7F2A2D832A43}"/>
                </a:ext>
              </a:extLst>
            </p:cNvPr>
            <p:cNvSpPr/>
            <p:nvPr/>
          </p:nvSpPr>
          <p:spPr>
            <a:xfrm>
              <a:off x="5446200" y="6096600"/>
              <a:ext cx="1299600" cy="547200"/>
            </a:xfrm>
            <a:custGeom>
              <a:avLst/>
              <a:gdLst>
                <a:gd name="connsiteX0" fmla="*/ 90128 w 1299600"/>
                <a:gd name="connsiteY0" fmla="*/ 0 h 547200"/>
                <a:gd name="connsiteX1" fmla="*/ 1209473 w 1299600"/>
                <a:gd name="connsiteY1" fmla="*/ 0 h 547200"/>
                <a:gd name="connsiteX2" fmla="*/ 1248536 w 1299600"/>
                <a:gd name="connsiteY2" fmla="*/ 60605 h 547200"/>
                <a:gd name="connsiteX3" fmla="*/ 1299600 w 1299600"/>
                <a:gd name="connsiteY3" fmla="*/ 273600 h 547200"/>
                <a:gd name="connsiteX4" fmla="*/ 1248536 w 1299600"/>
                <a:gd name="connsiteY4" fmla="*/ 486595 h 547200"/>
                <a:gd name="connsiteX5" fmla="*/ 1209473 w 1299600"/>
                <a:gd name="connsiteY5" fmla="*/ 547200 h 547200"/>
                <a:gd name="connsiteX6" fmla="*/ 90128 w 1299600"/>
                <a:gd name="connsiteY6" fmla="*/ 547200 h 547200"/>
                <a:gd name="connsiteX7" fmla="*/ 51064 w 1299600"/>
                <a:gd name="connsiteY7" fmla="*/ 486595 h 547200"/>
                <a:gd name="connsiteX8" fmla="*/ 0 w 1299600"/>
                <a:gd name="connsiteY8" fmla="*/ 273600 h 547200"/>
                <a:gd name="connsiteX9" fmla="*/ 51064 w 1299600"/>
                <a:gd name="connsiteY9" fmla="*/ 60605 h 547200"/>
                <a:gd name="connsiteX10" fmla="*/ 90128 w 1299600"/>
                <a:gd name="connsiteY10" fmla="*/ 0 h 54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99600" h="547200">
                  <a:moveTo>
                    <a:pt x="90128" y="0"/>
                  </a:moveTo>
                  <a:lnTo>
                    <a:pt x="1209473" y="0"/>
                  </a:lnTo>
                  <a:lnTo>
                    <a:pt x="1248536" y="60605"/>
                  </a:lnTo>
                  <a:cubicBezTo>
                    <a:pt x="1281417" y="126071"/>
                    <a:pt x="1299600" y="198048"/>
                    <a:pt x="1299600" y="273600"/>
                  </a:cubicBezTo>
                  <a:cubicBezTo>
                    <a:pt x="1299600" y="349153"/>
                    <a:pt x="1281417" y="421129"/>
                    <a:pt x="1248536" y="486595"/>
                  </a:cubicBezTo>
                  <a:lnTo>
                    <a:pt x="1209473" y="547200"/>
                  </a:lnTo>
                  <a:lnTo>
                    <a:pt x="90128" y="547200"/>
                  </a:lnTo>
                  <a:lnTo>
                    <a:pt x="51064" y="486595"/>
                  </a:lnTo>
                  <a:cubicBezTo>
                    <a:pt x="18183" y="421129"/>
                    <a:pt x="0" y="349153"/>
                    <a:pt x="0" y="273600"/>
                  </a:cubicBezTo>
                  <a:cubicBezTo>
                    <a:pt x="0" y="198048"/>
                    <a:pt x="18183" y="126071"/>
                    <a:pt x="51064" y="60605"/>
                  </a:cubicBezTo>
                  <a:lnTo>
                    <a:pt x="90128" y="0"/>
                  </a:lnTo>
                  <a:close/>
                </a:path>
              </a:pathLst>
            </a:custGeom>
            <a:solidFill>
              <a:srgbClr val="006424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r>
                <a:rPr lang="ar-JO" sz="2200" dirty="0">
                  <a:solidFill>
                    <a:schemeClr val="bg1"/>
                  </a:solidFill>
                  <a:effectLst>
                    <a:outerShdw blurRad="12700" dist="38100" dir="2700000" algn="tl">
                      <a:srgbClr val="000000">
                        <a:alpha val="43137"/>
                      </a:srgbClr>
                    </a:outerShdw>
                  </a:effectLst>
                  <a:cs typeface="AF_Najed" pitchFamily="2" charset="-78"/>
                </a:rPr>
                <a:t>التالي</a:t>
              </a:r>
            </a:p>
          </p:txBody>
        </p:sp>
        <p:sp>
          <p:nvSpPr>
            <p:cNvPr id="40" name="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8059A562-F793-6C4B-ED6E-D0E8585FF359}"/>
                </a:ext>
              </a:extLst>
            </p:cNvPr>
            <p:cNvSpPr/>
            <p:nvPr/>
          </p:nvSpPr>
          <p:spPr>
            <a:xfrm>
              <a:off x="5348680" y="6096600"/>
              <a:ext cx="192728" cy="547200"/>
            </a:xfrm>
            <a:custGeom>
              <a:avLst/>
              <a:gdLst>
                <a:gd name="connsiteX0" fmla="*/ 91202 w 192728"/>
                <a:gd name="connsiteY0" fmla="*/ 0 h 547200"/>
                <a:gd name="connsiteX1" fmla="*/ 192728 w 192728"/>
                <a:gd name="connsiteY1" fmla="*/ 0 h 547200"/>
                <a:gd name="connsiteX2" fmla="*/ 153664 w 192728"/>
                <a:gd name="connsiteY2" fmla="*/ 60605 h 547200"/>
                <a:gd name="connsiteX3" fmla="*/ 102600 w 192728"/>
                <a:gd name="connsiteY3" fmla="*/ 273600 h 547200"/>
                <a:gd name="connsiteX4" fmla="*/ 153664 w 192728"/>
                <a:gd name="connsiteY4" fmla="*/ 486595 h 547200"/>
                <a:gd name="connsiteX5" fmla="*/ 192728 w 192728"/>
                <a:gd name="connsiteY5" fmla="*/ 547200 h 547200"/>
                <a:gd name="connsiteX6" fmla="*/ 91202 w 192728"/>
                <a:gd name="connsiteY6" fmla="*/ 547200 h 547200"/>
                <a:gd name="connsiteX7" fmla="*/ 0 w 192728"/>
                <a:gd name="connsiteY7" fmla="*/ 455998 h 547200"/>
                <a:gd name="connsiteX8" fmla="*/ 0 w 192728"/>
                <a:gd name="connsiteY8" fmla="*/ 91202 h 547200"/>
                <a:gd name="connsiteX9" fmla="*/ 91202 w 192728"/>
                <a:gd name="connsiteY9" fmla="*/ 0 h 54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2728" h="547200">
                  <a:moveTo>
                    <a:pt x="91202" y="0"/>
                  </a:moveTo>
                  <a:lnTo>
                    <a:pt x="192728" y="0"/>
                  </a:lnTo>
                  <a:lnTo>
                    <a:pt x="153664" y="60605"/>
                  </a:lnTo>
                  <a:cubicBezTo>
                    <a:pt x="120783" y="126071"/>
                    <a:pt x="102600" y="198048"/>
                    <a:pt x="102600" y="273600"/>
                  </a:cubicBezTo>
                  <a:cubicBezTo>
                    <a:pt x="102600" y="349153"/>
                    <a:pt x="120783" y="421129"/>
                    <a:pt x="153664" y="486595"/>
                  </a:cubicBezTo>
                  <a:lnTo>
                    <a:pt x="192728" y="547200"/>
                  </a:lnTo>
                  <a:lnTo>
                    <a:pt x="91202" y="547200"/>
                  </a:lnTo>
                  <a:cubicBezTo>
                    <a:pt x="40833" y="547200"/>
                    <a:pt x="0" y="506367"/>
                    <a:pt x="0" y="455998"/>
                  </a:cubicBezTo>
                  <a:lnTo>
                    <a:pt x="0" y="91202"/>
                  </a:lnTo>
                  <a:cubicBezTo>
                    <a:pt x="0" y="40833"/>
                    <a:pt x="40833" y="0"/>
                    <a:pt x="91202" y="0"/>
                  </a:cubicBezTo>
                  <a:close/>
                </a:path>
              </a:pathLst>
            </a:custGeom>
            <a:solidFill>
              <a:srgbClr val="003D14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sz="2400">
                <a:solidFill>
                  <a:schemeClr val="bg1"/>
                </a:solidFill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cs typeface="AF_Najed" pitchFamily="2" charset="-78"/>
              </a:endParaRPr>
            </a:p>
          </p:txBody>
        </p:sp>
        <p:sp>
          <p:nvSpPr>
            <p:cNvPr id="39" name="3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44B0C642-C238-61BA-E6CD-355D0735D908}"/>
                </a:ext>
              </a:extLst>
            </p:cNvPr>
            <p:cNvSpPr/>
            <p:nvPr/>
          </p:nvSpPr>
          <p:spPr>
            <a:xfrm>
              <a:off x="6650594" y="6096600"/>
              <a:ext cx="192727" cy="547200"/>
            </a:xfrm>
            <a:custGeom>
              <a:avLst/>
              <a:gdLst>
                <a:gd name="connsiteX0" fmla="*/ 0 w 192727"/>
                <a:gd name="connsiteY0" fmla="*/ 0 h 547200"/>
                <a:gd name="connsiteX1" fmla="*/ 101525 w 192727"/>
                <a:gd name="connsiteY1" fmla="*/ 0 h 547200"/>
                <a:gd name="connsiteX2" fmla="*/ 192727 w 192727"/>
                <a:gd name="connsiteY2" fmla="*/ 91202 h 547200"/>
                <a:gd name="connsiteX3" fmla="*/ 192727 w 192727"/>
                <a:gd name="connsiteY3" fmla="*/ 455998 h 547200"/>
                <a:gd name="connsiteX4" fmla="*/ 101525 w 192727"/>
                <a:gd name="connsiteY4" fmla="*/ 547200 h 547200"/>
                <a:gd name="connsiteX5" fmla="*/ 0 w 192727"/>
                <a:gd name="connsiteY5" fmla="*/ 547200 h 547200"/>
                <a:gd name="connsiteX6" fmla="*/ 39063 w 192727"/>
                <a:gd name="connsiteY6" fmla="*/ 486595 h 547200"/>
                <a:gd name="connsiteX7" fmla="*/ 90127 w 192727"/>
                <a:gd name="connsiteY7" fmla="*/ 273600 h 547200"/>
                <a:gd name="connsiteX8" fmla="*/ 39063 w 192727"/>
                <a:gd name="connsiteY8" fmla="*/ 60605 h 547200"/>
                <a:gd name="connsiteX9" fmla="*/ 0 w 192727"/>
                <a:gd name="connsiteY9" fmla="*/ 0 h 54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2727" h="547200">
                  <a:moveTo>
                    <a:pt x="0" y="0"/>
                  </a:moveTo>
                  <a:lnTo>
                    <a:pt x="101525" y="0"/>
                  </a:lnTo>
                  <a:cubicBezTo>
                    <a:pt x="151894" y="0"/>
                    <a:pt x="192727" y="40833"/>
                    <a:pt x="192727" y="91202"/>
                  </a:cubicBezTo>
                  <a:lnTo>
                    <a:pt x="192727" y="455998"/>
                  </a:lnTo>
                  <a:cubicBezTo>
                    <a:pt x="192727" y="506367"/>
                    <a:pt x="151894" y="547200"/>
                    <a:pt x="101525" y="547200"/>
                  </a:cubicBezTo>
                  <a:lnTo>
                    <a:pt x="0" y="547200"/>
                  </a:lnTo>
                  <a:lnTo>
                    <a:pt x="39063" y="486595"/>
                  </a:lnTo>
                  <a:cubicBezTo>
                    <a:pt x="71944" y="421129"/>
                    <a:pt x="90127" y="349153"/>
                    <a:pt x="90127" y="273600"/>
                  </a:cubicBezTo>
                  <a:cubicBezTo>
                    <a:pt x="90127" y="198048"/>
                    <a:pt x="71944" y="126071"/>
                    <a:pt x="39063" y="6060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3D14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sz="2400">
                <a:solidFill>
                  <a:schemeClr val="bg1"/>
                </a:solidFill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cs typeface="AF_Najed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842367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السؤال">
            <a:extLst>
              <a:ext uri="{FF2B5EF4-FFF2-40B4-BE49-F238E27FC236}">
                <a16:creationId xmlns:a16="http://schemas.microsoft.com/office/drawing/2014/main" id="{BCA0F4ED-A7B3-6F32-F66C-C189B5A2632E}"/>
              </a:ext>
            </a:extLst>
          </p:cNvPr>
          <p:cNvSpPr/>
          <p:nvPr/>
        </p:nvSpPr>
        <p:spPr>
          <a:xfrm>
            <a:off x="3223200" y="556200"/>
            <a:ext cx="5745600" cy="2941200"/>
          </a:xfrm>
          <a:custGeom>
            <a:avLst/>
            <a:gdLst>
              <a:gd name="connsiteX0" fmla="*/ 408244 w 5745600"/>
              <a:gd name="connsiteY0" fmla="*/ 0 h 2941200"/>
              <a:gd name="connsiteX1" fmla="*/ 5337356 w 5745600"/>
              <a:gd name="connsiteY1" fmla="*/ 0 h 2941200"/>
              <a:gd name="connsiteX2" fmla="*/ 5398869 w 5745600"/>
              <a:gd name="connsiteY2" fmla="*/ 101253 h 2941200"/>
              <a:gd name="connsiteX3" fmla="*/ 5745600 w 5745600"/>
              <a:gd name="connsiteY3" fmla="*/ 1470600 h 2941200"/>
              <a:gd name="connsiteX4" fmla="*/ 5398869 w 5745600"/>
              <a:gd name="connsiteY4" fmla="*/ 2839947 h 2941200"/>
              <a:gd name="connsiteX5" fmla="*/ 5337356 w 5745600"/>
              <a:gd name="connsiteY5" fmla="*/ 2941200 h 2941200"/>
              <a:gd name="connsiteX6" fmla="*/ 408244 w 5745600"/>
              <a:gd name="connsiteY6" fmla="*/ 2941200 h 2941200"/>
              <a:gd name="connsiteX7" fmla="*/ 346731 w 5745600"/>
              <a:gd name="connsiteY7" fmla="*/ 2839947 h 2941200"/>
              <a:gd name="connsiteX8" fmla="*/ 0 w 5745600"/>
              <a:gd name="connsiteY8" fmla="*/ 1470600 h 2941200"/>
              <a:gd name="connsiteX9" fmla="*/ 346731 w 5745600"/>
              <a:gd name="connsiteY9" fmla="*/ 101253 h 2941200"/>
              <a:gd name="connsiteX10" fmla="*/ 408244 w 5745600"/>
              <a:gd name="connsiteY10" fmla="*/ 0 h 294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45600" h="2941200">
                <a:moveTo>
                  <a:pt x="408244" y="0"/>
                </a:moveTo>
                <a:lnTo>
                  <a:pt x="5337356" y="0"/>
                </a:lnTo>
                <a:lnTo>
                  <a:pt x="5398869" y="101253"/>
                </a:lnTo>
                <a:cubicBezTo>
                  <a:pt x="5619995" y="508309"/>
                  <a:pt x="5745600" y="974786"/>
                  <a:pt x="5745600" y="1470600"/>
                </a:cubicBezTo>
                <a:cubicBezTo>
                  <a:pt x="5745600" y="1966414"/>
                  <a:pt x="5619995" y="2432891"/>
                  <a:pt x="5398869" y="2839947"/>
                </a:cubicBezTo>
                <a:lnTo>
                  <a:pt x="5337356" y="2941200"/>
                </a:lnTo>
                <a:lnTo>
                  <a:pt x="408244" y="2941200"/>
                </a:lnTo>
                <a:lnTo>
                  <a:pt x="346731" y="2839947"/>
                </a:lnTo>
                <a:cubicBezTo>
                  <a:pt x="125605" y="2432891"/>
                  <a:pt x="0" y="1966414"/>
                  <a:pt x="0" y="1470600"/>
                </a:cubicBezTo>
                <a:cubicBezTo>
                  <a:pt x="0" y="974786"/>
                  <a:pt x="125605" y="508309"/>
                  <a:pt x="346731" y="101253"/>
                </a:cubicBezTo>
                <a:lnTo>
                  <a:pt x="408244" y="0"/>
                </a:lnTo>
                <a:close/>
              </a:path>
            </a:pathLst>
          </a:custGeom>
          <a:solidFill>
            <a:srgbClr val="00642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JO" sz="3200" dirty="0">
                <a:solidFill>
                  <a:schemeClr val="bg1"/>
                </a:solidFill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cs typeface="AF_Najed" pitchFamily="2" charset="-78"/>
              </a:rPr>
              <a:t>من هو أول طبيب سعودي يمارس مهنة الطب في المملكة العربية السعودية؟</a:t>
            </a:r>
          </a:p>
        </p:txBody>
      </p:sp>
      <p:sp>
        <p:nvSpPr>
          <p:cNvPr id="12" name="السؤال 1">
            <a:extLst>
              <a:ext uri="{FF2B5EF4-FFF2-40B4-BE49-F238E27FC236}">
                <a16:creationId xmlns:a16="http://schemas.microsoft.com/office/drawing/2014/main" id="{744BD38D-63A6-C9E6-072D-DC2B6876C308}"/>
              </a:ext>
            </a:extLst>
          </p:cNvPr>
          <p:cNvSpPr/>
          <p:nvPr/>
        </p:nvSpPr>
        <p:spPr>
          <a:xfrm>
            <a:off x="8549670" y="556200"/>
            <a:ext cx="545044" cy="2941200"/>
          </a:xfrm>
          <a:custGeom>
            <a:avLst/>
            <a:gdLst>
              <a:gd name="connsiteX0" fmla="*/ 0 w 545044"/>
              <a:gd name="connsiteY0" fmla="*/ 0 h 2941200"/>
              <a:gd name="connsiteX1" fmla="*/ 169129 w 545044"/>
              <a:gd name="connsiteY1" fmla="*/ 0 h 2941200"/>
              <a:gd name="connsiteX2" fmla="*/ 545044 w 545044"/>
              <a:gd name="connsiteY2" fmla="*/ 375915 h 2941200"/>
              <a:gd name="connsiteX3" fmla="*/ 545044 w 545044"/>
              <a:gd name="connsiteY3" fmla="*/ 2565285 h 2941200"/>
              <a:gd name="connsiteX4" fmla="*/ 169129 w 545044"/>
              <a:gd name="connsiteY4" fmla="*/ 2941200 h 2941200"/>
              <a:gd name="connsiteX5" fmla="*/ 0 w 545044"/>
              <a:gd name="connsiteY5" fmla="*/ 2941200 h 2941200"/>
              <a:gd name="connsiteX6" fmla="*/ 61513 w 545044"/>
              <a:gd name="connsiteY6" fmla="*/ 2839947 h 2941200"/>
              <a:gd name="connsiteX7" fmla="*/ 408244 w 545044"/>
              <a:gd name="connsiteY7" fmla="*/ 1470600 h 2941200"/>
              <a:gd name="connsiteX8" fmla="*/ 61513 w 545044"/>
              <a:gd name="connsiteY8" fmla="*/ 101253 h 2941200"/>
              <a:gd name="connsiteX9" fmla="*/ 0 w 545044"/>
              <a:gd name="connsiteY9" fmla="*/ 0 h 294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5044" h="2941200">
                <a:moveTo>
                  <a:pt x="0" y="0"/>
                </a:moveTo>
                <a:lnTo>
                  <a:pt x="169129" y="0"/>
                </a:lnTo>
                <a:cubicBezTo>
                  <a:pt x="376741" y="0"/>
                  <a:pt x="545044" y="168303"/>
                  <a:pt x="545044" y="375915"/>
                </a:cubicBezTo>
                <a:lnTo>
                  <a:pt x="545044" y="2565285"/>
                </a:lnTo>
                <a:cubicBezTo>
                  <a:pt x="545044" y="2772897"/>
                  <a:pt x="376741" y="2941200"/>
                  <a:pt x="169129" y="2941200"/>
                </a:cubicBezTo>
                <a:lnTo>
                  <a:pt x="0" y="2941200"/>
                </a:lnTo>
                <a:lnTo>
                  <a:pt x="61513" y="2839947"/>
                </a:lnTo>
                <a:cubicBezTo>
                  <a:pt x="282639" y="2432891"/>
                  <a:pt x="408244" y="1966414"/>
                  <a:pt x="408244" y="1470600"/>
                </a:cubicBezTo>
                <a:cubicBezTo>
                  <a:pt x="408244" y="974786"/>
                  <a:pt x="282639" y="508309"/>
                  <a:pt x="61513" y="101253"/>
                </a:cubicBezTo>
                <a:lnTo>
                  <a:pt x="0" y="0"/>
                </a:ln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sp>
        <p:nvSpPr>
          <p:cNvPr id="13" name="السؤال 2">
            <a:extLst>
              <a:ext uri="{FF2B5EF4-FFF2-40B4-BE49-F238E27FC236}">
                <a16:creationId xmlns:a16="http://schemas.microsoft.com/office/drawing/2014/main" id="{904549FD-B59F-D08D-B69A-56F284057D68}"/>
              </a:ext>
            </a:extLst>
          </p:cNvPr>
          <p:cNvSpPr/>
          <p:nvPr/>
        </p:nvSpPr>
        <p:spPr>
          <a:xfrm>
            <a:off x="3097286" y="556200"/>
            <a:ext cx="545044" cy="2941200"/>
          </a:xfrm>
          <a:custGeom>
            <a:avLst/>
            <a:gdLst>
              <a:gd name="connsiteX0" fmla="*/ 375915 w 545044"/>
              <a:gd name="connsiteY0" fmla="*/ 0 h 2941200"/>
              <a:gd name="connsiteX1" fmla="*/ 545044 w 545044"/>
              <a:gd name="connsiteY1" fmla="*/ 0 h 2941200"/>
              <a:gd name="connsiteX2" fmla="*/ 483531 w 545044"/>
              <a:gd name="connsiteY2" fmla="*/ 101253 h 2941200"/>
              <a:gd name="connsiteX3" fmla="*/ 136800 w 545044"/>
              <a:gd name="connsiteY3" fmla="*/ 1470600 h 2941200"/>
              <a:gd name="connsiteX4" fmla="*/ 483531 w 545044"/>
              <a:gd name="connsiteY4" fmla="*/ 2839947 h 2941200"/>
              <a:gd name="connsiteX5" fmla="*/ 545044 w 545044"/>
              <a:gd name="connsiteY5" fmla="*/ 2941200 h 2941200"/>
              <a:gd name="connsiteX6" fmla="*/ 375915 w 545044"/>
              <a:gd name="connsiteY6" fmla="*/ 2941200 h 2941200"/>
              <a:gd name="connsiteX7" fmla="*/ 0 w 545044"/>
              <a:gd name="connsiteY7" fmla="*/ 2565285 h 2941200"/>
              <a:gd name="connsiteX8" fmla="*/ 0 w 545044"/>
              <a:gd name="connsiteY8" fmla="*/ 375915 h 2941200"/>
              <a:gd name="connsiteX9" fmla="*/ 375915 w 545044"/>
              <a:gd name="connsiteY9" fmla="*/ 0 h 294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5044" h="2941200">
                <a:moveTo>
                  <a:pt x="375915" y="0"/>
                </a:moveTo>
                <a:lnTo>
                  <a:pt x="545044" y="0"/>
                </a:lnTo>
                <a:lnTo>
                  <a:pt x="483531" y="101253"/>
                </a:lnTo>
                <a:cubicBezTo>
                  <a:pt x="262405" y="508309"/>
                  <a:pt x="136800" y="974786"/>
                  <a:pt x="136800" y="1470600"/>
                </a:cubicBezTo>
                <a:cubicBezTo>
                  <a:pt x="136800" y="1966414"/>
                  <a:pt x="262405" y="2432891"/>
                  <a:pt x="483531" y="2839947"/>
                </a:cubicBezTo>
                <a:lnTo>
                  <a:pt x="545044" y="2941200"/>
                </a:lnTo>
                <a:lnTo>
                  <a:pt x="375915" y="2941200"/>
                </a:lnTo>
                <a:cubicBezTo>
                  <a:pt x="168303" y="2941200"/>
                  <a:pt x="0" y="2772897"/>
                  <a:pt x="0" y="2565285"/>
                </a:cubicBezTo>
                <a:lnTo>
                  <a:pt x="0" y="375915"/>
                </a:lnTo>
                <a:cubicBezTo>
                  <a:pt x="0" y="168303"/>
                  <a:pt x="168303" y="0"/>
                  <a:pt x="375915" y="0"/>
                </a:cubicBez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sp>
        <p:nvSpPr>
          <p:cNvPr id="26" name="جواب صحيح">
            <a:extLst>
              <a:ext uri="{FF2B5EF4-FFF2-40B4-BE49-F238E27FC236}">
                <a16:creationId xmlns:a16="http://schemas.microsoft.com/office/drawing/2014/main" id="{153A2515-7A2C-7388-E1F0-ACE131B15ADD}"/>
              </a:ext>
            </a:extLst>
          </p:cNvPr>
          <p:cNvSpPr/>
          <p:nvPr/>
        </p:nvSpPr>
        <p:spPr>
          <a:xfrm>
            <a:off x="3223200" y="4523400"/>
            <a:ext cx="5745600" cy="547200"/>
          </a:xfrm>
          <a:custGeom>
            <a:avLst/>
            <a:gdLst>
              <a:gd name="connsiteX0" fmla="*/ 83302 w 5745600"/>
              <a:gd name="connsiteY0" fmla="*/ 0 h 547200"/>
              <a:gd name="connsiteX1" fmla="*/ 5662298 w 5745600"/>
              <a:gd name="connsiteY1" fmla="*/ 0 h 547200"/>
              <a:gd name="connsiteX2" fmla="*/ 5687235 w 5745600"/>
              <a:gd name="connsiteY2" fmla="*/ 39255 h 547200"/>
              <a:gd name="connsiteX3" fmla="*/ 5745600 w 5745600"/>
              <a:gd name="connsiteY3" fmla="*/ 273600 h 547200"/>
              <a:gd name="connsiteX4" fmla="*/ 5687235 w 5745600"/>
              <a:gd name="connsiteY4" fmla="*/ 507945 h 547200"/>
              <a:gd name="connsiteX5" fmla="*/ 5662298 w 5745600"/>
              <a:gd name="connsiteY5" fmla="*/ 547200 h 547200"/>
              <a:gd name="connsiteX6" fmla="*/ 83302 w 5745600"/>
              <a:gd name="connsiteY6" fmla="*/ 547200 h 547200"/>
              <a:gd name="connsiteX7" fmla="*/ 58365 w 5745600"/>
              <a:gd name="connsiteY7" fmla="*/ 507945 h 547200"/>
              <a:gd name="connsiteX8" fmla="*/ 0 w 5745600"/>
              <a:gd name="connsiteY8" fmla="*/ 273600 h 547200"/>
              <a:gd name="connsiteX9" fmla="*/ 58365 w 5745600"/>
              <a:gd name="connsiteY9" fmla="*/ 39255 h 547200"/>
              <a:gd name="connsiteX10" fmla="*/ 83302 w 5745600"/>
              <a:gd name="connsiteY10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45600" h="547200">
                <a:moveTo>
                  <a:pt x="83302" y="0"/>
                </a:moveTo>
                <a:lnTo>
                  <a:pt x="5662298" y="0"/>
                </a:lnTo>
                <a:lnTo>
                  <a:pt x="5687235" y="39255"/>
                </a:lnTo>
                <a:cubicBezTo>
                  <a:pt x="5725503" y="114951"/>
                  <a:pt x="5745600" y="193326"/>
                  <a:pt x="5745600" y="273600"/>
                </a:cubicBezTo>
                <a:cubicBezTo>
                  <a:pt x="5745600" y="353875"/>
                  <a:pt x="5725503" y="432250"/>
                  <a:pt x="5687235" y="507945"/>
                </a:cubicBezTo>
                <a:lnTo>
                  <a:pt x="5662298" y="547200"/>
                </a:lnTo>
                <a:lnTo>
                  <a:pt x="83302" y="547200"/>
                </a:lnTo>
                <a:lnTo>
                  <a:pt x="58365" y="507945"/>
                </a:lnTo>
                <a:cubicBezTo>
                  <a:pt x="20097" y="432250"/>
                  <a:pt x="0" y="353875"/>
                  <a:pt x="0" y="273600"/>
                </a:cubicBezTo>
                <a:cubicBezTo>
                  <a:pt x="0" y="193326"/>
                  <a:pt x="20097" y="114951"/>
                  <a:pt x="58365" y="39255"/>
                </a:cubicBezTo>
                <a:lnTo>
                  <a:pt x="83302" y="0"/>
                </a:lnTo>
                <a:close/>
              </a:path>
            </a:pathLst>
          </a:custGeom>
          <a:solidFill>
            <a:srgbClr val="00642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JO" sz="2800" dirty="0">
                <a:solidFill>
                  <a:schemeClr val="bg1"/>
                </a:solidFill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cs typeface="AF_Najed" pitchFamily="2" charset="-78"/>
              </a:rPr>
              <a:t>حمد عبد الله البسام</a:t>
            </a:r>
          </a:p>
        </p:txBody>
      </p:sp>
      <p:sp>
        <p:nvSpPr>
          <p:cNvPr id="23" name="صحيح 1">
            <a:extLst>
              <a:ext uri="{FF2B5EF4-FFF2-40B4-BE49-F238E27FC236}">
                <a16:creationId xmlns:a16="http://schemas.microsoft.com/office/drawing/2014/main" id="{3685DC00-E367-FEE0-0BA7-D896DEBCD3B4}"/>
              </a:ext>
            </a:extLst>
          </p:cNvPr>
          <p:cNvSpPr/>
          <p:nvPr/>
        </p:nvSpPr>
        <p:spPr>
          <a:xfrm>
            <a:off x="8874612" y="4523400"/>
            <a:ext cx="220102" cy="547200"/>
          </a:xfrm>
          <a:custGeom>
            <a:avLst/>
            <a:gdLst>
              <a:gd name="connsiteX0" fmla="*/ 0 w 220102"/>
              <a:gd name="connsiteY0" fmla="*/ 0 h 547200"/>
              <a:gd name="connsiteX1" fmla="*/ 128900 w 220102"/>
              <a:gd name="connsiteY1" fmla="*/ 0 h 547200"/>
              <a:gd name="connsiteX2" fmla="*/ 220102 w 220102"/>
              <a:gd name="connsiteY2" fmla="*/ 91202 h 547200"/>
              <a:gd name="connsiteX3" fmla="*/ 220102 w 220102"/>
              <a:gd name="connsiteY3" fmla="*/ 455998 h 547200"/>
              <a:gd name="connsiteX4" fmla="*/ 128900 w 220102"/>
              <a:gd name="connsiteY4" fmla="*/ 547200 h 547200"/>
              <a:gd name="connsiteX5" fmla="*/ 0 w 220102"/>
              <a:gd name="connsiteY5" fmla="*/ 547200 h 547200"/>
              <a:gd name="connsiteX6" fmla="*/ 24937 w 220102"/>
              <a:gd name="connsiteY6" fmla="*/ 507945 h 547200"/>
              <a:gd name="connsiteX7" fmla="*/ 83302 w 220102"/>
              <a:gd name="connsiteY7" fmla="*/ 273600 h 547200"/>
              <a:gd name="connsiteX8" fmla="*/ 24937 w 220102"/>
              <a:gd name="connsiteY8" fmla="*/ 39255 h 547200"/>
              <a:gd name="connsiteX9" fmla="*/ 0 w 220102"/>
              <a:gd name="connsiteY9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102" h="547200">
                <a:moveTo>
                  <a:pt x="0" y="0"/>
                </a:moveTo>
                <a:lnTo>
                  <a:pt x="128900" y="0"/>
                </a:lnTo>
                <a:cubicBezTo>
                  <a:pt x="179269" y="0"/>
                  <a:pt x="220102" y="40833"/>
                  <a:pt x="220102" y="91202"/>
                </a:cubicBezTo>
                <a:lnTo>
                  <a:pt x="220102" y="455998"/>
                </a:lnTo>
                <a:cubicBezTo>
                  <a:pt x="220102" y="506367"/>
                  <a:pt x="179269" y="547200"/>
                  <a:pt x="128900" y="547200"/>
                </a:cubicBezTo>
                <a:lnTo>
                  <a:pt x="0" y="547200"/>
                </a:lnTo>
                <a:lnTo>
                  <a:pt x="24937" y="507945"/>
                </a:lnTo>
                <a:cubicBezTo>
                  <a:pt x="63205" y="432250"/>
                  <a:pt x="83302" y="353875"/>
                  <a:pt x="83302" y="273600"/>
                </a:cubicBezTo>
                <a:cubicBezTo>
                  <a:pt x="83302" y="193326"/>
                  <a:pt x="63205" y="114951"/>
                  <a:pt x="24937" y="39255"/>
                </a:cubicBezTo>
                <a:lnTo>
                  <a:pt x="0" y="0"/>
                </a:ln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sp>
        <p:nvSpPr>
          <p:cNvPr id="24" name="صحيح 2">
            <a:extLst>
              <a:ext uri="{FF2B5EF4-FFF2-40B4-BE49-F238E27FC236}">
                <a16:creationId xmlns:a16="http://schemas.microsoft.com/office/drawing/2014/main" id="{718B0EEE-7808-D2AA-59CF-C967F6A9EF88}"/>
              </a:ext>
            </a:extLst>
          </p:cNvPr>
          <p:cNvSpPr/>
          <p:nvPr/>
        </p:nvSpPr>
        <p:spPr>
          <a:xfrm>
            <a:off x="3097286" y="4523400"/>
            <a:ext cx="220102" cy="547200"/>
          </a:xfrm>
          <a:custGeom>
            <a:avLst/>
            <a:gdLst>
              <a:gd name="connsiteX0" fmla="*/ 91202 w 220102"/>
              <a:gd name="connsiteY0" fmla="*/ 0 h 547200"/>
              <a:gd name="connsiteX1" fmla="*/ 220102 w 220102"/>
              <a:gd name="connsiteY1" fmla="*/ 0 h 547200"/>
              <a:gd name="connsiteX2" fmla="*/ 195165 w 220102"/>
              <a:gd name="connsiteY2" fmla="*/ 39255 h 547200"/>
              <a:gd name="connsiteX3" fmla="*/ 136800 w 220102"/>
              <a:gd name="connsiteY3" fmla="*/ 273600 h 547200"/>
              <a:gd name="connsiteX4" fmla="*/ 195165 w 220102"/>
              <a:gd name="connsiteY4" fmla="*/ 507945 h 547200"/>
              <a:gd name="connsiteX5" fmla="*/ 220102 w 220102"/>
              <a:gd name="connsiteY5" fmla="*/ 547200 h 547200"/>
              <a:gd name="connsiteX6" fmla="*/ 91202 w 220102"/>
              <a:gd name="connsiteY6" fmla="*/ 547200 h 547200"/>
              <a:gd name="connsiteX7" fmla="*/ 0 w 220102"/>
              <a:gd name="connsiteY7" fmla="*/ 455998 h 547200"/>
              <a:gd name="connsiteX8" fmla="*/ 0 w 220102"/>
              <a:gd name="connsiteY8" fmla="*/ 91202 h 547200"/>
              <a:gd name="connsiteX9" fmla="*/ 91202 w 220102"/>
              <a:gd name="connsiteY9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102" h="547200">
                <a:moveTo>
                  <a:pt x="91202" y="0"/>
                </a:moveTo>
                <a:lnTo>
                  <a:pt x="220102" y="0"/>
                </a:lnTo>
                <a:lnTo>
                  <a:pt x="195165" y="39255"/>
                </a:lnTo>
                <a:cubicBezTo>
                  <a:pt x="156897" y="114951"/>
                  <a:pt x="136800" y="193326"/>
                  <a:pt x="136800" y="273600"/>
                </a:cubicBezTo>
                <a:cubicBezTo>
                  <a:pt x="136800" y="353875"/>
                  <a:pt x="156897" y="432250"/>
                  <a:pt x="195165" y="507945"/>
                </a:cubicBezTo>
                <a:lnTo>
                  <a:pt x="220102" y="547200"/>
                </a:lnTo>
                <a:lnTo>
                  <a:pt x="91202" y="547200"/>
                </a:lnTo>
                <a:cubicBezTo>
                  <a:pt x="40833" y="547200"/>
                  <a:pt x="0" y="506367"/>
                  <a:pt x="0" y="455998"/>
                </a:cubicBezTo>
                <a:lnTo>
                  <a:pt x="0" y="91202"/>
                </a:lnTo>
                <a:cubicBezTo>
                  <a:pt x="0" y="40833"/>
                  <a:pt x="40833" y="0"/>
                  <a:pt x="91202" y="0"/>
                </a:cubicBez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sp>
        <p:nvSpPr>
          <p:cNvPr id="28" name="جواب خطأ 1">
            <a:extLst>
              <a:ext uri="{FF2B5EF4-FFF2-40B4-BE49-F238E27FC236}">
                <a16:creationId xmlns:a16="http://schemas.microsoft.com/office/drawing/2014/main" id="{7C54DC08-335D-A09F-C5E3-BF718B37BD0B}"/>
              </a:ext>
            </a:extLst>
          </p:cNvPr>
          <p:cNvSpPr/>
          <p:nvPr/>
        </p:nvSpPr>
        <p:spPr>
          <a:xfrm>
            <a:off x="3223200" y="3839400"/>
            <a:ext cx="5745600" cy="547200"/>
          </a:xfrm>
          <a:custGeom>
            <a:avLst/>
            <a:gdLst>
              <a:gd name="connsiteX0" fmla="*/ 83302 w 5745600"/>
              <a:gd name="connsiteY0" fmla="*/ 0 h 547200"/>
              <a:gd name="connsiteX1" fmla="*/ 5662298 w 5745600"/>
              <a:gd name="connsiteY1" fmla="*/ 0 h 547200"/>
              <a:gd name="connsiteX2" fmla="*/ 5687235 w 5745600"/>
              <a:gd name="connsiteY2" fmla="*/ 39255 h 547200"/>
              <a:gd name="connsiteX3" fmla="*/ 5745600 w 5745600"/>
              <a:gd name="connsiteY3" fmla="*/ 273600 h 547200"/>
              <a:gd name="connsiteX4" fmla="*/ 5687235 w 5745600"/>
              <a:gd name="connsiteY4" fmla="*/ 507945 h 547200"/>
              <a:gd name="connsiteX5" fmla="*/ 5662298 w 5745600"/>
              <a:gd name="connsiteY5" fmla="*/ 547200 h 547200"/>
              <a:gd name="connsiteX6" fmla="*/ 83302 w 5745600"/>
              <a:gd name="connsiteY6" fmla="*/ 547200 h 547200"/>
              <a:gd name="connsiteX7" fmla="*/ 58365 w 5745600"/>
              <a:gd name="connsiteY7" fmla="*/ 507945 h 547200"/>
              <a:gd name="connsiteX8" fmla="*/ 0 w 5745600"/>
              <a:gd name="connsiteY8" fmla="*/ 273600 h 547200"/>
              <a:gd name="connsiteX9" fmla="*/ 58365 w 5745600"/>
              <a:gd name="connsiteY9" fmla="*/ 39255 h 547200"/>
              <a:gd name="connsiteX10" fmla="*/ 83302 w 5745600"/>
              <a:gd name="connsiteY10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45600" h="547200">
                <a:moveTo>
                  <a:pt x="83302" y="0"/>
                </a:moveTo>
                <a:lnTo>
                  <a:pt x="5662298" y="0"/>
                </a:lnTo>
                <a:lnTo>
                  <a:pt x="5687235" y="39255"/>
                </a:lnTo>
                <a:cubicBezTo>
                  <a:pt x="5725503" y="114951"/>
                  <a:pt x="5745600" y="193326"/>
                  <a:pt x="5745600" y="273600"/>
                </a:cubicBezTo>
                <a:cubicBezTo>
                  <a:pt x="5745600" y="353875"/>
                  <a:pt x="5725503" y="432250"/>
                  <a:pt x="5687235" y="507945"/>
                </a:cubicBezTo>
                <a:lnTo>
                  <a:pt x="5662298" y="547200"/>
                </a:lnTo>
                <a:lnTo>
                  <a:pt x="83302" y="547200"/>
                </a:lnTo>
                <a:lnTo>
                  <a:pt x="58365" y="507945"/>
                </a:lnTo>
                <a:cubicBezTo>
                  <a:pt x="20097" y="432250"/>
                  <a:pt x="0" y="353875"/>
                  <a:pt x="0" y="273600"/>
                </a:cubicBezTo>
                <a:cubicBezTo>
                  <a:pt x="0" y="193326"/>
                  <a:pt x="20097" y="114951"/>
                  <a:pt x="58365" y="39255"/>
                </a:cubicBezTo>
                <a:lnTo>
                  <a:pt x="83302" y="0"/>
                </a:lnTo>
                <a:close/>
              </a:path>
            </a:pathLst>
          </a:custGeom>
          <a:solidFill>
            <a:srgbClr val="00642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JO" sz="2800" dirty="0">
                <a:solidFill>
                  <a:schemeClr val="bg1"/>
                </a:solidFill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cs typeface="AF_Najed" pitchFamily="2" charset="-78"/>
              </a:rPr>
              <a:t>عبد الله الخمسي</a:t>
            </a:r>
          </a:p>
        </p:txBody>
      </p:sp>
      <p:sp>
        <p:nvSpPr>
          <p:cNvPr id="29" name="خطأ 1-1">
            <a:extLst>
              <a:ext uri="{FF2B5EF4-FFF2-40B4-BE49-F238E27FC236}">
                <a16:creationId xmlns:a16="http://schemas.microsoft.com/office/drawing/2014/main" id="{7CF0DBBD-1632-BC8B-336B-E54B07AB7674}"/>
              </a:ext>
            </a:extLst>
          </p:cNvPr>
          <p:cNvSpPr/>
          <p:nvPr/>
        </p:nvSpPr>
        <p:spPr>
          <a:xfrm>
            <a:off x="8874612" y="3839400"/>
            <a:ext cx="220102" cy="547200"/>
          </a:xfrm>
          <a:custGeom>
            <a:avLst/>
            <a:gdLst>
              <a:gd name="connsiteX0" fmla="*/ 0 w 220102"/>
              <a:gd name="connsiteY0" fmla="*/ 0 h 547200"/>
              <a:gd name="connsiteX1" fmla="*/ 128900 w 220102"/>
              <a:gd name="connsiteY1" fmla="*/ 0 h 547200"/>
              <a:gd name="connsiteX2" fmla="*/ 220102 w 220102"/>
              <a:gd name="connsiteY2" fmla="*/ 91202 h 547200"/>
              <a:gd name="connsiteX3" fmla="*/ 220102 w 220102"/>
              <a:gd name="connsiteY3" fmla="*/ 455998 h 547200"/>
              <a:gd name="connsiteX4" fmla="*/ 128900 w 220102"/>
              <a:gd name="connsiteY4" fmla="*/ 547200 h 547200"/>
              <a:gd name="connsiteX5" fmla="*/ 0 w 220102"/>
              <a:gd name="connsiteY5" fmla="*/ 547200 h 547200"/>
              <a:gd name="connsiteX6" fmla="*/ 24937 w 220102"/>
              <a:gd name="connsiteY6" fmla="*/ 507945 h 547200"/>
              <a:gd name="connsiteX7" fmla="*/ 83302 w 220102"/>
              <a:gd name="connsiteY7" fmla="*/ 273600 h 547200"/>
              <a:gd name="connsiteX8" fmla="*/ 24937 w 220102"/>
              <a:gd name="connsiteY8" fmla="*/ 39255 h 547200"/>
              <a:gd name="connsiteX9" fmla="*/ 0 w 220102"/>
              <a:gd name="connsiteY9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102" h="547200">
                <a:moveTo>
                  <a:pt x="0" y="0"/>
                </a:moveTo>
                <a:lnTo>
                  <a:pt x="128900" y="0"/>
                </a:lnTo>
                <a:cubicBezTo>
                  <a:pt x="179269" y="0"/>
                  <a:pt x="220102" y="40833"/>
                  <a:pt x="220102" y="91202"/>
                </a:cubicBezTo>
                <a:lnTo>
                  <a:pt x="220102" y="455998"/>
                </a:lnTo>
                <a:cubicBezTo>
                  <a:pt x="220102" y="506367"/>
                  <a:pt x="179269" y="547200"/>
                  <a:pt x="128900" y="547200"/>
                </a:cubicBezTo>
                <a:lnTo>
                  <a:pt x="0" y="547200"/>
                </a:lnTo>
                <a:lnTo>
                  <a:pt x="24937" y="507945"/>
                </a:lnTo>
                <a:cubicBezTo>
                  <a:pt x="63205" y="432250"/>
                  <a:pt x="83302" y="353875"/>
                  <a:pt x="83302" y="273600"/>
                </a:cubicBezTo>
                <a:cubicBezTo>
                  <a:pt x="83302" y="193326"/>
                  <a:pt x="63205" y="114951"/>
                  <a:pt x="24937" y="39255"/>
                </a:cubicBezTo>
                <a:lnTo>
                  <a:pt x="0" y="0"/>
                </a:ln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sp>
        <p:nvSpPr>
          <p:cNvPr id="30" name="خطأ 2-1">
            <a:extLst>
              <a:ext uri="{FF2B5EF4-FFF2-40B4-BE49-F238E27FC236}">
                <a16:creationId xmlns:a16="http://schemas.microsoft.com/office/drawing/2014/main" id="{86515A35-BC76-7837-F063-D1EDCF10C375}"/>
              </a:ext>
            </a:extLst>
          </p:cNvPr>
          <p:cNvSpPr/>
          <p:nvPr/>
        </p:nvSpPr>
        <p:spPr>
          <a:xfrm>
            <a:off x="3097286" y="3839400"/>
            <a:ext cx="220102" cy="547200"/>
          </a:xfrm>
          <a:custGeom>
            <a:avLst/>
            <a:gdLst>
              <a:gd name="connsiteX0" fmla="*/ 91202 w 220102"/>
              <a:gd name="connsiteY0" fmla="*/ 0 h 547200"/>
              <a:gd name="connsiteX1" fmla="*/ 220102 w 220102"/>
              <a:gd name="connsiteY1" fmla="*/ 0 h 547200"/>
              <a:gd name="connsiteX2" fmla="*/ 195165 w 220102"/>
              <a:gd name="connsiteY2" fmla="*/ 39255 h 547200"/>
              <a:gd name="connsiteX3" fmla="*/ 136800 w 220102"/>
              <a:gd name="connsiteY3" fmla="*/ 273600 h 547200"/>
              <a:gd name="connsiteX4" fmla="*/ 195165 w 220102"/>
              <a:gd name="connsiteY4" fmla="*/ 507945 h 547200"/>
              <a:gd name="connsiteX5" fmla="*/ 220102 w 220102"/>
              <a:gd name="connsiteY5" fmla="*/ 547200 h 547200"/>
              <a:gd name="connsiteX6" fmla="*/ 91202 w 220102"/>
              <a:gd name="connsiteY6" fmla="*/ 547200 h 547200"/>
              <a:gd name="connsiteX7" fmla="*/ 0 w 220102"/>
              <a:gd name="connsiteY7" fmla="*/ 455998 h 547200"/>
              <a:gd name="connsiteX8" fmla="*/ 0 w 220102"/>
              <a:gd name="connsiteY8" fmla="*/ 91202 h 547200"/>
              <a:gd name="connsiteX9" fmla="*/ 91202 w 220102"/>
              <a:gd name="connsiteY9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102" h="547200">
                <a:moveTo>
                  <a:pt x="91202" y="0"/>
                </a:moveTo>
                <a:lnTo>
                  <a:pt x="220102" y="0"/>
                </a:lnTo>
                <a:lnTo>
                  <a:pt x="195165" y="39255"/>
                </a:lnTo>
                <a:cubicBezTo>
                  <a:pt x="156897" y="114951"/>
                  <a:pt x="136800" y="193326"/>
                  <a:pt x="136800" y="273600"/>
                </a:cubicBezTo>
                <a:cubicBezTo>
                  <a:pt x="136800" y="353875"/>
                  <a:pt x="156897" y="432250"/>
                  <a:pt x="195165" y="507945"/>
                </a:cubicBezTo>
                <a:lnTo>
                  <a:pt x="220102" y="547200"/>
                </a:lnTo>
                <a:lnTo>
                  <a:pt x="91202" y="547200"/>
                </a:lnTo>
                <a:cubicBezTo>
                  <a:pt x="40833" y="547200"/>
                  <a:pt x="0" y="506367"/>
                  <a:pt x="0" y="455998"/>
                </a:cubicBezTo>
                <a:lnTo>
                  <a:pt x="0" y="91202"/>
                </a:lnTo>
                <a:cubicBezTo>
                  <a:pt x="0" y="40833"/>
                  <a:pt x="40833" y="0"/>
                  <a:pt x="91202" y="0"/>
                </a:cubicBez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sp>
        <p:nvSpPr>
          <p:cNvPr id="31" name="جواب خطأ 2">
            <a:extLst>
              <a:ext uri="{FF2B5EF4-FFF2-40B4-BE49-F238E27FC236}">
                <a16:creationId xmlns:a16="http://schemas.microsoft.com/office/drawing/2014/main" id="{21A1B915-12CB-8262-6D4E-9FA04BD182CD}"/>
              </a:ext>
            </a:extLst>
          </p:cNvPr>
          <p:cNvSpPr/>
          <p:nvPr/>
        </p:nvSpPr>
        <p:spPr>
          <a:xfrm>
            <a:off x="3223200" y="5207400"/>
            <a:ext cx="5745600" cy="547200"/>
          </a:xfrm>
          <a:custGeom>
            <a:avLst/>
            <a:gdLst>
              <a:gd name="connsiteX0" fmla="*/ 83302 w 5745600"/>
              <a:gd name="connsiteY0" fmla="*/ 0 h 547200"/>
              <a:gd name="connsiteX1" fmla="*/ 5662298 w 5745600"/>
              <a:gd name="connsiteY1" fmla="*/ 0 h 547200"/>
              <a:gd name="connsiteX2" fmla="*/ 5687235 w 5745600"/>
              <a:gd name="connsiteY2" fmla="*/ 39255 h 547200"/>
              <a:gd name="connsiteX3" fmla="*/ 5745600 w 5745600"/>
              <a:gd name="connsiteY3" fmla="*/ 273600 h 547200"/>
              <a:gd name="connsiteX4" fmla="*/ 5687235 w 5745600"/>
              <a:gd name="connsiteY4" fmla="*/ 507945 h 547200"/>
              <a:gd name="connsiteX5" fmla="*/ 5662298 w 5745600"/>
              <a:gd name="connsiteY5" fmla="*/ 547200 h 547200"/>
              <a:gd name="connsiteX6" fmla="*/ 83302 w 5745600"/>
              <a:gd name="connsiteY6" fmla="*/ 547200 h 547200"/>
              <a:gd name="connsiteX7" fmla="*/ 58365 w 5745600"/>
              <a:gd name="connsiteY7" fmla="*/ 507945 h 547200"/>
              <a:gd name="connsiteX8" fmla="*/ 0 w 5745600"/>
              <a:gd name="connsiteY8" fmla="*/ 273600 h 547200"/>
              <a:gd name="connsiteX9" fmla="*/ 58365 w 5745600"/>
              <a:gd name="connsiteY9" fmla="*/ 39255 h 547200"/>
              <a:gd name="connsiteX10" fmla="*/ 83302 w 5745600"/>
              <a:gd name="connsiteY10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45600" h="547200">
                <a:moveTo>
                  <a:pt x="83302" y="0"/>
                </a:moveTo>
                <a:lnTo>
                  <a:pt x="5662298" y="0"/>
                </a:lnTo>
                <a:lnTo>
                  <a:pt x="5687235" y="39255"/>
                </a:lnTo>
                <a:cubicBezTo>
                  <a:pt x="5725503" y="114951"/>
                  <a:pt x="5745600" y="193326"/>
                  <a:pt x="5745600" y="273600"/>
                </a:cubicBezTo>
                <a:cubicBezTo>
                  <a:pt x="5745600" y="353875"/>
                  <a:pt x="5725503" y="432250"/>
                  <a:pt x="5687235" y="507945"/>
                </a:cubicBezTo>
                <a:lnTo>
                  <a:pt x="5662298" y="547200"/>
                </a:lnTo>
                <a:lnTo>
                  <a:pt x="83302" y="547200"/>
                </a:lnTo>
                <a:lnTo>
                  <a:pt x="58365" y="507945"/>
                </a:lnTo>
                <a:cubicBezTo>
                  <a:pt x="20097" y="432250"/>
                  <a:pt x="0" y="353875"/>
                  <a:pt x="0" y="273600"/>
                </a:cubicBezTo>
                <a:cubicBezTo>
                  <a:pt x="0" y="193326"/>
                  <a:pt x="20097" y="114951"/>
                  <a:pt x="58365" y="39255"/>
                </a:cubicBezTo>
                <a:lnTo>
                  <a:pt x="83302" y="0"/>
                </a:lnTo>
                <a:close/>
              </a:path>
            </a:pathLst>
          </a:custGeom>
          <a:solidFill>
            <a:srgbClr val="00642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 rtl="0"/>
            <a:r>
              <a:rPr lang="ar-JO" sz="2800" dirty="0">
                <a:solidFill>
                  <a:schemeClr val="bg1"/>
                </a:solidFill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cs typeface="AF_Najed" pitchFamily="2" charset="-78"/>
              </a:rPr>
              <a:t>سليمان الحبيب</a:t>
            </a:r>
          </a:p>
        </p:txBody>
      </p:sp>
      <p:sp>
        <p:nvSpPr>
          <p:cNvPr id="32" name="خطأ 2-1">
            <a:extLst>
              <a:ext uri="{FF2B5EF4-FFF2-40B4-BE49-F238E27FC236}">
                <a16:creationId xmlns:a16="http://schemas.microsoft.com/office/drawing/2014/main" id="{76CFA7CD-3A82-8B3D-88CC-BED85FB96CE5}"/>
              </a:ext>
            </a:extLst>
          </p:cNvPr>
          <p:cNvSpPr/>
          <p:nvPr/>
        </p:nvSpPr>
        <p:spPr>
          <a:xfrm>
            <a:off x="8874612" y="5207400"/>
            <a:ext cx="220102" cy="547200"/>
          </a:xfrm>
          <a:custGeom>
            <a:avLst/>
            <a:gdLst>
              <a:gd name="connsiteX0" fmla="*/ 0 w 220102"/>
              <a:gd name="connsiteY0" fmla="*/ 0 h 547200"/>
              <a:gd name="connsiteX1" fmla="*/ 128900 w 220102"/>
              <a:gd name="connsiteY1" fmla="*/ 0 h 547200"/>
              <a:gd name="connsiteX2" fmla="*/ 220102 w 220102"/>
              <a:gd name="connsiteY2" fmla="*/ 91202 h 547200"/>
              <a:gd name="connsiteX3" fmla="*/ 220102 w 220102"/>
              <a:gd name="connsiteY3" fmla="*/ 455998 h 547200"/>
              <a:gd name="connsiteX4" fmla="*/ 128900 w 220102"/>
              <a:gd name="connsiteY4" fmla="*/ 547200 h 547200"/>
              <a:gd name="connsiteX5" fmla="*/ 0 w 220102"/>
              <a:gd name="connsiteY5" fmla="*/ 547200 h 547200"/>
              <a:gd name="connsiteX6" fmla="*/ 24937 w 220102"/>
              <a:gd name="connsiteY6" fmla="*/ 507945 h 547200"/>
              <a:gd name="connsiteX7" fmla="*/ 83302 w 220102"/>
              <a:gd name="connsiteY7" fmla="*/ 273600 h 547200"/>
              <a:gd name="connsiteX8" fmla="*/ 24937 w 220102"/>
              <a:gd name="connsiteY8" fmla="*/ 39255 h 547200"/>
              <a:gd name="connsiteX9" fmla="*/ 0 w 220102"/>
              <a:gd name="connsiteY9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102" h="547200">
                <a:moveTo>
                  <a:pt x="0" y="0"/>
                </a:moveTo>
                <a:lnTo>
                  <a:pt x="128900" y="0"/>
                </a:lnTo>
                <a:cubicBezTo>
                  <a:pt x="179269" y="0"/>
                  <a:pt x="220102" y="40833"/>
                  <a:pt x="220102" y="91202"/>
                </a:cubicBezTo>
                <a:lnTo>
                  <a:pt x="220102" y="455998"/>
                </a:lnTo>
                <a:cubicBezTo>
                  <a:pt x="220102" y="506367"/>
                  <a:pt x="179269" y="547200"/>
                  <a:pt x="128900" y="547200"/>
                </a:cubicBezTo>
                <a:lnTo>
                  <a:pt x="0" y="547200"/>
                </a:lnTo>
                <a:lnTo>
                  <a:pt x="24937" y="507945"/>
                </a:lnTo>
                <a:cubicBezTo>
                  <a:pt x="63205" y="432250"/>
                  <a:pt x="83302" y="353875"/>
                  <a:pt x="83302" y="273600"/>
                </a:cubicBezTo>
                <a:cubicBezTo>
                  <a:pt x="83302" y="193326"/>
                  <a:pt x="63205" y="114951"/>
                  <a:pt x="24937" y="39255"/>
                </a:cubicBezTo>
                <a:lnTo>
                  <a:pt x="0" y="0"/>
                </a:ln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 rtl="0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sp>
        <p:nvSpPr>
          <p:cNvPr id="33" name="خطأ 2-2">
            <a:extLst>
              <a:ext uri="{FF2B5EF4-FFF2-40B4-BE49-F238E27FC236}">
                <a16:creationId xmlns:a16="http://schemas.microsoft.com/office/drawing/2014/main" id="{BB33B4B4-857B-846E-8DEE-460EF454485C}"/>
              </a:ext>
            </a:extLst>
          </p:cNvPr>
          <p:cNvSpPr/>
          <p:nvPr/>
        </p:nvSpPr>
        <p:spPr>
          <a:xfrm>
            <a:off x="3097286" y="5207400"/>
            <a:ext cx="220102" cy="547200"/>
          </a:xfrm>
          <a:custGeom>
            <a:avLst/>
            <a:gdLst>
              <a:gd name="connsiteX0" fmla="*/ 91202 w 220102"/>
              <a:gd name="connsiteY0" fmla="*/ 0 h 547200"/>
              <a:gd name="connsiteX1" fmla="*/ 220102 w 220102"/>
              <a:gd name="connsiteY1" fmla="*/ 0 h 547200"/>
              <a:gd name="connsiteX2" fmla="*/ 195165 w 220102"/>
              <a:gd name="connsiteY2" fmla="*/ 39255 h 547200"/>
              <a:gd name="connsiteX3" fmla="*/ 136800 w 220102"/>
              <a:gd name="connsiteY3" fmla="*/ 273600 h 547200"/>
              <a:gd name="connsiteX4" fmla="*/ 195165 w 220102"/>
              <a:gd name="connsiteY4" fmla="*/ 507945 h 547200"/>
              <a:gd name="connsiteX5" fmla="*/ 220102 w 220102"/>
              <a:gd name="connsiteY5" fmla="*/ 547200 h 547200"/>
              <a:gd name="connsiteX6" fmla="*/ 91202 w 220102"/>
              <a:gd name="connsiteY6" fmla="*/ 547200 h 547200"/>
              <a:gd name="connsiteX7" fmla="*/ 0 w 220102"/>
              <a:gd name="connsiteY7" fmla="*/ 455998 h 547200"/>
              <a:gd name="connsiteX8" fmla="*/ 0 w 220102"/>
              <a:gd name="connsiteY8" fmla="*/ 91202 h 547200"/>
              <a:gd name="connsiteX9" fmla="*/ 91202 w 220102"/>
              <a:gd name="connsiteY9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102" h="547200">
                <a:moveTo>
                  <a:pt x="91202" y="0"/>
                </a:moveTo>
                <a:lnTo>
                  <a:pt x="220102" y="0"/>
                </a:lnTo>
                <a:lnTo>
                  <a:pt x="195165" y="39255"/>
                </a:lnTo>
                <a:cubicBezTo>
                  <a:pt x="156897" y="114951"/>
                  <a:pt x="136800" y="193326"/>
                  <a:pt x="136800" y="273600"/>
                </a:cubicBezTo>
                <a:cubicBezTo>
                  <a:pt x="136800" y="353875"/>
                  <a:pt x="156897" y="432250"/>
                  <a:pt x="195165" y="507945"/>
                </a:cubicBezTo>
                <a:lnTo>
                  <a:pt x="220102" y="547200"/>
                </a:lnTo>
                <a:lnTo>
                  <a:pt x="91202" y="547200"/>
                </a:lnTo>
                <a:cubicBezTo>
                  <a:pt x="40833" y="547200"/>
                  <a:pt x="0" y="506367"/>
                  <a:pt x="0" y="455998"/>
                </a:cubicBezTo>
                <a:lnTo>
                  <a:pt x="0" y="91202"/>
                </a:lnTo>
                <a:cubicBezTo>
                  <a:pt x="0" y="40833"/>
                  <a:pt x="40833" y="0"/>
                  <a:pt x="91202" y="0"/>
                </a:cubicBez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 rtl="0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grpSp>
        <p:nvGrpSpPr>
          <p:cNvPr id="43" name="التالي">
            <a:extLst>
              <a:ext uri="{FF2B5EF4-FFF2-40B4-BE49-F238E27FC236}">
                <a16:creationId xmlns:a16="http://schemas.microsoft.com/office/drawing/2014/main" id="{698892F5-A796-FEC8-61C8-7CB75C81E96B}"/>
              </a:ext>
            </a:extLst>
          </p:cNvPr>
          <p:cNvGrpSpPr/>
          <p:nvPr/>
        </p:nvGrpSpPr>
        <p:grpSpPr>
          <a:xfrm>
            <a:off x="5348680" y="6096600"/>
            <a:ext cx="1494641" cy="547200"/>
            <a:chOff x="5348680" y="6096600"/>
            <a:chExt cx="1494641" cy="547200"/>
          </a:xfrm>
        </p:grpSpPr>
        <p:sp>
          <p:nvSpPr>
            <p:cNvPr id="42" name="1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83496130-1444-43F7-ED35-7F2A2D832A43}"/>
                </a:ext>
              </a:extLst>
            </p:cNvPr>
            <p:cNvSpPr/>
            <p:nvPr/>
          </p:nvSpPr>
          <p:spPr>
            <a:xfrm>
              <a:off x="5446200" y="6096600"/>
              <a:ext cx="1299600" cy="547200"/>
            </a:xfrm>
            <a:custGeom>
              <a:avLst/>
              <a:gdLst>
                <a:gd name="connsiteX0" fmla="*/ 90128 w 1299600"/>
                <a:gd name="connsiteY0" fmla="*/ 0 h 547200"/>
                <a:gd name="connsiteX1" fmla="*/ 1209473 w 1299600"/>
                <a:gd name="connsiteY1" fmla="*/ 0 h 547200"/>
                <a:gd name="connsiteX2" fmla="*/ 1248536 w 1299600"/>
                <a:gd name="connsiteY2" fmla="*/ 60605 h 547200"/>
                <a:gd name="connsiteX3" fmla="*/ 1299600 w 1299600"/>
                <a:gd name="connsiteY3" fmla="*/ 273600 h 547200"/>
                <a:gd name="connsiteX4" fmla="*/ 1248536 w 1299600"/>
                <a:gd name="connsiteY4" fmla="*/ 486595 h 547200"/>
                <a:gd name="connsiteX5" fmla="*/ 1209473 w 1299600"/>
                <a:gd name="connsiteY5" fmla="*/ 547200 h 547200"/>
                <a:gd name="connsiteX6" fmla="*/ 90128 w 1299600"/>
                <a:gd name="connsiteY6" fmla="*/ 547200 h 547200"/>
                <a:gd name="connsiteX7" fmla="*/ 51064 w 1299600"/>
                <a:gd name="connsiteY7" fmla="*/ 486595 h 547200"/>
                <a:gd name="connsiteX8" fmla="*/ 0 w 1299600"/>
                <a:gd name="connsiteY8" fmla="*/ 273600 h 547200"/>
                <a:gd name="connsiteX9" fmla="*/ 51064 w 1299600"/>
                <a:gd name="connsiteY9" fmla="*/ 60605 h 547200"/>
                <a:gd name="connsiteX10" fmla="*/ 90128 w 1299600"/>
                <a:gd name="connsiteY10" fmla="*/ 0 h 54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99600" h="547200">
                  <a:moveTo>
                    <a:pt x="90128" y="0"/>
                  </a:moveTo>
                  <a:lnTo>
                    <a:pt x="1209473" y="0"/>
                  </a:lnTo>
                  <a:lnTo>
                    <a:pt x="1248536" y="60605"/>
                  </a:lnTo>
                  <a:cubicBezTo>
                    <a:pt x="1281417" y="126071"/>
                    <a:pt x="1299600" y="198048"/>
                    <a:pt x="1299600" y="273600"/>
                  </a:cubicBezTo>
                  <a:cubicBezTo>
                    <a:pt x="1299600" y="349153"/>
                    <a:pt x="1281417" y="421129"/>
                    <a:pt x="1248536" y="486595"/>
                  </a:cubicBezTo>
                  <a:lnTo>
                    <a:pt x="1209473" y="547200"/>
                  </a:lnTo>
                  <a:lnTo>
                    <a:pt x="90128" y="547200"/>
                  </a:lnTo>
                  <a:lnTo>
                    <a:pt x="51064" y="486595"/>
                  </a:lnTo>
                  <a:cubicBezTo>
                    <a:pt x="18183" y="421129"/>
                    <a:pt x="0" y="349153"/>
                    <a:pt x="0" y="273600"/>
                  </a:cubicBezTo>
                  <a:cubicBezTo>
                    <a:pt x="0" y="198048"/>
                    <a:pt x="18183" y="126071"/>
                    <a:pt x="51064" y="60605"/>
                  </a:cubicBezTo>
                  <a:lnTo>
                    <a:pt x="90128" y="0"/>
                  </a:lnTo>
                  <a:close/>
                </a:path>
              </a:pathLst>
            </a:custGeom>
            <a:solidFill>
              <a:srgbClr val="006424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r>
                <a:rPr lang="ar-JO" sz="2200" dirty="0">
                  <a:solidFill>
                    <a:schemeClr val="bg1"/>
                  </a:solidFill>
                  <a:effectLst>
                    <a:outerShdw blurRad="12700" dist="38100" dir="2700000" algn="tl">
                      <a:srgbClr val="000000">
                        <a:alpha val="43137"/>
                      </a:srgbClr>
                    </a:outerShdw>
                  </a:effectLst>
                  <a:cs typeface="AF_Najed" pitchFamily="2" charset="-78"/>
                </a:rPr>
                <a:t>التالي</a:t>
              </a:r>
            </a:p>
          </p:txBody>
        </p:sp>
        <p:sp>
          <p:nvSpPr>
            <p:cNvPr id="40" name="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8059A562-F793-6C4B-ED6E-D0E8585FF359}"/>
                </a:ext>
              </a:extLst>
            </p:cNvPr>
            <p:cNvSpPr/>
            <p:nvPr/>
          </p:nvSpPr>
          <p:spPr>
            <a:xfrm>
              <a:off x="5348680" y="6096600"/>
              <a:ext cx="192728" cy="547200"/>
            </a:xfrm>
            <a:custGeom>
              <a:avLst/>
              <a:gdLst>
                <a:gd name="connsiteX0" fmla="*/ 91202 w 192728"/>
                <a:gd name="connsiteY0" fmla="*/ 0 h 547200"/>
                <a:gd name="connsiteX1" fmla="*/ 192728 w 192728"/>
                <a:gd name="connsiteY1" fmla="*/ 0 h 547200"/>
                <a:gd name="connsiteX2" fmla="*/ 153664 w 192728"/>
                <a:gd name="connsiteY2" fmla="*/ 60605 h 547200"/>
                <a:gd name="connsiteX3" fmla="*/ 102600 w 192728"/>
                <a:gd name="connsiteY3" fmla="*/ 273600 h 547200"/>
                <a:gd name="connsiteX4" fmla="*/ 153664 w 192728"/>
                <a:gd name="connsiteY4" fmla="*/ 486595 h 547200"/>
                <a:gd name="connsiteX5" fmla="*/ 192728 w 192728"/>
                <a:gd name="connsiteY5" fmla="*/ 547200 h 547200"/>
                <a:gd name="connsiteX6" fmla="*/ 91202 w 192728"/>
                <a:gd name="connsiteY6" fmla="*/ 547200 h 547200"/>
                <a:gd name="connsiteX7" fmla="*/ 0 w 192728"/>
                <a:gd name="connsiteY7" fmla="*/ 455998 h 547200"/>
                <a:gd name="connsiteX8" fmla="*/ 0 w 192728"/>
                <a:gd name="connsiteY8" fmla="*/ 91202 h 547200"/>
                <a:gd name="connsiteX9" fmla="*/ 91202 w 192728"/>
                <a:gd name="connsiteY9" fmla="*/ 0 h 54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2728" h="547200">
                  <a:moveTo>
                    <a:pt x="91202" y="0"/>
                  </a:moveTo>
                  <a:lnTo>
                    <a:pt x="192728" y="0"/>
                  </a:lnTo>
                  <a:lnTo>
                    <a:pt x="153664" y="60605"/>
                  </a:lnTo>
                  <a:cubicBezTo>
                    <a:pt x="120783" y="126071"/>
                    <a:pt x="102600" y="198048"/>
                    <a:pt x="102600" y="273600"/>
                  </a:cubicBezTo>
                  <a:cubicBezTo>
                    <a:pt x="102600" y="349153"/>
                    <a:pt x="120783" y="421129"/>
                    <a:pt x="153664" y="486595"/>
                  </a:cubicBezTo>
                  <a:lnTo>
                    <a:pt x="192728" y="547200"/>
                  </a:lnTo>
                  <a:lnTo>
                    <a:pt x="91202" y="547200"/>
                  </a:lnTo>
                  <a:cubicBezTo>
                    <a:pt x="40833" y="547200"/>
                    <a:pt x="0" y="506367"/>
                    <a:pt x="0" y="455998"/>
                  </a:cubicBezTo>
                  <a:lnTo>
                    <a:pt x="0" y="91202"/>
                  </a:lnTo>
                  <a:cubicBezTo>
                    <a:pt x="0" y="40833"/>
                    <a:pt x="40833" y="0"/>
                    <a:pt x="91202" y="0"/>
                  </a:cubicBezTo>
                  <a:close/>
                </a:path>
              </a:pathLst>
            </a:custGeom>
            <a:solidFill>
              <a:srgbClr val="003D14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sz="2400">
                <a:solidFill>
                  <a:schemeClr val="bg1"/>
                </a:solidFill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cs typeface="AF_Najed" pitchFamily="2" charset="-78"/>
              </a:endParaRPr>
            </a:p>
          </p:txBody>
        </p:sp>
        <p:sp>
          <p:nvSpPr>
            <p:cNvPr id="39" name="3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44B0C642-C238-61BA-E6CD-355D0735D908}"/>
                </a:ext>
              </a:extLst>
            </p:cNvPr>
            <p:cNvSpPr/>
            <p:nvPr/>
          </p:nvSpPr>
          <p:spPr>
            <a:xfrm>
              <a:off x="6650594" y="6096600"/>
              <a:ext cx="192727" cy="547200"/>
            </a:xfrm>
            <a:custGeom>
              <a:avLst/>
              <a:gdLst>
                <a:gd name="connsiteX0" fmla="*/ 0 w 192727"/>
                <a:gd name="connsiteY0" fmla="*/ 0 h 547200"/>
                <a:gd name="connsiteX1" fmla="*/ 101525 w 192727"/>
                <a:gd name="connsiteY1" fmla="*/ 0 h 547200"/>
                <a:gd name="connsiteX2" fmla="*/ 192727 w 192727"/>
                <a:gd name="connsiteY2" fmla="*/ 91202 h 547200"/>
                <a:gd name="connsiteX3" fmla="*/ 192727 w 192727"/>
                <a:gd name="connsiteY3" fmla="*/ 455998 h 547200"/>
                <a:gd name="connsiteX4" fmla="*/ 101525 w 192727"/>
                <a:gd name="connsiteY4" fmla="*/ 547200 h 547200"/>
                <a:gd name="connsiteX5" fmla="*/ 0 w 192727"/>
                <a:gd name="connsiteY5" fmla="*/ 547200 h 547200"/>
                <a:gd name="connsiteX6" fmla="*/ 39063 w 192727"/>
                <a:gd name="connsiteY6" fmla="*/ 486595 h 547200"/>
                <a:gd name="connsiteX7" fmla="*/ 90127 w 192727"/>
                <a:gd name="connsiteY7" fmla="*/ 273600 h 547200"/>
                <a:gd name="connsiteX8" fmla="*/ 39063 w 192727"/>
                <a:gd name="connsiteY8" fmla="*/ 60605 h 547200"/>
                <a:gd name="connsiteX9" fmla="*/ 0 w 192727"/>
                <a:gd name="connsiteY9" fmla="*/ 0 h 54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2727" h="547200">
                  <a:moveTo>
                    <a:pt x="0" y="0"/>
                  </a:moveTo>
                  <a:lnTo>
                    <a:pt x="101525" y="0"/>
                  </a:lnTo>
                  <a:cubicBezTo>
                    <a:pt x="151894" y="0"/>
                    <a:pt x="192727" y="40833"/>
                    <a:pt x="192727" y="91202"/>
                  </a:cubicBezTo>
                  <a:lnTo>
                    <a:pt x="192727" y="455998"/>
                  </a:lnTo>
                  <a:cubicBezTo>
                    <a:pt x="192727" y="506367"/>
                    <a:pt x="151894" y="547200"/>
                    <a:pt x="101525" y="547200"/>
                  </a:cubicBezTo>
                  <a:lnTo>
                    <a:pt x="0" y="547200"/>
                  </a:lnTo>
                  <a:lnTo>
                    <a:pt x="39063" y="486595"/>
                  </a:lnTo>
                  <a:cubicBezTo>
                    <a:pt x="71944" y="421129"/>
                    <a:pt x="90127" y="349153"/>
                    <a:pt x="90127" y="273600"/>
                  </a:cubicBezTo>
                  <a:cubicBezTo>
                    <a:pt x="90127" y="198048"/>
                    <a:pt x="71944" y="126071"/>
                    <a:pt x="39063" y="6060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3D14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sz="2400">
                <a:solidFill>
                  <a:schemeClr val="bg1"/>
                </a:solidFill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cs typeface="AF_Najed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107269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السؤال">
            <a:extLst>
              <a:ext uri="{FF2B5EF4-FFF2-40B4-BE49-F238E27FC236}">
                <a16:creationId xmlns:a16="http://schemas.microsoft.com/office/drawing/2014/main" id="{BCA0F4ED-A7B3-6F32-F66C-C189B5A2632E}"/>
              </a:ext>
            </a:extLst>
          </p:cNvPr>
          <p:cNvSpPr/>
          <p:nvPr/>
        </p:nvSpPr>
        <p:spPr>
          <a:xfrm>
            <a:off x="3223200" y="556200"/>
            <a:ext cx="5745600" cy="2941200"/>
          </a:xfrm>
          <a:custGeom>
            <a:avLst/>
            <a:gdLst>
              <a:gd name="connsiteX0" fmla="*/ 408244 w 5745600"/>
              <a:gd name="connsiteY0" fmla="*/ 0 h 2941200"/>
              <a:gd name="connsiteX1" fmla="*/ 5337356 w 5745600"/>
              <a:gd name="connsiteY1" fmla="*/ 0 h 2941200"/>
              <a:gd name="connsiteX2" fmla="*/ 5398869 w 5745600"/>
              <a:gd name="connsiteY2" fmla="*/ 101253 h 2941200"/>
              <a:gd name="connsiteX3" fmla="*/ 5745600 w 5745600"/>
              <a:gd name="connsiteY3" fmla="*/ 1470600 h 2941200"/>
              <a:gd name="connsiteX4" fmla="*/ 5398869 w 5745600"/>
              <a:gd name="connsiteY4" fmla="*/ 2839947 h 2941200"/>
              <a:gd name="connsiteX5" fmla="*/ 5337356 w 5745600"/>
              <a:gd name="connsiteY5" fmla="*/ 2941200 h 2941200"/>
              <a:gd name="connsiteX6" fmla="*/ 408244 w 5745600"/>
              <a:gd name="connsiteY6" fmla="*/ 2941200 h 2941200"/>
              <a:gd name="connsiteX7" fmla="*/ 346731 w 5745600"/>
              <a:gd name="connsiteY7" fmla="*/ 2839947 h 2941200"/>
              <a:gd name="connsiteX8" fmla="*/ 0 w 5745600"/>
              <a:gd name="connsiteY8" fmla="*/ 1470600 h 2941200"/>
              <a:gd name="connsiteX9" fmla="*/ 346731 w 5745600"/>
              <a:gd name="connsiteY9" fmla="*/ 101253 h 2941200"/>
              <a:gd name="connsiteX10" fmla="*/ 408244 w 5745600"/>
              <a:gd name="connsiteY10" fmla="*/ 0 h 294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45600" h="2941200">
                <a:moveTo>
                  <a:pt x="408244" y="0"/>
                </a:moveTo>
                <a:lnTo>
                  <a:pt x="5337356" y="0"/>
                </a:lnTo>
                <a:lnTo>
                  <a:pt x="5398869" y="101253"/>
                </a:lnTo>
                <a:cubicBezTo>
                  <a:pt x="5619995" y="508309"/>
                  <a:pt x="5745600" y="974786"/>
                  <a:pt x="5745600" y="1470600"/>
                </a:cubicBezTo>
                <a:cubicBezTo>
                  <a:pt x="5745600" y="1966414"/>
                  <a:pt x="5619995" y="2432891"/>
                  <a:pt x="5398869" y="2839947"/>
                </a:cubicBezTo>
                <a:lnTo>
                  <a:pt x="5337356" y="2941200"/>
                </a:lnTo>
                <a:lnTo>
                  <a:pt x="408244" y="2941200"/>
                </a:lnTo>
                <a:lnTo>
                  <a:pt x="346731" y="2839947"/>
                </a:lnTo>
                <a:cubicBezTo>
                  <a:pt x="125605" y="2432891"/>
                  <a:pt x="0" y="1966414"/>
                  <a:pt x="0" y="1470600"/>
                </a:cubicBezTo>
                <a:cubicBezTo>
                  <a:pt x="0" y="974786"/>
                  <a:pt x="125605" y="508309"/>
                  <a:pt x="346731" y="101253"/>
                </a:cubicBezTo>
                <a:lnTo>
                  <a:pt x="408244" y="0"/>
                </a:lnTo>
                <a:close/>
              </a:path>
            </a:pathLst>
          </a:custGeom>
          <a:solidFill>
            <a:srgbClr val="00642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JO" sz="3200" dirty="0">
                <a:solidFill>
                  <a:schemeClr val="bg1"/>
                </a:solidFill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cs typeface="AF_Najed" pitchFamily="2" charset="-78"/>
              </a:rPr>
              <a:t>من هو أول من حصل على لقب رائد طب العيون في المملكة العربية السعودية؟</a:t>
            </a:r>
          </a:p>
        </p:txBody>
      </p:sp>
      <p:sp>
        <p:nvSpPr>
          <p:cNvPr id="12" name="السؤال 1">
            <a:extLst>
              <a:ext uri="{FF2B5EF4-FFF2-40B4-BE49-F238E27FC236}">
                <a16:creationId xmlns:a16="http://schemas.microsoft.com/office/drawing/2014/main" id="{744BD38D-63A6-C9E6-072D-DC2B6876C308}"/>
              </a:ext>
            </a:extLst>
          </p:cNvPr>
          <p:cNvSpPr/>
          <p:nvPr/>
        </p:nvSpPr>
        <p:spPr>
          <a:xfrm>
            <a:off x="8549670" y="556200"/>
            <a:ext cx="545044" cy="2941200"/>
          </a:xfrm>
          <a:custGeom>
            <a:avLst/>
            <a:gdLst>
              <a:gd name="connsiteX0" fmla="*/ 0 w 545044"/>
              <a:gd name="connsiteY0" fmla="*/ 0 h 2941200"/>
              <a:gd name="connsiteX1" fmla="*/ 169129 w 545044"/>
              <a:gd name="connsiteY1" fmla="*/ 0 h 2941200"/>
              <a:gd name="connsiteX2" fmla="*/ 545044 w 545044"/>
              <a:gd name="connsiteY2" fmla="*/ 375915 h 2941200"/>
              <a:gd name="connsiteX3" fmla="*/ 545044 w 545044"/>
              <a:gd name="connsiteY3" fmla="*/ 2565285 h 2941200"/>
              <a:gd name="connsiteX4" fmla="*/ 169129 w 545044"/>
              <a:gd name="connsiteY4" fmla="*/ 2941200 h 2941200"/>
              <a:gd name="connsiteX5" fmla="*/ 0 w 545044"/>
              <a:gd name="connsiteY5" fmla="*/ 2941200 h 2941200"/>
              <a:gd name="connsiteX6" fmla="*/ 61513 w 545044"/>
              <a:gd name="connsiteY6" fmla="*/ 2839947 h 2941200"/>
              <a:gd name="connsiteX7" fmla="*/ 408244 w 545044"/>
              <a:gd name="connsiteY7" fmla="*/ 1470600 h 2941200"/>
              <a:gd name="connsiteX8" fmla="*/ 61513 w 545044"/>
              <a:gd name="connsiteY8" fmla="*/ 101253 h 2941200"/>
              <a:gd name="connsiteX9" fmla="*/ 0 w 545044"/>
              <a:gd name="connsiteY9" fmla="*/ 0 h 294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5044" h="2941200">
                <a:moveTo>
                  <a:pt x="0" y="0"/>
                </a:moveTo>
                <a:lnTo>
                  <a:pt x="169129" y="0"/>
                </a:lnTo>
                <a:cubicBezTo>
                  <a:pt x="376741" y="0"/>
                  <a:pt x="545044" y="168303"/>
                  <a:pt x="545044" y="375915"/>
                </a:cubicBezTo>
                <a:lnTo>
                  <a:pt x="545044" y="2565285"/>
                </a:lnTo>
                <a:cubicBezTo>
                  <a:pt x="545044" y="2772897"/>
                  <a:pt x="376741" y="2941200"/>
                  <a:pt x="169129" y="2941200"/>
                </a:cubicBezTo>
                <a:lnTo>
                  <a:pt x="0" y="2941200"/>
                </a:lnTo>
                <a:lnTo>
                  <a:pt x="61513" y="2839947"/>
                </a:lnTo>
                <a:cubicBezTo>
                  <a:pt x="282639" y="2432891"/>
                  <a:pt x="408244" y="1966414"/>
                  <a:pt x="408244" y="1470600"/>
                </a:cubicBezTo>
                <a:cubicBezTo>
                  <a:pt x="408244" y="974786"/>
                  <a:pt x="282639" y="508309"/>
                  <a:pt x="61513" y="101253"/>
                </a:cubicBezTo>
                <a:lnTo>
                  <a:pt x="0" y="0"/>
                </a:ln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sp>
        <p:nvSpPr>
          <p:cNvPr id="13" name="السؤال 2">
            <a:extLst>
              <a:ext uri="{FF2B5EF4-FFF2-40B4-BE49-F238E27FC236}">
                <a16:creationId xmlns:a16="http://schemas.microsoft.com/office/drawing/2014/main" id="{904549FD-B59F-D08D-B69A-56F284057D68}"/>
              </a:ext>
            </a:extLst>
          </p:cNvPr>
          <p:cNvSpPr/>
          <p:nvPr/>
        </p:nvSpPr>
        <p:spPr>
          <a:xfrm>
            <a:off x="3097286" y="556200"/>
            <a:ext cx="545044" cy="2941200"/>
          </a:xfrm>
          <a:custGeom>
            <a:avLst/>
            <a:gdLst>
              <a:gd name="connsiteX0" fmla="*/ 375915 w 545044"/>
              <a:gd name="connsiteY0" fmla="*/ 0 h 2941200"/>
              <a:gd name="connsiteX1" fmla="*/ 545044 w 545044"/>
              <a:gd name="connsiteY1" fmla="*/ 0 h 2941200"/>
              <a:gd name="connsiteX2" fmla="*/ 483531 w 545044"/>
              <a:gd name="connsiteY2" fmla="*/ 101253 h 2941200"/>
              <a:gd name="connsiteX3" fmla="*/ 136800 w 545044"/>
              <a:gd name="connsiteY3" fmla="*/ 1470600 h 2941200"/>
              <a:gd name="connsiteX4" fmla="*/ 483531 w 545044"/>
              <a:gd name="connsiteY4" fmla="*/ 2839947 h 2941200"/>
              <a:gd name="connsiteX5" fmla="*/ 545044 w 545044"/>
              <a:gd name="connsiteY5" fmla="*/ 2941200 h 2941200"/>
              <a:gd name="connsiteX6" fmla="*/ 375915 w 545044"/>
              <a:gd name="connsiteY6" fmla="*/ 2941200 h 2941200"/>
              <a:gd name="connsiteX7" fmla="*/ 0 w 545044"/>
              <a:gd name="connsiteY7" fmla="*/ 2565285 h 2941200"/>
              <a:gd name="connsiteX8" fmla="*/ 0 w 545044"/>
              <a:gd name="connsiteY8" fmla="*/ 375915 h 2941200"/>
              <a:gd name="connsiteX9" fmla="*/ 375915 w 545044"/>
              <a:gd name="connsiteY9" fmla="*/ 0 h 294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5044" h="2941200">
                <a:moveTo>
                  <a:pt x="375915" y="0"/>
                </a:moveTo>
                <a:lnTo>
                  <a:pt x="545044" y="0"/>
                </a:lnTo>
                <a:lnTo>
                  <a:pt x="483531" y="101253"/>
                </a:lnTo>
                <a:cubicBezTo>
                  <a:pt x="262405" y="508309"/>
                  <a:pt x="136800" y="974786"/>
                  <a:pt x="136800" y="1470600"/>
                </a:cubicBezTo>
                <a:cubicBezTo>
                  <a:pt x="136800" y="1966414"/>
                  <a:pt x="262405" y="2432891"/>
                  <a:pt x="483531" y="2839947"/>
                </a:cubicBezTo>
                <a:lnTo>
                  <a:pt x="545044" y="2941200"/>
                </a:lnTo>
                <a:lnTo>
                  <a:pt x="375915" y="2941200"/>
                </a:lnTo>
                <a:cubicBezTo>
                  <a:pt x="168303" y="2941200"/>
                  <a:pt x="0" y="2772897"/>
                  <a:pt x="0" y="2565285"/>
                </a:cubicBezTo>
                <a:lnTo>
                  <a:pt x="0" y="375915"/>
                </a:lnTo>
                <a:cubicBezTo>
                  <a:pt x="0" y="168303"/>
                  <a:pt x="168303" y="0"/>
                  <a:pt x="375915" y="0"/>
                </a:cubicBez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sp>
        <p:nvSpPr>
          <p:cNvPr id="26" name="جواب صحيح">
            <a:extLst>
              <a:ext uri="{FF2B5EF4-FFF2-40B4-BE49-F238E27FC236}">
                <a16:creationId xmlns:a16="http://schemas.microsoft.com/office/drawing/2014/main" id="{153A2515-7A2C-7388-E1F0-ACE131B15ADD}"/>
              </a:ext>
            </a:extLst>
          </p:cNvPr>
          <p:cNvSpPr/>
          <p:nvPr/>
        </p:nvSpPr>
        <p:spPr>
          <a:xfrm>
            <a:off x="3223200" y="3839400"/>
            <a:ext cx="5745600" cy="547200"/>
          </a:xfrm>
          <a:custGeom>
            <a:avLst/>
            <a:gdLst>
              <a:gd name="connsiteX0" fmla="*/ 83302 w 5745600"/>
              <a:gd name="connsiteY0" fmla="*/ 0 h 547200"/>
              <a:gd name="connsiteX1" fmla="*/ 5662298 w 5745600"/>
              <a:gd name="connsiteY1" fmla="*/ 0 h 547200"/>
              <a:gd name="connsiteX2" fmla="*/ 5687235 w 5745600"/>
              <a:gd name="connsiteY2" fmla="*/ 39255 h 547200"/>
              <a:gd name="connsiteX3" fmla="*/ 5745600 w 5745600"/>
              <a:gd name="connsiteY3" fmla="*/ 273600 h 547200"/>
              <a:gd name="connsiteX4" fmla="*/ 5687235 w 5745600"/>
              <a:gd name="connsiteY4" fmla="*/ 507945 h 547200"/>
              <a:gd name="connsiteX5" fmla="*/ 5662298 w 5745600"/>
              <a:gd name="connsiteY5" fmla="*/ 547200 h 547200"/>
              <a:gd name="connsiteX6" fmla="*/ 83302 w 5745600"/>
              <a:gd name="connsiteY6" fmla="*/ 547200 h 547200"/>
              <a:gd name="connsiteX7" fmla="*/ 58365 w 5745600"/>
              <a:gd name="connsiteY7" fmla="*/ 507945 h 547200"/>
              <a:gd name="connsiteX8" fmla="*/ 0 w 5745600"/>
              <a:gd name="connsiteY8" fmla="*/ 273600 h 547200"/>
              <a:gd name="connsiteX9" fmla="*/ 58365 w 5745600"/>
              <a:gd name="connsiteY9" fmla="*/ 39255 h 547200"/>
              <a:gd name="connsiteX10" fmla="*/ 83302 w 5745600"/>
              <a:gd name="connsiteY10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45600" h="547200">
                <a:moveTo>
                  <a:pt x="83302" y="0"/>
                </a:moveTo>
                <a:lnTo>
                  <a:pt x="5662298" y="0"/>
                </a:lnTo>
                <a:lnTo>
                  <a:pt x="5687235" y="39255"/>
                </a:lnTo>
                <a:cubicBezTo>
                  <a:pt x="5725503" y="114951"/>
                  <a:pt x="5745600" y="193326"/>
                  <a:pt x="5745600" y="273600"/>
                </a:cubicBezTo>
                <a:cubicBezTo>
                  <a:pt x="5745600" y="353875"/>
                  <a:pt x="5725503" y="432250"/>
                  <a:pt x="5687235" y="507945"/>
                </a:cubicBezTo>
                <a:lnTo>
                  <a:pt x="5662298" y="547200"/>
                </a:lnTo>
                <a:lnTo>
                  <a:pt x="83302" y="547200"/>
                </a:lnTo>
                <a:lnTo>
                  <a:pt x="58365" y="507945"/>
                </a:lnTo>
                <a:cubicBezTo>
                  <a:pt x="20097" y="432250"/>
                  <a:pt x="0" y="353875"/>
                  <a:pt x="0" y="273600"/>
                </a:cubicBezTo>
                <a:cubicBezTo>
                  <a:pt x="0" y="193326"/>
                  <a:pt x="20097" y="114951"/>
                  <a:pt x="58365" y="39255"/>
                </a:cubicBezTo>
                <a:lnTo>
                  <a:pt x="83302" y="0"/>
                </a:lnTo>
                <a:close/>
              </a:path>
            </a:pathLst>
          </a:custGeom>
          <a:solidFill>
            <a:srgbClr val="00642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JO" sz="2800" dirty="0">
                <a:solidFill>
                  <a:schemeClr val="bg1"/>
                </a:solidFill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cs typeface="AF_Najed" pitchFamily="2" charset="-78"/>
              </a:rPr>
              <a:t>حيدر بن عثمان الحجار</a:t>
            </a:r>
          </a:p>
        </p:txBody>
      </p:sp>
      <p:sp>
        <p:nvSpPr>
          <p:cNvPr id="23" name="صحيح 1">
            <a:extLst>
              <a:ext uri="{FF2B5EF4-FFF2-40B4-BE49-F238E27FC236}">
                <a16:creationId xmlns:a16="http://schemas.microsoft.com/office/drawing/2014/main" id="{3685DC00-E367-FEE0-0BA7-D896DEBCD3B4}"/>
              </a:ext>
            </a:extLst>
          </p:cNvPr>
          <p:cNvSpPr/>
          <p:nvPr/>
        </p:nvSpPr>
        <p:spPr>
          <a:xfrm>
            <a:off x="8874612" y="3839400"/>
            <a:ext cx="220102" cy="547200"/>
          </a:xfrm>
          <a:custGeom>
            <a:avLst/>
            <a:gdLst>
              <a:gd name="connsiteX0" fmla="*/ 0 w 220102"/>
              <a:gd name="connsiteY0" fmla="*/ 0 h 547200"/>
              <a:gd name="connsiteX1" fmla="*/ 128900 w 220102"/>
              <a:gd name="connsiteY1" fmla="*/ 0 h 547200"/>
              <a:gd name="connsiteX2" fmla="*/ 220102 w 220102"/>
              <a:gd name="connsiteY2" fmla="*/ 91202 h 547200"/>
              <a:gd name="connsiteX3" fmla="*/ 220102 w 220102"/>
              <a:gd name="connsiteY3" fmla="*/ 455998 h 547200"/>
              <a:gd name="connsiteX4" fmla="*/ 128900 w 220102"/>
              <a:gd name="connsiteY4" fmla="*/ 547200 h 547200"/>
              <a:gd name="connsiteX5" fmla="*/ 0 w 220102"/>
              <a:gd name="connsiteY5" fmla="*/ 547200 h 547200"/>
              <a:gd name="connsiteX6" fmla="*/ 24937 w 220102"/>
              <a:gd name="connsiteY6" fmla="*/ 507945 h 547200"/>
              <a:gd name="connsiteX7" fmla="*/ 83302 w 220102"/>
              <a:gd name="connsiteY7" fmla="*/ 273600 h 547200"/>
              <a:gd name="connsiteX8" fmla="*/ 24937 w 220102"/>
              <a:gd name="connsiteY8" fmla="*/ 39255 h 547200"/>
              <a:gd name="connsiteX9" fmla="*/ 0 w 220102"/>
              <a:gd name="connsiteY9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102" h="547200">
                <a:moveTo>
                  <a:pt x="0" y="0"/>
                </a:moveTo>
                <a:lnTo>
                  <a:pt x="128900" y="0"/>
                </a:lnTo>
                <a:cubicBezTo>
                  <a:pt x="179269" y="0"/>
                  <a:pt x="220102" y="40833"/>
                  <a:pt x="220102" y="91202"/>
                </a:cubicBezTo>
                <a:lnTo>
                  <a:pt x="220102" y="455998"/>
                </a:lnTo>
                <a:cubicBezTo>
                  <a:pt x="220102" y="506367"/>
                  <a:pt x="179269" y="547200"/>
                  <a:pt x="128900" y="547200"/>
                </a:cubicBezTo>
                <a:lnTo>
                  <a:pt x="0" y="547200"/>
                </a:lnTo>
                <a:lnTo>
                  <a:pt x="24937" y="507945"/>
                </a:lnTo>
                <a:cubicBezTo>
                  <a:pt x="63205" y="432250"/>
                  <a:pt x="83302" y="353875"/>
                  <a:pt x="83302" y="273600"/>
                </a:cubicBezTo>
                <a:cubicBezTo>
                  <a:pt x="83302" y="193326"/>
                  <a:pt x="63205" y="114951"/>
                  <a:pt x="24937" y="39255"/>
                </a:cubicBezTo>
                <a:lnTo>
                  <a:pt x="0" y="0"/>
                </a:ln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sp>
        <p:nvSpPr>
          <p:cNvPr id="24" name="صحيح 2">
            <a:extLst>
              <a:ext uri="{FF2B5EF4-FFF2-40B4-BE49-F238E27FC236}">
                <a16:creationId xmlns:a16="http://schemas.microsoft.com/office/drawing/2014/main" id="{718B0EEE-7808-D2AA-59CF-C967F6A9EF88}"/>
              </a:ext>
            </a:extLst>
          </p:cNvPr>
          <p:cNvSpPr/>
          <p:nvPr/>
        </p:nvSpPr>
        <p:spPr>
          <a:xfrm>
            <a:off x="3097286" y="3839400"/>
            <a:ext cx="220102" cy="547200"/>
          </a:xfrm>
          <a:custGeom>
            <a:avLst/>
            <a:gdLst>
              <a:gd name="connsiteX0" fmla="*/ 91202 w 220102"/>
              <a:gd name="connsiteY0" fmla="*/ 0 h 547200"/>
              <a:gd name="connsiteX1" fmla="*/ 220102 w 220102"/>
              <a:gd name="connsiteY1" fmla="*/ 0 h 547200"/>
              <a:gd name="connsiteX2" fmla="*/ 195165 w 220102"/>
              <a:gd name="connsiteY2" fmla="*/ 39255 h 547200"/>
              <a:gd name="connsiteX3" fmla="*/ 136800 w 220102"/>
              <a:gd name="connsiteY3" fmla="*/ 273600 h 547200"/>
              <a:gd name="connsiteX4" fmla="*/ 195165 w 220102"/>
              <a:gd name="connsiteY4" fmla="*/ 507945 h 547200"/>
              <a:gd name="connsiteX5" fmla="*/ 220102 w 220102"/>
              <a:gd name="connsiteY5" fmla="*/ 547200 h 547200"/>
              <a:gd name="connsiteX6" fmla="*/ 91202 w 220102"/>
              <a:gd name="connsiteY6" fmla="*/ 547200 h 547200"/>
              <a:gd name="connsiteX7" fmla="*/ 0 w 220102"/>
              <a:gd name="connsiteY7" fmla="*/ 455998 h 547200"/>
              <a:gd name="connsiteX8" fmla="*/ 0 w 220102"/>
              <a:gd name="connsiteY8" fmla="*/ 91202 h 547200"/>
              <a:gd name="connsiteX9" fmla="*/ 91202 w 220102"/>
              <a:gd name="connsiteY9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102" h="547200">
                <a:moveTo>
                  <a:pt x="91202" y="0"/>
                </a:moveTo>
                <a:lnTo>
                  <a:pt x="220102" y="0"/>
                </a:lnTo>
                <a:lnTo>
                  <a:pt x="195165" y="39255"/>
                </a:lnTo>
                <a:cubicBezTo>
                  <a:pt x="156897" y="114951"/>
                  <a:pt x="136800" y="193326"/>
                  <a:pt x="136800" y="273600"/>
                </a:cubicBezTo>
                <a:cubicBezTo>
                  <a:pt x="136800" y="353875"/>
                  <a:pt x="156897" y="432250"/>
                  <a:pt x="195165" y="507945"/>
                </a:cubicBezTo>
                <a:lnTo>
                  <a:pt x="220102" y="547200"/>
                </a:lnTo>
                <a:lnTo>
                  <a:pt x="91202" y="547200"/>
                </a:lnTo>
                <a:cubicBezTo>
                  <a:pt x="40833" y="547200"/>
                  <a:pt x="0" y="506367"/>
                  <a:pt x="0" y="455998"/>
                </a:cubicBezTo>
                <a:lnTo>
                  <a:pt x="0" y="91202"/>
                </a:lnTo>
                <a:cubicBezTo>
                  <a:pt x="0" y="40833"/>
                  <a:pt x="40833" y="0"/>
                  <a:pt x="91202" y="0"/>
                </a:cubicBez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sp>
        <p:nvSpPr>
          <p:cNvPr id="28" name="جواب خطأ 1">
            <a:extLst>
              <a:ext uri="{FF2B5EF4-FFF2-40B4-BE49-F238E27FC236}">
                <a16:creationId xmlns:a16="http://schemas.microsoft.com/office/drawing/2014/main" id="{7C54DC08-335D-A09F-C5E3-BF718B37BD0B}"/>
              </a:ext>
            </a:extLst>
          </p:cNvPr>
          <p:cNvSpPr/>
          <p:nvPr/>
        </p:nvSpPr>
        <p:spPr>
          <a:xfrm>
            <a:off x="3223200" y="4523400"/>
            <a:ext cx="5745600" cy="547200"/>
          </a:xfrm>
          <a:custGeom>
            <a:avLst/>
            <a:gdLst>
              <a:gd name="connsiteX0" fmla="*/ 83302 w 5745600"/>
              <a:gd name="connsiteY0" fmla="*/ 0 h 547200"/>
              <a:gd name="connsiteX1" fmla="*/ 5662298 w 5745600"/>
              <a:gd name="connsiteY1" fmla="*/ 0 h 547200"/>
              <a:gd name="connsiteX2" fmla="*/ 5687235 w 5745600"/>
              <a:gd name="connsiteY2" fmla="*/ 39255 h 547200"/>
              <a:gd name="connsiteX3" fmla="*/ 5745600 w 5745600"/>
              <a:gd name="connsiteY3" fmla="*/ 273600 h 547200"/>
              <a:gd name="connsiteX4" fmla="*/ 5687235 w 5745600"/>
              <a:gd name="connsiteY4" fmla="*/ 507945 h 547200"/>
              <a:gd name="connsiteX5" fmla="*/ 5662298 w 5745600"/>
              <a:gd name="connsiteY5" fmla="*/ 547200 h 547200"/>
              <a:gd name="connsiteX6" fmla="*/ 83302 w 5745600"/>
              <a:gd name="connsiteY6" fmla="*/ 547200 h 547200"/>
              <a:gd name="connsiteX7" fmla="*/ 58365 w 5745600"/>
              <a:gd name="connsiteY7" fmla="*/ 507945 h 547200"/>
              <a:gd name="connsiteX8" fmla="*/ 0 w 5745600"/>
              <a:gd name="connsiteY8" fmla="*/ 273600 h 547200"/>
              <a:gd name="connsiteX9" fmla="*/ 58365 w 5745600"/>
              <a:gd name="connsiteY9" fmla="*/ 39255 h 547200"/>
              <a:gd name="connsiteX10" fmla="*/ 83302 w 5745600"/>
              <a:gd name="connsiteY10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45600" h="547200">
                <a:moveTo>
                  <a:pt x="83302" y="0"/>
                </a:moveTo>
                <a:lnTo>
                  <a:pt x="5662298" y="0"/>
                </a:lnTo>
                <a:lnTo>
                  <a:pt x="5687235" y="39255"/>
                </a:lnTo>
                <a:cubicBezTo>
                  <a:pt x="5725503" y="114951"/>
                  <a:pt x="5745600" y="193326"/>
                  <a:pt x="5745600" y="273600"/>
                </a:cubicBezTo>
                <a:cubicBezTo>
                  <a:pt x="5745600" y="353875"/>
                  <a:pt x="5725503" y="432250"/>
                  <a:pt x="5687235" y="507945"/>
                </a:cubicBezTo>
                <a:lnTo>
                  <a:pt x="5662298" y="547200"/>
                </a:lnTo>
                <a:lnTo>
                  <a:pt x="83302" y="547200"/>
                </a:lnTo>
                <a:lnTo>
                  <a:pt x="58365" y="507945"/>
                </a:lnTo>
                <a:cubicBezTo>
                  <a:pt x="20097" y="432250"/>
                  <a:pt x="0" y="353875"/>
                  <a:pt x="0" y="273600"/>
                </a:cubicBezTo>
                <a:cubicBezTo>
                  <a:pt x="0" y="193326"/>
                  <a:pt x="20097" y="114951"/>
                  <a:pt x="58365" y="39255"/>
                </a:cubicBezTo>
                <a:lnTo>
                  <a:pt x="83302" y="0"/>
                </a:lnTo>
                <a:close/>
              </a:path>
            </a:pathLst>
          </a:custGeom>
          <a:solidFill>
            <a:srgbClr val="00642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JO" sz="2800" dirty="0">
                <a:solidFill>
                  <a:schemeClr val="bg1"/>
                </a:solidFill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cs typeface="AF_Najed" pitchFamily="2" charset="-78"/>
              </a:rPr>
              <a:t>هاني نجم</a:t>
            </a:r>
          </a:p>
        </p:txBody>
      </p:sp>
      <p:sp>
        <p:nvSpPr>
          <p:cNvPr id="29" name="خطأ 1-1">
            <a:extLst>
              <a:ext uri="{FF2B5EF4-FFF2-40B4-BE49-F238E27FC236}">
                <a16:creationId xmlns:a16="http://schemas.microsoft.com/office/drawing/2014/main" id="{7CF0DBBD-1632-BC8B-336B-E54B07AB7674}"/>
              </a:ext>
            </a:extLst>
          </p:cNvPr>
          <p:cNvSpPr/>
          <p:nvPr/>
        </p:nvSpPr>
        <p:spPr>
          <a:xfrm>
            <a:off x="8874612" y="4523400"/>
            <a:ext cx="220102" cy="547200"/>
          </a:xfrm>
          <a:custGeom>
            <a:avLst/>
            <a:gdLst>
              <a:gd name="connsiteX0" fmla="*/ 0 w 220102"/>
              <a:gd name="connsiteY0" fmla="*/ 0 h 547200"/>
              <a:gd name="connsiteX1" fmla="*/ 128900 w 220102"/>
              <a:gd name="connsiteY1" fmla="*/ 0 h 547200"/>
              <a:gd name="connsiteX2" fmla="*/ 220102 w 220102"/>
              <a:gd name="connsiteY2" fmla="*/ 91202 h 547200"/>
              <a:gd name="connsiteX3" fmla="*/ 220102 w 220102"/>
              <a:gd name="connsiteY3" fmla="*/ 455998 h 547200"/>
              <a:gd name="connsiteX4" fmla="*/ 128900 w 220102"/>
              <a:gd name="connsiteY4" fmla="*/ 547200 h 547200"/>
              <a:gd name="connsiteX5" fmla="*/ 0 w 220102"/>
              <a:gd name="connsiteY5" fmla="*/ 547200 h 547200"/>
              <a:gd name="connsiteX6" fmla="*/ 24937 w 220102"/>
              <a:gd name="connsiteY6" fmla="*/ 507945 h 547200"/>
              <a:gd name="connsiteX7" fmla="*/ 83302 w 220102"/>
              <a:gd name="connsiteY7" fmla="*/ 273600 h 547200"/>
              <a:gd name="connsiteX8" fmla="*/ 24937 w 220102"/>
              <a:gd name="connsiteY8" fmla="*/ 39255 h 547200"/>
              <a:gd name="connsiteX9" fmla="*/ 0 w 220102"/>
              <a:gd name="connsiteY9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102" h="547200">
                <a:moveTo>
                  <a:pt x="0" y="0"/>
                </a:moveTo>
                <a:lnTo>
                  <a:pt x="128900" y="0"/>
                </a:lnTo>
                <a:cubicBezTo>
                  <a:pt x="179269" y="0"/>
                  <a:pt x="220102" y="40833"/>
                  <a:pt x="220102" y="91202"/>
                </a:cubicBezTo>
                <a:lnTo>
                  <a:pt x="220102" y="455998"/>
                </a:lnTo>
                <a:cubicBezTo>
                  <a:pt x="220102" y="506367"/>
                  <a:pt x="179269" y="547200"/>
                  <a:pt x="128900" y="547200"/>
                </a:cubicBezTo>
                <a:lnTo>
                  <a:pt x="0" y="547200"/>
                </a:lnTo>
                <a:lnTo>
                  <a:pt x="24937" y="507945"/>
                </a:lnTo>
                <a:cubicBezTo>
                  <a:pt x="63205" y="432250"/>
                  <a:pt x="83302" y="353875"/>
                  <a:pt x="83302" y="273600"/>
                </a:cubicBezTo>
                <a:cubicBezTo>
                  <a:pt x="83302" y="193326"/>
                  <a:pt x="63205" y="114951"/>
                  <a:pt x="24937" y="39255"/>
                </a:cubicBezTo>
                <a:lnTo>
                  <a:pt x="0" y="0"/>
                </a:ln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sp>
        <p:nvSpPr>
          <p:cNvPr id="30" name="خطأ 2-1">
            <a:extLst>
              <a:ext uri="{FF2B5EF4-FFF2-40B4-BE49-F238E27FC236}">
                <a16:creationId xmlns:a16="http://schemas.microsoft.com/office/drawing/2014/main" id="{86515A35-BC76-7837-F063-D1EDCF10C375}"/>
              </a:ext>
            </a:extLst>
          </p:cNvPr>
          <p:cNvSpPr/>
          <p:nvPr/>
        </p:nvSpPr>
        <p:spPr>
          <a:xfrm>
            <a:off x="3097286" y="4523400"/>
            <a:ext cx="220102" cy="547200"/>
          </a:xfrm>
          <a:custGeom>
            <a:avLst/>
            <a:gdLst>
              <a:gd name="connsiteX0" fmla="*/ 91202 w 220102"/>
              <a:gd name="connsiteY0" fmla="*/ 0 h 547200"/>
              <a:gd name="connsiteX1" fmla="*/ 220102 w 220102"/>
              <a:gd name="connsiteY1" fmla="*/ 0 h 547200"/>
              <a:gd name="connsiteX2" fmla="*/ 195165 w 220102"/>
              <a:gd name="connsiteY2" fmla="*/ 39255 h 547200"/>
              <a:gd name="connsiteX3" fmla="*/ 136800 w 220102"/>
              <a:gd name="connsiteY3" fmla="*/ 273600 h 547200"/>
              <a:gd name="connsiteX4" fmla="*/ 195165 w 220102"/>
              <a:gd name="connsiteY4" fmla="*/ 507945 h 547200"/>
              <a:gd name="connsiteX5" fmla="*/ 220102 w 220102"/>
              <a:gd name="connsiteY5" fmla="*/ 547200 h 547200"/>
              <a:gd name="connsiteX6" fmla="*/ 91202 w 220102"/>
              <a:gd name="connsiteY6" fmla="*/ 547200 h 547200"/>
              <a:gd name="connsiteX7" fmla="*/ 0 w 220102"/>
              <a:gd name="connsiteY7" fmla="*/ 455998 h 547200"/>
              <a:gd name="connsiteX8" fmla="*/ 0 w 220102"/>
              <a:gd name="connsiteY8" fmla="*/ 91202 h 547200"/>
              <a:gd name="connsiteX9" fmla="*/ 91202 w 220102"/>
              <a:gd name="connsiteY9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102" h="547200">
                <a:moveTo>
                  <a:pt x="91202" y="0"/>
                </a:moveTo>
                <a:lnTo>
                  <a:pt x="220102" y="0"/>
                </a:lnTo>
                <a:lnTo>
                  <a:pt x="195165" y="39255"/>
                </a:lnTo>
                <a:cubicBezTo>
                  <a:pt x="156897" y="114951"/>
                  <a:pt x="136800" y="193326"/>
                  <a:pt x="136800" y="273600"/>
                </a:cubicBezTo>
                <a:cubicBezTo>
                  <a:pt x="136800" y="353875"/>
                  <a:pt x="156897" y="432250"/>
                  <a:pt x="195165" y="507945"/>
                </a:cubicBezTo>
                <a:lnTo>
                  <a:pt x="220102" y="547200"/>
                </a:lnTo>
                <a:lnTo>
                  <a:pt x="91202" y="547200"/>
                </a:lnTo>
                <a:cubicBezTo>
                  <a:pt x="40833" y="547200"/>
                  <a:pt x="0" y="506367"/>
                  <a:pt x="0" y="455998"/>
                </a:cubicBezTo>
                <a:lnTo>
                  <a:pt x="0" y="91202"/>
                </a:lnTo>
                <a:cubicBezTo>
                  <a:pt x="0" y="40833"/>
                  <a:pt x="40833" y="0"/>
                  <a:pt x="91202" y="0"/>
                </a:cubicBez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sp>
        <p:nvSpPr>
          <p:cNvPr id="31" name="جواب خطأ 2">
            <a:extLst>
              <a:ext uri="{FF2B5EF4-FFF2-40B4-BE49-F238E27FC236}">
                <a16:creationId xmlns:a16="http://schemas.microsoft.com/office/drawing/2014/main" id="{21A1B915-12CB-8262-6D4E-9FA04BD182CD}"/>
              </a:ext>
            </a:extLst>
          </p:cNvPr>
          <p:cNvSpPr/>
          <p:nvPr/>
        </p:nvSpPr>
        <p:spPr>
          <a:xfrm>
            <a:off x="3223200" y="5207400"/>
            <a:ext cx="5745600" cy="547200"/>
          </a:xfrm>
          <a:custGeom>
            <a:avLst/>
            <a:gdLst>
              <a:gd name="connsiteX0" fmla="*/ 83302 w 5745600"/>
              <a:gd name="connsiteY0" fmla="*/ 0 h 547200"/>
              <a:gd name="connsiteX1" fmla="*/ 5662298 w 5745600"/>
              <a:gd name="connsiteY1" fmla="*/ 0 h 547200"/>
              <a:gd name="connsiteX2" fmla="*/ 5687235 w 5745600"/>
              <a:gd name="connsiteY2" fmla="*/ 39255 h 547200"/>
              <a:gd name="connsiteX3" fmla="*/ 5745600 w 5745600"/>
              <a:gd name="connsiteY3" fmla="*/ 273600 h 547200"/>
              <a:gd name="connsiteX4" fmla="*/ 5687235 w 5745600"/>
              <a:gd name="connsiteY4" fmla="*/ 507945 h 547200"/>
              <a:gd name="connsiteX5" fmla="*/ 5662298 w 5745600"/>
              <a:gd name="connsiteY5" fmla="*/ 547200 h 547200"/>
              <a:gd name="connsiteX6" fmla="*/ 83302 w 5745600"/>
              <a:gd name="connsiteY6" fmla="*/ 547200 h 547200"/>
              <a:gd name="connsiteX7" fmla="*/ 58365 w 5745600"/>
              <a:gd name="connsiteY7" fmla="*/ 507945 h 547200"/>
              <a:gd name="connsiteX8" fmla="*/ 0 w 5745600"/>
              <a:gd name="connsiteY8" fmla="*/ 273600 h 547200"/>
              <a:gd name="connsiteX9" fmla="*/ 58365 w 5745600"/>
              <a:gd name="connsiteY9" fmla="*/ 39255 h 547200"/>
              <a:gd name="connsiteX10" fmla="*/ 83302 w 5745600"/>
              <a:gd name="connsiteY10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45600" h="547200">
                <a:moveTo>
                  <a:pt x="83302" y="0"/>
                </a:moveTo>
                <a:lnTo>
                  <a:pt x="5662298" y="0"/>
                </a:lnTo>
                <a:lnTo>
                  <a:pt x="5687235" y="39255"/>
                </a:lnTo>
                <a:cubicBezTo>
                  <a:pt x="5725503" y="114951"/>
                  <a:pt x="5745600" y="193326"/>
                  <a:pt x="5745600" y="273600"/>
                </a:cubicBezTo>
                <a:cubicBezTo>
                  <a:pt x="5745600" y="353875"/>
                  <a:pt x="5725503" y="432250"/>
                  <a:pt x="5687235" y="507945"/>
                </a:cubicBezTo>
                <a:lnTo>
                  <a:pt x="5662298" y="547200"/>
                </a:lnTo>
                <a:lnTo>
                  <a:pt x="83302" y="547200"/>
                </a:lnTo>
                <a:lnTo>
                  <a:pt x="58365" y="507945"/>
                </a:lnTo>
                <a:cubicBezTo>
                  <a:pt x="20097" y="432250"/>
                  <a:pt x="0" y="353875"/>
                  <a:pt x="0" y="273600"/>
                </a:cubicBezTo>
                <a:cubicBezTo>
                  <a:pt x="0" y="193326"/>
                  <a:pt x="20097" y="114951"/>
                  <a:pt x="58365" y="39255"/>
                </a:cubicBezTo>
                <a:lnTo>
                  <a:pt x="83302" y="0"/>
                </a:lnTo>
                <a:close/>
              </a:path>
            </a:pathLst>
          </a:custGeom>
          <a:solidFill>
            <a:srgbClr val="00642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 rtl="0"/>
            <a:r>
              <a:rPr lang="ar-JO" sz="2800" dirty="0">
                <a:solidFill>
                  <a:schemeClr val="bg1"/>
                </a:solidFill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cs typeface="AF_Najed" pitchFamily="2" charset="-78"/>
              </a:rPr>
              <a:t>سليمان فقيه</a:t>
            </a:r>
          </a:p>
        </p:txBody>
      </p:sp>
      <p:sp>
        <p:nvSpPr>
          <p:cNvPr id="32" name="خطأ 2-1">
            <a:extLst>
              <a:ext uri="{FF2B5EF4-FFF2-40B4-BE49-F238E27FC236}">
                <a16:creationId xmlns:a16="http://schemas.microsoft.com/office/drawing/2014/main" id="{76CFA7CD-3A82-8B3D-88CC-BED85FB96CE5}"/>
              </a:ext>
            </a:extLst>
          </p:cNvPr>
          <p:cNvSpPr/>
          <p:nvPr/>
        </p:nvSpPr>
        <p:spPr>
          <a:xfrm>
            <a:off x="8874612" y="5207400"/>
            <a:ext cx="220102" cy="547200"/>
          </a:xfrm>
          <a:custGeom>
            <a:avLst/>
            <a:gdLst>
              <a:gd name="connsiteX0" fmla="*/ 0 w 220102"/>
              <a:gd name="connsiteY0" fmla="*/ 0 h 547200"/>
              <a:gd name="connsiteX1" fmla="*/ 128900 w 220102"/>
              <a:gd name="connsiteY1" fmla="*/ 0 h 547200"/>
              <a:gd name="connsiteX2" fmla="*/ 220102 w 220102"/>
              <a:gd name="connsiteY2" fmla="*/ 91202 h 547200"/>
              <a:gd name="connsiteX3" fmla="*/ 220102 w 220102"/>
              <a:gd name="connsiteY3" fmla="*/ 455998 h 547200"/>
              <a:gd name="connsiteX4" fmla="*/ 128900 w 220102"/>
              <a:gd name="connsiteY4" fmla="*/ 547200 h 547200"/>
              <a:gd name="connsiteX5" fmla="*/ 0 w 220102"/>
              <a:gd name="connsiteY5" fmla="*/ 547200 h 547200"/>
              <a:gd name="connsiteX6" fmla="*/ 24937 w 220102"/>
              <a:gd name="connsiteY6" fmla="*/ 507945 h 547200"/>
              <a:gd name="connsiteX7" fmla="*/ 83302 w 220102"/>
              <a:gd name="connsiteY7" fmla="*/ 273600 h 547200"/>
              <a:gd name="connsiteX8" fmla="*/ 24937 w 220102"/>
              <a:gd name="connsiteY8" fmla="*/ 39255 h 547200"/>
              <a:gd name="connsiteX9" fmla="*/ 0 w 220102"/>
              <a:gd name="connsiteY9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102" h="547200">
                <a:moveTo>
                  <a:pt x="0" y="0"/>
                </a:moveTo>
                <a:lnTo>
                  <a:pt x="128900" y="0"/>
                </a:lnTo>
                <a:cubicBezTo>
                  <a:pt x="179269" y="0"/>
                  <a:pt x="220102" y="40833"/>
                  <a:pt x="220102" y="91202"/>
                </a:cubicBezTo>
                <a:lnTo>
                  <a:pt x="220102" y="455998"/>
                </a:lnTo>
                <a:cubicBezTo>
                  <a:pt x="220102" y="506367"/>
                  <a:pt x="179269" y="547200"/>
                  <a:pt x="128900" y="547200"/>
                </a:cubicBezTo>
                <a:lnTo>
                  <a:pt x="0" y="547200"/>
                </a:lnTo>
                <a:lnTo>
                  <a:pt x="24937" y="507945"/>
                </a:lnTo>
                <a:cubicBezTo>
                  <a:pt x="63205" y="432250"/>
                  <a:pt x="83302" y="353875"/>
                  <a:pt x="83302" y="273600"/>
                </a:cubicBezTo>
                <a:cubicBezTo>
                  <a:pt x="83302" y="193326"/>
                  <a:pt x="63205" y="114951"/>
                  <a:pt x="24937" y="39255"/>
                </a:cubicBezTo>
                <a:lnTo>
                  <a:pt x="0" y="0"/>
                </a:ln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 rtl="0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sp>
        <p:nvSpPr>
          <p:cNvPr id="33" name="خطأ 2-2">
            <a:extLst>
              <a:ext uri="{FF2B5EF4-FFF2-40B4-BE49-F238E27FC236}">
                <a16:creationId xmlns:a16="http://schemas.microsoft.com/office/drawing/2014/main" id="{BB33B4B4-857B-846E-8DEE-460EF454485C}"/>
              </a:ext>
            </a:extLst>
          </p:cNvPr>
          <p:cNvSpPr/>
          <p:nvPr/>
        </p:nvSpPr>
        <p:spPr>
          <a:xfrm>
            <a:off x="3097286" y="5207400"/>
            <a:ext cx="220102" cy="547200"/>
          </a:xfrm>
          <a:custGeom>
            <a:avLst/>
            <a:gdLst>
              <a:gd name="connsiteX0" fmla="*/ 91202 w 220102"/>
              <a:gd name="connsiteY0" fmla="*/ 0 h 547200"/>
              <a:gd name="connsiteX1" fmla="*/ 220102 w 220102"/>
              <a:gd name="connsiteY1" fmla="*/ 0 h 547200"/>
              <a:gd name="connsiteX2" fmla="*/ 195165 w 220102"/>
              <a:gd name="connsiteY2" fmla="*/ 39255 h 547200"/>
              <a:gd name="connsiteX3" fmla="*/ 136800 w 220102"/>
              <a:gd name="connsiteY3" fmla="*/ 273600 h 547200"/>
              <a:gd name="connsiteX4" fmla="*/ 195165 w 220102"/>
              <a:gd name="connsiteY4" fmla="*/ 507945 h 547200"/>
              <a:gd name="connsiteX5" fmla="*/ 220102 w 220102"/>
              <a:gd name="connsiteY5" fmla="*/ 547200 h 547200"/>
              <a:gd name="connsiteX6" fmla="*/ 91202 w 220102"/>
              <a:gd name="connsiteY6" fmla="*/ 547200 h 547200"/>
              <a:gd name="connsiteX7" fmla="*/ 0 w 220102"/>
              <a:gd name="connsiteY7" fmla="*/ 455998 h 547200"/>
              <a:gd name="connsiteX8" fmla="*/ 0 w 220102"/>
              <a:gd name="connsiteY8" fmla="*/ 91202 h 547200"/>
              <a:gd name="connsiteX9" fmla="*/ 91202 w 220102"/>
              <a:gd name="connsiteY9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102" h="547200">
                <a:moveTo>
                  <a:pt x="91202" y="0"/>
                </a:moveTo>
                <a:lnTo>
                  <a:pt x="220102" y="0"/>
                </a:lnTo>
                <a:lnTo>
                  <a:pt x="195165" y="39255"/>
                </a:lnTo>
                <a:cubicBezTo>
                  <a:pt x="156897" y="114951"/>
                  <a:pt x="136800" y="193326"/>
                  <a:pt x="136800" y="273600"/>
                </a:cubicBezTo>
                <a:cubicBezTo>
                  <a:pt x="136800" y="353875"/>
                  <a:pt x="156897" y="432250"/>
                  <a:pt x="195165" y="507945"/>
                </a:cubicBezTo>
                <a:lnTo>
                  <a:pt x="220102" y="547200"/>
                </a:lnTo>
                <a:lnTo>
                  <a:pt x="91202" y="547200"/>
                </a:lnTo>
                <a:cubicBezTo>
                  <a:pt x="40833" y="547200"/>
                  <a:pt x="0" y="506367"/>
                  <a:pt x="0" y="455998"/>
                </a:cubicBezTo>
                <a:lnTo>
                  <a:pt x="0" y="91202"/>
                </a:lnTo>
                <a:cubicBezTo>
                  <a:pt x="0" y="40833"/>
                  <a:pt x="40833" y="0"/>
                  <a:pt x="91202" y="0"/>
                </a:cubicBez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 rtl="0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grpSp>
        <p:nvGrpSpPr>
          <p:cNvPr id="43" name="التالي">
            <a:extLst>
              <a:ext uri="{FF2B5EF4-FFF2-40B4-BE49-F238E27FC236}">
                <a16:creationId xmlns:a16="http://schemas.microsoft.com/office/drawing/2014/main" id="{698892F5-A796-FEC8-61C8-7CB75C81E96B}"/>
              </a:ext>
            </a:extLst>
          </p:cNvPr>
          <p:cNvGrpSpPr/>
          <p:nvPr/>
        </p:nvGrpSpPr>
        <p:grpSpPr>
          <a:xfrm>
            <a:off x="5348680" y="6096600"/>
            <a:ext cx="1494641" cy="547200"/>
            <a:chOff x="5348680" y="6096600"/>
            <a:chExt cx="1494641" cy="547200"/>
          </a:xfrm>
        </p:grpSpPr>
        <p:sp>
          <p:nvSpPr>
            <p:cNvPr id="42" name="1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83496130-1444-43F7-ED35-7F2A2D832A43}"/>
                </a:ext>
              </a:extLst>
            </p:cNvPr>
            <p:cNvSpPr/>
            <p:nvPr/>
          </p:nvSpPr>
          <p:spPr>
            <a:xfrm>
              <a:off x="5446200" y="6096600"/>
              <a:ext cx="1299600" cy="547200"/>
            </a:xfrm>
            <a:custGeom>
              <a:avLst/>
              <a:gdLst>
                <a:gd name="connsiteX0" fmla="*/ 90128 w 1299600"/>
                <a:gd name="connsiteY0" fmla="*/ 0 h 547200"/>
                <a:gd name="connsiteX1" fmla="*/ 1209473 w 1299600"/>
                <a:gd name="connsiteY1" fmla="*/ 0 h 547200"/>
                <a:gd name="connsiteX2" fmla="*/ 1248536 w 1299600"/>
                <a:gd name="connsiteY2" fmla="*/ 60605 h 547200"/>
                <a:gd name="connsiteX3" fmla="*/ 1299600 w 1299600"/>
                <a:gd name="connsiteY3" fmla="*/ 273600 h 547200"/>
                <a:gd name="connsiteX4" fmla="*/ 1248536 w 1299600"/>
                <a:gd name="connsiteY4" fmla="*/ 486595 h 547200"/>
                <a:gd name="connsiteX5" fmla="*/ 1209473 w 1299600"/>
                <a:gd name="connsiteY5" fmla="*/ 547200 h 547200"/>
                <a:gd name="connsiteX6" fmla="*/ 90128 w 1299600"/>
                <a:gd name="connsiteY6" fmla="*/ 547200 h 547200"/>
                <a:gd name="connsiteX7" fmla="*/ 51064 w 1299600"/>
                <a:gd name="connsiteY7" fmla="*/ 486595 h 547200"/>
                <a:gd name="connsiteX8" fmla="*/ 0 w 1299600"/>
                <a:gd name="connsiteY8" fmla="*/ 273600 h 547200"/>
                <a:gd name="connsiteX9" fmla="*/ 51064 w 1299600"/>
                <a:gd name="connsiteY9" fmla="*/ 60605 h 547200"/>
                <a:gd name="connsiteX10" fmla="*/ 90128 w 1299600"/>
                <a:gd name="connsiteY10" fmla="*/ 0 h 54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99600" h="547200">
                  <a:moveTo>
                    <a:pt x="90128" y="0"/>
                  </a:moveTo>
                  <a:lnTo>
                    <a:pt x="1209473" y="0"/>
                  </a:lnTo>
                  <a:lnTo>
                    <a:pt x="1248536" y="60605"/>
                  </a:lnTo>
                  <a:cubicBezTo>
                    <a:pt x="1281417" y="126071"/>
                    <a:pt x="1299600" y="198048"/>
                    <a:pt x="1299600" y="273600"/>
                  </a:cubicBezTo>
                  <a:cubicBezTo>
                    <a:pt x="1299600" y="349153"/>
                    <a:pt x="1281417" y="421129"/>
                    <a:pt x="1248536" y="486595"/>
                  </a:cubicBezTo>
                  <a:lnTo>
                    <a:pt x="1209473" y="547200"/>
                  </a:lnTo>
                  <a:lnTo>
                    <a:pt x="90128" y="547200"/>
                  </a:lnTo>
                  <a:lnTo>
                    <a:pt x="51064" y="486595"/>
                  </a:lnTo>
                  <a:cubicBezTo>
                    <a:pt x="18183" y="421129"/>
                    <a:pt x="0" y="349153"/>
                    <a:pt x="0" y="273600"/>
                  </a:cubicBezTo>
                  <a:cubicBezTo>
                    <a:pt x="0" y="198048"/>
                    <a:pt x="18183" y="126071"/>
                    <a:pt x="51064" y="60605"/>
                  </a:cubicBezTo>
                  <a:lnTo>
                    <a:pt x="90128" y="0"/>
                  </a:lnTo>
                  <a:close/>
                </a:path>
              </a:pathLst>
            </a:custGeom>
            <a:solidFill>
              <a:srgbClr val="006424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r>
                <a:rPr lang="ar-JO" sz="2200" dirty="0">
                  <a:solidFill>
                    <a:schemeClr val="bg1"/>
                  </a:solidFill>
                  <a:effectLst>
                    <a:outerShdw blurRad="12700" dist="38100" dir="2700000" algn="tl">
                      <a:srgbClr val="000000">
                        <a:alpha val="43137"/>
                      </a:srgbClr>
                    </a:outerShdw>
                  </a:effectLst>
                  <a:cs typeface="AF_Najed" pitchFamily="2" charset="-78"/>
                </a:rPr>
                <a:t>التالي</a:t>
              </a:r>
            </a:p>
          </p:txBody>
        </p:sp>
        <p:sp>
          <p:nvSpPr>
            <p:cNvPr id="40" name="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8059A562-F793-6C4B-ED6E-D0E8585FF359}"/>
                </a:ext>
              </a:extLst>
            </p:cNvPr>
            <p:cNvSpPr/>
            <p:nvPr/>
          </p:nvSpPr>
          <p:spPr>
            <a:xfrm>
              <a:off x="5348680" y="6096600"/>
              <a:ext cx="192728" cy="547200"/>
            </a:xfrm>
            <a:custGeom>
              <a:avLst/>
              <a:gdLst>
                <a:gd name="connsiteX0" fmla="*/ 91202 w 192728"/>
                <a:gd name="connsiteY0" fmla="*/ 0 h 547200"/>
                <a:gd name="connsiteX1" fmla="*/ 192728 w 192728"/>
                <a:gd name="connsiteY1" fmla="*/ 0 h 547200"/>
                <a:gd name="connsiteX2" fmla="*/ 153664 w 192728"/>
                <a:gd name="connsiteY2" fmla="*/ 60605 h 547200"/>
                <a:gd name="connsiteX3" fmla="*/ 102600 w 192728"/>
                <a:gd name="connsiteY3" fmla="*/ 273600 h 547200"/>
                <a:gd name="connsiteX4" fmla="*/ 153664 w 192728"/>
                <a:gd name="connsiteY4" fmla="*/ 486595 h 547200"/>
                <a:gd name="connsiteX5" fmla="*/ 192728 w 192728"/>
                <a:gd name="connsiteY5" fmla="*/ 547200 h 547200"/>
                <a:gd name="connsiteX6" fmla="*/ 91202 w 192728"/>
                <a:gd name="connsiteY6" fmla="*/ 547200 h 547200"/>
                <a:gd name="connsiteX7" fmla="*/ 0 w 192728"/>
                <a:gd name="connsiteY7" fmla="*/ 455998 h 547200"/>
                <a:gd name="connsiteX8" fmla="*/ 0 w 192728"/>
                <a:gd name="connsiteY8" fmla="*/ 91202 h 547200"/>
                <a:gd name="connsiteX9" fmla="*/ 91202 w 192728"/>
                <a:gd name="connsiteY9" fmla="*/ 0 h 54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2728" h="547200">
                  <a:moveTo>
                    <a:pt x="91202" y="0"/>
                  </a:moveTo>
                  <a:lnTo>
                    <a:pt x="192728" y="0"/>
                  </a:lnTo>
                  <a:lnTo>
                    <a:pt x="153664" y="60605"/>
                  </a:lnTo>
                  <a:cubicBezTo>
                    <a:pt x="120783" y="126071"/>
                    <a:pt x="102600" y="198048"/>
                    <a:pt x="102600" y="273600"/>
                  </a:cubicBezTo>
                  <a:cubicBezTo>
                    <a:pt x="102600" y="349153"/>
                    <a:pt x="120783" y="421129"/>
                    <a:pt x="153664" y="486595"/>
                  </a:cubicBezTo>
                  <a:lnTo>
                    <a:pt x="192728" y="547200"/>
                  </a:lnTo>
                  <a:lnTo>
                    <a:pt x="91202" y="547200"/>
                  </a:lnTo>
                  <a:cubicBezTo>
                    <a:pt x="40833" y="547200"/>
                    <a:pt x="0" y="506367"/>
                    <a:pt x="0" y="455998"/>
                  </a:cubicBezTo>
                  <a:lnTo>
                    <a:pt x="0" y="91202"/>
                  </a:lnTo>
                  <a:cubicBezTo>
                    <a:pt x="0" y="40833"/>
                    <a:pt x="40833" y="0"/>
                    <a:pt x="91202" y="0"/>
                  </a:cubicBezTo>
                  <a:close/>
                </a:path>
              </a:pathLst>
            </a:custGeom>
            <a:solidFill>
              <a:srgbClr val="003D14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sz="2400">
                <a:solidFill>
                  <a:schemeClr val="bg1"/>
                </a:solidFill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cs typeface="AF_Najed" pitchFamily="2" charset="-78"/>
              </a:endParaRPr>
            </a:p>
          </p:txBody>
        </p:sp>
        <p:sp>
          <p:nvSpPr>
            <p:cNvPr id="39" name="3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44B0C642-C238-61BA-E6CD-355D0735D908}"/>
                </a:ext>
              </a:extLst>
            </p:cNvPr>
            <p:cNvSpPr/>
            <p:nvPr/>
          </p:nvSpPr>
          <p:spPr>
            <a:xfrm>
              <a:off x="6650594" y="6096600"/>
              <a:ext cx="192727" cy="547200"/>
            </a:xfrm>
            <a:custGeom>
              <a:avLst/>
              <a:gdLst>
                <a:gd name="connsiteX0" fmla="*/ 0 w 192727"/>
                <a:gd name="connsiteY0" fmla="*/ 0 h 547200"/>
                <a:gd name="connsiteX1" fmla="*/ 101525 w 192727"/>
                <a:gd name="connsiteY1" fmla="*/ 0 h 547200"/>
                <a:gd name="connsiteX2" fmla="*/ 192727 w 192727"/>
                <a:gd name="connsiteY2" fmla="*/ 91202 h 547200"/>
                <a:gd name="connsiteX3" fmla="*/ 192727 w 192727"/>
                <a:gd name="connsiteY3" fmla="*/ 455998 h 547200"/>
                <a:gd name="connsiteX4" fmla="*/ 101525 w 192727"/>
                <a:gd name="connsiteY4" fmla="*/ 547200 h 547200"/>
                <a:gd name="connsiteX5" fmla="*/ 0 w 192727"/>
                <a:gd name="connsiteY5" fmla="*/ 547200 h 547200"/>
                <a:gd name="connsiteX6" fmla="*/ 39063 w 192727"/>
                <a:gd name="connsiteY6" fmla="*/ 486595 h 547200"/>
                <a:gd name="connsiteX7" fmla="*/ 90127 w 192727"/>
                <a:gd name="connsiteY7" fmla="*/ 273600 h 547200"/>
                <a:gd name="connsiteX8" fmla="*/ 39063 w 192727"/>
                <a:gd name="connsiteY8" fmla="*/ 60605 h 547200"/>
                <a:gd name="connsiteX9" fmla="*/ 0 w 192727"/>
                <a:gd name="connsiteY9" fmla="*/ 0 h 54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2727" h="547200">
                  <a:moveTo>
                    <a:pt x="0" y="0"/>
                  </a:moveTo>
                  <a:lnTo>
                    <a:pt x="101525" y="0"/>
                  </a:lnTo>
                  <a:cubicBezTo>
                    <a:pt x="151894" y="0"/>
                    <a:pt x="192727" y="40833"/>
                    <a:pt x="192727" y="91202"/>
                  </a:cubicBezTo>
                  <a:lnTo>
                    <a:pt x="192727" y="455998"/>
                  </a:lnTo>
                  <a:cubicBezTo>
                    <a:pt x="192727" y="506367"/>
                    <a:pt x="151894" y="547200"/>
                    <a:pt x="101525" y="547200"/>
                  </a:cubicBezTo>
                  <a:lnTo>
                    <a:pt x="0" y="547200"/>
                  </a:lnTo>
                  <a:lnTo>
                    <a:pt x="39063" y="486595"/>
                  </a:lnTo>
                  <a:cubicBezTo>
                    <a:pt x="71944" y="421129"/>
                    <a:pt x="90127" y="349153"/>
                    <a:pt x="90127" y="273600"/>
                  </a:cubicBezTo>
                  <a:cubicBezTo>
                    <a:pt x="90127" y="198048"/>
                    <a:pt x="71944" y="126071"/>
                    <a:pt x="39063" y="6060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3D14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sz="2400">
                <a:solidFill>
                  <a:schemeClr val="bg1"/>
                </a:solidFill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cs typeface="AF_Najed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837142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السؤال">
            <a:extLst>
              <a:ext uri="{FF2B5EF4-FFF2-40B4-BE49-F238E27FC236}">
                <a16:creationId xmlns:a16="http://schemas.microsoft.com/office/drawing/2014/main" id="{BCA0F4ED-A7B3-6F32-F66C-C189B5A2632E}"/>
              </a:ext>
            </a:extLst>
          </p:cNvPr>
          <p:cNvSpPr/>
          <p:nvPr/>
        </p:nvSpPr>
        <p:spPr>
          <a:xfrm>
            <a:off x="3223200" y="556200"/>
            <a:ext cx="5745600" cy="2941200"/>
          </a:xfrm>
          <a:custGeom>
            <a:avLst/>
            <a:gdLst>
              <a:gd name="connsiteX0" fmla="*/ 408244 w 5745600"/>
              <a:gd name="connsiteY0" fmla="*/ 0 h 2941200"/>
              <a:gd name="connsiteX1" fmla="*/ 5337356 w 5745600"/>
              <a:gd name="connsiteY1" fmla="*/ 0 h 2941200"/>
              <a:gd name="connsiteX2" fmla="*/ 5398869 w 5745600"/>
              <a:gd name="connsiteY2" fmla="*/ 101253 h 2941200"/>
              <a:gd name="connsiteX3" fmla="*/ 5745600 w 5745600"/>
              <a:gd name="connsiteY3" fmla="*/ 1470600 h 2941200"/>
              <a:gd name="connsiteX4" fmla="*/ 5398869 w 5745600"/>
              <a:gd name="connsiteY4" fmla="*/ 2839947 h 2941200"/>
              <a:gd name="connsiteX5" fmla="*/ 5337356 w 5745600"/>
              <a:gd name="connsiteY5" fmla="*/ 2941200 h 2941200"/>
              <a:gd name="connsiteX6" fmla="*/ 408244 w 5745600"/>
              <a:gd name="connsiteY6" fmla="*/ 2941200 h 2941200"/>
              <a:gd name="connsiteX7" fmla="*/ 346731 w 5745600"/>
              <a:gd name="connsiteY7" fmla="*/ 2839947 h 2941200"/>
              <a:gd name="connsiteX8" fmla="*/ 0 w 5745600"/>
              <a:gd name="connsiteY8" fmla="*/ 1470600 h 2941200"/>
              <a:gd name="connsiteX9" fmla="*/ 346731 w 5745600"/>
              <a:gd name="connsiteY9" fmla="*/ 101253 h 2941200"/>
              <a:gd name="connsiteX10" fmla="*/ 408244 w 5745600"/>
              <a:gd name="connsiteY10" fmla="*/ 0 h 294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45600" h="2941200">
                <a:moveTo>
                  <a:pt x="408244" y="0"/>
                </a:moveTo>
                <a:lnTo>
                  <a:pt x="5337356" y="0"/>
                </a:lnTo>
                <a:lnTo>
                  <a:pt x="5398869" y="101253"/>
                </a:lnTo>
                <a:cubicBezTo>
                  <a:pt x="5619995" y="508309"/>
                  <a:pt x="5745600" y="974786"/>
                  <a:pt x="5745600" y="1470600"/>
                </a:cubicBezTo>
                <a:cubicBezTo>
                  <a:pt x="5745600" y="1966414"/>
                  <a:pt x="5619995" y="2432891"/>
                  <a:pt x="5398869" y="2839947"/>
                </a:cubicBezTo>
                <a:lnTo>
                  <a:pt x="5337356" y="2941200"/>
                </a:lnTo>
                <a:lnTo>
                  <a:pt x="408244" y="2941200"/>
                </a:lnTo>
                <a:lnTo>
                  <a:pt x="346731" y="2839947"/>
                </a:lnTo>
                <a:cubicBezTo>
                  <a:pt x="125605" y="2432891"/>
                  <a:pt x="0" y="1966414"/>
                  <a:pt x="0" y="1470600"/>
                </a:cubicBezTo>
                <a:cubicBezTo>
                  <a:pt x="0" y="974786"/>
                  <a:pt x="125605" y="508309"/>
                  <a:pt x="346731" y="101253"/>
                </a:cubicBezTo>
                <a:lnTo>
                  <a:pt x="408244" y="0"/>
                </a:lnTo>
                <a:close/>
              </a:path>
            </a:pathLst>
          </a:custGeom>
          <a:solidFill>
            <a:srgbClr val="00642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JO" sz="3200" dirty="0">
                <a:solidFill>
                  <a:schemeClr val="bg1"/>
                </a:solidFill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cs typeface="AF_Najed" pitchFamily="2" charset="-78"/>
              </a:rPr>
              <a:t>من هو أول سعودي استطاع أن يسجل اسمه كأول سعودي  يتسلق قمة جبل بكرسي متحرك؟</a:t>
            </a:r>
          </a:p>
        </p:txBody>
      </p:sp>
      <p:sp>
        <p:nvSpPr>
          <p:cNvPr id="12" name="السؤال 1">
            <a:extLst>
              <a:ext uri="{FF2B5EF4-FFF2-40B4-BE49-F238E27FC236}">
                <a16:creationId xmlns:a16="http://schemas.microsoft.com/office/drawing/2014/main" id="{744BD38D-63A6-C9E6-072D-DC2B6876C308}"/>
              </a:ext>
            </a:extLst>
          </p:cNvPr>
          <p:cNvSpPr/>
          <p:nvPr/>
        </p:nvSpPr>
        <p:spPr>
          <a:xfrm>
            <a:off x="8549670" y="556200"/>
            <a:ext cx="545044" cy="2941200"/>
          </a:xfrm>
          <a:custGeom>
            <a:avLst/>
            <a:gdLst>
              <a:gd name="connsiteX0" fmla="*/ 0 w 545044"/>
              <a:gd name="connsiteY0" fmla="*/ 0 h 2941200"/>
              <a:gd name="connsiteX1" fmla="*/ 169129 w 545044"/>
              <a:gd name="connsiteY1" fmla="*/ 0 h 2941200"/>
              <a:gd name="connsiteX2" fmla="*/ 545044 w 545044"/>
              <a:gd name="connsiteY2" fmla="*/ 375915 h 2941200"/>
              <a:gd name="connsiteX3" fmla="*/ 545044 w 545044"/>
              <a:gd name="connsiteY3" fmla="*/ 2565285 h 2941200"/>
              <a:gd name="connsiteX4" fmla="*/ 169129 w 545044"/>
              <a:gd name="connsiteY4" fmla="*/ 2941200 h 2941200"/>
              <a:gd name="connsiteX5" fmla="*/ 0 w 545044"/>
              <a:gd name="connsiteY5" fmla="*/ 2941200 h 2941200"/>
              <a:gd name="connsiteX6" fmla="*/ 61513 w 545044"/>
              <a:gd name="connsiteY6" fmla="*/ 2839947 h 2941200"/>
              <a:gd name="connsiteX7" fmla="*/ 408244 w 545044"/>
              <a:gd name="connsiteY7" fmla="*/ 1470600 h 2941200"/>
              <a:gd name="connsiteX8" fmla="*/ 61513 w 545044"/>
              <a:gd name="connsiteY8" fmla="*/ 101253 h 2941200"/>
              <a:gd name="connsiteX9" fmla="*/ 0 w 545044"/>
              <a:gd name="connsiteY9" fmla="*/ 0 h 294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5044" h="2941200">
                <a:moveTo>
                  <a:pt x="0" y="0"/>
                </a:moveTo>
                <a:lnTo>
                  <a:pt x="169129" y="0"/>
                </a:lnTo>
                <a:cubicBezTo>
                  <a:pt x="376741" y="0"/>
                  <a:pt x="545044" y="168303"/>
                  <a:pt x="545044" y="375915"/>
                </a:cubicBezTo>
                <a:lnTo>
                  <a:pt x="545044" y="2565285"/>
                </a:lnTo>
                <a:cubicBezTo>
                  <a:pt x="545044" y="2772897"/>
                  <a:pt x="376741" y="2941200"/>
                  <a:pt x="169129" y="2941200"/>
                </a:cubicBezTo>
                <a:lnTo>
                  <a:pt x="0" y="2941200"/>
                </a:lnTo>
                <a:lnTo>
                  <a:pt x="61513" y="2839947"/>
                </a:lnTo>
                <a:cubicBezTo>
                  <a:pt x="282639" y="2432891"/>
                  <a:pt x="408244" y="1966414"/>
                  <a:pt x="408244" y="1470600"/>
                </a:cubicBezTo>
                <a:cubicBezTo>
                  <a:pt x="408244" y="974786"/>
                  <a:pt x="282639" y="508309"/>
                  <a:pt x="61513" y="101253"/>
                </a:cubicBezTo>
                <a:lnTo>
                  <a:pt x="0" y="0"/>
                </a:ln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sp>
        <p:nvSpPr>
          <p:cNvPr id="13" name="السؤال 2">
            <a:extLst>
              <a:ext uri="{FF2B5EF4-FFF2-40B4-BE49-F238E27FC236}">
                <a16:creationId xmlns:a16="http://schemas.microsoft.com/office/drawing/2014/main" id="{904549FD-B59F-D08D-B69A-56F284057D68}"/>
              </a:ext>
            </a:extLst>
          </p:cNvPr>
          <p:cNvSpPr/>
          <p:nvPr/>
        </p:nvSpPr>
        <p:spPr>
          <a:xfrm>
            <a:off x="3097286" y="556200"/>
            <a:ext cx="545044" cy="2941200"/>
          </a:xfrm>
          <a:custGeom>
            <a:avLst/>
            <a:gdLst>
              <a:gd name="connsiteX0" fmla="*/ 375915 w 545044"/>
              <a:gd name="connsiteY0" fmla="*/ 0 h 2941200"/>
              <a:gd name="connsiteX1" fmla="*/ 545044 w 545044"/>
              <a:gd name="connsiteY1" fmla="*/ 0 h 2941200"/>
              <a:gd name="connsiteX2" fmla="*/ 483531 w 545044"/>
              <a:gd name="connsiteY2" fmla="*/ 101253 h 2941200"/>
              <a:gd name="connsiteX3" fmla="*/ 136800 w 545044"/>
              <a:gd name="connsiteY3" fmla="*/ 1470600 h 2941200"/>
              <a:gd name="connsiteX4" fmla="*/ 483531 w 545044"/>
              <a:gd name="connsiteY4" fmla="*/ 2839947 h 2941200"/>
              <a:gd name="connsiteX5" fmla="*/ 545044 w 545044"/>
              <a:gd name="connsiteY5" fmla="*/ 2941200 h 2941200"/>
              <a:gd name="connsiteX6" fmla="*/ 375915 w 545044"/>
              <a:gd name="connsiteY6" fmla="*/ 2941200 h 2941200"/>
              <a:gd name="connsiteX7" fmla="*/ 0 w 545044"/>
              <a:gd name="connsiteY7" fmla="*/ 2565285 h 2941200"/>
              <a:gd name="connsiteX8" fmla="*/ 0 w 545044"/>
              <a:gd name="connsiteY8" fmla="*/ 375915 h 2941200"/>
              <a:gd name="connsiteX9" fmla="*/ 375915 w 545044"/>
              <a:gd name="connsiteY9" fmla="*/ 0 h 294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5044" h="2941200">
                <a:moveTo>
                  <a:pt x="375915" y="0"/>
                </a:moveTo>
                <a:lnTo>
                  <a:pt x="545044" y="0"/>
                </a:lnTo>
                <a:lnTo>
                  <a:pt x="483531" y="101253"/>
                </a:lnTo>
                <a:cubicBezTo>
                  <a:pt x="262405" y="508309"/>
                  <a:pt x="136800" y="974786"/>
                  <a:pt x="136800" y="1470600"/>
                </a:cubicBezTo>
                <a:cubicBezTo>
                  <a:pt x="136800" y="1966414"/>
                  <a:pt x="262405" y="2432891"/>
                  <a:pt x="483531" y="2839947"/>
                </a:cubicBezTo>
                <a:lnTo>
                  <a:pt x="545044" y="2941200"/>
                </a:lnTo>
                <a:lnTo>
                  <a:pt x="375915" y="2941200"/>
                </a:lnTo>
                <a:cubicBezTo>
                  <a:pt x="168303" y="2941200"/>
                  <a:pt x="0" y="2772897"/>
                  <a:pt x="0" y="2565285"/>
                </a:cubicBezTo>
                <a:lnTo>
                  <a:pt x="0" y="375915"/>
                </a:lnTo>
                <a:cubicBezTo>
                  <a:pt x="0" y="168303"/>
                  <a:pt x="168303" y="0"/>
                  <a:pt x="375915" y="0"/>
                </a:cubicBez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sp>
        <p:nvSpPr>
          <p:cNvPr id="26" name="جواب صحيح">
            <a:extLst>
              <a:ext uri="{FF2B5EF4-FFF2-40B4-BE49-F238E27FC236}">
                <a16:creationId xmlns:a16="http://schemas.microsoft.com/office/drawing/2014/main" id="{153A2515-7A2C-7388-E1F0-ACE131B15ADD}"/>
              </a:ext>
            </a:extLst>
          </p:cNvPr>
          <p:cNvSpPr/>
          <p:nvPr/>
        </p:nvSpPr>
        <p:spPr>
          <a:xfrm>
            <a:off x="3223200" y="4523400"/>
            <a:ext cx="5745600" cy="547200"/>
          </a:xfrm>
          <a:custGeom>
            <a:avLst/>
            <a:gdLst>
              <a:gd name="connsiteX0" fmla="*/ 83302 w 5745600"/>
              <a:gd name="connsiteY0" fmla="*/ 0 h 547200"/>
              <a:gd name="connsiteX1" fmla="*/ 5662298 w 5745600"/>
              <a:gd name="connsiteY1" fmla="*/ 0 h 547200"/>
              <a:gd name="connsiteX2" fmla="*/ 5687235 w 5745600"/>
              <a:gd name="connsiteY2" fmla="*/ 39255 h 547200"/>
              <a:gd name="connsiteX3" fmla="*/ 5745600 w 5745600"/>
              <a:gd name="connsiteY3" fmla="*/ 273600 h 547200"/>
              <a:gd name="connsiteX4" fmla="*/ 5687235 w 5745600"/>
              <a:gd name="connsiteY4" fmla="*/ 507945 h 547200"/>
              <a:gd name="connsiteX5" fmla="*/ 5662298 w 5745600"/>
              <a:gd name="connsiteY5" fmla="*/ 547200 h 547200"/>
              <a:gd name="connsiteX6" fmla="*/ 83302 w 5745600"/>
              <a:gd name="connsiteY6" fmla="*/ 547200 h 547200"/>
              <a:gd name="connsiteX7" fmla="*/ 58365 w 5745600"/>
              <a:gd name="connsiteY7" fmla="*/ 507945 h 547200"/>
              <a:gd name="connsiteX8" fmla="*/ 0 w 5745600"/>
              <a:gd name="connsiteY8" fmla="*/ 273600 h 547200"/>
              <a:gd name="connsiteX9" fmla="*/ 58365 w 5745600"/>
              <a:gd name="connsiteY9" fmla="*/ 39255 h 547200"/>
              <a:gd name="connsiteX10" fmla="*/ 83302 w 5745600"/>
              <a:gd name="connsiteY10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45600" h="547200">
                <a:moveTo>
                  <a:pt x="83302" y="0"/>
                </a:moveTo>
                <a:lnTo>
                  <a:pt x="5662298" y="0"/>
                </a:lnTo>
                <a:lnTo>
                  <a:pt x="5687235" y="39255"/>
                </a:lnTo>
                <a:cubicBezTo>
                  <a:pt x="5725503" y="114951"/>
                  <a:pt x="5745600" y="193326"/>
                  <a:pt x="5745600" y="273600"/>
                </a:cubicBezTo>
                <a:cubicBezTo>
                  <a:pt x="5745600" y="353875"/>
                  <a:pt x="5725503" y="432250"/>
                  <a:pt x="5687235" y="507945"/>
                </a:cubicBezTo>
                <a:lnTo>
                  <a:pt x="5662298" y="547200"/>
                </a:lnTo>
                <a:lnTo>
                  <a:pt x="83302" y="547200"/>
                </a:lnTo>
                <a:lnTo>
                  <a:pt x="58365" y="507945"/>
                </a:lnTo>
                <a:cubicBezTo>
                  <a:pt x="20097" y="432250"/>
                  <a:pt x="0" y="353875"/>
                  <a:pt x="0" y="273600"/>
                </a:cubicBezTo>
                <a:cubicBezTo>
                  <a:pt x="0" y="193326"/>
                  <a:pt x="20097" y="114951"/>
                  <a:pt x="58365" y="39255"/>
                </a:cubicBezTo>
                <a:lnTo>
                  <a:pt x="83302" y="0"/>
                </a:lnTo>
                <a:close/>
              </a:path>
            </a:pathLst>
          </a:custGeom>
          <a:solidFill>
            <a:srgbClr val="00642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JO" sz="2800" dirty="0">
                <a:solidFill>
                  <a:schemeClr val="bg1"/>
                </a:solidFill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cs typeface="AF_Najed" pitchFamily="2" charset="-78"/>
              </a:rPr>
              <a:t>محسن آل إسماعيل</a:t>
            </a:r>
          </a:p>
        </p:txBody>
      </p:sp>
      <p:sp>
        <p:nvSpPr>
          <p:cNvPr id="23" name="صحيح 1">
            <a:extLst>
              <a:ext uri="{FF2B5EF4-FFF2-40B4-BE49-F238E27FC236}">
                <a16:creationId xmlns:a16="http://schemas.microsoft.com/office/drawing/2014/main" id="{3685DC00-E367-FEE0-0BA7-D896DEBCD3B4}"/>
              </a:ext>
            </a:extLst>
          </p:cNvPr>
          <p:cNvSpPr/>
          <p:nvPr/>
        </p:nvSpPr>
        <p:spPr>
          <a:xfrm>
            <a:off x="8874612" y="4523400"/>
            <a:ext cx="220102" cy="547200"/>
          </a:xfrm>
          <a:custGeom>
            <a:avLst/>
            <a:gdLst>
              <a:gd name="connsiteX0" fmla="*/ 0 w 220102"/>
              <a:gd name="connsiteY0" fmla="*/ 0 h 547200"/>
              <a:gd name="connsiteX1" fmla="*/ 128900 w 220102"/>
              <a:gd name="connsiteY1" fmla="*/ 0 h 547200"/>
              <a:gd name="connsiteX2" fmla="*/ 220102 w 220102"/>
              <a:gd name="connsiteY2" fmla="*/ 91202 h 547200"/>
              <a:gd name="connsiteX3" fmla="*/ 220102 w 220102"/>
              <a:gd name="connsiteY3" fmla="*/ 455998 h 547200"/>
              <a:gd name="connsiteX4" fmla="*/ 128900 w 220102"/>
              <a:gd name="connsiteY4" fmla="*/ 547200 h 547200"/>
              <a:gd name="connsiteX5" fmla="*/ 0 w 220102"/>
              <a:gd name="connsiteY5" fmla="*/ 547200 h 547200"/>
              <a:gd name="connsiteX6" fmla="*/ 24937 w 220102"/>
              <a:gd name="connsiteY6" fmla="*/ 507945 h 547200"/>
              <a:gd name="connsiteX7" fmla="*/ 83302 w 220102"/>
              <a:gd name="connsiteY7" fmla="*/ 273600 h 547200"/>
              <a:gd name="connsiteX8" fmla="*/ 24937 w 220102"/>
              <a:gd name="connsiteY8" fmla="*/ 39255 h 547200"/>
              <a:gd name="connsiteX9" fmla="*/ 0 w 220102"/>
              <a:gd name="connsiteY9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102" h="547200">
                <a:moveTo>
                  <a:pt x="0" y="0"/>
                </a:moveTo>
                <a:lnTo>
                  <a:pt x="128900" y="0"/>
                </a:lnTo>
                <a:cubicBezTo>
                  <a:pt x="179269" y="0"/>
                  <a:pt x="220102" y="40833"/>
                  <a:pt x="220102" y="91202"/>
                </a:cubicBezTo>
                <a:lnTo>
                  <a:pt x="220102" y="455998"/>
                </a:lnTo>
                <a:cubicBezTo>
                  <a:pt x="220102" y="506367"/>
                  <a:pt x="179269" y="547200"/>
                  <a:pt x="128900" y="547200"/>
                </a:cubicBezTo>
                <a:lnTo>
                  <a:pt x="0" y="547200"/>
                </a:lnTo>
                <a:lnTo>
                  <a:pt x="24937" y="507945"/>
                </a:lnTo>
                <a:cubicBezTo>
                  <a:pt x="63205" y="432250"/>
                  <a:pt x="83302" y="353875"/>
                  <a:pt x="83302" y="273600"/>
                </a:cubicBezTo>
                <a:cubicBezTo>
                  <a:pt x="83302" y="193326"/>
                  <a:pt x="63205" y="114951"/>
                  <a:pt x="24937" y="39255"/>
                </a:cubicBezTo>
                <a:lnTo>
                  <a:pt x="0" y="0"/>
                </a:ln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sp>
        <p:nvSpPr>
          <p:cNvPr id="24" name="صحيح 2">
            <a:extLst>
              <a:ext uri="{FF2B5EF4-FFF2-40B4-BE49-F238E27FC236}">
                <a16:creationId xmlns:a16="http://schemas.microsoft.com/office/drawing/2014/main" id="{718B0EEE-7808-D2AA-59CF-C967F6A9EF88}"/>
              </a:ext>
            </a:extLst>
          </p:cNvPr>
          <p:cNvSpPr/>
          <p:nvPr/>
        </p:nvSpPr>
        <p:spPr>
          <a:xfrm>
            <a:off x="3097286" y="4523400"/>
            <a:ext cx="220102" cy="547200"/>
          </a:xfrm>
          <a:custGeom>
            <a:avLst/>
            <a:gdLst>
              <a:gd name="connsiteX0" fmla="*/ 91202 w 220102"/>
              <a:gd name="connsiteY0" fmla="*/ 0 h 547200"/>
              <a:gd name="connsiteX1" fmla="*/ 220102 w 220102"/>
              <a:gd name="connsiteY1" fmla="*/ 0 h 547200"/>
              <a:gd name="connsiteX2" fmla="*/ 195165 w 220102"/>
              <a:gd name="connsiteY2" fmla="*/ 39255 h 547200"/>
              <a:gd name="connsiteX3" fmla="*/ 136800 w 220102"/>
              <a:gd name="connsiteY3" fmla="*/ 273600 h 547200"/>
              <a:gd name="connsiteX4" fmla="*/ 195165 w 220102"/>
              <a:gd name="connsiteY4" fmla="*/ 507945 h 547200"/>
              <a:gd name="connsiteX5" fmla="*/ 220102 w 220102"/>
              <a:gd name="connsiteY5" fmla="*/ 547200 h 547200"/>
              <a:gd name="connsiteX6" fmla="*/ 91202 w 220102"/>
              <a:gd name="connsiteY6" fmla="*/ 547200 h 547200"/>
              <a:gd name="connsiteX7" fmla="*/ 0 w 220102"/>
              <a:gd name="connsiteY7" fmla="*/ 455998 h 547200"/>
              <a:gd name="connsiteX8" fmla="*/ 0 w 220102"/>
              <a:gd name="connsiteY8" fmla="*/ 91202 h 547200"/>
              <a:gd name="connsiteX9" fmla="*/ 91202 w 220102"/>
              <a:gd name="connsiteY9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102" h="547200">
                <a:moveTo>
                  <a:pt x="91202" y="0"/>
                </a:moveTo>
                <a:lnTo>
                  <a:pt x="220102" y="0"/>
                </a:lnTo>
                <a:lnTo>
                  <a:pt x="195165" y="39255"/>
                </a:lnTo>
                <a:cubicBezTo>
                  <a:pt x="156897" y="114951"/>
                  <a:pt x="136800" y="193326"/>
                  <a:pt x="136800" y="273600"/>
                </a:cubicBezTo>
                <a:cubicBezTo>
                  <a:pt x="136800" y="353875"/>
                  <a:pt x="156897" y="432250"/>
                  <a:pt x="195165" y="507945"/>
                </a:cubicBezTo>
                <a:lnTo>
                  <a:pt x="220102" y="547200"/>
                </a:lnTo>
                <a:lnTo>
                  <a:pt x="91202" y="547200"/>
                </a:lnTo>
                <a:cubicBezTo>
                  <a:pt x="40833" y="547200"/>
                  <a:pt x="0" y="506367"/>
                  <a:pt x="0" y="455998"/>
                </a:cubicBezTo>
                <a:lnTo>
                  <a:pt x="0" y="91202"/>
                </a:lnTo>
                <a:cubicBezTo>
                  <a:pt x="0" y="40833"/>
                  <a:pt x="40833" y="0"/>
                  <a:pt x="91202" y="0"/>
                </a:cubicBez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sp>
        <p:nvSpPr>
          <p:cNvPr id="28" name="جواب خطأ 1">
            <a:extLst>
              <a:ext uri="{FF2B5EF4-FFF2-40B4-BE49-F238E27FC236}">
                <a16:creationId xmlns:a16="http://schemas.microsoft.com/office/drawing/2014/main" id="{7C54DC08-335D-A09F-C5E3-BF718B37BD0B}"/>
              </a:ext>
            </a:extLst>
          </p:cNvPr>
          <p:cNvSpPr/>
          <p:nvPr/>
        </p:nvSpPr>
        <p:spPr>
          <a:xfrm>
            <a:off x="3223200" y="3839400"/>
            <a:ext cx="5745600" cy="547200"/>
          </a:xfrm>
          <a:custGeom>
            <a:avLst/>
            <a:gdLst>
              <a:gd name="connsiteX0" fmla="*/ 83302 w 5745600"/>
              <a:gd name="connsiteY0" fmla="*/ 0 h 547200"/>
              <a:gd name="connsiteX1" fmla="*/ 5662298 w 5745600"/>
              <a:gd name="connsiteY1" fmla="*/ 0 h 547200"/>
              <a:gd name="connsiteX2" fmla="*/ 5687235 w 5745600"/>
              <a:gd name="connsiteY2" fmla="*/ 39255 h 547200"/>
              <a:gd name="connsiteX3" fmla="*/ 5745600 w 5745600"/>
              <a:gd name="connsiteY3" fmla="*/ 273600 h 547200"/>
              <a:gd name="connsiteX4" fmla="*/ 5687235 w 5745600"/>
              <a:gd name="connsiteY4" fmla="*/ 507945 h 547200"/>
              <a:gd name="connsiteX5" fmla="*/ 5662298 w 5745600"/>
              <a:gd name="connsiteY5" fmla="*/ 547200 h 547200"/>
              <a:gd name="connsiteX6" fmla="*/ 83302 w 5745600"/>
              <a:gd name="connsiteY6" fmla="*/ 547200 h 547200"/>
              <a:gd name="connsiteX7" fmla="*/ 58365 w 5745600"/>
              <a:gd name="connsiteY7" fmla="*/ 507945 h 547200"/>
              <a:gd name="connsiteX8" fmla="*/ 0 w 5745600"/>
              <a:gd name="connsiteY8" fmla="*/ 273600 h 547200"/>
              <a:gd name="connsiteX9" fmla="*/ 58365 w 5745600"/>
              <a:gd name="connsiteY9" fmla="*/ 39255 h 547200"/>
              <a:gd name="connsiteX10" fmla="*/ 83302 w 5745600"/>
              <a:gd name="connsiteY10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45600" h="547200">
                <a:moveTo>
                  <a:pt x="83302" y="0"/>
                </a:moveTo>
                <a:lnTo>
                  <a:pt x="5662298" y="0"/>
                </a:lnTo>
                <a:lnTo>
                  <a:pt x="5687235" y="39255"/>
                </a:lnTo>
                <a:cubicBezTo>
                  <a:pt x="5725503" y="114951"/>
                  <a:pt x="5745600" y="193326"/>
                  <a:pt x="5745600" y="273600"/>
                </a:cubicBezTo>
                <a:cubicBezTo>
                  <a:pt x="5745600" y="353875"/>
                  <a:pt x="5725503" y="432250"/>
                  <a:pt x="5687235" y="507945"/>
                </a:cubicBezTo>
                <a:lnTo>
                  <a:pt x="5662298" y="547200"/>
                </a:lnTo>
                <a:lnTo>
                  <a:pt x="83302" y="547200"/>
                </a:lnTo>
                <a:lnTo>
                  <a:pt x="58365" y="507945"/>
                </a:lnTo>
                <a:cubicBezTo>
                  <a:pt x="20097" y="432250"/>
                  <a:pt x="0" y="353875"/>
                  <a:pt x="0" y="273600"/>
                </a:cubicBezTo>
                <a:cubicBezTo>
                  <a:pt x="0" y="193326"/>
                  <a:pt x="20097" y="114951"/>
                  <a:pt x="58365" y="39255"/>
                </a:cubicBezTo>
                <a:lnTo>
                  <a:pt x="83302" y="0"/>
                </a:lnTo>
                <a:close/>
              </a:path>
            </a:pathLst>
          </a:custGeom>
          <a:solidFill>
            <a:srgbClr val="00642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JO" sz="2800" dirty="0">
                <a:solidFill>
                  <a:schemeClr val="bg1"/>
                </a:solidFill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cs typeface="AF_Najed" pitchFamily="2" charset="-78"/>
              </a:rPr>
              <a:t>عبد الله </a:t>
            </a:r>
            <a:r>
              <a:rPr lang="ar-JO" sz="2800" dirty="0" err="1">
                <a:solidFill>
                  <a:schemeClr val="bg1"/>
                </a:solidFill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cs typeface="AF_Najed" pitchFamily="2" charset="-78"/>
              </a:rPr>
              <a:t>الطعيمي</a:t>
            </a:r>
            <a:endParaRPr lang="ar-JO" sz="2800" dirty="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sp>
        <p:nvSpPr>
          <p:cNvPr id="29" name="خطأ 1-1">
            <a:extLst>
              <a:ext uri="{FF2B5EF4-FFF2-40B4-BE49-F238E27FC236}">
                <a16:creationId xmlns:a16="http://schemas.microsoft.com/office/drawing/2014/main" id="{7CF0DBBD-1632-BC8B-336B-E54B07AB7674}"/>
              </a:ext>
            </a:extLst>
          </p:cNvPr>
          <p:cNvSpPr/>
          <p:nvPr/>
        </p:nvSpPr>
        <p:spPr>
          <a:xfrm>
            <a:off x="8874612" y="3839400"/>
            <a:ext cx="220102" cy="547200"/>
          </a:xfrm>
          <a:custGeom>
            <a:avLst/>
            <a:gdLst>
              <a:gd name="connsiteX0" fmla="*/ 0 w 220102"/>
              <a:gd name="connsiteY0" fmla="*/ 0 h 547200"/>
              <a:gd name="connsiteX1" fmla="*/ 128900 w 220102"/>
              <a:gd name="connsiteY1" fmla="*/ 0 h 547200"/>
              <a:gd name="connsiteX2" fmla="*/ 220102 w 220102"/>
              <a:gd name="connsiteY2" fmla="*/ 91202 h 547200"/>
              <a:gd name="connsiteX3" fmla="*/ 220102 w 220102"/>
              <a:gd name="connsiteY3" fmla="*/ 455998 h 547200"/>
              <a:gd name="connsiteX4" fmla="*/ 128900 w 220102"/>
              <a:gd name="connsiteY4" fmla="*/ 547200 h 547200"/>
              <a:gd name="connsiteX5" fmla="*/ 0 w 220102"/>
              <a:gd name="connsiteY5" fmla="*/ 547200 h 547200"/>
              <a:gd name="connsiteX6" fmla="*/ 24937 w 220102"/>
              <a:gd name="connsiteY6" fmla="*/ 507945 h 547200"/>
              <a:gd name="connsiteX7" fmla="*/ 83302 w 220102"/>
              <a:gd name="connsiteY7" fmla="*/ 273600 h 547200"/>
              <a:gd name="connsiteX8" fmla="*/ 24937 w 220102"/>
              <a:gd name="connsiteY8" fmla="*/ 39255 h 547200"/>
              <a:gd name="connsiteX9" fmla="*/ 0 w 220102"/>
              <a:gd name="connsiteY9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102" h="547200">
                <a:moveTo>
                  <a:pt x="0" y="0"/>
                </a:moveTo>
                <a:lnTo>
                  <a:pt x="128900" y="0"/>
                </a:lnTo>
                <a:cubicBezTo>
                  <a:pt x="179269" y="0"/>
                  <a:pt x="220102" y="40833"/>
                  <a:pt x="220102" y="91202"/>
                </a:cubicBezTo>
                <a:lnTo>
                  <a:pt x="220102" y="455998"/>
                </a:lnTo>
                <a:cubicBezTo>
                  <a:pt x="220102" y="506367"/>
                  <a:pt x="179269" y="547200"/>
                  <a:pt x="128900" y="547200"/>
                </a:cubicBezTo>
                <a:lnTo>
                  <a:pt x="0" y="547200"/>
                </a:lnTo>
                <a:lnTo>
                  <a:pt x="24937" y="507945"/>
                </a:lnTo>
                <a:cubicBezTo>
                  <a:pt x="63205" y="432250"/>
                  <a:pt x="83302" y="353875"/>
                  <a:pt x="83302" y="273600"/>
                </a:cubicBezTo>
                <a:cubicBezTo>
                  <a:pt x="83302" y="193326"/>
                  <a:pt x="63205" y="114951"/>
                  <a:pt x="24937" y="39255"/>
                </a:cubicBezTo>
                <a:lnTo>
                  <a:pt x="0" y="0"/>
                </a:ln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sp>
        <p:nvSpPr>
          <p:cNvPr id="30" name="خطأ 2-1">
            <a:extLst>
              <a:ext uri="{FF2B5EF4-FFF2-40B4-BE49-F238E27FC236}">
                <a16:creationId xmlns:a16="http://schemas.microsoft.com/office/drawing/2014/main" id="{86515A35-BC76-7837-F063-D1EDCF10C375}"/>
              </a:ext>
            </a:extLst>
          </p:cNvPr>
          <p:cNvSpPr/>
          <p:nvPr/>
        </p:nvSpPr>
        <p:spPr>
          <a:xfrm>
            <a:off x="3097286" y="3839400"/>
            <a:ext cx="220102" cy="547200"/>
          </a:xfrm>
          <a:custGeom>
            <a:avLst/>
            <a:gdLst>
              <a:gd name="connsiteX0" fmla="*/ 91202 w 220102"/>
              <a:gd name="connsiteY0" fmla="*/ 0 h 547200"/>
              <a:gd name="connsiteX1" fmla="*/ 220102 w 220102"/>
              <a:gd name="connsiteY1" fmla="*/ 0 h 547200"/>
              <a:gd name="connsiteX2" fmla="*/ 195165 w 220102"/>
              <a:gd name="connsiteY2" fmla="*/ 39255 h 547200"/>
              <a:gd name="connsiteX3" fmla="*/ 136800 w 220102"/>
              <a:gd name="connsiteY3" fmla="*/ 273600 h 547200"/>
              <a:gd name="connsiteX4" fmla="*/ 195165 w 220102"/>
              <a:gd name="connsiteY4" fmla="*/ 507945 h 547200"/>
              <a:gd name="connsiteX5" fmla="*/ 220102 w 220102"/>
              <a:gd name="connsiteY5" fmla="*/ 547200 h 547200"/>
              <a:gd name="connsiteX6" fmla="*/ 91202 w 220102"/>
              <a:gd name="connsiteY6" fmla="*/ 547200 h 547200"/>
              <a:gd name="connsiteX7" fmla="*/ 0 w 220102"/>
              <a:gd name="connsiteY7" fmla="*/ 455998 h 547200"/>
              <a:gd name="connsiteX8" fmla="*/ 0 w 220102"/>
              <a:gd name="connsiteY8" fmla="*/ 91202 h 547200"/>
              <a:gd name="connsiteX9" fmla="*/ 91202 w 220102"/>
              <a:gd name="connsiteY9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102" h="547200">
                <a:moveTo>
                  <a:pt x="91202" y="0"/>
                </a:moveTo>
                <a:lnTo>
                  <a:pt x="220102" y="0"/>
                </a:lnTo>
                <a:lnTo>
                  <a:pt x="195165" y="39255"/>
                </a:lnTo>
                <a:cubicBezTo>
                  <a:pt x="156897" y="114951"/>
                  <a:pt x="136800" y="193326"/>
                  <a:pt x="136800" y="273600"/>
                </a:cubicBezTo>
                <a:cubicBezTo>
                  <a:pt x="136800" y="353875"/>
                  <a:pt x="156897" y="432250"/>
                  <a:pt x="195165" y="507945"/>
                </a:cubicBezTo>
                <a:lnTo>
                  <a:pt x="220102" y="547200"/>
                </a:lnTo>
                <a:lnTo>
                  <a:pt x="91202" y="547200"/>
                </a:lnTo>
                <a:cubicBezTo>
                  <a:pt x="40833" y="547200"/>
                  <a:pt x="0" y="506367"/>
                  <a:pt x="0" y="455998"/>
                </a:cubicBezTo>
                <a:lnTo>
                  <a:pt x="0" y="91202"/>
                </a:lnTo>
                <a:cubicBezTo>
                  <a:pt x="0" y="40833"/>
                  <a:pt x="40833" y="0"/>
                  <a:pt x="91202" y="0"/>
                </a:cubicBez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sp>
        <p:nvSpPr>
          <p:cNvPr id="31" name="جواب خطأ 2">
            <a:extLst>
              <a:ext uri="{FF2B5EF4-FFF2-40B4-BE49-F238E27FC236}">
                <a16:creationId xmlns:a16="http://schemas.microsoft.com/office/drawing/2014/main" id="{21A1B915-12CB-8262-6D4E-9FA04BD182CD}"/>
              </a:ext>
            </a:extLst>
          </p:cNvPr>
          <p:cNvSpPr/>
          <p:nvPr/>
        </p:nvSpPr>
        <p:spPr>
          <a:xfrm>
            <a:off x="3223200" y="5207400"/>
            <a:ext cx="5745600" cy="547200"/>
          </a:xfrm>
          <a:custGeom>
            <a:avLst/>
            <a:gdLst>
              <a:gd name="connsiteX0" fmla="*/ 83302 w 5745600"/>
              <a:gd name="connsiteY0" fmla="*/ 0 h 547200"/>
              <a:gd name="connsiteX1" fmla="*/ 5662298 w 5745600"/>
              <a:gd name="connsiteY1" fmla="*/ 0 h 547200"/>
              <a:gd name="connsiteX2" fmla="*/ 5687235 w 5745600"/>
              <a:gd name="connsiteY2" fmla="*/ 39255 h 547200"/>
              <a:gd name="connsiteX3" fmla="*/ 5745600 w 5745600"/>
              <a:gd name="connsiteY3" fmla="*/ 273600 h 547200"/>
              <a:gd name="connsiteX4" fmla="*/ 5687235 w 5745600"/>
              <a:gd name="connsiteY4" fmla="*/ 507945 h 547200"/>
              <a:gd name="connsiteX5" fmla="*/ 5662298 w 5745600"/>
              <a:gd name="connsiteY5" fmla="*/ 547200 h 547200"/>
              <a:gd name="connsiteX6" fmla="*/ 83302 w 5745600"/>
              <a:gd name="connsiteY6" fmla="*/ 547200 h 547200"/>
              <a:gd name="connsiteX7" fmla="*/ 58365 w 5745600"/>
              <a:gd name="connsiteY7" fmla="*/ 507945 h 547200"/>
              <a:gd name="connsiteX8" fmla="*/ 0 w 5745600"/>
              <a:gd name="connsiteY8" fmla="*/ 273600 h 547200"/>
              <a:gd name="connsiteX9" fmla="*/ 58365 w 5745600"/>
              <a:gd name="connsiteY9" fmla="*/ 39255 h 547200"/>
              <a:gd name="connsiteX10" fmla="*/ 83302 w 5745600"/>
              <a:gd name="connsiteY10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45600" h="547200">
                <a:moveTo>
                  <a:pt x="83302" y="0"/>
                </a:moveTo>
                <a:lnTo>
                  <a:pt x="5662298" y="0"/>
                </a:lnTo>
                <a:lnTo>
                  <a:pt x="5687235" y="39255"/>
                </a:lnTo>
                <a:cubicBezTo>
                  <a:pt x="5725503" y="114951"/>
                  <a:pt x="5745600" y="193326"/>
                  <a:pt x="5745600" y="273600"/>
                </a:cubicBezTo>
                <a:cubicBezTo>
                  <a:pt x="5745600" y="353875"/>
                  <a:pt x="5725503" y="432250"/>
                  <a:pt x="5687235" y="507945"/>
                </a:cubicBezTo>
                <a:lnTo>
                  <a:pt x="5662298" y="547200"/>
                </a:lnTo>
                <a:lnTo>
                  <a:pt x="83302" y="547200"/>
                </a:lnTo>
                <a:lnTo>
                  <a:pt x="58365" y="507945"/>
                </a:lnTo>
                <a:cubicBezTo>
                  <a:pt x="20097" y="432250"/>
                  <a:pt x="0" y="353875"/>
                  <a:pt x="0" y="273600"/>
                </a:cubicBezTo>
                <a:cubicBezTo>
                  <a:pt x="0" y="193326"/>
                  <a:pt x="20097" y="114951"/>
                  <a:pt x="58365" y="39255"/>
                </a:cubicBezTo>
                <a:lnTo>
                  <a:pt x="83302" y="0"/>
                </a:lnTo>
                <a:close/>
              </a:path>
            </a:pathLst>
          </a:custGeom>
          <a:solidFill>
            <a:srgbClr val="00642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 rtl="0"/>
            <a:r>
              <a:rPr lang="ar-JO" sz="2800" dirty="0">
                <a:solidFill>
                  <a:schemeClr val="bg1"/>
                </a:solidFill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cs typeface="AF_Najed" pitchFamily="2" charset="-78"/>
              </a:rPr>
              <a:t>عبد الله الجود</a:t>
            </a:r>
          </a:p>
        </p:txBody>
      </p:sp>
      <p:sp>
        <p:nvSpPr>
          <p:cNvPr id="32" name="خطأ 2-1">
            <a:extLst>
              <a:ext uri="{FF2B5EF4-FFF2-40B4-BE49-F238E27FC236}">
                <a16:creationId xmlns:a16="http://schemas.microsoft.com/office/drawing/2014/main" id="{76CFA7CD-3A82-8B3D-88CC-BED85FB96CE5}"/>
              </a:ext>
            </a:extLst>
          </p:cNvPr>
          <p:cNvSpPr/>
          <p:nvPr/>
        </p:nvSpPr>
        <p:spPr>
          <a:xfrm>
            <a:off x="8874612" y="5207400"/>
            <a:ext cx="220102" cy="547200"/>
          </a:xfrm>
          <a:custGeom>
            <a:avLst/>
            <a:gdLst>
              <a:gd name="connsiteX0" fmla="*/ 0 w 220102"/>
              <a:gd name="connsiteY0" fmla="*/ 0 h 547200"/>
              <a:gd name="connsiteX1" fmla="*/ 128900 w 220102"/>
              <a:gd name="connsiteY1" fmla="*/ 0 h 547200"/>
              <a:gd name="connsiteX2" fmla="*/ 220102 w 220102"/>
              <a:gd name="connsiteY2" fmla="*/ 91202 h 547200"/>
              <a:gd name="connsiteX3" fmla="*/ 220102 w 220102"/>
              <a:gd name="connsiteY3" fmla="*/ 455998 h 547200"/>
              <a:gd name="connsiteX4" fmla="*/ 128900 w 220102"/>
              <a:gd name="connsiteY4" fmla="*/ 547200 h 547200"/>
              <a:gd name="connsiteX5" fmla="*/ 0 w 220102"/>
              <a:gd name="connsiteY5" fmla="*/ 547200 h 547200"/>
              <a:gd name="connsiteX6" fmla="*/ 24937 w 220102"/>
              <a:gd name="connsiteY6" fmla="*/ 507945 h 547200"/>
              <a:gd name="connsiteX7" fmla="*/ 83302 w 220102"/>
              <a:gd name="connsiteY7" fmla="*/ 273600 h 547200"/>
              <a:gd name="connsiteX8" fmla="*/ 24937 w 220102"/>
              <a:gd name="connsiteY8" fmla="*/ 39255 h 547200"/>
              <a:gd name="connsiteX9" fmla="*/ 0 w 220102"/>
              <a:gd name="connsiteY9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102" h="547200">
                <a:moveTo>
                  <a:pt x="0" y="0"/>
                </a:moveTo>
                <a:lnTo>
                  <a:pt x="128900" y="0"/>
                </a:lnTo>
                <a:cubicBezTo>
                  <a:pt x="179269" y="0"/>
                  <a:pt x="220102" y="40833"/>
                  <a:pt x="220102" y="91202"/>
                </a:cubicBezTo>
                <a:lnTo>
                  <a:pt x="220102" y="455998"/>
                </a:lnTo>
                <a:cubicBezTo>
                  <a:pt x="220102" y="506367"/>
                  <a:pt x="179269" y="547200"/>
                  <a:pt x="128900" y="547200"/>
                </a:cubicBezTo>
                <a:lnTo>
                  <a:pt x="0" y="547200"/>
                </a:lnTo>
                <a:lnTo>
                  <a:pt x="24937" y="507945"/>
                </a:lnTo>
                <a:cubicBezTo>
                  <a:pt x="63205" y="432250"/>
                  <a:pt x="83302" y="353875"/>
                  <a:pt x="83302" y="273600"/>
                </a:cubicBezTo>
                <a:cubicBezTo>
                  <a:pt x="83302" y="193326"/>
                  <a:pt x="63205" y="114951"/>
                  <a:pt x="24937" y="39255"/>
                </a:cubicBezTo>
                <a:lnTo>
                  <a:pt x="0" y="0"/>
                </a:ln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 rtl="0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sp>
        <p:nvSpPr>
          <p:cNvPr id="33" name="خطأ 2-2">
            <a:extLst>
              <a:ext uri="{FF2B5EF4-FFF2-40B4-BE49-F238E27FC236}">
                <a16:creationId xmlns:a16="http://schemas.microsoft.com/office/drawing/2014/main" id="{BB33B4B4-857B-846E-8DEE-460EF454485C}"/>
              </a:ext>
            </a:extLst>
          </p:cNvPr>
          <p:cNvSpPr/>
          <p:nvPr/>
        </p:nvSpPr>
        <p:spPr>
          <a:xfrm>
            <a:off x="3097286" y="5207400"/>
            <a:ext cx="220102" cy="547200"/>
          </a:xfrm>
          <a:custGeom>
            <a:avLst/>
            <a:gdLst>
              <a:gd name="connsiteX0" fmla="*/ 91202 w 220102"/>
              <a:gd name="connsiteY0" fmla="*/ 0 h 547200"/>
              <a:gd name="connsiteX1" fmla="*/ 220102 w 220102"/>
              <a:gd name="connsiteY1" fmla="*/ 0 h 547200"/>
              <a:gd name="connsiteX2" fmla="*/ 195165 w 220102"/>
              <a:gd name="connsiteY2" fmla="*/ 39255 h 547200"/>
              <a:gd name="connsiteX3" fmla="*/ 136800 w 220102"/>
              <a:gd name="connsiteY3" fmla="*/ 273600 h 547200"/>
              <a:gd name="connsiteX4" fmla="*/ 195165 w 220102"/>
              <a:gd name="connsiteY4" fmla="*/ 507945 h 547200"/>
              <a:gd name="connsiteX5" fmla="*/ 220102 w 220102"/>
              <a:gd name="connsiteY5" fmla="*/ 547200 h 547200"/>
              <a:gd name="connsiteX6" fmla="*/ 91202 w 220102"/>
              <a:gd name="connsiteY6" fmla="*/ 547200 h 547200"/>
              <a:gd name="connsiteX7" fmla="*/ 0 w 220102"/>
              <a:gd name="connsiteY7" fmla="*/ 455998 h 547200"/>
              <a:gd name="connsiteX8" fmla="*/ 0 w 220102"/>
              <a:gd name="connsiteY8" fmla="*/ 91202 h 547200"/>
              <a:gd name="connsiteX9" fmla="*/ 91202 w 220102"/>
              <a:gd name="connsiteY9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102" h="547200">
                <a:moveTo>
                  <a:pt x="91202" y="0"/>
                </a:moveTo>
                <a:lnTo>
                  <a:pt x="220102" y="0"/>
                </a:lnTo>
                <a:lnTo>
                  <a:pt x="195165" y="39255"/>
                </a:lnTo>
                <a:cubicBezTo>
                  <a:pt x="156897" y="114951"/>
                  <a:pt x="136800" y="193326"/>
                  <a:pt x="136800" y="273600"/>
                </a:cubicBezTo>
                <a:cubicBezTo>
                  <a:pt x="136800" y="353875"/>
                  <a:pt x="156897" y="432250"/>
                  <a:pt x="195165" y="507945"/>
                </a:cubicBezTo>
                <a:lnTo>
                  <a:pt x="220102" y="547200"/>
                </a:lnTo>
                <a:lnTo>
                  <a:pt x="91202" y="547200"/>
                </a:lnTo>
                <a:cubicBezTo>
                  <a:pt x="40833" y="547200"/>
                  <a:pt x="0" y="506367"/>
                  <a:pt x="0" y="455998"/>
                </a:cubicBezTo>
                <a:lnTo>
                  <a:pt x="0" y="91202"/>
                </a:lnTo>
                <a:cubicBezTo>
                  <a:pt x="0" y="40833"/>
                  <a:pt x="40833" y="0"/>
                  <a:pt x="91202" y="0"/>
                </a:cubicBez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 rtl="0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grpSp>
        <p:nvGrpSpPr>
          <p:cNvPr id="43" name="التالي">
            <a:extLst>
              <a:ext uri="{FF2B5EF4-FFF2-40B4-BE49-F238E27FC236}">
                <a16:creationId xmlns:a16="http://schemas.microsoft.com/office/drawing/2014/main" id="{698892F5-A796-FEC8-61C8-7CB75C81E96B}"/>
              </a:ext>
            </a:extLst>
          </p:cNvPr>
          <p:cNvGrpSpPr/>
          <p:nvPr/>
        </p:nvGrpSpPr>
        <p:grpSpPr>
          <a:xfrm>
            <a:off x="5348680" y="6096600"/>
            <a:ext cx="1494641" cy="547200"/>
            <a:chOff x="5348680" y="6096600"/>
            <a:chExt cx="1494641" cy="547200"/>
          </a:xfrm>
        </p:grpSpPr>
        <p:sp>
          <p:nvSpPr>
            <p:cNvPr id="42" name="1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83496130-1444-43F7-ED35-7F2A2D832A43}"/>
                </a:ext>
              </a:extLst>
            </p:cNvPr>
            <p:cNvSpPr/>
            <p:nvPr/>
          </p:nvSpPr>
          <p:spPr>
            <a:xfrm>
              <a:off x="5446200" y="6096600"/>
              <a:ext cx="1299600" cy="547200"/>
            </a:xfrm>
            <a:custGeom>
              <a:avLst/>
              <a:gdLst>
                <a:gd name="connsiteX0" fmla="*/ 90128 w 1299600"/>
                <a:gd name="connsiteY0" fmla="*/ 0 h 547200"/>
                <a:gd name="connsiteX1" fmla="*/ 1209473 w 1299600"/>
                <a:gd name="connsiteY1" fmla="*/ 0 h 547200"/>
                <a:gd name="connsiteX2" fmla="*/ 1248536 w 1299600"/>
                <a:gd name="connsiteY2" fmla="*/ 60605 h 547200"/>
                <a:gd name="connsiteX3" fmla="*/ 1299600 w 1299600"/>
                <a:gd name="connsiteY3" fmla="*/ 273600 h 547200"/>
                <a:gd name="connsiteX4" fmla="*/ 1248536 w 1299600"/>
                <a:gd name="connsiteY4" fmla="*/ 486595 h 547200"/>
                <a:gd name="connsiteX5" fmla="*/ 1209473 w 1299600"/>
                <a:gd name="connsiteY5" fmla="*/ 547200 h 547200"/>
                <a:gd name="connsiteX6" fmla="*/ 90128 w 1299600"/>
                <a:gd name="connsiteY6" fmla="*/ 547200 h 547200"/>
                <a:gd name="connsiteX7" fmla="*/ 51064 w 1299600"/>
                <a:gd name="connsiteY7" fmla="*/ 486595 h 547200"/>
                <a:gd name="connsiteX8" fmla="*/ 0 w 1299600"/>
                <a:gd name="connsiteY8" fmla="*/ 273600 h 547200"/>
                <a:gd name="connsiteX9" fmla="*/ 51064 w 1299600"/>
                <a:gd name="connsiteY9" fmla="*/ 60605 h 547200"/>
                <a:gd name="connsiteX10" fmla="*/ 90128 w 1299600"/>
                <a:gd name="connsiteY10" fmla="*/ 0 h 54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99600" h="547200">
                  <a:moveTo>
                    <a:pt x="90128" y="0"/>
                  </a:moveTo>
                  <a:lnTo>
                    <a:pt x="1209473" y="0"/>
                  </a:lnTo>
                  <a:lnTo>
                    <a:pt x="1248536" y="60605"/>
                  </a:lnTo>
                  <a:cubicBezTo>
                    <a:pt x="1281417" y="126071"/>
                    <a:pt x="1299600" y="198048"/>
                    <a:pt x="1299600" y="273600"/>
                  </a:cubicBezTo>
                  <a:cubicBezTo>
                    <a:pt x="1299600" y="349153"/>
                    <a:pt x="1281417" y="421129"/>
                    <a:pt x="1248536" y="486595"/>
                  </a:cubicBezTo>
                  <a:lnTo>
                    <a:pt x="1209473" y="547200"/>
                  </a:lnTo>
                  <a:lnTo>
                    <a:pt x="90128" y="547200"/>
                  </a:lnTo>
                  <a:lnTo>
                    <a:pt x="51064" y="486595"/>
                  </a:lnTo>
                  <a:cubicBezTo>
                    <a:pt x="18183" y="421129"/>
                    <a:pt x="0" y="349153"/>
                    <a:pt x="0" y="273600"/>
                  </a:cubicBezTo>
                  <a:cubicBezTo>
                    <a:pt x="0" y="198048"/>
                    <a:pt x="18183" y="126071"/>
                    <a:pt x="51064" y="60605"/>
                  </a:cubicBezTo>
                  <a:lnTo>
                    <a:pt x="90128" y="0"/>
                  </a:lnTo>
                  <a:close/>
                </a:path>
              </a:pathLst>
            </a:custGeom>
            <a:solidFill>
              <a:srgbClr val="006424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r>
                <a:rPr lang="ar-JO" sz="2200" dirty="0">
                  <a:solidFill>
                    <a:schemeClr val="bg1"/>
                  </a:solidFill>
                  <a:effectLst>
                    <a:outerShdw blurRad="12700" dist="38100" dir="2700000" algn="tl">
                      <a:srgbClr val="000000">
                        <a:alpha val="43137"/>
                      </a:srgbClr>
                    </a:outerShdw>
                  </a:effectLst>
                  <a:cs typeface="AF_Najed" pitchFamily="2" charset="-78"/>
                </a:rPr>
                <a:t>التالي</a:t>
              </a:r>
            </a:p>
          </p:txBody>
        </p:sp>
        <p:sp>
          <p:nvSpPr>
            <p:cNvPr id="40" name="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8059A562-F793-6C4B-ED6E-D0E8585FF359}"/>
                </a:ext>
              </a:extLst>
            </p:cNvPr>
            <p:cNvSpPr/>
            <p:nvPr/>
          </p:nvSpPr>
          <p:spPr>
            <a:xfrm>
              <a:off x="5348680" y="6096600"/>
              <a:ext cx="192728" cy="547200"/>
            </a:xfrm>
            <a:custGeom>
              <a:avLst/>
              <a:gdLst>
                <a:gd name="connsiteX0" fmla="*/ 91202 w 192728"/>
                <a:gd name="connsiteY0" fmla="*/ 0 h 547200"/>
                <a:gd name="connsiteX1" fmla="*/ 192728 w 192728"/>
                <a:gd name="connsiteY1" fmla="*/ 0 h 547200"/>
                <a:gd name="connsiteX2" fmla="*/ 153664 w 192728"/>
                <a:gd name="connsiteY2" fmla="*/ 60605 h 547200"/>
                <a:gd name="connsiteX3" fmla="*/ 102600 w 192728"/>
                <a:gd name="connsiteY3" fmla="*/ 273600 h 547200"/>
                <a:gd name="connsiteX4" fmla="*/ 153664 w 192728"/>
                <a:gd name="connsiteY4" fmla="*/ 486595 h 547200"/>
                <a:gd name="connsiteX5" fmla="*/ 192728 w 192728"/>
                <a:gd name="connsiteY5" fmla="*/ 547200 h 547200"/>
                <a:gd name="connsiteX6" fmla="*/ 91202 w 192728"/>
                <a:gd name="connsiteY6" fmla="*/ 547200 h 547200"/>
                <a:gd name="connsiteX7" fmla="*/ 0 w 192728"/>
                <a:gd name="connsiteY7" fmla="*/ 455998 h 547200"/>
                <a:gd name="connsiteX8" fmla="*/ 0 w 192728"/>
                <a:gd name="connsiteY8" fmla="*/ 91202 h 547200"/>
                <a:gd name="connsiteX9" fmla="*/ 91202 w 192728"/>
                <a:gd name="connsiteY9" fmla="*/ 0 h 54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2728" h="547200">
                  <a:moveTo>
                    <a:pt x="91202" y="0"/>
                  </a:moveTo>
                  <a:lnTo>
                    <a:pt x="192728" y="0"/>
                  </a:lnTo>
                  <a:lnTo>
                    <a:pt x="153664" y="60605"/>
                  </a:lnTo>
                  <a:cubicBezTo>
                    <a:pt x="120783" y="126071"/>
                    <a:pt x="102600" y="198048"/>
                    <a:pt x="102600" y="273600"/>
                  </a:cubicBezTo>
                  <a:cubicBezTo>
                    <a:pt x="102600" y="349153"/>
                    <a:pt x="120783" y="421129"/>
                    <a:pt x="153664" y="486595"/>
                  </a:cubicBezTo>
                  <a:lnTo>
                    <a:pt x="192728" y="547200"/>
                  </a:lnTo>
                  <a:lnTo>
                    <a:pt x="91202" y="547200"/>
                  </a:lnTo>
                  <a:cubicBezTo>
                    <a:pt x="40833" y="547200"/>
                    <a:pt x="0" y="506367"/>
                    <a:pt x="0" y="455998"/>
                  </a:cubicBezTo>
                  <a:lnTo>
                    <a:pt x="0" y="91202"/>
                  </a:lnTo>
                  <a:cubicBezTo>
                    <a:pt x="0" y="40833"/>
                    <a:pt x="40833" y="0"/>
                    <a:pt x="91202" y="0"/>
                  </a:cubicBezTo>
                  <a:close/>
                </a:path>
              </a:pathLst>
            </a:custGeom>
            <a:solidFill>
              <a:srgbClr val="003D14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sz="2400">
                <a:solidFill>
                  <a:schemeClr val="bg1"/>
                </a:solidFill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cs typeface="AF_Najed" pitchFamily="2" charset="-78"/>
              </a:endParaRPr>
            </a:p>
          </p:txBody>
        </p:sp>
        <p:sp>
          <p:nvSpPr>
            <p:cNvPr id="39" name="3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44B0C642-C238-61BA-E6CD-355D0735D908}"/>
                </a:ext>
              </a:extLst>
            </p:cNvPr>
            <p:cNvSpPr/>
            <p:nvPr/>
          </p:nvSpPr>
          <p:spPr>
            <a:xfrm>
              <a:off x="6650594" y="6096600"/>
              <a:ext cx="192727" cy="547200"/>
            </a:xfrm>
            <a:custGeom>
              <a:avLst/>
              <a:gdLst>
                <a:gd name="connsiteX0" fmla="*/ 0 w 192727"/>
                <a:gd name="connsiteY0" fmla="*/ 0 h 547200"/>
                <a:gd name="connsiteX1" fmla="*/ 101525 w 192727"/>
                <a:gd name="connsiteY1" fmla="*/ 0 h 547200"/>
                <a:gd name="connsiteX2" fmla="*/ 192727 w 192727"/>
                <a:gd name="connsiteY2" fmla="*/ 91202 h 547200"/>
                <a:gd name="connsiteX3" fmla="*/ 192727 w 192727"/>
                <a:gd name="connsiteY3" fmla="*/ 455998 h 547200"/>
                <a:gd name="connsiteX4" fmla="*/ 101525 w 192727"/>
                <a:gd name="connsiteY4" fmla="*/ 547200 h 547200"/>
                <a:gd name="connsiteX5" fmla="*/ 0 w 192727"/>
                <a:gd name="connsiteY5" fmla="*/ 547200 h 547200"/>
                <a:gd name="connsiteX6" fmla="*/ 39063 w 192727"/>
                <a:gd name="connsiteY6" fmla="*/ 486595 h 547200"/>
                <a:gd name="connsiteX7" fmla="*/ 90127 w 192727"/>
                <a:gd name="connsiteY7" fmla="*/ 273600 h 547200"/>
                <a:gd name="connsiteX8" fmla="*/ 39063 w 192727"/>
                <a:gd name="connsiteY8" fmla="*/ 60605 h 547200"/>
                <a:gd name="connsiteX9" fmla="*/ 0 w 192727"/>
                <a:gd name="connsiteY9" fmla="*/ 0 h 54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2727" h="547200">
                  <a:moveTo>
                    <a:pt x="0" y="0"/>
                  </a:moveTo>
                  <a:lnTo>
                    <a:pt x="101525" y="0"/>
                  </a:lnTo>
                  <a:cubicBezTo>
                    <a:pt x="151894" y="0"/>
                    <a:pt x="192727" y="40833"/>
                    <a:pt x="192727" y="91202"/>
                  </a:cubicBezTo>
                  <a:lnTo>
                    <a:pt x="192727" y="455998"/>
                  </a:lnTo>
                  <a:cubicBezTo>
                    <a:pt x="192727" y="506367"/>
                    <a:pt x="151894" y="547200"/>
                    <a:pt x="101525" y="547200"/>
                  </a:cubicBezTo>
                  <a:lnTo>
                    <a:pt x="0" y="547200"/>
                  </a:lnTo>
                  <a:lnTo>
                    <a:pt x="39063" y="486595"/>
                  </a:lnTo>
                  <a:cubicBezTo>
                    <a:pt x="71944" y="421129"/>
                    <a:pt x="90127" y="349153"/>
                    <a:pt x="90127" y="273600"/>
                  </a:cubicBezTo>
                  <a:cubicBezTo>
                    <a:pt x="90127" y="198048"/>
                    <a:pt x="71944" y="126071"/>
                    <a:pt x="39063" y="6060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3D14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sz="2400">
                <a:solidFill>
                  <a:schemeClr val="bg1"/>
                </a:solidFill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cs typeface="AF_Najed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815593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نص 1">
            <a:extLst>
              <a:ext uri="{FF2B5EF4-FFF2-40B4-BE49-F238E27FC236}">
                <a16:creationId xmlns:a16="http://schemas.microsoft.com/office/drawing/2014/main" id="{805E62A8-A70C-27DA-47FC-862D1C7B9928}"/>
              </a:ext>
            </a:extLst>
          </p:cNvPr>
          <p:cNvGrpSpPr/>
          <p:nvPr/>
        </p:nvGrpSpPr>
        <p:grpSpPr>
          <a:xfrm>
            <a:off x="4044000" y="1035000"/>
            <a:ext cx="4104000" cy="1436400"/>
            <a:chOff x="4044000" y="1035000"/>
            <a:chExt cx="4104000" cy="1436400"/>
          </a:xfrm>
        </p:grpSpPr>
        <p:pic>
          <p:nvPicPr>
            <p:cNvPr id="7" name="صورة">
              <a:extLst>
                <a:ext uri="{FF2B5EF4-FFF2-40B4-BE49-F238E27FC236}">
                  <a16:creationId xmlns:a16="http://schemas.microsoft.com/office/drawing/2014/main" id="{AD8A7843-5470-0118-E11C-20A8B18D85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4000" y="1035000"/>
              <a:ext cx="4104000" cy="1275172"/>
            </a:xfrm>
            <a:prstGeom prst="rect">
              <a:avLst/>
            </a:prstGeom>
          </p:spPr>
        </p:pic>
        <p:sp>
          <p:nvSpPr>
            <p:cNvPr id="8" name="نص">
              <a:extLst>
                <a:ext uri="{FF2B5EF4-FFF2-40B4-BE49-F238E27FC236}">
                  <a16:creationId xmlns:a16="http://schemas.microsoft.com/office/drawing/2014/main" id="{2D2EF1B1-F0CA-F683-24B8-E280F3CE5353}"/>
                </a:ext>
              </a:extLst>
            </p:cNvPr>
            <p:cNvSpPr txBox="1"/>
            <p:nvPr/>
          </p:nvSpPr>
          <p:spPr>
            <a:xfrm>
              <a:off x="4982896" y="1368456"/>
              <a:ext cx="2275904" cy="1102944"/>
            </a:xfrm>
            <a:prstGeom prst="rect">
              <a:avLst/>
            </a:prstGeom>
            <a:noFill/>
          </p:spPr>
          <p:txBody>
            <a:bodyPr wrap="square" rtlCol="1" anchor="ctr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ar-JO" sz="2800" dirty="0">
                  <a:solidFill>
                    <a:schemeClr val="bg1"/>
                  </a:solidFill>
                  <a:cs typeface="AF_Najed" pitchFamily="2" charset="-78"/>
                </a:rPr>
                <a:t>تهانينا بالنجاح</a:t>
              </a:r>
            </a:p>
          </p:txBody>
        </p:sp>
      </p:grpSp>
      <p:sp>
        <p:nvSpPr>
          <p:cNvPr id="10" name="نص 2">
            <a:extLst>
              <a:ext uri="{FF2B5EF4-FFF2-40B4-BE49-F238E27FC236}">
                <a16:creationId xmlns:a16="http://schemas.microsoft.com/office/drawing/2014/main" id="{3B705D8F-7E10-612D-DBC9-7EF5C2C2D17A}"/>
              </a:ext>
            </a:extLst>
          </p:cNvPr>
          <p:cNvSpPr txBox="1"/>
          <p:nvPr/>
        </p:nvSpPr>
        <p:spPr>
          <a:xfrm>
            <a:off x="4302882" y="2842480"/>
            <a:ext cx="3586239" cy="584775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pPr algn="ctr"/>
            <a:r>
              <a:rPr lang="ar-JO" sz="3200" b="1" dirty="0">
                <a:solidFill>
                  <a:srgbClr val="0064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شكرًا لاشتراككم بالمسابقة</a:t>
            </a:r>
          </a:p>
        </p:txBody>
      </p:sp>
      <p:grpSp>
        <p:nvGrpSpPr>
          <p:cNvPr id="11" name="خروج">
            <a:extLst>
              <a:ext uri="{FF2B5EF4-FFF2-40B4-BE49-F238E27FC236}">
                <a16:creationId xmlns:a16="http://schemas.microsoft.com/office/drawing/2014/main" id="{8CD9FD6F-AACA-5D78-0EA1-9996BD3A1510}"/>
              </a:ext>
            </a:extLst>
          </p:cNvPr>
          <p:cNvGrpSpPr/>
          <p:nvPr/>
        </p:nvGrpSpPr>
        <p:grpSpPr>
          <a:xfrm>
            <a:off x="5172600" y="3839400"/>
            <a:ext cx="1846800" cy="660020"/>
            <a:chOff x="7452808" y="3976200"/>
            <a:chExt cx="1846800" cy="660020"/>
          </a:xfrm>
        </p:grpSpPr>
        <p:sp>
          <p:nvSpPr>
            <p:cNvPr id="12" name="1">
              <a:hlinkClick r:id="" action="ppaction://hlinkshowjump?jump=endshow"/>
              <a:extLst>
                <a:ext uri="{FF2B5EF4-FFF2-40B4-BE49-F238E27FC236}">
                  <a16:creationId xmlns:a16="http://schemas.microsoft.com/office/drawing/2014/main" id="{DD69DCC1-B682-8367-B77B-E31FD901314A}"/>
                </a:ext>
              </a:extLst>
            </p:cNvPr>
            <p:cNvSpPr/>
            <p:nvPr/>
          </p:nvSpPr>
          <p:spPr>
            <a:xfrm>
              <a:off x="7521208" y="4025730"/>
              <a:ext cx="1710000" cy="558000"/>
            </a:xfrm>
            <a:custGeom>
              <a:avLst/>
              <a:gdLst>
                <a:gd name="connsiteX0" fmla="*/ 855000 w 1710000"/>
                <a:gd name="connsiteY0" fmla="*/ 0 h 558000"/>
                <a:gd name="connsiteX1" fmla="*/ 1333039 w 1710000"/>
                <a:gd name="connsiteY1" fmla="*/ 47649 h 558000"/>
                <a:gd name="connsiteX2" fmla="*/ 1370844 w 1710000"/>
                <a:gd name="connsiteY2" fmla="*/ 57827 h 558000"/>
                <a:gd name="connsiteX3" fmla="*/ 1534255 w 1710000"/>
                <a:gd name="connsiteY3" fmla="*/ 57827 h 558000"/>
                <a:gd name="connsiteX4" fmla="*/ 1615000 w 1710000"/>
                <a:gd name="connsiteY4" fmla="*/ 131553 h 558000"/>
                <a:gd name="connsiteX5" fmla="*/ 1615000 w 1710000"/>
                <a:gd name="connsiteY5" fmla="*/ 153682 h 558000"/>
                <a:gd name="connsiteX6" fmla="*/ 1642810 w 1710000"/>
                <a:gd name="connsiteY6" fmla="*/ 170402 h 558000"/>
                <a:gd name="connsiteX7" fmla="*/ 1710000 w 1710000"/>
                <a:gd name="connsiteY7" fmla="*/ 279000 h 558000"/>
                <a:gd name="connsiteX8" fmla="*/ 1642810 w 1710000"/>
                <a:gd name="connsiteY8" fmla="*/ 387600 h 558000"/>
                <a:gd name="connsiteX9" fmla="*/ 1615000 w 1710000"/>
                <a:gd name="connsiteY9" fmla="*/ 404319 h 558000"/>
                <a:gd name="connsiteX10" fmla="*/ 1615000 w 1710000"/>
                <a:gd name="connsiteY10" fmla="*/ 426447 h 558000"/>
                <a:gd name="connsiteX11" fmla="*/ 1534255 w 1710000"/>
                <a:gd name="connsiteY11" fmla="*/ 500173 h 558000"/>
                <a:gd name="connsiteX12" fmla="*/ 1370844 w 1710000"/>
                <a:gd name="connsiteY12" fmla="*/ 500173 h 558000"/>
                <a:gd name="connsiteX13" fmla="*/ 1333039 w 1710000"/>
                <a:gd name="connsiteY13" fmla="*/ 510352 h 558000"/>
                <a:gd name="connsiteX14" fmla="*/ 855000 w 1710000"/>
                <a:gd name="connsiteY14" fmla="*/ 558000 h 558000"/>
                <a:gd name="connsiteX15" fmla="*/ 376961 w 1710000"/>
                <a:gd name="connsiteY15" fmla="*/ 510352 h 558000"/>
                <a:gd name="connsiteX16" fmla="*/ 339157 w 1710000"/>
                <a:gd name="connsiteY16" fmla="*/ 500173 h 558000"/>
                <a:gd name="connsiteX17" fmla="*/ 175746 w 1710000"/>
                <a:gd name="connsiteY17" fmla="*/ 500173 h 558000"/>
                <a:gd name="connsiteX18" fmla="*/ 95000 w 1710000"/>
                <a:gd name="connsiteY18" fmla="*/ 426447 h 558000"/>
                <a:gd name="connsiteX19" fmla="*/ 95000 w 1710000"/>
                <a:gd name="connsiteY19" fmla="*/ 404319 h 558000"/>
                <a:gd name="connsiteX20" fmla="*/ 67191 w 1710000"/>
                <a:gd name="connsiteY20" fmla="*/ 387600 h 558000"/>
                <a:gd name="connsiteX21" fmla="*/ 0 w 1710000"/>
                <a:gd name="connsiteY21" fmla="*/ 279000 h 558000"/>
                <a:gd name="connsiteX22" fmla="*/ 67191 w 1710000"/>
                <a:gd name="connsiteY22" fmla="*/ 170402 h 558000"/>
                <a:gd name="connsiteX23" fmla="*/ 95000 w 1710000"/>
                <a:gd name="connsiteY23" fmla="*/ 153682 h 558000"/>
                <a:gd name="connsiteX24" fmla="*/ 95000 w 1710000"/>
                <a:gd name="connsiteY24" fmla="*/ 131553 h 558000"/>
                <a:gd name="connsiteX25" fmla="*/ 175746 w 1710000"/>
                <a:gd name="connsiteY25" fmla="*/ 57827 h 558000"/>
                <a:gd name="connsiteX26" fmla="*/ 339157 w 1710000"/>
                <a:gd name="connsiteY26" fmla="*/ 57827 h 558000"/>
                <a:gd name="connsiteX27" fmla="*/ 376961 w 1710000"/>
                <a:gd name="connsiteY27" fmla="*/ 47649 h 558000"/>
                <a:gd name="connsiteX28" fmla="*/ 855000 w 1710000"/>
                <a:gd name="connsiteY28" fmla="*/ 0 h 5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710000" h="558000">
                  <a:moveTo>
                    <a:pt x="855000" y="0"/>
                  </a:moveTo>
                  <a:cubicBezTo>
                    <a:pt x="1032076" y="0"/>
                    <a:pt x="1196580" y="17566"/>
                    <a:pt x="1333039" y="47649"/>
                  </a:cubicBezTo>
                  <a:lnTo>
                    <a:pt x="1370844" y="57827"/>
                  </a:lnTo>
                  <a:lnTo>
                    <a:pt x="1534255" y="57827"/>
                  </a:lnTo>
                  <a:cubicBezTo>
                    <a:pt x="1578849" y="57827"/>
                    <a:pt x="1615000" y="90836"/>
                    <a:pt x="1615000" y="131553"/>
                  </a:cubicBezTo>
                  <a:lnTo>
                    <a:pt x="1615000" y="153682"/>
                  </a:lnTo>
                  <a:lnTo>
                    <a:pt x="1642810" y="170402"/>
                  </a:lnTo>
                  <a:cubicBezTo>
                    <a:pt x="1686075" y="203781"/>
                    <a:pt x="1710000" y="240479"/>
                    <a:pt x="1710000" y="279000"/>
                  </a:cubicBezTo>
                  <a:cubicBezTo>
                    <a:pt x="1710000" y="317522"/>
                    <a:pt x="1686075" y="354221"/>
                    <a:pt x="1642810" y="387600"/>
                  </a:cubicBezTo>
                  <a:lnTo>
                    <a:pt x="1615000" y="404319"/>
                  </a:lnTo>
                  <a:lnTo>
                    <a:pt x="1615000" y="426447"/>
                  </a:lnTo>
                  <a:cubicBezTo>
                    <a:pt x="1615000" y="467165"/>
                    <a:pt x="1578849" y="500173"/>
                    <a:pt x="1534255" y="500173"/>
                  </a:cubicBezTo>
                  <a:lnTo>
                    <a:pt x="1370844" y="500173"/>
                  </a:lnTo>
                  <a:lnTo>
                    <a:pt x="1333039" y="510352"/>
                  </a:lnTo>
                  <a:cubicBezTo>
                    <a:pt x="1196580" y="540435"/>
                    <a:pt x="1032076" y="558000"/>
                    <a:pt x="855000" y="558000"/>
                  </a:cubicBezTo>
                  <a:cubicBezTo>
                    <a:pt x="677924" y="558000"/>
                    <a:pt x="513421" y="540435"/>
                    <a:pt x="376961" y="510352"/>
                  </a:cubicBezTo>
                  <a:lnTo>
                    <a:pt x="339157" y="500173"/>
                  </a:lnTo>
                  <a:lnTo>
                    <a:pt x="175746" y="500173"/>
                  </a:lnTo>
                  <a:cubicBezTo>
                    <a:pt x="131151" y="500173"/>
                    <a:pt x="95000" y="467165"/>
                    <a:pt x="95000" y="426447"/>
                  </a:cubicBezTo>
                  <a:lnTo>
                    <a:pt x="95000" y="404319"/>
                  </a:lnTo>
                  <a:lnTo>
                    <a:pt x="67191" y="387600"/>
                  </a:lnTo>
                  <a:cubicBezTo>
                    <a:pt x="23925" y="354221"/>
                    <a:pt x="0" y="317522"/>
                    <a:pt x="0" y="279000"/>
                  </a:cubicBezTo>
                  <a:cubicBezTo>
                    <a:pt x="0" y="240479"/>
                    <a:pt x="23925" y="203781"/>
                    <a:pt x="67191" y="170402"/>
                  </a:cubicBezTo>
                  <a:lnTo>
                    <a:pt x="95000" y="153682"/>
                  </a:lnTo>
                  <a:lnTo>
                    <a:pt x="95000" y="131553"/>
                  </a:lnTo>
                  <a:cubicBezTo>
                    <a:pt x="95000" y="90836"/>
                    <a:pt x="131151" y="57827"/>
                    <a:pt x="175746" y="57827"/>
                  </a:cubicBezTo>
                  <a:lnTo>
                    <a:pt x="339157" y="57827"/>
                  </a:lnTo>
                  <a:lnTo>
                    <a:pt x="376961" y="47649"/>
                  </a:lnTo>
                  <a:cubicBezTo>
                    <a:pt x="513421" y="17566"/>
                    <a:pt x="677924" y="0"/>
                    <a:pt x="855000" y="0"/>
                  </a:cubicBezTo>
                  <a:close/>
                </a:path>
              </a:pathLst>
            </a:custGeom>
            <a:solidFill>
              <a:srgbClr val="006424"/>
            </a:solidFill>
            <a:ln w="3175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381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r>
                <a:rPr lang="ar-JO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F_Najed" pitchFamily="2" charset="-78"/>
                </a:rPr>
                <a:t>خروج</a:t>
              </a:r>
            </a:p>
          </p:txBody>
        </p:sp>
        <p:sp>
          <p:nvSpPr>
            <p:cNvPr id="13" name="2">
              <a:hlinkClick r:id="" action="ppaction://hlinkshowjump?jump=endshow"/>
              <a:extLst>
                <a:ext uri="{FF2B5EF4-FFF2-40B4-BE49-F238E27FC236}">
                  <a16:creationId xmlns:a16="http://schemas.microsoft.com/office/drawing/2014/main" id="{33620CCC-1D8C-11F5-CFDF-DC7A0515148D}"/>
                </a:ext>
              </a:extLst>
            </p:cNvPr>
            <p:cNvSpPr/>
            <p:nvPr/>
          </p:nvSpPr>
          <p:spPr>
            <a:xfrm>
              <a:off x="7452808" y="3976200"/>
              <a:ext cx="1846800" cy="660020"/>
            </a:xfrm>
            <a:custGeom>
              <a:avLst/>
              <a:gdLst>
                <a:gd name="connsiteX0" fmla="*/ 923400 w 1846800"/>
                <a:gd name="connsiteY0" fmla="*/ 0 h 660020"/>
                <a:gd name="connsiteX1" fmla="*/ 1439682 w 1846800"/>
                <a:gd name="connsiteY1" fmla="*/ 56361 h 660020"/>
                <a:gd name="connsiteX2" fmla="*/ 1480511 w 1846800"/>
                <a:gd name="connsiteY2" fmla="*/ 68400 h 660020"/>
                <a:gd name="connsiteX3" fmla="*/ 1656995 w 1846800"/>
                <a:gd name="connsiteY3" fmla="*/ 68400 h 660020"/>
                <a:gd name="connsiteX4" fmla="*/ 1744200 w 1846800"/>
                <a:gd name="connsiteY4" fmla="*/ 155605 h 660020"/>
                <a:gd name="connsiteX5" fmla="*/ 1744200 w 1846800"/>
                <a:gd name="connsiteY5" fmla="*/ 181780 h 660020"/>
                <a:gd name="connsiteX6" fmla="*/ 1774235 w 1846800"/>
                <a:gd name="connsiteY6" fmla="*/ 201556 h 660020"/>
                <a:gd name="connsiteX7" fmla="*/ 1846800 w 1846800"/>
                <a:gd name="connsiteY7" fmla="*/ 330010 h 660020"/>
                <a:gd name="connsiteX8" fmla="*/ 1774235 w 1846800"/>
                <a:gd name="connsiteY8" fmla="*/ 458465 h 660020"/>
                <a:gd name="connsiteX9" fmla="*/ 1744200 w 1846800"/>
                <a:gd name="connsiteY9" fmla="*/ 478241 h 660020"/>
                <a:gd name="connsiteX10" fmla="*/ 1744200 w 1846800"/>
                <a:gd name="connsiteY10" fmla="*/ 504415 h 660020"/>
                <a:gd name="connsiteX11" fmla="*/ 1656995 w 1846800"/>
                <a:gd name="connsiteY11" fmla="*/ 591620 h 660020"/>
                <a:gd name="connsiteX12" fmla="*/ 1480511 w 1846800"/>
                <a:gd name="connsiteY12" fmla="*/ 591620 h 660020"/>
                <a:gd name="connsiteX13" fmla="*/ 1439682 w 1846800"/>
                <a:gd name="connsiteY13" fmla="*/ 603660 h 660020"/>
                <a:gd name="connsiteX14" fmla="*/ 923400 w 1846800"/>
                <a:gd name="connsiteY14" fmla="*/ 660020 h 660020"/>
                <a:gd name="connsiteX15" fmla="*/ 407118 w 1846800"/>
                <a:gd name="connsiteY15" fmla="*/ 603660 h 660020"/>
                <a:gd name="connsiteX16" fmla="*/ 366289 w 1846800"/>
                <a:gd name="connsiteY16" fmla="*/ 591620 h 660020"/>
                <a:gd name="connsiteX17" fmla="*/ 189805 w 1846800"/>
                <a:gd name="connsiteY17" fmla="*/ 591620 h 660020"/>
                <a:gd name="connsiteX18" fmla="*/ 102600 w 1846800"/>
                <a:gd name="connsiteY18" fmla="*/ 504415 h 660020"/>
                <a:gd name="connsiteX19" fmla="*/ 102600 w 1846800"/>
                <a:gd name="connsiteY19" fmla="*/ 478241 h 660020"/>
                <a:gd name="connsiteX20" fmla="*/ 72566 w 1846800"/>
                <a:gd name="connsiteY20" fmla="*/ 458465 h 660020"/>
                <a:gd name="connsiteX21" fmla="*/ 0 w 1846800"/>
                <a:gd name="connsiteY21" fmla="*/ 330010 h 660020"/>
                <a:gd name="connsiteX22" fmla="*/ 72566 w 1846800"/>
                <a:gd name="connsiteY22" fmla="*/ 201556 h 660020"/>
                <a:gd name="connsiteX23" fmla="*/ 102600 w 1846800"/>
                <a:gd name="connsiteY23" fmla="*/ 181780 h 660020"/>
                <a:gd name="connsiteX24" fmla="*/ 102600 w 1846800"/>
                <a:gd name="connsiteY24" fmla="*/ 155605 h 660020"/>
                <a:gd name="connsiteX25" fmla="*/ 189805 w 1846800"/>
                <a:gd name="connsiteY25" fmla="*/ 68400 h 660020"/>
                <a:gd name="connsiteX26" fmla="*/ 366289 w 1846800"/>
                <a:gd name="connsiteY26" fmla="*/ 68400 h 660020"/>
                <a:gd name="connsiteX27" fmla="*/ 407118 w 1846800"/>
                <a:gd name="connsiteY27" fmla="*/ 56361 h 660020"/>
                <a:gd name="connsiteX28" fmla="*/ 923400 w 1846800"/>
                <a:gd name="connsiteY28" fmla="*/ 0 h 660020"/>
                <a:gd name="connsiteX29" fmla="*/ 923400 w 1846800"/>
                <a:gd name="connsiteY29" fmla="*/ 49530 h 660020"/>
                <a:gd name="connsiteX30" fmla="*/ 445361 w 1846800"/>
                <a:gd name="connsiteY30" fmla="*/ 97179 h 660020"/>
                <a:gd name="connsiteX31" fmla="*/ 407557 w 1846800"/>
                <a:gd name="connsiteY31" fmla="*/ 107357 h 660020"/>
                <a:gd name="connsiteX32" fmla="*/ 244146 w 1846800"/>
                <a:gd name="connsiteY32" fmla="*/ 107357 h 660020"/>
                <a:gd name="connsiteX33" fmla="*/ 163400 w 1846800"/>
                <a:gd name="connsiteY33" fmla="*/ 181083 h 660020"/>
                <a:gd name="connsiteX34" fmla="*/ 163400 w 1846800"/>
                <a:gd name="connsiteY34" fmla="*/ 203212 h 660020"/>
                <a:gd name="connsiteX35" fmla="*/ 135591 w 1846800"/>
                <a:gd name="connsiteY35" fmla="*/ 219932 h 660020"/>
                <a:gd name="connsiteX36" fmla="*/ 68400 w 1846800"/>
                <a:gd name="connsiteY36" fmla="*/ 328530 h 660020"/>
                <a:gd name="connsiteX37" fmla="*/ 135591 w 1846800"/>
                <a:gd name="connsiteY37" fmla="*/ 437130 h 660020"/>
                <a:gd name="connsiteX38" fmla="*/ 163400 w 1846800"/>
                <a:gd name="connsiteY38" fmla="*/ 453849 h 660020"/>
                <a:gd name="connsiteX39" fmla="*/ 163400 w 1846800"/>
                <a:gd name="connsiteY39" fmla="*/ 475977 h 660020"/>
                <a:gd name="connsiteX40" fmla="*/ 244146 w 1846800"/>
                <a:gd name="connsiteY40" fmla="*/ 549703 h 660020"/>
                <a:gd name="connsiteX41" fmla="*/ 407557 w 1846800"/>
                <a:gd name="connsiteY41" fmla="*/ 549703 h 660020"/>
                <a:gd name="connsiteX42" fmla="*/ 445361 w 1846800"/>
                <a:gd name="connsiteY42" fmla="*/ 559882 h 660020"/>
                <a:gd name="connsiteX43" fmla="*/ 923400 w 1846800"/>
                <a:gd name="connsiteY43" fmla="*/ 607530 h 660020"/>
                <a:gd name="connsiteX44" fmla="*/ 1401439 w 1846800"/>
                <a:gd name="connsiteY44" fmla="*/ 559882 h 660020"/>
                <a:gd name="connsiteX45" fmla="*/ 1439244 w 1846800"/>
                <a:gd name="connsiteY45" fmla="*/ 549703 h 660020"/>
                <a:gd name="connsiteX46" fmla="*/ 1602655 w 1846800"/>
                <a:gd name="connsiteY46" fmla="*/ 549703 h 660020"/>
                <a:gd name="connsiteX47" fmla="*/ 1683400 w 1846800"/>
                <a:gd name="connsiteY47" fmla="*/ 475977 h 660020"/>
                <a:gd name="connsiteX48" fmla="*/ 1683400 w 1846800"/>
                <a:gd name="connsiteY48" fmla="*/ 453849 h 660020"/>
                <a:gd name="connsiteX49" fmla="*/ 1711210 w 1846800"/>
                <a:gd name="connsiteY49" fmla="*/ 437130 h 660020"/>
                <a:gd name="connsiteX50" fmla="*/ 1778400 w 1846800"/>
                <a:gd name="connsiteY50" fmla="*/ 328530 h 660020"/>
                <a:gd name="connsiteX51" fmla="*/ 1711210 w 1846800"/>
                <a:gd name="connsiteY51" fmla="*/ 219932 h 660020"/>
                <a:gd name="connsiteX52" fmla="*/ 1683400 w 1846800"/>
                <a:gd name="connsiteY52" fmla="*/ 203212 h 660020"/>
                <a:gd name="connsiteX53" fmla="*/ 1683400 w 1846800"/>
                <a:gd name="connsiteY53" fmla="*/ 181083 h 660020"/>
                <a:gd name="connsiteX54" fmla="*/ 1602655 w 1846800"/>
                <a:gd name="connsiteY54" fmla="*/ 107357 h 660020"/>
                <a:gd name="connsiteX55" fmla="*/ 1439244 w 1846800"/>
                <a:gd name="connsiteY55" fmla="*/ 107357 h 660020"/>
                <a:gd name="connsiteX56" fmla="*/ 1401439 w 1846800"/>
                <a:gd name="connsiteY56" fmla="*/ 97179 h 660020"/>
                <a:gd name="connsiteX57" fmla="*/ 923400 w 1846800"/>
                <a:gd name="connsiteY57" fmla="*/ 49530 h 66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846800" h="660020">
                  <a:moveTo>
                    <a:pt x="923400" y="0"/>
                  </a:moveTo>
                  <a:cubicBezTo>
                    <a:pt x="1114642" y="0"/>
                    <a:pt x="1292306" y="20778"/>
                    <a:pt x="1439682" y="56361"/>
                  </a:cubicBezTo>
                  <a:lnTo>
                    <a:pt x="1480511" y="68400"/>
                  </a:lnTo>
                  <a:lnTo>
                    <a:pt x="1656995" y="68400"/>
                  </a:lnTo>
                  <a:cubicBezTo>
                    <a:pt x="1705157" y="68400"/>
                    <a:pt x="1744200" y="107443"/>
                    <a:pt x="1744200" y="155605"/>
                  </a:cubicBezTo>
                  <a:lnTo>
                    <a:pt x="1744200" y="181780"/>
                  </a:lnTo>
                  <a:lnTo>
                    <a:pt x="1774235" y="201556"/>
                  </a:lnTo>
                  <a:cubicBezTo>
                    <a:pt x="1820961" y="241038"/>
                    <a:pt x="1846800" y="284446"/>
                    <a:pt x="1846800" y="330010"/>
                  </a:cubicBezTo>
                  <a:cubicBezTo>
                    <a:pt x="1846800" y="375575"/>
                    <a:pt x="1820961" y="418983"/>
                    <a:pt x="1774235" y="458465"/>
                  </a:cubicBezTo>
                  <a:lnTo>
                    <a:pt x="1744200" y="478241"/>
                  </a:lnTo>
                  <a:lnTo>
                    <a:pt x="1744200" y="504415"/>
                  </a:lnTo>
                  <a:cubicBezTo>
                    <a:pt x="1744200" y="552577"/>
                    <a:pt x="1705157" y="591620"/>
                    <a:pt x="1656995" y="591620"/>
                  </a:cubicBezTo>
                  <a:lnTo>
                    <a:pt x="1480511" y="591620"/>
                  </a:lnTo>
                  <a:lnTo>
                    <a:pt x="1439682" y="603660"/>
                  </a:lnTo>
                  <a:cubicBezTo>
                    <a:pt x="1292306" y="639243"/>
                    <a:pt x="1114642" y="660020"/>
                    <a:pt x="923400" y="660020"/>
                  </a:cubicBezTo>
                  <a:cubicBezTo>
                    <a:pt x="732158" y="660020"/>
                    <a:pt x="554494" y="639243"/>
                    <a:pt x="407118" y="603660"/>
                  </a:cubicBezTo>
                  <a:lnTo>
                    <a:pt x="366289" y="591620"/>
                  </a:lnTo>
                  <a:lnTo>
                    <a:pt x="189805" y="591620"/>
                  </a:lnTo>
                  <a:cubicBezTo>
                    <a:pt x="141643" y="591620"/>
                    <a:pt x="102600" y="552577"/>
                    <a:pt x="102600" y="504415"/>
                  </a:cubicBezTo>
                  <a:lnTo>
                    <a:pt x="102600" y="478241"/>
                  </a:lnTo>
                  <a:lnTo>
                    <a:pt x="72566" y="458465"/>
                  </a:lnTo>
                  <a:cubicBezTo>
                    <a:pt x="25839" y="418983"/>
                    <a:pt x="0" y="375575"/>
                    <a:pt x="0" y="330010"/>
                  </a:cubicBezTo>
                  <a:cubicBezTo>
                    <a:pt x="0" y="284446"/>
                    <a:pt x="25839" y="241038"/>
                    <a:pt x="72566" y="201556"/>
                  </a:cubicBezTo>
                  <a:lnTo>
                    <a:pt x="102600" y="181780"/>
                  </a:lnTo>
                  <a:lnTo>
                    <a:pt x="102600" y="155605"/>
                  </a:lnTo>
                  <a:cubicBezTo>
                    <a:pt x="102600" y="107443"/>
                    <a:pt x="141643" y="68400"/>
                    <a:pt x="189805" y="68400"/>
                  </a:cubicBezTo>
                  <a:lnTo>
                    <a:pt x="366289" y="68400"/>
                  </a:lnTo>
                  <a:lnTo>
                    <a:pt x="407118" y="56361"/>
                  </a:lnTo>
                  <a:cubicBezTo>
                    <a:pt x="554494" y="20778"/>
                    <a:pt x="732158" y="0"/>
                    <a:pt x="923400" y="0"/>
                  </a:cubicBezTo>
                  <a:close/>
                  <a:moveTo>
                    <a:pt x="923400" y="49530"/>
                  </a:moveTo>
                  <a:cubicBezTo>
                    <a:pt x="746324" y="49530"/>
                    <a:pt x="581821" y="67096"/>
                    <a:pt x="445361" y="97179"/>
                  </a:cubicBezTo>
                  <a:lnTo>
                    <a:pt x="407557" y="107357"/>
                  </a:lnTo>
                  <a:lnTo>
                    <a:pt x="244146" y="107357"/>
                  </a:lnTo>
                  <a:cubicBezTo>
                    <a:pt x="199551" y="107357"/>
                    <a:pt x="163400" y="140366"/>
                    <a:pt x="163400" y="181083"/>
                  </a:cubicBezTo>
                  <a:lnTo>
                    <a:pt x="163400" y="203212"/>
                  </a:lnTo>
                  <a:lnTo>
                    <a:pt x="135591" y="219932"/>
                  </a:lnTo>
                  <a:cubicBezTo>
                    <a:pt x="92325" y="253311"/>
                    <a:pt x="68400" y="290009"/>
                    <a:pt x="68400" y="328530"/>
                  </a:cubicBezTo>
                  <a:cubicBezTo>
                    <a:pt x="68400" y="367052"/>
                    <a:pt x="92325" y="403751"/>
                    <a:pt x="135591" y="437130"/>
                  </a:cubicBezTo>
                  <a:lnTo>
                    <a:pt x="163400" y="453849"/>
                  </a:lnTo>
                  <a:lnTo>
                    <a:pt x="163400" y="475977"/>
                  </a:lnTo>
                  <a:cubicBezTo>
                    <a:pt x="163400" y="516695"/>
                    <a:pt x="199551" y="549703"/>
                    <a:pt x="244146" y="549703"/>
                  </a:cubicBezTo>
                  <a:lnTo>
                    <a:pt x="407557" y="549703"/>
                  </a:lnTo>
                  <a:lnTo>
                    <a:pt x="445361" y="559882"/>
                  </a:lnTo>
                  <a:cubicBezTo>
                    <a:pt x="581821" y="589965"/>
                    <a:pt x="746324" y="607530"/>
                    <a:pt x="923400" y="607530"/>
                  </a:cubicBezTo>
                  <a:cubicBezTo>
                    <a:pt x="1100476" y="607530"/>
                    <a:pt x="1264980" y="589965"/>
                    <a:pt x="1401439" y="559882"/>
                  </a:cubicBezTo>
                  <a:lnTo>
                    <a:pt x="1439244" y="549703"/>
                  </a:lnTo>
                  <a:lnTo>
                    <a:pt x="1602655" y="549703"/>
                  </a:lnTo>
                  <a:cubicBezTo>
                    <a:pt x="1647249" y="549703"/>
                    <a:pt x="1683400" y="516695"/>
                    <a:pt x="1683400" y="475977"/>
                  </a:cubicBezTo>
                  <a:lnTo>
                    <a:pt x="1683400" y="453849"/>
                  </a:lnTo>
                  <a:lnTo>
                    <a:pt x="1711210" y="437130"/>
                  </a:lnTo>
                  <a:cubicBezTo>
                    <a:pt x="1754475" y="403751"/>
                    <a:pt x="1778400" y="367052"/>
                    <a:pt x="1778400" y="328530"/>
                  </a:cubicBezTo>
                  <a:cubicBezTo>
                    <a:pt x="1778400" y="290009"/>
                    <a:pt x="1754475" y="253311"/>
                    <a:pt x="1711210" y="219932"/>
                  </a:cubicBezTo>
                  <a:lnTo>
                    <a:pt x="1683400" y="203212"/>
                  </a:lnTo>
                  <a:lnTo>
                    <a:pt x="1683400" y="181083"/>
                  </a:lnTo>
                  <a:cubicBezTo>
                    <a:pt x="1683400" y="140366"/>
                    <a:pt x="1647249" y="107357"/>
                    <a:pt x="1602655" y="107357"/>
                  </a:cubicBezTo>
                  <a:lnTo>
                    <a:pt x="1439244" y="107357"/>
                  </a:lnTo>
                  <a:lnTo>
                    <a:pt x="1401439" y="97179"/>
                  </a:lnTo>
                  <a:cubicBezTo>
                    <a:pt x="1264980" y="67096"/>
                    <a:pt x="1100476" y="49530"/>
                    <a:pt x="923400" y="49530"/>
                  </a:cubicBezTo>
                  <a:close/>
                </a:path>
              </a:pathLst>
            </a:custGeom>
            <a:solidFill>
              <a:srgbClr val="006424"/>
            </a:solidFill>
            <a:ln w="3175">
              <a:solidFill>
                <a:schemeClr val="bg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J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Najed" pitchFamily="2" charset="-78"/>
              </a:endParaRPr>
            </a:p>
          </p:txBody>
        </p:sp>
      </p:grpSp>
      <p:pic>
        <p:nvPicPr>
          <p:cNvPr id="14" name="صوت تصفيق">
            <a:hlinkClick r:id="" action="ppaction://media"/>
            <a:extLst>
              <a:ext uri="{FF2B5EF4-FFF2-40B4-BE49-F238E27FC236}">
                <a16:creationId xmlns:a16="http://schemas.microsoft.com/office/drawing/2014/main" id="{AA14872A-C85C-B5F9-34BB-8B161360D9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675600" y="889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26822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0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نص 1">
            <a:extLst>
              <a:ext uri="{FF2B5EF4-FFF2-40B4-BE49-F238E27FC236}">
                <a16:creationId xmlns:a16="http://schemas.microsoft.com/office/drawing/2014/main" id="{A9C5578B-1812-BD8B-A5B6-9125B59BB9A9}"/>
              </a:ext>
            </a:extLst>
          </p:cNvPr>
          <p:cNvSpPr txBox="1"/>
          <p:nvPr/>
        </p:nvSpPr>
        <p:spPr>
          <a:xfrm>
            <a:off x="5468200" y="2266200"/>
            <a:ext cx="5816016" cy="830997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pPr algn="ctr"/>
            <a:r>
              <a:rPr lang="ar-JO" sz="4800" dirty="0">
                <a:solidFill>
                  <a:srgbClr val="006424"/>
                </a:solidFill>
                <a:effectLst>
                  <a:outerShdw blurRad="25400" dist="50800" dir="2700000" algn="tl">
                    <a:srgbClr val="000000">
                      <a:alpha val="43137"/>
                    </a:srgbClr>
                  </a:outerShdw>
                </a:effectLst>
                <a:cs typeface="AF_Najed" pitchFamily="2" charset="-78"/>
              </a:rPr>
              <a:t>مسابقة  المملكة العربية السعودية</a:t>
            </a:r>
          </a:p>
        </p:txBody>
      </p:sp>
      <p:sp>
        <p:nvSpPr>
          <p:cNvPr id="17" name="نص 2">
            <a:extLst>
              <a:ext uri="{FF2B5EF4-FFF2-40B4-BE49-F238E27FC236}">
                <a16:creationId xmlns:a16="http://schemas.microsoft.com/office/drawing/2014/main" id="{51A0CA3B-8F9D-222B-DA6F-4EF46AAF8549}"/>
              </a:ext>
            </a:extLst>
          </p:cNvPr>
          <p:cNvSpPr txBox="1"/>
          <p:nvPr/>
        </p:nvSpPr>
        <p:spPr>
          <a:xfrm>
            <a:off x="6415590" y="2974180"/>
            <a:ext cx="3921266" cy="523220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pPr algn="ctr"/>
            <a:r>
              <a:rPr lang="ar-JO" sz="2800" dirty="0">
                <a:solidFill>
                  <a:srgbClr val="006424"/>
                </a:solidFill>
                <a:effectLst>
                  <a:outerShdw blurRad="25400" dist="50800" dir="2700000" algn="tl">
                    <a:srgbClr val="000000">
                      <a:alpha val="43137"/>
                    </a:srgbClr>
                  </a:outerShdw>
                </a:effectLst>
                <a:cs typeface="AF_Najed" pitchFamily="2" charset="-78"/>
              </a:rPr>
              <a:t>بمناسبة اليوم الوطني 1446 هـ / 2024 م</a:t>
            </a:r>
          </a:p>
        </p:txBody>
      </p:sp>
      <p:sp>
        <p:nvSpPr>
          <p:cNvPr id="7" name="نص 3">
            <a:extLst>
              <a:ext uri="{FF2B5EF4-FFF2-40B4-BE49-F238E27FC236}">
                <a16:creationId xmlns:a16="http://schemas.microsoft.com/office/drawing/2014/main" id="{B9DAE714-EDBE-4A47-5749-75FC550AA56E}"/>
              </a:ext>
            </a:extLst>
          </p:cNvPr>
          <p:cNvSpPr txBox="1"/>
          <p:nvPr/>
        </p:nvSpPr>
        <p:spPr>
          <a:xfrm>
            <a:off x="7003079" y="3677321"/>
            <a:ext cx="2746266" cy="523220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pPr algn="ctr"/>
            <a:r>
              <a:rPr lang="ar-JO" sz="2800" dirty="0">
                <a:solidFill>
                  <a:srgbClr val="006424"/>
                </a:solidFill>
                <a:effectLst>
                  <a:outerShdw blurRad="25400" dist="50800" dir="2700000" algn="tl">
                    <a:srgbClr val="000000">
                      <a:alpha val="43137"/>
                    </a:srgbClr>
                  </a:outerShdw>
                </a:effectLst>
                <a:cs typeface="AF_Najed" pitchFamily="2" charset="-78"/>
              </a:rPr>
              <a:t>قناة البوربوينت الإسلامي</a:t>
            </a:r>
          </a:p>
        </p:txBody>
      </p:sp>
      <p:sp>
        <p:nvSpPr>
          <p:cNvPr id="18" name="نص 4">
            <a:hlinkClick r:id="rId3" tooltip="يسعدنا زيارتكم للقناة"/>
            <a:extLst>
              <a:ext uri="{FF2B5EF4-FFF2-40B4-BE49-F238E27FC236}">
                <a16:creationId xmlns:a16="http://schemas.microsoft.com/office/drawing/2014/main" id="{D638DFBB-9585-2949-E382-64AF4F77E1A2}"/>
              </a:ext>
            </a:extLst>
          </p:cNvPr>
          <p:cNvSpPr txBox="1"/>
          <p:nvPr/>
        </p:nvSpPr>
        <p:spPr>
          <a:xfrm>
            <a:off x="5986492" y="4139247"/>
            <a:ext cx="4779450" cy="461665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pPr algn="ctr"/>
            <a:r>
              <a:rPr lang="en-US" sz="2400" dirty="0" err="1">
                <a:solidFill>
                  <a:srgbClr val="006424"/>
                </a:solidFill>
                <a:effectLst>
                  <a:outerShdw blurRad="25400" dist="50800" dir="2700000" algn="tl">
                    <a:srgbClr val="000000">
                      <a:alpha val="43137"/>
                    </a:srgbClr>
                  </a:outerShdw>
                </a:effectLst>
                <a:cs typeface="AF_Najed" pitchFamily="2" charset="-78"/>
              </a:rPr>
              <a:t>youtube.com</a:t>
            </a:r>
            <a:r>
              <a:rPr lang="en-US" sz="2400" dirty="0">
                <a:solidFill>
                  <a:srgbClr val="006424"/>
                </a:solidFill>
                <a:effectLst>
                  <a:outerShdw blurRad="25400" dist="50800" dir="2700000" algn="tl">
                    <a:srgbClr val="000000">
                      <a:alpha val="43137"/>
                    </a:srgbClr>
                  </a:outerShdw>
                </a:effectLst>
                <a:cs typeface="AF_Najed" pitchFamily="2" charset="-78"/>
              </a:rPr>
              <a:t>/@</a:t>
            </a:r>
            <a:r>
              <a:rPr lang="en-US" sz="2400" dirty="0" err="1">
                <a:solidFill>
                  <a:srgbClr val="006424"/>
                </a:solidFill>
                <a:effectLst>
                  <a:outerShdw blurRad="25400" dist="50800" dir="2700000" algn="tl">
                    <a:srgbClr val="000000">
                      <a:alpha val="43137"/>
                    </a:srgbClr>
                  </a:outerShdw>
                </a:effectLst>
                <a:cs typeface="AF_Najed" pitchFamily="2" charset="-78"/>
              </a:rPr>
              <a:t>IslamicPowerPoint</a:t>
            </a:r>
            <a:endParaRPr lang="ar-JO" sz="2400" dirty="0">
              <a:solidFill>
                <a:srgbClr val="006424"/>
              </a:solidFill>
              <a:effectLst>
                <a:outerShdw blurRad="25400" dist="508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grpSp>
        <p:nvGrpSpPr>
          <p:cNvPr id="16" name="ابدأ">
            <a:extLst>
              <a:ext uri="{FF2B5EF4-FFF2-40B4-BE49-F238E27FC236}">
                <a16:creationId xmlns:a16="http://schemas.microsoft.com/office/drawing/2014/main" id="{9FDD6666-8340-BC6A-835E-4ABE54D867A1}"/>
              </a:ext>
            </a:extLst>
          </p:cNvPr>
          <p:cNvGrpSpPr/>
          <p:nvPr/>
        </p:nvGrpSpPr>
        <p:grpSpPr>
          <a:xfrm>
            <a:off x="7452808" y="4745140"/>
            <a:ext cx="1846800" cy="660020"/>
            <a:chOff x="7452808" y="3976200"/>
            <a:chExt cx="1846800" cy="660020"/>
          </a:xfrm>
        </p:grpSpPr>
        <p:sp>
          <p:nvSpPr>
            <p:cNvPr id="15" name="1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7A34569F-940D-6B32-1865-A68FE69B4F4E}"/>
                </a:ext>
              </a:extLst>
            </p:cNvPr>
            <p:cNvSpPr/>
            <p:nvPr/>
          </p:nvSpPr>
          <p:spPr>
            <a:xfrm>
              <a:off x="7521208" y="4025730"/>
              <a:ext cx="1710000" cy="558000"/>
            </a:xfrm>
            <a:custGeom>
              <a:avLst/>
              <a:gdLst>
                <a:gd name="connsiteX0" fmla="*/ 855000 w 1710000"/>
                <a:gd name="connsiteY0" fmla="*/ 0 h 558000"/>
                <a:gd name="connsiteX1" fmla="*/ 1333039 w 1710000"/>
                <a:gd name="connsiteY1" fmla="*/ 47649 h 558000"/>
                <a:gd name="connsiteX2" fmla="*/ 1370844 w 1710000"/>
                <a:gd name="connsiteY2" fmla="*/ 57827 h 558000"/>
                <a:gd name="connsiteX3" fmla="*/ 1534255 w 1710000"/>
                <a:gd name="connsiteY3" fmla="*/ 57827 h 558000"/>
                <a:gd name="connsiteX4" fmla="*/ 1615000 w 1710000"/>
                <a:gd name="connsiteY4" fmla="*/ 131553 h 558000"/>
                <a:gd name="connsiteX5" fmla="*/ 1615000 w 1710000"/>
                <a:gd name="connsiteY5" fmla="*/ 153682 h 558000"/>
                <a:gd name="connsiteX6" fmla="*/ 1642810 w 1710000"/>
                <a:gd name="connsiteY6" fmla="*/ 170402 h 558000"/>
                <a:gd name="connsiteX7" fmla="*/ 1710000 w 1710000"/>
                <a:gd name="connsiteY7" fmla="*/ 279000 h 558000"/>
                <a:gd name="connsiteX8" fmla="*/ 1642810 w 1710000"/>
                <a:gd name="connsiteY8" fmla="*/ 387600 h 558000"/>
                <a:gd name="connsiteX9" fmla="*/ 1615000 w 1710000"/>
                <a:gd name="connsiteY9" fmla="*/ 404319 h 558000"/>
                <a:gd name="connsiteX10" fmla="*/ 1615000 w 1710000"/>
                <a:gd name="connsiteY10" fmla="*/ 426447 h 558000"/>
                <a:gd name="connsiteX11" fmla="*/ 1534255 w 1710000"/>
                <a:gd name="connsiteY11" fmla="*/ 500173 h 558000"/>
                <a:gd name="connsiteX12" fmla="*/ 1370844 w 1710000"/>
                <a:gd name="connsiteY12" fmla="*/ 500173 h 558000"/>
                <a:gd name="connsiteX13" fmla="*/ 1333039 w 1710000"/>
                <a:gd name="connsiteY13" fmla="*/ 510352 h 558000"/>
                <a:gd name="connsiteX14" fmla="*/ 855000 w 1710000"/>
                <a:gd name="connsiteY14" fmla="*/ 558000 h 558000"/>
                <a:gd name="connsiteX15" fmla="*/ 376961 w 1710000"/>
                <a:gd name="connsiteY15" fmla="*/ 510352 h 558000"/>
                <a:gd name="connsiteX16" fmla="*/ 339157 w 1710000"/>
                <a:gd name="connsiteY16" fmla="*/ 500173 h 558000"/>
                <a:gd name="connsiteX17" fmla="*/ 175746 w 1710000"/>
                <a:gd name="connsiteY17" fmla="*/ 500173 h 558000"/>
                <a:gd name="connsiteX18" fmla="*/ 95000 w 1710000"/>
                <a:gd name="connsiteY18" fmla="*/ 426447 h 558000"/>
                <a:gd name="connsiteX19" fmla="*/ 95000 w 1710000"/>
                <a:gd name="connsiteY19" fmla="*/ 404319 h 558000"/>
                <a:gd name="connsiteX20" fmla="*/ 67191 w 1710000"/>
                <a:gd name="connsiteY20" fmla="*/ 387600 h 558000"/>
                <a:gd name="connsiteX21" fmla="*/ 0 w 1710000"/>
                <a:gd name="connsiteY21" fmla="*/ 279000 h 558000"/>
                <a:gd name="connsiteX22" fmla="*/ 67191 w 1710000"/>
                <a:gd name="connsiteY22" fmla="*/ 170402 h 558000"/>
                <a:gd name="connsiteX23" fmla="*/ 95000 w 1710000"/>
                <a:gd name="connsiteY23" fmla="*/ 153682 h 558000"/>
                <a:gd name="connsiteX24" fmla="*/ 95000 w 1710000"/>
                <a:gd name="connsiteY24" fmla="*/ 131553 h 558000"/>
                <a:gd name="connsiteX25" fmla="*/ 175746 w 1710000"/>
                <a:gd name="connsiteY25" fmla="*/ 57827 h 558000"/>
                <a:gd name="connsiteX26" fmla="*/ 339157 w 1710000"/>
                <a:gd name="connsiteY26" fmla="*/ 57827 h 558000"/>
                <a:gd name="connsiteX27" fmla="*/ 376961 w 1710000"/>
                <a:gd name="connsiteY27" fmla="*/ 47649 h 558000"/>
                <a:gd name="connsiteX28" fmla="*/ 855000 w 1710000"/>
                <a:gd name="connsiteY28" fmla="*/ 0 h 5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710000" h="558000">
                  <a:moveTo>
                    <a:pt x="855000" y="0"/>
                  </a:moveTo>
                  <a:cubicBezTo>
                    <a:pt x="1032076" y="0"/>
                    <a:pt x="1196580" y="17566"/>
                    <a:pt x="1333039" y="47649"/>
                  </a:cubicBezTo>
                  <a:lnTo>
                    <a:pt x="1370844" y="57827"/>
                  </a:lnTo>
                  <a:lnTo>
                    <a:pt x="1534255" y="57827"/>
                  </a:lnTo>
                  <a:cubicBezTo>
                    <a:pt x="1578849" y="57827"/>
                    <a:pt x="1615000" y="90836"/>
                    <a:pt x="1615000" y="131553"/>
                  </a:cubicBezTo>
                  <a:lnTo>
                    <a:pt x="1615000" y="153682"/>
                  </a:lnTo>
                  <a:lnTo>
                    <a:pt x="1642810" y="170402"/>
                  </a:lnTo>
                  <a:cubicBezTo>
                    <a:pt x="1686075" y="203781"/>
                    <a:pt x="1710000" y="240479"/>
                    <a:pt x="1710000" y="279000"/>
                  </a:cubicBezTo>
                  <a:cubicBezTo>
                    <a:pt x="1710000" y="317522"/>
                    <a:pt x="1686075" y="354221"/>
                    <a:pt x="1642810" y="387600"/>
                  </a:cubicBezTo>
                  <a:lnTo>
                    <a:pt x="1615000" y="404319"/>
                  </a:lnTo>
                  <a:lnTo>
                    <a:pt x="1615000" y="426447"/>
                  </a:lnTo>
                  <a:cubicBezTo>
                    <a:pt x="1615000" y="467165"/>
                    <a:pt x="1578849" y="500173"/>
                    <a:pt x="1534255" y="500173"/>
                  </a:cubicBezTo>
                  <a:lnTo>
                    <a:pt x="1370844" y="500173"/>
                  </a:lnTo>
                  <a:lnTo>
                    <a:pt x="1333039" y="510352"/>
                  </a:lnTo>
                  <a:cubicBezTo>
                    <a:pt x="1196580" y="540435"/>
                    <a:pt x="1032076" y="558000"/>
                    <a:pt x="855000" y="558000"/>
                  </a:cubicBezTo>
                  <a:cubicBezTo>
                    <a:pt x="677924" y="558000"/>
                    <a:pt x="513421" y="540435"/>
                    <a:pt x="376961" y="510352"/>
                  </a:cubicBezTo>
                  <a:lnTo>
                    <a:pt x="339157" y="500173"/>
                  </a:lnTo>
                  <a:lnTo>
                    <a:pt x="175746" y="500173"/>
                  </a:lnTo>
                  <a:cubicBezTo>
                    <a:pt x="131151" y="500173"/>
                    <a:pt x="95000" y="467165"/>
                    <a:pt x="95000" y="426447"/>
                  </a:cubicBezTo>
                  <a:lnTo>
                    <a:pt x="95000" y="404319"/>
                  </a:lnTo>
                  <a:lnTo>
                    <a:pt x="67191" y="387600"/>
                  </a:lnTo>
                  <a:cubicBezTo>
                    <a:pt x="23925" y="354221"/>
                    <a:pt x="0" y="317522"/>
                    <a:pt x="0" y="279000"/>
                  </a:cubicBezTo>
                  <a:cubicBezTo>
                    <a:pt x="0" y="240479"/>
                    <a:pt x="23925" y="203781"/>
                    <a:pt x="67191" y="170402"/>
                  </a:cubicBezTo>
                  <a:lnTo>
                    <a:pt x="95000" y="153682"/>
                  </a:lnTo>
                  <a:lnTo>
                    <a:pt x="95000" y="131553"/>
                  </a:lnTo>
                  <a:cubicBezTo>
                    <a:pt x="95000" y="90836"/>
                    <a:pt x="131151" y="57827"/>
                    <a:pt x="175746" y="57827"/>
                  </a:cubicBezTo>
                  <a:lnTo>
                    <a:pt x="339157" y="57827"/>
                  </a:lnTo>
                  <a:lnTo>
                    <a:pt x="376961" y="47649"/>
                  </a:lnTo>
                  <a:cubicBezTo>
                    <a:pt x="513421" y="17566"/>
                    <a:pt x="677924" y="0"/>
                    <a:pt x="855000" y="0"/>
                  </a:cubicBezTo>
                  <a:close/>
                </a:path>
              </a:pathLst>
            </a:custGeom>
            <a:solidFill>
              <a:srgbClr val="006424"/>
            </a:solidFill>
            <a:ln w="3175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381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r>
                <a:rPr lang="ar-JO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F_Najed" pitchFamily="2" charset="-78"/>
                </a:rPr>
                <a:t>ابدأ</a:t>
              </a:r>
            </a:p>
          </p:txBody>
        </p:sp>
        <p:sp>
          <p:nvSpPr>
            <p:cNvPr id="14" name="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A7BC572E-AFF8-2CC6-E93D-A742BAC24809}"/>
                </a:ext>
              </a:extLst>
            </p:cNvPr>
            <p:cNvSpPr/>
            <p:nvPr/>
          </p:nvSpPr>
          <p:spPr>
            <a:xfrm>
              <a:off x="7452808" y="3976200"/>
              <a:ext cx="1846800" cy="660020"/>
            </a:xfrm>
            <a:custGeom>
              <a:avLst/>
              <a:gdLst>
                <a:gd name="connsiteX0" fmla="*/ 923400 w 1846800"/>
                <a:gd name="connsiteY0" fmla="*/ 0 h 660020"/>
                <a:gd name="connsiteX1" fmla="*/ 1439682 w 1846800"/>
                <a:gd name="connsiteY1" fmla="*/ 56361 h 660020"/>
                <a:gd name="connsiteX2" fmla="*/ 1480511 w 1846800"/>
                <a:gd name="connsiteY2" fmla="*/ 68400 h 660020"/>
                <a:gd name="connsiteX3" fmla="*/ 1656995 w 1846800"/>
                <a:gd name="connsiteY3" fmla="*/ 68400 h 660020"/>
                <a:gd name="connsiteX4" fmla="*/ 1744200 w 1846800"/>
                <a:gd name="connsiteY4" fmla="*/ 155605 h 660020"/>
                <a:gd name="connsiteX5" fmla="*/ 1744200 w 1846800"/>
                <a:gd name="connsiteY5" fmla="*/ 181780 h 660020"/>
                <a:gd name="connsiteX6" fmla="*/ 1774235 w 1846800"/>
                <a:gd name="connsiteY6" fmla="*/ 201556 h 660020"/>
                <a:gd name="connsiteX7" fmla="*/ 1846800 w 1846800"/>
                <a:gd name="connsiteY7" fmla="*/ 330010 h 660020"/>
                <a:gd name="connsiteX8" fmla="*/ 1774235 w 1846800"/>
                <a:gd name="connsiteY8" fmla="*/ 458465 h 660020"/>
                <a:gd name="connsiteX9" fmla="*/ 1744200 w 1846800"/>
                <a:gd name="connsiteY9" fmla="*/ 478241 h 660020"/>
                <a:gd name="connsiteX10" fmla="*/ 1744200 w 1846800"/>
                <a:gd name="connsiteY10" fmla="*/ 504415 h 660020"/>
                <a:gd name="connsiteX11" fmla="*/ 1656995 w 1846800"/>
                <a:gd name="connsiteY11" fmla="*/ 591620 h 660020"/>
                <a:gd name="connsiteX12" fmla="*/ 1480511 w 1846800"/>
                <a:gd name="connsiteY12" fmla="*/ 591620 h 660020"/>
                <a:gd name="connsiteX13" fmla="*/ 1439682 w 1846800"/>
                <a:gd name="connsiteY13" fmla="*/ 603660 h 660020"/>
                <a:gd name="connsiteX14" fmla="*/ 923400 w 1846800"/>
                <a:gd name="connsiteY14" fmla="*/ 660020 h 660020"/>
                <a:gd name="connsiteX15" fmla="*/ 407118 w 1846800"/>
                <a:gd name="connsiteY15" fmla="*/ 603660 h 660020"/>
                <a:gd name="connsiteX16" fmla="*/ 366289 w 1846800"/>
                <a:gd name="connsiteY16" fmla="*/ 591620 h 660020"/>
                <a:gd name="connsiteX17" fmla="*/ 189805 w 1846800"/>
                <a:gd name="connsiteY17" fmla="*/ 591620 h 660020"/>
                <a:gd name="connsiteX18" fmla="*/ 102600 w 1846800"/>
                <a:gd name="connsiteY18" fmla="*/ 504415 h 660020"/>
                <a:gd name="connsiteX19" fmla="*/ 102600 w 1846800"/>
                <a:gd name="connsiteY19" fmla="*/ 478241 h 660020"/>
                <a:gd name="connsiteX20" fmla="*/ 72566 w 1846800"/>
                <a:gd name="connsiteY20" fmla="*/ 458465 h 660020"/>
                <a:gd name="connsiteX21" fmla="*/ 0 w 1846800"/>
                <a:gd name="connsiteY21" fmla="*/ 330010 h 660020"/>
                <a:gd name="connsiteX22" fmla="*/ 72566 w 1846800"/>
                <a:gd name="connsiteY22" fmla="*/ 201556 h 660020"/>
                <a:gd name="connsiteX23" fmla="*/ 102600 w 1846800"/>
                <a:gd name="connsiteY23" fmla="*/ 181780 h 660020"/>
                <a:gd name="connsiteX24" fmla="*/ 102600 w 1846800"/>
                <a:gd name="connsiteY24" fmla="*/ 155605 h 660020"/>
                <a:gd name="connsiteX25" fmla="*/ 189805 w 1846800"/>
                <a:gd name="connsiteY25" fmla="*/ 68400 h 660020"/>
                <a:gd name="connsiteX26" fmla="*/ 366289 w 1846800"/>
                <a:gd name="connsiteY26" fmla="*/ 68400 h 660020"/>
                <a:gd name="connsiteX27" fmla="*/ 407118 w 1846800"/>
                <a:gd name="connsiteY27" fmla="*/ 56361 h 660020"/>
                <a:gd name="connsiteX28" fmla="*/ 923400 w 1846800"/>
                <a:gd name="connsiteY28" fmla="*/ 0 h 660020"/>
                <a:gd name="connsiteX29" fmla="*/ 923400 w 1846800"/>
                <a:gd name="connsiteY29" fmla="*/ 49530 h 660020"/>
                <a:gd name="connsiteX30" fmla="*/ 445361 w 1846800"/>
                <a:gd name="connsiteY30" fmla="*/ 97179 h 660020"/>
                <a:gd name="connsiteX31" fmla="*/ 407557 w 1846800"/>
                <a:gd name="connsiteY31" fmla="*/ 107357 h 660020"/>
                <a:gd name="connsiteX32" fmla="*/ 244146 w 1846800"/>
                <a:gd name="connsiteY32" fmla="*/ 107357 h 660020"/>
                <a:gd name="connsiteX33" fmla="*/ 163400 w 1846800"/>
                <a:gd name="connsiteY33" fmla="*/ 181083 h 660020"/>
                <a:gd name="connsiteX34" fmla="*/ 163400 w 1846800"/>
                <a:gd name="connsiteY34" fmla="*/ 203212 h 660020"/>
                <a:gd name="connsiteX35" fmla="*/ 135591 w 1846800"/>
                <a:gd name="connsiteY35" fmla="*/ 219932 h 660020"/>
                <a:gd name="connsiteX36" fmla="*/ 68400 w 1846800"/>
                <a:gd name="connsiteY36" fmla="*/ 328530 h 660020"/>
                <a:gd name="connsiteX37" fmla="*/ 135591 w 1846800"/>
                <a:gd name="connsiteY37" fmla="*/ 437130 h 660020"/>
                <a:gd name="connsiteX38" fmla="*/ 163400 w 1846800"/>
                <a:gd name="connsiteY38" fmla="*/ 453849 h 660020"/>
                <a:gd name="connsiteX39" fmla="*/ 163400 w 1846800"/>
                <a:gd name="connsiteY39" fmla="*/ 475977 h 660020"/>
                <a:gd name="connsiteX40" fmla="*/ 244146 w 1846800"/>
                <a:gd name="connsiteY40" fmla="*/ 549703 h 660020"/>
                <a:gd name="connsiteX41" fmla="*/ 407557 w 1846800"/>
                <a:gd name="connsiteY41" fmla="*/ 549703 h 660020"/>
                <a:gd name="connsiteX42" fmla="*/ 445361 w 1846800"/>
                <a:gd name="connsiteY42" fmla="*/ 559882 h 660020"/>
                <a:gd name="connsiteX43" fmla="*/ 923400 w 1846800"/>
                <a:gd name="connsiteY43" fmla="*/ 607530 h 660020"/>
                <a:gd name="connsiteX44" fmla="*/ 1401439 w 1846800"/>
                <a:gd name="connsiteY44" fmla="*/ 559882 h 660020"/>
                <a:gd name="connsiteX45" fmla="*/ 1439244 w 1846800"/>
                <a:gd name="connsiteY45" fmla="*/ 549703 h 660020"/>
                <a:gd name="connsiteX46" fmla="*/ 1602655 w 1846800"/>
                <a:gd name="connsiteY46" fmla="*/ 549703 h 660020"/>
                <a:gd name="connsiteX47" fmla="*/ 1683400 w 1846800"/>
                <a:gd name="connsiteY47" fmla="*/ 475977 h 660020"/>
                <a:gd name="connsiteX48" fmla="*/ 1683400 w 1846800"/>
                <a:gd name="connsiteY48" fmla="*/ 453849 h 660020"/>
                <a:gd name="connsiteX49" fmla="*/ 1711210 w 1846800"/>
                <a:gd name="connsiteY49" fmla="*/ 437130 h 660020"/>
                <a:gd name="connsiteX50" fmla="*/ 1778400 w 1846800"/>
                <a:gd name="connsiteY50" fmla="*/ 328530 h 660020"/>
                <a:gd name="connsiteX51" fmla="*/ 1711210 w 1846800"/>
                <a:gd name="connsiteY51" fmla="*/ 219932 h 660020"/>
                <a:gd name="connsiteX52" fmla="*/ 1683400 w 1846800"/>
                <a:gd name="connsiteY52" fmla="*/ 203212 h 660020"/>
                <a:gd name="connsiteX53" fmla="*/ 1683400 w 1846800"/>
                <a:gd name="connsiteY53" fmla="*/ 181083 h 660020"/>
                <a:gd name="connsiteX54" fmla="*/ 1602655 w 1846800"/>
                <a:gd name="connsiteY54" fmla="*/ 107357 h 660020"/>
                <a:gd name="connsiteX55" fmla="*/ 1439244 w 1846800"/>
                <a:gd name="connsiteY55" fmla="*/ 107357 h 660020"/>
                <a:gd name="connsiteX56" fmla="*/ 1401439 w 1846800"/>
                <a:gd name="connsiteY56" fmla="*/ 97179 h 660020"/>
                <a:gd name="connsiteX57" fmla="*/ 923400 w 1846800"/>
                <a:gd name="connsiteY57" fmla="*/ 49530 h 66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846800" h="660020">
                  <a:moveTo>
                    <a:pt x="923400" y="0"/>
                  </a:moveTo>
                  <a:cubicBezTo>
                    <a:pt x="1114642" y="0"/>
                    <a:pt x="1292306" y="20778"/>
                    <a:pt x="1439682" y="56361"/>
                  </a:cubicBezTo>
                  <a:lnTo>
                    <a:pt x="1480511" y="68400"/>
                  </a:lnTo>
                  <a:lnTo>
                    <a:pt x="1656995" y="68400"/>
                  </a:lnTo>
                  <a:cubicBezTo>
                    <a:pt x="1705157" y="68400"/>
                    <a:pt x="1744200" y="107443"/>
                    <a:pt x="1744200" y="155605"/>
                  </a:cubicBezTo>
                  <a:lnTo>
                    <a:pt x="1744200" y="181780"/>
                  </a:lnTo>
                  <a:lnTo>
                    <a:pt x="1774235" y="201556"/>
                  </a:lnTo>
                  <a:cubicBezTo>
                    <a:pt x="1820961" y="241038"/>
                    <a:pt x="1846800" y="284446"/>
                    <a:pt x="1846800" y="330010"/>
                  </a:cubicBezTo>
                  <a:cubicBezTo>
                    <a:pt x="1846800" y="375575"/>
                    <a:pt x="1820961" y="418983"/>
                    <a:pt x="1774235" y="458465"/>
                  </a:cubicBezTo>
                  <a:lnTo>
                    <a:pt x="1744200" y="478241"/>
                  </a:lnTo>
                  <a:lnTo>
                    <a:pt x="1744200" y="504415"/>
                  </a:lnTo>
                  <a:cubicBezTo>
                    <a:pt x="1744200" y="552577"/>
                    <a:pt x="1705157" y="591620"/>
                    <a:pt x="1656995" y="591620"/>
                  </a:cubicBezTo>
                  <a:lnTo>
                    <a:pt x="1480511" y="591620"/>
                  </a:lnTo>
                  <a:lnTo>
                    <a:pt x="1439682" y="603660"/>
                  </a:lnTo>
                  <a:cubicBezTo>
                    <a:pt x="1292306" y="639243"/>
                    <a:pt x="1114642" y="660020"/>
                    <a:pt x="923400" y="660020"/>
                  </a:cubicBezTo>
                  <a:cubicBezTo>
                    <a:pt x="732158" y="660020"/>
                    <a:pt x="554494" y="639243"/>
                    <a:pt x="407118" y="603660"/>
                  </a:cubicBezTo>
                  <a:lnTo>
                    <a:pt x="366289" y="591620"/>
                  </a:lnTo>
                  <a:lnTo>
                    <a:pt x="189805" y="591620"/>
                  </a:lnTo>
                  <a:cubicBezTo>
                    <a:pt x="141643" y="591620"/>
                    <a:pt x="102600" y="552577"/>
                    <a:pt x="102600" y="504415"/>
                  </a:cubicBezTo>
                  <a:lnTo>
                    <a:pt x="102600" y="478241"/>
                  </a:lnTo>
                  <a:lnTo>
                    <a:pt x="72566" y="458465"/>
                  </a:lnTo>
                  <a:cubicBezTo>
                    <a:pt x="25839" y="418983"/>
                    <a:pt x="0" y="375575"/>
                    <a:pt x="0" y="330010"/>
                  </a:cubicBezTo>
                  <a:cubicBezTo>
                    <a:pt x="0" y="284446"/>
                    <a:pt x="25839" y="241038"/>
                    <a:pt x="72566" y="201556"/>
                  </a:cubicBezTo>
                  <a:lnTo>
                    <a:pt x="102600" y="181780"/>
                  </a:lnTo>
                  <a:lnTo>
                    <a:pt x="102600" y="155605"/>
                  </a:lnTo>
                  <a:cubicBezTo>
                    <a:pt x="102600" y="107443"/>
                    <a:pt x="141643" y="68400"/>
                    <a:pt x="189805" y="68400"/>
                  </a:cubicBezTo>
                  <a:lnTo>
                    <a:pt x="366289" y="68400"/>
                  </a:lnTo>
                  <a:lnTo>
                    <a:pt x="407118" y="56361"/>
                  </a:lnTo>
                  <a:cubicBezTo>
                    <a:pt x="554494" y="20778"/>
                    <a:pt x="732158" y="0"/>
                    <a:pt x="923400" y="0"/>
                  </a:cubicBezTo>
                  <a:close/>
                  <a:moveTo>
                    <a:pt x="923400" y="49530"/>
                  </a:moveTo>
                  <a:cubicBezTo>
                    <a:pt x="746324" y="49530"/>
                    <a:pt x="581821" y="67096"/>
                    <a:pt x="445361" y="97179"/>
                  </a:cubicBezTo>
                  <a:lnTo>
                    <a:pt x="407557" y="107357"/>
                  </a:lnTo>
                  <a:lnTo>
                    <a:pt x="244146" y="107357"/>
                  </a:lnTo>
                  <a:cubicBezTo>
                    <a:pt x="199551" y="107357"/>
                    <a:pt x="163400" y="140366"/>
                    <a:pt x="163400" y="181083"/>
                  </a:cubicBezTo>
                  <a:lnTo>
                    <a:pt x="163400" y="203212"/>
                  </a:lnTo>
                  <a:lnTo>
                    <a:pt x="135591" y="219932"/>
                  </a:lnTo>
                  <a:cubicBezTo>
                    <a:pt x="92325" y="253311"/>
                    <a:pt x="68400" y="290009"/>
                    <a:pt x="68400" y="328530"/>
                  </a:cubicBezTo>
                  <a:cubicBezTo>
                    <a:pt x="68400" y="367052"/>
                    <a:pt x="92325" y="403751"/>
                    <a:pt x="135591" y="437130"/>
                  </a:cubicBezTo>
                  <a:lnTo>
                    <a:pt x="163400" y="453849"/>
                  </a:lnTo>
                  <a:lnTo>
                    <a:pt x="163400" y="475977"/>
                  </a:lnTo>
                  <a:cubicBezTo>
                    <a:pt x="163400" y="516695"/>
                    <a:pt x="199551" y="549703"/>
                    <a:pt x="244146" y="549703"/>
                  </a:cubicBezTo>
                  <a:lnTo>
                    <a:pt x="407557" y="549703"/>
                  </a:lnTo>
                  <a:lnTo>
                    <a:pt x="445361" y="559882"/>
                  </a:lnTo>
                  <a:cubicBezTo>
                    <a:pt x="581821" y="589965"/>
                    <a:pt x="746324" y="607530"/>
                    <a:pt x="923400" y="607530"/>
                  </a:cubicBezTo>
                  <a:cubicBezTo>
                    <a:pt x="1100476" y="607530"/>
                    <a:pt x="1264980" y="589965"/>
                    <a:pt x="1401439" y="559882"/>
                  </a:cubicBezTo>
                  <a:lnTo>
                    <a:pt x="1439244" y="549703"/>
                  </a:lnTo>
                  <a:lnTo>
                    <a:pt x="1602655" y="549703"/>
                  </a:lnTo>
                  <a:cubicBezTo>
                    <a:pt x="1647249" y="549703"/>
                    <a:pt x="1683400" y="516695"/>
                    <a:pt x="1683400" y="475977"/>
                  </a:cubicBezTo>
                  <a:lnTo>
                    <a:pt x="1683400" y="453849"/>
                  </a:lnTo>
                  <a:lnTo>
                    <a:pt x="1711210" y="437130"/>
                  </a:lnTo>
                  <a:cubicBezTo>
                    <a:pt x="1754475" y="403751"/>
                    <a:pt x="1778400" y="367052"/>
                    <a:pt x="1778400" y="328530"/>
                  </a:cubicBezTo>
                  <a:cubicBezTo>
                    <a:pt x="1778400" y="290009"/>
                    <a:pt x="1754475" y="253311"/>
                    <a:pt x="1711210" y="219932"/>
                  </a:cubicBezTo>
                  <a:lnTo>
                    <a:pt x="1683400" y="203212"/>
                  </a:lnTo>
                  <a:lnTo>
                    <a:pt x="1683400" y="181083"/>
                  </a:lnTo>
                  <a:cubicBezTo>
                    <a:pt x="1683400" y="140366"/>
                    <a:pt x="1647249" y="107357"/>
                    <a:pt x="1602655" y="107357"/>
                  </a:cubicBezTo>
                  <a:lnTo>
                    <a:pt x="1439244" y="107357"/>
                  </a:lnTo>
                  <a:lnTo>
                    <a:pt x="1401439" y="97179"/>
                  </a:lnTo>
                  <a:cubicBezTo>
                    <a:pt x="1264980" y="67096"/>
                    <a:pt x="1100476" y="49530"/>
                    <a:pt x="923400" y="49530"/>
                  </a:cubicBezTo>
                  <a:close/>
                </a:path>
              </a:pathLst>
            </a:custGeom>
            <a:solidFill>
              <a:srgbClr val="006424"/>
            </a:solidFill>
            <a:ln w="3175">
              <a:solidFill>
                <a:schemeClr val="bg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J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Najed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09532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90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9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65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4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  <p:bldP spid="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السؤال">
            <a:extLst>
              <a:ext uri="{FF2B5EF4-FFF2-40B4-BE49-F238E27FC236}">
                <a16:creationId xmlns:a16="http://schemas.microsoft.com/office/drawing/2014/main" id="{BCA0F4ED-A7B3-6F32-F66C-C189B5A2632E}"/>
              </a:ext>
            </a:extLst>
          </p:cNvPr>
          <p:cNvSpPr/>
          <p:nvPr/>
        </p:nvSpPr>
        <p:spPr>
          <a:xfrm>
            <a:off x="3223200" y="556200"/>
            <a:ext cx="5745600" cy="2941200"/>
          </a:xfrm>
          <a:custGeom>
            <a:avLst/>
            <a:gdLst>
              <a:gd name="connsiteX0" fmla="*/ 408244 w 5745600"/>
              <a:gd name="connsiteY0" fmla="*/ 0 h 2941200"/>
              <a:gd name="connsiteX1" fmla="*/ 5337356 w 5745600"/>
              <a:gd name="connsiteY1" fmla="*/ 0 h 2941200"/>
              <a:gd name="connsiteX2" fmla="*/ 5398869 w 5745600"/>
              <a:gd name="connsiteY2" fmla="*/ 101253 h 2941200"/>
              <a:gd name="connsiteX3" fmla="*/ 5745600 w 5745600"/>
              <a:gd name="connsiteY3" fmla="*/ 1470600 h 2941200"/>
              <a:gd name="connsiteX4" fmla="*/ 5398869 w 5745600"/>
              <a:gd name="connsiteY4" fmla="*/ 2839947 h 2941200"/>
              <a:gd name="connsiteX5" fmla="*/ 5337356 w 5745600"/>
              <a:gd name="connsiteY5" fmla="*/ 2941200 h 2941200"/>
              <a:gd name="connsiteX6" fmla="*/ 408244 w 5745600"/>
              <a:gd name="connsiteY6" fmla="*/ 2941200 h 2941200"/>
              <a:gd name="connsiteX7" fmla="*/ 346731 w 5745600"/>
              <a:gd name="connsiteY7" fmla="*/ 2839947 h 2941200"/>
              <a:gd name="connsiteX8" fmla="*/ 0 w 5745600"/>
              <a:gd name="connsiteY8" fmla="*/ 1470600 h 2941200"/>
              <a:gd name="connsiteX9" fmla="*/ 346731 w 5745600"/>
              <a:gd name="connsiteY9" fmla="*/ 101253 h 2941200"/>
              <a:gd name="connsiteX10" fmla="*/ 408244 w 5745600"/>
              <a:gd name="connsiteY10" fmla="*/ 0 h 294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45600" h="2941200">
                <a:moveTo>
                  <a:pt x="408244" y="0"/>
                </a:moveTo>
                <a:lnTo>
                  <a:pt x="5337356" y="0"/>
                </a:lnTo>
                <a:lnTo>
                  <a:pt x="5398869" y="101253"/>
                </a:lnTo>
                <a:cubicBezTo>
                  <a:pt x="5619995" y="508309"/>
                  <a:pt x="5745600" y="974786"/>
                  <a:pt x="5745600" y="1470600"/>
                </a:cubicBezTo>
                <a:cubicBezTo>
                  <a:pt x="5745600" y="1966414"/>
                  <a:pt x="5619995" y="2432891"/>
                  <a:pt x="5398869" y="2839947"/>
                </a:cubicBezTo>
                <a:lnTo>
                  <a:pt x="5337356" y="2941200"/>
                </a:lnTo>
                <a:lnTo>
                  <a:pt x="408244" y="2941200"/>
                </a:lnTo>
                <a:lnTo>
                  <a:pt x="346731" y="2839947"/>
                </a:lnTo>
                <a:cubicBezTo>
                  <a:pt x="125605" y="2432891"/>
                  <a:pt x="0" y="1966414"/>
                  <a:pt x="0" y="1470600"/>
                </a:cubicBezTo>
                <a:cubicBezTo>
                  <a:pt x="0" y="974786"/>
                  <a:pt x="125605" y="508309"/>
                  <a:pt x="346731" y="101253"/>
                </a:cubicBezTo>
                <a:lnTo>
                  <a:pt x="408244" y="0"/>
                </a:lnTo>
                <a:close/>
              </a:path>
            </a:pathLst>
          </a:custGeom>
          <a:solidFill>
            <a:srgbClr val="00642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JO" sz="3200" dirty="0">
                <a:solidFill>
                  <a:schemeClr val="bg1"/>
                </a:solidFill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cs typeface="AF_Najed" pitchFamily="2" charset="-78"/>
              </a:rPr>
              <a:t>ما هي القارة التي تقع فيها المملكة العربية السعودية؟</a:t>
            </a:r>
          </a:p>
        </p:txBody>
      </p:sp>
      <p:sp>
        <p:nvSpPr>
          <p:cNvPr id="12" name="السؤال 1">
            <a:extLst>
              <a:ext uri="{FF2B5EF4-FFF2-40B4-BE49-F238E27FC236}">
                <a16:creationId xmlns:a16="http://schemas.microsoft.com/office/drawing/2014/main" id="{744BD38D-63A6-C9E6-072D-DC2B6876C308}"/>
              </a:ext>
            </a:extLst>
          </p:cNvPr>
          <p:cNvSpPr/>
          <p:nvPr/>
        </p:nvSpPr>
        <p:spPr>
          <a:xfrm>
            <a:off x="8549670" y="556200"/>
            <a:ext cx="545044" cy="2941200"/>
          </a:xfrm>
          <a:custGeom>
            <a:avLst/>
            <a:gdLst>
              <a:gd name="connsiteX0" fmla="*/ 0 w 545044"/>
              <a:gd name="connsiteY0" fmla="*/ 0 h 2941200"/>
              <a:gd name="connsiteX1" fmla="*/ 169129 w 545044"/>
              <a:gd name="connsiteY1" fmla="*/ 0 h 2941200"/>
              <a:gd name="connsiteX2" fmla="*/ 545044 w 545044"/>
              <a:gd name="connsiteY2" fmla="*/ 375915 h 2941200"/>
              <a:gd name="connsiteX3" fmla="*/ 545044 w 545044"/>
              <a:gd name="connsiteY3" fmla="*/ 2565285 h 2941200"/>
              <a:gd name="connsiteX4" fmla="*/ 169129 w 545044"/>
              <a:gd name="connsiteY4" fmla="*/ 2941200 h 2941200"/>
              <a:gd name="connsiteX5" fmla="*/ 0 w 545044"/>
              <a:gd name="connsiteY5" fmla="*/ 2941200 h 2941200"/>
              <a:gd name="connsiteX6" fmla="*/ 61513 w 545044"/>
              <a:gd name="connsiteY6" fmla="*/ 2839947 h 2941200"/>
              <a:gd name="connsiteX7" fmla="*/ 408244 w 545044"/>
              <a:gd name="connsiteY7" fmla="*/ 1470600 h 2941200"/>
              <a:gd name="connsiteX8" fmla="*/ 61513 w 545044"/>
              <a:gd name="connsiteY8" fmla="*/ 101253 h 2941200"/>
              <a:gd name="connsiteX9" fmla="*/ 0 w 545044"/>
              <a:gd name="connsiteY9" fmla="*/ 0 h 294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5044" h="2941200">
                <a:moveTo>
                  <a:pt x="0" y="0"/>
                </a:moveTo>
                <a:lnTo>
                  <a:pt x="169129" y="0"/>
                </a:lnTo>
                <a:cubicBezTo>
                  <a:pt x="376741" y="0"/>
                  <a:pt x="545044" y="168303"/>
                  <a:pt x="545044" y="375915"/>
                </a:cubicBezTo>
                <a:lnTo>
                  <a:pt x="545044" y="2565285"/>
                </a:lnTo>
                <a:cubicBezTo>
                  <a:pt x="545044" y="2772897"/>
                  <a:pt x="376741" y="2941200"/>
                  <a:pt x="169129" y="2941200"/>
                </a:cubicBezTo>
                <a:lnTo>
                  <a:pt x="0" y="2941200"/>
                </a:lnTo>
                <a:lnTo>
                  <a:pt x="61513" y="2839947"/>
                </a:lnTo>
                <a:cubicBezTo>
                  <a:pt x="282639" y="2432891"/>
                  <a:pt x="408244" y="1966414"/>
                  <a:pt x="408244" y="1470600"/>
                </a:cubicBezTo>
                <a:cubicBezTo>
                  <a:pt x="408244" y="974786"/>
                  <a:pt x="282639" y="508309"/>
                  <a:pt x="61513" y="101253"/>
                </a:cubicBezTo>
                <a:lnTo>
                  <a:pt x="0" y="0"/>
                </a:ln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sp>
        <p:nvSpPr>
          <p:cNvPr id="13" name="السؤال 2">
            <a:extLst>
              <a:ext uri="{FF2B5EF4-FFF2-40B4-BE49-F238E27FC236}">
                <a16:creationId xmlns:a16="http://schemas.microsoft.com/office/drawing/2014/main" id="{904549FD-B59F-D08D-B69A-56F284057D68}"/>
              </a:ext>
            </a:extLst>
          </p:cNvPr>
          <p:cNvSpPr/>
          <p:nvPr/>
        </p:nvSpPr>
        <p:spPr>
          <a:xfrm>
            <a:off x="3097286" y="556200"/>
            <a:ext cx="545044" cy="2941200"/>
          </a:xfrm>
          <a:custGeom>
            <a:avLst/>
            <a:gdLst>
              <a:gd name="connsiteX0" fmla="*/ 375915 w 545044"/>
              <a:gd name="connsiteY0" fmla="*/ 0 h 2941200"/>
              <a:gd name="connsiteX1" fmla="*/ 545044 w 545044"/>
              <a:gd name="connsiteY1" fmla="*/ 0 h 2941200"/>
              <a:gd name="connsiteX2" fmla="*/ 483531 w 545044"/>
              <a:gd name="connsiteY2" fmla="*/ 101253 h 2941200"/>
              <a:gd name="connsiteX3" fmla="*/ 136800 w 545044"/>
              <a:gd name="connsiteY3" fmla="*/ 1470600 h 2941200"/>
              <a:gd name="connsiteX4" fmla="*/ 483531 w 545044"/>
              <a:gd name="connsiteY4" fmla="*/ 2839947 h 2941200"/>
              <a:gd name="connsiteX5" fmla="*/ 545044 w 545044"/>
              <a:gd name="connsiteY5" fmla="*/ 2941200 h 2941200"/>
              <a:gd name="connsiteX6" fmla="*/ 375915 w 545044"/>
              <a:gd name="connsiteY6" fmla="*/ 2941200 h 2941200"/>
              <a:gd name="connsiteX7" fmla="*/ 0 w 545044"/>
              <a:gd name="connsiteY7" fmla="*/ 2565285 h 2941200"/>
              <a:gd name="connsiteX8" fmla="*/ 0 w 545044"/>
              <a:gd name="connsiteY8" fmla="*/ 375915 h 2941200"/>
              <a:gd name="connsiteX9" fmla="*/ 375915 w 545044"/>
              <a:gd name="connsiteY9" fmla="*/ 0 h 294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5044" h="2941200">
                <a:moveTo>
                  <a:pt x="375915" y="0"/>
                </a:moveTo>
                <a:lnTo>
                  <a:pt x="545044" y="0"/>
                </a:lnTo>
                <a:lnTo>
                  <a:pt x="483531" y="101253"/>
                </a:lnTo>
                <a:cubicBezTo>
                  <a:pt x="262405" y="508309"/>
                  <a:pt x="136800" y="974786"/>
                  <a:pt x="136800" y="1470600"/>
                </a:cubicBezTo>
                <a:cubicBezTo>
                  <a:pt x="136800" y="1966414"/>
                  <a:pt x="262405" y="2432891"/>
                  <a:pt x="483531" y="2839947"/>
                </a:cubicBezTo>
                <a:lnTo>
                  <a:pt x="545044" y="2941200"/>
                </a:lnTo>
                <a:lnTo>
                  <a:pt x="375915" y="2941200"/>
                </a:lnTo>
                <a:cubicBezTo>
                  <a:pt x="168303" y="2941200"/>
                  <a:pt x="0" y="2772897"/>
                  <a:pt x="0" y="2565285"/>
                </a:cubicBezTo>
                <a:lnTo>
                  <a:pt x="0" y="375915"/>
                </a:lnTo>
                <a:cubicBezTo>
                  <a:pt x="0" y="168303"/>
                  <a:pt x="168303" y="0"/>
                  <a:pt x="375915" y="0"/>
                </a:cubicBez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sp>
        <p:nvSpPr>
          <p:cNvPr id="26" name="جواب صحيح">
            <a:extLst>
              <a:ext uri="{FF2B5EF4-FFF2-40B4-BE49-F238E27FC236}">
                <a16:creationId xmlns:a16="http://schemas.microsoft.com/office/drawing/2014/main" id="{153A2515-7A2C-7388-E1F0-ACE131B15ADD}"/>
              </a:ext>
            </a:extLst>
          </p:cNvPr>
          <p:cNvSpPr/>
          <p:nvPr/>
        </p:nvSpPr>
        <p:spPr>
          <a:xfrm>
            <a:off x="3223200" y="5207400"/>
            <a:ext cx="5745600" cy="547200"/>
          </a:xfrm>
          <a:custGeom>
            <a:avLst/>
            <a:gdLst>
              <a:gd name="connsiteX0" fmla="*/ 83302 w 5745600"/>
              <a:gd name="connsiteY0" fmla="*/ 0 h 547200"/>
              <a:gd name="connsiteX1" fmla="*/ 5662298 w 5745600"/>
              <a:gd name="connsiteY1" fmla="*/ 0 h 547200"/>
              <a:gd name="connsiteX2" fmla="*/ 5687235 w 5745600"/>
              <a:gd name="connsiteY2" fmla="*/ 39255 h 547200"/>
              <a:gd name="connsiteX3" fmla="*/ 5745600 w 5745600"/>
              <a:gd name="connsiteY3" fmla="*/ 273600 h 547200"/>
              <a:gd name="connsiteX4" fmla="*/ 5687235 w 5745600"/>
              <a:gd name="connsiteY4" fmla="*/ 507945 h 547200"/>
              <a:gd name="connsiteX5" fmla="*/ 5662298 w 5745600"/>
              <a:gd name="connsiteY5" fmla="*/ 547200 h 547200"/>
              <a:gd name="connsiteX6" fmla="*/ 83302 w 5745600"/>
              <a:gd name="connsiteY6" fmla="*/ 547200 h 547200"/>
              <a:gd name="connsiteX7" fmla="*/ 58365 w 5745600"/>
              <a:gd name="connsiteY7" fmla="*/ 507945 h 547200"/>
              <a:gd name="connsiteX8" fmla="*/ 0 w 5745600"/>
              <a:gd name="connsiteY8" fmla="*/ 273600 h 547200"/>
              <a:gd name="connsiteX9" fmla="*/ 58365 w 5745600"/>
              <a:gd name="connsiteY9" fmla="*/ 39255 h 547200"/>
              <a:gd name="connsiteX10" fmla="*/ 83302 w 5745600"/>
              <a:gd name="connsiteY10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45600" h="547200">
                <a:moveTo>
                  <a:pt x="83302" y="0"/>
                </a:moveTo>
                <a:lnTo>
                  <a:pt x="5662298" y="0"/>
                </a:lnTo>
                <a:lnTo>
                  <a:pt x="5687235" y="39255"/>
                </a:lnTo>
                <a:cubicBezTo>
                  <a:pt x="5725503" y="114951"/>
                  <a:pt x="5745600" y="193326"/>
                  <a:pt x="5745600" y="273600"/>
                </a:cubicBezTo>
                <a:cubicBezTo>
                  <a:pt x="5745600" y="353875"/>
                  <a:pt x="5725503" y="432250"/>
                  <a:pt x="5687235" y="507945"/>
                </a:cubicBezTo>
                <a:lnTo>
                  <a:pt x="5662298" y="547200"/>
                </a:lnTo>
                <a:lnTo>
                  <a:pt x="83302" y="547200"/>
                </a:lnTo>
                <a:lnTo>
                  <a:pt x="58365" y="507945"/>
                </a:lnTo>
                <a:cubicBezTo>
                  <a:pt x="20097" y="432250"/>
                  <a:pt x="0" y="353875"/>
                  <a:pt x="0" y="273600"/>
                </a:cubicBezTo>
                <a:cubicBezTo>
                  <a:pt x="0" y="193326"/>
                  <a:pt x="20097" y="114951"/>
                  <a:pt x="58365" y="39255"/>
                </a:cubicBezTo>
                <a:lnTo>
                  <a:pt x="83302" y="0"/>
                </a:lnTo>
                <a:close/>
              </a:path>
            </a:pathLst>
          </a:custGeom>
          <a:solidFill>
            <a:srgbClr val="00642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JO" sz="2800" dirty="0">
                <a:solidFill>
                  <a:schemeClr val="bg1"/>
                </a:solidFill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cs typeface="AF_Najed" pitchFamily="2" charset="-78"/>
              </a:rPr>
              <a:t>قارة آسيا</a:t>
            </a:r>
          </a:p>
        </p:txBody>
      </p:sp>
      <p:sp>
        <p:nvSpPr>
          <p:cNvPr id="23" name="صحيح 1">
            <a:extLst>
              <a:ext uri="{FF2B5EF4-FFF2-40B4-BE49-F238E27FC236}">
                <a16:creationId xmlns:a16="http://schemas.microsoft.com/office/drawing/2014/main" id="{3685DC00-E367-FEE0-0BA7-D896DEBCD3B4}"/>
              </a:ext>
            </a:extLst>
          </p:cNvPr>
          <p:cNvSpPr/>
          <p:nvPr/>
        </p:nvSpPr>
        <p:spPr>
          <a:xfrm>
            <a:off x="8874612" y="5207400"/>
            <a:ext cx="220102" cy="547200"/>
          </a:xfrm>
          <a:custGeom>
            <a:avLst/>
            <a:gdLst>
              <a:gd name="connsiteX0" fmla="*/ 0 w 220102"/>
              <a:gd name="connsiteY0" fmla="*/ 0 h 547200"/>
              <a:gd name="connsiteX1" fmla="*/ 128900 w 220102"/>
              <a:gd name="connsiteY1" fmla="*/ 0 h 547200"/>
              <a:gd name="connsiteX2" fmla="*/ 220102 w 220102"/>
              <a:gd name="connsiteY2" fmla="*/ 91202 h 547200"/>
              <a:gd name="connsiteX3" fmla="*/ 220102 w 220102"/>
              <a:gd name="connsiteY3" fmla="*/ 455998 h 547200"/>
              <a:gd name="connsiteX4" fmla="*/ 128900 w 220102"/>
              <a:gd name="connsiteY4" fmla="*/ 547200 h 547200"/>
              <a:gd name="connsiteX5" fmla="*/ 0 w 220102"/>
              <a:gd name="connsiteY5" fmla="*/ 547200 h 547200"/>
              <a:gd name="connsiteX6" fmla="*/ 24937 w 220102"/>
              <a:gd name="connsiteY6" fmla="*/ 507945 h 547200"/>
              <a:gd name="connsiteX7" fmla="*/ 83302 w 220102"/>
              <a:gd name="connsiteY7" fmla="*/ 273600 h 547200"/>
              <a:gd name="connsiteX8" fmla="*/ 24937 w 220102"/>
              <a:gd name="connsiteY8" fmla="*/ 39255 h 547200"/>
              <a:gd name="connsiteX9" fmla="*/ 0 w 220102"/>
              <a:gd name="connsiteY9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102" h="547200">
                <a:moveTo>
                  <a:pt x="0" y="0"/>
                </a:moveTo>
                <a:lnTo>
                  <a:pt x="128900" y="0"/>
                </a:lnTo>
                <a:cubicBezTo>
                  <a:pt x="179269" y="0"/>
                  <a:pt x="220102" y="40833"/>
                  <a:pt x="220102" y="91202"/>
                </a:cubicBezTo>
                <a:lnTo>
                  <a:pt x="220102" y="455998"/>
                </a:lnTo>
                <a:cubicBezTo>
                  <a:pt x="220102" y="506367"/>
                  <a:pt x="179269" y="547200"/>
                  <a:pt x="128900" y="547200"/>
                </a:cubicBezTo>
                <a:lnTo>
                  <a:pt x="0" y="547200"/>
                </a:lnTo>
                <a:lnTo>
                  <a:pt x="24937" y="507945"/>
                </a:lnTo>
                <a:cubicBezTo>
                  <a:pt x="63205" y="432250"/>
                  <a:pt x="83302" y="353875"/>
                  <a:pt x="83302" y="273600"/>
                </a:cubicBezTo>
                <a:cubicBezTo>
                  <a:pt x="83302" y="193326"/>
                  <a:pt x="63205" y="114951"/>
                  <a:pt x="24937" y="39255"/>
                </a:cubicBezTo>
                <a:lnTo>
                  <a:pt x="0" y="0"/>
                </a:ln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sp>
        <p:nvSpPr>
          <p:cNvPr id="24" name="صحيح 2">
            <a:extLst>
              <a:ext uri="{FF2B5EF4-FFF2-40B4-BE49-F238E27FC236}">
                <a16:creationId xmlns:a16="http://schemas.microsoft.com/office/drawing/2014/main" id="{718B0EEE-7808-D2AA-59CF-C967F6A9EF88}"/>
              </a:ext>
            </a:extLst>
          </p:cNvPr>
          <p:cNvSpPr/>
          <p:nvPr/>
        </p:nvSpPr>
        <p:spPr>
          <a:xfrm>
            <a:off x="3097286" y="5207400"/>
            <a:ext cx="220102" cy="547200"/>
          </a:xfrm>
          <a:custGeom>
            <a:avLst/>
            <a:gdLst>
              <a:gd name="connsiteX0" fmla="*/ 91202 w 220102"/>
              <a:gd name="connsiteY0" fmla="*/ 0 h 547200"/>
              <a:gd name="connsiteX1" fmla="*/ 220102 w 220102"/>
              <a:gd name="connsiteY1" fmla="*/ 0 h 547200"/>
              <a:gd name="connsiteX2" fmla="*/ 195165 w 220102"/>
              <a:gd name="connsiteY2" fmla="*/ 39255 h 547200"/>
              <a:gd name="connsiteX3" fmla="*/ 136800 w 220102"/>
              <a:gd name="connsiteY3" fmla="*/ 273600 h 547200"/>
              <a:gd name="connsiteX4" fmla="*/ 195165 w 220102"/>
              <a:gd name="connsiteY4" fmla="*/ 507945 h 547200"/>
              <a:gd name="connsiteX5" fmla="*/ 220102 w 220102"/>
              <a:gd name="connsiteY5" fmla="*/ 547200 h 547200"/>
              <a:gd name="connsiteX6" fmla="*/ 91202 w 220102"/>
              <a:gd name="connsiteY6" fmla="*/ 547200 h 547200"/>
              <a:gd name="connsiteX7" fmla="*/ 0 w 220102"/>
              <a:gd name="connsiteY7" fmla="*/ 455998 h 547200"/>
              <a:gd name="connsiteX8" fmla="*/ 0 w 220102"/>
              <a:gd name="connsiteY8" fmla="*/ 91202 h 547200"/>
              <a:gd name="connsiteX9" fmla="*/ 91202 w 220102"/>
              <a:gd name="connsiteY9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102" h="547200">
                <a:moveTo>
                  <a:pt x="91202" y="0"/>
                </a:moveTo>
                <a:lnTo>
                  <a:pt x="220102" y="0"/>
                </a:lnTo>
                <a:lnTo>
                  <a:pt x="195165" y="39255"/>
                </a:lnTo>
                <a:cubicBezTo>
                  <a:pt x="156897" y="114951"/>
                  <a:pt x="136800" y="193326"/>
                  <a:pt x="136800" y="273600"/>
                </a:cubicBezTo>
                <a:cubicBezTo>
                  <a:pt x="136800" y="353875"/>
                  <a:pt x="156897" y="432250"/>
                  <a:pt x="195165" y="507945"/>
                </a:cubicBezTo>
                <a:lnTo>
                  <a:pt x="220102" y="547200"/>
                </a:lnTo>
                <a:lnTo>
                  <a:pt x="91202" y="547200"/>
                </a:lnTo>
                <a:cubicBezTo>
                  <a:pt x="40833" y="547200"/>
                  <a:pt x="0" y="506367"/>
                  <a:pt x="0" y="455998"/>
                </a:cubicBezTo>
                <a:lnTo>
                  <a:pt x="0" y="91202"/>
                </a:lnTo>
                <a:cubicBezTo>
                  <a:pt x="0" y="40833"/>
                  <a:pt x="40833" y="0"/>
                  <a:pt x="91202" y="0"/>
                </a:cubicBez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sp>
        <p:nvSpPr>
          <p:cNvPr id="28" name="جواب خطأ 1">
            <a:extLst>
              <a:ext uri="{FF2B5EF4-FFF2-40B4-BE49-F238E27FC236}">
                <a16:creationId xmlns:a16="http://schemas.microsoft.com/office/drawing/2014/main" id="{7C54DC08-335D-A09F-C5E3-BF718B37BD0B}"/>
              </a:ext>
            </a:extLst>
          </p:cNvPr>
          <p:cNvSpPr/>
          <p:nvPr/>
        </p:nvSpPr>
        <p:spPr>
          <a:xfrm>
            <a:off x="3223200" y="3839400"/>
            <a:ext cx="5745600" cy="547200"/>
          </a:xfrm>
          <a:custGeom>
            <a:avLst/>
            <a:gdLst>
              <a:gd name="connsiteX0" fmla="*/ 83302 w 5745600"/>
              <a:gd name="connsiteY0" fmla="*/ 0 h 547200"/>
              <a:gd name="connsiteX1" fmla="*/ 5662298 w 5745600"/>
              <a:gd name="connsiteY1" fmla="*/ 0 h 547200"/>
              <a:gd name="connsiteX2" fmla="*/ 5687235 w 5745600"/>
              <a:gd name="connsiteY2" fmla="*/ 39255 h 547200"/>
              <a:gd name="connsiteX3" fmla="*/ 5745600 w 5745600"/>
              <a:gd name="connsiteY3" fmla="*/ 273600 h 547200"/>
              <a:gd name="connsiteX4" fmla="*/ 5687235 w 5745600"/>
              <a:gd name="connsiteY4" fmla="*/ 507945 h 547200"/>
              <a:gd name="connsiteX5" fmla="*/ 5662298 w 5745600"/>
              <a:gd name="connsiteY5" fmla="*/ 547200 h 547200"/>
              <a:gd name="connsiteX6" fmla="*/ 83302 w 5745600"/>
              <a:gd name="connsiteY6" fmla="*/ 547200 h 547200"/>
              <a:gd name="connsiteX7" fmla="*/ 58365 w 5745600"/>
              <a:gd name="connsiteY7" fmla="*/ 507945 h 547200"/>
              <a:gd name="connsiteX8" fmla="*/ 0 w 5745600"/>
              <a:gd name="connsiteY8" fmla="*/ 273600 h 547200"/>
              <a:gd name="connsiteX9" fmla="*/ 58365 w 5745600"/>
              <a:gd name="connsiteY9" fmla="*/ 39255 h 547200"/>
              <a:gd name="connsiteX10" fmla="*/ 83302 w 5745600"/>
              <a:gd name="connsiteY10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45600" h="547200">
                <a:moveTo>
                  <a:pt x="83302" y="0"/>
                </a:moveTo>
                <a:lnTo>
                  <a:pt x="5662298" y="0"/>
                </a:lnTo>
                <a:lnTo>
                  <a:pt x="5687235" y="39255"/>
                </a:lnTo>
                <a:cubicBezTo>
                  <a:pt x="5725503" y="114951"/>
                  <a:pt x="5745600" y="193326"/>
                  <a:pt x="5745600" y="273600"/>
                </a:cubicBezTo>
                <a:cubicBezTo>
                  <a:pt x="5745600" y="353875"/>
                  <a:pt x="5725503" y="432250"/>
                  <a:pt x="5687235" y="507945"/>
                </a:cubicBezTo>
                <a:lnTo>
                  <a:pt x="5662298" y="547200"/>
                </a:lnTo>
                <a:lnTo>
                  <a:pt x="83302" y="547200"/>
                </a:lnTo>
                <a:lnTo>
                  <a:pt x="58365" y="507945"/>
                </a:lnTo>
                <a:cubicBezTo>
                  <a:pt x="20097" y="432250"/>
                  <a:pt x="0" y="353875"/>
                  <a:pt x="0" y="273600"/>
                </a:cubicBezTo>
                <a:cubicBezTo>
                  <a:pt x="0" y="193326"/>
                  <a:pt x="20097" y="114951"/>
                  <a:pt x="58365" y="39255"/>
                </a:cubicBezTo>
                <a:lnTo>
                  <a:pt x="83302" y="0"/>
                </a:lnTo>
                <a:close/>
              </a:path>
            </a:pathLst>
          </a:custGeom>
          <a:solidFill>
            <a:srgbClr val="00642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JO" sz="2800" dirty="0">
                <a:solidFill>
                  <a:schemeClr val="bg1"/>
                </a:solidFill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cs typeface="AF_Najed" pitchFamily="2" charset="-78"/>
              </a:rPr>
              <a:t>قارة أوروبا</a:t>
            </a:r>
          </a:p>
        </p:txBody>
      </p:sp>
      <p:sp>
        <p:nvSpPr>
          <p:cNvPr id="29" name="خطأ 1-1">
            <a:extLst>
              <a:ext uri="{FF2B5EF4-FFF2-40B4-BE49-F238E27FC236}">
                <a16:creationId xmlns:a16="http://schemas.microsoft.com/office/drawing/2014/main" id="{7CF0DBBD-1632-BC8B-336B-E54B07AB7674}"/>
              </a:ext>
            </a:extLst>
          </p:cNvPr>
          <p:cNvSpPr/>
          <p:nvPr/>
        </p:nvSpPr>
        <p:spPr>
          <a:xfrm>
            <a:off x="8874612" y="3839400"/>
            <a:ext cx="220102" cy="547200"/>
          </a:xfrm>
          <a:custGeom>
            <a:avLst/>
            <a:gdLst>
              <a:gd name="connsiteX0" fmla="*/ 0 w 220102"/>
              <a:gd name="connsiteY0" fmla="*/ 0 h 547200"/>
              <a:gd name="connsiteX1" fmla="*/ 128900 w 220102"/>
              <a:gd name="connsiteY1" fmla="*/ 0 h 547200"/>
              <a:gd name="connsiteX2" fmla="*/ 220102 w 220102"/>
              <a:gd name="connsiteY2" fmla="*/ 91202 h 547200"/>
              <a:gd name="connsiteX3" fmla="*/ 220102 w 220102"/>
              <a:gd name="connsiteY3" fmla="*/ 455998 h 547200"/>
              <a:gd name="connsiteX4" fmla="*/ 128900 w 220102"/>
              <a:gd name="connsiteY4" fmla="*/ 547200 h 547200"/>
              <a:gd name="connsiteX5" fmla="*/ 0 w 220102"/>
              <a:gd name="connsiteY5" fmla="*/ 547200 h 547200"/>
              <a:gd name="connsiteX6" fmla="*/ 24937 w 220102"/>
              <a:gd name="connsiteY6" fmla="*/ 507945 h 547200"/>
              <a:gd name="connsiteX7" fmla="*/ 83302 w 220102"/>
              <a:gd name="connsiteY7" fmla="*/ 273600 h 547200"/>
              <a:gd name="connsiteX8" fmla="*/ 24937 w 220102"/>
              <a:gd name="connsiteY8" fmla="*/ 39255 h 547200"/>
              <a:gd name="connsiteX9" fmla="*/ 0 w 220102"/>
              <a:gd name="connsiteY9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102" h="547200">
                <a:moveTo>
                  <a:pt x="0" y="0"/>
                </a:moveTo>
                <a:lnTo>
                  <a:pt x="128900" y="0"/>
                </a:lnTo>
                <a:cubicBezTo>
                  <a:pt x="179269" y="0"/>
                  <a:pt x="220102" y="40833"/>
                  <a:pt x="220102" y="91202"/>
                </a:cubicBezTo>
                <a:lnTo>
                  <a:pt x="220102" y="455998"/>
                </a:lnTo>
                <a:cubicBezTo>
                  <a:pt x="220102" y="506367"/>
                  <a:pt x="179269" y="547200"/>
                  <a:pt x="128900" y="547200"/>
                </a:cubicBezTo>
                <a:lnTo>
                  <a:pt x="0" y="547200"/>
                </a:lnTo>
                <a:lnTo>
                  <a:pt x="24937" y="507945"/>
                </a:lnTo>
                <a:cubicBezTo>
                  <a:pt x="63205" y="432250"/>
                  <a:pt x="83302" y="353875"/>
                  <a:pt x="83302" y="273600"/>
                </a:cubicBezTo>
                <a:cubicBezTo>
                  <a:pt x="83302" y="193326"/>
                  <a:pt x="63205" y="114951"/>
                  <a:pt x="24937" y="39255"/>
                </a:cubicBezTo>
                <a:lnTo>
                  <a:pt x="0" y="0"/>
                </a:ln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sp>
        <p:nvSpPr>
          <p:cNvPr id="30" name="خطأ 2-1">
            <a:extLst>
              <a:ext uri="{FF2B5EF4-FFF2-40B4-BE49-F238E27FC236}">
                <a16:creationId xmlns:a16="http://schemas.microsoft.com/office/drawing/2014/main" id="{86515A35-BC76-7837-F063-D1EDCF10C375}"/>
              </a:ext>
            </a:extLst>
          </p:cNvPr>
          <p:cNvSpPr/>
          <p:nvPr/>
        </p:nvSpPr>
        <p:spPr>
          <a:xfrm>
            <a:off x="3097286" y="3839400"/>
            <a:ext cx="220102" cy="547200"/>
          </a:xfrm>
          <a:custGeom>
            <a:avLst/>
            <a:gdLst>
              <a:gd name="connsiteX0" fmla="*/ 91202 w 220102"/>
              <a:gd name="connsiteY0" fmla="*/ 0 h 547200"/>
              <a:gd name="connsiteX1" fmla="*/ 220102 w 220102"/>
              <a:gd name="connsiteY1" fmla="*/ 0 h 547200"/>
              <a:gd name="connsiteX2" fmla="*/ 195165 w 220102"/>
              <a:gd name="connsiteY2" fmla="*/ 39255 h 547200"/>
              <a:gd name="connsiteX3" fmla="*/ 136800 w 220102"/>
              <a:gd name="connsiteY3" fmla="*/ 273600 h 547200"/>
              <a:gd name="connsiteX4" fmla="*/ 195165 w 220102"/>
              <a:gd name="connsiteY4" fmla="*/ 507945 h 547200"/>
              <a:gd name="connsiteX5" fmla="*/ 220102 w 220102"/>
              <a:gd name="connsiteY5" fmla="*/ 547200 h 547200"/>
              <a:gd name="connsiteX6" fmla="*/ 91202 w 220102"/>
              <a:gd name="connsiteY6" fmla="*/ 547200 h 547200"/>
              <a:gd name="connsiteX7" fmla="*/ 0 w 220102"/>
              <a:gd name="connsiteY7" fmla="*/ 455998 h 547200"/>
              <a:gd name="connsiteX8" fmla="*/ 0 w 220102"/>
              <a:gd name="connsiteY8" fmla="*/ 91202 h 547200"/>
              <a:gd name="connsiteX9" fmla="*/ 91202 w 220102"/>
              <a:gd name="connsiteY9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102" h="547200">
                <a:moveTo>
                  <a:pt x="91202" y="0"/>
                </a:moveTo>
                <a:lnTo>
                  <a:pt x="220102" y="0"/>
                </a:lnTo>
                <a:lnTo>
                  <a:pt x="195165" y="39255"/>
                </a:lnTo>
                <a:cubicBezTo>
                  <a:pt x="156897" y="114951"/>
                  <a:pt x="136800" y="193326"/>
                  <a:pt x="136800" y="273600"/>
                </a:cubicBezTo>
                <a:cubicBezTo>
                  <a:pt x="136800" y="353875"/>
                  <a:pt x="156897" y="432250"/>
                  <a:pt x="195165" y="507945"/>
                </a:cubicBezTo>
                <a:lnTo>
                  <a:pt x="220102" y="547200"/>
                </a:lnTo>
                <a:lnTo>
                  <a:pt x="91202" y="547200"/>
                </a:lnTo>
                <a:cubicBezTo>
                  <a:pt x="40833" y="547200"/>
                  <a:pt x="0" y="506367"/>
                  <a:pt x="0" y="455998"/>
                </a:cubicBezTo>
                <a:lnTo>
                  <a:pt x="0" y="91202"/>
                </a:lnTo>
                <a:cubicBezTo>
                  <a:pt x="0" y="40833"/>
                  <a:pt x="40833" y="0"/>
                  <a:pt x="91202" y="0"/>
                </a:cubicBez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sp>
        <p:nvSpPr>
          <p:cNvPr id="31" name="جواب خطأ 2">
            <a:extLst>
              <a:ext uri="{FF2B5EF4-FFF2-40B4-BE49-F238E27FC236}">
                <a16:creationId xmlns:a16="http://schemas.microsoft.com/office/drawing/2014/main" id="{21A1B915-12CB-8262-6D4E-9FA04BD182CD}"/>
              </a:ext>
            </a:extLst>
          </p:cNvPr>
          <p:cNvSpPr/>
          <p:nvPr/>
        </p:nvSpPr>
        <p:spPr>
          <a:xfrm>
            <a:off x="3223200" y="4523400"/>
            <a:ext cx="5745600" cy="547200"/>
          </a:xfrm>
          <a:custGeom>
            <a:avLst/>
            <a:gdLst>
              <a:gd name="connsiteX0" fmla="*/ 83302 w 5745600"/>
              <a:gd name="connsiteY0" fmla="*/ 0 h 547200"/>
              <a:gd name="connsiteX1" fmla="*/ 5662298 w 5745600"/>
              <a:gd name="connsiteY1" fmla="*/ 0 h 547200"/>
              <a:gd name="connsiteX2" fmla="*/ 5687235 w 5745600"/>
              <a:gd name="connsiteY2" fmla="*/ 39255 h 547200"/>
              <a:gd name="connsiteX3" fmla="*/ 5745600 w 5745600"/>
              <a:gd name="connsiteY3" fmla="*/ 273600 h 547200"/>
              <a:gd name="connsiteX4" fmla="*/ 5687235 w 5745600"/>
              <a:gd name="connsiteY4" fmla="*/ 507945 h 547200"/>
              <a:gd name="connsiteX5" fmla="*/ 5662298 w 5745600"/>
              <a:gd name="connsiteY5" fmla="*/ 547200 h 547200"/>
              <a:gd name="connsiteX6" fmla="*/ 83302 w 5745600"/>
              <a:gd name="connsiteY6" fmla="*/ 547200 h 547200"/>
              <a:gd name="connsiteX7" fmla="*/ 58365 w 5745600"/>
              <a:gd name="connsiteY7" fmla="*/ 507945 h 547200"/>
              <a:gd name="connsiteX8" fmla="*/ 0 w 5745600"/>
              <a:gd name="connsiteY8" fmla="*/ 273600 h 547200"/>
              <a:gd name="connsiteX9" fmla="*/ 58365 w 5745600"/>
              <a:gd name="connsiteY9" fmla="*/ 39255 h 547200"/>
              <a:gd name="connsiteX10" fmla="*/ 83302 w 5745600"/>
              <a:gd name="connsiteY10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45600" h="547200">
                <a:moveTo>
                  <a:pt x="83302" y="0"/>
                </a:moveTo>
                <a:lnTo>
                  <a:pt x="5662298" y="0"/>
                </a:lnTo>
                <a:lnTo>
                  <a:pt x="5687235" y="39255"/>
                </a:lnTo>
                <a:cubicBezTo>
                  <a:pt x="5725503" y="114951"/>
                  <a:pt x="5745600" y="193326"/>
                  <a:pt x="5745600" y="273600"/>
                </a:cubicBezTo>
                <a:cubicBezTo>
                  <a:pt x="5745600" y="353875"/>
                  <a:pt x="5725503" y="432250"/>
                  <a:pt x="5687235" y="507945"/>
                </a:cubicBezTo>
                <a:lnTo>
                  <a:pt x="5662298" y="547200"/>
                </a:lnTo>
                <a:lnTo>
                  <a:pt x="83302" y="547200"/>
                </a:lnTo>
                <a:lnTo>
                  <a:pt x="58365" y="507945"/>
                </a:lnTo>
                <a:cubicBezTo>
                  <a:pt x="20097" y="432250"/>
                  <a:pt x="0" y="353875"/>
                  <a:pt x="0" y="273600"/>
                </a:cubicBezTo>
                <a:cubicBezTo>
                  <a:pt x="0" y="193326"/>
                  <a:pt x="20097" y="114951"/>
                  <a:pt x="58365" y="39255"/>
                </a:cubicBezTo>
                <a:lnTo>
                  <a:pt x="83302" y="0"/>
                </a:lnTo>
                <a:close/>
              </a:path>
            </a:pathLst>
          </a:custGeom>
          <a:solidFill>
            <a:srgbClr val="00642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JO" sz="2800" dirty="0">
                <a:solidFill>
                  <a:schemeClr val="bg1"/>
                </a:solidFill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cs typeface="AF_Najed" pitchFamily="2" charset="-78"/>
              </a:rPr>
              <a:t>قارة أفريقيا</a:t>
            </a:r>
          </a:p>
        </p:txBody>
      </p:sp>
      <p:sp>
        <p:nvSpPr>
          <p:cNvPr id="32" name="خطأ 2-1">
            <a:extLst>
              <a:ext uri="{FF2B5EF4-FFF2-40B4-BE49-F238E27FC236}">
                <a16:creationId xmlns:a16="http://schemas.microsoft.com/office/drawing/2014/main" id="{76CFA7CD-3A82-8B3D-88CC-BED85FB96CE5}"/>
              </a:ext>
            </a:extLst>
          </p:cNvPr>
          <p:cNvSpPr/>
          <p:nvPr/>
        </p:nvSpPr>
        <p:spPr>
          <a:xfrm>
            <a:off x="8874612" y="4523400"/>
            <a:ext cx="220102" cy="547200"/>
          </a:xfrm>
          <a:custGeom>
            <a:avLst/>
            <a:gdLst>
              <a:gd name="connsiteX0" fmla="*/ 0 w 220102"/>
              <a:gd name="connsiteY0" fmla="*/ 0 h 547200"/>
              <a:gd name="connsiteX1" fmla="*/ 128900 w 220102"/>
              <a:gd name="connsiteY1" fmla="*/ 0 h 547200"/>
              <a:gd name="connsiteX2" fmla="*/ 220102 w 220102"/>
              <a:gd name="connsiteY2" fmla="*/ 91202 h 547200"/>
              <a:gd name="connsiteX3" fmla="*/ 220102 w 220102"/>
              <a:gd name="connsiteY3" fmla="*/ 455998 h 547200"/>
              <a:gd name="connsiteX4" fmla="*/ 128900 w 220102"/>
              <a:gd name="connsiteY4" fmla="*/ 547200 h 547200"/>
              <a:gd name="connsiteX5" fmla="*/ 0 w 220102"/>
              <a:gd name="connsiteY5" fmla="*/ 547200 h 547200"/>
              <a:gd name="connsiteX6" fmla="*/ 24937 w 220102"/>
              <a:gd name="connsiteY6" fmla="*/ 507945 h 547200"/>
              <a:gd name="connsiteX7" fmla="*/ 83302 w 220102"/>
              <a:gd name="connsiteY7" fmla="*/ 273600 h 547200"/>
              <a:gd name="connsiteX8" fmla="*/ 24937 w 220102"/>
              <a:gd name="connsiteY8" fmla="*/ 39255 h 547200"/>
              <a:gd name="connsiteX9" fmla="*/ 0 w 220102"/>
              <a:gd name="connsiteY9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102" h="547200">
                <a:moveTo>
                  <a:pt x="0" y="0"/>
                </a:moveTo>
                <a:lnTo>
                  <a:pt x="128900" y="0"/>
                </a:lnTo>
                <a:cubicBezTo>
                  <a:pt x="179269" y="0"/>
                  <a:pt x="220102" y="40833"/>
                  <a:pt x="220102" y="91202"/>
                </a:cubicBezTo>
                <a:lnTo>
                  <a:pt x="220102" y="455998"/>
                </a:lnTo>
                <a:cubicBezTo>
                  <a:pt x="220102" y="506367"/>
                  <a:pt x="179269" y="547200"/>
                  <a:pt x="128900" y="547200"/>
                </a:cubicBezTo>
                <a:lnTo>
                  <a:pt x="0" y="547200"/>
                </a:lnTo>
                <a:lnTo>
                  <a:pt x="24937" y="507945"/>
                </a:lnTo>
                <a:cubicBezTo>
                  <a:pt x="63205" y="432250"/>
                  <a:pt x="83302" y="353875"/>
                  <a:pt x="83302" y="273600"/>
                </a:cubicBezTo>
                <a:cubicBezTo>
                  <a:pt x="83302" y="193326"/>
                  <a:pt x="63205" y="114951"/>
                  <a:pt x="24937" y="39255"/>
                </a:cubicBezTo>
                <a:lnTo>
                  <a:pt x="0" y="0"/>
                </a:ln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 rtl="0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sp>
        <p:nvSpPr>
          <p:cNvPr id="33" name="خطأ 2-2">
            <a:extLst>
              <a:ext uri="{FF2B5EF4-FFF2-40B4-BE49-F238E27FC236}">
                <a16:creationId xmlns:a16="http://schemas.microsoft.com/office/drawing/2014/main" id="{BB33B4B4-857B-846E-8DEE-460EF454485C}"/>
              </a:ext>
            </a:extLst>
          </p:cNvPr>
          <p:cNvSpPr/>
          <p:nvPr/>
        </p:nvSpPr>
        <p:spPr>
          <a:xfrm>
            <a:off x="3097286" y="4523400"/>
            <a:ext cx="220102" cy="547200"/>
          </a:xfrm>
          <a:custGeom>
            <a:avLst/>
            <a:gdLst>
              <a:gd name="connsiteX0" fmla="*/ 91202 w 220102"/>
              <a:gd name="connsiteY0" fmla="*/ 0 h 547200"/>
              <a:gd name="connsiteX1" fmla="*/ 220102 w 220102"/>
              <a:gd name="connsiteY1" fmla="*/ 0 h 547200"/>
              <a:gd name="connsiteX2" fmla="*/ 195165 w 220102"/>
              <a:gd name="connsiteY2" fmla="*/ 39255 h 547200"/>
              <a:gd name="connsiteX3" fmla="*/ 136800 w 220102"/>
              <a:gd name="connsiteY3" fmla="*/ 273600 h 547200"/>
              <a:gd name="connsiteX4" fmla="*/ 195165 w 220102"/>
              <a:gd name="connsiteY4" fmla="*/ 507945 h 547200"/>
              <a:gd name="connsiteX5" fmla="*/ 220102 w 220102"/>
              <a:gd name="connsiteY5" fmla="*/ 547200 h 547200"/>
              <a:gd name="connsiteX6" fmla="*/ 91202 w 220102"/>
              <a:gd name="connsiteY6" fmla="*/ 547200 h 547200"/>
              <a:gd name="connsiteX7" fmla="*/ 0 w 220102"/>
              <a:gd name="connsiteY7" fmla="*/ 455998 h 547200"/>
              <a:gd name="connsiteX8" fmla="*/ 0 w 220102"/>
              <a:gd name="connsiteY8" fmla="*/ 91202 h 547200"/>
              <a:gd name="connsiteX9" fmla="*/ 91202 w 220102"/>
              <a:gd name="connsiteY9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102" h="547200">
                <a:moveTo>
                  <a:pt x="91202" y="0"/>
                </a:moveTo>
                <a:lnTo>
                  <a:pt x="220102" y="0"/>
                </a:lnTo>
                <a:lnTo>
                  <a:pt x="195165" y="39255"/>
                </a:lnTo>
                <a:cubicBezTo>
                  <a:pt x="156897" y="114951"/>
                  <a:pt x="136800" y="193326"/>
                  <a:pt x="136800" y="273600"/>
                </a:cubicBezTo>
                <a:cubicBezTo>
                  <a:pt x="136800" y="353875"/>
                  <a:pt x="156897" y="432250"/>
                  <a:pt x="195165" y="507945"/>
                </a:cubicBezTo>
                <a:lnTo>
                  <a:pt x="220102" y="547200"/>
                </a:lnTo>
                <a:lnTo>
                  <a:pt x="91202" y="547200"/>
                </a:lnTo>
                <a:cubicBezTo>
                  <a:pt x="40833" y="547200"/>
                  <a:pt x="0" y="506367"/>
                  <a:pt x="0" y="455998"/>
                </a:cubicBezTo>
                <a:lnTo>
                  <a:pt x="0" y="91202"/>
                </a:lnTo>
                <a:cubicBezTo>
                  <a:pt x="0" y="40833"/>
                  <a:pt x="40833" y="0"/>
                  <a:pt x="91202" y="0"/>
                </a:cubicBez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 rtl="0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grpSp>
        <p:nvGrpSpPr>
          <p:cNvPr id="43" name="التالي">
            <a:extLst>
              <a:ext uri="{FF2B5EF4-FFF2-40B4-BE49-F238E27FC236}">
                <a16:creationId xmlns:a16="http://schemas.microsoft.com/office/drawing/2014/main" id="{698892F5-A796-FEC8-61C8-7CB75C81E96B}"/>
              </a:ext>
            </a:extLst>
          </p:cNvPr>
          <p:cNvGrpSpPr/>
          <p:nvPr/>
        </p:nvGrpSpPr>
        <p:grpSpPr>
          <a:xfrm>
            <a:off x="5348680" y="6096600"/>
            <a:ext cx="1494641" cy="547200"/>
            <a:chOff x="5348680" y="6096600"/>
            <a:chExt cx="1494641" cy="547200"/>
          </a:xfrm>
        </p:grpSpPr>
        <p:sp>
          <p:nvSpPr>
            <p:cNvPr id="42" name="1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83496130-1444-43F7-ED35-7F2A2D832A43}"/>
                </a:ext>
              </a:extLst>
            </p:cNvPr>
            <p:cNvSpPr/>
            <p:nvPr/>
          </p:nvSpPr>
          <p:spPr>
            <a:xfrm>
              <a:off x="5446200" y="6096600"/>
              <a:ext cx="1299600" cy="547200"/>
            </a:xfrm>
            <a:custGeom>
              <a:avLst/>
              <a:gdLst>
                <a:gd name="connsiteX0" fmla="*/ 90128 w 1299600"/>
                <a:gd name="connsiteY0" fmla="*/ 0 h 547200"/>
                <a:gd name="connsiteX1" fmla="*/ 1209473 w 1299600"/>
                <a:gd name="connsiteY1" fmla="*/ 0 h 547200"/>
                <a:gd name="connsiteX2" fmla="*/ 1248536 w 1299600"/>
                <a:gd name="connsiteY2" fmla="*/ 60605 h 547200"/>
                <a:gd name="connsiteX3" fmla="*/ 1299600 w 1299600"/>
                <a:gd name="connsiteY3" fmla="*/ 273600 h 547200"/>
                <a:gd name="connsiteX4" fmla="*/ 1248536 w 1299600"/>
                <a:gd name="connsiteY4" fmla="*/ 486595 h 547200"/>
                <a:gd name="connsiteX5" fmla="*/ 1209473 w 1299600"/>
                <a:gd name="connsiteY5" fmla="*/ 547200 h 547200"/>
                <a:gd name="connsiteX6" fmla="*/ 90128 w 1299600"/>
                <a:gd name="connsiteY6" fmla="*/ 547200 h 547200"/>
                <a:gd name="connsiteX7" fmla="*/ 51064 w 1299600"/>
                <a:gd name="connsiteY7" fmla="*/ 486595 h 547200"/>
                <a:gd name="connsiteX8" fmla="*/ 0 w 1299600"/>
                <a:gd name="connsiteY8" fmla="*/ 273600 h 547200"/>
                <a:gd name="connsiteX9" fmla="*/ 51064 w 1299600"/>
                <a:gd name="connsiteY9" fmla="*/ 60605 h 547200"/>
                <a:gd name="connsiteX10" fmla="*/ 90128 w 1299600"/>
                <a:gd name="connsiteY10" fmla="*/ 0 h 54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99600" h="547200">
                  <a:moveTo>
                    <a:pt x="90128" y="0"/>
                  </a:moveTo>
                  <a:lnTo>
                    <a:pt x="1209473" y="0"/>
                  </a:lnTo>
                  <a:lnTo>
                    <a:pt x="1248536" y="60605"/>
                  </a:lnTo>
                  <a:cubicBezTo>
                    <a:pt x="1281417" y="126071"/>
                    <a:pt x="1299600" y="198048"/>
                    <a:pt x="1299600" y="273600"/>
                  </a:cubicBezTo>
                  <a:cubicBezTo>
                    <a:pt x="1299600" y="349153"/>
                    <a:pt x="1281417" y="421129"/>
                    <a:pt x="1248536" y="486595"/>
                  </a:cubicBezTo>
                  <a:lnTo>
                    <a:pt x="1209473" y="547200"/>
                  </a:lnTo>
                  <a:lnTo>
                    <a:pt x="90128" y="547200"/>
                  </a:lnTo>
                  <a:lnTo>
                    <a:pt x="51064" y="486595"/>
                  </a:lnTo>
                  <a:cubicBezTo>
                    <a:pt x="18183" y="421129"/>
                    <a:pt x="0" y="349153"/>
                    <a:pt x="0" y="273600"/>
                  </a:cubicBezTo>
                  <a:cubicBezTo>
                    <a:pt x="0" y="198048"/>
                    <a:pt x="18183" y="126071"/>
                    <a:pt x="51064" y="60605"/>
                  </a:cubicBezTo>
                  <a:lnTo>
                    <a:pt x="90128" y="0"/>
                  </a:lnTo>
                  <a:close/>
                </a:path>
              </a:pathLst>
            </a:custGeom>
            <a:solidFill>
              <a:srgbClr val="006424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r>
                <a:rPr lang="ar-JO" sz="2200" dirty="0">
                  <a:solidFill>
                    <a:schemeClr val="bg1"/>
                  </a:solidFill>
                  <a:effectLst>
                    <a:outerShdw blurRad="12700" dist="38100" dir="2700000" algn="tl">
                      <a:srgbClr val="000000">
                        <a:alpha val="43137"/>
                      </a:srgbClr>
                    </a:outerShdw>
                  </a:effectLst>
                  <a:cs typeface="AF_Najed" pitchFamily="2" charset="-78"/>
                </a:rPr>
                <a:t>التالي</a:t>
              </a:r>
            </a:p>
          </p:txBody>
        </p:sp>
        <p:sp>
          <p:nvSpPr>
            <p:cNvPr id="40" name="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8059A562-F793-6C4B-ED6E-D0E8585FF359}"/>
                </a:ext>
              </a:extLst>
            </p:cNvPr>
            <p:cNvSpPr/>
            <p:nvPr/>
          </p:nvSpPr>
          <p:spPr>
            <a:xfrm>
              <a:off x="5348680" y="6096600"/>
              <a:ext cx="192728" cy="547200"/>
            </a:xfrm>
            <a:custGeom>
              <a:avLst/>
              <a:gdLst>
                <a:gd name="connsiteX0" fmla="*/ 91202 w 192728"/>
                <a:gd name="connsiteY0" fmla="*/ 0 h 547200"/>
                <a:gd name="connsiteX1" fmla="*/ 192728 w 192728"/>
                <a:gd name="connsiteY1" fmla="*/ 0 h 547200"/>
                <a:gd name="connsiteX2" fmla="*/ 153664 w 192728"/>
                <a:gd name="connsiteY2" fmla="*/ 60605 h 547200"/>
                <a:gd name="connsiteX3" fmla="*/ 102600 w 192728"/>
                <a:gd name="connsiteY3" fmla="*/ 273600 h 547200"/>
                <a:gd name="connsiteX4" fmla="*/ 153664 w 192728"/>
                <a:gd name="connsiteY4" fmla="*/ 486595 h 547200"/>
                <a:gd name="connsiteX5" fmla="*/ 192728 w 192728"/>
                <a:gd name="connsiteY5" fmla="*/ 547200 h 547200"/>
                <a:gd name="connsiteX6" fmla="*/ 91202 w 192728"/>
                <a:gd name="connsiteY6" fmla="*/ 547200 h 547200"/>
                <a:gd name="connsiteX7" fmla="*/ 0 w 192728"/>
                <a:gd name="connsiteY7" fmla="*/ 455998 h 547200"/>
                <a:gd name="connsiteX8" fmla="*/ 0 w 192728"/>
                <a:gd name="connsiteY8" fmla="*/ 91202 h 547200"/>
                <a:gd name="connsiteX9" fmla="*/ 91202 w 192728"/>
                <a:gd name="connsiteY9" fmla="*/ 0 h 54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2728" h="547200">
                  <a:moveTo>
                    <a:pt x="91202" y="0"/>
                  </a:moveTo>
                  <a:lnTo>
                    <a:pt x="192728" y="0"/>
                  </a:lnTo>
                  <a:lnTo>
                    <a:pt x="153664" y="60605"/>
                  </a:lnTo>
                  <a:cubicBezTo>
                    <a:pt x="120783" y="126071"/>
                    <a:pt x="102600" y="198048"/>
                    <a:pt x="102600" y="273600"/>
                  </a:cubicBezTo>
                  <a:cubicBezTo>
                    <a:pt x="102600" y="349153"/>
                    <a:pt x="120783" y="421129"/>
                    <a:pt x="153664" y="486595"/>
                  </a:cubicBezTo>
                  <a:lnTo>
                    <a:pt x="192728" y="547200"/>
                  </a:lnTo>
                  <a:lnTo>
                    <a:pt x="91202" y="547200"/>
                  </a:lnTo>
                  <a:cubicBezTo>
                    <a:pt x="40833" y="547200"/>
                    <a:pt x="0" y="506367"/>
                    <a:pt x="0" y="455998"/>
                  </a:cubicBezTo>
                  <a:lnTo>
                    <a:pt x="0" y="91202"/>
                  </a:lnTo>
                  <a:cubicBezTo>
                    <a:pt x="0" y="40833"/>
                    <a:pt x="40833" y="0"/>
                    <a:pt x="91202" y="0"/>
                  </a:cubicBezTo>
                  <a:close/>
                </a:path>
              </a:pathLst>
            </a:custGeom>
            <a:solidFill>
              <a:srgbClr val="003D14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sz="2400">
                <a:solidFill>
                  <a:schemeClr val="bg1"/>
                </a:solidFill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cs typeface="AF_Najed" pitchFamily="2" charset="-78"/>
              </a:endParaRPr>
            </a:p>
          </p:txBody>
        </p:sp>
        <p:sp>
          <p:nvSpPr>
            <p:cNvPr id="39" name="3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44B0C642-C238-61BA-E6CD-355D0735D908}"/>
                </a:ext>
              </a:extLst>
            </p:cNvPr>
            <p:cNvSpPr/>
            <p:nvPr/>
          </p:nvSpPr>
          <p:spPr>
            <a:xfrm>
              <a:off x="6650594" y="6096600"/>
              <a:ext cx="192727" cy="547200"/>
            </a:xfrm>
            <a:custGeom>
              <a:avLst/>
              <a:gdLst>
                <a:gd name="connsiteX0" fmla="*/ 0 w 192727"/>
                <a:gd name="connsiteY0" fmla="*/ 0 h 547200"/>
                <a:gd name="connsiteX1" fmla="*/ 101525 w 192727"/>
                <a:gd name="connsiteY1" fmla="*/ 0 h 547200"/>
                <a:gd name="connsiteX2" fmla="*/ 192727 w 192727"/>
                <a:gd name="connsiteY2" fmla="*/ 91202 h 547200"/>
                <a:gd name="connsiteX3" fmla="*/ 192727 w 192727"/>
                <a:gd name="connsiteY3" fmla="*/ 455998 h 547200"/>
                <a:gd name="connsiteX4" fmla="*/ 101525 w 192727"/>
                <a:gd name="connsiteY4" fmla="*/ 547200 h 547200"/>
                <a:gd name="connsiteX5" fmla="*/ 0 w 192727"/>
                <a:gd name="connsiteY5" fmla="*/ 547200 h 547200"/>
                <a:gd name="connsiteX6" fmla="*/ 39063 w 192727"/>
                <a:gd name="connsiteY6" fmla="*/ 486595 h 547200"/>
                <a:gd name="connsiteX7" fmla="*/ 90127 w 192727"/>
                <a:gd name="connsiteY7" fmla="*/ 273600 h 547200"/>
                <a:gd name="connsiteX8" fmla="*/ 39063 w 192727"/>
                <a:gd name="connsiteY8" fmla="*/ 60605 h 547200"/>
                <a:gd name="connsiteX9" fmla="*/ 0 w 192727"/>
                <a:gd name="connsiteY9" fmla="*/ 0 h 54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2727" h="547200">
                  <a:moveTo>
                    <a:pt x="0" y="0"/>
                  </a:moveTo>
                  <a:lnTo>
                    <a:pt x="101525" y="0"/>
                  </a:lnTo>
                  <a:cubicBezTo>
                    <a:pt x="151894" y="0"/>
                    <a:pt x="192727" y="40833"/>
                    <a:pt x="192727" y="91202"/>
                  </a:cubicBezTo>
                  <a:lnTo>
                    <a:pt x="192727" y="455998"/>
                  </a:lnTo>
                  <a:cubicBezTo>
                    <a:pt x="192727" y="506367"/>
                    <a:pt x="151894" y="547200"/>
                    <a:pt x="101525" y="547200"/>
                  </a:cubicBezTo>
                  <a:lnTo>
                    <a:pt x="0" y="547200"/>
                  </a:lnTo>
                  <a:lnTo>
                    <a:pt x="39063" y="486595"/>
                  </a:lnTo>
                  <a:cubicBezTo>
                    <a:pt x="71944" y="421129"/>
                    <a:pt x="90127" y="349153"/>
                    <a:pt x="90127" y="273600"/>
                  </a:cubicBezTo>
                  <a:cubicBezTo>
                    <a:pt x="90127" y="198048"/>
                    <a:pt x="71944" y="126071"/>
                    <a:pt x="39063" y="6060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3D14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sz="2400">
                <a:solidFill>
                  <a:schemeClr val="bg1"/>
                </a:solidFill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cs typeface="AF_Najed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824722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السؤال">
            <a:extLst>
              <a:ext uri="{FF2B5EF4-FFF2-40B4-BE49-F238E27FC236}">
                <a16:creationId xmlns:a16="http://schemas.microsoft.com/office/drawing/2014/main" id="{BCA0F4ED-A7B3-6F32-F66C-C189B5A2632E}"/>
              </a:ext>
            </a:extLst>
          </p:cNvPr>
          <p:cNvSpPr/>
          <p:nvPr/>
        </p:nvSpPr>
        <p:spPr>
          <a:xfrm>
            <a:off x="3223200" y="556200"/>
            <a:ext cx="5745600" cy="2941200"/>
          </a:xfrm>
          <a:custGeom>
            <a:avLst/>
            <a:gdLst>
              <a:gd name="connsiteX0" fmla="*/ 408244 w 5745600"/>
              <a:gd name="connsiteY0" fmla="*/ 0 h 2941200"/>
              <a:gd name="connsiteX1" fmla="*/ 5337356 w 5745600"/>
              <a:gd name="connsiteY1" fmla="*/ 0 h 2941200"/>
              <a:gd name="connsiteX2" fmla="*/ 5398869 w 5745600"/>
              <a:gd name="connsiteY2" fmla="*/ 101253 h 2941200"/>
              <a:gd name="connsiteX3" fmla="*/ 5745600 w 5745600"/>
              <a:gd name="connsiteY3" fmla="*/ 1470600 h 2941200"/>
              <a:gd name="connsiteX4" fmla="*/ 5398869 w 5745600"/>
              <a:gd name="connsiteY4" fmla="*/ 2839947 h 2941200"/>
              <a:gd name="connsiteX5" fmla="*/ 5337356 w 5745600"/>
              <a:gd name="connsiteY5" fmla="*/ 2941200 h 2941200"/>
              <a:gd name="connsiteX6" fmla="*/ 408244 w 5745600"/>
              <a:gd name="connsiteY6" fmla="*/ 2941200 h 2941200"/>
              <a:gd name="connsiteX7" fmla="*/ 346731 w 5745600"/>
              <a:gd name="connsiteY7" fmla="*/ 2839947 h 2941200"/>
              <a:gd name="connsiteX8" fmla="*/ 0 w 5745600"/>
              <a:gd name="connsiteY8" fmla="*/ 1470600 h 2941200"/>
              <a:gd name="connsiteX9" fmla="*/ 346731 w 5745600"/>
              <a:gd name="connsiteY9" fmla="*/ 101253 h 2941200"/>
              <a:gd name="connsiteX10" fmla="*/ 408244 w 5745600"/>
              <a:gd name="connsiteY10" fmla="*/ 0 h 294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45600" h="2941200">
                <a:moveTo>
                  <a:pt x="408244" y="0"/>
                </a:moveTo>
                <a:lnTo>
                  <a:pt x="5337356" y="0"/>
                </a:lnTo>
                <a:lnTo>
                  <a:pt x="5398869" y="101253"/>
                </a:lnTo>
                <a:cubicBezTo>
                  <a:pt x="5619995" y="508309"/>
                  <a:pt x="5745600" y="974786"/>
                  <a:pt x="5745600" y="1470600"/>
                </a:cubicBezTo>
                <a:cubicBezTo>
                  <a:pt x="5745600" y="1966414"/>
                  <a:pt x="5619995" y="2432891"/>
                  <a:pt x="5398869" y="2839947"/>
                </a:cubicBezTo>
                <a:lnTo>
                  <a:pt x="5337356" y="2941200"/>
                </a:lnTo>
                <a:lnTo>
                  <a:pt x="408244" y="2941200"/>
                </a:lnTo>
                <a:lnTo>
                  <a:pt x="346731" y="2839947"/>
                </a:lnTo>
                <a:cubicBezTo>
                  <a:pt x="125605" y="2432891"/>
                  <a:pt x="0" y="1966414"/>
                  <a:pt x="0" y="1470600"/>
                </a:cubicBezTo>
                <a:cubicBezTo>
                  <a:pt x="0" y="974786"/>
                  <a:pt x="125605" y="508309"/>
                  <a:pt x="346731" y="101253"/>
                </a:cubicBezTo>
                <a:lnTo>
                  <a:pt x="408244" y="0"/>
                </a:lnTo>
                <a:close/>
              </a:path>
            </a:pathLst>
          </a:custGeom>
          <a:solidFill>
            <a:srgbClr val="00642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JO" sz="3200" dirty="0">
                <a:solidFill>
                  <a:schemeClr val="bg1"/>
                </a:solidFill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cs typeface="AF_Najed" pitchFamily="2" charset="-78"/>
              </a:rPr>
              <a:t>كم تبلغ </a:t>
            </a:r>
            <a:r>
              <a:rPr lang="ar-JO" sz="3200">
                <a:solidFill>
                  <a:schemeClr val="bg1"/>
                </a:solidFill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cs typeface="AF_Najed" pitchFamily="2" charset="-78"/>
              </a:rPr>
              <a:t>مساحة المملكة العربية السعودية؟</a:t>
            </a:r>
            <a:endParaRPr lang="ar-JO" sz="3200" dirty="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sp>
        <p:nvSpPr>
          <p:cNvPr id="12" name="السؤال 1">
            <a:extLst>
              <a:ext uri="{FF2B5EF4-FFF2-40B4-BE49-F238E27FC236}">
                <a16:creationId xmlns:a16="http://schemas.microsoft.com/office/drawing/2014/main" id="{744BD38D-63A6-C9E6-072D-DC2B6876C308}"/>
              </a:ext>
            </a:extLst>
          </p:cNvPr>
          <p:cNvSpPr/>
          <p:nvPr/>
        </p:nvSpPr>
        <p:spPr>
          <a:xfrm>
            <a:off x="8549670" y="556200"/>
            <a:ext cx="545044" cy="2941200"/>
          </a:xfrm>
          <a:custGeom>
            <a:avLst/>
            <a:gdLst>
              <a:gd name="connsiteX0" fmla="*/ 0 w 545044"/>
              <a:gd name="connsiteY0" fmla="*/ 0 h 2941200"/>
              <a:gd name="connsiteX1" fmla="*/ 169129 w 545044"/>
              <a:gd name="connsiteY1" fmla="*/ 0 h 2941200"/>
              <a:gd name="connsiteX2" fmla="*/ 545044 w 545044"/>
              <a:gd name="connsiteY2" fmla="*/ 375915 h 2941200"/>
              <a:gd name="connsiteX3" fmla="*/ 545044 w 545044"/>
              <a:gd name="connsiteY3" fmla="*/ 2565285 h 2941200"/>
              <a:gd name="connsiteX4" fmla="*/ 169129 w 545044"/>
              <a:gd name="connsiteY4" fmla="*/ 2941200 h 2941200"/>
              <a:gd name="connsiteX5" fmla="*/ 0 w 545044"/>
              <a:gd name="connsiteY5" fmla="*/ 2941200 h 2941200"/>
              <a:gd name="connsiteX6" fmla="*/ 61513 w 545044"/>
              <a:gd name="connsiteY6" fmla="*/ 2839947 h 2941200"/>
              <a:gd name="connsiteX7" fmla="*/ 408244 w 545044"/>
              <a:gd name="connsiteY7" fmla="*/ 1470600 h 2941200"/>
              <a:gd name="connsiteX8" fmla="*/ 61513 w 545044"/>
              <a:gd name="connsiteY8" fmla="*/ 101253 h 2941200"/>
              <a:gd name="connsiteX9" fmla="*/ 0 w 545044"/>
              <a:gd name="connsiteY9" fmla="*/ 0 h 294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5044" h="2941200">
                <a:moveTo>
                  <a:pt x="0" y="0"/>
                </a:moveTo>
                <a:lnTo>
                  <a:pt x="169129" y="0"/>
                </a:lnTo>
                <a:cubicBezTo>
                  <a:pt x="376741" y="0"/>
                  <a:pt x="545044" y="168303"/>
                  <a:pt x="545044" y="375915"/>
                </a:cubicBezTo>
                <a:lnTo>
                  <a:pt x="545044" y="2565285"/>
                </a:lnTo>
                <a:cubicBezTo>
                  <a:pt x="545044" y="2772897"/>
                  <a:pt x="376741" y="2941200"/>
                  <a:pt x="169129" y="2941200"/>
                </a:cubicBezTo>
                <a:lnTo>
                  <a:pt x="0" y="2941200"/>
                </a:lnTo>
                <a:lnTo>
                  <a:pt x="61513" y="2839947"/>
                </a:lnTo>
                <a:cubicBezTo>
                  <a:pt x="282639" y="2432891"/>
                  <a:pt x="408244" y="1966414"/>
                  <a:pt x="408244" y="1470600"/>
                </a:cubicBezTo>
                <a:cubicBezTo>
                  <a:pt x="408244" y="974786"/>
                  <a:pt x="282639" y="508309"/>
                  <a:pt x="61513" y="101253"/>
                </a:cubicBezTo>
                <a:lnTo>
                  <a:pt x="0" y="0"/>
                </a:ln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sp>
        <p:nvSpPr>
          <p:cNvPr id="13" name="السؤال 2">
            <a:extLst>
              <a:ext uri="{FF2B5EF4-FFF2-40B4-BE49-F238E27FC236}">
                <a16:creationId xmlns:a16="http://schemas.microsoft.com/office/drawing/2014/main" id="{904549FD-B59F-D08D-B69A-56F284057D68}"/>
              </a:ext>
            </a:extLst>
          </p:cNvPr>
          <p:cNvSpPr/>
          <p:nvPr/>
        </p:nvSpPr>
        <p:spPr>
          <a:xfrm>
            <a:off x="3097286" y="556200"/>
            <a:ext cx="545044" cy="2941200"/>
          </a:xfrm>
          <a:custGeom>
            <a:avLst/>
            <a:gdLst>
              <a:gd name="connsiteX0" fmla="*/ 375915 w 545044"/>
              <a:gd name="connsiteY0" fmla="*/ 0 h 2941200"/>
              <a:gd name="connsiteX1" fmla="*/ 545044 w 545044"/>
              <a:gd name="connsiteY1" fmla="*/ 0 h 2941200"/>
              <a:gd name="connsiteX2" fmla="*/ 483531 w 545044"/>
              <a:gd name="connsiteY2" fmla="*/ 101253 h 2941200"/>
              <a:gd name="connsiteX3" fmla="*/ 136800 w 545044"/>
              <a:gd name="connsiteY3" fmla="*/ 1470600 h 2941200"/>
              <a:gd name="connsiteX4" fmla="*/ 483531 w 545044"/>
              <a:gd name="connsiteY4" fmla="*/ 2839947 h 2941200"/>
              <a:gd name="connsiteX5" fmla="*/ 545044 w 545044"/>
              <a:gd name="connsiteY5" fmla="*/ 2941200 h 2941200"/>
              <a:gd name="connsiteX6" fmla="*/ 375915 w 545044"/>
              <a:gd name="connsiteY6" fmla="*/ 2941200 h 2941200"/>
              <a:gd name="connsiteX7" fmla="*/ 0 w 545044"/>
              <a:gd name="connsiteY7" fmla="*/ 2565285 h 2941200"/>
              <a:gd name="connsiteX8" fmla="*/ 0 w 545044"/>
              <a:gd name="connsiteY8" fmla="*/ 375915 h 2941200"/>
              <a:gd name="connsiteX9" fmla="*/ 375915 w 545044"/>
              <a:gd name="connsiteY9" fmla="*/ 0 h 294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5044" h="2941200">
                <a:moveTo>
                  <a:pt x="375915" y="0"/>
                </a:moveTo>
                <a:lnTo>
                  <a:pt x="545044" y="0"/>
                </a:lnTo>
                <a:lnTo>
                  <a:pt x="483531" y="101253"/>
                </a:lnTo>
                <a:cubicBezTo>
                  <a:pt x="262405" y="508309"/>
                  <a:pt x="136800" y="974786"/>
                  <a:pt x="136800" y="1470600"/>
                </a:cubicBezTo>
                <a:cubicBezTo>
                  <a:pt x="136800" y="1966414"/>
                  <a:pt x="262405" y="2432891"/>
                  <a:pt x="483531" y="2839947"/>
                </a:cubicBezTo>
                <a:lnTo>
                  <a:pt x="545044" y="2941200"/>
                </a:lnTo>
                <a:lnTo>
                  <a:pt x="375915" y="2941200"/>
                </a:lnTo>
                <a:cubicBezTo>
                  <a:pt x="168303" y="2941200"/>
                  <a:pt x="0" y="2772897"/>
                  <a:pt x="0" y="2565285"/>
                </a:cubicBezTo>
                <a:lnTo>
                  <a:pt x="0" y="375915"/>
                </a:lnTo>
                <a:cubicBezTo>
                  <a:pt x="0" y="168303"/>
                  <a:pt x="168303" y="0"/>
                  <a:pt x="375915" y="0"/>
                </a:cubicBez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sp>
        <p:nvSpPr>
          <p:cNvPr id="26" name="جواب صحيح">
            <a:extLst>
              <a:ext uri="{FF2B5EF4-FFF2-40B4-BE49-F238E27FC236}">
                <a16:creationId xmlns:a16="http://schemas.microsoft.com/office/drawing/2014/main" id="{153A2515-7A2C-7388-E1F0-ACE131B15ADD}"/>
              </a:ext>
            </a:extLst>
          </p:cNvPr>
          <p:cNvSpPr/>
          <p:nvPr/>
        </p:nvSpPr>
        <p:spPr>
          <a:xfrm>
            <a:off x="3223200" y="3839400"/>
            <a:ext cx="5745600" cy="547200"/>
          </a:xfrm>
          <a:custGeom>
            <a:avLst/>
            <a:gdLst>
              <a:gd name="connsiteX0" fmla="*/ 83302 w 5745600"/>
              <a:gd name="connsiteY0" fmla="*/ 0 h 547200"/>
              <a:gd name="connsiteX1" fmla="*/ 5662298 w 5745600"/>
              <a:gd name="connsiteY1" fmla="*/ 0 h 547200"/>
              <a:gd name="connsiteX2" fmla="*/ 5687235 w 5745600"/>
              <a:gd name="connsiteY2" fmla="*/ 39255 h 547200"/>
              <a:gd name="connsiteX3" fmla="*/ 5745600 w 5745600"/>
              <a:gd name="connsiteY3" fmla="*/ 273600 h 547200"/>
              <a:gd name="connsiteX4" fmla="*/ 5687235 w 5745600"/>
              <a:gd name="connsiteY4" fmla="*/ 507945 h 547200"/>
              <a:gd name="connsiteX5" fmla="*/ 5662298 w 5745600"/>
              <a:gd name="connsiteY5" fmla="*/ 547200 h 547200"/>
              <a:gd name="connsiteX6" fmla="*/ 83302 w 5745600"/>
              <a:gd name="connsiteY6" fmla="*/ 547200 h 547200"/>
              <a:gd name="connsiteX7" fmla="*/ 58365 w 5745600"/>
              <a:gd name="connsiteY7" fmla="*/ 507945 h 547200"/>
              <a:gd name="connsiteX8" fmla="*/ 0 w 5745600"/>
              <a:gd name="connsiteY8" fmla="*/ 273600 h 547200"/>
              <a:gd name="connsiteX9" fmla="*/ 58365 w 5745600"/>
              <a:gd name="connsiteY9" fmla="*/ 39255 h 547200"/>
              <a:gd name="connsiteX10" fmla="*/ 83302 w 5745600"/>
              <a:gd name="connsiteY10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45600" h="547200">
                <a:moveTo>
                  <a:pt x="83302" y="0"/>
                </a:moveTo>
                <a:lnTo>
                  <a:pt x="5662298" y="0"/>
                </a:lnTo>
                <a:lnTo>
                  <a:pt x="5687235" y="39255"/>
                </a:lnTo>
                <a:cubicBezTo>
                  <a:pt x="5725503" y="114951"/>
                  <a:pt x="5745600" y="193326"/>
                  <a:pt x="5745600" y="273600"/>
                </a:cubicBezTo>
                <a:cubicBezTo>
                  <a:pt x="5745600" y="353875"/>
                  <a:pt x="5725503" y="432250"/>
                  <a:pt x="5687235" y="507945"/>
                </a:cubicBezTo>
                <a:lnTo>
                  <a:pt x="5662298" y="547200"/>
                </a:lnTo>
                <a:lnTo>
                  <a:pt x="83302" y="547200"/>
                </a:lnTo>
                <a:lnTo>
                  <a:pt x="58365" y="507945"/>
                </a:lnTo>
                <a:cubicBezTo>
                  <a:pt x="20097" y="432250"/>
                  <a:pt x="0" y="353875"/>
                  <a:pt x="0" y="273600"/>
                </a:cubicBezTo>
                <a:cubicBezTo>
                  <a:pt x="0" y="193326"/>
                  <a:pt x="20097" y="114951"/>
                  <a:pt x="58365" y="39255"/>
                </a:cubicBezTo>
                <a:lnTo>
                  <a:pt x="83302" y="0"/>
                </a:lnTo>
                <a:close/>
              </a:path>
            </a:pathLst>
          </a:custGeom>
          <a:solidFill>
            <a:srgbClr val="00642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JO" sz="2800" dirty="0">
                <a:solidFill>
                  <a:schemeClr val="bg1"/>
                </a:solidFill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cs typeface="AF_Najed" pitchFamily="2" charset="-78"/>
              </a:rPr>
              <a:t>2.15 مليون كيلومتر مربع</a:t>
            </a:r>
          </a:p>
        </p:txBody>
      </p:sp>
      <p:sp>
        <p:nvSpPr>
          <p:cNvPr id="23" name="صحيح 1">
            <a:extLst>
              <a:ext uri="{FF2B5EF4-FFF2-40B4-BE49-F238E27FC236}">
                <a16:creationId xmlns:a16="http://schemas.microsoft.com/office/drawing/2014/main" id="{3685DC00-E367-FEE0-0BA7-D896DEBCD3B4}"/>
              </a:ext>
            </a:extLst>
          </p:cNvPr>
          <p:cNvSpPr/>
          <p:nvPr/>
        </p:nvSpPr>
        <p:spPr>
          <a:xfrm>
            <a:off x="8874612" y="3839400"/>
            <a:ext cx="220102" cy="547200"/>
          </a:xfrm>
          <a:custGeom>
            <a:avLst/>
            <a:gdLst>
              <a:gd name="connsiteX0" fmla="*/ 0 w 220102"/>
              <a:gd name="connsiteY0" fmla="*/ 0 h 547200"/>
              <a:gd name="connsiteX1" fmla="*/ 128900 w 220102"/>
              <a:gd name="connsiteY1" fmla="*/ 0 h 547200"/>
              <a:gd name="connsiteX2" fmla="*/ 220102 w 220102"/>
              <a:gd name="connsiteY2" fmla="*/ 91202 h 547200"/>
              <a:gd name="connsiteX3" fmla="*/ 220102 w 220102"/>
              <a:gd name="connsiteY3" fmla="*/ 455998 h 547200"/>
              <a:gd name="connsiteX4" fmla="*/ 128900 w 220102"/>
              <a:gd name="connsiteY4" fmla="*/ 547200 h 547200"/>
              <a:gd name="connsiteX5" fmla="*/ 0 w 220102"/>
              <a:gd name="connsiteY5" fmla="*/ 547200 h 547200"/>
              <a:gd name="connsiteX6" fmla="*/ 24937 w 220102"/>
              <a:gd name="connsiteY6" fmla="*/ 507945 h 547200"/>
              <a:gd name="connsiteX7" fmla="*/ 83302 w 220102"/>
              <a:gd name="connsiteY7" fmla="*/ 273600 h 547200"/>
              <a:gd name="connsiteX8" fmla="*/ 24937 w 220102"/>
              <a:gd name="connsiteY8" fmla="*/ 39255 h 547200"/>
              <a:gd name="connsiteX9" fmla="*/ 0 w 220102"/>
              <a:gd name="connsiteY9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102" h="547200">
                <a:moveTo>
                  <a:pt x="0" y="0"/>
                </a:moveTo>
                <a:lnTo>
                  <a:pt x="128900" y="0"/>
                </a:lnTo>
                <a:cubicBezTo>
                  <a:pt x="179269" y="0"/>
                  <a:pt x="220102" y="40833"/>
                  <a:pt x="220102" y="91202"/>
                </a:cubicBezTo>
                <a:lnTo>
                  <a:pt x="220102" y="455998"/>
                </a:lnTo>
                <a:cubicBezTo>
                  <a:pt x="220102" y="506367"/>
                  <a:pt x="179269" y="547200"/>
                  <a:pt x="128900" y="547200"/>
                </a:cubicBezTo>
                <a:lnTo>
                  <a:pt x="0" y="547200"/>
                </a:lnTo>
                <a:lnTo>
                  <a:pt x="24937" y="507945"/>
                </a:lnTo>
                <a:cubicBezTo>
                  <a:pt x="63205" y="432250"/>
                  <a:pt x="83302" y="353875"/>
                  <a:pt x="83302" y="273600"/>
                </a:cubicBezTo>
                <a:cubicBezTo>
                  <a:pt x="83302" y="193326"/>
                  <a:pt x="63205" y="114951"/>
                  <a:pt x="24937" y="39255"/>
                </a:cubicBezTo>
                <a:lnTo>
                  <a:pt x="0" y="0"/>
                </a:ln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sp>
        <p:nvSpPr>
          <p:cNvPr id="24" name="صحيح 2">
            <a:extLst>
              <a:ext uri="{FF2B5EF4-FFF2-40B4-BE49-F238E27FC236}">
                <a16:creationId xmlns:a16="http://schemas.microsoft.com/office/drawing/2014/main" id="{718B0EEE-7808-D2AA-59CF-C967F6A9EF88}"/>
              </a:ext>
            </a:extLst>
          </p:cNvPr>
          <p:cNvSpPr/>
          <p:nvPr/>
        </p:nvSpPr>
        <p:spPr>
          <a:xfrm>
            <a:off x="3097286" y="3839400"/>
            <a:ext cx="220102" cy="547200"/>
          </a:xfrm>
          <a:custGeom>
            <a:avLst/>
            <a:gdLst>
              <a:gd name="connsiteX0" fmla="*/ 91202 w 220102"/>
              <a:gd name="connsiteY0" fmla="*/ 0 h 547200"/>
              <a:gd name="connsiteX1" fmla="*/ 220102 w 220102"/>
              <a:gd name="connsiteY1" fmla="*/ 0 h 547200"/>
              <a:gd name="connsiteX2" fmla="*/ 195165 w 220102"/>
              <a:gd name="connsiteY2" fmla="*/ 39255 h 547200"/>
              <a:gd name="connsiteX3" fmla="*/ 136800 w 220102"/>
              <a:gd name="connsiteY3" fmla="*/ 273600 h 547200"/>
              <a:gd name="connsiteX4" fmla="*/ 195165 w 220102"/>
              <a:gd name="connsiteY4" fmla="*/ 507945 h 547200"/>
              <a:gd name="connsiteX5" fmla="*/ 220102 w 220102"/>
              <a:gd name="connsiteY5" fmla="*/ 547200 h 547200"/>
              <a:gd name="connsiteX6" fmla="*/ 91202 w 220102"/>
              <a:gd name="connsiteY6" fmla="*/ 547200 h 547200"/>
              <a:gd name="connsiteX7" fmla="*/ 0 w 220102"/>
              <a:gd name="connsiteY7" fmla="*/ 455998 h 547200"/>
              <a:gd name="connsiteX8" fmla="*/ 0 w 220102"/>
              <a:gd name="connsiteY8" fmla="*/ 91202 h 547200"/>
              <a:gd name="connsiteX9" fmla="*/ 91202 w 220102"/>
              <a:gd name="connsiteY9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102" h="547200">
                <a:moveTo>
                  <a:pt x="91202" y="0"/>
                </a:moveTo>
                <a:lnTo>
                  <a:pt x="220102" y="0"/>
                </a:lnTo>
                <a:lnTo>
                  <a:pt x="195165" y="39255"/>
                </a:lnTo>
                <a:cubicBezTo>
                  <a:pt x="156897" y="114951"/>
                  <a:pt x="136800" y="193326"/>
                  <a:pt x="136800" y="273600"/>
                </a:cubicBezTo>
                <a:cubicBezTo>
                  <a:pt x="136800" y="353875"/>
                  <a:pt x="156897" y="432250"/>
                  <a:pt x="195165" y="507945"/>
                </a:cubicBezTo>
                <a:lnTo>
                  <a:pt x="220102" y="547200"/>
                </a:lnTo>
                <a:lnTo>
                  <a:pt x="91202" y="547200"/>
                </a:lnTo>
                <a:cubicBezTo>
                  <a:pt x="40833" y="547200"/>
                  <a:pt x="0" y="506367"/>
                  <a:pt x="0" y="455998"/>
                </a:cubicBezTo>
                <a:lnTo>
                  <a:pt x="0" y="91202"/>
                </a:lnTo>
                <a:cubicBezTo>
                  <a:pt x="0" y="40833"/>
                  <a:pt x="40833" y="0"/>
                  <a:pt x="91202" y="0"/>
                </a:cubicBez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sp>
        <p:nvSpPr>
          <p:cNvPr id="28" name="جواب خطأ 1">
            <a:extLst>
              <a:ext uri="{FF2B5EF4-FFF2-40B4-BE49-F238E27FC236}">
                <a16:creationId xmlns:a16="http://schemas.microsoft.com/office/drawing/2014/main" id="{7C54DC08-335D-A09F-C5E3-BF718B37BD0B}"/>
              </a:ext>
            </a:extLst>
          </p:cNvPr>
          <p:cNvSpPr/>
          <p:nvPr/>
        </p:nvSpPr>
        <p:spPr>
          <a:xfrm>
            <a:off x="3223200" y="4523400"/>
            <a:ext cx="5745600" cy="547200"/>
          </a:xfrm>
          <a:custGeom>
            <a:avLst/>
            <a:gdLst>
              <a:gd name="connsiteX0" fmla="*/ 83302 w 5745600"/>
              <a:gd name="connsiteY0" fmla="*/ 0 h 547200"/>
              <a:gd name="connsiteX1" fmla="*/ 5662298 w 5745600"/>
              <a:gd name="connsiteY1" fmla="*/ 0 h 547200"/>
              <a:gd name="connsiteX2" fmla="*/ 5687235 w 5745600"/>
              <a:gd name="connsiteY2" fmla="*/ 39255 h 547200"/>
              <a:gd name="connsiteX3" fmla="*/ 5745600 w 5745600"/>
              <a:gd name="connsiteY3" fmla="*/ 273600 h 547200"/>
              <a:gd name="connsiteX4" fmla="*/ 5687235 w 5745600"/>
              <a:gd name="connsiteY4" fmla="*/ 507945 h 547200"/>
              <a:gd name="connsiteX5" fmla="*/ 5662298 w 5745600"/>
              <a:gd name="connsiteY5" fmla="*/ 547200 h 547200"/>
              <a:gd name="connsiteX6" fmla="*/ 83302 w 5745600"/>
              <a:gd name="connsiteY6" fmla="*/ 547200 h 547200"/>
              <a:gd name="connsiteX7" fmla="*/ 58365 w 5745600"/>
              <a:gd name="connsiteY7" fmla="*/ 507945 h 547200"/>
              <a:gd name="connsiteX8" fmla="*/ 0 w 5745600"/>
              <a:gd name="connsiteY8" fmla="*/ 273600 h 547200"/>
              <a:gd name="connsiteX9" fmla="*/ 58365 w 5745600"/>
              <a:gd name="connsiteY9" fmla="*/ 39255 h 547200"/>
              <a:gd name="connsiteX10" fmla="*/ 83302 w 5745600"/>
              <a:gd name="connsiteY10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45600" h="547200">
                <a:moveTo>
                  <a:pt x="83302" y="0"/>
                </a:moveTo>
                <a:lnTo>
                  <a:pt x="5662298" y="0"/>
                </a:lnTo>
                <a:lnTo>
                  <a:pt x="5687235" y="39255"/>
                </a:lnTo>
                <a:cubicBezTo>
                  <a:pt x="5725503" y="114951"/>
                  <a:pt x="5745600" y="193326"/>
                  <a:pt x="5745600" y="273600"/>
                </a:cubicBezTo>
                <a:cubicBezTo>
                  <a:pt x="5745600" y="353875"/>
                  <a:pt x="5725503" y="432250"/>
                  <a:pt x="5687235" y="507945"/>
                </a:cubicBezTo>
                <a:lnTo>
                  <a:pt x="5662298" y="547200"/>
                </a:lnTo>
                <a:lnTo>
                  <a:pt x="83302" y="547200"/>
                </a:lnTo>
                <a:lnTo>
                  <a:pt x="58365" y="507945"/>
                </a:lnTo>
                <a:cubicBezTo>
                  <a:pt x="20097" y="432250"/>
                  <a:pt x="0" y="353875"/>
                  <a:pt x="0" y="273600"/>
                </a:cubicBezTo>
                <a:cubicBezTo>
                  <a:pt x="0" y="193326"/>
                  <a:pt x="20097" y="114951"/>
                  <a:pt x="58365" y="39255"/>
                </a:cubicBezTo>
                <a:lnTo>
                  <a:pt x="83302" y="0"/>
                </a:lnTo>
                <a:close/>
              </a:path>
            </a:pathLst>
          </a:custGeom>
          <a:solidFill>
            <a:srgbClr val="00642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JO" sz="2800" dirty="0">
                <a:solidFill>
                  <a:schemeClr val="bg1"/>
                </a:solidFill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cs typeface="AF_Najed" pitchFamily="2" charset="-78"/>
              </a:rPr>
              <a:t>1,2 مليون كيلومتر مربع</a:t>
            </a:r>
          </a:p>
        </p:txBody>
      </p:sp>
      <p:sp>
        <p:nvSpPr>
          <p:cNvPr id="29" name="خطأ 1-1">
            <a:extLst>
              <a:ext uri="{FF2B5EF4-FFF2-40B4-BE49-F238E27FC236}">
                <a16:creationId xmlns:a16="http://schemas.microsoft.com/office/drawing/2014/main" id="{7CF0DBBD-1632-BC8B-336B-E54B07AB7674}"/>
              </a:ext>
            </a:extLst>
          </p:cNvPr>
          <p:cNvSpPr/>
          <p:nvPr/>
        </p:nvSpPr>
        <p:spPr>
          <a:xfrm>
            <a:off x="8874612" y="4523400"/>
            <a:ext cx="220102" cy="547200"/>
          </a:xfrm>
          <a:custGeom>
            <a:avLst/>
            <a:gdLst>
              <a:gd name="connsiteX0" fmla="*/ 0 w 220102"/>
              <a:gd name="connsiteY0" fmla="*/ 0 h 547200"/>
              <a:gd name="connsiteX1" fmla="*/ 128900 w 220102"/>
              <a:gd name="connsiteY1" fmla="*/ 0 h 547200"/>
              <a:gd name="connsiteX2" fmla="*/ 220102 w 220102"/>
              <a:gd name="connsiteY2" fmla="*/ 91202 h 547200"/>
              <a:gd name="connsiteX3" fmla="*/ 220102 w 220102"/>
              <a:gd name="connsiteY3" fmla="*/ 455998 h 547200"/>
              <a:gd name="connsiteX4" fmla="*/ 128900 w 220102"/>
              <a:gd name="connsiteY4" fmla="*/ 547200 h 547200"/>
              <a:gd name="connsiteX5" fmla="*/ 0 w 220102"/>
              <a:gd name="connsiteY5" fmla="*/ 547200 h 547200"/>
              <a:gd name="connsiteX6" fmla="*/ 24937 w 220102"/>
              <a:gd name="connsiteY6" fmla="*/ 507945 h 547200"/>
              <a:gd name="connsiteX7" fmla="*/ 83302 w 220102"/>
              <a:gd name="connsiteY7" fmla="*/ 273600 h 547200"/>
              <a:gd name="connsiteX8" fmla="*/ 24937 w 220102"/>
              <a:gd name="connsiteY8" fmla="*/ 39255 h 547200"/>
              <a:gd name="connsiteX9" fmla="*/ 0 w 220102"/>
              <a:gd name="connsiteY9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102" h="547200">
                <a:moveTo>
                  <a:pt x="0" y="0"/>
                </a:moveTo>
                <a:lnTo>
                  <a:pt x="128900" y="0"/>
                </a:lnTo>
                <a:cubicBezTo>
                  <a:pt x="179269" y="0"/>
                  <a:pt x="220102" y="40833"/>
                  <a:pt x="220102" y="91202"/>
                </a:cubicBezTo>
                <a:lnTo>
                  <a:pt x="220102" y="455998"/>
                </a:lnTo>
                <a:cubicBezTo>
                  <a:pt x="220102" y="506367"/>
                  <a:pt x="179269" y="547200"/>
                  <a:pt x="128900" y="547200"/>
                </a:cubicBezTo>
                <a:lnTo>
                  <a:pt x="0" y="547200"/>
                </a:lnTo>
                <a:lnTo>
                  <a:pt x="24937" y="507945"/>
                </a:lnTo>
                <a:cubicBezTo>
                  <a:pt x="63205" y="432250"/>
                  <a:pt x="83302" y="353875"/>
                  <a:pt x="83302" y="273600"/>
                </a:cubicBezTo>
                <a:cubicBezTo>
                  <a:pt x="83302" y="193326"/>
                  <a:pt x="63205" y="114951"/>
                  <a:pt x="24937" y="39255"/>
                </a:cubicBezTo>
                <a:lnTo>
                  <a:pt x="0" y="0"/>
                </a:ln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sp>
        <p:nvSpPr>
          <p:cNvPr id="30" name="خطأ 2-1">
            <a:extLst>
              <a:ext uri="{FF2B5EF4-FFF2-40B4-BE49-F238E27FC236}">
                <a16:creationId xmlns:a16="http://schemas.microsoft.com/office/drawing/2014/main" id="{86515A35-BC76-7837-F063-D1EDCF10C375}"/>
              </a:ext>
            </a:extLst>
          </p:cNvPr>
          <p:cNvSpPr/>
          <p:nvPr/>
        </p:nvSpPr>
        <p:spPr>
          <a:xfrm>
            <a:off x="3097286" y="4523400"/>
            <a:ext cx="220102" cy="547200"/>
          </a:xfrm>
          <a:custGeom>
            <a:avLst/>
            <a:gdLst>
              <a:gd name="connsiteX0" fmla="*/ 91202 w 220102"/>
              <a:gd name="connsiteY0" fmla="*/ 0 h 547200"/>
              <a:gd name="connsiteX1" fmla="*/ 220102 w 220102"/>
              <a:gd name="connsiteY1" fmla="*/ 0 h 547200"/>
              <a:gd name="connsiteX2" fmla="*/ 195165 w 220102"/>
              <a:gd name="connsiteY2" fmla="*/ 39255 h 547200"/>
              <a:gd name="connsiteX3" fmla="*/ 136800 w 220102"/>
              <a:gd name="connsiteY3" fmla="*/ 273600 h 547200"/>
              <a:gd name="connsiteX4" fmla="*/ 195165 w 220102"/>
              <a:gd name="connsiteY4" fmla="*/ 507945 h 547200"/>
              <a:gd name="connsiteX5" fmla="*/ 220102 w 220102"/>
              <a:gd name="connsiteY5" fmla="*/ 547200 h 547200"/>
              <a:gd name="connsiteX6" fmla="*/ 91202 w 220102"/>
              <a:gd name="connsiteY6" fmla="*/ 547200 h 547200"/>
              <a:gd name="connsiteX7" fmla="*/ 0 w 220102"/>
              <a:gd name="connsiteY7" fmla="*/ 455998 h 547200"/>
              <a:gd name="connsiteX8" fmla="*/ 0 w 220102"/>
              <a:gd name="connsiteY8" fmla="*/ 91202 h 547200"/>
              <a:gd name="connsiteX9" fmla="*/ 91202 w 220102"/>
              <a:gd name="connsiteY9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102" h="547200">
                <a:moveTo>
                  <a:pt x="91202" y="0"/>
                </a:moveTo>
                <a:lnTo>
                  <a:pt x="220102" y="0"/>
                </a:lnTo>
                <a:lnTo>
                  <a:pt x="195165" y="39255"/>
                </a:lnTo>
                <a:cubicBezTo>
                  <a:pt x="156897" y="114951"/>
                  <a:pt x="136800" y="193326"/>
                  <a:pt x="136800" y="273600"/>
                </a:cubicBezTo>
                <a:cubicBezTo>
                  <a:pt x="136800" y="353875"/>
                  <a:pt x="156897" y="432250"/>
                  <a:pt x="195165" y="507945"/>
                </a:cubicBezTo>
                <a:lnTo>
                  <a:pt x="220102" y="547200"/>
                </a:lnTo>
                <a:lnTo>
                  <a:pt x="91202" y="547200"/>
                </a:lnTo>
                <a:cubicBezTo>
                  <a:pt x="40833" y="547200"/>
                  <a:pt x="0" y="506367"/>
                  <a:pt x="0" y="455998"/>
                </a:cubicBezTo>
                <a:lnTo>
                  <a:pt x="0" y="91202"/>
                </a:lnTo>
                <a:cubicBezTo>
                  <a:pt x="0" y="40833"/>
                  <a:pt x="40833" y="0"/>
                  <a:pt x="91202" y="0"/>
                </a:cubicBez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sp>
        <p:nvSpPr>
          <p:cNvPr id="31" name="جواب خطأ 2">
            <a:extLst>
              <a:ext uri="{FF2B5EF4-FFF2-40B4-BE49-F238E27FC236}">
                <a16:creationId xmlns:a16="http://schemas.microsoft.com/office/drawing/2014/main" id="{21A1B915-12CB-8262-6D4E-9FA04BD182CD}"/>
              </a:ext>
            </a:extLst>
          </p:cNvPr>
          <p:cNvSpPr/>
          <p:nvPr/>
        </p:nvSpPr>
        <p:spPr>
          <a:xfrm>
            <a:off x="3223200" y="5207400"/>
            <a:ext cx="5745600" cy="547200"/>
          </a:xfrm>
          <a:custGeom>
            <a:avLst/>
            <a:gdLst>
              <a:gd name="connsiteX0" fmla="*/ 83302 w 5745600"/>
              <a:gd name="connsiteY0" fmla="*/ 0 h 547200"/>
              <a:gd name="connsiteX1" fmla="*/ 5662298 w 5745600"/>
              <a:gd name="connsiteY1" fmla="*/ 0 h 547200"/>
              <a:gd name="connsiteX2" fmla="*/ 5687235 w 5745600"/>
              <a:gd name="connsiteY2" fmla="*/ 39255 h 547200"/>
              <a:gd name="connsiteX3" fmla="*/ 5745600 w 5745600"/>
              <a:gd name="connsiteY3" fmla="*/ 273600 h 547200"/>
              <a:gd name="connsiteX4" fmla="*/ 5687235 w 5745600"/>
              <a:gd name="connsiteY4" fmla="*/ 507945 h 547200"/>
              <a:gd name="connsiteX5" fmla="*/ 5662298 w 5745600"/>
              <a:gd name="connsiteY5" fmla="*/ 547200 h 547200"/>
              <a:gd name="connsiteX6" fmla="*/ 83302 w 5745600"/>
              <a:gd name="connsiteY6" fmla="*/ 547200 h 547200"/>
              <a:gd name="connsiteX7" fmla="*/ 58365 w 5745600"/>
              <a:gd name="connsiteY7" fmla="*/ 507945 h 547200"/>
              <a:gd name="connsiteX8" fmla="*/ 0 w 5745600"/>
              <a:gd name="connsiteY8" fmla="*/ 273600 h 547200"/>
              <a:gd name="connsiteX9" fmla="*/ 58365 w 5745600"/>
              <a:gd name="connsiteY9" fmla="*/ 39255 h 547200"/>
              <a:gd name="connsiteX10" fmla="*/ 83302 w 5745600"/>
              <a:gd name="connsiteY10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45600" h="547200">
                <a:moveTo>
                  <a:pt x="83302" y="0"/>
                </a:moveTo>
                <a:lnTo>
                  <a:pt x="5662298" y="0"/>
                </a:lnTo>
                <a:lnTo>
                  <a:pt x="5687235" y="39255"/>
                </a:lnTo>
                <a:cubicBezTo>
                  <a:pt x="5725503" y="114951"/>
                  <a:pt x="5745600" y="193326"/>
                  <a:pt x="5745600" y="273600"/>
                </a:cubicBezTo>
                <a:cubicBezTo>
                  <a:pt x="5745600" y="353875"/>
                  <a:pt x="5725503" y="432250"/>
                  <a:pt x="5687235" y="507945"/>
                </a:cubicBezTo>
                <a:lnTo>
                  <a:pt x="5662298" y="547200"/>
                </a:lnTo>
                <a:lnTo>
                  <a:pt x="83302" y="547200"/>
                </a:lnTo>
                <a:lnTo>
                  <a:pt x="58365" y="507945"/>
                </a:lnTo>
                <a:cubicBezTo>
                  <a:pt x="20097" y="432250"/>
                  <a:pt x="0" y="353875"/>
                  <a:pt x="0" y="273600"/>
                </a:cubicBezTo>
                <a:cubicBezTo>
                  <a:pt x="0" y="193326"/>
                  <a:pt x="20097" y="114951"/>
                  <a:pt x="58365" y="39255"/>
                </a:cubicBezTo>
                <a:lnTo>
                  <a:pt x="83302" y="0"/>
                </a:lnTo>
                <a:close/>
              </a:path>
            </a:pathLst>
          </a:custGeom>
          <a:solidFill>
            <a:srgbClr val="00642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JO" sz="2800" dirty="0">
                <a:solidFill>
                  <a:schemeClr val="bg1"/>
                </a:solidFill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cs typeface="AF_Najed" pitchFamily="2" charset="-78"/>
              </a:rPr>
              <a:t>3.23 مليون كيلومتر مربع</a:t>
            </a:r>
          </a:p>
        </p:txBody>
      </p:sp>
      <p:sp>
        <p:nvSpPr>
          <p:cNvPr id="32" name="خطأ 2-1">
            <a:extLst>
              <a:ext uri="{FF2B5EF4-FFF2-40B4-BE49-F238E27FC236}">
                <a16:creationId xmlns:a16="http://schemas.microsoft.com/office/drawing/2014/main" id="{76CFA7CD-3A82-8B3D-88CC-BED85FB96CE5}"/>
              </a:ext>
            </a:extLst>
          </p:cNvPr>
          <p:cNvSpPr/>
          <p:nvPr/>
        </p:nvSpPr>
        <p:spPr>
          <a:xfrm>
            <a:off x="8874612" y="5207400"/>
            <a:ext cx="220102" cy="547200"/>
          </a:xfrm>
          <a:custGeom>
            <a:avLst/>
            <a:gdLst>
              <a:gd name="connsiteX0" fmla="*/ 0 w 220102"/>
              <a:gd name="connsiteY0" fmla="*/ 0 h 547200"/>
              <a:gd name="connsiteX1" fmla="*/ 128900 w 220102"/>
              <a:gd name="connsiteY1" fmla="*/ 0 h 547200"/>
              <a:gd name="connsiteX2" fmla="*/ 220102 w 220102"/>
              <a:gd name="connsiteY2" fmla="*/ 91202 h 547200"/>
              <a:gd name="connsiteX3" fmla="*/ 220102 w 220102"/>
              <a:gd name="connsiteY3" fmla="*/ 455998 h 547200"/>
              <a:gd name="connsiteX4" fmla="*/ 128900 w 220102"/>
              <a:gd name="connsiteY4" fmla="*/ 547200 h 547200"/>
              <a:gd name="connsiteX5" fmla="*/ 0 w 220102"/>
              <a:gd name="connsiteY5" fmla="*/ 547200 h 547200"/>
              <a:gd name="connsiteX6" fmla="*/ 24937 w 220102"/>
              <a:gd name="connsiteY6" fmla="*/ 507945 h 547200"/>
              <a:gd name="connsiteX7" fmla="*/ 83302 w 220102"/>
              <a:gd name="connsiteY7" fmla="*/ 273600 h 547200"/>
              <a:gd name="connsiteX8" fmla="*/ 24937 w 220102"/>
              <a:gd name="connsiteY8" fmla="*/ 39255 h 547200"/>
              <a:gd name="connsiteX9" fmla="*/ 0 w 220102"/>
              <a:gd name="connsiteY9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102" h="547200">
                <a:moveTo>
                  <a:pt x="0" y="0"/>
                </a:moveTo>
                <a:lnTo>
                  <a:pt x="128900" y="0"/>
                </a:lnTo>
                <a:cubicBezTo>
                  <a:pt x="179269" y="0"/>
                  <a:pt x="220102" y="40833"/>
                  <a:pt x="220102" y="91202"/>
                </a:cubicBezTo>
                <a:lnTo>
                  <a:pt x="220102" y="455998"/>
                </a:lnTo>
                <a:cubicBezTo>
                  <a:pt x="220102" y="506367"/>
                  <a:pt x="179269" y="547200"/>
                  <a:pt x="128900" y="547200"/>
                </a:cubicBezTo>
                <a:lnTo>
                  <a:pt x="0" y="547200"/>
                </a:lnTo>
                <a:lnTo>
                  <a:pt x="24937" y="507945"/>
                </a:lnTo>
                <a:cubicBezTo>
                  <a:pt x="63205" y="432250"/>
                  <a:pt x="83302" y="353875"/>
                  <a:pt x="83302" y="273600"/>
                </a:cubicBezTo>
                <a:cubicBezTo>
                  <a:pt x="83302" y="193326"/>
                  <a:pt x="63205" y="114951"/>
                  <a:pt x="24937" y="39255"/>
                </a:cubicBezTo>
                <a:lnTo>
                  <a:pt x="0" y="0"/>
                </a:ln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 rtl="0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sp>
        <p:nvSpPr>
          <p:cNvPr id="33" name="خطأ 2-2">
            <a:extLst>
              <a:ext uri="{FF2B5EF4-FFF2-40B4-BE49-F238E27FC236}">
                <a16:creationId xmlns:a16="http://schemas.microsoft.com/office/drawing/2014/main" id="{BB33B4B4-857B-846E-8DEE-460EF454485C}"/>
              </a:ext>
            </a:extLst>
          </p:cNvPr>
          <p:cNvSpPr/>
          <p:nvPr/>
        </p:nvSpPr>
        <p:spPr>
          <a:xfrm>
            <a:off x="3097286" y="5207400"/>
            <a:ext cx="220102" cy="547200"/>
          </a:xfrm>
          <a:custGeom>
            <a:avLst/>
            <a:gdLst>
              <a:gd name="connsiteX0" fmla="*/ 91202 w 220102"/>
              <a:gd name="connsiteY0" fmla="*/ 0 h 547200"/>
              <a:gd name="connsiteX1" fmla="*/ 220102 w 220102"/>
              <a:gd name="connsiteY1" fmla="*/ 0 h 547200"/>
              <a:gd name="connsiteX2" fmla="*/ 195165 w 220102"/>
              <a:gd name="connsiteY2" fmla="*/ 39255 h 547200"/>
              <a:gd name="connsiteX3" fmla="*/ 136800 w 220102"/>
              <a:gd name="connsiteY3" fmla="*/ 273600 h 547200"/>
              <a:gd name="connsiteX4" fmla="*/ 195165 w 220102"/>
              <a:gd name="connsiteY4" fmla="*/ 507945 h 547200"/>
              <a:gd name="connsiteX5" fmla="*/ 220102 w 220102"/>
              <a:gd name="connsiteY5" fmla="*/ 547200 h 547200"/>
              <a:gd name="connsiteX6" fmla="*/ 91202 w 220102"/>
              <a:gd name="connsiteY6" fmla="*/ 547200 h 547200"/>
              <a:gd name="connsiteX7" fmla="*/ 0 w 220102"/>
              <a:gd name="connsiteY7" fmla="*/ 455998 h 547200"/>
              <a:gd name="connsiteX8" fmla="*/ 0 w 220102"/>
              <a:gd name="connsiteY8" fmla="*/ 91202 h 547200"/>
              <a:gd name="connsiteX9" fmla="*/ 91202 w 220102"/>
              <a:gd name="connsiteY9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102" h="547200">
                <a:moveTo>
                  <a:pt x="91202" y="0"/>
                </a:moveTo>
                <a:lnTo>
                  <a:pt x="220102" y="0"/>
                </a:lnTo>
                <a:lnTo>
                  <a:pt x="195165" y="39255"/>
                </a:lnTo>
                <a:cubicBezTo>
                  <a:pt x="156897" y="114951"/>
                  <a:pt x="136800" y="193326"/>
                  <a:pt x="136800" y="273600"/>
                </a:cubicBezTo>
                <a:cubicBezTo>
                  <a:pt x="136800" y="353875"/>
                  <a:pt x="156897" y="432250"/>
                  <a:pt x="195165" y="507945"/>
                </a:cubicBezTo>
                <a:lnTo>
                  <a:pt x="220102" y="547200"/>
                </a:lnTo>
                <a:lnTo>
                  <a:pt x="91202" y="547200"/>
                </a:lnTo>
                <a:cubicBezTo>
                  <a:pt x="40833" y="547200"/>
                  <a:pt x="0" y="506367"/>
                  <a:pt x="0" y="455998"/>
                </a:cubicBezTo>
                <a:lnTo>
                  <a:pt x="0" y="91202"/>
                </a:lnTo>
                <a:cubicBezTo>
                  <a:pt x="0" y="40833"/>
                  <a:pt x="40833" y="0"/>
                  <a:pt x="91202" y="0"/>
                </a:cubicBez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 rtl="0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grpSp>
        <p:nvGrpSpPr>
          <p:cNvPr id="43" name="التالي">
            <a:extLst>
              <a:ext uri="{FF2B5EF4-FFF2-40B4-BE49-F238E27FC236}">
                <a16:creationId xmlns:a16="http://schemas.microsoft.com/office/drawing/2014/main" id="{698892F5-A796-FEC8-61C8-7CB75C81E96B}"/>
              </a:ext>
            </a:extLst>
          </p:cNvPr>
          <p:cNvGrpSpPr/>
          <p:nvPr/>
        </p:nvGrpSpPr>
        <p:grpSpPr>
          <a:xfrm>
            <a:off x="5348680" y="6096600"/>
            <a:ext cx="1494641" cy="547200"/>
            <a:chOff x="5348680" y="6096600"/>
            <a:chExt cx="1494641" cy="547200"/>
          </a:xfrm>
        </p:grpSpPr>
        <p:sp>
          <p:nvSpPr>
            <p:cNvPr id="42" name="1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83496130-1444-43F7-ED35-7F2A2D832A43}"/>
                </a:ext>
              </a:extLst>
            </p:cNvPr>
            <p:cNvSpPr/>
            <p:nvPr/>
          </p:nvSpPr>
          <p:spPr>
            <a:xfrm>
              <a:off x="5446200" y="6096600"/>
              <a:ext cx="1299600" cy="547200"/>
            </a:xfrm>
            <a:custGeom>
              <a:avLst/>
              <a:gdLst>
                <a:gd name="connsiteX0" fmla="*/ 90128 w 1299600"/>
                <a:gd name="connsiteY0" fmla="*/ 0 h 547200"/>
                <a:gd name="connsiteX1" fmla="*/ 1209473 w 1299600"/>
                <a:gd name="connsiteY1" fmla="*/ 0 h 547200"/>
                <a:gd name="connsiteX2" fmla="*/ 1248536 w 1299600"/>
                <a:gd name="connsiteY2" fmla="*/ 60605 h 547200"/>
                <a:gd name="connsiteX3" fmla="*/ 1299600 w 1299600"/>
                <a:gd name="connsiteY3" fmla="*/ 273600 h 547200"/>
                <a:gd name="connsiteX4" fmla="*/ 1248536 w 1299600"/>
                <a:gd name="connsiteY4" fmla="*/ 486595 h 547200"/>
                <a:gd name="connsiteX5" fmla="*/ 1209473 w 1299600"/>
                <a:gd name="connsiteY5" fmla="*/ 547200 h 547200"/>
                <a:gd name="connsiteX6" fmla="*/ 90128 w 1299600"/>
                <a:gd name="connsiteY6" fmla="*/ 547200 h 547200"/>
                <a:gd name="connsiteX7" fmla="*/ 51064 w 1299600"/>
                <a:gd name="connsiteY7" fmla="*/ 486595 h 547200"/>
                <a:gd name="connsiteX8" fmla="*/ 0 w 1299600"/>
                <a:gd name="connsiteY8" fmla="*/ 273600 h 547200"/>
                <a:gd name="connsiteX9" fmla="*/ 51064 w 1299600"/>
                <a:gd name="connsiteY9" fmla="*/ 60605 h 547200"/>
                <a:gd name="connsiteX10" fmla="*/ 90128 w 1299600"/>
                <a:gd name="connsiteY10" fmla="*/ 0 h 54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99600" h="547200">
                  <a:moveTo>
                    <a:pt x="90128" y="0"/>
                  </a:moveTo>
                  <a:lnTo>
                    <a:pt x="1209473" y="0"/>
                  </a:lnTo>
                  <a:lnTo>
                    <a:pt x="1248536" y="60605"/>
                  </a:lnTo>
                  <a:cubicBezTo>
                    <a:pt x="1281417" y="126071"/>
                    <a:pt x="1299600" y="198048"/>
                    <a:pt x="1299600" y="273600"/>
                  </a:cubicBezTo>
                  <a:cubicBezTo>
                    <a:pt x="1299600" y="349153"/>
                    <a:pt x="1281417" y="421129"/>
                    <a:pt x="1248536" y="486595"/>
                  </a:cubicBezTo>
                  <a:lnTo>
                    <a:pt x="1209473" y="547200"/>
                  </a:lnTo>
                  <a:lnTo>
                    <a:pt x="90128" y="547200"/>
                  </a:lnTo>
                  <a:lnTo>
                    <a:pt x="51064" y="486595"/>
                  </a:lnTo>
                  <a:cubicBezTo>
                    <a:pt x="18183" y="421129"/>
                    <a:pt x="0" y="349153"/>
                    <a:pt x="0" y="273600"/>
                  </a:cubicBezTo>
                  <a:cubicBezTo>
                    <a:pt x="0" y="198048"/>
                    <a:pt x="18183" y="126071"/>
                    <a:pt x="51064" y="60605"/>
                  </a:cubicBezTo>
                  <a:lnTo>
                    <a:pt x="90128" y="0"/>
                  </a:lnTo>
                  <a:close/>
                </a:path>
              </a:pathLst>
            </a:custGeom>
            <a:solidFill>
              <a:srgbClr val="006424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r>
                <a:rPr lang="ar-JO" sz="2200" dirty="0">
                  <a:solidFill>
                    <a:schemeClr val="bg1"/>
                  </a:solidFill>
                  <a:effectLst>
                    <a:outerShdw blurRad="12700" dist="38100" dir="2700000" algn="tl">
                      <a:srgbClr val="000000">
                        <a:alpha val="43137"/>
                      </a:srgbClr>
                    </a:outerShdw>
                  </a:effectLst>
                  <a:cs typeface="AF_Najed" pitchFamily="2" charset="-78"/>
                </a:rPr>
                <a:t>التالي</a:t>
              </a:r>
            </a:p>
          </p:txBody>
        </p:sp>
        <p:sp>
          <p:nvSpPr>
            <p:cNvPr id="40" name="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8059A562-F793-6C4B-ED6E-D0E8585FF359}"/>
                </a:ext>
              </a:extLst>
            </p:cNvPr>
            <p:cNvSpPr/>
            <p:nvPr/>
          </p:nvSpPr>
          <p:spPr>
            <a:xfrm>
              <a:off x="5348680" y="6096600"/>
              <a:ext cx="192728" cy="547200"/>
            </a:xfrm>
            <a:custGeom>
              <a:avLst/>
              <a:gdLst>
                <a:gd name="connsiteX0" fmla="*/ 91202 w 192728"/>
                <a:gd name="connsiteY0" fmla="*/ 0 h 547200"/>
                <a:gd name="connsiteX1" fmla="*/ 192728 w 192728"/>
                <a:gd name="connsiteY1" fmla="*/ 0 h 547200"/>
                <a:gd name="connsiteX2" fmla="*/ 153664 w 192728"/>
                <a:gd name="connsiteY2" fmla="*/ 60605 h 547200"/>
                <a:gd name="connsiteX3" fmla="*/ 102600 w 192728"/>
                <a:gd name="connsiteY3" fmla="*/ 273600 h 547200"/>
                <a:gd name="connsiteX4" fmla="*/ 153664 w 192728"/>
                <a:gd name="connsiteY4" fmla="*/ 486595 h 547200"/>
                <a:gd name="connsiteX5" fmla="*/ 192728 w 192728"/>
                <a:gd name="connsiteY5" fmla="*/ 547200 h 547200"/>
                <a:gd name="connsiteX6" fmla="*/ 91202 w 192728"/>
                <a:gd name="connsiteY6" fmla="*/ 547200 h 547200"/>
                <a:gd name="connsiteX7" fmla="*/ 0 w 192728"/>
                <a:gd name="connsiteY7" fmla="*/ 455998 h 547200"/>
                <a:gd name="connsiteX8" fmla="*/ 0 w 192728"/>
                <a:gd name="connsiteY8" fmla="*/ 91202 h 547200"/>
                <a:gd name="connsiteX9" fmla="*/ 91202 w 192728"/>
                <a:gd name="connsiteY9" fmla="*/ 0 h 54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2728" h="547200">
                  <a:moveTo>
                    <a:pt x="91202" y="0"/>
                  </a:moveTo>
                  <a:lnTo>
                    <a:pt x="192728" y="0"/>
                  </a:lnTo>
                  <a:lnTo>
                    <a:pt x="153664" y="60605"/>
                  </a:lnTo>
                  <a:cubicBezTo>
                    <a:pt x="120783" y="126071"/>
                    <a:pt x="102600" y="198048"/>
                    <a:pt x="102600" y="273600"/>
                  </a:cubicBezTo>
                  <a:cubicBezTo>
                    <a:pt x="102600" y="349153"/>
                    <a:pt x="120783" y="421129"/>
                    <a:pt x="153664" y="486595"/>
                  </a:cubicBezTo>
                  <a:lnTo>
                    <a:pt x="192728" y="547200"/>
                  </a:lnTo>
                  <a:lnTo>
                    <a:pt x="91202" y="547200"/>
                  </a:lnTo>
                  <a:cubicBezTo>
                    <a:pt x="40833" y="547200"/>
                    <a:pt x="0" y="506367"/>
                    <a:pt x="0" y="455998"/>
                  </a:cubicBezTo>
                  <a:lnTo>
                    <a:pt x="0" y="91202"/>
                  </a:lnTo>
                  <a:cubicBezTo>
                    <a:pt x="0" y="40833"/>
                    <a:pt x="40833" y="0"/>
                    <a:pt x="91202" y="0"/>
                  </a:cubicBezTo>
                  <a:close/>
                </a:path>
              </a:pathLst>
            </a:custGeom>
            <a:solidFill>
              <a:srgbClr val="003D14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sz="2400">
                <a:solidFill>
                  <a:schemeClr val="bg1"/>
                </a:solidFill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cs typeface="AF_Najed" pitchFamily="2" charset="-78"/>
              </a:endParaRPr>
            </a:p>
          </p:txBody>
        </p:sp>
        <p:sp>
          <p:nvSpPr>
            <p:cNvPr id="39" name="3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44B0C642-C238-61BA-E6CD-355D0735D908}"/>
                </a:ext>
              </a:extLst>
            </p:cNvPr>
            <p:cNvSpPr/>
            <p:nvPr/>
          </p:nvSpPr>
          <p:spPr>
            <a:xfrm>
              <a:off x="6650594" y="6096600"/>
              <a:ext cx="192727" cy="547200"/>
            </a:xfrm>
            <a:custGeom>
              <a:avLst/>
              <a:gdLst>
                <a:gd name="connsiteX0" fmla="*/ 0 w 192727"/>
                <a:gd name="connsiteY0" fmla="*/ 0 h 547200"/>
                <a:gd name="connsiteX1" fmla="*/ 101525 w 192727"/>
                <a:gd name="connsiteY1" fmla="*/ 0 h 547200"/>
                <a:gd name="connsiteX2" fmla="*/ 192727 w 192727"/>
                <a:gd name="connsiteY2" fmla="*/ 91202 h 547200"/>
                <a:gd name="connsiteX3" fmla="*/ 192727 w 192727"/>
                <a:gd name="connsiteY3" fmla="*/ 455998 h 547200"/>
                <a:gd name="connsiteX4" fmla="*/ 101525 w 192727"/>
                <a:gd name="connsiteY4" fmla="*/ 547200 h 547200"/>
                <a:gd name="connsiteX5" fmla="*/ 0 w 192727"/>
                <a:gd name="connsiteY5" fmla="*/ 547200 h 547200"/>
                <a:gd name="connsiteX6" fmla="*/ 39063 w 192727"/>
                <a:gd name="connsiteY6" fmla="*/ 486595 h 547200"/>
                <a:gd name="connsiteX7" fmla="*/ 90127 w 192727"/>
                <a:gd name="connsiteY7" fmla="*/ 273600 h 547200"/>
                <a:gd name="connsiteX8" fmla="*/ 39063 w 192727"/>
                <a:gd name="connsiteY8" fmla="*/ 60605 h 547200"/>
                <a:gd name="connsiteX9" fmla="*/ 0 w 192727"/>
                <a:gd name="connsiteY9" fmla="*/ 0 h 54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2727" h="547200">
                  <a:moveTo>
                    <a:pt x="0" y="0"/>
                  </a:moveTo>
                  <a:lnTo>
                    <a:pt x="101525" y="0"/>
                  </a:lnTo>
                  <a:cubicBezTo>
                    <a:pt x="151894" y="0"/>
                    <a:pt x="192727" y="40833"/>
                    <a:pt x="192727" y="91202"/>
                  </a:cubicBezTo>
                  <a:lnTo>
                    <a:pt x="192727" y="455998"/>
                  </a:lnTo>
                  <a:cubicBezTo>
                    <a:pt x="192727" y="506367"/>
                    <a:pt x="151894" y="547200"/>
                    <a:pt x="101525" y="547200"/>
                  </a:cubicBezTo>
                  <a:lnTo>
                    <a:pt x="0" y="547200"/>
                  </a:lnTo>
                  <a:lnTo>
                    <a:pt x="39063" y="486595"/>
                  </a:lnTo>
                  <a:cubicBezTo>
                    <a:pt x="71944" y="421129"/>
                    <a:pt x="90127" y="349153"/>
                    <a:pt x="90127" y="273600"/>
                  </a:cubicBezTo>
                  <a:cubicBezTo>
                    <a:pt x="90127" y="198048"/>
                    <a:pt x="71944" y="126071"/>
                    <a:pt x="39063" y="6060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3D14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sz="2400">
                <a:solidFill>
                  <a:schemeClr val="bg1"/>
                </a:solidFill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cs typeface="AF_Najed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846328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السؤال">
            <a:extLst>
              <a:ext uri="{FF2B5EF4-FFF2-40B4-BE49-F238E27FC236}">
                <a16:creationId xmlns:a16="http://schemas.microsoft.com/office/drawing/2014/main" id="{BCA0F4ED-A7B3-6F32-F66C-C189B5A2632E}"/>
              </a:ext>
            </a:extLst>
          </p:cNvPr>
          <p:cNvSpPr/>
          <p:nvPr/>
        </p:nvSpPr>
        <p:spPr>
          <a:xfrm>
            <a:off x="3223200" y="556200"/>
            <a:ext cx="5745600" cy="2941200"/>
          </a:xfrm>
          <a:custGeom>
            <a:avLst/>
            <a:gdLst>
              <a:gd name="connsiteX0" fmla="*/ 408244 w 5745600"/>
              <a:gd name="connsiteY0" fmla="*/ 0 h 2941200"/>
              <a:gd name="connsiteX1" fmla="*/ 5337356 w 5745600"/>
              <a:gd name="connsiteY1" fmla="*/ 0 h 2941200"/>
              <a:gd name="connsiteX2" fmla="*/ 5398869 w 5745600"/>
              <a:gd name="connsiteY2" fmla="*/ 101253 h 2941200"/>
              <a:gd name="connsiteX3" fmla="*/ 5745600 w 5745600"/>
              <a:gd name="connsiteY3" fmla="*/ 1470600 h 2941200"/>
              <a:gd name="connsiteX4" fmla="*/ 5398869 w 5745600"/>
              <a:gd name="connsiteY4" fmla="*/ 2839947 h 2941200"/>
              <a:gd name="connsiteX5" fmla="*/ 5337356 w 5745600"/>
              <a:gd name="connsiteY5" fmla="*/ 2941200 h 2941200"/>
              <a:gd name="connsiteX6" fmla="*/ 408244 w 5745600"/>
              <a:gd name="connsiteY6" fmla="*/ 2941200 h 2941200"/>
              <a:gd name="connsiteX7" fmla="*/ 346731 w 5745600"/>
              <a:gd name="connsiteY7" fmla="*/ 2839947 h 2941200"/>
              <a:gd name="connsiteX8" fmla="*/ 0 w 5745600"/>
              <a:gd name="connsiteY8" fmla="*/ 1470600 h 2941200"/>
              <a:gd name="connsiteX9" fmla="*/ 346731 w 5745600"/>
              <a:gd name="connsiteY9" fmla="*/ 101253 h 2941200"/>
              <a:gd name="connsiteX10" fmla="*/ 408244 w 5745600"/>
              <a:gd name="connsiteY10" fmla="*/ 0 h 294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45600" h="2941200">
                <a:moveTo>
                  <a:pt x="408244" y="0"/>
                </a:moveTo>
                <a:lnTo>
                  <a:pt x="5337356" y="0"/>
                </a:lnTo>
                <a:lnTo>
                  <a:pt x="5398869" y="101253"/>
                </a:lnTo>
                <a:cubicBezTo>
                  <a:pt x="5619995" y="508309"/>
                  <a:pt x="5745600" y="974786"/>
                  <a:pt x="5745600" y="1470600"/>
                </a:cubicBezTo>
                <a:cubicBezTo>
                  <a:pt x="5745600" y="1966414"/>
                  <a:pt x="5619995" y="2432891"/>
                  <a:pt x="5398869" y="2839947"/>
                </a:cubicBezTo>
                <a:lnTo>
                  <a:pt x="5337356" y="2941200"/>
                </a:lnTo>
                <a:lnTo>
                  <a:pt x="408244" y="2941200"/>
                </a:lnTo>
                <a:lnTo>
                  <a:pt x="346731" y="2839947"/>
                </a:lnTo>
                <a:cubicBezTo>
                  <a:pt x="125605" y="2432891"/>
                  <a:pt x="0" y="1966414"/>
                  <a:pt x="0" y="1470600"/>
                </a:cubicBezTo>
                <a:cubicBezTo>
                  <a:pt x="0" y="974786"/>
                  <a:pt x="125605" y="508309"/>
                  <a:pt x="346731" y="101253"/>
                </a:cubicBezTo>
                <a:lnTo>
                  <a:pt x="408244" y="0"/>
                </a:lnTo>
                <a:close/>
              </a:path>
            </a:pathLst>
          </a:custGeom>
          <a:solidFill>
            <a:srgbClr val="00642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JO" sz="3200" dirty="0">
                <a:solidFill>
                  <a:schemeClr val="bg1"/>
                </a:solidFill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cs typeface="AF_Najed" pitchFamily="2" charset="-78"/>
              </a:rPr>
              <a:t>ما هي عاصمة المملكة العربية السعودية؟</a:t>
            </a:r>
          </a:p>
        </p:txBody>
      </p:sp>
      <p:sp>
        <p:nvSpPr>
          <p:cNvPr id="12" name="السؤال 1">
            <a:extLst>
              <a:ext uri="{FF2B5EF4-FFF2-40B4-BE49-F238E27FC236}">
                <a16:creationId xmlns:a16="http://schemas.microsoft.com/office/drawing/2014/main" id="{744BD38D-63A6-C9E6-072D-DC2B6876C308}"/>
              </a:ext>
            </a:extLst>
          </p:cNvPr>
          <p:cNvSpPr/>
          <p:nvPr/>
        </p:nvSpPr>
        <p:spPr>
          <a:xfrm>
            <a:off x="8549670" y="556200"/>
            <a:ext cx="545044" cy="2941200"/>
          </a:xfrm>
          <a:custGeom>
            <a:avLst/>
            <a:gdLst>
              <a:gd name="connsiteX0" fmla="*/ 0 w 545044"/>
              <a:gd name="connsiteY0" fmla="*/ 0 h 2941200"/>
              <a:gd name="connsiteX1" fmla="*/ 169129 w 545044"/>
              <a:gd name="connsiteY1" fmla="*/ 0 h 2941200"/>
              <a:gd name="connsiteX2" fmla="*/ 545044 w 545044"/>
              <a:gd name="connsiteY2" fmla="*/ 375915 h 2941200"/>
              <a:gd name="connsiteX3" fmla="*/ 545044 w 545044"/>
              <a:gd name="connsiteY3" fmla="*/ 2565285 h 2941200"/>
              <a:gd name="connsiteX4" fmla="*/ 169129 w 545044"/>
              <a:gd name="connsiteY4" fmla="*/ 2941200 h 2941200"/>
              <a:gd name="connsiteX5" fmla="*/ 0 w 545044"/>
              <a:gd name="connsiteY5" fmla="*/ 2941200 h 2941200"/>
              <a:gd name="connsiteX6" fmla="*/ 61513 w 545044"/>
              <a:gd name="connsiteY6" fmla="*/ 2839947 h 2941200"/>
              <a:gd name="connsiteX7" fmla="*/ 408244 w 545044"/>
              <a:gd name="connsiteY7" fmla="*/ 1470600 h 2941200"/>
              <a:gd name="connsiteX8" fmla="*/ 61513 w 545044"/>
              <a:gd name="connsiteY8" fmla="*/ 101253 h 2941200"/>
              <a:gd name="connsiteX9" fmla="*/ 0 w 545044"/>
              <a:gd name="connsiteY9" fmla="*/ 0 h 294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5044" h="2941200">
                <a:moveTo>
                  <a:pt x="0" y="0"/>
                </a:moveTo>
                <a:lnTo>
                  <a:pt x="169129" y="0"/>
                </a:lnTo>
                <a:cubicBezTo>
                  <a:pt x="376741" y="0"/>
                  <a:pt x="545044" y="168303"/>
                  <a:pt x="545044" y="375915"/>
                </a:cubicBezTo>
                <a:lnTo>
                  <a:pt x="545044" y="2565285"/>
                </a:lnTo>
                <a:cubicBezTo>
                  <a:pt x="545044" y="2772897"/>
                  <a:pt x="376741" y="2941200"/>
                  <a:pt x="169129" y="2941200"/>
                </a:cubicBezTo>
                <a:lnTo>
                  <a:pt x="0" y="2941200"/>
                </a:lnTo>
                <a:lnTo>
                  <a:pt x="61513" y="2839947"/>
                </a:lnTo>
                <a:cubicBezTo>
                  <a:pt x="282639" y="2432891"/>
                  <a:pt x="408244" y="1966414"/>
                  <a:pt x="408244" y="1470600"/>
                </a:cubicBezTo>
                <a:cubicBezTo>
                  <a:pt x="408244" y="974786"/>
                  <a:pt x="282639" y="508309"/>
                  <a:pt x="61513" y="101253"/>
                </a:cubicBezTo>
                <a:lnTo>
                  <a:pt x="0" y="0"/>
                </a:ln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sp>
        <p:nvSpPr>
          <p:cNvPr id="13" name="السؤال 2">
            <a:extLst>
              <a:ext uri="{FF2B5EF4-FFF2-40B4-BE49-F238E27FC236}">
                <a16:creationId xmlns:a16="http://schemas.microsoft.com/office/drawing/2014/main" id="{904549FD-B59F-D08D-B69A-56F284057D68}"/>
              </a:ext>
            </a:extLst>
          </p:cNvPr>
          <p:cNvSpPr/>
          <p:nvPr/>
        </p:nvSpPr>
        <p:spPr>
          <a:xfrm>
            <a:off x="3097286" y="556200"/>
            <a:ext cx="545044" cy="2941200"/>
          </a:xfrm>
          <a:custGeom>
            <a:avLst/>
            <a:gdLst>
              <a:gd name="connsiteX0" fmla="*/ 375915 w 545044"/>
              <a:gd name="connsiteY0" fmla="*/ 0 h 2941200"/>
              <a:gd name="connsiteX1" fmla="*/ 545044 w 545044"/>
              <a:gd name="connsiteY1" fmla="*/ 0 h 2941200"/>
              <a:gd name="connsiteX2" fmla="*/ 483531 w 545044"/>
              <a:gd name="connsiteY2" fmla="*/ 101253 h 2941200"/>
              <a:gd name="connsiteX3" fmla="*/ 136800 w 545044"/>
              <a:gd name="connsiteY3" fmla="*/ 1470600 h 2941200"/>
              <a:gd name="connsiteX4" fmla="*/ 483531 w 545044"/>
              <a:gd name="connsiteY4" fmla="*/ 2839947 h 2941200"/>
              <a:gd name="connsiteX5" fmla="*/ 545044 w 545044"/>
              <a:gd name="connsiteY5" fmla="*/ 2941200 h 2941200"/>
              <a:gd name="connsiteX6" fmla="*/ 375915 w 545044"/>
              <a:gd name="connsiteY6" fmla="*/ 2941200 h 2941200"/>
              <a:gd name="connsiteX7" fmla="*/ 0 w 545044"/>
              <a:gd name="connsiteY7" fmla="*/ 2565285 h 2941200"/>
              <a:gd name="connsiteX8" fmla="*/ 0 w 545044"/>
              <a:gd name="connsiteY8" fmla="*/ 375915 h 2941200"/>
              <a:gd name="connsiteX9" fmla="*/ 375915 w 545044"/>
              <a:gd name="connsiteY9" fmla="*/ 0 h 294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5044" h="2941200">
                <a:moveTo>
                  <a:pt x="375915" y="0"/>
                </a:moveTo>
                <a:lnTo>
                  <a:pt x="545044" y="0"/>
                </a:lnTo>
                <a:lnTo>
                  <a:pt x="483531" y="101253"/>
                </a:lnTo>
                <a:cubicBezTo>
                  <a:pt x="262405" y="508309"/>
                  <a:pt x="136800" y="974786"/>
                  <a:pt x="136800" y="1470600"/>
                </a:cubicBezTo>
                <a:cubicBezTo>
                  <a:pt x="136800" y="1966414"/>
                  <a:pt x="262405" y="2432891"/>
                  <a:pt x="483531" y="2839947"/>
                </a:cubicBezTo>
                <a:lnTo>
                  <a:pt x="545044" y="2941200"/>
                </a:lnTo>
                <a:lnTo>
                  <a:pt x="375915" y="2941200"/>
                </a:lnTo>
                <a:cubicBezTo>
                  <a:pt x="168303" y="2941200"/>
                  <a:pt x="0" y="2772897"/>
                  <a:pt x="0" y="2565285"/>
                </a:cubicBezTo>
                <a:lnTo>
                  <a:pt x="0" y="375915"/>
                </a:lnTo>
                <a:cubicBezTo>
                  <a:pt x="0" y="168303"/>
                  <a:pt x="168303" y="0"/>
                  <a:pt x="375915" y="0"/>
                </a:cubicBez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sp>
        <p:nvSpPr>
          <p:cNvPr id="26" name="جواب صحيح">
            <a:extLst>
              <a:ext uri="{FF2B5EF4-FFF2-40B4-BE49-F238E27FC236}">
                <a16:creationId xmlns:a16="http://schemas.microsoft.com/office/drawing/2014/main" id="{153A2515-7A2C-7388-E1F0-ACE131B15ADD}"/>
              </a:ext>
            </a:extLst>
          </p:cNvPr>
          <p:cNvSpPr/>
          <p:nvPr/>
        </p:nvSpPr>
        <p:spPr>
          <a:xfrm>
            <a:off x="3223200" y="4523400"/>
            <a:ext cx="5745600" cy="547200"/>
          </a:xfrm>
          <a:custGeom>
            <a:avLst/>
            <a:gdLst>
              <a:gd name="connsiteX0" fmla="*/ 83302 w 5745600"/>
              <a:gd name="connsiteY0" fmla="*/ 0 h 547200"/>
              <a:gd name="connsiteX1" fmla="*/ 5662298 w 5745600"/>
              <a:gd name="connsiteY1" fmla="*/ 0 h 547200"/>
              <a:gd name="connsiteX2" fmla="*/ 5687235 w 5745600"/>
              <a:gd name="connsiteY2" fmla="*/ 39255 h 547200"/>
              <a:gd name="connsiteX3" fmla="*/ 5745600 w 5745600"/>
              <a:gd name="connsiteY3" fmla="*/ 273600 h 547200"/>
              <a:gd name="connsiteX4" fmla="*/ 5687235 w 5745600"/>
              <a:gd name="connsiteY4" fmla="*/ 507945 h 547200"/>
              <a:gd name="connsiteX5" fmla="*/ 5662298 w 5745600"/>
              <a:gd name="connsiteY5" fmla="*/ 547200 h 547200"/>
              <a:gd name="connsiteX6" fmla="*/ 83302 w 5745600"/>
              <a:gd name="connsiteY6" fmla="*/ 547200 h 547200"/>
              <a:gd name="connsiteX7" fmla="*/ 58365 w 5745600"/>
              <a:gd name="connsiteY7" fmla="*/ 507945 h 547200"/>
              <a:gd name="connsiteX8" fmla="*/ 0 w 5745600"/>
              <a:gd name="connsiteY8" fmla="*/ 273600 h 547200"/>
              <a:gd name="connsiteX9" fmla="*/ 58365 w 5745600"/>
              <a:gd name="connsiteY9" fmla="*/ 39255 h 547200"/>
              <a:gd name="connsiteX10" fmla="*/ 83302 w 5745600"/>
              <a:gd name="connsiteY10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45600" h="547200">
                <a:moveTo>
                  <a:pt x="83302" y="0"/>
                </a:moveTo>
                <a:lnTo>
                  <a:pt x="5662298" y="0"/>
                </a:lnTo>
                <a:lnTo>
                  <a:pt x="5687235" y="39255"/>
                </a:lnTo>
                <a:cubicBezTo>
                  <a:pt x="5725503" y="114951"/>
                  <a:pt x="5745600" y="193326"/>
                  <a:pt x="5745600" y="273600"/>
                </a:cubicBezTo>
                <a:cubicBezTo>
                  <a:pt x="5745600" y="353875"/>
                  <a:pt x="5725503" y="432250"/>
                  <a:pt x="5687235" y="507945"/>
                </a:cubicBezTo>
                <a:lnTo>
                  <a:pt x="5662298" y="547200"/>
                </a:lnTo>
                <a:lnTo>
                  <a:pt x="83302" y="547200"/>
                </a:lnTo>
                <a:lnTo>
                  <a:pt x="58365" y="507945"/>
                </a:lnTo>
                <a:cubicBezTo>
                  <a:pt x="20097" y="432250"/>
                  <a:pt x="0" y="353875"/>
                  <a:pt x="0" y="273600"/>
                </a:cubicBezTo>
                <a:cubicBezTo>
                  <a:pt x="0" y="193326"/>
                  <a:pt x="20097" y="114951"/>
                  <a:pt x="58365" y="39255"/>
                </a:cubicBezTo>
                <a:lnTo>
                  <a:pt x="83302" y="0"/>
                </a:lnTo>
                <a:close/>
              </a:path>
            </a:pathLst>
          </a:custGeom>
          <a:solidFill>
            <a:srgbClr val="00642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JO" sz="2800" dirty="0">
                <a:solidFill>
                  <a:schemeClr val="bg1"/>
                </a:solidFill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cs typeface="AF_Najed" pitchFamily="2" charset="-78"/>
              </a:rPr>
              <a:t>مدينة الرياض</a:t>
            </a:r>
          </a:p>
        </p:txBody>
      </p:sp>
      <p:sp>
        <p:nvSpPr>
          <p:cNvPr id="23" name="صحيح 1">
            <a:extLst>
              <a:ext uri="{FF2B5EF4-FFF2-40B4-BE49-F238E27FC236}">
                <a16:creationId xmlns:a16="http://schemas.microsoft.com/office/drawing/2014/main" id="{3685DC00-E367-FEE0-0BA7-D896DEBCD3B4}"/>
              </a:ext>
            </a:extLst>
          </p:cNvPr>
          <p:cNvSpPr/>
          <p:nvPr/>
        </p:nvSpPr>
        <p:spPr>
          <a:xfrm>
            <a:off x="8874612" y="4523400"/>
            <a:ext cx="220102" cy="547200"/>
          </a:xfrm>
          <a:custGeom>
            <a:avLst/>
            <a:gdLst>
              <a:gd name="connsiteX0" fmla="*/ 0 w 220102"/>
              <a:gd name="connsiteY0" fmla="*/ 0 h 547200"/>
              <a:gd name="connsiteX1" fmla="*/ 128900 w 220102"/>
              <a:gd name="connsiteY1" fmla="*/ 0 h 547200"/>
              <a:gd name="connsiteX2" fmla="*/ 220102 w 220102"/>
              <a:gd name="connsiteY2" fmla="*/ 91202 h 547200"/>
              <a:gd name="connsiteX3" fmla="*/ 220102 w 220102"/>
              <a:gd name="connsiteY3" fmla="*/ 455998 h 547200"/>
              <a:gd name="connsiteX4" fmla="*/ 128900 w 220102"/>
              <a:gd name="connsiteY4" fmla="*/ 547200 h 547200"/>
              <a:gd name="connsiteX5" fmla="*/ 0 w 220102"/>
              <a:gd name="connsiteY5" fmla="*/ 547200 h 547200"/>
              <a:gd name="connsiteX6" fmla="*/ 24937 w 220102"/>
              <a:gd name="connsiteY6" fmla="*/ 507945 h 547200"/>
              <a:gd name="connsiteX7" fmla="*/ 83302 w 220102"/>
              <a:gd name="connsiteY7" fmla="*/ 273600 h 547200"/>
              <a:gd name="connsiteX8" fmla="*/ 24937 w 220102"/>
              <a:gd name="connsiteY8" fmla="*/ 39255 h 547200"/>
              <a:gd name="connsiteX9" fmla="*/ 0 w 220102"/>
              <a:gd name="connsiteY9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102" h="547200">
                <a:moveTo>
                  <a:pt x="0" y="0"/>
                </a:moveTo>
                <a:lnTo>
                  <a:pt x="128900" y="0"/>
                </a:lnTo>
                <a:cubicBezTo>
                  <a:pt x="179269" y="0"/>
                  <a:pt x="220102" y="40833"/>
                  <a:pt x="220102" y="91202"/>
                </a:cubicBezTo>
                <a:lnTo>
                  <a:pt x="220102" y="455998"/>
                </a:lnTo>
                <a:cubicBezTo>
                  <a:pt x="220102" y="506367"/>
                  <a:pt x="179269" y="547200"/>
                  <a:pt x="128900" y="547200"/>
                </a:cubicBezTo>
                <a:lnTo>
                  <a:pt x="0" y="547200"/>
                </a:lnTo>
                <a:lnTo>
                  <a:pt x="24937" y="507945"/>
                </a:lnTo>
                <a:cubicBezTo>
                  <a:pt x="63205" y="432250"/>
                  <a:pt x="83302" y="353875"/>
                  <a:pt x="83302" y="273600"/>
                </a:cubicBezTo>
                <a:cubicBezTo>
                  <a:pt x="83302" y="193326"/>
                  <a:pt x="63205" y="114951"/>
                  <a:pt x="24937" y="39255"/>
                </a:cubicBezTo>
                <a:lnTo>
                  <a:pt x="0" y="0"/>
                </a:ln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sp>
        <p:nvSpPr>
          <p:cNvPr id="24" name="صحيح 2">
            <a:extLst>
              <a:ext uri="{FF2B5EF4-FFF2-40B4-BE49-F238E27FC236}">
                <a16:creationId xmlns:a16="http://schemas.microsoft.com/office/drawing/2014/main" id="{718B0EEE-7808-D2AA-59CF-C967F6A9EF88}"/>
              </a:ext>
            </a:extLst>
          </p:cNvPr>
          <p:cNvSpPr/>
          <p:nvPr/>
        </p:nvSpPr>
        <p:spPr>
          <a:xfrm>
            <a:off x="3097286" y="4523400"/>
            <a:ext cx="220102" cy="547200"/>
          </a:xfrm>
          <a:custGeom>
            <a:avLst/>
            <a:gdLst>
              <a:gd name="connsiteX0" fmla="*/ 91202 w 220102"/>
              <a:gd name="connsiteY0" fmla="*/ 0 h 547200"/>
              <a:gd name="connsiteX1" fmla="*/ 220102 w 220102"/>
              <a:gd name="connsiteY1" fmla="*/ 0 h 547200"/>
              <a:gd name="connsiteX2" fmla="*/ 195165 w 220102"/>
              <a:gd name="connsiteY2" fmla="*/ 39255 h 547200"/>
              <a:gd name="connsiteX3" fmla="*/ 136800 w 220102"/>
              <a:gd name="connsiteY3" fmla="*/ 273600 h 547200"/>
              <a:gd name="connsiteX4" fmla="*/ 195165 w 220102"/>
              <a:gd name="connsiteY4" fmla="*/ 507945 h 547200"/>
              <a:gd name="connsiteX5" fmla="*/ 220102 w 220102"/>
              <a:gd name="connsiteY5" fmla="*/ 547200 h 547200"/>
              <a:gd name="connsiteX6" fmla="*/ 91202 w 220102"/>
              <a:gd name="connsiteY6" fmla="*/ 547200 h 547200"/>
              <a:gd name="connsiteX7" fmla="*/ 0 w 220102"/>
              <a:gd name="connsiteY7" fmla="*/ 455998 h 547200"/>
              <a:gd name="connsiteX8" fmla="*/ 0 w 220102"/>
              <a:gd name="connsiteY8" fmla="*/ 91202 h 547200"/>
              <a:gd name="connsiteX9" fmla="*/ 91202 w 220102"/>
              <a:gd name="connsiteY9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102" h="547200">
                <a:moveTo>
                  <a:pt x="91202" y="0"/>
                </a:moveTo>
                <a:lnTo>
                  <a:pt x="220102" y="0"/>
                </a:lnTo>
                <a:lnTo>
                  <a:pt x="195165" y="39255"/>
                </a:lnTo>
                <a:cubicBezTo>
                  <a:pt x="156897" y="114951"/>
                  <a:pt x="136800" y="193326"/>
                  <a:pt x="136800" y="273600"/>
                </a:cubicBezTo>
                <a:cubicBezTo>
                  <a:pt x="136800" y="353875"/>
                  <a:pt x="156897" y="432250"/>
                  <a:pt x="195165" y="507945"/>
                </a:cubicBezTo>
                <a:lnTo>
                  <a:pt x="220102" y="547200"/>
                </a:lnTo>
                <a:lnTo>
                  <a:pt x="91202" y="547200"/>
                </a:lnTo>
                <a:cubicBezTo>
                  <a:pt x="40833" y="547200"/>
                  <a:pt x="0" y="506367"/>
                  <a:pt x="0" y="455998"/>
                </a:cubicBezTo>
                <a:lnTo>
                  <a:pt x="0" y="91202"/>
                </a:lnTo>
                <a:cubicBezTo>
                  <a:pt x="0" y="40833"/>
                  <a:pt x="40833" y="0"/>
                  <a:pt x="91202" y="0"/>
                </a:cubicBez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sp>
        <p:nvSpPr>
          <p:cNvPr id="28" name="جواب خطأ 1">
            <a:extLst>
              <a:ext uri="{FF2B5EF4-FFF2-40B4-BE49-F238E27FC236}">
                <a16:creationId xmlns:a16="http://schemas.microsoft.com/office/drawing/2014/main" id="{7C54DC08-335D-A09F-C5E3-BF718B37BD0B}"/>
              </a:ext>
            </a:extLst>
          </p:cNvPr>
          <p:cNvSpPr/>
          <p:nvPr/>
        </p:nvSpPr>
        <p:spPr>
          <a:xfrm>
            <a:off x="3223200" y="3839400"/>
            <a:ext cx="5745600" cy="547200"/>
          </a:xfrm>
          <a:custGeom>
            <a:avLst/>
            <a:gdLst>
              <a:gd name="connsiteX0" fmla="*/ 83302 w 5745600"/>
              <a:gd name="connsiteY0" fmla="*/ 0 h 547200"/>
              <a:gd name="connsiteX1" fmla="*/ 5662298 w 5745600"/>
              <a:gd name="connsiteY1" fmla="*/ 0 h 547200"/>
              <a:gd name="connsiteX2" fmla="*/ 5687235 w 5745600"/>
              <a:gd name="connsiteY2" fmla="*/ 39255 h 547200"/>
              <a:gd name="connsiteX3" fmla="*/ 5745600 w 5745600"/>
              <a:gd name="connsiteY3" fmla="*/ 273600 h 547200"/>
              <a:gd name="connsiteX4" fmla="*/ 5687235 w 5745600"/>
              <a:gd name="connsiteY4" fmla="*/ 507945 h 547200"/>
              <a:gd name="connsiteX5" fmla="*/ 5662298 w 5745600"/>
              <a:gd name="connsiteY5" fmla="*/ 547200 h 547200"/>
              <a:gd name="connsiteX6" fmla="*/ 83302 w 5745600"/>
              <a:gd name="connsiteY6" fmla="*/ 547200 h 547200"/>
              <a:gd name="connsiteX7" fmla="*/ 58365 w 5745600"/>
              <a:gd name="connsiteY7" fmla="*/ 507945 h 547200"/>
              <a:gd name="connsiteX8" fmla="*/ 0 w 5745600"/>
              <a:gd name="connsiteY8" fmla="*/ 273600 h 547200"/>
              <a:gd name="connsiteX9" fmla="*/ 58365 w 5745600"/>
              <a:gd name="connsiteY9" fmla="*/ 39255 h 547200"/>
              <a:gd name="connsiteX10" fmla="*/ 83302 w 5745600"/>
              <a:gd name="connsiteY10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45600" h="547200">
                <a:moveTo>
                  <a:pt x="83302" y="0"/>
                </a:moveTo>
                <a:lnTo>
                  <a:pt x="5662298" y="0"/>
                </a:lnTo>
                <a:lnTo>
                  <a:pt x="5687235" y="39255"/>
                </a:lnTo>
                <a:cubicBezTo>
                  <a:pt x="5725503" y="114951"/>
                  <a:pt x="5745600" y="193326"/>
                  <a:pt x="5745600" y="273600"/>
                </a:cubicBezTo>
                <a:cubicBezTo>
                  <a:pt x="5745600" y="353875"/>
                  <a:pt x="5725503" y="432250"/>
                  <a:pt x="5687235" y="507945"/>
                </a:cubicBezTo>
                <a:lnTo>
                  <a:pt x="5662298" y="547200"/>
                </a:lnTo>
                <a:lnTo>
                  <a:pt x="83302" y="547200"/>
                </a:lnTo>
                <a:lnTo>
                  <a:pt x="58365" y="507945"/>
                </a:lnTo>
                <a:cubicBezTo>
                  <a:pt x="20097" y="432250"/>
                  <a:pt x="0" y="353875"/>
                  <a:pt x="0" y="273600"/>
                </a:cubicBezTo>
                <a:cubicBezTo>
                  <a:pt x="0" y="193326"/>
                  <a:pt x="20097" y="114951"/>
                  <a:pt x="58365" y="39255"/>
                </a:cubicBezTo>
                <a:lnTo>
                  <a:pt x="83302" y="0"/>
                </a:lnTo>
                <a:close/>
              </a:path>
            </a:pathLst>
          </a:custGeom>
          <a:solidFill>
            <a:srgbClr val="00642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JO" sz="2800" dirty="0">
                <a:solidFill>
                  <a:schemeClr val="bg1"/>
                </a:solidFill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cs typeface="AF_Najed" pitchFamily="2" charset="-78"/>
              </a:rPr>
              <a:t>مدينة جدة</a:t>
            </a:r>
          </a:p>
        </p:txBody>
      </p:sp>
      <p:sp>
        <p:nvSpPr>
          <p:cNvPr id="29" name="خطأ 1-1">
            <a:extLst>
              <a:ext uri="{FF2B5EF4-FFF2-40B4-BE49-F238E27FC236}">
                <a16:creationId xmlns:a16="http://schemas.microsoft.com/office/drawing/2014/main" id="{7CF0DBBD-1632-BC8B-336B-E54B07AB7674}"/>
              </a:ext>
            </a:extLst>
          </p:cNvPr>
          <p:cNvSpPr/>
          <p:nvPr/>
        </p:nvSpPr>
        <p:spPr>
          <a:xfrm>
            <a:off x="8874612" y="3839400"/>
            <a:ext cx="220102" cy="547200"/>
          </a:xfrm>
          <a:custGeom>
            <a:avLst/>
            <a:gdLst>
              <a:gd name="connsiteX0" fmla="*/ 0 w 220102"/>
              <a:gd name="connsiteY0" fmla="*/ 0 h 547200"/>
              <a:gd name="connsiteX1" fmla="*/ 128900 w 220102"/>
              <a:gd name="connsiteY1" fmla="*/ 0 h 547200"/>
              <a:gd name="connsiteX2" fmla="*/ 220102 w 220102"/>
              <a:gd name="connsiteY2" fmla="*/ 91202 h 547200"/>
              <a:gd name="connsiteX3" fmla="*/ 220102 w 220102"/>
              <a:gd name="connsiteY3" fmla="*/ 455998 h 547200"/>
              <a:gd name="connsiteX4" fmla="*/ 128900 w 220102"/>
              <a:gd name="connsiteY4" fmla="*/ 547200 h 547200"/>
              <a:gd name="connsiteX5" fmla="*/ 0 w 220102"/>
              <a:gd name="connsiteY5" fmla="*/ 547200 h 547200"/>
              <a:gd name="connsiteX6" fmla="*/ 24937 w 220102"/>
              <a:gd name="connsiteY6" fmla="*/ 507945 h 547200"/>
              <a:gd name="connsiteX7" fmla="*/ 83302 w 220102"/>
              <a:gd name="connsiteY7" fmla="*/ 273600 h 547200"/>
              <a:gd name="connsiteX8" fmla="*/ 24937 w 220102"/>
              <a:gd name="connsiteY8" fmla="*/ 39255 h 547200"/>
              <a:gd name="connsiteX9" fmla="*/ 0 w 220102"/>
              <a:gd name="connsiteY9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102" h="547200">
                <a:moveTo>
                  <a:pt x="0" y="0"/>
                </a:moveTo>
                <a:lnTo>
                  <a:pt x="128900" y="0"/>
                </a:lnTo>
                <a:cubicBezTo>
                  <a:pt x="179269" y="0"/>
                  <a:pt x="220102" y="40833"/>
                  <a:pt x="220102" y="91202"/>
                </a:cubicBezTo>
                <a:lnTo>
                  <a:pt x="220102" y="455998"/>
                </a:lnTo>
                <a:cubicBezTo>
                  <a:pt x="220102" y="506367"/>
                  <a:pt x="179269" y="547200"/>
                  <a:pt x="128900" y="547200"/>
                </a:cubicBezTo>
                <a:lnTo>
                  <a:pt x="0" y="547200"/>
                </a:lnTo>
                <a:lnTo>
                  <a:pt x="24937" y="507945"/>
                </a:lnTo>
                <a:cubicBezTo>
                  <a:pt x="63205" y="432250"/>
                  <a:pt x="83302" y="353875"/>
                  <a:pt x="83302" y="273600"/>
                </a:cubicBezTo>
                <a:cubicBezTo>
                  <a:pt x="83302" y="193326"/>
                  <a:pt x="63205" y="114951"/>
                  <a:pt x="24937" y="39255"/>
                </a:cubicBezTo>
                <a:lnTo>
                  <a:pt x="0" y="0"/>
                </a:ln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sp>
        <p:nvSpPr>
          <p:cNvPr id="30" name="خطأ 2-1">
            <a:extLst>
              <a:ext uri="{FF2B5EF4-FFF2-40B4-BE49-F238E27FC236}">
                <a16:creationId xmlns:a16="http://schemas.microsoft.com/office/drawing/2014/main" id="{86515A35-BC76-7837-F063-D1EDCF10C375}"/>
              </a:ext>
            </a:extLst>
          </p:cNvPr>
          <p:cNvSpPr/>
          <p:nvPr/>
        </p:nvSpPr>
        <p:spPr>
          <a:xfrm>
            <a:off x="3097286" y="3839400"/>
            <a:ext cx="220102" cy="547200"/>
          </a:xfrm>
          <a:custGeom>
            <a:avLst/>
            <a:gdLst>
              <a:gd name="connsiteX0" fmla="*/ 91202 w 220102"/>
              <a:gd name="connsiteY0" fmla="*/ 0 h 547200"/>
              <a:gd name="connsiteX1" fmla="*/ 220102 w 220102"/>
              <a:gd name="connsiteY1" fmla="*/ 0 h 547200"/>
              <a:gd name="connsiteX2" fmla="*/ 195165 w 220102"/>
              <a:gd name="connsiteY2" fmla="*/ 39255 h 547200"/>
              <a:gd name="connsiteX3" fmla="*/ 136800 w 220102"/>
              <a:gd name="connsiteY3" fmla="*/ 273600 h 547200"/>
              <a:gd name="connsiteX4" fmla="*/ 195165 w 220102"/>
              <a:gd name="connsiteY4" fmla="*/ 507945 h 547200"/>
              <a:gd name="connsiteX5" fmla="*/ 220102 w 220102"/>
              <a:gd name="connsiteY5" fmla="*/ 547200 h 547200"/>
              <a:gd name="connsiteX6" fmla="*/ 91202 w 220102"/>
              <a:gd name="connsiteY6" fmla="*/ 547200 h 547200"/>
              <a:gd name="connsiteX7" fmla="*/ 0 w 220102"/>
              <a:gd name="connsiteY7" fmla="*/ 455998 h 547200"/>
              <a:gd name="connsiteX8" fmla="*/ 0 w 220102"/>
              <a:gd name="connsiteY8" fmla="*/ 91202 h 547200"/>
              <a:gd name="connsiteX9" fmla="*/ 91202 w 220102"/>
              <a:gd name="connsiteY9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102" h="547200">
                <a:moveTo>
                  <a:pt x="91202" y="0"/>
                </a:moveTo>
                <a:lnTo>
                  <a:pt x="220102" y="0"/>
                </a:lnTo>
                <a:lnTo>
                  <a:pt x="195165" y="39255"/>
                </a:lnTo>
                <a:cubicBezTo>
                  <a:pt x="156897" y="114951"/>
                  <a:pt x="136800" y="193326"/>
                  <a:pt x="136800" y="273600"/>
                </a:cubicBezTo>
                <a:cubicBezTo>
                  <a:pt x="136800" y="353875"/>
                  <a:pt x="156897" y="432250"/>
                  <a:pt x="195165" y="507945"/>
                </a:cubicBezTo>
                <a:lnTo>
                  <a:pt x="220102" y="547200"/>
                </a:lnTo>
                <a:lnTo>
                  <a:pt x="91202" y="547200"/>
                </a:lnTo>
                <a:cubicBezTo>
                  <a:pt x="40833" y="547200"/>
                  <a:pt x="0" y="506367"/>
                  <a:pt x="0" y="455998"/>
                </a:cubicBezTo>
                <a:lnTo>
                  <a:pt x="0" y="91202"/>
                </a:lnTo>
                <a:cubicBezTo>
                  <a:pt x="0" y="40833"/>
                  <a:pt x="40833" y="0"/>
                  <a:pt x="91202" y="0"/>
                </a:cubicBez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sp>
        <p:nvSpPr>
          <p:cNvPr id="31" name="جواب خطأ 2">
            <a:extLst>
              <a:ext uri="{FF2B5EF4-FFF2-40B4-BE49-F238E27FC236}">
                <a16:creationId xmlns:a16="http://schemas.microsoft.com/office/drawing/2014/main" id="{21A1B915-12CB-8262-6D4E-9FA04BD182CD}"/>
              </a:ext>
            </a:extLst>
          </p:cNvPr>
          <p:cNvSpPr/>
          <p:nvPr/>
        </p:nvSpPr>
        <p:spPr>
          <a:xfrm>
            <a:off x="3223200" y="5207400"/>
            <a:ext cx="5745600" cy="547200"/>
          </a:xfrm>
          <a:custGeom>
            <a:avLst/>
            <a:gdLst>
              <a:gd name="connsiteX0" fmla="*/ 83302 w 5745600"/>
              <a:gd name="connsiteY0" fmla="*/ 0 h 547200"/>
              <a:gd name="connsiteX1" fmla="*/ 5662298 w 5745600"/>
              <a:gd name="connsiteY1" fmla="*/ 0 h 547200"/>
              <a:gd name="connsiteX2" fmla="*/ 5687235 w 5745600"/>
              <a:gd name="connsiteY2" fmla="*/ 39255 h 547200"/>
              <a:gd name="connsiteX3" fmla="*/ 5745600 w 5745600"/>
              <a:gd name="connsiteY3" fmla="*/ 273600 h 547200"/>
              <a:gd name="connsiteX4" fmla="*/ 5687235 w 5745600"/>
              <a:gd name="connsiteY4" fmla="*/ 507945 h 547200"/>
              <a:gd name="connsiteX5" fmla="*/ 5662298 w 5745600"/>
              <a:gd name="connsiteY5" fmla="*/ 547200 h 547200"/>
              <a:gd name="connsiteX6" fmla="*/ 83302 w 5745600"/>
              <a:gd name="connsiteY6" fmla="*/ 547200 h 547200"/>
              <a:gd name="connsiteX7" fmla="*/ 58365 w 5745600"/>
              <a:gd name="connsiteY7" fmla="*/ 507945 h 547200"/>
              <a:gd name="connsiteX8" fmla="*/ 0 w 5745600"/>
              <a:gd name="connsiteY8" fmla="*/ 273600 h 547200"/>
              <a:gd name="connsiteX9" fmla="*/ 58365 w 5745600"/>
              <a:gd name="connsiteY9" fmla="*/ 39255 h 547200"/>
              <a:gd name="connsiteX10" fmla="*/ 83302 w 5745600"/>
              <a:gd name="connsiteY10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45600" h="547200">
                <a:moveTo>
                  <a:pt x="83302" y="0"/>
                </a:moveTo>
                <a:lnTo>
                  <a:pt x="5662298" y="0"/>
                </a:lnTo>
                <a:lnTo>
                  <a:pt x="5687235" y="39255"/>
                </a:lnTo>
                <a:cubicBezTo>
                  <a:pt x="5725503" y="114951"/>
                  <a:pt x="5745600" y="193326"/>
                  <a:pt x="5745600" y="273600"/>
                </a:cubicBezTo>
                <a:cubicBezTo>
                  <a:pt x="5745600" y="353875"/>
                  <a:pt x="5725503" y="432250"/>
                  <a:pt x="5687235" y="507945"/>
                </a:cubicBezTo>
                <a:lnTo>
                  <a:pt x="5662298" y="547200"/>
                </a:lnTo>
                <a:lnTo>
                  <a:pt x="83302" y="547200"/>
                </a:lnTo>
                <a:lnTo>
                  <a:pt x="58365" y="507945"/>
                </a:lnTo>
                <a:cubicBezTo>
                  <a:pt x="20097" y="432250"/>
                  <a:pt x="0" y="353875"/>
                  <a:pt x="0" y="273600"/>
                </a:cubicBezTo>
                <a:cubicBezTo>
                  <a:pt x="0" y="193326"/>
                  <a:pt x="20097" y="114951"/>
                  <a:pt x="58365" y="39255"/>
                </a:cubicBezTo>
                <a:lnTo>
                  <a:pt x="83302" y="0"/>
                </a:lnTo>
                <a:close/>
              </a:path>
            </a:pathLst>
          </a:custGeom>
          <a:solidFill>
            <a:srgbClr val="00642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JO" sz="2800" dirty="0">
                <a:solidFill>
                  <a:schemeClr val="bg1"/>
                </a:solidFill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cs typeface="AF_Najed" pitchFamily="2" charset="-78"/>
              </a:rPr>
              <a:t>مدينة الطائف</a:t>
            </a:r>
          </a:p>
        </p:txBody>
      </p:sp>
      <p:sp>
        <p:nvSpPr>
          <p:cNvPr id="32" name="خطأ 2-1">
            <a:extLst>
              <a:ext uri="{FF2B5EF4-FFF2-40B4-BE49-F238E27FC236}">
                <a16:creationId xmlns:a16="http://schemas.microsoft.com/office/drawing/2014/main" id="{76CFA7CD-3A82-8B3D-88CC-BED85FB96CE5}"/>
              </a:ext>
            </a:extLst>
          </p:cNvPr>
          <p:cNvSpPr/>
          <p:nvPr/>
        </p:nvSpPr>
        <p:spPr>
          <a:xfrm>
            <a:off x="8874612" y="5207400"/>
            <a:ext cx="220102" cy="547200"/>
          </a:xfrm>
          <a:custGeom>
            <a:avLst/>
            <a:gdLst>
              <a:gd name="connsiteX0" fmla="*/ 0 w 220102"/>
              <a:gd name="connsiteY0" fmla="*/ 0 h 547200"/>
              <a:gd name="connsiteX1" fmla="*/ 128900 w 220102"/>
              <a:gd name="connsiteY1" fmla="*/ 0 h 547200"/>
              <a:gd name="connsiteX2" fmla="*/ 220102 w 220102"/>
              <a:gd name="connsiteY2" fmla="*/ 91202 h 547200"/>
              <a:gd name="connsiteX3" fmla="*/ 220102 w 220102"/>
              <a:gd name="connsiteY3" fmla="*/ 455998 h 547200"/>
              <a:gd name="connsiteX4" fmla="*/ 128900 w 220102"/>
              <a:gd name="connsiteY4" fmla="*/ 547200 h 547200"/>
              <a:gd name="connsiteX5" fmla="*/ 0 w 220102"/>
              <a:gd name="connsiteY5" fmla="*/ 547200 h 547200"/>
              <a:gd name="connsiteX6" fmla="*/ 24937 w 220102"/>
              <a:gd name="connsiteY6" fmla="*/ 507945 h 547200"/>
              <a:gd name="connsiteX7" fmla="*/ 83302 w 220102"/>
              <a:gd name="connsiteY7" fmla="*/ 273600 h 547200"/>
              <a:gd name="connsiteX8" fmla="*/ 24937 w 220102"/>
              <a:gd name="connsiteY8" fmla="*/ 39255 h 547200"/>
              <a:gd name="connsiteX9" fmla="*/ 0 w 220102"/>
              <a:gd name="connsiteY9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102" h="547200">
                <a:moveTo>
                  <a:pt x="0" y="0"/>
                </a:moveTo>
                <a:lnTo>
                  <a:pt x="128900" y="0"/>
                </a:lnTo>
                <a:cubicBezTo>
                  <a:pt x="179269" y="0"/>
                  <a:pt x="220102" y="40833"/>
                  <a:pt x="220102" y="91202"/>
                </a:cubicBezTo>
                <a:lnTo>
                  <a:pt x="220102" y="455998"/>
                </a:lnTo>
                <a:cubicBezTo>
                  <a:pt x="220102" y="506367"/>
                  <a:pt x="179269" y="547200"/>
                  <a:pt x="128900" y="547200"/>
                </a:cubicBezTo>
                <a:lnTo>
                  <a:pt x="0" y="547200"/>
                </a:lnTo>
                <a:lnTo>
                  <a:pt x="24937" y="507945"/>
                </a:lnTo>
                <a:cubicBezTo>
                  <a:pt x="63205" y="432250"/>
                  <a:pt x="83302" y="353875"/>
                  <a:pt x="83302" y="273600"/>
                </a:cubicBezTo>
                <a:cubicBezTo>
                  <a:pt x="83302" y="193326"/>
                  <a:pt x="63205" y="114951"/>
                  <a:pt x="24937" y="39255"/>
                </a:cubicBezTo>
                <a:lnTo>
                  <a:pt x="0" y="0"/>
                </a:ln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 rtl="0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sp>
        <p:nvSpPr>
          <p:cNvPr id="33" name="خطأ 2-2">
            <a:extLst>
              <a:ext uri="{FF2B5EF4-FFF2-40B4-BE49-F238E27FC236}">
                <a16:creationId xmlns:a16="http://schemas.microsoft.com/office/drawing/2014/main" id="{BB33B4B4-857B-846E-8DEE-460EF454485C}"/>
              </a:ext>
            </a:extLst>
          </p:cNvPr>
          <p:cNvSpPr/>
          <p:nvPr/>
        </p:nvSpPr>
        <p:spPr>
          <a:xfrm>
            <a:off x="3097286" y="5207400"/>
            <a:ext cx="220102" cy="547200"/>
          </a:xfrm>
          <a:custGeom>
            <a:avLst/>
            <a:gdLst>
              <a:gd name="connsiteX0" fmla="*/ 91202 w 220102"/>
              <a:gd name="connsiteY0" fmla="*/ 0 h 547200"/>
              <a:gd name="connsiteX1" fmla="*/ 220102 w 220102"/>
              <a:gd name="connsiteY1" fmla="*/ 0 h 547200"/>
              <a:gd name="connsiteX2" fmla="*/ 195165 w 220102"/>
              <a:gd name="connsiteY2" fmla="*/ 39255 h 547200"/>
              <a:gd name="connsiteX3" fmla="*/ 136800 w 220102"/>
              <a:gd name="connsiteY3" fmla="*/ 273600 h 547200"/>
              <a:gd name="connsiteX4" fmla="*/ 195165 w 220102"/>
              <a:gd name="connsiteY4" fmla="*/ 507945 h 547200"/>
              <a:gd name="connsiteX5" fmla="*/ 220102 w 220102"/>
              <a:gd name="connsiteY5" fmla="*/ 547200 h 547200"/>
              <a:gd name="connsiteX6" fmla="*/ 91202 w 220102"/>
              <a:gd name="connsiteY6" fmla="*/ 547200 h 547200"/>
              <a:gd name="connsiteX7" fmla="*/ 0 w 220102"/>
              <a:gd name="connsiteY7" fmla="*/ 455998 h 547200"/>
              <a:gd name="connsiteX8" fmla="*/ 0 w 220102"/>
              <a:gd name="connsiteY8" fmla="*/ 91202 h 547200"/>
              <a:gd name="connsiteX9" fmla="*/ 91202 w 220102"/>
              <a:gd name="connsiteY9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102" h="547200">
                <a:moveTo>
                  <a:pt x="91202" y="0"/>
                </a:moveTo>
                <a:lnTo>
                  <a:pt x="220102" y="0"/>
                </a:lnTo>
                <a:lnTo>
                  <a:pt x="195165" y="39255"/>
                </a:lnTo>
                <a:cubicBezTo>
                  <a:pt x="156897" y="114951"/>
                  <a:pt x="136800" y="193326"/>
                  <a:pt x="136800" y="273600"/>
                </a:cubicBezTo>
                <a:cubicBezTo>
                  <a:pt x="136800" y="353875"/>
                  <a:pt x="156897" y="432250"/>
                  <a:pt x="195165" y="507945"/>
                </a:cubicBezTo>
                <a:lnTo>
                  <a:pt x="220102" y="547200"/>
                </a:lnTo>
                <a:lnTo>
                  <a:pt x="91202" y="547200"/>
                </a:lnTo>
                <a:cubicBezTo>
                  <a:pt x="40833" y="547200"/>
                  <a:pt x="0" y="506367"/>
                  <a:pt x="0" y="455998"/>
                </a:cubicBezTo>
                <a:lnTo>
                  <a:pt x="0" y="91202"/>
                </a:lnTo>
                <a:cubicBezTo>
                  <a:pt x="0" y="40833"/>
                  <a:pt x="40833" y="0"/>
                  <a:pt x="91202" y="0"/>
                </a:cubicBez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 rtl="0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grpSp>
        <p:nvGrpSpPr>
          <p:cNvPr id="43" name="التالي">
            <a:extLst>
              <a:ext uri="{FF2B5EF4-FFF2-40B4-BE49-F238E27FC236}">
                <a16:creationId xmlns:a16="http://schemas.microsoft.com/office/drawing/2014/main" id="{698892F5-A796-FEC8-61C8-7CB75C81E96B}"/>
              </a:ext>
            </a:extLst>
          </p:cNvPr>
          <p:cNvGrpSpPr/>
          <p:nvPr/>
        </p:nvGrpSpPr>
        <p:grpSpPr>
          <a:xfrm>
            <a:off x="5348680" y="6096600"/>
            <a:ext cx="1494641" cy="547200"/>
            <a:chOff x="5348680" y="6096600"/>
            <a:chExt cx="1494641" cy="547200"/>
          </a:xfrm>
        </p:grpSpPr>
        <p:sp>
          <p:nvSpPr>
            <p:cNvPr id="42" name="1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83496130-1444-43F7-ED35-7F2A2D832A43}"/>
                </a:ext>
              </a:extLst>
            </p:cNvPr>
            <p:cNvSpPr/>
            <p:nvPr/>
          </p:nvSpPr>
          <p:spPr>
            <a:xfrm>
              <a:off x="5446200" y="6096600"/>
              <a:ext cx="1299600" cy="547200"/>
            </a:xfrm>
            <a:custGeom>
              <a:avLst/>
              <a:gdLst>
                <a:gd name="connsiteX0" fmla="*/ 90128 w 1299600"/>
                <a:gd name="connsiteY0" fmla="*/ 0 h 547200"/>
                <a:gd name="connsiteX1" fmla="*/ 1209473 w 1299600"/>
                <a:gd name="connsiteY1" fmla="*/ 0 h 547200"/>
                <a:gd name="connsiteX2" fmla="*/ 1248536 w 1299600"/>
                <a:gd name="connsiteY2" fmla="*/ 60605 h 547200"/>
                <a:gd name="connsiteX3" fmla="*/ 1299600 w 1299600"/>
                <a:gd name="connsiteY3" fmla="*/ 273600 h 547200"/>
                <a:gd name="connsiteX4" fmla="*/ 1248536 w 1299600"/>
                <a:gd name="connsiteY4" fmla="*/ 486595 h 547200"/>
                <a:gd name="connsiteX5" fmla="*/ 1209473 w 1299600"/>
                <a:gd name="connsiteY5" fmla="*/ 547200 h 547200"/>
                <a:gd name="connsiteX6" fmla="*/ 90128 w 1299600"/>
                <a:gd name="connsiteY6" fmla="*/ 547200 h 547200"/>
                <a:gd name="connsiteX7" fmla="*/ 51064 w 1299600"/>
                <a:gd name="connsiteY7" fmla="*/ 486595 h 547200"/>
                <a:gd name="connsiteX8" fmla="*/ 0 w 1299600"/>
                <a:gd name="connsiteY8" fmla="*/ 273600 h 547200"/>
                <a:gd name="connsiteX9" fmla="*/ 51064 w 1299600"/>
                <a:gd name="connsiteY9" fmla="*/ 60605 h 547200"/>
                <a:gd name="connsiteX10" fmla="*/ 90128 w 1299600"/>
                <a:gd name="connsiteY10" fmla="*/ 0 h 54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99600" h="547200">
                  <a:moveTo>
                    <a:pt x="90128" y="0"/>
                  </a:moveTo>
                  <a:lnTo>
                    <a:pt x="1209473" y="0"/>
                  </a:lnTo>
                  <a:lnTo>
                    <a:pt x="1248536" y="60605"/>
                  </a:lnTo>
                  <a:cubicBezTo>
                    <a:pt x="1281417" y="126071"/>
                    <a:pt x="1299600" y="198048"/>
                    <a:pt x="1299600" y="273600"/>
                  </a:cubicBezTo>
                  <a:cubicBezTo>
                    <a:pt x="1299600" y="349153"/>
                    <a:pt x="1281417" y="421129"/>
                    <a:pt x="1248536" y="486595"/>
                  </a:cubicBezTo>
                  <a:lnTo>
                    <a:pt x="1209473" y="547200"/>
                  </a:lnTo>
                  <a:lnTo>
                    <a:pt x="90128" y="547200"/>
                  </a:lnTo>
                  <a:lnTo>
                    <a:pt x="51064" y="486595"/>
                  </a:lnTo>
                  <a:cubicBezTo>
                    <a:pt x="18183" y="421129"/>
                    <a:pt x="0" y="349153"/>
                    <a:pt x="0" y="273600"/>
                  </a:cubicBezTo>
                  <a:cubicBezTo>
                    <a:pt x="0" y="198048"/>
                    <a:pt x="18183" y="126071"/>
                    <a:pt x="51064" y="60605"/>
                  </a:cubicBezTo>
                  <a:lnTo>
                    <a:pt x="90128" y="0"/>
                  </a:lnTo>
                  <a:close/>
                </a:path>
              </a:pathLst>
            </a:custGeom>
            <a:solidFill>
              <a:srgbClr val="006424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r>
                <a:rPr lang="ar-JO" sz="2200" dirty="0">
                  <a:solidFill>
                    <a:schemeClr val="bg1"/>
                  </a:solidFill>
                  <a:effectLst>
                    <a:outerShdw blurRad="12700" dist="38100" dir="2700000" algn="tl">
                      <a:srgbClr val="000000">
                        <a:alpha val="43137"/>
                      </a:srgbClr>
                    </a:outerShdw>
                  </a:effectLst>
                  <a:cs typeface="AF_Najed" pitchFamily="2" charset="-78"/>
                </a:rPr>
                <a:t>التالي</a:t>
              </a:r>
            </a:p>
          </p:txBody>
        </p:sp>
        <p:sp>
          <p:nvSpPr>
            <p:cNvPr id="40" name="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8059A562-F793-6C4B-ED6E-D0E8585FF359}"/>
                </a:ext>
              </a:extLst>
            </p:cNvPr>
            <p:cNvSpPr/>
            <p:nvPr/>
          </p:nvSpPr>
          <p:spPr>
            <a:xfrm>
              <a:off x="5348680" y="6096600"/>
              <a:ext cx="192728" cy="547200"/>
            </a:xfrm>
            <a:custGeom>
              <a:avLst/>
              <a:gdLst>
                <a:gd name="connsiteX0" fmla="*/ 91202 w 192728"/>
                <a:gd name="connsiteY0" fmla="*/ 0 h 547200"/>
                <a:gd name="connsiteX1" fmla="*/ 192728 w 192728"/>
                <a:gd name="connsiteY1" fmla="*/ 0 h 547200"/>
                <a:gd name="connsiteX2" fmla="*/ 153664 w 192728"/>
                <a:gd name="connsiteY2" fmla="*/ 60605 h 547200"/>
                <a:gd name="connsiteX3" fmla="*/ 102600 w 192728"/>
                <a:gd name="connsiteY3" fmla="*/ 273600 h 547200"/>
                <a:gd name="connsiteX4" fmla="*/ 153664 w 192728"/>
                <a:gd name="connsiteY4" fmla="*/ 486595 h 547200"/>
                <a:gd name="connsiteX5" fmla="*/ 192728 w 192728"/>
                <a:gd name="connsiteY5" fmla="*/ 547200 h 547200"/>
                <a:gd name="connsiteX6" fmla="*/ 91202 w 192728"/>
                <a:gd name="connsiteY6" fmla="*/ 547200 h 547200"/>
                <a:gd name="connsiteX7" fmla="*/ 0 w 192728"/>
                <a:gd name="connsiteY7" fmla="*/ 455998 h 547200"/>
                <a:gd name="connsiteX8" fmla="*/ 0 w 192728"/>
                <a:gd name="connsiteY8" fmla="*/ 91202 h 547200"/>
                <a:gd name="connsiteX9" fmla="*/ 91202 w 192728"/>
                <a:gd name="connsiteY9" fmla="*/ 0 h 54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2728" h="547200">
                  <a:moveTo>
                    <a:pt x="91202" y="0"/>
                  </a:moveTo>
                  <a:lnTo>
                    <a:pt x="192728" y="0"/>
                  </a:lnTo>
                  <a:lnTo>
                    <a:pt x="153664" y="60605"/>
                  </a:lnTo>
                  <a:cubicBezTo>
                    <a:pt x="120783" y="126071"/>
                    <a:pt x="102600" y="198048"/>
                    <a:pt x="102600" y="273600"/>
                  </a:cubicBezTo>
                  <a:cubicBezTo>
                    <a:pt x="102600" y="349153"/>
                    <a:pt x="120783" y="421129"/>
                    <a:pt x="153664" y="486595"/>
                  </a:cubicBezTo>
                  <a:lnTo>
                    <a:pt x="192728" y="547200"/>
                  </a:lnTo>
                  <a:lnTo>
                    <a:pt x="91202" y="547200"/>
                  </a:lnTo>
                  <a:cubicBezTo>
                    <a:pt x="40833" y="547200"/>
                    <a:pt x="0" y="506367"/>
                    <a:pt x="0" y="455998"/>
                  </a:cubicBezTo>
                  <a:lnTo>
                    <a:pt x="0" y="91202"/>
                  </a:lnTo>
                  <a:cubicBezTo>
                    <a:pt x="0" y="40833"/>
                    <a:pt x="40833" y="0"/>
                    <a:pt x="91202" y="0"/>
                  </a:cubicBezTo>
                  <a:close/>
                </a:path>
              </a:pathLst>
            </a:custGeom>
            <a:solidFill>
              <a:srgbClr val="003D14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sz="2400">
                <a:solidFill>
                  <a:schemeClr val="bg1"/>
                </a:solidFill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cs typeface="AF_Najed" pitchFamily="2" charset="-78"/>
              </a:endParaRPr>
            </a:p>
          </p:txBody>
        </p:sp>
        <p:sp>
          <p:nvSpPr>
            <p:cNvPr id="39" name="3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44B0C642-C238-61BA-E6CD-355D0735D908}"/>
                </a:ext>
              </a:extLst>
            </p:cNvPr>
            <p:cNvSpPr/>
            <p:nvPr/>
          </p:nvSpPr>
          <p:spPr>
            <a:xfrm>
              <a:off x="6650594" y="6096600"/>
              <a:ext cx="192727" cy="547200"/>
            </a:xfrm>
            <a:custGeom>
              <a:avLst/>
              <a:gdLst>
                <a:gd name="connsiteX0" fmla="*/ 0 w 192727"/>
                <a:gd name="connsiteY0" fmla="*/ 0 h 547200"/>
                <a:gd name="connsiteX1" fmla="*/ 101525 w 192727"/>
                <a:gd name="connsiteY1" fmla="*/ 0 h 547200"/>
                <a:gd name="connsiteX2" fmla="*/ 192727 w 192727"/>
                <a:gd name="connsiteY2" fmla="*/ 91202 h 547200"/>
                <a:gd name="connsiteX3" fmla="*/ 192727 w 192727"/>
                <a:gd name="connsiteY3" fmla="*/ 455998 h 547200"/>
                <a:gd name="connsiteX4" fmla="*/ 101525 w 192727"/>
                <a:gd name="connsiteY4" fmla="*/ 547200 h 547200"/>
                <a:gd name="connsiteX5" fmla="*/ 0 w 192727"/>
                <a:gd name="connsiteY5" fmla="*/ 547200 h 547200"/>
                <a:gd name="connsiteX6" fmla="*/ 39063 w 192727"/>
                <a:gd name="connsiteY6" fmla="*/ 486595 h 547200"/>
                <a:gd name="connsiteX7" fmla="*/ 90127 w 192727"/>
                <a:gd name="connsiteY7" fmla="*/ 273600 h 547200"/>
                <a:gd name="connsiteX8" fmla="*/ 39063 w 192727"/>
                <a:gd name="connsiteY8" fmla="*/ 60605 h 547200"/>
                <a:gd name="connsiteX9" fmla="*/ 0 w 192727"/>
                <a:gd name="connsiteY9" fmla="*/ 0 h 54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2727" h="547200">
                  <a:moveTo>
                    <a:pt x="0" y="0"/>
                  </a:moveTo>
                  <a:lnTo>
                    <a:pt x="101525" y="0"/>
                  </a:lnTo>
                  <a:cubicBezTo>
                    <a:pt x="151894" y="0"/>
                    <a:pt x="192727" y="40833"/>
                    <a:pt x="192727" y="91202"/>
                  </a:cubicBezTo>
                  <a:lnTo>
                    <a:pt x="192727" y="455998"/>
                  </a:lnTo>
                  <a:cubicBezTo>
                    <a:pt x="192727" y="506367"/>
                    <a:pt x="151894" y="547200"/>
                    <a:pt x="101525" y="547200"/>
                  </a:cubicBezTo>
                  <a:lnTo>
                    <a:pt x="0" y="547200"/>
                  </a:lnTo>
                  <a:lnTo>
                    <a:pt x="39063" y="486595"/>
                  </a:lnTo>
                  <a:cubicBezTo>
                    <a:pt x="71944" y="421129"/>
                    <a:pt x="90127" y="349153"/>
                    <a:pt x="90127" y="273600"/>
                  </a:cubicBezTo>
                  <a:cubicBezTo>
                    <a:pt x="90127" y="198048"/>
                    <a:pt x="71944" y="126071"/>
                    <a:pt x="39063" y="6060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3D14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sz="2400">
                <a:solidFill>
                  <a:schemeClr val="bg1"/>
                </a:solidFill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cs typeface="AF_Najed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900766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السؤال">
            <a:extLst>
              <a:ext uri="{FF2B5EF4-FFF2-40B4-BE49-F238E27FC236}">
                <a16:creationId xmlns:a16="http://schemas.microsoft.com/office/drawing/2014/main" id="{BCA0F4ED-A7B3-6F32-F66C-C189B5A2632E}"/>
              </a:ext>
            </a:extLst>
          </p:cNvPr>
          <p:cNvSpPr/>
          <p:nvPr/>
        </p:nvSpPr>
        <p:spPr>
          <a:xfrm>
            <a:off x="3223200" y="556200"/>
            <a:ext cx="5745600" cy="2941200"/>
          </a:xfrm>
          <a:custGeom>
            <a:avLst/>
            <a:gdLst>
              <a:gd name="connsiteX0" fmla="*/ 408244 w 5745600"/>
              <a:gd name="connsiteY0" fmla="*/ 0 h 2941200"/>
              <a:gd name="connsiteX1" fmla="*/ 5337356 w 5745600"/>
              <a:gd name="connsiteY1" fmla="*/ 0 h 2941200"/>
              <a:gd name="connsiteX2" fmla="*/ 5398869 w 5745600"/>
              <a:gd name="connsiteY2" fmla="*/ 101253 h 2941200"/>
              <a:gd name="connsiteX3" fmla="*/ 5745600 w 5745600"/>
              <a:gd name="connsiteY3" fmla="*/ 1470600 h 2941200"/>
              <a:gd name="connsiteX4" fmla="*/ 5398869 w 5745600"/>
              <a:gd name="connsiteY4" fmla="*/ 2839947 h 2941200"/>
              <a:gd name="connsiteX5" fmla="*/ 5337356 w 5745600"/>
              <a:gd name="connsiteY5" fmla="*/ 2941200 h 2941200"/>
              <a:gd name="connsiteX6" fmla="*/ 408244 w 5745600"/>
              <a:gd name="connsiteY6" fmla="*/ 2941200 h 2941200"/>
              <a:gd name="connsiteX7" fmla="*/ 346731 w 5745600"/>
              <a:gd name="connsiteY7" fmla="*/ 2839947 h 2941200"/>
              <a:gd name="connsiteX8" fmla="*/ 0 w 5745600"/>
              <a:gd name="connsiteY8" fmla="*/ 1470600 h 2941200"/>
              <a:gd name="connsiteX9" fmla="*/ 346731 w 5745600"/>
              <a:gd name="connsiteY9" fmla="*/ 101253 h 2941200"/>
              <a:gd name="connsiteX10" fmla="*/ 408244 w 5745600"/>
              <a:gd name="connsiteY10" fmla="*/ 0 h 294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45600" h="2941200">
                <a:moveTo>
                  <a:pt x="408244" y="0"/>
                </a:moveTo>
                <a:lnTo>
                  <a:pt x="5337356" y="0"/>
                </a:lnTo>
                <a:lnTo>
                  <a:pt x="5398869" y="101253"/>
                </a:lnTo>
                <a:cubicBezTo>
                  <a:pt x="5619995" y="508309"/>
                  <a:pt x="5745600" y="974786"/>
                  <a:pt x="5745600" y="1470600"/>
                </a:cubicBezTo>
                <a:cubicBezTo>
                  <a:pt x="5745600" y="1966414"/>
                  <a:pt x="5619995" y="2432891"/>
                  <a:pt x="5398869" y="2839947"/>
                </a:cubicBezTo>
                <a:lnTo>
                  <a:pt x="5337356" y="2941200"/>
                </a:lnTo>
                <a:lnTo>
                  <a:pt x="408244" y="2941200"/>
                </a:lnTo>
                <a:lnTo>
                  <a:pt x="346731" y="2839947"/>
                </a:lnTo>
                <a:cubicBezTo>
                  <a:pt x="125605" y="2432891"/>
                  <a:pt x="0" y="1966414"/>
                  <a:pt x="0" y="1470600"/>
                </a:cubicBezTo>
                <a:cubicBezTo>
                  <a:pt x="0" y="974786"/>
                  <a:pt x="125605" y="508309"/>
                  <a:pt x="346731" y="101253"/>
                </a:cubicBezTo>
                <a:lnTo>
                  <a:pt x="408244" y="0"/>
                </a:lnTo>
                <a:close/>
              </a:path>
            </a:pathLst>
          </a:custGeom>
          <a:solidFill>
            <a:srgbClr val="00642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JO" sz="3200" dirty="0">
                <a:solidFill>
                  <a:schemeClr val="bg1"/>
                </a:solidFill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cs typeface="AF_Najed" pitchFamily="2" charset="-78"/>
              </a:rPr>
              <a:t>ما هي العملة الرسمية للمملكة العربية</a:t>
            </a:r>
          </a:p>
          <a:p>
            <a:pPr algn="ctr"/>
            <a:r>
              <a:rPr lang="ar-JO" sz="3200" dirty="0">
                <a:solidFill>
                  <a:schemeClr val="bg1"/>
                </a:solidFill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cs typeface="AF_Najed" pitchFamily="2" charset="-78"/>
              </a:rPr>
              <a:t>السعودية؟</a:t>
            </a:r>
          </a:p>
        </p:txBody>
      </p:sp>
      <p:sp>
        <p:nvSpPr>
          <p:cNvPr id="12" name="السؤال 1">
            <a:extLst>
              <a:ext uri="{FF2B5EF4-FFF2-40B4-BE49-F238E27FC236}">
                <a16:creationId xmlns:a16="http://schemas.microsoft.com/office/drawing/2014/main" id="{744BD38D-63A6-C9E6-072D-DC2B6876C308}"/>
              </a:ext>
            </a:extLst>
          </p:cNvPr>
          <p:cNvSpPr/>
          <p:nvPr/>
        </p:nvSpPr>
        <p:spPr>
          <a:xfrm>
            <a:off x="8549670" y="556200"/>
            <a:ext cx="545044" cy="2941200"/>
          </a:xfrm>
          <a:custGeom>
            <a:avLst/>
            <a:gdLst>
              <a:gd name="connsiteX0" fmla="*/ 0 w 545044"/>
              <a:gd name="connsiteY0" fmla="*/ 0 h 2941200"/>
              <a:gd name="connsiteX1" fmla="*/ 169129 w 545044"/>
              <a:gd name="connsiteY1" fmla="*/ 0 h 2941200"/>
              <a:gd name="connsiteX2" fmla="*/ 545044 w 545044"/>
              <a:gd name="connsiteY2" fmla="*/ 375915 h 2941200"/>
              <a:gd name="connsiteX3" fmla="*/ 545044 w 545044"/>
              <a:gd name="connsiteY3" fmla="*/ 2565285 h 2941200"/>
              <a:gd name="connsiteX4" fmla="*/ 169129 w 545044"/>
              <a:gd name="connsiteY4" fmla="*/ 2941200 h 2941200"/>
              <a:gd name="connsiteX5" fmla="*/ 0 w 545044"/>
              <a:gd name="connsiteY5" fmla="*/ 2941200 h 2941200"/>
              <a:gd name="connsiteX6" fmla="*/ 61513 w 545044"/>
              <a:gd name="connsiteY6" fmla="*/ 2839947 h 2941200"/>
              <a:gd name="connsiteX7" fmla="*/ 408244 w 545044"/>
              <a:gd name="connsiteY7" fmla="*/ 1470600 h 2941200"/>
              <a:gd name="connsiteX8" fmla="*/ 61513 w 545044"/>
              <a:gd name="connsiteY8" fmla="*/ 101253 h 2941200"/>
              <a:gd name="connsiteX9" fmla="*/ 0 w 545044"/>
              <a:gd name="connsiteY9" fmla="*/ 0 h 294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5044" h="2941200">
                <a:moveTo>
                  <a:pt x="0" y="0"/>
                </a:moveTo>
                <a:lnTo>
                  <a:pt x="169129" y="0"/>
                </a:lnTo>
                <a:cubicBezTo>
                  <a:pt x="376741" y="0"/>
                  <a:pt x="545044" y="168303"/>
                  <a:pt x="545044" y="375915"/>
                </a:cubicBezTo>
                <a:lnTo>
                  <a:pt x="545044" y="2565285"/>
                </a:lnTo>
                <a:cubicBezTo>
                  <a:pt x="545044" y="2772897"/>
                  <a:pt x="376741" y="2941200"/>
                  <a:pt x="169129" y="2941200"/>
                </a:cubicBezTo>
                <a:lnTo>
                  <a:pt x="0" y="2941200"/>
                </a:lnTo>
                <a:lnTo>
                  <a:pt x="61513" y="2839947"/>
                </a:lnTo>
                <a:cubicBezTo>
                  <a:pt x="282639" y="2432891"/>
                  <a:pt x="408244" y="1966414"/>
                  <a:pt x="408244" y="1470600"/>
                </a:cubicBezTo>
                <a:cubicBezTo>
                  <a:pt x="408244" y="974786"/>
                  <a:pt x="282639" y="508309"/>
                  <a:pt x="61513" y="101253"/>
                </a:cubicBezTo>
                <a:lnTo>
                  <a:pt x="0" y="0"/>
                </a:ln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sp>
        <p:nvSpPr>
          <p:cNvPr id="13" name="السؤال 2">
            <a:extLst>
              <a:ext uri="{FF2B5EF4-FFF2-40B4-BE49-F238E27FC236}">
                <a16:creationId xmlns:a16="http://schemas.microsoft.com/office/drawing/2014/main" id="{904549FD-B59F-D08D-B69A-56F284057D68}"/>
              </a:ext>
            </a:extLst>
          </p:cNvPr>
          <p:cNvSpPr/>
          <p:nvPr/>
        </p:nvSpPr>
        <p:spPr>
          <a:xfrm>
            <a:off x="3097286" y="556200"/>
            <a:ext cx="545044" cy="2941200"/>
          </a:xfrm>
          <a:custGeom>
            <a:avLst/>
            <a:gdLst>
              <a:gd name="connsiteX0" fmla="*/ 375915 w 545044"/>
              <a:gd name="connsiteY0" fmla="*/ 0 h 2941200"/>
              <a:gd name="connsiteX1" fmla="*/ 545044 w 545044"/>
              <a:gd name="connsiteY1" fmla="*/ 0 h 2941200"/>
              <a:gd name="connsiteX2" fmla="*/ 483531 w 545044"/>
              <a:gd name="connsiteY2" fmla="*/ 101253 h 2941200"/>
              <a:gd name="connsiteX3" fmla="*/ 136800 w 545044"/>
              <a:gd name="connsiteY3" fmla="*/ 1470600 h 2941200"/>
              <a:gd name="connsiteX4" fmla="*/ 483531 w 545044"/>
              <a:gd name="connsiteY4" fmla="*/ 2839947 h 2941200"/>
              <a:gd name="connsiteX5" fmla="*/ 545044 w 545044"/>
              <a:gd name="connsiteY5" fmla="*/ 2941200 h 2941200"/>
              <a:gd name="connsiteX6" fmla="*/ 375915 w 545044"/>
              <a:gd name="connsiteY6" fmla="*/ 2941200 h 2941200"/>
              <a:gd name="connsiteX7" fmla="*/ 0 w 545044"/>
              <a:gd name="connsiteY7" fmla="*/ 2565285 h 2941200"/>
              <a:gd name="connsiteX8" fmla="*/ 0 w 545044"/>
              <a:gd name="connsiteY8" fmla="*/ 375915 h 2941200"/>
              <a:gd name="connsiteX9" fmla="*/ 375915 w 545044"/>
              <a:gd name="connsiteY9" fmla="*/ 0 h 294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5044" h="2941200">
                <a:moveTo>
                  <a:pt x="375915" y="0"/>
                </a:moveTo>
                <a:lnTo>
                  <a:pt x="545044" y="0"/>
                </a:lnTo>
                <a:lnTo>
                  <a:pt x="483531" y="101253"/>
                </a:lnTo>
                <a:cubicBezTo>
                  <a:pt x="262405" y="508309"/>
                  <a:pt x="136800" y="974786"/>
                  <a:pt x="136800" y="1470600"/>
                </a:cubicBezTo>
                <a:cubicBezTo>
                  <a:pt x="136800" y="1966414"/>
                  <a:pt x="262405" y="2432891"/>
                  <a:pt x="483531" y="2839947"/>
                </a:cubicBezTo>
                <a:lnTo>
                  <a:pt x="545044" y="2941200"/>
                </a:lnTo>
                <a:lnTo>
                  <a:pt x="375915" y="2941200"/>
                </a:lnTo>
                <a:cubicBezTo>
                  <a:pt x="168303" y="2941200"/>
                  <a:pt x="0" y="2772897"/>
                  <a:pt x="0" y="2565285"/>
                </a:cubicBezTo>
                <a:lnTo>
                  <a:pt x="0" y="375915"/>
                </a:lnTo>
                <a:cubicBezTo>
                  <a:pt x="0" y="168303"/>
                  <a:pt x="168303" y="0"/>
                  <a:pt x="375915" y="0"/>
                </a:cubicBez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sp>
        <p:nvSpPr>
          <p:cNvPr id="26" name="جواب صحيح">
            <a:extLst>
              <a:ext uri="{FF2B5EF4-FFF2-40B4-BE49-F238E27FC236}">
                <a16:creationId xmlns:a16="http://schemas.microsoft.com/office/drawing/2014/main" id="{153A2515-7A2C-7388-E1F0-ACE131B15ADD}"/>
              </a:ext>
            </a:extLst>
          </p:cNvPr>
          <p:cNvSpPr/>
          <p:nvPr/>
        </p:nvSpPr>
        <p:spPr>
          <a:xfrm>
            <a:off x="3223200" y="5207400"/>
            <a:ext cx="5745600" cy="547200"/>
          </a:xfrm>
          <a:custGeom>
            <a:avLst/>
            <a:gdLst>
              <a:gd name="connsiteX0" fmla="*/ 83302 w 5745600"/>
              <a:gd name="connsiteY0" fmla="*/ 0 h 547200"/>
              <a:gd name="connsiteX1" fmla="*/ 5662298 w 5745600"/>
              <a:gd name="connsiteY1" fmla="*/ 0 h 547200"/>
              <a:gd name="connsiteX2" fmla="*/ 5687235 w 5745600"/>
              <a:gd name="connsiteY2" fmla="*/ 39255 h 547200"/>
              <a:gd name="connsiteX3" fmla="*/ 5745600 w 5745600"/>
              <a:gd name="connsiteY3" fmla="*/ 273600 h 547200"/>
              <a:gd name="connsiteX4" fmla="*/ 5687235 w 5745600"/>
              <a:gd name="connsiteY4" fmla="*/ 507945 h 547200"/>
              <a:gd name="connsiteX5" fmla="*/ 5662298 w 5745600"/>
              <a:gd name="connsiteY5" fmla="*/ 547200 h 547200"/>
              <a:gd name="connsiteX6" fmla="*/ 83302 w 5745600"/>
              <a:gd name="connsiteY6" fmla="*/ 547200 h 547200"/>
              <a:gd name="connsiteX7" fmla="*/ 58365 w 5745600"/>
              <a:gd name="connsiteY7" fmla="*/ 507945 h 547200"/>
              <a:gd name="connsiteX8" fmla="*/ 0 w 5745600"/>
              <a:gd name="connsiteY8" fmla="*/ 273600 h 547200"/>
              <a:gd name="connsiteX9" fmla="*/ 58365 w 5745600"/>
              <a:gd name="connsiteY9" fmla="*/ 39255 h 547200"/>
              <a:gd name="connsiteX10" fmla="*/ 83302 w 5745600"/>
              <a:gd name="connsiteY10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45600" h="547200">
                <a:moveTo>
                  <a:pt x="83302" y="0"/>
                </a:moveTo>
                <a:lnTo>
                  <a:pt x="5662298" y="0"/>
                </a:lnTo>
                <a:lnTo>
                  <a:pt x="5687235" y="39255"/>
                </a:lnTo>
                <a:cubicBezTo>
                  <a:pt x="5725503" y="114951"/>
                  <a:pt x="5745600" y="193326"/>
                  <a:pt x="5745600" y="273600"/>
                </a:cubicBezTo>
                <a:cubicBezTo>
                  <a:pt x="5745600" y="353875"/>
                  <a:pt x="5725503" y="432250"/>
                  <a:pt x="5687235" y="507945"/>
                </a:cubicBezTo>
                <a:lnTo>
                  <a:pt x="5662298" y="547200"/>
                </a:lnTo>
                <a:lnTo>
                  <a:pt x="83302" y="547200"/>
                </a:lnTo>
                <a:lnTo>
                  <a:pt x="58365" y="507945"/>
                </a:lnTo>
                <a:cubicBezTo>
                  <a:pt x="20097" y="432250"/>
                  <a:pt x="0" y="353875"/>
                  <a:pt x="0" y="273600"/>
                </a:cubicBezTo>
                <a:cubicBezTo>
                  <a:pt x="0" y="193326"/>
                  <a:pt x="20097" y="114951"/>
                  <a:pt x="58365" y="39255"/>
                </a:cubicBezTo>
                <a:lnTo>
                  <a:pt x="83302" y="0"/>
                </a:lnTo>
                <a:close/>
              </a:path>
            </a:pathLst>
          </a:custGeom>
          <a:solidFill>
            <a:srgbClr val="00642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JO" sz="2800" dirty="0">
                <a:solidFill>
                  <a:schemeClr val="bg1"/>
                </a:solidFill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cs typeface="AF_Najed" pitchFamily="2" charset="-78"/>
              </a:rPr>
              <a:t>الريال السعودي</a:t>
            </a:r>
          </a:p>
        </p:txBody>
      </p:sp>
      <p:sp>
        <p:nvSpPr>
          <p:cNvPr id="23" name="صحيح 1">
            <a:extLst>
              <a:ext uri="{FF2B5EF4-FFF2-40B4-BE49-F238E27FC236}">
                <a16:creationId xmlns:a16="http://schemas.microsoft.com/office/drawing/2014/main" id="{3685DC00-E367-FEE0-0BA7-D896DEBCD3B4}"/>
              </a:ext>
            </a:extLst>
          </p:cNvPr>
          <p:cNvSpPr/>
          <p:nvPr/>
        </p:nvSpPr>
        <p:spPr>
          <a:xfrm>
            <a:off x="8874612" y="5207400"/>
            <a:ext cx="220102" cy="547200"/>
          </a:xfrm>
          <a:custGeom>
            <a:avLst/>
            <a:gdLst>
              <a:gd name="connsiteX0" fmla="*/ 0 w 220102"/>
              <a:gd name="connsiteY0" fmla="*/ 0 h 547200"/>
              <a:gd name="connsiteX1" fmla="*/ 128900 w 220102"/>
              <a:gd name="connsiteY1" fmla="*/ 0 h 547200"/>
              <a:gd name="connsiteX2" fmla="*/ 220102 w 220102"/>
              <a:gd name="connsiteY2" fmla="*/ 91202 h 547200"/>
              <a:gd name="connsiteX3" fmla="*/ 220102 w 220102"/>
              <a:gd name="connsiteY3" fmla="*/ 455998 h 547200"/>
              <a:gd name="connsiteX4" fmla="*/ 128900 w 220102"/>
              <a:gd name="connsiteY4" fmla="*/ 547200 h 547200"/>
              <a:gd name="connsiteX5" fmla="*/ 0 w 220102"/>
              <a:gd name="connsiteY5" fmla="*/ 547200 h 547200"/>
              <a:gd name="connsiteX6" fmla="*/ 24937 w 220102"/>
              <a:gd name="connsiteY6" fmla="*/ 507945 h 547200"/>
              <a:gd name="connsiteX7" fmla="*/ 83302 w 220102"/>
              <a:gd name="connsiteY7" fmla="*/ 273600 h 547200"/>
              <a:gd name="connsiteX8" fmla="*/ 24937 w 220102"/>
              <a:gd name="connsiteY8" fmla="*/ 39255 h 547200"/>
              <a:gd name="connsiteX9" fmla="*/ 0 w 220102"/>
              <a:gd name="connsiteY9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102" h="547200">
                <a:moveTo>
                  <a:pt x="0" y="0"/>
                </a:moveTo>
                <a:lnTo>
                  <a:pt x="128900" y="0"/>
                </a:lnTo>
                <a:cubicBezTo>
                  <a:pt x="179269" y="0"/>
                  <a:pt x="220102" y="40833"/>
                  <a:pt x="220102" y="91202"/>
                </a:cubicBezTo>
                <a:lnTo>
                  <a:pt x="220102" y="455998"/>
                </a:lnTo>
                <a:cubicBezTo>
                  <a:pt x="220102" y="506367"/>
                  <a:pt x="179269" y="547200"/>
                  <a:pt x="128900" y="547200"/>
                </a:cubicBezTo>
                <a:lnTo>
                  <a:pt x="0" y="547200"/>
                </a:lnTo>
                <a:lnTo>
                  <a:pt x="24937" y="507945"/>
                </a:lnTo>
                <a:cubicBezTo>
                  <a:pt x="63205" y="432250"/>
                  <a:pt x="83302" y="353875"/>
                  <a:pt x="83302" y="273600"/>
                </a:cubicBezTo>
                <a:cubicBezTo>
                  <a:pt x="83302" y="193326"/>
                  <a:pt x="63205" y="114951"/>
                  <a:pt x="24937" y="39255"/>
                </a:cubicBezTo>
                <a:lnTo>
                  <a:pt x="0" y="0"/>
                </a:ln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sp>
        <p:nvSpPr>
          <p:cNvPr id="24" name="صحيح 2">
            <a:extLst>
              <a:ext uri="{FF2B5EF4-FFF2-40B4-BE49-F238E27FC236}">
                <a16:creationId xmlns:a16="http://schemas.microsoft.com/office/drawing/2014/main" id="{718B0EEE-7808-D2AA-59CF-C967F6A9EF88}"/>
              </a:ext>
            </a:extLst>
          </p:cNvPr>
          <p:cNvSpPr/>
          <p:nvPr/>
        </p:nvSpPr>
        <p:spPr>
          <a:xfrm>
            <a:off x="3097286" y="5207400"/>
            <a:ext cx="220102" cy="547200"/>
          </a:xfrm>
          <a:custGeom>
            <a:avLst/>
            <a:gdLst>
              <a:gd name="connsiteX0" fmla="*/ 91202 w 220102"/>
              <a:gd name="connsiteY0" fmla="*/ 0 h 547200"/>
              <a:gd name="connsiteX1" fmla="*/ 220102 w 220102"/>
              <a:gd name="connsiteY1" fmla="*/ 0 h 547200"/>
              <a:gd name="connsiteX2" fmla="*/ 195165 w 220102"/>
              <a:gd name="connsiteY2" fmla="*/ 39255 h 547200"/>
              <a:gd name="connsiteX3" fmla="*/ 136800 w 220102"/>
              <a:gd name="connsiteY3" fmla="*/ 273600 h 547200"/>
              <a:gd name="connsiteX4" fmla="*/ 195165 w 220102"/>
              <a:gd name="connsiteY4" fmla="*/ 507945 h 547200"/>
              <a:gd name="connsiteX5" fmla="*/ 220102 w 220102"/>
              <a:gd name="connsiteY5" fmla="*/ 547200 h 547200"/>
              <a:gd name="connsiteX6" fmla="*/ 91202 w 220102"/>
              <a:gd name="connsiteY6" fmla="*/ 547200 h 547200"/>
              <a:gd name="connsiteX7" fmla="*/ 0 w 220102"/>
              <a:gd name="connsiteY7" fmla="*/ 455998 h 547200"/>
              <a:gd name="connsiteX8" fmla="*/ 0 w 220102"/>
              <a:gd name="connsiteY8" fmla="*/ 91202 h 547200"/>
              <a:gd name="connsiteX9" fmla="*/ 91202 w 220102"/>
              <a:gd name="connsiteY9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102" h="547200">
                <a:moveTo>
                  <a:pt x="91202" y="0"/>
                </a:moveTo>
                <a:lnTo>
                  <a:pt x="220102" y="0"/>
                </a:lnTo>
                <a:lnTo>
                  <a:pt x="195165" y="39255"/>
                </a:lnTo>
                <a:cubicBezTo>
                  <a:pt x="156897" y="114951"/>
                  <a:pt x="136800" y="193326"/>
                  <a:pt x="136800" y="273600"/>
                </a:cubicBezTo>
                <a:cubicBezTo>
                  <a:pt x="136800" y="353875"/>
                  <a:pt x="156897" y="432250"/>
                  <a:pt x="195165" y="507945"/>
                </a:cubicBezTo>
                <a:lnTo>
                  <a:pt x="220102" y="547200"/>
                </a:lnTo>
                <a:lnTo>
                  <a:pt x="91202" y="547200"/>
                </a:lnTo>
                <a:cubicBezTo>
                  <a:pt x="40833" y="547200"/>
                  <a:pt x="0" y="506367"/>
                  <a:pt x="0" y="455998"/>
                </a:cubicBezTo>
                <a:lnTo>
                  <a:pt x="0" y="91202"/>
                </a:lnTo>
                <a:cubicBezTo>
                  <a:pt x="0" y="40833"/>
                  <a:pt x="40833" y="0"/>
                  <a:pt x="91202" y="0"/>
                </a:cubicBez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sp>
        <p:nvSpPr>
          <p:cNvPr id="28" name="جواب خطأ 1">
            <a:extLst>
              <a:ext uri="{FF2B5EF4-FFF2-40B4-BE49-F238E27FC236}">
                <a16:creationId xmlns:a16="http://schemas.microsoft.com/office/drawing/2014/main" id="{7C54DC08-335D-A09F-C5E3-BF718B37BD0B}"/>
              </a:ext>
            </a:extLst>
          </p:cNvPr>
          <p:cNvSpPr/>
          <p:nvPr/>
        </p:nvSpPr>
        <p:spPr>
          <a:xfrm>
            <a:off x="3223200" y="3839400"/>
            <a:ext cx="5745600" cy="547200"/>
          </a:xfrm>
          <a:custGeom>
            <a:avLst/>
            <a:gdLst>
              <a:gd name="connsiteX0" fmla="*/ 83302 w 5745600"/>
              <a:gd name="connsiteY0" fmla="*/ 0 h 547200"/>
              <a:gd name="connsiteX1" fmla="*/ 5662298 w 5745600"/>
              <a:gd name="connsiteY1" fmla="*/ 0 h 547200"/>
              <a:gd name="connsiteX2" fmla="*/ 5687235 w 5745600"/>
              <a:gd name="connsiteY2" fmla="*/ 39255 h 547200"/>
              <a:gd name="connsiteX3" fmla="*/ 5745600 w 5745600"/>
              <a:gd name="connsiteY3" fmla="*/ 273600 h 547200"/>
              <a:gd name="connsiteX4" fmla="*/ 5687235 w 5745600"/>
              <a:gd name="connsiteY4" fmla="*/ 507945 h 547200"/>
              <a:gd name="connsiteX5" fmla="*/ 5662298 w 5745600"/>
              <a:gd name="connsiteY5" fmla="*/ 547200 h 547200"/>
              <a:gd name="connsiteX6" fmla="*/ 83302 w 5745600"/>
              <a:gd name="connsiteY6" fmla="*/ 547200 h 547200"/>
              <a:gd name="connsiteX7" fmla="*/ 58365 w 5745600"/>
              <a:gd name="connsiteY7" fmla="*/ 507945 h 547200"/>
              <a:gd name="connsiteX8" fmla="*/ 0 w 5745600"/>
              <a:gd name="connsiteY8" fmla="*/ 273600 h 547200"/>
              <a:gd name="connsiteX9" fmla="*/ 58365 w 5745600"/>
              <a:gd name="connsiteY9" fmla="*/ 39255 h 547200"/>
              <a:gd name="connsiteX10" fmla="*/ 83302 w 5745600"/>
              <a:gd name="connsiteY10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45600" h="547200">
                <a:moveTo>
                  <a:pt x="83302" y="0"/>
                </a:moveTo>
                <a:lnTo>
                  <a:pt x="5662298" y="0"/>
                </a:lnTo>
                <a:lnTo>
                  <a:pt x="5687235" y="39255"/>
                </a:lnTo>
                <a:cubicBezTo>
                  <a:pt x="5725503" y="114951"/>
                  <a:pt x="5745600" y="193326"/>
                  <a:pt x="5745600" y="273600"/>
                </a:cubicBezTo>
                <a:cubicBezTo>
                  <a:pt x="5745600" y="353875"/>
                  <a:pt x="5725503" y="432250"/>
                  <a:pt x="5687235" y="507945"/>
                </a:cubicBezTo>
                <a:lnTo>
                  <a:pt x="5662298" y="547200"/>
                </a:lnTo>
                <a:lnTo>
                  <a:pt x="83302" y="547200"/>
                </a:lnTo>
                <a:lnTo>
                  <a:pt x="58365" y="507945"/>
                </a:lnTo>
                <a:cubicBezTo>
                  <a:pt x="20097" y="432250"/>
                  <a:pt x="0" y="353875"/>
                  <a:pt x="0" y="273600"/>
                </a:cubicBezTo>
                <a:cubicBezTo>
                  <a:pt x="0" y="193326"/>
                  <a:pt x="20097" y="114951"/>
                  <a:pt x="58365" y="39255"/>
                </a:cubicBezTo>
                <a:lnTo>
                  <a:pt x="83302" y="0"/>
                </a:lnTo>
                <a:close/>
              </a:path>
            </a:pathLst>
          </a:custGeom>
          <a:solidFill>
            <a:srgbClr val="00642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JO" sz="2800" dirty="0">
                <a:solidFill>
                  <a:schemeClr val="bg1"/>
                </a:solidFill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cs typeface="AF_Najed" pitchFamily="2" charset="-78"/>
              </a:rPr>
              <a:t>الدرهم السعودي</a:t>
            </a:r>
          </a:p>
        </p:txBody>
      </p:sp>
      <p:sp>
        <p:nvSpPr>
          <p:cNvPr id="29" name="خطأ 1-1">
            <a:extLst>
              <a:ext uri="{FF2B5EF4-FFF2-40B4-BE49-F238E27FC236}">
                <a16:creationId xmlns:a16="http://schemas.microsoft.com/office/drawing/2014/main" id="{7CF0DBBD-1632-BC8B-336B-E54B07AB7674}"/>
              </a:ext>
            </a:extLst>
          </p:cNvPr>
          <p:cNvSpPr/>
          <p:nvPr/>
        </p:nvSpPr>
        <p:spPr>
          <a:xfrm>
            <a:off x="8874612" y="3839400"/>
            <a:ext cx="220102" cy="547200"/>
          </a:xfrm>
          <a:custGeom>
            <a:avLst/>
            <a:gdLst>
              <a:gd name="connsiteX0" fmla="*/ 0 w 220102"/>
              <a:gd name="connsiteY0" fmla="*/ 0 h 547200"/>
              <a:gd name="connsiteX1" fmla="*/ 128900 w 220102"/>
              <a:gd name="connsiteY1" fmla="*/ 0 h 547200"/>
              <a:gd name="connsiteX2" fmla="*/ 220102 w 220102"/>
              <a:gd name="connsiteY2" fmla="*/ 91202 h 547200"/>
              <a:gd name="connsiteX3" fmla="*/ 220102 w 220102"/>
              <a:gd name="connsiteY3" fmla="*/ 455998 h 547200"/>
              <a:gd name="connsiteX4" fmla="*/ 128900 w 220102"/>
              <a:gd name="connsiteY4" fmla="*/ 547200 h 547200"/>
              <a:gd name="connsiteX5" fmla="*/ 0 w 220102"/>
              <a:gd name="connsiteY5" fmla="*/ 547200 h 547200"/>
              <a:gd name="connsiteX6" fmla="*/ 24937 w 220102"/>
              <a:gd name="connsiteY6" fmla="*/ 507945 h 547200"/>
              <a:gd name="connsiteX7" fmla="*/ 83302 w 220102"/>
              <a:gd name="connsiteY7" fmla="*/ 273600 h 547200"/>
              <a:gd name="connsiteX8" fmla="*/ 24937 w 220102"/>
              <a:gd name="connsiteY8" fmla="*/ 39255 h 547200"/>
              <a:gd name="connsiteX9" fmla="*/ 0 w 220102"/>
              <a:gd name="connsiteY9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102" h="547200">
                <a:moveTo>
                  <a:pt x="0" y="0"/>
                </a:moveTo>
                <a:lnTo>
                  <a:pt x="128900" y="0"/>
                </a:lnTo>
                <a:cubicBezTo>
                  <a:pt x="179269" y="0"/>
                  <a:pt x="220102" y="40833"/>
                  <a:pt x="220102" y="91202"/>
                </a:cubicBezTo>
                <a:lnTo>
                  <a:pt x="220102" y="455998"/>
                </a:lnTo>
                <a:cubicBezTo>
                  <a:pt x="220102" y="506367"/>
                  <a:pt x="179269" y="547200"/>
                  <a:pt x="128900" y="547200"/>
                </a:cubicBezTo>
                <a:lnTo>
                  <a:pt x="0" y="547200"/>
                </a:lnTo>
                <a:lnTo>
                  <a:pt x="24937" y="507945"/>
                </a:lnTo>
                <a:cubicBezTo>
                  <a:pt x="63205" y="432250"/>
                  <a:pt x="83302" y="353875"/>
                  <a:pt x="83302" y="273600"/>
                </a:cubicBezTo>
                <a:cubicBezTo>
                  <a:pt x="83302" y="193326"/>
                  <a:pt x="63205" y="114951"/>
                  <a:pt x="24937" y="39255"/>
                </a:cubicBezTo>
                <a:lnTo>
                  <a:pt x="0" y="0"/>
                </a:ln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sp>
        <p:nvSpPr>
          <p:cNvPr id="30" name="خطأ 2-1">
            <a:extLst>
              <a:ext uri="{FF2B5EF4-FFF2-40B4-BE49-F238E27FC236}">
                <a16:creationId xmlns:a16="http://schemas.microsoft.com/office/drawing/2014/main" id="{86515A35-BC76-7837-F063-D1EDCF10C375}"/>
              </a:ext>
            </a:extLst>
          </p:cNvPr>
          <p:cNvSpPr/>
          <p:nvPr/>
        </p:nvSpPr>
        <p:spPr>
          <a:xfrm>
            <a:off x="3097286" y="3839400"/>
            <a:ext cx="220102" cy="547200"/>
          </a:xfrm>
          <a:custGeom>
            <a:avLst/>
            <a:gdLst>
              <a:gd name="connsiteX0" fmla="*/ 91202 w 220102"/>
              <a:gd name="connsiteY0" fmla="*/ 0 h 547200"/>
              <a:gd name="connsiteX1" fmla="*/ 220102 w 220102"/>
              <a:gd name="connsiteY1" fmla="*/ 0 h 547200"/>
              <a:gd name="connsiteX2" fmla="*/ 195165 w 220102"/>
              <a:gd name="connsiteY2" fmla="*/ 39255 h 547200"/>
              <a:gd name="connsiteX3" fmla="*/ 136800 w 220102"/>
              <a:gd name="connsiteY3" fmla="*/ 273600 h 547200"/>
              <a:gd name="connsiteX4" fmla="*/ 195165 w 220102"/>
              <a:gd name="connsiteY4" fmla="*/ 507945 h 547200"/>
              <a:gd name="connsiteX5" fmla="*/ 220102 w 220102"/>
              <a:gd name="connsiteY5" fmla="*/ 547200 h 547200"/>
              <a:gd name="connsiteX6" fmla="*/ 91202 w 220102"/>
              <a:gd name="connsiteY6" fmla="*/ 547200 h 547200"/>
              <a:gd name="connsiteX7" fmla="*/ 0 w 220102"/>
              <a:gd name="connsiteY7" fmla="*/ 455998 h 547200"/>
              <a:gd name="connsiteX8" fmla="*/ 0 w 220102"/>
              <a:gd name="connsiteY8" fmla="*/ 91202 h 547200"/>
              <a:gd name="connsiteX9" fmla="*/ 91202 w 220102"/>
              <a:gd name="connsiteY9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102" h="547200">
                <a:moveTo>
                  <a:pt x="91202" y="0"/>
                </a:moveTo>
                <a:lnTo>
                  <a:pt x="220102" y="0"/>
                </a:lnTo>
                <a:lnTo>
                  <a:pt x="195165" y="39255"/>
                </a:lnTo>
                <a:cubicBezTo>
                  <a:pt x="156897" y="114951"/>
                  <a:pt x="136800" y="193326"/>
                  <a:pt x="136800" y="273600"/>
                </a:cubicBezTo>
                <a:cubicBezTo>
                  <a:pt x="136800" y="353875"/>
                  <a:pt x="156897" y="432250"/>
                  <a:pt x="195165" y="507945"/>
                </a:cubicBezTo>
                <a:lnTo>
                  <a:pt x="220102" y="547200"/>
                </a:lnTo>
                <a:lnTo>
                  <a:pt x="91202" y="547200"/>
                </a:lnTo>
                <a:cubicBezTo>
                  <a:pt x="40833" y="547200"/>
                  <a:pt x="0" y="506367"/>
                  <a:pt x="0" y="455998"/>
                </a:cubicBezTo>
                <a:lnTo>
                  <a:pt x="0" y="91202"/>
                </a:lnTo>
                <a:cubicBezTo>
                  <a:pt x="0" y="40833"/>
                  <a:pt x="40833" y="0"/>
                  <a:pt x="91202" y="0"/>
                </a:cubicBez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sp>
        <p:nvSpPr>
          <p:cNvPr id="31" name="جواب خطأ 2">
            <a:extLst>
              <a:ext uri="{FF2B5EF4-FFF2-40B4-BE49-F238E27FC236}">
                <a16:creationId xmlns:a16="http://schemas.microsoft.com/office/drawing/2014/main" id="{21A1B915-12CB-8262-6D4E-9FA04BD182CD}"/>
              </a:ext>
            </a:extLst>
          </p:cNvPr>
          <p:cNvSpPr/>
          <p:nvPr/>
        </p:nvSpPr>
        <p:spPr>
          <a:xfrm>
            <a:off x="3223200" y="4523400"/>
            <a:ext cx="5745600" cy="547200"/>
          </a:xfrm>
          <a:custGeom>
            <a:avLst/>
            <a:gdLst>
              <a:gd name="connsiteX0" fmla="*/ 83302 w 5745600"/>
              <a:gd name="connsiteY0" fmla="*/ 0 h 547200"/>
              <a:gd name="connsiteX1" fmla="*/ 5662298 w 5745600"/>
              <a:gd name="connsiteY1" fmla="*/ 0 h 547200"/>
              <a:gd name="connsiteX2" fmla="*/ 5687235 w 5745600"/>
              <a:gd name="connsiteY2" fmla="*/ 39255 h 547200"/>
              <a:gd name="connsiteX3" fmla="*/ 5745600 w 5745600"/>
              <a:gd name="connsiteY3" fmla="*/ 273600 h 547200"/>
              <a:gd name="connsiteX4" fmla="*/ 5687235 w 5745600"/>
              <a:gd name="connsiteY4" fmla="*/ 507945 h 547200"/>
              <a:gd name="connsiteX5" fmla="*/ 5662298 w 5745600"/>
              <a:gd name="connsiteY5" fmla="*/ 547200 h 547200"/>
              <a:gd name="connsiteX6" fmla="*/ 83302 w 5745600"/>
              <a:gd name="connsiteY6" fmla="*/ 547200 h 547200"/>
              <a:gd name="connsiteX7" fmla="*/ 58365 w 5745600"/>
              <a:gd name="connsiteY7" fmla="*/ 507945 h 547200"/>
              <a:gd name="connsiteX8" fmla="*/ 0 w 5745600"/>
              <a:gd name="connsiteY8" fmla="*/ 273600 h 547200"/>
              <a:gd name="connsiteX9" fmla="*/ 58365 w 5745600"/>
              <a:gd name="connsiteY9" fmla="*/ 39255 h 547200"/>
              <a:gd name="connsiteX10" fmla="*/ 83302 w 5745600"/>
              <a:gd name="connsiteY10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45600" h="547200">
                <a:moveTo>
                  <a:pt x="83302" y="0"/>
                </a:moveTo>
                <a:lnTo>
                  <a:pt x="5662298" y="0"/>
                </a:lnTo>
                <a:lnTo>
                  <a:pt x="5687235" y="39255"/>
                </a:lnTo>
                <a:cubicBezTo>
                  <a:pt x="5725503" y="114951"/>
                  <a:pt x="5745600" y="193326"/>
                  <a:pt x="5745600" y="273600"/>
                </a:cubicBezTo>
                <a:cubicBezTo>
                  <a:pt x="5745600" y="353875"/>
                  <a:pt x="5725503" y="432250"/>
                  <a:pt x="5687235" y="507945"/>
                </a:cubicBezTo>
                <a:lnTo>
                  <a:pt x="5662298" y="547200"/>
                </a:lnTo>
                <a:lnTo>
                  <a:pt x="83302" y="547200"/>
                </a:lnTo>
                <a:lnTo>
                  <a:pt x="58365" y="507945"/>
                </a:lnTo>
                <a:cubicBezTo>
                  <a:pt x="20097" y="432250"/>
                  <a:pt x="0" y="353875"/>
                  <a:pt x="0" y="273600"/>
                </a:cubicBezTo>
                <a:cubicBezTo>
                  <a:pt x="0" y="193326"/>
                  <a:pt x="20097" y="114951"/>
                  <a:pt x="58365" y="39255"/>
                </a:cubicBezTo>
                <a:lnTo>
                  <a:pt x="83302" y="0"/>
                </a:lnTo>
                <a:close/>
              </a:path>
            </a:pathLst>
          </a:custGeom>
          <a:solidFill>
            <a:srgbClr val="00642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JO" sz="2800" dirty="0">
                <a:solidFill>
                  <a:schemeClr val="bg1"/>
                </a:solidFill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cs typeface="AF_Najed" pitchFamily="2" charset="-78"/>
              </a:rPr>
              <a:t>الدينار السعودي</a:t>
            </a:r>
          </a:p>
        </p:txBody>
      </p:sp>
      <p:sp>
        <p:nvSpPr>
          <p:cNvPr id="32" name="خطأ 2-1">
            <a:extLst>
              <a:ext uri="{FF2B5EF4-FFF2-40B4-BE49-F238E27FC236}">
                <a16:creationId xmlns:a16="http://schemas.microsoft.com/office/drawing/2014/main" id="{76CFA7CD-3A82-8B3D-88CC-BED85FB96CE5}"/>
              </a:ext>
            </a:extLst>
          </p:cNvPr>
          <p:cNvSpPr/>
          <p:nvPr/>
        </p:nvSpPr>
        <p:spPr>
          <a:xfrm>
            <a:off x="8874612" y="4523400"/>
            <a:ext cx="220102" cy="547200"/>
          </a:xfrm>
          <a:custGeom>
            <a:avLst/>
            <a:gdLst>
              <a:gd name="connsiteX0" fmla="*/ 0 w 220102"/>
              <a:gd name="connsiteY0" fmla="*/ 0 h 547200"/>
              <a:gd name="connsiteX1" fmla="*/ 128900 w 220102"/>
              <a:gd name="connsiteY1" fmla="*/ 0 h 547200"/>
              <a:gd name="connsiteX2" fmla="*/ 220102 w 220102"/>
              <a:gd name="connsiteY2" fmla="*/ 91202 h 547200"/>
              <a:gd name="connsiteX3" fmla="*/ 220102 w 220102"/>
              <a:gd name="connsiteY3" fmla="*/ 455998 h 547200"/>
              <a:gd name="connsiteX4" fmla="*/ 128900 w 220102"/>
              <a:gd name="connsiteY4" fmla="*/ 547200 h 547200"/>
              <a:gd name="connsiteX5" fmla="*/ 0 w 220102"/>
              <a:gd name="connsiteY5" fmla="*/ 547200 h 547200"/>
              <a:gd name="connsiteX6" fmla="*/ 24937 w 220102"/>
              <a:gd name="connsiteY6" fmla="*/ 507945 h 547200"/>
              <a:gd name="connsiteX7" fmla="*/ 83302 w 220102"/>
              <a:gd name="connsiteY7" fmla="*/ 273600 h 547200"/>
              <a:gd name="connsiteX8" fmla="*/ 24937 w 220102"/>
              <a:gd name="connsiteY8" fmla="*/ 39255 h 547200"/>
              <a:gd name="connsiteX9" fmla="*/ 0 w 220102"/>
              <a:gd name="connsiteY9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102" h="547200">
                <a:moveTo>
                  <a:pt x="0" y="0"/>
                </a:moveTo>
                <a:lnTo>
                  <a:pt x="128900" y="0"/>
                </a:lnTo>
                <a:cubicBezTo>
                  <a:pt x="179269" y="0"/>
                  <a:pt x="220102" y="40833"/>
                  <a:pt x="220102" y="91202"/>
                </a:cubicBezTo>
                <a:lnTo>
                  <a:pt x="220102" y="455998"/>
                </a:lnTo>
                <a:cubicBezTo>
                  <a:pt x="220102" y="506367"/>
                  <a:pt x="179269" y="547200"/>
                  <a:pt x="128900" y="547200"/>
                </a:cubicBezTo>
                <a:lnTo>
                  <a:pt x="0" y="547200"/>
                </a:lnTo>
                <a:lnTo>
                  <a:pt x="24937" y="507945"/>
                </a:lnTo>
                <a:cubicBezTo>
                  <a:pt x="63205" y="432250"/>
                  <a:pt x="83302" y="353875"/>
                  <a:pt x="83302" y="273600"/>
                </a:cubicBezTo>
                <a:cubicBezTo>
                  <a:pt x="83302" y="193326"/>
                  <a:pt x="63205" y="114951"/>
                  <a:pt x="24937" y="39255"/>
                </a:cubicBezTo>
                <a:lnTo>
                  <a:pt x="0" y="0"/>
                </a:ln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 rtl="0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sp>
        <p:nvSpPr>
          <p:cNvPr id="33" name="خطأ 2-2">
            <a:extLst>
              <a:ext uri="{FF2B5EF4-FFF2-40B4-BE49-F238E27FC236}">
                <a16:creationId xmlns:a16="http://schemas.microsoft.com/office/drawing/2014/main" id="{BB33B4B4-857B-846E-8DEE-460EF454485C}"/>
              </a:ext>
            </a:extLst>
          </p:cNvPr>
          <p:cNvSpPr/>
          <p:nvPr/>
        </p:nvSpPr>
        <p:spPr>
          <a:xfrm>
            <a:off x="3097286" y="4523400"/>
            <a:ext cx="220102" cy="547200"/>
          </a:xfrm>
          <a:custGeom>
            <a:avLst/>
            <a:gdLst>
              <a:gd name="connsiteX0" fmla="*/ 91202 w 220102"/>
              <a:gd name="connsiteY0" fmla="*/ 0 h 547200"/>
              <a:gd name="connsiteX1" fmla="*/ 220102 w 220102"/>
              <a:gd name="connsiteY1" fmla="*/ 0 h 547200"/>
              <a:gd name="connsiteX2" fmla="*/ 195165 w 220102"/>
              <a:gd name="connsiteY2" fmla="*/ 39255 h 547200"/>
              <a:gd name="connsiteX3" fmla="*/ 136800 w 220102"/>
              <a:gd name="connsiteY3" fmla="*/ 273600 h 547200"/>
              <a:gd name="connsiteX4" fmla="*/ 195165 w 220102"/>
              <a:gd name="connsiteY4" fmla="*/ 507945 h 547200"/>
              <a:gd name="connsiteX5" fmla="*/ 220102 w 220102"/>
              <a:gd name="connsiteY5" fmla="*/ 547200 h 547200"/>
              <a:gd name="connsiteX6" fmla="*/ 91202 w 220102"/>
              <a:gd name="connsiteY6" fmla="*/ 547200 h 547200"/>
              <a:gd name="connsiteX7" fmla="*/ 0 w 220102"/>
              <a:gd name="connsiteY7" fmla="*/ 455998 h 547200"/>
              <a:gd name="connsiteX8" fmla="*/ 0 w 220102"/>
              <a:gd name="connsiteY8" fmla="*/ 91202 h 547200"/>
              <a:gd name="connsiteX9" fmla="*/ 91202 w 220102"/>
              <a:gd name="connsiteY9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102" h="547200">
                <a:moveTo>
                  <a:pt x="91202" y="0"/>
                </a:moveTo>
                <a:lnTo>
                  <a:pt x="220102" y="0"/>
                </a:lnTo>
                <a:lnTo>
                  <a:pt x="195165" y="39255"/>
                </a:lnTo>
                <a:cubicBezTo>
                  <a:pt x="156897" y="114951"/>
                  <a:pt x="136800" y="193326"/>
                  <a:pt x="136800" y="273600"/>
                </a:cubicBezTo>
                <a:cubicBezTo>
                  <a:pt x="136800" y="353875"/>
                  <a:pt x="156897" y="432250"/>
                  <a:pt x="195165" y="507945"/>
                </a:cubicBezTo>
                <a:lnTo>
                  <a:pt x="220102" y="547200"/>
                </a:lnTo>
                <a:lnTo>
                  <a:pt x="91202" y="547200"/>
                </a:lnTo>
                <a:cubicBezTo>
                  <a:pt x="40833" y="547200"/>
                  <a:pt x="0" y="506367"/>
                  <a:pt x="0" y="455998"/>
                </a:cubicBezTo>
                <a:lnTo>
                  <a:pt x="0" y="91202"/>
                </a:lnTo>
                <a:cubicBezTo>
                  <a:pt x="0" y="40833"/>
                  <a:pt x="40833" y="0"/>
                  <a:pt x="91202" y="0"/>
                </a:cubicBez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 rtl="0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grpSp>
        <p:nvGrpSpPr>
          <p:cNvPr id="43" name="التالي">
            <a:extLst>
              <a:ext uri="{FF2B5EF4-FFF2-40B4-BE49-F238E27FC236}">
                <a16:creationId xmlns:a16="http://schemas.microsoft.com/office/drawing/2014/main" id="{698892F5-A796-FEC8-61C8-7CB75C81E96B}"/>
              </a:ext>
            </a:extLst>
          </p:cNvPr>
          <p:cNvGrpSpPr/>
          <p:nvPr/>
        </p:nvGrpSpPr>
        <p:grpSpPr>
          <a:xfrm>
            <a:off x="5348680" y="6096600"/>
            <a:ext cx="1494641" cy="547200"/>
            <a:chOff x="5348680" y="6096600"/>
            <a:chExt cx="1494641" cy="547200"/>
          </a:xfrm>
        </p:grpSpPr>
        <p:sp>
          <p:nvSpPr>
            <p:cNvPr id="42" name="1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83496130-1444-43F7-ED35-7F2A2D832A43}"/>
                </a:ext>
              </a:extLst>
            </p:cNvPr>
            <p:cNvSpPr/>
            <p:nvPr/>
          </p:nvSpPr>
          <p:spPr>
            <a:xfrm>
              <a:off x="5446200" y="6096600"/>
              <a:ext cx="1299600" cy="547200"/>
            </a:xfrm>
            <a:custGeom>
              <a:avLst/>
              <a:gdLst>
                <a:gd name="connsiteX0" fmla="*/ 90128 w 1299600"/>
                <a:gd name="connsiteY0" fmla="*/ 0 h 547200"/>
                <a:gd name="connsiteX1" fmla="*/ 1209473 w 1299600"/>
                <a:gd name="connsiteY1" fmla="*/ 0 h 547200"/>
                <a:gd name="connsiteX2" fmla="*/ 1248536 w 1299600"/>
                <a:gd name="connsiteY2" fmla="*/ 60605 h 547200"/>
                <a:gd name="connsiteX3" fmla="*/ 1299600 w 1299600"/>
                <a:gd name="connsiteY3" fmla="*/ 273600 h 547200"/>
                <a:gd name="connsiteX4" fmla="*/ 1248536 w 1299600"/>
                <a:gd name="connsiteY4" fmla="*/ 486595 h 547200"/>
                <a:gd name="connsiteX5" fmla="*/ 1209473 w 1299600"/>
                <a:gd name="connsiteY5" fmla="*/ 547200 h 547200"/>
                <a:gd name="connsiteX6" fmla="*/ 90128 w 1299600"/>
                <a:gd name="connsiteY6" fmla="*/ 547200 h 547200"/>
                <a:gd name="connsiteX7" fmla="*/ 51064 w 1299600"/>
                <a:gd name="connsiteY7" fmla="*/ 486595 h 547200"/>
                <a:gd name="connsiteX8" fmla="*/ 0 w 1299600"/>
                <a:gd name="connsiteY8" fmla="*/ 273600 h 547200"/>
                <a:gd name="connsiteX9" fmla="*/ 51064 w 1299600"/>
                <a:gd name="connsiteY9" fmla="*/ 60605 h 547200"/>
                <a:gd name="connsiteX10" fmla="*/ 90128 w 1299600"/>
                <a:gd name="connsiteY10" fmla="*/ 0 h 54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99600" h="547200">
                  <a:moveTo>
                    <a:pt x="90128" y="0"/>
                  </a:moveTo>
                  <a:lnTo>
                    <a:pt x="1209473" y="0"/>
                  </a:lnTo>
                  <a:lnTo>
                    <a:pt x="1248536" y="60605"/>
                  </a:lnTo>
                  <a:cubicBezTo>
                    <a:pt x="1281417" y="126071"/>
                    <a:pt x="1299600" y="198048"/>
                    <a:pt x="1299600" y="273600"/>
                  </a:cubicBezTo>
                  <a:cubicBezTo>
                    <a:pt x="1299600" y="349153"/>
                    <a:pt x="1281417" y="421129"/>
                    <a:pt x="1248536" y="486595"/>
                  </a:cubicBezTo>
                  <a:lnTo>
                    <a:pt x="1209473" y="547200"/>
                  </a:lnTo>
                  <a:lnTo>
                    <a:pt x="90128" y="547200"/>
                  </a:lnTo>
                  <a:lnTo>
                    <a:pt x="51064" y="486595"/>
                  </a:lnTo>
                  <a:cubicBezTo>
                    <a:pt x="18183" y="421129"/>
                    <a:pt x="0" y="349153"/>
                    <a:pt x="0" y="273600"/>
                  </a:cubicBezTo>
                  <a:cubicBezTo>
                    <a:pt x="0" y="198048"/>
                    <a:pt x="18183" y="126071"/>
                    <a:pt x="51064" y="60605"/>
                  </a:cubicBezTo>
                  <a:lnTo>
                    <a:pt x="90128" y="0"/>
                  </a:lnTo>
                  <a:close/>
                </a:path>
              </a:pathLst>
            </a:custGeom>
            <a:solidFill>
              <a:srgbClr val="006424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r>
                <a:rPr lang="ar-JO" sz="2200" dirty="0">
                  <a:solidFill>
                    <a:schemeClr val="bg1"/>
                  </a:solidFill>
                  <a:effectLst>
                    <a:outerShdw blurRad="12700" dist="38100" dir="2700000" algn="tl">
                      <a:srgbClr val="000000">
                        <a:alpha val="43137"/>
                      </a:srgbClr>
                    </a:outerShdw>
                  </a:effectLst>
                  <a:cs typeface="AF_Najed" pitchFamily="2" charset="-78"/>
                </a:rPr>
                <a:t>التالي</a:t>
              </a:r>
            </a:p>
          </p:txBody>
        </p:sp>
        <p:sp>
          <p:nvSpPr>
            <p:cNvPr id="40" name="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8059A562-F793-6C4B-ED6E-D0E8585FF359}"/>
                </a:ext>
              </a:extLst>
            </p:cNvPr>
            <p:cNvSpPr/>
            <p:nvPr/>
          </p:nvSpPr>
          <p:spPr>
            <a:xfrm>
              <a:off x="5348680" y="6096600"/>
              <a:ext cx="192728" cy="547200"/>
            </a:xfrm>
            <a:custGeom>
              <a:avLst/>
              <a:gdLst>
                <a:gd name="connsiteX0" fmla="*/ 91202 w 192728"/>
                <a:gd name="connsiteY0" fmla="*/ 0 h 547200"/>
                <a:gd name="connsiteX1" fmla="*/ 192728 w 192728"/>
                <a:gd name="connsiteY1" fmla="*/ 0 h 547200"/>
                <a:gd name="connsiteX2" fmla="*/ 153664 w 192728"/>
                <a:gd name="connsiteY2" fmla="*/ 60605 h 547200"/>
                <a:gd name="connsiteX3" fmla="*/ 102600 w 192728"/>
                <a:gd name="connsiteY3" fmla="*/ 273600 h 547200"/>
                <a:gd name="connsiteX4" fmla="*/ 153664 w 192728"/>
                <a:gd name="connsiteY4" fmla="*/ 486595 h 547200"/>
                <a:gd name="connsiteX5" fmla="*/ 192728 w 192728"/>
                <a:gd name="connsiteY5" fmla="*/ 547200 h 547200"/>
                <a:gd name="connsiteX6" fmla="*/ 91202 w 192728"/>
                <a:gd name="connsiteY6" fmla="*/ 547200 h 547200"/>
                <a:gd name="connsiteX7" fmla="*/ 0 w 192728"/>
                <a:gd name="connsiteY7" fmla="*/ 455998 h 547200"/>
                <a:gd name="connsiteX8" fmla="*/ 0 w 192728"/>
                <a:gd name="connsiteY8" fmla="*/ 91202 h 547200"/>
                <a:gd name="connsiteX9" fmla="*/ 91202 w 192728"/>
                <a:gd name="connsiteY9" fmla="*/ 0 h 54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2728" h="547200">
                  <a:moveTo>
                    <a:pt x="91202" y="0"/>
                  </a:moveTo>
                  <a:lnTo>
                    <a:pt x="192728" y="0"/>
                  </a:lnTo>
                  <a:lnTo>
                    <a:pt x="153664" y="60605"/>
                  </a:lnTo>
                  <a:cubicBezTo>
                    <a:pt x="120783" y="126071"/>
                    <a:pt x="102600" y="198048"/>
                    <a:pt x="102600" y="273600"/>
                  </a:cubicBezTo>
                  <a:cubicBezTo>
                    <a:pt x="102600" y="349153"/>
                    <a:pt x="120783" y="421129"/>
                    <a:pt x="153664" y="486595"/>
                  </a:cubicBezTo>
                  <a:lnTo>
                    <a:pt x="192728" y="547200"/>
                  </a:lnTo>
                  <a:lnTo>
                    <a:pt x="91202" y="547200"/>
                  </a:lnTo>
                  <a:cubicBezTo>
                    <a:pt x="40833" y="547200"/>
                    <a:pt x="0" y="506367"/>
                    <a:pt x="0" y="455998"/>
                  </a:cubicBezTo>
                  <a:lnTo>
                    <a:pt x="0" y="91202"/>
                  </a:lnTo>
                  <a:cubicBezTo>
                    <a:pt x="0" y="40833"/>
                    <a:pt x="40833" y="0"/>
                    <a:pt x="91202" y="0"/>
                  </a:cubicBezTo>
                  <a:close/>
                </a:path>
              </a:pathLst>
            </a:custGeom>
            <a:solidFill>
              <a:srgbClr val="003D14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sz="2400">
                <a:solidFill>
                  <a:schemeClr val="bg1"/>
                </a:solidFill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cs typeface="AF_Najed" pitchFamily="2" charset="-78"/>
              </a:endParaRPr>
            </a:p>
          </p:txBody>
        </p:sp>
        <p:sp>
          <p:nvSpPr>
            <p:cNvPr id="39" name="3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44B0C642-C238-61BA-E6CD-355D0735D908}"/>
                </a:ext>
              </a:extLst>
            </p:cNvPr>
            <p:cNvSpPr/>
            <p:nvPr/>
          </p:nvSpPr>
          <p:spPr>
            <a:xfrm>
              <a:off x="6650594" y="6096600"/>
              <a:ext cx="192727" cy="547200"/>
            </a:xfrm>
            <a:custGeom>
              <a:avLst/>
              <a:gdLst>
                <a:gd name="connsiteX0" fmla="*/ 0 w 192727"/>
                <a:gd name="connsiteY0" fmla="*/ 0 h 547200"/>
                <a:gd name="connsiteX1" fmla="*/ 101525 w 192727"/>
                <a:gd name="connsiteY1" fmla="*/ 0 h 547200"/>
                <a:gd name="connsiteX2" fmla="*/ 192727 w 192727"/>
                <a:gd name="connsiteY2" fmla="*/ 91202 h 547200"/>
                <a:gd name="connsiteX3" fmla="*/ 192727 w 192727"/>
                <a:gd name="connsiteY3" fmla="*/ 455998 h 547200"/>
                <a:gd name="connsiteX4" fmla="*/ 101525 w 192727"/>
                <a:gd name="connsiteY4" fmla="*/ 547200 h 547200"/>
                <a:gd name="connsiteX5" fmla="*/ 0 w 192727"/>
                <a:gd name="connsiteY5" fmla="*/ 547200 h 547200"/>
                <a:gd name="connsiteX6" fmla="*/ 39063 w 192727"/>
                <a:gd name="connsiteY6" fmla="*/ 486595 h 547200"/>
                <a:gd name="connsiteX7" fmla="*/ 90127 w 192727"/>
                <a:gd name="connsiteY7" fmla="*/ 273600 h 547200"/>
                <a:gd name="connsiteX8" fmla="*/ 39063 w 192727"/>
                <a:gd name="connsiteY8" fmla="*/ 60605 h 547200"/>
                <a:gd name="connsiteX9" fmla="*/ 0 w 192727"/>
                <a:gd name="connsiteY9" fmla="*/ 0 h 54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2727" h="547200">
                  <a:moveTo>
                    <a:pt x="0" y="0"/>
                  </a:moveTo>
                  <a:lnTo>
                    <a:pt x="101525" y="0"/>
                  </a:lnTo>
                  <a:cubicBezTo>
                    <a:pt x="151894" y="0"/>
                    <a:pt x="192727" y="40833"/>
                    <a:pt x="192727" y="91202"/>
                  </a:cubicBezTo>
                  <a:lnTo>
                    <a:pt x="192727" y="455998"/>
                  </a:lnTo>
                  <a:cubicBezTo>
                    <a:pt x="192727" y="506367"/>
                    <a:pt x="151894" y="547200"/>
                    <a:pt x="101525" y="547200"/>
                  </a:cubicBezTo>
                  <a:lnTo>
                    <a:pt x="0" y="547200"/>
                  </a:lnTo>
                  <a:lnTo>
                    <a:pt x="39063" y="486595"/>
                  </a:lnTo>
                  <a:cubicBezTo>
                    <a:pt x="71944" y="421129"/>
                    <a:pt x="90127" y="349153"/>
                    <a:pt x="90127" y="273600"/>
                  </a:cubicBezTo>
                  <a:cubicBezTo>
                    <a:pt x="90127" y="198048"/>
                    <a:pt x="71944" y="126071"/>
                    <a:pt x="39063" y="6060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3D14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sz="2400">
                <a:solidFill>
                  <a:schemeClr val="bg1"/>
                </a:solidFill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cs typeface="AF_Najed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373504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السؤال">
            <a:extLst>
              <a:ext uri="{FF2B5EF4-FFF2-40B4-BE49-F238E27FC236}">
                <a16:creationId xmlns:a16="http://schemas.microsoft.com/office/drawing/2014/main" id="{BCA0F4ED-A7B3-6F32-F66C-C189B5A2632E}"/>
              </a:ext>
            </a:extLst>
          </p:cNvPr>
          <p:cNvSpPr/>
          <p:nvPr/>
        </p:nvSpPr>
        <p:spPr>
          <a:xfrm>
            <a:off x="3223200" y="556200"/>
            <a:ext cx="5745600" cy="2941200"/>
          </a:xfrm>
          <a:custGeom>
            <a:avLst/>
            <a:gdLst>
              <a:gd name="connsiteX0" fmla="*/ 408244 w 5745600"/>
              <a:gd name="connsiteY0" fmla="*/ 0 h 2941200"/>
              <a:gd name="connsiteX1" fmla="*/ 5337356 w 5745600"/>
              <a:gd name="connsiteY1" fmla="*/ 0 h 2941200"/>
              <a:gd name="connsiteX2" fmla="*/ 5398869 w 5745600"/>
              <a:gd name="connsiteY2" fmla="*/ 101253 h 2941200"/>
              <a:gd name="connsiteX3" fmla="*/ 5745600 w 5745600"/>
              <a:gd name="connsiteY3" fmla="*/ 1470600 h 2941200"/>
              <a:gd name="connsiteX4" fmla="*/ 5398869 w 5745600"/>
              <a:gd name="connsiteY4" fmla="*/ 2839947 h 2941200"/>
              <a:gd name="connsiteX5" fmla="*/ 5337356 w 5745600"/>
              <a:gd name="connsiteY5" fmla="*/ 2941200 h 2941200"/>
              <a:gd name="connsiteX6" fmla="*/ 408244 w 5745600"/>
              <a:gd name="connsiteY6" fmla="*/ 2941200 h 2941200"/>
              <a:gd name="connsiteX7" fmla="*/ 346731 w 5745600"/>
              <a:gd name="connsiteY7" fmla="*/ 2839947 h 2941200"/>
              <a:gd name="connsiteX8" fmla="*/ 0 w 5745600"/>
              <a:gd name="connsiteY8" fmla="*/ 1470600 h 2941200"/>
              <a:gd name="connsiteX9" fmla="*/ 346731 w 5745600"/>
              <a:gd name="connsiteY9" fmla="*/ 101253 h 2941200"/>
              <a:gd name="connsiteX10" fmla="*/ 408244 w 5745600"/>
              <a:gd name="connsiteY10" fmla="*/ 0 h 294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45600" h="2941200">
                <a:moveTo>
                  <a:pt x="408244" y="0"/>
                </a:moveTo>
                <a:lnTo>
                  <a:pt x="5337356" y="0"/>
                </a:lnTo>
                <a:lnTo>
                  <a:pt x="5398869" y="101253"/>
                </a:lnTo>
                <a:cubicBezTo>
                  <a:pt x="5619995" y="508309"/>
                  <a:pt x="5745600" y="974786"/>
                  <a:pt x="5745600" y="1470600"/>
                </a:cubicBezTo>
                <a:cubicBezTo>
                  <a:pt x="5745600" y="1966414"/>
                  <a:pt x="5619995" y="2432891"/>
                  <a:pt x="5398869" y="2839947"/>
                </a:cubicBezTo>
                <a:lnTo>
                  <a:pt x="5337356" y="2941200"/>
                </a:lnTo>
                <a:lnTo>
                  <a:pt x="408244" y="2941200"/>
                </a:lnTo>
                <a:lnTo>
                  <a:pt x="346731" y="2839947"/>
                </a:lnTo>
                <a:cubicBezTo>
                  <a:pt x="125605" y="2432891"/>
                  <a:pt x="0" y="1966414"/>
                  <a:pt x="0" y="1470600"/>
                </a:cubicBezTo>
                <a:cubicBezTo>
                  <a:pt x="0" y="974786"/>
                  <a:pt x="125605" y="508309"/>
                  <a:pt x="346731" y="101253"/>
                </a:cubicBezTo>
                <a:lnTo>
                  <a:pt x="408244" y="0"/>
                </a:lnTo>
                <a:close/>
              </a:path>
            </a:pathLst>
          </a:custGeom>
          <a:solidFill>
            <a:srgbClr val="00642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JO" sz="3200" dirty="0">
                <a:solidFill>
                  <a:schemeClr val="bg1"/>
                </a:solidFill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cs typeface="AF_Najed" pitchFamily="2" charset="-78"/>
              </a:rPr>
              <a:t>في أي عام تأسست المملكة العربية السعودية؟</a:t>
            </a:r>
          </a:p>
        </p:txBody>
      </p:sp>
      <p:sp>
        <p:nvSpPr>
          <p:cNvPr id="12" name="السؤال 1">
            <a:extLst>
              <a:ext uri="{FF2B5EF4-FFF2-40B4-BE49-F238E27FC236}">
                <a16:creationId xmlns:a16="http://schemas.microsoft.com/office/drawing/2014/main" id="{744BD38D-63A6-C9E6-072D-DC2B6876C308}"/>
              </a:ext>
            </a:extLst>
          </p:cNvPr>
          <p:cNvSpPr/>
          <p:nvPr/>
        </p:nvSpPr>
        <p:spPr>
          <a:xfrm>
            <a:off x="8549670" y="556200"/>
            <a:ext cx="545044" cy="2941200"/>
          </a:xfrm>
          <a:custGeom>
            <a:avLst/>
            <a:gdLst>
              <a:gd name="connsiteX0" fmla="*/ 0 w 545044"/>
              <a:gd name="connsiteY0" fmla="*/ 0 h 2941200"/>
              <a:gd name="connsiteX1" fmla="*/ 169129 w 545044"/>
              <a:gd name="connsiteY1" fmla="*/ 0 h 2941200"/>
              <a:gd name="connsiteX2" fmla="*/ 545044 w 545044"/>
              <a:gd name="connsiteY2" fmla="*/ 375915 h 2941200"/>
              <a:gd name="connsiteX3" fmla="*/ 545044 w 545044"/>
              <a:gd name="connsiteY3" fmla="*/ 2565285 h 2941200"/>
              <a:gd name="connsiteX4" fmla="*/ 169129 w 545044"/>
              <a:gd name="connsiteY4" fmla="*/ 2941200 h 2941200"/>
              <a:gd name="connsiteX5" fmla="*/ 0 w 545044"/>
              <a:gd name="connsiteY5" fmla="*/ 2941200 h 2941200"/>
              <a:gd name="connsiteX6" fmla="*/ 61513 w 545044"/>
              <a:gd name="connsiteY6" fmla="*/ 2839947 h 2941200"/>
              <a:gd name="connsiteX7" fmla="*/ 408244 w 545044"/>
              <a:gd name="connsiteY7" fmla="*/ 1470600 h 2941200"/>
              <a:gd name="connsiteX8" fmla="*/ 61513 w 545044"/>
              <a:gd name="connsiteY8" fmla="*/ 101253 h 2941200"/>
              <a:gd name="connsiteX9" fmla="*/ 0 w 545044"/>
              <a:gd name="connsiteY9" fmla="*/ 0 h 294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5044" h="2941200">
                <a:moveTo>
                  <a:pt x="0" y="0"/>
                </a:moveTo>
                <a:lnTo>
                  <a:pt x="169129" y="0"/>
                </a:lnTo>
                <a:cubicBezTo>
                  <a:pt x="376741" y="0"/>
                  <a:pt x="545044" y="168303"/>
                  <a:pt x="545044" y="375915"/>
                </a:cubicBezTo>
                <a:lnTo>
                  <a:pt x="545044" y="2565285"/>
                </a:lnTo>
                <a:cubicBezTo>
                  <a:pt x="545044" y="2772897"/>
                  <a:pt x="376741" y="2941200"/>
                  <a:pt x="169129" y="2941200"/>
                </a:cubicBezTo>
                <a:lnTo>
                  <a:pt x="0" y="2941200"/>
                </a:lnTo>
                <a:lnTo>
                  <a:pt x="61513" y="2839947"/>
                </a:lnTo>
                <a:cubicBezTo>
                  <a:pt x="282639" y="2432891"/>
                  <a:pt x="408244" y="1966414"/>
                  <a:pt x="408244" y="1470600"/>
                </a:cubicBezTo>
                <a:cubicBezTo>
                  <a:pt x="408244" y="974786"/>
                  <a:pt x="282639" y="508309"/>
                  <a:pt x="61513" y="101253"/>
                </a:cubicBezTo>
                <a:lnTo>
                  <a:pt x="0" y="0"/>
                </a:ln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sp>
        <p:nvSpPr>
          <p:cNvPr id="13" name="السؤال 2">
            <a:extLst>
              <a:ext uri="{FF2B5EF4-FFF2-40B4-BE49-F238E27FC236}">
                <a16:creationId xmlns:a16="http://schemas.microsoft.com/office/drawing/2014/main" id="{904549FD-B59F-D08D-B69A-56F284057D68}"/>
              </a:ext>
            </a:extLst>
          </p:cNvPr>
          <p:cNvSpPr/>
          <p:nvPr/>
        </p:nvSpPr>
        <p:spPr>
          <a:xfrm>
            <a:off x="3097286" y="556200"/>
            <a:ext cx="545044" cy="2941200"/>
          </a:xfrm>
          <a:custGeom>
            <a:avLst/>
            <a:gdLst>
              <a:gd name="connsiteX0" fmla="*/ 375915 w 545044"/>
              <a:gd name="connsiteY0" fmla="*/ 0 h 2941200"/>
              <a:gd name="connsiteX1" fmla="*/ 545044 w 545044"/>
              <a:gd name="connsiteY1" fmla="*/ 0 h 2941200"/>
              <a:gd name="connsiteX2" fmla="*/ 483531 w 545044"/>
              <a:gd name="connsiteY2" fmla="*/ 101253 h 2941200"/>
              <a:gd name="connsiteX3" fmla="*/ 136800 w 545044"/>
              <a:gd name="connsiteY3" fmla="*/ 1470600 h 2941200"/>
              <a:gd name="connsiteX4" fmla="*/ 483531 w 545044"/>
              <a:gd name="connsiteY4" fmla="*/ 2839947 h 2941200"/>
              <a:gd name="connsiteX5" fmla="*/ 545044 w 545044"/>
              <a:gd name="connsiteY5" fmla="*/ 2941200 h 2941200"/>
              <a:gd name="connsiteX6" fmla="*/ 375915 w 545044"/>
              <a:gd name="connsiteY6" fmla="*/ 2941200 h 2941200"/>
              <a:gd name="connsiteX7" fmla="*/ 0 w 545044"/>
              <a:gd name="connsiteY7" fmla="*/ 2565285 h 2941200"/>
              <a:gd name="connsiteX8" fmla="*/ 0 w 545044"/>
              <a:gd name="connsiteY8" fmla="*/ 375915 h 2941200"/>
              <a:gd name="connsiteX9" fmla="*/ 375915 w 545044"/>
              <a:gd name="connsiteY9" fmla="*/ 0 h 294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5044" h="2941200">
                <a:moveTo>
                  <a:pt x="375915" y="0"/>
                </a:moveTo>
                <a:lnTo>
                  <a:pt x="545044" y="0"/>
                </a:lnTo>
                <a:lnTo>
                  <a:pt x="483531" y="101253"/>
                </a:lnTo>
                <a:cubicBezTo>
                  <a:pt x="262405" y="508309"/>
                  <a:pt x="136800" y="974786"/>
                  <a:pt x="136800" y="1470600"/>
                </a:cubicBezTo>
                <a:cubicBezTo>
                  <a:pt x="136800" y="1966414"/>
                  <a:pt x="262405" y="2432891"/>
                  <a:pt x="483531" y="2839947"/>
                </a:cubicBezTo>
                <a:lnTo>
                  <a:pt x="545044" y="2941200"/>
                </a:lnTo>
                <a:lnTo>
                  <a:pt x="375915" y="2941200"/>
                </a:lnTo>
                <a:cubicBezTo>
                  <a:pt x="168303" y="2941200"/>
                  <a:pt x="0" y="2772897"/>
                  <a:pt x="0" y="2565285"/>
                </a:cubicBezTo>
                <a:lnTo>
                  <a:pt x="0" y="375915"/>
                </a:lnTo>
                <a:cubicBezTo>
                  <a:pt x="0" y="168303"/>
                  <a:pt x="168303" y="0"/>
                  <a:pt x="375915" y="0"/>
                </a:cubicBez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sp>
        <p:nvSpPr>
          <p:cNvPr id="26" name="جواب صحيح">
            <a:extLst>
              <a:ext uri="{FF2B5EF4-FFF2-40B4-BE49-F238E27FC236}">
                <a16:creationId xmlns:a16="http://schemas.microsoft.com/office/drawing/2014/main" id="{153A2515-7A2C-7388-E1F0-ACE131B15ADD}"/>
              </a:ext>
            </a:extLst>
          </p:cNvPr>
          <p:cNvSpPr/>
          <p:nvPr/>
        </p:nvSpPr>
        <p:spPr>
          <a:xfrm>
            <a:off x="3223200" y="3839400"/>
            <a:ext cx="5745600" cy="547200"/>
          </a:xfrm>
          <a:custGeom>
            <a:avLst/>
            <a:gdLst>
              <a:gd name="connsiteX0" fmla="*/ 83302 w 5745600"/>
              <a:gd name="connsiteY0" fmla="*/ 0 h 547200"/>
              <a:gd name="connsiteX1" fmla="*/ 5662298 w 5745600"/>
              <a:gd name="connsiteY1" fmla="*/ 0 h 547200"/>
              <a:gd name="connsiteX2" fmla="*/ 5687235 w 5745600"/>
              <a:gd name="connsiteY2" fmla="*/ 39255 h 547200"/>
              <a:gd name="connsiteX3" fmla="*/ 5745600 w 5745600"/>
              <a:gd name="connsiteY3" fmla="*/ 273600 h 547200"/>
              <a:gd name="connsiteX4" fmla="*/ 5687235 w 5745600"/>
              <a:gd name="connsiteY4" fmla="*/ 507945 h 547200"/>
              <a:gd name="connsiteX5" fmla="*/ 5662298 w 5745600"/>
              <a:gd name="connsiteY5" fmla="*/ 547200 h 547200"/>
              <a:gd name="connsiteX6" fmla="*/ 83302 w 5745600"/>
              <a:gd name="connsiteY6" fmla="*/ 547200 h 547200"/>
              <a:gd name="connsiteX7" fmla="*/ 58365 w 5745600"/>
              <a:gd name="connsiteY7" fmla="*/ 507945 h 547200"/>
              <a:gd name="connsiteX8" fmla="*/ 0 w 5745600"/>
              <a:gd name="connsiteY8" fmla="*/ 273600 h 547200"/>
              <a:gd name="connsiteX9" fmla="*/ 58365 w 5745600"/>
              <a:gd name="connsiteY9" fmla="*/ 39255 h 547200"/>
              <a:gd name="connsiteX10" fmla="*/ 83302 w 5745600"/>
              <a:gd name="connsiteY10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45600" h="547200">
                <a:moveTo>
                  <a:pt x="83302" y="0"/>
                </a:moveTo>
                <a:lnTo>
                  <a:pt x="5662298" y="0"/>
                </a:lnTo>
                <a:lnTo>
                  <a:pt x="5687235" y="39255"/>
                </a:lnTo>
                <a:cubicBezTo>
                  <a:pt x="5725503" y="114951"/>
                  <a:pt x="5745600" y="193326"/>
                  <a:pt x="5745600" y="273600"/>
                </a:cubicBezTo>
                <a:cubicBezTo>
                  <a:pt x="5745600" y="353875"/>
                  <a:pt x="5725503" y="432250"/>
                  <a:pt x="5687235" y="507945"/>
                </a:cubicBezTo>
                <a:lnTo>
                  <a:pt x="5662298" y="547200"/>
                </a:lnTo>
                <a:lnTo>
                  <a:pt x="83302" y="547200"/>
                </a:lnTo>
                <a:lnTo>
                  <a:pt x="58365" y="507945"/>
                </a:lnTo>
                <a:cubicBezTo>
                  <a:pt x="20097" y="432250"/>
                  <a:pt x="0" y="353875"/>
                  <a:pt x="0" y="273600"/>
                </a:cubicBezTo>
                <a:cubicBezTo>
                  <a:pt x="0" y="193326"/>
                  <a:pt x="20097" y="114951"/>
                  <a:pt x="58365" y="39255"/>
                </a:cubicBezTo>
                <a:lnTo>
                  <a:pt x="83302" y="0"/>
                </a:lnTo>
                <a:close/>
              </a:path>
            </a:pathLst>
          </a:custGeom>
          <a:solidFill>
            <a:srgbClr val="00642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JO" sz="2800" dirty="0">
                <a:solidFill>
                  <a:schemeClr val="bg1"/>
                </a:solidFill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cs typeface="AF_Najed" pitchFamily="2" charset="-78"/>
              </a:rPr>
              <a:t>عام 1932 م</a:t>
            </a:r>
          </a:p>
        </p:txBody>
      </p:sp>
      <p:sp>
        <p:nvSpPr>
          <p:cNvPr id="23" name="صحيح 1">
            <a:extLst>
              <a:ext uri="{FF2B5EF4-FFF2-40B4-BE49-F238E27FC236}">
                <a16:creationId xmlns:a16="http://schemas.microsoft.com/office/drawing/2014/main" id="{3685DC00-E367-FEE0-0BA7-D896DEBCD3B4}"/>
              </a:ext>
            </a:extLst>
          </p:cNvPr>
          <p:cNvSpPr/>
          <p:nvPr/>
        </p:nvSpPr>
        <p:spPr>
          <a:xfrm>
            <a:off x="8874612" y="3839400"/>
            <a:ext cx="220102" cy="547200"/>
          </a:xfrm>
          <a:custGeom>
            <a:avLst/>
            <a:gdLst>
              <a:gd name="connsiteX0" fmla="*/ 0 w 220102"/>
              <a:gd name="connsiteY0" fmla="*/ 0 h 547200"/>
              <a:gd name="connsiteX1" fmla="*/ 128900 w 220102"/>
              <a:gd name="connsiteY1" fmla="*/ 0 h 547200"/>
              <a:gd name="connsiteX2" fmla="*/ 220102 w 220102"/>
              <a:gd name="connsiteY2" fmla="*/ 91202 h 547200"/>
              <a:gd name="connsiteX3" fmla="*/ 220102 w 220102"/>
              <a:gd name="connsiteY3" fmla="*/ 455998 h 547200"/>
              <a:gd name="connsiteX4" fmla="*/ 128900 w 220102"/>
              <a:gd name="connsiteY4" fmla="*/ 547200 h 547200"/>
              <a:gd name="connsiteX5" fmla="*/ 0 w 220102"/>
              <a:gd name="connsiteY5" fmla="*/ 547200 h 547200"/>
              <a:gd name="connsiteX6" fmla="*/ 24937 w 220102"/>
              <a:gd name="connsiteY6" fmla="*/ 507945 h 547200"/>
              <a:gd name="connsiteX7" fmla="*/ 83302 w 220102"/>
              <a:gd name="connsiteY7" fmla="*/ 273600 h 547200"/>
              <a:gd name="connsiteX8" fmla="*/ 24937 w 220102"/>
              <a:gd name="connsiteY8" fmla="*/ 39255 h 547200"/>
              <a:gd name="connsiteX9" fmla="*/ 0 w 220102"/>
              <a:gd name="connsiteY9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102" h="547200">
                <a:moveTo>
                  <a:pt x="0" y="0"/>
                </a:moveTo>
                <a:lnTo>
                  <a:pt x="128900" y="0"/>
                </a:lnTo>
                <a:cubicBezTo>
                  <a:pt x="179269" y="0"/>
                  <a:pt x="220102" y="40833"/>
                  <a:pt x="220102" y="91202"/>
                </a:cubicBezTo>
                <a:lnTo>
                  <a:pt x="220102" y="455998"/>
                </a:lnTo>
                <a:cubicBezTo>
                  <a:pt x="220102" y="506367"/>
                  <a:pt x="179269" y="547200"/>
                  <a:pt x="128900" y="547200"/>
                </a:cubicBezTo>
                <a:lnTo>
                  <a:pt x="0" y="547200"/>
                </a:lnTo>
                <a:lnTo>
                  <a:pt x="24937" y="507945"/>
                </a:lnTo>
                <a:cubicBezTo>
                  <a:pt x="63205" y="432250"/>
                  <a:pt x="83302" y="353875"/>
                  <a:pt x="83302" y="273600"/>
                </a:cubicBezTo>
                <a:cubicBezTo>
                  <a:pt x="83302" y="193326"/>
                  <a:pt x="63205" y="114951"/>
                  <a:pt x="24937" y="39255"/>
                </a:cubicBezTo>
                <a:lnTo>
                  <a:pt x="0" y="0"/>
                </a:ln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sp>
        <p:nvSpPr>
          <p:cNvPr id="24" name="صحيح 2">
            <a:extLst>
              <a:ext uri="{FF2B5EF4-FFF2-40B4-BE49-F238E27FC236}">
                <a16:creationId xmlns:a16="http://schemas.microsoft.com/office/drawing/2014/main" id="{718B0EEE-7808-D2AA-59CF-C967F6A9EF88}"/>
              </a:ext>
            </a:extLst>
          </p:cNvPr>
          <p:cNvSpPr/>
          <p:nvPr/>
        </p:nvSpPr>
        <p:spPr>
          <a:xfrm>
            <a:off x="3097286" y="3839400"/>
            <a:ext cx="220102" cy="547200"/>
          </a:xfrm>
          <a:custGeom>
            <a:avLst/>
            <a:gdLst>
              <a:gd name="connsiteX0" fmla="*/ 91202 w 220102"/>
              <a:gd name="connsiteY0" fmla="*/ 0 h 547200"/>
              <a:gd name="connsiteX1" fmla="*/ 220102 w 220102"/>
              <a:gd name="connsiteY1" fmla="*/ 0 h 547200"/>
              <a:gd name="connsiteX2" fmla="*/ 195165 w 220102"/>
              <a:gd name="connsiteY2" fmla="*/ 39255 h 547200"/>
              <a:gd name="connsiteX3" fmla="*/ 136800 w 220102"/>
              <a:gd name="connsiteY3" fmla="*/ 273600 h 547200"/>
              <a:gd name="connsiteX4" fmla="*/ 195165 w 220102"/>
              <a:gd name="connsiteY4" fmla="*/ 507945 h 547200"/>
              <a:gd name="connsiteX5" fmla="*/ 220102 w 220102"/>
              <a:gd name="connsiteY5" fmla="*/ 547200 h 547200"/>
              <a:gd name="connsiteX6" fmla="*/ 91202 w 220102"/>
              <a:gd name="connsiteY6" fmla="*/ 547200 h 547200"/>
              <a:gd name="connsiteX7" fmla="*/ 0 w 220102"/>
              <a:gd name="connsiteY7" fmla="*/ 455998 h 547200"/>
              <a:gd name="connsiteX8" fmla="*/ 0 w 220102"/>
              <a:gd name="connsiteY8" fmla="*/ 91202 h 547200"/>
              <a:gd name="connsiteX9" fmla="*/ 91202 w 220102"/>
              <a:gd name="connsiteY9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102" h="547200">
                <a:moveTo>
                  <a:pt x="91202" y="0"/>
                </a:moveTo>
                <a:lnTo>
                  <a:pt x="220102" y="0"/>
                </a:lnTo>
                <a:lnTo>
                  <a:pt x="195165" y="39255"/>
                </a:lnTo>
                <a:cubicBezTo>
                  <a:pt x="156897" y="114951"/>
                  <a:pt x="136800" y="193326"/>
                  <a:pt x="136800" y="273600"/>
                </a:cubicBezTo>
                <a:cubicBezTo>
                  <a:pt x="136800" y="353875"/>
                  <a:pt x="156897" y="432250"/>
                  <a:pt x="195165" y="507945"/>
                </a:cubicBezTo>
                <a:lnTo>
                  <a:pt x="220102" y="547200"/>
                </a:lnTo>
                <a:lnTo>
                  <a:pt x="91202" y="547200"/>
                </a:lnTo>
                <a:cubicBezTo>
                  <a:pt x="40833" y="547200"/>
                  <a:pt x="0" y="506367"/>
                  <a:pt x="0" y="455998"/>
                </a:cubicBezTo>
                <a:lnTo>
                  <a:pt x="0" y="91202"/>
                </a:lnTo>
                <a:cubicBezTo>
                  <a:pt x="0" y="40833"/>
                  <a:pt x="40833" y="0"/>
                  <a:pt x="91202" y="0"/>
                </a:cubicBez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sp>
        <p:nvSpPr>
          <p:cNvPr id="28" name="جواب خطأ 1">
            <a:extLst>
              <a:ext uri="{FF2B5EF4-FFF2-40B4-BE49-F238E27FC236}">
                <a16:creationId xmlns:a16="http://schemas.microsoft.com/office/drawing/2014/main" id="{7C54DC08-335D-A09F-C5E3-BF718B37BD0B}"/>
              </a:ext>
            </a:extLst>
          </p:cNvPr>
          <p:cNvSpPr/>
          <p:nvPr/>
        </p:nvSpPr>
        <p:spPr>
          <a:xfrm>
            <a:off x="3223200" y="4523400"/>
            <a:ext cx="5745600" cy="547200"/>
          </a:xfrm>
          <a:custGeom>
            <a:avLst/>
            <a:gdLst>
              <a:gd name="connsiteX0" fmla="*/ 83302 w 5745600"/>
              <a:gd name="connsiteY0" fmla="*/ 0 h 547200"/>
              <a:gd name="connsiteX1" fmla="*/ 5662298 w 5745600"/>
              <a:gd name="connsiteY1" fmla="*/ 0 h 547200"/>
              <a:gd name="connsiteX2" fmla="*/ 5687235 w 5745600"/>
              <a:gd name="connsiteY2" fmla="*/ 39255 h 547200"/>
              <a:gd name="connsiteX3" fmla="*/ 5745600 w 5745600"/>
              <a:gd name="connsiteY3" fmla="*/ 273600 h 547200"/>
              <a:gd name="connsiteX4" fmla="*/ 5687235 w 5745600"/>
              <a:gd name="connsiteY4" fmla="*/ 507945 h 547200"/>
              <a:gd name="connsiteX5" fmla="*/ 5662298 w 5745600"/>
              <a:gd name="connsiteY5" fmla="*/ 547200 h 547200"/>
              <a:gd name="connsiteX6" fmla="*/ 83302 w 5745600"/>
              <a:gd name="connsiteY6" fmla="*/ 547200 h 547200"/>
              <a:gd name="connsiteX7" fmla="*/ 58365 w 5745600"/>
              <a:gd name="connsiteY7" fmla="*/ 507945 h 547200"/>
              <a:gd name="connsiteX8" fmla="*/ 0 w 5745600"/>
              <a:gd name="connsiteY8" fmla="*/ 273600 h 547200"/>
              <a:gd name="connsiteX9" fmla="*/ 58365 w 5745600"/>
              <a:gd name="connsiteY9" fmla="*/ 39255 h 547200"/>
              <a:gd name="connsiteX10" fmla="*/ 83302 w 5745600"/>
              <a:gd name="connsiteY10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45600" h="547200">
                <a:moveTo>
                  <a:pt x="83302" y="0"/>
                </a:moveTo>
                <a:lnTo>
                  <a:pt x="5662298" y="0"/>
                </a:lnTo>
                <a:lnTo>
                  <a:pt x="5687235" y="39255"/>
                </a:lnTo>
                <a:cubicBezTo>
                  <a:pt x="5725503" y="114951"/>
                  <a:pt x="5745600" y="193326"/>
                  <a:pt x="5745600" y="273600"/>
                </a:cubicBezTo>
                <a:cubicBezTo>
                  <a:pt x="5745600" y="353875"/>
                  <a:pt x="5725503" y="432250"/>
                  <a:pt x="5687235" y="507945"/>
                </a:cubicBezTo>
                <a:lnTo>
                  <a:pt x="5662298" y="547200"/>
                </a:lnTo>
                <a:lnTo>
                  <a:pt x="83302" y="547200"/>
                </a:lnTo>
                <a:lnTo>
                  <a:pt x="58365" y="507945"/>
                </a:lnTo>
                <a:cubicBezTo>
                  <a:pt x="20097" y="432250"/>
                  <a:pt x="0" y="353875"/>
                  <a:pt x="0" y="273600"/>
                </a:cubicBezTo>
                <a:cubicBezTo>
                  <a:pt x="0" y="193326"/>
                  <a:pt x="20097" y="114951"/>
                  <a:pt x="58365" y="39255"/>
                </a:cubicBezTo>
                <a:lnTo>
                  <a:pt x="83302" y="0"/>
                </a:lnTo>
                <a:close/>
              </a:path>
            </a:pathLst>
          </a:custGeom>
          <a:solidFill>
            <a:srgbClr val="00642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JO" sz="2800" dirty="0">
                <a:solidFill>
                  <a:schemeClr val="bg1"/>
                </a:solidFill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cs typeface="AF_Najed" pitchFamily="2" charset="-78"/>
              </a:rPr>
              <a:t>عام 1937 م</a:t>
            </a:r>
          </a:p>
        </p:txBody>
      </p:sp>
      <p:sp>
        <p:nvSpPr>
          <p:cNvPr id="29" name="خطأ 1-1">
            <a:extLst>
              <a:ext uri="{FF2B5EF4-FFF2-40B4-BE49-F238E27FC236}">
                <a16:creationId xmlns:a16="http://schemas.microsoft.com/office/drawing/2014/main" id="{7CF0DBBD-1632-BC8B-336B-E54B07AB7674}"/>
              </a:ext>
            </a:extLst>
          </p:cNvPr>
          <p:cNvSpPr/>
          <p:nvPr/>
        </p:nvSpPr>
        <p:spPr>
          <a:xfrm>
            <a:off x="8874612" y="4523400"/>
            <a:ext cx="220102" cy="547200"/>
          </a:xfrm>
          <a:custGeom>
            <a:avLst/>
            <a:gdLst>
              <a:gd name="connsiteX0" fmla="*/ 0 w 220102"/>
              <a:gd name="connsiteY0" fmla="*/ 0 h 547200"/>
              <a:gd name="connsiteX1" fmla="*/ 128900 w 220102"/>
              <a:gd name="connsiteY1" fmla="*/ 0 h 547200"/>
              <a:gd name="connsiteX2" fmla="*/ 220102 w 220102"/>
              <a:gd name="connsiteY2" fmla="*/ 91202 h 547200"/>
              <a:gd name="connsiteX3" fmla="*/ 220102 w 220102"/>
              <a:gd name="connsiteY3" fmla="*/ 455998 h 547200"/>
              <a:gd name="connsiteX4" fmla="*/ 128900 w 220102"/>
              <a:gd name="connsiteY4" fmla="*/ 547200 h 547200"/>
              <a:gd name="connsiteX5" fmla="*/ 0 w 220102"/>
              <a:gd name="connsiteY5" fmla="*/ 547200 h 547200"/>
              <a:gd name="connsiteX6" fmla="*/ 24937 w 220102"/>
              <a:gd name="connsiteY6" fmla="*/ 507945 h 547200"/>
              <a:gd name="connsiteX7" fmla="*/ 83302 w 220102"/>
              <a:gd name="connsiteY7" fmla="*/ 273600 h 547200"/>
              <a:gd name="connsiteX8" fmla="*/ 24937 w 220102"/>
              <a:gd name="connsiteY8" fmla="*/ 39255 h 547200"/>
              <a:gd name="connsiteX9" fmla="*/ 0 w 220102"/>
              <a:gd name="connsiteY9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102" h="547200">
                <a:moveTo>
                  <a:pt x="0" y="0"/>
                </a:moveTo>
                <a:lnTo>
                  <a:pt x="128900" y="0"/>
                </a:lnTo>
                <a:cubicBezTo>
                  <a:pt x="179269" y="0"/>
                  <a:pt x="220102" y="40833"/>
                  <a:pt x="220102" y="91202"/>
                </a:cubicBezTo>
                <a:lnTo>
                  <a:pt x="220102" y="455998"/>
                </a:lnTo>
                <a:cubicBezTo>
                  <a:pt x="220102" y="506367"/>
                  <a:pt x="179269" y="547200"/>
                  <a:pt x="128900" y="547200"/>
                </a:cubicBezTo>
                <a:lnTo>
                  <a:pt x="0" y="547200"/>
                </a:lnTo>
                <a:lnTo>
                  <a:pt x="24937" y="507945"/>
                </a:lnTo>
                <a:cubicBezTo>
                  <a:pt x="63205" y="432250"/>
                  <a:pt x="83302" y="353875"/>
                  <a:pt x="83302" y="273600"/>
                </a:cubicBezTo>
                <a:cubicBezTo>
                  <a:pt x="83302" y="193326"/>
                  <a:pt x="63205" y="114951"/>
                  <a:pt x="24937" y="39255"/>
                </a:cubicBezTo>
                <a:lnTo>
                  <a:pt x="0" y="0"/>
                </a:ln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sp>
        <p:nvSpPr>
          <p:cNvPr id="30" name="خطأ 2-1">
            <a:extLst>
              <a:ext uri="{FF2B5EF4-FFF2-40B4-BE49-F238E27FC236}">
                <a16:creationId xmlns:a16="http://schemas.microsoft.com/office/drawing/2014/main" id="{86515A35-BC76-7837-F063-D1EDCF10C375}"/>
              </a:ext>
            </a:extLst>
          </p:cNvPr>
          <p:cNvSpPr/>
          <p:nvPr/>
        </p:nvSpPr>
        <p:spPr>
          <a:xfrm>
            <a:off x="3097286" y="4523400"/>
            <a:ext cx="220102" cy="547200"/>
          </a:xfrm>
          <a:custGeom>
            <a:avLst/>
            <a:gdLst>
              <a:gd name="connsiteX0" fmla="*/ 91202 w 220102"/>
              <a:gd name="connsiteY0" fmla="*/ 0 h 547200"/>
              <a:gd name="connsiteX1" fmla="*/ 220102 w 220102"/>
              <a:gd name="connsiteY1" fmla="*/ 0 h 547200"/>
              <a:gd name="connsiteX2" fmla="*/ 195165 w 220102"/>
              <a:gd name="connsiteY2" fmla="*/ 39255 h 547200"/>
              <a:gd name="connsiteX3" fmla="*/ 136800 w 220102"/>
              <a:gd name="connsiteY3" fmla="*/ 273600 h 547200"/>
              <a:gd name="connsiteX4" fmla="*/ 195165 w 220102"/>
              <a:gd name="connsiteY4" fmla="*/ 507945 h 547200"/>
              <a:gd name="connsiteX5" fmla="*/ 220102 w 220102"/>
              <a:gd name="connsiteY5" fmla="*/ 547200 h 547200"/>
              <a:gd name="connsiteX6" fmla="*/ 91202 w 220102"/>
              <a:gd name="connsiteY6" fmla="*/ 547200 h 547200"/>
              <a:gd name="connsiteX7" fmla="*/ 0 w 220102"/>
              <a:gd name="connsiteY7" fmla="*/ 455998 h 547200"/>
              <a:gd name="connsiteX8" fmla="*/ 0 w 220102"/>
              <a:gd name="connsiteY8" fmla="*/ 91202 h 547200"/>
              <a:gd name="connsiteX9" fmla="*/ 91202 w 220102"/>
              <a:gd name="connsiteY9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102" h="547200">
                <a:moveTo>
                  <a:pt x="91202" y="0"/>
                </a:moveTo>
                <a:lnTo>
                  <a:pt x="220102" y="0"/>
                </a:lnTo>
                <a:lnTo>
                  <a:pt x="195165" y="39255"/>
                </a:lnTo>
                <a:cubicBezTo>
                  <a:pt x="156897" y="114951"/>
                  <a:pt x="136800" y="193326"/>
                  <a:pt x="136800" y="273600"/>
                </a:cubicBezTo>
                <a:cubicBezTo>
                  <a:pt x="136800" y="353875"/>
                  <a:pt x="156897" y="432250"/>
                  <a:pt x="195165" y="507945"/>
                </a:cubicBezTo>
                <a:lnTo>
                  <a:pt x="220102" y="547200"/>
                </a:lnTo>
                <a:lnTo>
                  <a:pt x="91202" y="547200"/>
                </a:lnTo>
                <a:cubicBezTo>
                  <a:pt x="40833" y="547200"/>
                  <a:pt x="0" y="506367"/>
                  <a:pt x="0" y="455998"/>
                </a:cubicBezTo>
                <a:lnTo>
                  <a:pt x="0" y="91202"/>
                </a:lnTo>
                <a:cubicBezTo>
                  <a:pt x="0" y="40833"/>
                  <a:pt x="40833" y="0"/>
                  <a:pt x="91202" y="0"/>
                </a:cubicBez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sp>
        <p:nvSpPr>
          <p:cNvPr id="31" name="جواب خطأ 2">
            <a:extLst>
              <a:ext uri="{FF2B5EF4-FFF2-40B4-BE49-F238E27FC236}">
                <a16:creationId xmlns:a16="http://schemas.microsoft.com/office/drawing/2014/main" id="{21A1B915-12CB-8262-6D4E-9FA04BD182CD}"/>
              </a:ext>
            </a:extLst>
          </p:cNvPr>
          <p:cNvSpPr/>
          <p:nvPr/>
        </p:nvSpPr>
        <p:spPr>
          <a:xfrm>
            <a:off x="3223200" y="5207400"/>
            <a:ext cx="5745600" cy="547200"/>
          </a:xfrm>
          <a:custGeom>
            <a:avLst/>
            <a:gdLst>
              <a:gd name="connsiteX0" fmla="*/ 83302 w 5745600"/>
              <a:gd name="connsiteY0" fmla="*/ 0 h 547200"/>
              <a:gd name="connsiteX1" fmla="*/ 5662298 w 5745600"/>
              <a:gd name="connsiteY1" fmla="*/ 0 h 547200"/>
              <a:gd name="connsiteX2" fmla="*/ 5687235 w 5745600"/>
              <a:gd name="connsiteY2" fmla="*/ 39255 h 547200"/>
              <a:gd name="connsiteX3" fmla="*/ 5745600 w 5745600"/>
              <a:gd name="connsiteY3" fmla="*/ 273600 h 547200"/>
              <a:gd name="connsiteX4" fmla="*/ 5687235 w 5745600"/>
              <a:gd name="connsiteY4" fmla="*/ 507945 h 547200"/>
              <a:gd name="connsiteX5" fmla="*/ 5662298 w 5745600"/>
              <a:gd name="connsiteY5" fmla="*/ 547200 h 547200"/>
              <a:gd name="connsiteX6" fmla="*/ 83302 w 5745600"/>
              <a:gd name="connsiteY6" fmla="*/ 547200 h 547200"/>
              <a:gd name="connsiteX7" fmla="*/ 58365 w 5745600"/>
              <a:gd name="connsiteY7" fmla="*/ 507945 h 547200"/>
              <a:gd name="connsiteX8" fmla="*/ 0 w 5745600"/>
              <a:gd name="connsiteY8" fmla="*/ 273600 h 547200"/>
              <a:gd name="connsiteX9" fmla="*/ 58365 w 5745600"/>
              <a:gd name="connsiteY9" fmla="*/ 39255 h 547200"/>
              <a:gd name="connsiteX10" fmla="*/ 83302 w 5745600"/>
              <a:gd name="connsiteY10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45600" h="547200">
                <a:moveTo>
                  <a:pt x="83302" y="0"/>
                </a:moveTo>
                <a:lnTo>
                  <a:pt x="5662298" y="0"/>
                </a:lnTo>
                <a:lnTo>
                  <a:pt x="5687235" y="39255"/>
                </a:lnTo>
                <a:cubicBezTo>
                  <a:pt x="5725503" y="114951"/>
                  <a:pt x="5745600" y="193326"/>
                  <a:pt x="5745600" y="273600"/>
                </a:cubicBezTo>
                <a:cubicBezTo>
                  <a:pt x="5745600" y="353875"/>
                  <a:pt x="5725503" y="432250"/>
                  <a:pt x="5687235" y="507945"/>
                </a:cubicBezTo>
                <a:lnTo>
                  <a:pt x="5662298" y="547200"/>
                </a:lnTo>
                <a:lnTo>
                  <a:pt x="83302" y="547200"/>
                </a:lnTo>
                <a:lnTo>
                  <a:pt x="58365" y="507945"/>
                </a:lnTo>
                <a:cubicBezTo>
                  <a:pt x="20097" y="432250"/>
                  <a:pt x="0" y="353875"/>
                  <a:pt x="0" y="273600"/>
                </a:cubicBezTo>
                <a:cubicBezTo>
                  <a:pt x="0" y="193326"/>
                  <a:pt x="20097" y="114951"/>
                  <a:pt x="58365" y="39255"/>
                </a:cubicBezTo>
                <a:lnTo>
                  <a:pt x="83302" y="0"/>
                </a:lnTo>
                <a:close/>
              </a:path>
            </a:pathLst>
          </a:custGeom>
          <a:solidFill>
            <a:srgbClr val="00642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JO" sz="2800" dirty="0">
                <a:solidFill>
                  <a:schemeClr val="bg1"/>
                </a:solidFill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cs typeface="AF_Najed" pitchFamily="2" charset="-78"/>
              </a:rPr>
              <a:t>عام 1921 م</a:t>
            </a:r>
          </a:p>
        </p:txBody>
      </p:sp>
      <p:sp>
        <p:nvSpPr>
          <p:cNvPr id="32" name="خطأ 2-1">
            <a:extLst>
              <a:ext uri="{FF2B5EF4-FFF2-40B4-BE49-F238E27FC236}">
                <a16:creationId xmlns:a16="http://schemas.microsoft.com/office/drawing/2014/main" id="{76CFA7CD-3A82-8B3D-88CC-BED85FB96CE5}"/>
              </a:ext>
            </a:extLst>
          </p:cNvPr>
          <p:cNvSpPr/>
          <p:nvPr/>
        </p:nvSpPr>
        <p:spPr>
          <a:xfrm>
            <a:off x="8874612" y="5207400"/>
            <a:ext cx="220102" cy="547200"/>
          </a:xfrm>
          <a:custGeom>
            <a:avLst/>
            <a:gdLst>
              <a:gd name="connsiteX0" fmla="*/ 0 w 220102"/>
              <a:gd name="connsiteY0" fmla="*/ 0 h 547200"/>
              <a:gd name="connsiteX1" fmla="*/ 128900 w 220102"/>
              <a:gd name="connsiteY1" fmla="*/ 0 h 547200"/>
              <a:gd name="connsiteX2" fmla="*/ 220102 w 220102"/>
              <a:gd name="connsiteY2" fmla="*/ 91202 h 547200"/>
              <a:gd name="connsiteX3" fmla="*/ 220102 w 220102"/>
              <a:gd name="connsiteY3" fmla="*/ 455998 h 547200"/>
              <a:gd name="connsiteX4" fmla="*/ 128900 w 220102"/>
              <a:gd name="connsiteY4" fmla="*/ 547200 h 547200"/>
              <a:gd name="connsiteX5" fmla="*/ 0 w 220102"/>
              <a:gd name="connsiteY5" fmla="*/ 547200 h 547200"/>
              <a:gd name="connsiteX6" fmla="*/ 24937 w 220102"/>
              <a:gd name="connsiteY6" fmla="*/ 507945 h 547200"/>
              <a:gd name="connsiteX7" fmla="*/ 83302 w 220102"/>
              <a:gd name="connsiteY7" fmla="*/ 273600 h 547200"/>
              <a:gd name="connsiteX8" fmla="*/ 24937 w 220102"/>
              <a:gd name="connsiteY8" fmla="*/ 39255 h 547200"/>
              <a:gd name="connsiteX9" fmla="*/ 0 w 220102"/>
              <a:gd name="connsiteY9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102" h="547200">
                <a:moveTo>
                  <a:pt x="0" y="0"/>
                </a:moveTo>
                <a:lnTo>
                  <a:pt x="128900" y="0"/>
                </a:lnTo>
                <a:cubicBezTo>
                  <a:pt x="179269" y="0"/>
                  <a:pt x="220102" y="40833"/>
                  <a:pt x="220102" y="91202"/>
                </a:cubicBezTo>
                <a:lnTo>
                  <a:pt x="220102" y="455998"/>
                </a:lnTo>
                <a:cubicBezTo>
                  <a:pt x="220102" y="506367"/>
                  <a:pt x="179269" y="547200"/>
                  <a:pt x="128900" y="547200"/>
                </a:cubicBezTo>
                <a:lnTo>
                  <a:pt x="0" y="547200"/>
                </a:lnTo>
                <a:lnTo>
                  <a:pt x="24937" y="507945"/>
                </a:lnTo>
                <a:cubicBezTo>
                  <a:pt x="63205" y="432250"/>
                  <a:pt x="83302" y="353875"/>
                  <a:pt x="83302" y="273600"/>
                </a:cubicBezTo>
                <a:cubicBezTo>
                  <a:pt x="83302" y="193326"/>
                  <a:pt x="63205" y="114951"/>
                  <a:pt x="24937" y="39255"/>
                </a:cubicBezTo>
                <a:lnTo>
                  <a:pt x="0" y="0"/>
                </a:ln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 rtl="0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sp>
        <p:nvSpPr>
          <p:cNvPr id="33" name="خطأ 2-2">
            <a:extLst>
              <a:ext uri="{FF2B5EF4-FFF2-40B4-BE49-F238E27FC236}">
                <a16:creationId xmlns:a16="http://schemas.microsoft.com/office/drawing/2014/main" id="{BB33B4B4-857B-846E-8DEE-460EF454485C}"/>
              </a:ext>
            </a:extLst>
          </p:cNvPr>
          <p:cNvSpPr/>
          <p:nvPr/>
        </p:nvSpPr>
        <p:spPr>
          <a:xfrm>
            <a:off x="3097286" y="5207400"/>
            <a:ext cx="220102" cy="547200"/>
          </a:xfrm>
          <a:custGeom>
            <a:avLst/>
            <a:gdLst>
              <a:gd name="connsiteX0" fmla="*/ 91202 w 220102"/>
              <a:gd name="connsiteY0" fmla="*/ 0 h 547200"/>
              <a:gd name="connsiteX1" fmla="*/ 220102 w 220102"/>
              <a:gd name="connsiteY1" fmla="*/ 0 h 547200"/>
              <a:gd name="connsiteX2" fmla="*/ 195165 w 220102"/>
              <a:gd name="connsiteY2" fmla="*/ 39255 h 547200"/>
              <a:gd name="connsiteX3" fmla="*/ 136800 w 220102"/>
              <a:gd name="connsiteY3" fmla="*/ 273600 h 547200"/>
              <a:gd name="connsiteX4" fmla="*/ 195165 w 220102"/>
              <a:gd name="connsiteY4" fmla="*/ 507945 h 547200"/>
              <a:gd name="connsiteX5" fmla="*/ 220102 w 220102"/>
              <a:gd name="connsiteY5" fmla="*/ 547200 h 547200"/>
              <a:gd name="connsiteX6" fmla="*/ 91202 w 220102"/>
              <a:gd name="connsiteY6" fmla="*/ 547200 h 547200"/>
              <a:gd name="connsiteX7" fmla="*/ 0 w 220102"/>
              <a:gd name="connsiteY7" fmla="*/ 455998 h 547200"/>
              <a:gd name="connsiteX8" fmla="*/ 0 w 220102"/>
              <a:gd name="connsiteY8" fmla="*/ 91202 h 547200"/>
              <a:gd name="connsiteX9" fmla="*/ 91202 w 220102"/>
              <a:gd name="connsiteY9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102" h="547200">
                <a:moveTo>
                  <a:pt x="91202" y="0"/>
                </a:moveTo>
                <a:lnTo>
                  <a:pt x="220102" y="0"/>
                </a:lnTo>
                <a:lnTo>
                  <a:pt x="195165" y="39255"/>
                </a:lnTo>
                <a:cubicBezTo>
                  <a:pt x="156897" y="114951"/>
                  <a:pt x="136800" y="193326"/>
                  <a:pt x="136800" y="273600"/>
                </a:cubicBezTo>
                <a:cubicBezTo>
                  <a:pt x="136800" y="353875"/>
                  <a:pt x="156897" y="432250"/>
                  <a:pt x="195165" y="507945"/>
                </a:cubicBezTo>
                <a:lnTo>
                  <a:pt x="220102" y="547200"/>
                </a:lnTo>
                <a:lnTo>
                  <a:pt x="91202" y="547200"/>
                </a:lnTo>
                <a:cubicBezTo>
                  <a:pt x="40833" y="547200"/>
                  <a:pt x="0" y="506367"/>
                  <a:pt x="0" y="455998"/>
                </a:cubicBezTo>
                <a:lnTo>
                  <a:pt x="0" y="91202"/>
                </a:lnTo>
                <a:cubicBezTo>
                  <a:pt x="0" y="40833"/>
                  <a:pt x="40833" y="0"/>
                  <a:pt x="91202" y="0"/>
                </a:cubicBez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 rtl="0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grpSp>
        <p:nvGrpSpPr>
          <p:cNvPr id="43" name="التالي">
            <a:extLst>
              <a:ext uri="{FF2B5EF4-FFF2-40B4-BE49-F238E27FC236}">
                <a16:creationId xmlns:a16="http://schemas.microsoft.com/office/drawing/2014/main" id="{698892F5-A796-FEC8-61C8-7CB75C81E96B}"/>
              </a:ext>
            </a:extLst>
          </p:cNvPr>
          <p:cNvGrpSpPr/>
          <p:nvPr/>
        </p:nvGrpSpPr>
        <p:grpSpPr>
          <a:xfrm>
            <a:off x="5348680" y="6096600"/>
            <a:ext cx="1494641" cy="547200"/>
            <a:chOff x="5348680" y="6096600"/>
            <a:chExt cx="1494641" cy="547200"/>
          </a:xfrm>
        </p:grpSpPr>
        <p:sp>
          <p:nvSpPr>
            <p:cNvPr id="42" name="1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83496130-1444-43F7-ED35-7F2A2D832A43}"/>
                </a:ext>
              </a:extLst>
            </p:cNvPr>
            <p:cNvSpPr/>
            <p:nvPr/>
          </p:nvSpPr>
          <p:spPr>
            <a:xfrm>
              <a:off x="5446200" y="6096600"/>
              <a:ext cx="1299600" cy="547200"/>
            </a:xfrm>
            <a:custGeom>
              <a:avLst/>
              <a:gdLst>
                <a:gd name="connsiteX0" fmla="*/ 90128 w 1299600"/>
                <a:gd name="connsiteY0" fmla="*/ 0 h 547200"/>
                <a:gd name="connsiteX1" fmla="*/ 1209473 w 1299600"/>
                <a:gd name="connsiteY1" fmla="*/ 0 h 547200"/>
                <a:gd name="connsiteX2" fmla="*/ 1248536 w 1299600"/>
                <a:gd name="connsiteY2" fmla="*/ 60605 h 547200"/>
                <a:gd name="connsiteX3" fmla="*/ 1299600 w 1299600"/>
                <a:gd name="connsiteY3" fmla="*/ 273600 h 547200"/>
                <a:gd name="connsiteX4" fmla="*/ 1248536 w 1299600"/>
                <a:gd name="connsiteY4" fmla="*/ 486595 h 547200"/>
                <a:gd name="connsiteX5" fmla="*/ 1209473 w 1299600"/>
                <a:gd name="connsiteY5" fmla="*/ 547200 h 547200"/>
                <a:gd name="connsiteX6" fmla="*/ 90128 w 1299600"/>
                <a:gd name="connsiteY6" fmla="*/ 547200 h 547200"/>
                <a:gd name="connsiteX7" fmla="*/ 51064 w 1299600"/>
                <a:gd name="connsiteY7" fmla="*/ 486595 h 547200"/>
                <a:gd name="connsiteX8" fmla="*/ 0 w 1299600"/>
                <a:gd name="connsiteY8" fmla="*/ 273600 h 547200"/>
                <a:gd name="connsiteX9" fmla="*/ 51064 w 1299600"/>
                <a:gd name="connsiteY9" fmla="*/ 60605 h 547200"/>
                <a:gd name="connsiteX10" fmla="*/ 90128 w 1299600"/>
                <a:gd name="connsiteY10" fmla="*/ 0 h 54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99600" h="547200">
                  <a:moveTo>
                    <a:pt x="90128" y="0"/>
                  </a:moveTo>
                  <a:lnTo>
                    <a:pt x="1209473" y="0"/>
                  </a:lnTo>
                  <a:lnTo>
                    <a:pt x="1248536" y="60605"/>
                  </a:lnTo>
                  <a:cubicBezTo>
                    <a:pt x="1281417" y="126071"/>
                    <a:pt x="1299600" y="198048"/>
                    <a:pt x="1299600" y="273600"/>
                  </a:cubicBezTo>
                  <a:cubicBezTo>
                    <a:pt x="1299600" y="349153"/>
                    <a:pt x="1281417" y="421129"/>
                    <a:pt x="1248536" y="486595"/>
                  </a:cubicBezTo>
                  <a:lnTo>
                    <a:pt x="1209473" y="547200"/>
                  </a:lnTo>
                  <a:lnTo>
                    <a:pt x="90128" y="547200"/>
                  </a:lnTo>
                  <a:lnTo>
                    <a:pt x="51064" y="486595"/>
                  </a:lnTo>
                  <a:cubicBezTo>
                    <a:pt x="18183" y="421129"/>
                    <a:pt x="0" y="349153"/>
                    <a:pt x="0" y="273600"/>
                  </a:cubicBezTo>
                  <a:cubicBezTo>
                    <a:pt x="0" y="198048"/>
                    <a:pt x="18183" y="126071"/>
                    <a:pt x="51064" y="60605"/>
                  </a:cubicBezTo>
                  <a:lnTo>
                    <a:pt x="90128" y="0"/>
                  </a:lnTo>
                  <a:close/>
                </a:path>
              </a:pathLst>
            </a:custGeom>
            <a:solidFill>
              <a:srgbClr val="006424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r>
                <a:rPr lang="ar-JO" sz="2200" dirty="0">
                  <a:solidFill>
                    <a:schemeClr val="bg1"/>
                  </a:solidFill>
                  <a:effectLst>
                    <a:outerShdw blurRad="12700" dist="38100" dir="2700000" algn="tl">
                      <a:srgbClr val="000000">
                        <a:alpha val="43137"/>
                      </a:srgbClr>
                    </a:outerShdw>
                  </a:effectLst>
                  <a:cs typeface="AF_Najed" pitchFamily="2" charset="-78"/>
                </a:rPr>
                <a:t>التالي</a:t>
              </a:r>
            </a:p>
          </p:txBody>
        </p:sp>
        <p:sp>
          <p:nvSpPr>
            <p:cNvPr id="40" name="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8059A562-F793-6C4B-ED6E-D0E8585FF359}"/>
                </a:ext>
              </a:extLst>
            </p:cNvPr>
            <p:cNvSpPr/>
            <p:nvPr/>
          </p:nvSpPr>
          <p:spPr>
            <a:xfrm>
              <a:off x="5348680" y="6096600"/>
              <a:ext cx="192728" cy="547200"/>
            </a:xfrm>
            <a:custGeom>
              <a:avLst/>
              <a:gdLst>
                <a:gd name="connsiteX0" fmla="*/ 91202 w 192728"/>
                <a:gd name="connsiteY0" fmla="*/ 0 h 547200"/>
                <a:gd name="connsiteX1" fmla="*/ 192728 w 192728"/>
                <a:gd name="connsiteY1" fmla="*/ 0 h 547200"/>
                <a:gd name="connsiteX2" fmla="*/ 153664 w 192728"/>
                <a:gd name="connsiteY2" fmla="*/ 60605 h 547200"/>
                <a:gd name="connsiteX3" fmla="*/ 102600 w 192728"/>
                <a:gd name="connsiteY3" fmla="*/ 273600 h 547200"/>
                <a:gd name="connsiteX4" fmla="*/ 153664 w 192728"/>
                <a:gd name="connsiteY4" fmla="*/ 486595 h 547200"/>
                <a:gd name="connsiteX5" fmla="*/ 192728 w 192728"/>
                <a:gd name="connsiteY5" fmla="*/ 547200 h 547200"/>
                <a:gd name="connsiteX6" fmla="*/ 91202 w 192728"/>
                <a:gd name="connsiteY6" fmla="*/ 547200 h 547200"/>
                <a:gd name="connsiteX7" fmla="*/ 0 w 192728"/>
                <a:gd name="connsiteY7" fmla="*/ 455998 h 547200"/>
                <a:gd name="connsiteX8" fmla="*/ 0 w 192728"/>
                <a:gd name="connsiteY8" fmla="*/ 91202 h 547200"/>
                <a:gd name="connsiteX9" fmla="*/ 91202 w 192728"/>
                <a:gd name="connsiteY9" fmla="*/ 0 h 54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2728" h="547200">
                  <a:moveTo>
                    <a:pt x="91202" y="0"/>
                  </a:moveTo>
                  <a:lnTo>
                    <a:pt x="192728" y="0"/>
                  </a:lnTo>
                  <a:lnTo>
                    <a:pt x="153664" y="60605"/>
                  </a:lnTo>
                  <a:cubicBezTo>
                    <a:pt x="120783" y="126071"/>
                    <a:pt x="102600" y="198048"/>
                    <a:pt x="102600" y="273600"/>
                  </a:cubicBezTo>
                  <a:cubicBezTo>
                    <a:pt x="102600" y="349153"/>
                    <a:pt x="120783" y="421129"/>
                    <a:pt x="153664" y="486595"/>
                  </a:cubicBezTo>
                  <a:lnTo>
                    <a:pt x="192728" y="547200"/>
                  </a:lnTo>
                  <a:lnTo>
                    <a:pt x="91202" y="547200"/>
                  </a:lnTo>
                  <a:cubicBezTo>
                    <a:pt x="40833" y="547200"/>
                    <a:pt x="0" y="506367"/>
                    <a:pt x="0" y="455998"/>
                  </a:cubicBezTo>
                  <a:lnTo>
                    <a:pt x="0" y="91202"/>
                  </a:lnTo>
                  <a:cubicBezTo>
                    <a:pt x="0" y="40833"/>
                    <a:pt x="40833" y="0"/>
                    <a:pt x="91202" y="0"/>
                  </a:cubicBezTo>
                  <a:close/>
                </a:path>
              </a:pathLst>
            </a:custGeom>
            <a:solidFill>
              <a:srgbClr val="003D14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sz="2400">
                <a:solidFill>
                  <a:schemeClr val="bg1"/>
                </a:solidFill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cs typeface="AF_Najed" pitchFamily="2" charset="-78"/>
              </a:endParaRPr>
            </a:p>
          </p:txBody>
        </p:sp>
        <p:sp>
          <p:nvSpPr>
            <p:cNvPr id="39" name="3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44B0C642-C238-61BA-E6CD-355D0735D908}"/>
                </a:ext>
              </a:extLst>
            </p:cNvPr>
            <p:cNvSpPr/>
            <p:nvPr/>
          </p:nvSpPr>
          <p:spPr>
            <a:xfrm>
              <a:off x="6650594" y="6096600"/>
              <a:ext cx="192727" cy="547200"/>
            </a:xfrm>
            <a:custGeom>
              <a:avLst/>
              <a:gdLst>
                <a:gd name="connsiteX0" fmla="*/ 0 w 192727"/>
                <a:gd name="connsiteY0" fmla="*/ 0 h 547200"/>
                <a:gd name="connsiteX1" fmla="*/ 101525 w 192727"/>
                <a:gd name="connsiteY1" fmla="*/ 0 h 547200"/>
                <a:gd name="connsiteX2" fmla="*/ 192727 w 192727"/>
                <a:gd name="connsiteY2" fmla="*/ 91202 h 547200"/>
                <a:gd name="connsiteX3" fmla="*/ 192727 w 192727"/>
                <a:gd name="connsiteY3" fmla="*/ 455998 h 547200"/>
                <a:gd name="connsiteX4" fmla="*/ 101525 w 192727"/>
                <a:gd name="connsiteY4" fmla="*/ 547200 h 547200"/>
                <a:gd name="connsiteX5" fmla="*/ 0 w 192727"/>
                <a:gd name="connsiteY5" fmla="*/ 547200 h 547200"/>
                <a:gd name="connsiteX6" fmla="*/ 39063 w 192727"/>
                <a:gd name="connsiteY6" fmla="*/ 486595 h 547200"/>
                <a:gd name="connsiteX7" fmla="*/ 90127 w 192727"/>
                <a:gd name="connsiteY7" fmla="*/ 273600 h 547200"/>
                <a:gd name="connsiteX8" fmla="*/ 39063 w 192727"/>
                <a:gd name="connsiteY8" fmla="*/ 60605 h 547200"/>
                <a:gd name="connsiteX9" fmla="*/ 0 w 192727"/>
                <a:gd name="connsiteY9" fmla="*/ 0 h 54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2727" h="547200">
                  <a:moveTo>
                    <a:pt x="0" y="0"/>
                  </a:moveTo>
                  <a:lnTo>
                    <a:pt x="101525" y="0"/>
                  </a:lnTo>
                  <a:cubicBezTo>
                    <a:pt x="151894" y="0"/>
                    <a:pt x="192727" y="40833"/>
                    <a:pt x="192727" y="91202"/>
                  </a:cubicBezTo>
                  <a:lnTo>
                    <a:pt x="192727" y="455998"/>
                  </a:lnTo>
                  <a:cubicBezTo>
                    <a:pt x="192727" y="506367"/>
                    <a:pt x="151894" y="547200"/>
                    <a:pt x="101525" y="547200"/>
                  </a:cubicBezTo>
                  <a:lnTo>
                    <a:pt x="0" y="547200"/>
                  </a:lnTo>
                  <a:lnTo>
                    <a:pt x="39063" y="486595"/>
                  </a:lnTo>
                  <a:cubicBezTo>
                    <a:pt x="71944" y="421129"/>
                    <a:pt x="90127" y="349153"/>
                    <a:pt x="90127" y="273600"/>
                  </a:cubicBezTo>
                  <a:cubicBezTo>
                    <a:pt x="90127" y="198048"/>
                    <a:pt x="71944" y="126071"/>
                    <a:pt x="39063" y="6060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3D14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sz="2400">
                <a:solidFill>
                  <a:schemeClr val="bg1"/>
                </a:solidFill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cs typeface="AF_Najed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496158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السؤال">
            <a:extLst>
              <a:ext uri="{FF2B5EF4-FFF2-40B4-BE49-F238E27FC236}">
                <a16:creationId xmlns:a16="http://schemas.microsoft.com/office/drawing/2014/main" id="{BCA0F4ED-A7B3-6F32-F66C-C189B5A2632E}"/>
              </a:ext>
            </a:extLst>
          </p:cNvPr>
          <p:cNvSpPr/>
          <p:nvPr/>
        </p:nvSpPr>
        <p:spPr>
          <a:xfrm>
            <a:off x="3223200" y="556200"/>
            <a:ext cx="5745600" cy="2941200"/>
          </a:xfrm>
          <a:custGeom>
            <a:avLst/>
            <a:gdLst>
              <a:gd name="connsiteX0" fmla="*/ 408244 w 5745600"/>
              <a:gd name="connsiteY0" fmla="*/ 0 h 2941200"/>
              <a:gd name="connsiteX1" fmla="*/ 5337356 w 5745600"/>
              <a:gd name="connsiteY1" fmla="*/ 0 h 2941200"/>
              <a:gd name="connsiteX2" fmla="*/ 5398869 w 5745600"/>
              <a:gd name="connsiteY2" fmla="*/ 101253 h 2941200"/>
              <a:gd name="connsiteX3" fmla="*/ 5745600 w 5745600"/>
              <a:gd name="connsiteY3" fmla="*/ 1470600 h 2941200"/>
              <a:gd name="connsiteX4" fmla="*/ 5398869 w 5745600"/>
              <a:gd name="connsiteY4" fmla="*/ 2839947 h 2941200"/>
              <a:gd name="connsiteX5" fmla="*/ 5337356 w 5745600"/>
              <a:gd name="connsiteY5" fmla="*/ 2941200 h 2941200"/>
              <a:gd name="connsiteX6" fmla="*/ 408244 w 5745600"/>
              <a:gd name="connsiteY6" fmla="*/ 2941200 h 2941200"/>
              <a:gd name="connsiteX7" fmla="*/ 346731 w 5745600"/>
              <a:gd name="connsiteY7" fmla="*/ 2839947 h 2941200"/>
              <a:gd name="connsiteX8" fmla="*/ 0 w 5745600"/>
              <a:gd name="connsiteY8" fmla="*/ 1470600 h 2941200"/>
              <a:gd name="connsiteX9" fmla="*/ 346731 w 5745600"/>
              <a:gd name="connsiteY9" fmla="*/ 101253 h 2941200"/>
              <a:gd name="connsiteX10" fmla="*/ 408244 w 5745600"/>
              <a:gd name="connsiteY10" fmla="*/ 0 h 294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45600" h="2941200">
                <a:moveTo>
                  <a:pt x="408244" y="0"/>
                </a:moveTo>
                <a:lnTo>
                  <a:pt x="5337356" y="0"/>
                </a:lnTo>
                <a:lnTo>
                  <a:pt x="5398869" y="101253"/>
                </a:lnTo>
                <a:cubicBezTo>
                  <a:pt x="5619995" y="508309"/>
                  <a:pt x="5745600" y="974786"/>
                  <a:pt x="5745600" y="1470600"/>
                </a:cubicBezTo>
                <a:cubicBezTo>
                  <a:pt x="5745600" y="1966414"/>
                  <a:pt x="5619995" y="2432891"/>
                  <a:pt x="5398869" y="2839947"/>
                </a:cubicBezTo>
                <a:lnTo>
                  <a:pt x="5337356" y="2941200"/>
                </a:lnTo>
                <a:lnTo>
                  <a:pt x="408244" y="2941200"/>
                </a:lnTo>
                <a:lnTo>
                  <a:pt x="346731" y="2839947"/>
                </a:lnTo>
                <a:cubicBezTo>
                  <a:pt x="125605" y="2432891"/>
                  <a:pt x="0" y="1966414"/>
                  <a:pt x="0" y="1470600"/>
                </a:cubicBezTo>
                <a:cubicBezTo>
                  <a:pt x="0" y="974786"/>
                  <a:pt x="125605" y="508309"/>
                  <a:pt x="346731" y="101253"/>
                </a:cubicBezTo>
                <a:lnTo>
                  <a:pt x="408244" y="0"/>
                </a:lnTo>
                <a:close/>
              </a:path>
            </a:pathLst>
          </a:custGeom>
          <a:solidFill>
            <a:srgbClr val="00642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JO" sz="3200" dirty="0">
                <a:solidFill>
                  <a:schemeClr val="bg1"/>
                </a:solidFill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cs typeface="AF_Najed" pitchFamily="2" charset="-78"/>
              </a:rPr>
              <a:t>من هو الملك الأول للمملكة العربية السعودية؟</a:t>
            </a:r>
          </a:p>
        </p:txBody>
      </p:sp>
      <p:sp>
        <p:nvSpPr>
          <p:cNvPr id="12" name="السؤال 1">
            <a:extLst>
              <a:ext uri="{FF2B5EF4-FFF2-40B4-BE49-F238E27FC236}">
                <a16:creationId xmlns:a16="http://schemas.microsoft.com/office/drawing/2014/main" id="{744BD38D-63A6-C9E6-072D-DC2B6876C308}"/>
              </a:ext>
            </a:extLst>
          </p:cNvPr>
          <p:cNvSpPr/>
          <p:nvPr/>
        </p:nvSpPr>
        <p:spPr>
          <a:xfrm>
            <a:off x="8549670" y="556200"/>
            <a:ext cx="545044" cy="2941200"/>
          </a:xfrm>
          <a:custGeom>
            <a:avLst/>
            <a:gdLst>
              <a:gd name="connsiteX0" fmla="*/ 0 w 545044"/>
              <a:gd name="connsiteY0" fmla="*/ 0 h 2941200"/>
              <a:gd name="connsiteX1" fmla="*/ 169129 w 545044"/>
              <a:gd name="connsiteY1" fmla="*/ 0 h 2941200"/>
              <a:gd name="connsiteX2" fmla="*/ 545044 w 545044"/>
              <a:gd name="connsiteY2" fmla="*/ 375915 h 2941200"/>
              <a:gd name="connsiteX3" fmla="*/ 545044 w 545044"/>
              <a:gd name="connsiteY3" fmla="*/ 2565285 h 2941200"/>
              <a:gd name="connsiteX4" fmla="*/ 169129 w 545044"/>
              <a:gd name="connsiteY4" fmla="*/ 2941200 h 2941200"/>
              <a:gd name="connsiteX5" fmla="*/ 0 w 545044"/>
              <a:gd name="connsiteY5" fmla="*/ 2941200 h 2941200"/>
              <a:gd name="connsiteX6" fmla="*/ 61513 w 545044"/>
              <a:gd name="connsiteY6" fmla="*/ 2839947 h 2941200"/>
              <a:gd name="connsiteX7" fmla="*/ 408244 w 545044"/>
              <a:gd name="connsiteY7" fmla="*/ 1470600 h 2941200"/>
              <a:gd name="connsiteX8" fmla="*/ 61513 w 545044"/>
              <a:gd name="connsiteY8" fmla="*/ 101253 h 2941200"/>
              <a:gd name="connsiteX9" fmla="*/ 0 w 545044"/>
              <a:gd name="connsiteY9" fmla="*/ 0 h 294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5044" h="2941200">
                <a:moveTo>
                  <a:pt x="0" y="0"/>
                </a:moveTo>
                <a:lnTo>
                  <a:pt x="169129" y="0"/>
                </a:lnTo>
                <a:cubicBezTo>
                  <a:pt x="376741" y="0"/>
                  <a:pt x="545044" y="168303"/>
                  <a:pt x="545044" y="375915"/>
                </a:cubicBezTo>
                <a:lnTo>
                  <a:pt x="545044" y="2565285"/>
                </a:lnTo>
                <a:cubicBezTo>
                  <a:pt x="545044" y="2772897"/>
                  <a:pt x="376741" y="2941200"/>
                  <a:pt x="169129" y="2941200"/>
                </a:cubicBezTo>
                <a:lnTo>
                  <a:pt x="0" y="2941200"/>
                </a:lnTo>
                <a:lnTo>
                  <a:pt x="61513" y="2839947"/>
                </a:lnTo>
                <a:cubicBezTo>
                  <a:pt x="282639" y="2432891"/>
                  <a:pt x="408244" y="1966414"/>
                  <a:pt x="408244" y="1470600"/>
                </a:cubicBezTo>
                <a:cubicBezTo>
                  <a:pt x="408244" y="974786"/>
                  <a:pt x="282639" y="508309"/>
                  <a:pt x="61513" y="101253"/>
                </a:cubicBezTo>
                <a:lnTo>
                  <a:pt x="0" y="0"/>
                </a:ln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sp>
        <p:nvSpPr>
          <p:cNvPr id="13" name="السؤال 2">
            <a:extLst>
              <a:ext uri="{FF2B5EF4-FFF2-40B4-BE49-F238E27FC236}">
                <a16:creationId xmlns:a16="http://schemas.microsoft.com/office/drawing/2014/main" id="{904549FD-B59F-D08D-B69A-56F284057D68}"/>
              </a:ext>
            </a:extLst>
          </p:cNvPr>
          <p:cNvSpPr/>
          <p:nvPr/>
        </p:nvSpPr>
        <p:spPr>
          <a:xfrm>
            <a:off x="3097286" y="556200"/>
            <a:ext cx="545044" cy="2941200"/>
          </a:xfrm>
          <a:custGeom>
            <a:avLst/>
            <a:gdLst>
              <a:gd name="connsiteX0" fmla="*/ 375915 w 545044"/>
              <a:gd name="connsiteY0" fmla="*/ 0 h 2941200"/>
              <a:gd name="connsiteX1" fmla="*/ 545044 w 545044"/>
              <a:gd name="connsiteY1" fmla="*/ 0 h 2941200"/>
              <a:gd name="connsiteX2" fmla="*/ 483531 w 545044"/>
              <a:gd name="connsiteY2" fmla="*/ 101253 h 2941200"/>
              <a:gd name="connsiteX3" fmla="*/ 136800 w 545044"/>
              <a:gd name="connsiteY3" fmla="*/ 1470600 h 2941200"/>
              <a:gd name="connsiteX4" fmla="*/ 483531 w 545044"/>
              <a:gd name="connsiteY4" fmla="*/ 2839947 h 2941200"/>
              <a:gd name="connsiteX5" fmla="*/ 545044 w 545044"/>
              <a:gd name="connsiteY5" fmla="*/ 2941200 h 2941200"/>
              <a:gd name="connsiteX6" fmla="*/ 375915 w 545044"/>
              <a:gd name="connsiteY6" fmla="*/ 2941200 h 2941200"/>
              <a:gd name="connsiteX7" fmla="*/ 0 w 545044"/>
              <a:gd name="connsiteY7" fmla="*/ 2565285 h 2941200"/>
              <a:gd name="connsiteX8" fmla="*/ 0 w 545044"/>
              <a:gd name="connsiteY8" fmla="*/ 375915 h 2941200"/>
              <a:gd name="connsiteX9" fmla="*/ 375915 w 545044"/>
              <a:gd name="connsiteY9" fmla="*/ 0 h 294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5044" h="2941200">
                <a:moveTo>
                  <a:pt x="375915" y="0"/>
                </a:moveTo>
                <a:lnTo>
                  <a:pt x="545044" y="0"/>
                </a:lnTo>
                <a:lnTo>
                  <a:pt x="483531" y="101253"/>
                </a:lnTo>
                <a:cubicBezTo>
                  <a:pt x="262405" y="508309"/>
                  <a:pt x="136800" y="974786"/>
                  <a:pt x="136800" y="1470600"/>
                </a:cubicBezTo>
                <a:cubicBezTo>
                  <a:pt x="136800" y="1966414"/>
                  <a:pt x="262405" y="2432891"/>
                  <a:pt x="483531" y="2839947"/>
                </a:cubicBezTo>
                <a:lnTo>
                  <a:pt x="545044" y="2941200"/>
                </a:lnTo>
                <a:lnTo>
                  <a:pt x="375915" y="2941200"/>
                </a:lnTo>
                <a:cubicBezTo>
                  <a:pt x="168303" y="2941200"/>
                  <a:pt x="0" y="2772897"/>
                  <a:pt x="0" y="2565285"/>
                </a:cubicBezTo>
                <a:lnTo>
                  <a:pt x="0" y="375915"/>
                </a:lnTo>
                <a:cubicBezTo>
                  <a:pt x="0" y="168303"/>
                  <a:pt x="168303" y="0"/>
                  <a:pt x="375915" y="0"/>
                </a:cubicBez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sp>
        <p:nvSpPr>
          <p:cNvPr id="26" name="جواب صحيح">
            <a:extLst>
              <a:ext uri="{FF2B5EF4-FFF2-40B4-BE49-F238E27FC236}">
                <a16:creationId xmlns:a16="http://schemas.microsoft.com/office/drawing/2014/main" id="{153A2515-7A2C-7388-E1F0-ACE131B15ADD}"/>
              </a:ext>
            </a:extLst>
          </p:cNvPr>
          <p:cNvSpPr/>
          <p:nvPr/>
        </p:nvSpPr>
        <p:spPr>
          <a:xfrm>
            <a:off x="3223200" y="4523400"/>
            <a:ext cx="5745600" cy="547200"/>
          </a:xfrm>
          <a:custGeom>
            <a:avLst/>
            <a:gdLst>
              <a:gd name="connsiteX0" fmla="*/ 83302 w 5745600"/>
              <a:gd name="connsiteY0" fmla="*/ 0 h 547200"/>
              <a:gd name="connsiteX1" fmla="*/ 5662298 w 5745600"/>
              <a:gd name="connsiteY1" fmla="*/ 0 h 547200"/>
              <a:gd name="connsiteX2" fmla="*/ 5687235 w 5745600"/>
              <a:gd name="connsiteY2" fmla="*/ 39255 h 547200"/>
              <a:gd name="connsiteX3" fmla="*/ 5745600 w 5745600"/>
              <a:gd name="connsiteY3" fmla="*/ 273600 h 547200"/>
              <a:gd name="connsiteX4" fmla="*/ 5687235 w 5745600"/>
              <a:gd name="connsiteY4" fmla="*/ 507945 h 547200"/>
              <a:gd name="connsiteX5" fmla="*/ 5662298 w 5745600"/>
              <a:gd name="connsiteY5" fmla="*/ 547200 h 547200"/>
              <a:gd name="connsiteX6" fmla="*/ 83302 w 5745600"/>
              <a:gd name="connsiteY6" fmla="*/ 547200 h 547200"/>
              <a:gd name="connsiteX7" fmla="*/ 58365 w 5745600"/>
              <a:gd name="connsiteY7" fmla="*/ 507945 h 547200"/>
              <a:gd name="connsiteX8" fmla="*/ 0 w 5745600"/>
              <a:gd name="connsiteY8" fmla="*/ 273600 h 547200"/>
              <a:gd name="connsiteX9" fmla="*/ 58365 w 5745600"/>
              <a:gd name="connsiteY9" fmla="*/ 39255 h 547200"/>
              <a:gd name="connsiteX10" fmla="*/ 83302 w 5745600"/>
              <a:gd name="connsiteY10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45600" h="547200">
                <a:moveTo>
                  <a:pt x="83302" y="0"/>
                </a:moveTo>
                <a:lnTo>
                  <a:pt x="5662298" y="0"/>
                </a:lnTo>
                <a:lnTo>
                  <a:pt x="5687235" y="39255"/>
                </a:lnTo>
                <a:cubicBezTo>
                  <a:pt x="5725503" y="114951"/>
                  <a:pt x="5745600" y="193326"/>
                  <a:pt x="5745600" y="273600"/>
                </a:cubicBezTo>
                <a:cubicBezTo>
                  <a:pt x="5745600" y="353875"/>
                  <a:pt x="5725503" y="432250"/>
                  <a:pt x="5687235" y="507945"/>
                </a:cubicBezTo>
                <a:lnTo>
                  <a:pt x="5662298" y="547200"/>
                </a:lnTo>
                <a:lnTo>
                  <a:pt x="83302" y="547200"/>
                </a:lnTo>
                <a:lnTo>
                  <a:pt x="58365" y="507945"/>
                </a:lnTo>
                <a:cubicBezTo>
                  <a:pt x="20097" y="432250"/>
                  <a:pt x="0" y="353875"/>
                  <a:pt x="0" y="273600"/>
                </a:cubicBezTo>
                <a:cubicBezTo>
                  <a:pt x="0" y="193326"/>
                  <a:pt x="20097" y="114951"/>
                  <a:pt x="58365" y="39255"/>
                </a:cubicBezTo>
                <a:lnTo>
                  <a:pt x="83302" y="0"/>
                </a:lnTo>
                <a:close/>
              </a:path>
            </a:pathLst>
          </a:custGeom>
          <a:solidFill>
            <a:srgbClr val="00642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JO" sz="2800" dirty="0">
                <a:solidFill>
                  <a:schemeClr val="bg1"/>
                </a:solidFill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cs typeface="AF_Najed" pitchFamily="2" charset="-78"/>
              </a:rPr>
              <a:t>الملك عبد العزيز آل سعود</a:t>
            </a:r>
          </a:p>
        </p:txBody>
      </p:sp>
      <p:sp>
        <p:nvSpPr>
          <p:cNvPr id="23" name="صحيح 1">
            <a:extLst>
              <a:ext uri="{FF2B5EF4-FFF2-40B4-BE49-F238E27FC236}">
                <a16:creationId xmlns:a16="http://schemas.microsoft.com/office/drawing/2014/main" id="{3685DC00-E367-FEE0-0BA7-D896DEBCD3B4}"/>
              </a:ext>
            </a:extLst>
          </p:cNvPr>
          <p:cNvSpPr/>
          <p:nvPr/>
        </p:nvSpPr>
        <p:spPr>
          <a:xfrm>
            <a:off x="8874612" y="4523400"/>
            <a:ext cx="220102" cy="547200"/>
          </a:xfrm>
          <a:custGeom>
            <a:avLst/>
            <a:gdLst>
              <a:gd name="connsiteX0" fmla="*/ 0 w 220102"/>
              <a:gd name="connsiteY0" fmla="*/ 0 h 547200"/>
              <a:gd name="connsiteX1" fmla="*/ 128900 w 220102"/>
              <a:gd name="connsiteY1" fmla="*/ 0 h 547200"/>
              <a:gd name="connsiteX2" fmla="*/ 220102 w 220102"/>
              <a:gd name="connsiteY2" fmla="*/ 91202 h 547200"/>
              <a:gd name="connsiteX3" fmla="*/ 220102 w 220102"/>
              <a:gd name="connsiteY3" fmla="*/ 455998 h 547200"/>
              <a:gd name="connsiteX4" fmla="*/ 128900 w 220102"/>
              <a:gd name="connsiteY4" fmla="*/ 547200 h 547200"/>
              <a:gd name="connsiteX5" fmla="*/ 0 w 220102"/>
              <a:gd name="connsiteY5" fmla="*/ 547200 h 547200"/>
              <a:gd name="connsiteX6" fmla="*/ 24937 w 220102"/>
              <a:gd name="connsiteY6" fmla="*/ 507945 h 547200"/>
              <a:gd name="connsiteX7" fmla="*/ 83302 w 220102"/>
              <a:gd name="connsiteY7" fmla="*/ 273600 h 547200"/>
              <a:gd name="connsiteX8" fmla="*/ 24937 w 220102"/>
              <a:gd name="connsiteY8" fmla="*/ 39255 h 547200"/>
              <a:gd name="connsiteX9" fmla="*/ 0 w 220102"/>
              <a:gd name="connsiteY9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102" h="547200">
                <a:moveTo>
                  <a:pt x="0" y="0"/>
                </a:moveTo>
                <a:lnTo>
                  <a:pt x="128900" y="0"/>
                </a:lnTo>
                <a:cubicBezTo>
                  <a:pt x="179269" y="0"/>
                  <a:pt x="220102" y="40833"/>
                  <a:pt x="220102" y="91202"/>
                </a:cubicBezTo>
                <a:lnTo>
                  <a:pt x="220102" y="455998"/>
                </a:lnTo>
                <a:cubicBezTo>
                  <a:pt x="220102" y="506367"/>
                  <a:pt x="179269" y="547200"/>
                  <a:pt x="128900" y="547200"/>
                </a:cubicBezTo>
                <a:lnTo>
                  <a:pt x="0" y="547200"/>
                </a:lnTo>
                <a:lnTo>
                  <a:pt x="24937" y="507945"/>
                </a:lnTo>
                <a:cubicBezTo>
                  <a:pt x="63205" y="432250"/>
                  <a:pt x="83302" y="353875"/>
                  <a:pt x="83302" y="273600"/>
                </a:cubicBezTo>
                <a:cubicBezTo>
                  <a:pt x="83302" y="193326"/>
                  <a:pt x="63205" y="114951"/>
                  <a:pt x="24937" y="39255"/>
                </a:cubicBezTo>
                <a:lnTo>
                  <a:pt x="0" y="0"/>
                </a:ln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sp>
        <p:nvSpPr>
          <p:cNvPr id="24" name="صحيح 2">
            <a:extLst>
              <a:ext uri="{FF2B5EF4-FFF2-40B4-BE49-F238E27FC236}">
                <a16:creationId xmlns:a16="http://schemas.microsoft.com/office/drawing/2014/main" id="{718B0EEE-7808-D2AA-59CF-C967F6A9EF88}"/>
              </a:ext>
            </a:extLst>
          </p:cNvPr>
          <p:cNvSpPr/>
          <p:nvPr/>
        </p:nvSpPr>
        <p:spPr>
          <a:xfrm>
            <a:off x="3097286" y="4523400"/>
            <a:ext cx="220102" cy="547200"/>
          </a:xfrm>
          <a:custGeom>
            <a:avLst/>
            <a:gdLst>
              <a:gd name="connsiteX0" fmla="*/ 91202 w 220102"/>
              <a:gd name="connsiteY0" fmla="*/ 0 h 547200"/>
              <a:gd name="connsiteX1" fmla="*/ 220102 w 220102"/>
              <a:gd name="connsiteY1" fmla="*/ 0 h 547200"/>
              <a:gd name="connsiteX2" fmla="*/ 195165 w 220102"/>
              <a:gd name="connsiteY2" fmla="*/ 39255 h 547200"/>
              <a:gd name="connsiteX3" fmla="*/ 136800 w 220102"/>
              <a:gd name="connsiteY3" fmla="*/ 273600 h 547200"/>
              <a:gd name="connsiteX4" fmla="*/ 195165 w 220102"/>
              <a:gd name="connsiteY4" fmla="*/ 507945 h 547200"/>
              <a:gd name="connsiteX5" fmla="*/ 220102 w 220102"/>
              <a:gd name="connsiteY5" fmla="*/ 547200 h 547200"/>
              <a:gd name="connsiteX6" fmla="*/ 91202 w 220102"/>
              <a:gd name="connsiteY6" fmla="*/ 547200 h 547200"/>
              <a:gd name="connsiteX7" fmla="*/ 0 w 220102"/>
              <a:gd name="connsiteY7" fmla="*/ 455998 h 547200"/>
              <a:gd name="connsiteX8" fmla="*/ 0 w 220102"/>
              <a:gd name="connsiteY8" fmla="*/ 91202 h 547200"/>
              <a:gd name="connsiteX9" fmla="*/ 91202 w 220102"/>
              <a:gd name="connsiteY9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102" h="547200">
                <a:moveTo>
                  <a:pt x="91202" y="0"/>
                </a:moveTo>
                <a:lnTo>
                  <a:pt x="220102" y="0"/>
                </a:lnTo>
                <a:lnTo>
                  <a:pt x="195165" y="39255"/>
                </a:lnTo>
                <a:cubicBezTo>
                  <a:pt x="156897" y="114951"/>
                  <a:pt x="136800" y="193326"/>
                  <a:pt x="136800" y="273600"/>
                </a:cubicBezTo>
                <a:cubicBezTo>
                  <a:pt x="136800" y="353875"/>
                  <a:pt x="156897" y="432250"/>
                  <a:pt x="195165" y="507945"/>
                </a:cubicBezTo>
                <a:lnTo>
                  <a:pt x="220102" y="547200"/>
                </a:lnTo>
                <a:lnTo>
                  <a:pt x="91202" y="547200"/>
                </a:lnTo>
                <a:cubicBezTo>
                  <a:pt x="40833" y="547200"/>
                  <a:pt x="0" y="506367"/>
                  <a:pt x="0" y="455998"/>
                </a:cubicBezTo>
                <a:lnTo>
                  <a:pt x="0" y="91202"/>
                </a:lnTo>
                <a:cubicBezTo>
                  <a:pt x="0" y="40833"/>
                  <a:pt x="40833" y="0"/>
                  <a:pt x="91202" y="0"/>
                </a:cubicBez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sp>
        <p:nvSpPr>
          <p:cNvPr id="28" name="جواب خطأ 1">
            <a:extLst>
              <a:ext uri="{FF2B5EF4-FFF2-40B4-BE49-F238E27FC236}">
                <a16:creationId xmlns:a16="http://schemas.microsoft.com/office/drawing/2014/main" id="{7C54DC08-335D-A09F-C5E3-BF718B37BD0B}"/>
              </a:ext>
            </a:extLst>
          </p:cNvPr>
          <p:cNvSpPr/>
          <p:nvPr/>
        </p:nvSpPr>
        <p:spPr>
          <a:xfrm>
            <a:off x="3223200" y="3839400"/>
            <a:ext cx="5745600" cy="547200"/>
          </a:xfrm>
          <a:custGeom>
            <a:avLst/>
            <a:gdLst>
              <a:gd name="connsiteX0" fmla="*/ 83302 w 5745600"/>
              <a:gd name="connsiteY0" fmla="*/ 0 h 547200"/>
              <a:gd name="connsiteX1" fmla="*/ 5662298 w 5745600"/>
              <a:gd name="connsiteY1" fmla="*/ 0 h 547200"/>
              <a:gd name="connsiteX2" fmla="*/ 5687235 w 5745600"/>
              <a:gd name="connsiteY2" fmla="*/ 39255 h 547200"/>
              <a:gd name="connsiteX3" fmla="*/ 5745600 w 5745600"/>
              <a:gd name="connsiteY3" fmla="*/ 273600 h 547200"/>
              <a:gd name="connsiteX4" fmla="*/ 5687235 w 5745600"/>
              <a:gd name="connsiteY4" fmla="*/ 507945 h 547200"/>
              <a:gd name="connsiteX5" fmla="*/ 5662298 w 5745600"/>
              <a:gd name="connsiteY5" fmla="*/ 547200 h 547200"/>
              <a:gd name="connsiteX6" fmla="*/ 83302 w 5745600"/>
              <a:gd name="connsiteY6" fmla="*/ 547200 h 547200"/>
              <a:gd name="connsiteX7" fmla="*/ 58365 w 5745600"/>
              <a:gd name="connsiteY7" fmla="*/ 507945 h 547200"/>
              <a:gd name="connsiteX8" fmla="*/ 0 w 5745600"/>
              <a:gd name="connsiteY8" fmla="*/ 273600 h 547200"/>
              <a:gd name="connsiteX9" fmla="*/ 58365 w 5745600"/>
              <a:gd name="connsiteY9" fmla="*/ 39255 h 547200"/>
              <a:gd name="connsiteX10" fmla="*/ 83302 w 5745600"/>
              <a:gd name="connsiteY10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45600" h="547200">
                <a:moveTo>
                  <a:pt x="83302" y="0"/>
                </a:moveTo>
                <a:lnTo>
                  <a:pt x="5662298" y="0"/>
                </a:lnTo>
                <a:lnTo>
                  <a:pt x="5687235" y="39255"/>
                </a:lnTo>
                <a:cubicBezTo>
                  <a:pt x="5725503" y="114951"/>
                  <a:pt x="5745600" y="193326"/>
                  <a:pt x="5745600" y="273600"/>
                </a:cubicBezTo>
                <a:cubicBezTo>
                  <a:pt x="5745600" y="353875"/>
                  <a:pt x="5725503" y="432250"/>
                  <a:pt x="5687235" y="507945"/>
                </a:cubicBezTo>
                <a:lnTo>
                  <a:pt x="5662298" y="547200"/>
                </a:lnTo>
                <a:lnTo>
                  <a:pt x="83302" y="547200"/>
                </a:lnTo>
                <a:lnTo>
                  <a:pt x="58365" y="507945"/>
                </a:lnTo>
                <a:cubicBezTo>
                  <a:pt x="20097" y="432250"/>
                  <a:pt x="0" y="353875"/>
                  <a:pt x="0" y="273600"/>
                </a:cubicBezTo>
                <a:cubicBezTo>
                  <a:pt x="0" y="193326"/>
                  <a:pt x="20097" y="114951"/>
                  <a:pt x="58365" y="39255"/>
                </a:cubicBezTo>
                <a:lnTo>
                  <a:pt x="83302" y="0"/>
                </a:lnTo>
                <a:close/>
              </a:path>
            </a:pathLst>
          </a:custGeom>
          <a:solidFill>
            <a:srgbClr val="00642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JO" sz="2800" dirty="0">
                <a:solidFill>
                  <a:schemeClr val="bg1"/>
                </a:solidFill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cs typeface="AF_Najed" pitchFamily="2" charset="-78"/>
              </a:rPr>
              <a:t>الملك سعود بن عبدالعزيز آل سعود</a:t>
            </a:r>
          </a:p>
        </p:txBody>
      </p:sp>
      <p:sp>
        <p:nvSpPr>
          <p:cNvPr id="29" name="خطأ 1-1">
            <a:extLst>
              <a:ext uri="{FF2B5EF4-FFF2-40B4-BE49-F238E27FC236}">
                <a16:creationId xmlns:a16="http://schemas.microsoft.com/office/drawing/2014/main" id="{7CF0DBBD-1632-BC8B-336B-E54B07AB7674}"/>
              </a:ext>
            </a:extLst>
          </p:cNvPr>
          <p:cNvSpPr/>
          <p:nvPr/>
        </p:nvSpPr>
        <p:spPr>
          <a:xfrm>
            <a:off x="8874612" y="3839400"/>
            <a:ext cx="220102" cy="547200"/>
          </a:xfrm>
          <a:custGeom>
            <a:avLst/>
            <a:gdLst>
              <a:gd name="connsiteX0" fmla="*/ 0 w 220102"/>
              <a:gd name="connsiteY0" fmla="*/ 0 h 547200"/>
              <a:gd name="connsiteX1" fmla="*/ 128900 w 220102"/>
              <a:gd name="connsiteY1" fmla="*/ 0 h 547200"/>
              <a:gd name="connsiteX2" fmla="*/ 220102 w 220102"/>
              <a:gd name="connsiteY2" fmla="*/ 91202 h 547200"/>
              <a:gd name="connsiteX3" fmla="*/ 220102 w 220102"/>
              <a:gd name="connsiteY3" fmla="*/ 455998 h 547200"/>
              <a:gd name="connsiteX4" fmla="*/ 128900 w 220102"/>
              <a:gd name="connsiteY4" fmla="*/ 547200 h 547200"/>
              <a:gd name="connsiteX5" fmla="*/ 0 w 220102"/>
              <a:gd name="connsiteY5" fmla="*/ 547200 h 547200"/>
              <a:gd name="connsiteX6" fmla="*/ 24937 w 220102"/>
              <a:gd name="connsiteY6" fmla="*/ 507945 h 547200"/>
              <a:gd name="connsiteX7" fmla="*/ 83302 w 220102"/>
              <a:gd name="connsiteY7" fmla="*/ 273600 h 547200"/>
              <a:gd name="connsiteX8" fmla="*/ 24937 w 220102"/>
              <a:gd name="connsiteY8" fmla="*/ 39255 h 547200"/>
              <a:gd name="connsiteX9" fmla="*/ 0 w 220102"/>
              <a:gd name="connsiteY9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102" h="547200">
                <a:moveTo>
                  <a:pt x="0" y="0"/>
                </a:moveTo>
                <a:lnTo>
                  <a:pt x="128900" y="0"/>
                </a:lnTo>
                <a:cubicBezTo>
                  <a:pt x="179269" y="0"/>
                  <a:pt x="220102" y="40833"/>
                  <a:pt x="220102" y="91202"/>
                </a:cubicBezTo>
                <a:lnTo>
                  <a:pt x="220102" y="455998"/>
                </a:lnTo>
                <a:cubicBezTo>
                  <a:pt x="220102" y="506367"/>
                  <a:pt x="179269" y="547200"/>
                  <a:pt x="128900" y="547200"/>
                </a:cubicBezTo>
                <a:lnTo>
                  <a:pt x="0" y="547200"/>
                </a:lnTo>
                <a:lnTo>
                  <a:pt x="24937" y="507945"/>
                </a:lnTo>
                <a:cubicBezTo>
                  <a:pt x="63205" y="432250"/>
                  <a:pt x="83302" y="353875"/>
                  <a:pt x="83302" y="273600"/>
                </a:cubicBezTo>
                <a:cubicBezTo>
                  <a:pt x="83302" y="193326"/>
                  <a:pt x="63205" y="114951"/>
                  <a:pt x="24937" y="39255"/>
                </a:cubicBezTo>
                <a:lnTo>
                  <a:pt x="0" y="0"/>
                </a:ln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sp>
        <p:nvSpPr>
          <p:cNvPr id="30" name="خطأ 2-1">
            <a:extLst>
              <a:ext uri="{FF2B5EF4-FFF2-40B4-BE49-F238E27FC236}">
                <a16:creationId xmlns:a16="http://schemas.microsoft.com/office/drawing/2014/main" id="{86515A35-BC76-7837-F063-D1EDCF10C375}"/>
              </a:ext>
            </a:extLst>
          </p:cNvPr>
          <p:cNvSpPr/>
          <p:nvPr/>
        </p:nvSpPr>
        <p:spPr>
          <a:xfrm>
            <a:off x="3097286" y="3839400"/>
            <a:ext cx="220102" cy="547200"/>
          </a:xfrm>
          <a:custGeom>
            <a:avLst/>
            <a:gdLst>
              <a:gd name="connsiteX0" fmla="*/ 91202 w 220102"/>
              <a:gd name="connsiteY0" fmla="*/ 0 h 547200"/>
              <a:gd name="connsiteX1" fmla="*/ 220102 w 220102"/>
              <a:gd name="connsiteY1" fmla="*/ 0 h 547200"/>
              <a:gd name="connsiteX2" fmla="*/ 195165 w 220102"/>
              <a:gd name="connsiteY2" fmla="*/ 39255 h 547200"/>
              <a:gd name="connsiteX3" fmla="*/ 136800 w 220102"/>
              <a:gd name="connsiteY3" fmla="*/ 273600 h 547200"/>
              <a:gd name="connsiteX4" fmla="*/ 195165 w 220102"/>
              <a:gd name="connsiteY4" fmla="*/ 507945 h 547200"/>
              <a:gd name="connsiteX5" fmla="*/ 220102 w 220102"/>
              <a:gd name="connsiteY5" fmla="*/ 547200 h 547200"/>
              <a:gd name="connsiteX6" fmla="*/ 91202 w 220102"/>
              <a:gd name="connsiteY6" fmla="*/ 547200 h 547200"/>
              <a:gd name="connsiteX7" fmla="*/ 0 w 220102"/>
              <a:gd name="connsiteY7" fmla="*/ 455998 h 547200"/>
              <a:gd name="connsiteX8" fmla="*/ 0 w 220102"/>
              <a:gd name="connsiteY8" fmla="*/ 91202 h 547200"/>
              <a:gd name="connsiteX9" fmla="*/ 91202 w 220102"/>
              <a:gd name="connsiteY9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102" h="547200">
                <a:moveTo>
                  <a:pt x="91202" y="0"/>
                </a:moveTo>
                <a:lnTo>
                  <a:pt x="220102" y="0"/>
                </a:lnTo>
                <a:lnTo>
                  <a:pt x="195165" y="39255"/>
                </a:lnTo>
                <a:cubicBezTo>
                  <a:pt x="156897" y="114951"/>
                  <a:pt x="136800" y="193326"/>
                  <a:pt x="136800" y="273600"/>
                </a:cubicBezTo>
                <a:cubicBezTo>
                  <a:pt x="136800" y="353875"/>
                  <a:pt x="156897" y="432250"/>
                  <a:pt x="195165" y="507945"/>
                </a:cubicBezTo>
                <a:lnTo>
                  <a:pt x="220102" y="547200"/>
                </a:lnTo>
                <a:lnTo>
                  <a:pt x="91202" y="547200"/>
                </a:lnTo>
                <a:cubicBezTo>
                  <a:pt x="40833" y="547200"/>
                  <a:pt x="0" y="506367"/>
                  <a:pt x="0" y="455998"/>
                </a:cubicBezTo>
                <a:lnTo>
                  <a:pt x="0" y="91202"/>
                </a:lnTo>
                <a:cubicBezTo>
                  <a:pt x="0" y="40833"/>
                  <a:pt x="40833" y="0"/>
                  <a:pt x="91202" y="0"/>
                </a:cubicBez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sp>
        <p:nvSpPr>
          <p:cNvPr id="31" name="جواب خطأ 2">
            <a:extLst>
              <a:ext uri="{FF2B5EF4-FFF2-40B4-BE49-F238E27FC236}">
                <a16:creationId xmlns:a16="http://schemas.microsoft.com/office/drawing/2014/main" id="{21A1B915-12CB-8262-6D4E-9FA04BD182CD}"/>
              </a:ext>
            </a:extLst>
          </p:cNvPr>
          <p:cNvSpPr/>
          <p:nvPr/>
        </p:nvSpPr>
        <p:spPr>
          <a:xfrm>
            <a:off x="3223200" y="5207400"/>
            <a:ext cx="5745600" cy="547200"/>
          </a:xfrm>
          <a:custGeom>
            <a:avLst/>
            <a:gdLst>
              <a:gd name="connsiteX0" fmla="*/ 83302 w 5745600"/>
              <a:gd name="connsiteY0" fmla="*/ 0 h 547200"/>
              <a:gd name="connsiteX1" fmla="*/ 5662298 w 5745600"/>
              <a:gd name="connsiteY1" fmla="*/ 0 h 547200"/>
              <a:gd name="connsiteX2" fmla="*/ 5687235 w 5745600"/>
              <a:gd name="connsiteY2" fmla="*/ 39255 h 547200"/>
              <a:gd name="connsiteX3" fmla="*/ 5745600 w 5745600"/>
              <a:gd name="connsiteY3" fmla="*/ 273600 h 547200"/>
              <a:gd name="connsiteX4" fmla="*/ 5687235 w 5745600"/>
              <a:gd name="connsiteY4" fmla="*/ 507945 h 547200"/>
              <a:gd name="connsiteX5" fmla="*/ 5662298 w 5745600"/>
              <a:gd name="connsiteY5" fmla="*/ 547200 h 547200"/>
              <a:gd name="connsiteX6" fmla="*/ 83302 w 5745600"/>
              <a:gd name="connsiteY6" fmla="*/ 547200 h 547200"/>
              <a:gd name="connsiteX7" fmla="*/ 58365 w 5745600"/>
              <a:gd name="connsiteY7" fmla="*/ 507945 h 547200"/>
              <a:gd name="connsiteX8" fmla="*/ 0 w 5745600"/>
              <a:gd name="connsiteY8" fmla="*/ 273600 h 547200"/>
              <a:gd name="connsiteX9" fmla="*/ 58365 w 5745600"/>
              <a:gd name="connsiteY9" fmla="*/ 39255 h 547200"/>
              <a:gd name="connsiteX10" fmla="*/ 83302 w 5745600"/>
              <a:gd name="connsiteY10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45600" h="547200">
                <a:moveTo>
                  <a:pt x="83302" y="0"/>
                </a:moveTo>
                <a:lnTo>
                  <a:pt x="5662298" y="0"/>
                </a:lnTo>
                <a:lnTo>
                  <a:pt x="5687235" y="39255"/>
                </a:lnTo>
                <a:cubicBezTo>
                  <a:pt x="5725503" y="114951"/>
                  <a:pt x="5745600" y="193326"/>
                  <a:pt x="5745600" y="273600"/>
                </a:cubicBezTo>
                <a:cubicBezTo>
                  <a:pt x="5745600" y="353875"/>
                  <a:pt x="5725503" y="432250"/>
                  <a:pt x="5687235" y="507945"/>
                </a:cubicBezTo>
                <a:lnTo>
                  <a:pt x="5662298" y="547200"/>
                </a:lnTo>
                <a:lnTo>
                  <a:pt x="83302" y="547200"/>
                </a:lnTo>
                <a:lnTo>
                  <a:pt x="58365" y="507945"/>
                </a:lnTo>
                <a:cubicBezTo>
                  <a:pt x="20097" y="432250"/>
                  <a:pt x="0" y="353875"/>
                  <a:pt x="0" y="273600"/>
                </a:cubicBezTo>
                <a:cubicBezTo>
                  <a:pt x="0" y="193326"/>
                  <a:pt x="20097" y="114951"/>
                  <a:pt x="58365" y="39255"/>
                </a:cubicBezTo>
                <a:lnTo>
                  <a:pt x="83302" y="0"/>
                </a:lnTo>
                <a:close/>
              </a:path>
            </a:pathLst>
          </a:custGeom>
          <a:solidFill>
            <a:srgbClr val="00642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 rtl="0"/>
            <a:r>
              <a:rPr lang="ar-JO" sz="2800" dirty="0">
                <a:solidFill>
                  <a:schemeClr val="bg1"/>
                </a:solidFill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cs typeface="AF_Najed" pitchFamily="2" charset="-78"/>
              </a:rPr>
              <a:t>خالد بن عبدالعزيز آل سعود</a:t>
            </a:r>
          </a:p>
        </p:txBody>
      </p:sp>
      <p:sp>
        <p:nvSpPr>
          <p:cNvPr id="32" name="خطأ 2-1">
            <a:extLst>
              <a:ext uri="{FF2B5EF4-FFF2-40B4-BE49-F238E27FC236}">
                <a16:creationId xmlns:a16="http://schemas.microsoft.com/office/drawing/2014/main" id="{76CFA7CD-3A82-8B3D-88CC-BED85FB96CE5}"/>
              </a:ext>
            </a:extLst>
          </p:cNvPr>
          <p:cNvSpPr/>
          <p:nvPr/>
        </p:nvSpPr>
        <p:spPr>
          <a:xfrm>
            <a:off x="8874612" y="5207400"/>
            <a:ext cx="220102" cy="547200"/>
          </a:xfrm>
          <a:custGeom>
            <a:avLst/>
            <a:gdLst>
              <a:gd name="connsiteX0" fmla="*/ 0 w 220102"/>
              <a:gd name="connsiteY0" fmla="*/ 0 h 547200"/>
              <a:gd name="connsiteX1" fmla="*/ 128900 w 220102"/>
              <a:gd name="connsiteY1" fmla="*/ 0 h 547200"/>
              <a:gd name="connsiteX2" fmla="*/ 220102 w 220102"/>
              <a:gd name="connsiteY2" fmla="*/ 91202 h 547200"/>
              <a:gd name="connsiteX3" fmla="*/ 220102 w 220102"/>
              <a:gd name="connsiteY3" fmla="*/ 455998 h 547200"/>
              <a:gd name="connsiteX4" fmla="*/ 128900 w 220102"/>
              <a:gd name="connsiteY4" fmla="*/ 547200 h 547200"/>
              <a:gd name="connsiteX5" fmla="*/ 0 w 220102"/>
              <a:gd name="connsiteY5" fmla="*/ 547200 h 547200"/>
              <a:gd name="connsiteX6" fmla="*/ 24937 w 220102"/>
              <a:gd name="connsiteY6" fmla="*/ 507945 h 547200"/>
              <a:gd name="connsiteX7" fmla="*/ 83302 w 220102"/>
              <a:gd name="connsiteY7" fmla="*/ 273600 h 547200"/>
              <a:gd name="connsiteX8" fmla="*/ 24937 w 220102"/>
              <a:gd name="connsiteY8" fmla="*/ 39255 h 547200"/>
              <a:gd name="connsiteX9" fmla="*/ 0 w 220102"/>
              <a:gd name="connsiteY9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102" h="547200">
                <a:moveTo>
                  <a:pt x="0" y="0"/>
                </a:moveTo>
                <a:lnTo>
                  <a:pt x="128900" y="0"/>
                </a:lnTo>
                <a:cubicBezTo>
                  <a:pt x="179269" y="0"/>
                  <a:pt x="220102" y="40833"/>
                  <a:pt x="220102" y="91202"/>
                </a:cubicBezTo>
                <a:lnTo>
                  <a:pt x="220102" y="455998"/>
                </a:lnTo>
                <a:cubicBezTo>
                  <a:pt x="220102" y="506367"/>
                  <a:pt x="179269" y="547200"/>
                  <a:pt x="128900" y="547200"/>
                </a:cubicBezTo>
                <a:lnTo>
                  <a:pt x="0" y="547200"/>
                </a:lnTo>
                <a:lnTo>
                  <a:pt x="24937" y="507945"/>
                </a:lnTo>
                <a:cubicBezTo>
                  <a:pt x="63205" y="432250"/>
                  <a:pt x="83302" y="353875"/>
                  <a:pt x="83302" y="273600"/>
                </a:cubicBezTo>
                <a:cubicBezTo>
                  <a:pt x="83302" y="193326"/>
                  <a:pt x="63205" y="114951"/>
                  <a:pt x="24937" y="39255"/>
                </a:cubicBezTo>
                <a:lnTo>
                  <a:pt x="0" y="0"/>
                </a:ln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 rtl="0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sp>
        <p:nvSpPr>
          <p:cNvPr id="33" name="خطأ 2-2">
            <a:extLst>
              <a:ext uri="{FF2B5EF4-FFF2-40B4-BE49-F238E27FC236}">
                <a16:creationId xmlns:a16="http://schemas.microsoft.com/office/drawing/2014/main" id="{BB33B4B4-857B-846E-8DEE-460EF454485C}"/>
              </a:ext>
            </a:extLst>
          </p:cNvPr>
          <p:cNvSpPr/>
          <p:nvPr/>
        </p:nvSpPr>
        <p:spPr>
          <a:xfrm>
            <a:off x="3097286" y="5207400"/>
            <a:ext cx="220102" cy="547200"/>
          </a:xfrm>
          <a:custGeom>
            <a:avLst/>
            <a:gdLst>
              <a:gd name="connsiteX0" fmla="*/ 91202 w 220102"/>
              <a:gd name="connsiteY0" fmla="*/ 0 h 547200"/>
              <a:gd name="connsiteX1" fmla="*/ 220102 w 220102"/>
              <a:gd name="connsiteY1" fmla="*/ 0 h 547200"/>
              <a:gd name="connsiteX2" fmla="*/ 195165 w 220102"/>
              <a:gd name="connsiteY2" fmla="*/ 39255 h 547200"/>
              <a:gd name="connsiteX3" fmla="*/ 136800 w 220102"/>
              <a:gd name="connsiteY3" fmla="*/ 273600 h 547200"/>
              <a:gd name="connsiteX4" fmla="*/ 195165 w 220102"/>
              <a:gd name="connsiteY4" fmla="*/ 507945 h 547200"/>
              <a:gd name="connsiteX5" fmla="*/ 220102 w 220102"/>
              <a:gd name="connsiteY5" fmla="*/ 547200 h 547200"/>
              <a:gd name="connsiteX6" fmla="*/ 91202 w 220102"/>
              <a:gd name="connsiteY6" fmla="*/ 547200 h 547200"/>
              <a:gd name="connsiteX7" fmla="*/ 0 w 220102"/>
              <a:gd name="connsiteY7" fmla="*/ 455998 h 547200"/>
              <a:gd name="connsiteX8" fmla="*/ 0 w 220102"/>
              <a:gd name="connsiteY8" fmla="*/ 91202 h 547200"/>
              <a:gd name="connsiteX9" fmla="*/ 91202 w 220102"/>
              <a:gd name="connsiteY9" fmla="*/ 0 h 54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102" h="547200">
                <a:moveTo>
                  <a:pt x="91202" y="0"/>
                </a:moveTo>
                <a:lnTo>
                  <a:pt x="220102" y="0"/>
                </a:lnTo>
                <a:lnTo>
                  <a:pt x="195165" y="39255"/>
                </a:lnTo>
                <a:cubicBezTo>
                  <a:pt x="156897" y="114951"/>
                  <a:pt x="136800" y="193326"/>
                  <a:pt x="136800" y="273600"/>
                </a:cubicBezTo>
                <a:cubicBezTo>
                  <a:pt x="136800" y="353875"/>
                  <a:pt x="156897" y="432250"/>
                  <a:pt x="195165" y="507945"/>
                </a:cubicBezTo>
                <a:lnTo>
                  <a:pt x="220102" y="547200"/>
                </a:lnTo>
                <a:lnTo>
                  <a:pt x="91202" y="547200"/>
                </a:lnTo>
                <a:cubicBezTo>
                  <a:pt x="40833" y="547200"/>
                  <a:pt x="0" y="506367"/>
                  <a:pt x="0" y="455998"/>
                </a:cubicBezTo>
                <a:lnTo>
                  <a:pt x="0" y="91202"/>
                </a:lnTo>
                <a:cubicBezTo>
                  <a:pt x="0" y="40833"/>
                  <a:pt x="40833" y="0"/>
                  <a:pt x="91202" y="0"/>
                </a:cubicBezTo>
                <a:close/>
              </a:path>
            </a:pathLst>
          </a:custGeom>
          <a:solidFill>
            <a:srgbClr val="003D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 rtl="0"/>
            <a:endParaRPr lang="ar-JO" sz="240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43137"/>
                  </a:srgbClr>
                </a:outerShdw>
              </a:effectLst>
              <a:cs typeface="AF_Najed" pitchFamily="2" charset="-78"/>
            </a:endParaRPr>
          </a:p>
        </p:txBody>
      </p:sp>
      <p:grpSp>
        <p:nvGrpSpPr>
          <p:cNvPr id="43" name="التالي">
            <a:extLst>
              <a:ext uri="{FF2B5EF4-FFF2-40B4-BE49-F238E27FC236}">
                <a16:creationId xmlns:a16="http://schemas.microsoft.com/office/drawing/2014/main" id="{698892F5-A796-FEC8-61C8-7CB75C81E96B}"/>
              </a:ext>
            </a:extLst>
          </p:cNvPr>
          <p:cNvGrpSpPr/>
          <p:nvPr/>
        </p:nvGrpSpPr>
        <p:grpSpPr>
          <a:xfrm>
            <a:off x="5348680" y="6096600"/>
            <a:ext cx="1494641" cy="547200"/>
            <a:chOff x="5348680" y="6096600"/>
            <a:chExt cx="1494641" cy="547200"/>
          </a:xfrm>
        </p:grpSpPr>
        <p:sp>
          <p:nvSpPr>
            <p:cNvPr id="42" name="1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83496130-1444-43F7-ED35-7F2A2D832A43}"/>
                </a:ext>
              </a:extLst>
            </p:cNvPr>
            <p:cNvSpPr/>
            <p:nvPr/>
          </p:nvSpPr>
          <p:spPr>
            <a:xfrm>
              <a:off x="5446200" y="6096600"/>
              <a:ext cx="1299600" cy="547200"/>
            </a:xfrm>
            <a:custGeom>
              <a:avLst/>
              <a:gdLst>
                <a:gd name="connsiteX0" fmla="*/ 90128 w 1299600"/>
                <a:gd name="connsiteY0" fmla="*/ 0 h 547200"/>
                <a:gd name="connsiteX1" fmla="*/ 1209473 w 1299600"/>
                <a:gd name="connsiteY1" fmla="*/ 0 h 547200"/>
                <a:gd name="connsiteX2" fmla="*/ 1248536 w 1299600"/>
                <a:gd name="connsiteY2" fmla="*/ 60605 h 547200"/>
                <a:gd name="connsiteX3" fmla="*/ 1299600 w 1299600"/>
                <a:gd name="connsiteY3" fmla="*/ 273600 h 547200"/>
                <a:gd name="connsiteX4" fmla="*/ 1248536 w 1299600"/>
                <a:gd name="connsiteY4" fmla="*/ 486595 h 547200"/>
                <a:gd name="connsiteX5" fmla="*/ 1209473 w 1299600"/>
                <a:gd name="connsiteY5" fmla="*/ 547200 h 547200"/>
                <a:gd name="connsiteX6" fmla="*/ 90128 w 1299600"/>
                <a:gd name="connsiteY6" fmla="*/ 547200 h 547200"/>
                <a:gd name="connsiteX7" fmla="*/ 51064 w 1299600"/>
                <a:gd name="connsiteY7" fmla="*/ 486595 h 547200"/>
                <a:gd name="connsiteX8" fmla="*/ 0 w 1299600"/>
                <a:gd name="connsiteY8" fmla="*/ 273600 h 547200"/>
                <a:gd name="connsiteX9" fmla="*/ 51064 w 1299600"/>
                <a:gd name="connsiteY9" fmla="*/ 60605 h 547200"/>
                <a:gd name="connsiteX10" fmla="*/ 90128 w 1299600"/>
                <a:gd name="connsiteY10" fmla="*/ 0 h 54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99600" h="547200">
                  <a:moveTo>
                    <a:pt x="90128" y="0"/>
                  </a:moveTo>
                  <a:lnTo>
                    <a:pt x="1209473" y="0"/>
                  </a:lnTo>
                  <a:lnTo>
                    <a:pt x="1248536" y="60605"/>
                  </a:lnTo>
                  <a:cubicBezTo>
                    <a:pt x="1281417" y="126071"/>
                    <a:pt x="1299600" y="198048"/>
                    <a:pt x="1299600" y="273600"/>
                  </a:cubicBezTo>
                  <a:cubicBezTo>
                    <a:pt x="1299600" y="349153"/>
                    <a:pt x="1281417" y="421129"/>
                    <a:pt x="1248536" y="486595"/>
                  </a:cubicBezTo>
                  <a:lnTo>
                    <a:pt x="1209473" y="547200"/>
                  </a:lnTo>
                  <a:lnTo>
                    <a:pt x="90128" y="547200"/>
                  </a:lnTo>
                  <a:lnTo>
                    <a:pt x="51064" y="486595"/>
                  </a:lnTo>
                  <a:cubicBezTo>
                    <a:pt x="18183" y="421129"/>
                    <a:pt x="0" y="349153"/>
                    <a:pt x="0" y="273600"/>
                  </a:cubicBezTo>
                  <a:cubicBezTo>
                    <a:pt x="0" y="198048"/>
                    <a:pt x="18183" y="126071"/>
                    <a:pt x="51064" y="60605"/>
                  </a:cubicBezTo>
                  <a:lnTo>
                    <a:pt x="90128" y="0"/>
                  </a:lnTo>
                  <a:close/>
                </a:path>
              </a:pathLst>
            </a:custGeom>
            <a:solidFill>
              <a:srgbClr val="006424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r>
                <a:rPr lang="ar-JO" sz="2200" dirty="0">
                  <a:solidFill>
                    <a:schemeClr val="bg1"/>
                  </a:solidFill>
                  <a:effectLst>
                    <a:outerShdw blurRad="12700" dist="38100" dir="2700000" algn="tl">
                      <a:srgbClr val="000000">
                        <a:alpha val="43137"/>
                      </a:srgbClr>
                    </a:outerShdw>
                  </a:effectLst>
                  <a:cs typeface="AF_Najed" pitchFamily="2" charset="-78"/>
                </a:rPr>
                <a:t>التالي</a:t>
              </a:r>
            </a:p>
          </p:txBody>
        </p:sp>
        <p:sp>
          <p:nvSpPr>
            <p:cNvPr id="40" name="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8059A562-F793-6C4B-ED6E-D0E8585FF359}"/>
                </a:ext>
              </a:extLst>
            </p:cNvPr>
            <p:cNvSpPr/>
            <p:nvPr/>
          </p:nvSpPr>
          <p:spPr>
            <a:xfrm>
              <a:off x="5348680" y="6096600"/>
              <a:ext cx="192728" cy="547200"/>
            </a:xfrm>
            <a:custGeom>
              <a:avLst/>
              <a:gdLst>
                <a:gd name="connsiteX0" fmla="*/ 91202 w 192728"/>
                <a:gd name="connsiteY0" fmla="*/ 0 h 547200"/>
                <a:gd name="connsiteX1" fmla="*/ 192728 w 192728"/>
                <a:gd name="connsiteY1" fmla="*/ 0 h 547200"/>
                <a:gd name="connsiteX2" fmla="*/ 153664 w 192728"/>
                <a:gd name="connsiteY2" fmla="*/ 60605 h 547200"/>
                <a:gd name="connsiteX3" fmla="*/ 102600 w 192728"/>
                <a:gd name="connsiteY3" fmla="*/ 273600 h 547200"/>
                <a:gd name="connsiteX4" fmla="*/ 153664 w 192728"/>
                <a:gd name="connsiteY4" fmla="*/ 486595 h 547200"/>
                <a:gd name="connsiteX5" fmla="*/ 192728 w 192728"/>
                <a:gd name="connsiteY5" fmla="*/ 547200 h 547200"/>
                <a:gd name="connsiteX6" fmla="*/ 91202 w 192728"/>
                <a:gd name="connsiteY6" fmla="*/ 547200 h 547200"/>
                <a:gd name="connsiteX7" fmla="*/ 0 w 192728"/>
                <a:gd name="connsiteY7" fmla="*/ 455998 h 547200"/>
                <a:gd name="connsiteX8" fmla="*/ 0 w 192728"/>
                <a:gd name="connsiteY8" fmla="*/ 91202 h 547200"/>
                <a:gd name="connsiteX9" fmla="*/ 91202 w 192728"/>
                <a:gd name="connsiteY9" fmla="*/ 0 h 54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2728" h="547200">
                  <a:moveTo>
                    <a:pt x="91202" y="0"/>
                  </a:moveTo>
                  <a:lnTo>
                    <a:pt x="192728" y="0"/>
                  </a:lnTo>
                  <a:lnTo>
                    <a:pt x="153664" y="60605"/>
                  </a:lnTo>
                  <a:cubicBezTo>
                    <a:pt x="120783" y="126071"/>
                    <a:pt x="102600" y="198048"/>
                    <a:pt x="102600" y="273600"/>
                  </a:cubicBezTo>
                  <a:cubicBezTo>
                    <a:pt x="102600" y="349153"/>
                    <a:pt x="120783" y="421129"/>
                    <a:pt x="153664" y="486595"/>
                  </a:cubicBezTo>
                  <a:lnTo>
                    <a:pt x="192728" y="547200"/>
                  </a:lnTo>
                  <a:lnTo>
                    <a:pt x="91202" y="547200"/>
                  </a:lnTo>
                  <a:cubicBezTo>
                    <a:pt x="40833" y="547200"/>
                    <a:pt x="0" y="506367"/>
                    <a:pt x="0" y="455998"/>
                  </a:cubicBezTo>
                  <a:lnTo>
                    <a:pt x="0" y="91202"/>
                  </a:lnTo>
                  <a:cubicBezTo>
                    <a:pt x="0" y="40833"/>
                    <a:pt x="40833" y="0"/>
                    <a:pt x="91202" y="0"/>
                  </a:cubicBezTo>
                  <a:close/>
                </a:path>
              </a:pathLst>
            </a:custGeom>
            <a:solidFill>
              <a:srgbClr val="003D14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sz="2400">
                <a:solidFill>
                  <a:schemeClr val="bg1"/>
                </a:solidFill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cs typeface="AF_Najed" pitchFamily="2" charset="-78"/>
              </a:endParaRPr>
            </a:p>
          </p:txBody>
        </p:sp>
        <p:sp>
          <p:nvSpPr>
            <p:cNvPr id="39" name="3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44B0C642-C238-61BA-E6CD-355D0735D908}"/>
                </a:ext>
              </a:extLst>
            </p:cNvPr>
            <p:cNvSpPr/>
            <p:nvPr/>
          </p:nvSpPr>
          <p:spPr>
            <a:xfrm>
              <a:off x="6650594" y="6096600"/>
              <a:ext cx="192727" cy="547200"/>
            </a:xfrm>
            <a:custGeom>
              <a:avLst/>
              <a:gdLst>
                <a:gd name="connsiteX0" fmla="*/ 0 w 192727"/>
                <a:gd name="connsiteY0" fmla="*/ 0 h 547200"/>
                <a:gd name="connsiteX1" fmla="*/ 101525 w 192727"/>
                <a:gd name="connsiteY1" fmla="*/ 0 h 547200"/>
                <a:gd name="connsiteX2" fmla="*/ 192727 w 192727"/>
                <a:gd name="connsiteY2" fmla="*/ 91202 h 547200"/>
                <a:gd name="connsiteX3" fmla="*/ 192727 w 192727"/>
                <a:gd name="connsiteY3" fmla="*/ 455998 h 547200"/>
                <a:gd name="connsiteX4" fmla="*/ 101525 w 192727"/>
                <a:gd name="connsiteY4" fmla="*/ 547200 h 547200"/>
                <a:gd name="connsiteX5" fmla="*/ 0 w 192727"/>
                <a:gd name="connsiteY5" fmla="*/ 547200 h 547200"/>
                <a:gd name="connsiteX6" fmla="*/ 39063 w 192727"/>
                <a:gd name="connsiteY6" fmla="*/ 486595 h 547200"/>
                <a:gd name="connsiteX7" fmla="*/ 90127 w 192727"/>
                <a:gd name="connsiteY7" fmla="*/ 273600 h 547200"/>
                <a:gd name="connsiteX8" fmla="*/ 39063 w 192727"/>
                <a:gd name="connsiteY8" fmla="*/ 60605 h 547200"/>
                <a:gd name="connsiteX9" fmla="*/ 0 w 192727"/>
                <a:gd name="connsiteY9" fmla="*/ 0 h 54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2727" h="547200">
                  <a:moveTo>
                    <a:pt x="0" y="0"/>
                  </a:moveTo>
                  <a:lnTo>
                    <a:pt x="101525" y="0"/>
                  </a:lnTo>
                  <a:cubicBezTo>
                    <a:pt x="151894" y="0"/>
                    <a:pt x="192727" y="40833"/>
                    <a:pt x="192727" y="91202"/>
                  </a:cubicBezTo>
                  <a:lnTo>
                    <a:pt x="192727" y="455998"/>
                  </a:lnTo>
                  <a:cubicBezTo>
                    <a:pt x="192727" y="506367"/>
                    <a:pt x="151894" y="547200"/>
                    <a:pt x="101525" y="547200"/>
                  </a:cubicBezTo>
                  <a:lnTo>
                    <a:pt x="0" y="547200"/>
                  </a:lnTo>
                  <a:lnTo>
                    <a:pt x="39063" y="486595"/>
                  </a:lnTo>
                  <a:cubicBezTo>
                    <a:pt x="71944" y="421129"/>
                    <a:pt x="90127" y="349153"/>
                    <a:pt x="90127" y="273600"/>
                  </a:cubicBezTo>
                  <a:cubicBezTo>
                    <a:pt x="90127" y="198048"/>
                    <a:pt x="71944" y="126071"/>
                    <a:pt x="39063" y="6060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3D14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JO" sz="2400">
                <a:solidFill>
                  <a:schemeClr val="bg1"/>
                </a:solidFill>
                <a:effectLst>
                  <a:outerShdw blurRad="12700" dist="38100" dir="2700000" algn="tl">
                    <a:srgbClr val="000000">
                      <a:alpha val="43137"/>
                    </a:srgbClr>
                  </a:outerShdw>
                </a:effectLst>
                <a:cs typeface="AF_Najed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552731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نسق Office">
  <a:themeElements>
    <a:clrScheme name="مخصص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954F72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579</Words>
  <Application>Microsoft Office PowerPoint</Application>
  <PresentationFormat>شاشة عريضة</PresentationFormat>
  <Paragraphs>140</Paragraphs>
  <Slides>29</Slides>
  <Notes>0</Notes>
  <HiddenSlides>1</HiddenSlides>
  <MMClips>1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29</vt:i4>
      </vt:variant>
    </vt:vector>
  </HeadingPairs>
  <TitlesOfParts>
    <vt:vector size="38" baseType="lpstr">
      <vt:lpstr>Arial</vt:lpstr>
      <vt:lpstr>A Jannat LT</vt:lpstr>
      <vt:lpstr>Aptos Display</vt:lpstr>
      <vt:lpstr>AF_Najed</vt:lpstr>
      <vt:lpstr>Calibri</vt:lpstr>
      <vt:lpstr>Aptos</vt:lpstr>
      <vt:lpstr>Calibri Light</vt:lpstr>
      <vt:lpstr>نسق Office</vt:lpstr>
      <vt:lpstr>1_نسق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مسابقة السعودية</dc:title>
  <dc:creator>قناة البوربوينت الإسلامي</dc:creator>
  <cp:lastModifiedBy>قناة البوربوينت الإسلامي</cp:lastModifiedBy>
  <cp:revision>2</cp:revision>
  <dcterms:created xsi:type="dcterms:W3CDTF">2024-09-14T15:16:52Z</dcterms:created>
  <dcterms:modified xsi:type="dcterms:W3CDTF">2025-04-14T15:30:33Z</dcterms:modified>
</cp:coreProperties>
</file>