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  <p:sldMasterId id="2147483660" r:id="rId2"/>
  </p:sldMasterIdLst>
  <p:notesMasterIdLst>
    <p:notesMasterId r:id="rId131"/>
  </p:notesMasterIdLst>
  <p:sldIdLst>
    <p:sldId id="385" r:id="rId3"/>
    <p:sldId id="257" r:id="rId4"/>
    <p:sldId id="258" r:id="rId5"/>
    <p:sldId id="262" r:id="rId6"/>
    <p:sldId id="264" r:id="rId7"/>
    <p:sldId id="260" r:id="rId8"/>
    <p:sldId id="351" r:id="rId9"/>
    <p:sldId id="263" r:id="rId10"/>
    <p:sldId id="352" r:id="rId11"/>
    <p:sldId id="265" r:id="rId12"/>
    <p:sldId id="353" r:id="rId13"/>
    <p:sldId id="266" r:id="rId14"/>
    <p:sldId id="354" r:id="rId15"/>
    <p:sldId id="267" r:id="rId16"/>
    <p:sldId id="355" r:id="rId17"/>
    <p:sldId id="268" r:id="rId18"/>
    <p:sldId id="356" r:id="rId19"/>
    <p:sldId id="269" r:id="rId20"/>
    <p:sldId id="357" r:id="rId21"/>
    <p:sldId id="270" r:id="rId22"/>
    <p:sldId id="358" r:id="rId23"/>
    <p:sldId id="271" r:id="rId24"/>
    <p:sldId id="359" r:id="rId25"/>
    <p:sldId id="272" r:id="rId26"/>
    <p:sldId id="360" r:id="rId27"/>
    <p:sldId id="273" r:id="rId28"/>
    <p:sldId id="361" r:id="rId29"/>
    <p:sldId id="274" r:id="rId30"/>
    <p:sldId id="362" r:id="rId31"/>
    <p:sldId id="275" r:id="rId32"/>
    <p:sldId id="363" r:id="rId33"/>
    <p:sldId id="276" r:id="rId34"/>
    <p:sldId id="364" r:id="rId35"/>
    <p:sldId id="277" r:id="rId36"/>
    <p:sldId id="365" r:id="rId37"/>
    <p:sldId id="325" r:id="rId38"/>
    <p:sldId id="366" r:id="rId39"/>
    <p:sldId id="300" r:id="rId40"/>
    <p:sldId id="367" r:id="rId41"/>
    <p:sldId id="278" r:id="rId42"/>
    <p:sldId id="298" r:id="rId43"/>
    <p:sldId id="279" r:id="rId44"/>
    <p:sldId id="368" r:id="rId45"/>
    <p:sldId id="280" r:id="rId46"/>
    <p:sldId id="369" r:id="rId47"/>
    <p:sldId id="281" r:id="rId48"/>
    <p:sldId id="370" r:id="rId49"/>
    <p:sldId id="282" r:id="rId50"/>
    <p:sldId id="371" r:id="rId51"/>
    <p:sldId id="283" r:id="rId52"/>
    <p:sldId id="372" r:id="rId53"/>
    <p:sldId id="284" r:id="rId54"/>
    <p:sldId id="373" r:id="rId55"/>
    <p:sldId id="285" r:id="rId56"/>
    <p:sldId id="374" r:id="rId57"/>
    <p:sldId id="286" r:id="rId58"/>
    <p:sldId id="375" r:id="rId59"/>
    <p:sldId id="287" r:id="rId60"/>
    <p:sldId id="376" r:id="rId61"/>
    <p:sldId id="288" r:id="rId62"/>
    <p:sldId id="377" r:id="rId63"/>
    <p:sldId id="289" r:id="rId64"/>
    <p:sldId id="378" r:id="rId65"/>
    <p:sldId id="290" r:id="rId66"/>
    <p:sldId id="379" r:id="rId67"/>
    <p:sldId id="291" r:id="rId68"/>
    <p:sldId id="380" r:id="rId69"/>
    <p:sldId id="292" r:id="rId70"/>
    <p:sldId id="381" r:id="rId71"/>
    <p:sldId id="293" r:id="rId72"/>
    <p:sldId id="382" r:id="rId73"/>
    <p:sldId id="294" r:id="rId74"/>
    <p:sldId id="383" r:id="rId75"/>
    <p:sldId id="295" r:id="rId76"/>
    <p:sldId id="384" r:id="rId77"/>
    <p:sldId id="296" r:id="rId78"/>
    <p:sldId id="299" r:id="rId79"/>
    <p:sldId id="261" r:id="rId80"/>
    <p:sldId id="326" r:id="rId81"/>
    <p:sldId id="297" r:id="rId82"/>
    <p:sldId id="327" r:id="rId83"/>
    <p:sldId id="315" r:id="rId84"/>
    <p:sldId id="328" r:id="rId85"/>
    <p:sldId id="301" r:id="rId86"/>
    <p:sldId id="329" r:id="rId87"/>
    <p:sldId id="304" r:id="rId88"/>
    <p:sldId id="330" r:id="rId89"/>
    <p:sldId id="320" r:id="rId90"/>
    <p:sldId id="331" r:id="rId91"/>
    <p:sldId id="305" r:id="rId92"/>
    <p:sldId id="332" r:id="rId93"/>
    <p:sldId id="306" r:id="rId94"/>
    <p:sldId id="333" r:id="rId95"/>
    <p:sldId id="311" r:id="rId96"/>
    <p:sldId id="334" r:id="rId97"/>
    <p:sldId id="307" r:id="rId98"/>
    <p:sldId id="335" r:id="rId99"/>
    <p:sldId id="321" r:id="rId100"/>
    <p:sldId id="336" r:id="rId101"/>
    <p:sldId id="308" r:id="rId102"/>
    <p:sldId id="337" r:id="rId103"/>
    <p:sldId id="319" r:id="rId104"/>
    <p:sldId id="338" r:id="rId105"/>
    <p:sldId id="309" r:id="rId106"/>
    <p:sldId id="339" r:id="rId107"/>
    <p:sldId id="310" r:id="rId108"/>
    <p:sldId id="340" r:id="rId109"/>
    <p:sldId id="312" r:id="rId110"/>
    <p:sldId id="341" r:id="rId111"/>
    <p:sldId id="313" r:id="rId112"/>
    <p:sldId id="342" r:id="rId113"/>
    <p:sldId id="314" r:id="rId114"/>
    <p:sldId id="343" r:id="rId115"/>
    <p:sldId id="324" r:id="rId116"/>
    <p:sldId id="344" r:id="rId117"/>
    <p:sldId id="302" r:id="rId118"/>
    <p:sldId id="345" r:id="rId119"/>
    <p:sldId id="316" r:id="rId120"/>
    <p:sldId id="346" r:id="rId121"/>
    <p:sldId id="317" r:id="rId122"/>
    <p:sldId id="347" r:id="rId123"/>
    <p:sldId id="318" r:id="rId124"/>
    <p:sldId id="348" r:id="rId125"/>
    <p:sldId id="303" r:id="rId126"/>
    <p:sldId id="349" r:id="rId127"/>
    <p:sldId id="322" r:id="rId128"/>
    <p:sldId id="350" r:id="rId129"/>
    <p:sldId id="323" r:id="rId130"/>
  </p:sldIdLst>
  <p:sldSz cx="12192000" cy="6858000"/>
  <p:notesSz cx="6858000" cy="9144000"/>
  <p:defaultTextStyle>
    <a:defPPr>
      <a:defRPr lang="ar-JO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المقدمة" id="{E5EE046B-075E-4E75-B6E2-80DE02512E93}">
          <p14:sldIdLst>
            <p14:sldId id="385"/>
            <p14:sldId id="257"/>
            <p14:sldId id="258"/>
            <p14:sldId id="262"/>
          </p14:sldIdLst>
        </p14:section>
        <p14:section name="الخضراوات" id="{9F1482AA-EEBB-4EE8-A53F-BF0E67CC4317}">
          <p14:sldIdLst>
            <p14:sldId id="264"/>
            <p14:sldId id="260"/>
            <p14:sldId id="351"/>
            <p14:sldId id="263"/>
            <p14:sldId id="352"/>
            <p14:sldId id="265"/>
            <p14:sldId id="353"/>
            <p14:sldId id="266"/>
            <p14:sldId id="354"/>
            <p14:sldId id="267"/>
            <p14:sldId id="355"/>
            <p14:sldId id="268"/>
            <p14:sldId id="356"/>
            <p14:sldId id="269"/>
            <p14:sldId id="357"/>
            <p14:sldId id="270"/>
            <p14:sldId id="358"/>
            <p14:sldId id="271"/>
            <p14:sldId id="359"/>
            <p14:sldId id="272"/>
            <p14:sldId id="360"/>
            <p14:sldId id="273"/>
            <p14:sldId id="361"/>
            <p14:sldId id="274"/>
            <p14:sldId id="362"/>
            <p14:sldId id="275"/>
            <p14:sldId id="363"/>
            <p14:sldId id="276"/>
            <p14:sldId id="364"/>
            <p14:sldId id="277"/>
            <p14:sldId id="365"/>
            <p14:sldId id="325"/>
            <p14:sldId id="366"/>
            <p14:sldId id="300"/>
            <p14:sldId id="367"/>
            <p14:sldId id="278"/>
          </p14:sldIdLst>
        </p14:section>
        <p14:section name="الفواكه" id="{5E101AF0-B72E-48C0-972E-0565FD29F5A6}">
          <p14:sldIdLst>
            <p14:sldId id="298"/>
            <p14:sldId id="279"/>
            <p14:sldId id="368"/>
            <p14:sldId id="280"/>
            <p14:sldId id="369"/>
            <p14:sldId id="281"/>
            <p14:sldId id="370"/>
            <p14:sldId id="282"/>
            <p14:sldId id="371"/>
            <p14:sldId id="283"/>
            <p14:sldId id="372"/>
            <p14:sldId id="284"/>
            <p14:sldId id="373"/>
            <p14:sldId id="285"/>
            <p14:sldId id="374"/>
            <p14:sldId id="286"/>
            <p14:sldId id="375"/>
            <p14:sldId id="287"/>
            <p14:sldId id="376"/>
            <p14:sldId id="288"/>
            <p14:sldId id="377"/>
            <p14:sldId id="289"/>
            <p14:sldId id="378"/>
            <p14:sldId id="290"/>
            <p14:sldId id="379"/>
            <p14:sldId id="291"/>
            <p14:sldId id="380"/>
            <p14:sldId id="292"/>
            <p14:sldId id="381"/>
            <p14:sldId id="293"/>
            <p14:sldId id="382"/>
            <p14:sldId id="294"/>
            <p14:sldId id="383"/>
            <p14:sldId id="295"/>
            <p14:sldId id="384"/>
            <p14:sldId id="296"/>
          </p14:sldIdLst>
        </p14:section>
        <p14:section name="المسابقة" id="{8D3816AF-7016-48AA-B808-2B3B4EE8D7F5}">
          <p14:sldIdLst>
            <p14:sldId id="299"/>
            <p14:sldId id="261"/>
            <p14:sldId id="326"/>
            <p14:sldId id="297"/>
            <p14:sldId id="327"/>
            <p14:sldId id="315"/>
            <p14:sldId id="328"/>
            <p14:sldId id="301"/>
            <p14:sldId id="329"/>
            <p14:sldId id="304"/>
            <p14:sldId id="330"/>
            <p14:sldId id="320"/>
            <p14:sldId id="331"/>
            <p14:sldId id="305"/>
            <p14:sldId id="332"/>
            <p14:sldId id="306"/>
            <p14:sldId id="333"/>
            <p14:sldId id="311"/>
            <p14:sldId id="334"/>
            <p14:sldId id="307"/>
            <p14:sldId id="335"/>
            <p14:sldId id="321"/>
            <p14:sldId id="336"/>
            <p14:sldId id="308"/>
            <p14:sldId id="337"/>
            <p14:sldId id="319"/>
            <p14:sldId id="338"/>
            <p14:sldId id="309"/>
            <p14:sldId id="339"/>
            <p14:sldId id="310"/>
            <p14:sldId id="340"/>
            <p14:sldId id="312"/>
            <p14:sldId id="341"/>
            <p14:sldId id="313"/>
            <p14:sldId id="342"/>
            <p14:sldId id="314"/>
            <p14:sldId id="343"/>
            <p14:sldId id="324"/>
            <p14:sldId id="344"/>
            <p14:sldId id="302"/>
            <p14:sldId id="345"/>
            <p14:sldId id="316"/>
            <p14:sldId id="346"/>
            <p14:sldId id="317"/>
            <p14:sldId id="347"/>
            <p14:sldId id="318"/>
            <p14:sldId id="348"/>
            <p14:sldId id="303"/>
            <p14:sldId id="349"/>
            <p14:sldId id="322"/>
            <p14:sldId id="350"/>
            <p14:sldId id="323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5AE69"/>
    <a:srgbClr val="878900"/>
    <a:srgbClr val="F1B50A"/>
    <a:srgbClr val="929400"/>
    <a:srgbClr val="E96246"/>
    <a:srgbClr val="FABC0B"/>
    <a:srgbClr val="A2B018"/>
    <a:srgbClr val="C77B00"/>
    <a:srgbClr val="AF6B1A"/>
    <a:srgbClr val="524C2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96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8897" autoAdjust="0"/>
    <p:restoredTop sz="94434" autoAdjust="0"/>
  </p:normalViewPr>
  <p:slideViewPr>
    <p:cSldViewPr snapToGrid="0">
      <p:cViewPr varScale="1">
        <p:scale>
          <a:sx n="70" d="100"/>
          <a:sy n="70" d="100"/>
        </p:scale>
        <p:origin x="614" y="2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40" d="100"/>
        <a:sy n="40" d="100"/>
      </p:scale>
      <p:origin x="0" y="-793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5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63" Type="http://schemas.openxmlformats.org/officeDocument/2006/relationships/slide" Target="slides/slide61.xml"/><Relationship Id="rId84" Type="http://schemas.openxmlformats.org/officeDocument/2006/relationships/slide" Target="slides/slide82.xml"/><Relationship Id="rId16" Type="http://schemas.openxmlformats.org/officeDocument/2006/relationships/slide" Target="slides/slide14.xml"/><Relationship Id="rId107" Type="http://schemas.openxmlformats.org/officeDocument/2006/relationships/slide" Target="slides/slide105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102" Type="http://schemas.openxmlformats.org/officeDocument/2006/relationships/slide" Target="slides/slide100.xml"/><Relationship Id="rId123" Type="http://schemas.openxmlformats.org/officeDocument/2006/relationships/slide" Target="slides/slide121.xml"/><Relationship Id="rId128" Type="http://schemas.openxmlformats.org/officeDocument/2006/relationships/slide" Target="slides/slide126.xml"/><Relationship Id="rId5" Type="http://schemas.openxmlformats.org/officeDocument/2006/relationships/slide" Target="slides/slide3.xml"/><Relationship Id="rId90" Type="http://schemas.openxmlformats.org/officeDocument/2006/relationships/slide" Target="slides/slide88.xml"/><Relationship Id="rId95" Type="http://schemas.openxmlformats.org/officeDocument/2006/relationships/slide" Target="slides/slide93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113" Type="http://schemas.openxmlformats.org/officeDocument/2006/relationships/slide" Target="slides/slide111.xml"/><Relationship Id="rId118" Type="http://schemas.openxmlformats.org/officeDocument/2006/relationships/slide" Target="slides/slide116.xml"/><Relationship Id="rId134" Type="http://schemas.openxmlformats.org/officeDocument/2006/relationships/theme" Target="theme/theme1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59" Type="http://schemas.openxmlformats.org/officeDocument/2006/relationships/slide" Target="slides/slide57.xml"/><Relationship Id="rId103" Type="http://schemas.openxmlformats.org/officeDocument/2006/relationships/slide" Target="slides/slide101.xml"/><Relationship Id="rId108" Type="http://schemas.openxmlformats.org/officeDocument/2006/relationships/slide" Target="slides/slide106.xml"/><Relationship Id="rId124" Type="http://schemas.openxmlformats.org/officeDocument/2006/relationships/slide" Target="slides/slide122.xml"/><Relationship Id="rId129" Type="http://schemas.openxmlformats.org/officeDocument/2006/relationships/slide" Target="slides/slide127.xml"/><Relationship Id="rId54" Type="http://schemas.openxmlformats.org/officeDocument/2006/relationships/slide" Target="slides/slide52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91" Type="http://schemas.openxmlformats.org/officeDocument/2006/relationships/slide" Target="slides/slide89.xml"/><Relationship Id="rId96" Type="http://schemas.openxmlformats.org/officeDocument/2006/relationships/slide" Target="slides/slide9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49" Type="http://schemas.openxmlformats.org/officeDocument/2006/relationships/slide" Target="slides/slide47.xml"/><Relationship Id="rId114" Type="http://schemas.openxmlformats.org/officeDocument/2006/relationships/slide" Target="slides/slide112.xml"/><Relationship Id="rId119" Type="http://schemas.openxmlformats.org/officeDocument/2006/relationships/slide" Target="slides/slide117.xml"/><Relationship Id="rId44" Type="http://schemas.openxmlformats.org/officeDocument/2006/relationships/slide" Target="slides/slide42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130" Type="http://schemas.openxmlformats.org/officeDocument/2006/relationships/slide" Target="slides/slide128.xml"/><Relationship Id="rId135" Type="http://schemas.openxmlformats.org/officeDocument/2006/relationships/tableStyles" Target="tableStyles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109" Type="http://schemas.openxmlformats.org/officeDocument/2006/relationships/slide" Target="slides/slide10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slide" Target="slides/slide95.xml"/><Relationship Id="rId104" Type="http://schemas.openxmlformats.org/officeDocument/2006/relationships/slide" Target="slides/slide102.xml"/><Relationship Id="rId120" Type="http://schemas.openxmlformats.org/officeDocument/2006/relationships/slide" Target="slides/slide118.xml"/><Relationship Id="rId125" Type="http://schemas.openxmlformats.org/officeDocument/2006/relationships/slide" Target="slides/slide123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slide" Target="slides/slide90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slide" Target="slides/slide85.xml"/><Relationship Id="rId110" Type="http://schemas.openxmlformats.org/officeDocument/2006/relationships/slide" Target="slides/slide108.xml"/><Relationship Id="rId115" Type="http://schemas.openxmlformats.org/officeDocument/2006/relationships/slide" Target="slides/slide113.xml"/><Relationship Id="rId131" Type="http://schemas.openxmlformats.org/officeDocument/2006/relationships/notesMaster" Target="notesMasters/notesMaster1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56" Type="http://schemas.openxmlformats.org/officeDocument/2006/relationships/slide" Target="slides/slide54.xml"/><Relationship Id="rId77" Type="http://schemas.openxmlformats.org/officeDocument/2006/relationships/slide" Target="slides/slide75.xml"/><Relationship Id="rId100" Type="http://schemas.openxmlformats.org/officeDocument/2006/relationships/slide" Target="slides/slide98.xml"/><Relationship Id="rId105" Type="http://schemas.openxmlformats.org/officeDocument/2006/relationships/slide" Target="slides/slide103.xml"/><Relationship Id="rId126" Type="http://schemas.openxmlformats.org/officeDocument/2006/relationships/slide" Target="slides/slide124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93" Type="http://schemas.openxmlformats.org/officeDocument/2006/relationships/slide" Target="slides/slide91.xml"/><Relationship Id="rId98" Type="http://schemas.openxmlformats.org/officeDocument/2006/relationships/slide" Target="slides/slide96.xml"/><Relationship Id="rId121" Type="http://schemas.openxmlformats.org/officeDocument/2006/relationships/slide" Target="slides/slide119.xml"/><Relationship Id="rId3" Type="http://schemas.openxmlformats.org/officeDocument/2006/relationships/slide" Target="slides/slide1.xml"/><Relationship Id="rId25" Type="http://schemas.openxmlformats.org/officeDocument/2006/relationships/slide" Target="slides/slide23.xml"/><Relationship Id="rId46" Type="http://schemas.openxmlformats.org/officeDocument/2006/relationships/slide" Target="slides/slide44.xml"/><Relationship Id="rId67" Type="http://schemas.openxmlformats.org/officeDocument/2006/relationships/slide" Target="slides/slide65.xml"/><Relationship Id="rId116" Type="http://schemas.openxmlformats.org/officeDocument/2006/relationships/slide" Target="slides/slide114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62" Type="http://schemas.openxmlformats.org/officeDocument/2006/relationships/slide" Target="slides/slide60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111" Type="http://schemas.openxmlformats.org/officeDocument/2006/relationships/slide" Target="slides/slide109.xml"/><Relationship Id="rId132" Type="http://schemas.openxmlformats.org/officeDocument/2006/relationships/presProps" Target="presProps.xml"/><Relationship Id="rId15" Type="http://schemas.openxmlformats.org/officeDocument/2006/relationships/slide" Target="slides/slide13.xml"/><Relationship Id="rId36" Type="http://schemas.openxmlformats.org/officeDocument/2006/relationships/slide" Target="slides/slide34.xml"/><Relationship Id="rId57" Type="http://schemas.openxmlformats.org/officeDocument/2006/relationships/slide" Target="slides/slide55.xml"/><Relationship Id="rId106" Type="http://schemas.openxmlformats.org/officeDocument/2006/relationships/slide" Target="slides/slide104.xml"/><Relationship Id="rId127" Type="http://schemas.openxmlformats.org/officeDocument/2006/relationships/slide" Target="slides/slide12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52" Type="http://schemas.openxmlformats.org/officeDocument/2006/relationships/slide" Target="slides/slide50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94" Type="http://schemas.openxmlformats.org/officeDocument/2006/relationships/slide" Target="slides/slide92.xml"/><Relationship Id="rId99" Type="http://schemas.openxmlformats.org/officeDocument/2006/relationships/slide" Target="slides/slide97.xml"/><Relationship Id="rId101" Type="http://schemas.openxmlformats.org/officeDocument/2006/relationships/slide" Target="slides/slide99.xml"/><Relationship Id="rId122" Type="http://schemas.openxmlformats.org/officeDocument/2006/relationships/slide" Target="slides/slide120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26" Type="http://schemas.openxmlformats.org/officeDocument/2006/relationships/slide" Target="slides/slide24.xml"/><Relationship Id="rId47" Type="http://schemas.openxmlformats.org/officeDocument/2006/relationships/slide" Target="slides/slide45.xml"/><Relationship Id="rId68" Type="http://schemas.openxmlformats.org/officeDocument/2006/relationships/slide" Target="slides/slide66.xml"/><Relationship Id="rId89" Type="http://schemas.openxmlformats.org/officeDocument/2006/relationships/slide" Target="slides/slide87.xml"/><Relationship Id="rId112" Type="http://schemas.openxmlformats.org/officeDocument/2006/relationships/slide" Target="slides/slide110.xml"/><Relationship Id="rId13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JO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6F66B00C-1639-4D9D-A9C6-E4EBDE932EE0}" type="datetimeFigureOut">
              <a:rPr lang="ar-JO" smtClean="0"/>
              <a:t>16/10/1446</a:t>
            </a:fld>
            <a:endParaRPr lang="ar-JO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JO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J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J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79FE38A8-F332-4C0D-BF4C-D156EFAD95D1}" type="slidenum">
              <a:rPr lang="ar-JO" smtClean="0"/>
              <a:t>‹#›</a:t>
            </a:fld>
            <a:endParaRPr lang="ar-JO"/>
          </a:p>
        </p:txBody>
      </p:sp>
    </p:spTree>
    <p:extLst>
      <p:ext uri="{BB962C8B-B14F-4D97-AF65-F5344CB8AC3E}">
        <p14:creationId xmlns:p14="http://schemas.microsoft.com/office/powerpoint/2010/main" val="35341048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ar-JO" dirty="0"/>
              <a:t>تم تصميم العرض بواسطة مدونة البوربوينت الإسلامي</a:t>
            </a:r>
          </a:p>
          <a:p>
            <a:r>
              <a:rPr lang="en-US" dirty="0"/>
              <a:t>islamic-powerpoint.blogspot.com</a:t>
            </a:r>
            <a:endParaRPr lang="ar-J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FE38A8-F332-4C0D-BF4C-D156EFAD95D1}" type="slidenum">
              <a:rPr lang="ar-JO" smtClean="0"/>
              <a:t>2</a:t>
            </a:fld>
            <a:endParaRPr lang="ar-JO"/>
          </a:p>
        </p:txBody>
      </p:sp>
    </p:spTree>
    <p:extLst>
      <p:ext uri="{BB962C8B-B14F-4D97-AF65-F5344CB8AC3E}">
        <p14:creationId xmlns:p14="http://schemas.microsoft.com/office/powerpoint/2010/main" val="33617263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slide" Target="../slides/slide3.xm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949" t="6156" r="5949" b="6400"/>
          <a:stretch/>
        </p:blipFill>
        <p:spPr>
          <a:xfrm>
            <a:off x="-19049" y="-19051"/>
            <a:ext cx="12230100" cy="6877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1818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JO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J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273F42-BB42-4D35-81E6-7D77493D0BF4}" type="datetimeFigureOut">
              <a:rPr lang="ar-JO" smtClean="0"/>
              <a:t>16/10/1446</a:t>
            </a:fld>
            <a:endParaRPr lang="ar-J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J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E51754-6C5C-4BC4-A820-ED734F420EA1}" type="slidenum">
              <a:rPr lang="ar-JO" smtClean="0"/>
              <a:t>‹#›</a:t>
            </a:fld>
            <a:endParaRPr lang="ar-JO"/>
          </a:p>
        </p:txBody>
      </p:sp>
    </p:spTree>
    <p:extLst>
      <p:ext uri="{BB962C8B-B14F-4D97-AF65-F5344CB8AC3E}">
        <p14:creationId xmlns:p14="http://schemas.microsoft.com/office/powerpoint/2010/main" val="35939343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ar-JO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J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273F42-BB42-4D35-81E6-7D77493D0BF4}" type="datetimeFigureOut">
              <a:rPr lang="ar-JO" smtClean="0"/>
              <a:t>16/10/1446</a:t>
            </a:fld>
            <a:endParaRPr lang="ar-J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J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E51754-6C5C-4BC4-A820-ED734F420EA1}" type="slidenum">
              <a:rPr lang="ar-JO" smtClean="0"/>
              <a:t>‹#›</a:t>
            </a:fld>
            <a:endParaRPr lang="ar-JO"/>
          </a:p>
        </p:txBody>
      </p:sp>
    </p:spTree>
    <p:extLst>
      <p:ext uri="{BB962C8B-B14F-4D97-AF65-F5344CB8AC3E}">
        <p14:creationId xmlns:p14="http://schemas.microsoft.com/office/powerpoint/2010/main" val="29866779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A27FD8C8-1F4D-9B3A-1C92-5ABCF302A26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  <a:endParaRPr lang="ar-JO"/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43755CAF-BDC1-0CE1-7C2F-DBC0C9B29E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  <a:endParaRPr lang="ar-JO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6AB6747-B8BF-62BB-BA60-F68A12C718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7488D8-EB0E-423F-81C1-0F7BC0B04D81}" type="datetimeFigureOut">
              <a:rPr kumimoji="0" lang="ar-J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16/10/1446</a:t>
            </a:fld>
            <a:endParaRPr kumimoji="0" lang="ar-J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6B43EF66-7BBC-2B6B-0A55-F50D9F2F14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J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7FD614FB-4F9D-1FBD-BB89-C7B264C7D1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51D081-0B4F-410B-BD58-E9CBF16D179D}" type="slidenum">
              <a:rPr kumimoji="0" lang="ar-J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ar-J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80877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JO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J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273F42-BB42-4D35-81E6-7D77493D0BF4}" type="datetimeFigureOut">
              <a:rPr lang="ar-JO" smtClean="0"/>
              <a:t>16/10/1446</a:t>
            </a:fld>
            <a:endParaRPr lang="ar-J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J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E51754-6C5C-4BC4-A820-ED734F420EA1}" type="slidenum">
              <a:rPr lang="ar-JO" smtClean="0"/>
              <a:t>‹#›</a:t>
            </a:fld>
            <a:endParaRPr lang="ar-JO"/>
          </a:p>
        </p:txBody>
      </p:sp>
    </p:spTree>
    <p:extLst>
      <p:ext uri="{BB962C8B-B14F-4D97-AF65-F5344CB8AC3E}">
        <p14:creationId xmlns:p14="http://schemas.microsoft.com/office/powerpoint/2010/main" val="6675754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949" t="6156" r="5949" b="6400"/>
          <a:stretch/>
        </p:blipFill>
        <p:spPr>
          <a:xfrm>
            <a:off x="-19049" y="-19051"/>
            <a:ext cx="12230100" cy="6877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01751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JO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JO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JO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273F42-BB42-4D35-81E6-7D77493D0BF4}" type="datetimeFigureOut">
              <a:rPr lang="ar-JO" smtClean="0"/>
              <a:t>16/10/1446</a:t>
            </a:fld>
            <a:endParaRPr lang="ar-J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J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E51754-6C5C-4BC4-A820-ED734F420EA1}" type="slidenum">
              <a:rPr lang="ar-JO" smtClean="0"/>
              <a:t>‹#›</a:t>
            </a:fld>
            <a:endParaRPr lang="ar-JO"/>
          </a:p>
        </p:txBody>
      </p:sp>
    </p:spTree>
    <p:extLst>
      <p:ext uri="{BB962C8B-B14F-4D97-AF65-F5344CB8AC3E}">
        <p14:creationId xmlns:p14="http://schemas.microsoft.com/office/powerpoint/2010/main" val="21068565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ar-JO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JO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JO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273F42-BB42-4D35-81E6-7D77493D0BF4}" type="datetimeFigureOut">
              <a:rPr lang="ar-JO" smtClean="0"/>
              <a:t>16/10/1446</a:t>
            </a:fld>
            <a:endParaRPr lang="ar-JO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JO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E51754-6C5C-4BC4-A820-ED734F420EA1}" type="slidenum">
              <a:rPr lang="ar-JO" smtClean="0"/>
              <a:t>‹#›</a:t>
            </a:fld>
            <a:endParaRPr lang="ar-JO"/>
          </a:p>
        </p:txBody>
      </p:sp>
    </p:spTree>
    <p:extLst>
      <p:ext uri="{BB962C8B-B14F-4D97-AF65-F5344CB8AC3E}">
        <p14:creationId xmlns:p14="http://schemas.microsoft.com/office/powerpoint/2010/main" val="34885760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812" t="6156" r="6085" b="6400"/>
          <a:stretch/>
        </p:blipFill>
        <p:spPr>
          <a:xfrm>
            <a:off x="-38101" y="-19051"/>
            <a:ext cx="12230101" cy="6877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2437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949" t="6156" r="5949" b="6400"/>
          <a:stretch/>
        </p:blipFill>
        <p:spPr>
          <a:xfrm>
            <a:off x="-19049" y="-19051"/>
            <a:ext cx="12230100" cy="6877051"/>
          </a:xfrm>
          <a:prstGeom prst="rect">
            <a:avLst/>
          </a:prstGeom>
        </p:spPr>
      </p:pic>
      <p:grpSp>
        <p:nvGrpSpPr>
          <p:cNvPr id="12" name="Group 11"/>
          <p:cNvGrpSpPr/>
          <p:nvPr userDrawn="1"/>
        </p:nvGrpSpPr>
        <p:grpSpPr>
          <a:xfrm>
            <a:off x="10445091" y="983079"/>
            <a:ext cx="723198" cy="559972"/>
            <a:chOff x="10445091" y="983079"/>
            <a:chExt cx="723198" cy="559972"/>
          </a:xfrm>
        </p:grpSpPr>
        <p:grpSp>
          <p:nvGrpSpPr>
            <p:cNvPr id="13" name="Group 12"/>
            <p:cNvGrpSpPr/>
            <p:nvPr/>
          </p:nvGrpSpPr>
          <p:grpSpPr>
            <a:xfrm>
              <a:off x="10445091" y="983079"/>
              <a:ext cx="723198" cy="559972"/>
              <a:chOff x="5187163" y="5182062"/>
              <a:chExt cx="1817674" cy="1407424"/>
            </a:xfrm>
          </p:grpSpPr>
          <p:sp>
            <p:nvSpPr>
              <p:cNvPr id="15" name="Freeform 14">
                <a:hlinkClick r:id="rId3" action="ppaction://hlinksldjump"/>
              </p:cNvPr>
              <p:cNvSpPr/>
              <p:nvPr/>
            </p:nvSpPr>
            <p:spPr>
              <a:xfrm>
                <a:off x="5187163" y="5182062"/>
                <a:ext cx="1817674" cy="1407424"/>
              </a:xfrm>
              <a:custGeom>
                <a:avLst/>
                <a:gdLst>
                  <a:gd name="connsiteX0" fmla="*/ 908837 w 1817674"/>
                  <a:gd name="connsiteY0" fmla="*/ 0 h 1407424"/>
                  <a:gd name="connsiteX1" fmla="*/ 1340695 w 1817674"/>
                  <a:gd name="connsiteY1" fmla="*/ 120183 h 1407424"/>
                  <a:gd name="connsiteX2" fmla="*/ 1419881 w 1817674"/>
                  <a:gd name="connsiteY2" fmla="*/ 179707 h 1407424"/>
                  <a:gd name="connsiteX3" fmla="*/ 1574693 w 1817674"/>
                  <a:gd name="connsiteY3" fmla="*/ 179707 h 1407424"/>
                  <a:gd name="connsiteX4" fmla="*/ 1817674 w 1817674"/>
                  <a:gd name="connsiteY4" fmla="*/ 422688 h 1407424"/>
                  <a:gd name="connsiteX5" fmla="*/ 1817674 w 1817674"/>
                  <a:gd name="connsiteY5" fmla="*/ 984736 h 1407424"/>
                  <a:gd name="connsiteX6" fmla="*/ 1574693 w 1817674"/>
                  <a:gd name="connsiteY6" fmla="*/ 1227717 h 1407424"/>
                  <a:gd name="connsiteX7" fmla="*/ 1419881 w 1817674"/>
                  <a:gd name="connsiteY7" fmla="*/ 1227717 h 1407424"/>
                  <a:gd name="connsiteX8" fmla="*/ 1340695 w 1817674"/>
                  <a:gd name="connsiteY8" fmla="*/ 1287241 h 1407424"/>
                  <a:gd name="connsiteX9" fmla="*/ 908837 w 1817674"/>
                  <a:gd name="connsiteY9" fmla="*/ 1407424 h 1407424"/>
                  <a:gd name="connsiteX10" fmla="*/ 476980 w 1817674"/>
                  <a:gd name="connsiteY10" fmla="*/ 1287241 h 1407424"/>
                  <a:gd name="connsiteX11" fmla="*/ 397794 w 1817674"/>
                  <a:gd name="connsiteY11" fmla="*/ 1227717 h 1407424"/>
                  <a:gd name="connsiteX12" fmla="*/ 242981 w 1817674"/>
                  <a:gd name="connsiteY12" fmla="*/ 1227717 h 1407424"/>
                  <a:gd name="connsiteX13" fmla="*/ 0 w 1817674"/>
                  <a:gd name="connsiteY13" fmla="*/ 984736 h 1407424"/>
                  <a:gd name="connsiteX14" fmla="*/ 0 w 1817674"/>
                  <a:gd name="connsiteY14" fmla="*/ 422688 h 1407424"/>
                  <a:gd name="connsiteX15" fmla="*/ 242981 w 1817674"/>
                  <a:gd name="connsiteY15" fmla="*/ 179707 h 1407424"/>
                  <a:gd name="connsiteX16" fmla="*/ 397794 w 1817674"/>
                  <a:gd name="connsiteY16" fmla="*/ 179707 h 1407424"/>
                  <a:gd name="connsiteX17" fmla="*/ 476980 w 1817674"/>
                  <a:gd name="connsiteY17" fmla="*/ 120183 h 1407424"/>
                  <a:gd name="connsiteX18" fmla="*/ 908837 w 1817674"/>
                  <a:gd name="connsiteY18" fmla="*/ 0 h 14074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817674" h="1407424">
                    <a:moveTo>
                      <a:pt x="908837" y="0"/>
                    </a:moveTo>
                    <a:cubicBezTo>
                      <a:pt x="1068807" y="0"/>
                      <a:pt x="1217419" y="44305"/>
                      <a:pt x="1340695" y="120183"/>
                    </a:cubicBezTo>
                    <a:lnTo>
                      <a:pt x="1419881" y="179707"/>
                    </a:lnTo>
                    <a:lnTo>
                      <a:pt x="1574693" y="179707"/>
                    </a:lnTo>
                    <a:cubicBezTo>
                      <a:pt x="1708888" y="179707"/>
                      <a:pt x="1817674" y="288493"/>
                      <a:pt x="1817674" y="422688"/>
                    </a:cubicBezTo>
                    <a:lnTo>
                      <a:pt x="1817674" y="984736"/>
                    </a:lnTo>
                    <a:cubicBezTo>
                      <a:pt x="1817674" y="1118931"/>
                      <a:pt x="1708888" y="1227717"/>
                      <a:pt x="1574693" y="1227717"/>
                    </a:cubicBezTo>
                    <a:lnTo>
                      <a:pt x="1419881" y="1227717"/>
                    </a:lnTo>
                    <a:lnTo>
                      <a:pt x="1340695" y="1287241"/>
                    </a:lnTo>
                    <a:cubicBezTo>
                      <a:pt x="1217419" y="1363119"/>
                      <a:pt x="1068807" y="1407424"/>
                      <a:pt x="908837" y="1407424"/>
                    </a:cubicBezTo>
                    <a:cubicBezTo>
                      <a:pt x="748868" y="1407424"/>
                      <a:pt x="600256" y="1363119"/>
                      <a:pt x="476980" y="1287241"/>
                    </a:cubicBezTo>
                    <a:lnTo>
                      <a:pt x="397794" y="1227717"/>
                    </a:lnTo>
                    <a:lnTo>
                      <a:pt x="242981" y="1227717"/>
                    </a:lnTo>
                    <a:cubicBezTo>
                      <a:pt x="108786" y="1227717"/>
                      <a:pt x="0" y="1118931"/>
                      <a:pt x="0" y="984736"/>
                    </a:cubicBezTo>
                    <a:lnTo>
                      <a:pt x="0" y="422688"/>
                    </a:lnTo>
                    <a:cubicBezTo>
                      <a:pt x="0" y="288493"/>
                      <a:pt x="108786" y="179707"/>
                      <a:pt x="242981" y="179707"/>
                    </a:cubicBezTo>
                    <a:lnTo>
                      <a:pt x="397794" y="179707"/>
                    </a:lnTo>
                    <a:lnTo>
                      <a:pt x="476980" y="120183"/>
                    </a:lnTo>
                    <a:cubicBezTo>
                      <a:pt x="600256" y="44305"/>
                      <a:pt x="748868" y="0"/>
                      <a:pt x="908837" y="0"/>
                    </a:cubicBezTo>
                    <a:close/>
                  </a:path>
                </a:pathLst>
              </a:custGeom>
              <a:solidFill>
                <a:srgbClr val="AF6B1A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soft" dir="t"/>
              </a:scene3d>
              <a:sp3d prstMaterial="matte">
                <a:bevelT w="127000" h="38100" prst="softRound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72000" rIns="0" bIns="0" rtlCol="1" anchor="ctr"/>
              <a:lstStyle/>
              <a:p>
                <a:pPr algn="ctr"/>
                <a:endParaRPr lang="ar-JO" sz="2000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6" name="Freeform 15">
                <a:hlinkClick r:id="rId3" action="ppaction://hlinksldjump"/>
              </p:cNvPr>
              <p:cNvSpPr/>
              <p:nvPr/>
            </p:nvSpPr>
            <p:spPr>
              <a:xfrm>
                <a:off x="5236369" y="5251507"/>
                <a:ext cx="1719262" cy="1268534"/>
              </a:xfrm>
              <a:custGeom>
                <a:avLst/>
                <a:gdLst>
                  <a:gd name="connsiteX0" fmla="*/ 908837 w 1817674"/>
                  <a:gd name="connsiteY0" fmla="*/ 0 h 1407424"/>
                  <a:gd name="connsiteX1" fmla="*/ 1340695 w 1817674"/>
                  <a:gd name="connsiteY1" fmla="*/ 120183 h 1407424"/>
                  <a:gd name="connsiteX2" fmla="*/ 1419881 w 1817674"/>
                  <a:gd name="connsiteY2" fmla="*/ 179707 h 1407424"/>
                  <a:gd name="connsiteX3" fmla="*/ 1574693 w 1817674"/>
                  <a:gd name="connsiteY3" fmla="*/ 179707 h 1407424"/>
                  <a:gd name="connsiteX4" fmla="*/ 1817674 w 1817674"/>
                  <a:gd name="connsiteY4" fmla="*/ 422688 h 1407424"/>
                  <a:gd name="connsiteX5" fmla="*/ 1817674 w 1817674"/>
                  <a:gd name="connsiteY5" fmla="*/ 984736 h 1407424"/>
                  <a:gd name="connsiteX6" fmla="*/ 1574693 w 1817674"/>
                  <a:gd name="connsiteY6" fmla="*/ 1227717 h 1407424"/>
                  <a:gd name="connsiteX7" fmla="*/ 1419881 w 1817674"/>
                  <a:gd name="connsiteY7" fmla="*/ 1227717 h 1407424"/>
                  <a:gd name="connsiteX8" fmla="*/ 1340695 w 1817674"/>
                  <a:gd name="connsiteY8" fmla="*/ 1287241 h 1407424"/>
                  <a:gd name="connsiteX9" fmla="*/ 908837 w 1817674"/>
                  <a:gd name="connsiteY9" fmla="*/ 1407424 h 1407424"/>
                  <a:gd name="connsiteX10" fmla="*/ 476980 w 1817674"/>
                  <a:gd name="connsiteY10" fmla="*/ 1287241 h 1407424"/>
                  <a:gd name="connsiteX11" fmla="*/ 397794 w 1817674"/>
                  <a:gd name="connsiteY11" fmla="*/ 1227717 h 1407424"/>
                  <a:gd name="connsiteX12" fmla="*/ 242981 w 1817674"/>
                  <a:gd name="connsiteY12" fmla="*/ 1227717 h 1407424"/>
                  <a:gd name="connsiteX13" fmla="*/ 0 w 1817674"/>
                  <a:gd name="connsiteY13" fmla="*/ 984736 h 1407424"/>
                  <a:gd name="connsiteX14" fmla="*/ 0 w 1817674"/>
                  <a:gd name="connsiteY14" fmla="*/ 422688 h 1407424"/>
                  <a:gd name="connsiteX15" fmla="*/ 242981 w 1817674"/>
                  <a:gd name="connsiteY15" fmla="*/ 179707 h 1407424"/>
                  <a:gd name="connsiteX16" fmla="*/ 397794 w 1817674"/>
                  <a:gd name="connsiteY16" fmla="*/ 179707 h 1407424"/>
                  <a:gd name="connsiteX17" fmla="*/ 476980 w 1817674"/>
                  <a:gd name="connsiteY17" fmla="*/ 120183 h 1407424"/>
                  <a:gd name="connsiteX18" fmla="*/ 908837 w 1817674"/>
                  <a:gd name="connsiteY18" fmla="*/ 0 h 14074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817674" h="1407424">
                    <a:moveTo>
                      <a:pt x="908837" y="0"/>
                    </a:moveTo>
                    <a:cubicBezTo>
                      <a:pt x="1068807" y="0"/>
                      <a:pt x="1217419" y="44305"/>
                      <a:pt x="1340695" y="120183"/>
                    </a:cubicBezTo>
                    <a:lnTo>
                      <a:pt x="1419881" y="179707"/>
                    </a:lnTo>
                    <a:lnTo>
                      <a:pt x="1574693" y="179707"/>
                    </a:lnTo>
                    <a:cubicBezTo>
                      <a:pt x="1708888" y="179707"/>
                      <a:pt x="1817674" y="288493"/>
                      <a:pt x="1817674" y="422688"/>
                    </a:cubicBezTo>
                    <a:lnTo>
                      <a:pt x="1817674" y="984736"/>
                    </a:lnTo>
                    <a:cubicBezTo>
                      <a:pt x="1817674" y="1118931"/>
                      <a:pt x="1708888" y="1227717"/>
                      <a:pt x="1574693" y="1227717"/>
                    </a:cubicBezTo>
                    <a:lnTo>
                      <a:pt x="1419881" y="1227717"/>
                    </a:lnTo>
                    <a:lnTo>
                      <a:pt x="1340695" y="1287241"/>
                    </a:lnTo>
                    <a:cubicBezTo>
                      <a:pt x="1217419" y="1363119"/>
                      <a:pt x="1068807" y="1407424"/>
                      <a:pt x="908837" y="1407424"/>
                    </a:cubicBezTo>
                    <a:cubicBezTo>
                      <a:pt x="748868" y="1407424"/>
                      <a:pt x="600256" y="1363119"/>
                      <a:pt x="476980" y="1287241"/>
                    </a:cubicBezTo>
                    <a:lnTo>
                      <a:pt x="397794" y="1227717"/>
                    </a:lnTo>
                    <a:lnTo>
                      <a:pt x="242981" y="1227717"/>
                    </a:lnTo>
                    <a:cubicBezTo>
                      <a:pt x="108786" y="1227717"/>
                      <a:pt x="0" y="1118931"/>
                      <a:pt x="0" y="984736"/>
                    </a:cubicBezTo>
                    <a:lnTo>
                      <a:pt x="0" y="422688"/>
                    </a:lnTo>
                    <a:cubicBezTo>
                      <a:pt x="0" y="288493"/>
                      <a:pt x="108786" y="179707"/>
                      <a:pt x="242981" y="179707"/>
                    </a:cubicBezTo>
                    <a:lnTo>
                      <a:pt x="397794" y="179707"/>
                    </a:lnTo>
                    <a:lnTo>
                      <a:pt x="476980" y="120183"/>
                    </a:lnTo>
                    <a:cubicBezTo>
                      <a:pt x="600256" y="44305"/>
                      <a:pt x="748868" y="0"/>
                      <a:pt x="908837" y="0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soft" dir="t"/>
              </a:scene3d>
              <a:sp3d prstMaterial="matte">
                <a:bevelT w="127000" h="38100" prst="softRound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72000" rIns="0" bIns="0" rtlCol="1" anchor="ctr"/>
              <a:lstStyle/>
              <a:p>
                <a:pPr algn="ctr"/>
                <a:endParaRPr lang="ar-JO" sz="2000" b="1" dirty="0">
                  <a:solidFill>
                    <a:schemeClr val="tx1"/>
                  </a:solidFill>
                </a:endParaRPr>
              </a:p>
            </p:txBody>
          </p:sp>
        </p:grpSp>
        <p:pic>
          <p:nvPicPr>
            <p:cNvPr id="14" name="Picture 13">
              <a:hlinkClick r:id="rId3" action="ppaction://hlinksldjump"/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495767" y="1101981"/>
              <a:ext cx="621846" cy="384081"/>
            </a:xfrm>
            <a:prstGeom prst="rect">
              <a:avLst/>
            </a:prstGeom>
          </p:spPr>
        </p:pic>
      </p:grpSp>
      <p:grpSp>
        <p:nvGrpSpPr>
          <p:cNvPr id="38" name="Group 37"/>
          <p:cNvGrpSpPr/>
          <p:nvPr userDrawn="1"/>
        </p:nvGrpSpPr>
        <p:grpSpPr>
          <a:xfrm>
            <a:off x="5333468" y="6159091"/>
            <a:ext cx="1525064" cy="546100"/>
            <a:chOff x="5333468" y="6070600"/>
            <a:chExt cx="1525064" cy="546100"/>
          </a:xfrm>
        </p:grpSpPr>
        <p:sp>
          <p:nvSpPr>
            <p:cNvPr id="26" name="Freeform 25">
              <a:hlinkClick r:id="" action="ppaction://hlinkshowjump?jump=nextslide"/>
            </p:cNvPr>
            <p:cNvSpPr/>
            <p:nvPr userDrawn="1"/>
          </p:nvSpPr>
          <p:spPr>
            <a:xfrm>
              <a:off x="5333468" y="6070600"/>
              <a:ext cx="458430" cy="546100"/>
            </a:xfrm>
            <a:custGeom>
              <a:avLst/>
              <a:gdLst>
                <a:gd name="connsiteX0" fmla="*/ 345599 w 543719"/>
                <a:gd name="connsiteY0" fmla="*/ 0 h 647700"/>
                <a:gd name="connsiteX1" fmla="*/ 543719 w 543719"/>
                <a:gd name="connsiteY1" fmla="*/ 0 h 647700"/>
                <a:gd name="connsiteX2" fmla="*/ 364332 w 543719"/>
                <a:gd name="connsiteY2" fmla="*/ 179387 h 647700"/>
                <a:gd name="connsiteX3" fmla="*/ 364332 w 543719"/>
                <a:gd name="connsiteY3" fmla="*/ 468313 h 647700"/>
                <a:gd name="connsiteX4" fmla="*/ 543719 w 543719"/>
                <a:gd name="connsiteY4" fmla="*/ 647700 h 647700"/>
                <a:gd name="connsiteX5" fmla="*/ 345599 w 543719"/>
                <a:gd name="connsiteY5" fmla="*/ 647700 h 647700"/>
                <a:gd name="connsiteX6" fmla="*/ 218753 w 543719"/>
                <a:gd name="connsiteY6" fmla="*/ 595159 h 647700"/>
                <a:gd name="connsiteX7" fmla="*/ 185994 w 543719"/>
                <a:gd name="connsiteY7" fmla="*/ 546571 h 647700"/>
                <a:gd name="connsiteX8" fmla="*/ 165827 w 543719"/>
                <a:gd name="connsiteY8" fmla="*/ 542499 h 647700"/>
                <a:gd name="connsiteX9" fmla="*/ 88489 w 543719"/>
                <a:gd name="connsiteY9" fmla="*/ 425824 h 647700"/>
                <a:gd name="connsiteX10" fmla="*/ 88489 w 543719"/>
                <a:gd name="connsiteY10" fmla="*/ 415056 h 647700"/>
                <a:gd name="connsiteX11" fmla="*/ 64351 w 543719"/>
                <a:gd name="connsiteY11" fmla="*/ 412677 h 647700"/>
                <a:gd name="connsiteX12" fmla="*/ 0 w 543719"/>
                <a:gd name="connsiteY12" fmla="*/ 365277 h 647700"/>
                <a:gd name="connsiteX13" fmla="*/ 0 w 543719"/>
                <a:gd name="connsiteY13" fmla="*/ 282423 h 647700"/>
                <a:gd name="connsiteX14" fmla="*/ 64351 w 543719"/>
                <a:gd name="connsiteY14" fmla="*/ 235024 h 647700"/>
                <a:gd name="connsiteX15" fmla="*/ 88489 w 543719"/>
                <a:gd name="connsiteY15" fmla="*/ 232644 h 647700"/>
                <a:gd name="connsiteX16" fmla="*/ 88489 w 543719"/>
                <a:gd name="connsiteY16" fmla="*/ 221876 h 647700"/>
                <a:gd name="connsiteX17" fmla="*/ 165827 w 543719"/>
                <a:gd name="connsiteY17" fmla="*/ 105201 h 647700"/>
                <a:gd name="connsiteX18" fmla="*/ 185994 w 543719"/>
                <a:gd name="connsiteY18" fmla="*/ 101129 h 647700"/>
                <a:gd name="connsiteX19" fmla="*/ 218753 w 543719"/>
                <a:gd name="connsiteY19" fmla="*/ 52541 h 647700"/>
                <a:gd name="connsiteX20" fmla="*/ 345599 w 543719"/>
                <a:gd name="connsiteY20" fmla="*/ 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543719" h="647700">
                  <a:moveTo>
                    <a:pt x="345599" y="0"/>
                  </a:moveTo>
                  <a:lnTo>
                    <a:pt x="543719" y="0"/>
                  </a:lnTo>
                  <a:cubicBezTo>
                    <a:pt x="444646" y="0"/>
                    <a:pt x="364332" y="80314"/>
                    <a:pt x="364332" y="179387"/>
                  </a:cubicBezTo>
                  <a:lnTo>
                    <a:pt x="364332" y="468313"/>
                  </a:lnTo>
                  <a:cubicBezTo>
                    <a:pt x="364332" y="567386"/>
                    <a:pt x="444646" y="647700"/>
                    <a:pt x="543719" y="647700"/>
                  </a:cubicBezTo>
                  <a:lnTo>
                    <a:pt x="345599" y="647700"/>
                  </a:lnTo>
                  <a:cubicBezTo>
                    <a:pt x="296063" y="647700"/>
                    <a:pt x="251216" y="627622"/>
                    <a:pt x="218753" y="595159"/>
                  </a:cubicBezTo>
                  <a:lnTo>
                    <a:pt x="185994" y="546571"/>
                  </a:lnTo>
                  <a:lnTo>
                    <a:pt x="165827" y="542499"/>
                  </a:lnTo>
                  <a:cubicBezTo>
                    <a:pt x="120379" y="523277"/>
                    <a:pt x="88489" y="478275"/>
                    <a:pt x="88489" y="425824"/>
                  </a:cubicBezTo>
                  <a:lnTo>
                    <a:pt x="88489" y="415056"/>
                  </a:lnTo>
                  <a:lnTo>
                    <a:pt x="64351" y="412677"/>
                  </a:lnTo>
                  <a:cubicBezTo>
                    <a:pt x="26535" y="404867"/>
                    <a:pt x="0" y="386585"/>
                    <a:pt x="0" y="365277"/>
                  </a:cubicBezTo>
                  <a:lnTo>
                    <a:pt x="0" y="282423"/>
                  </a:lnTo>
                  <a:cubicBezTo>
                    <a:pt x="0" y="261115"/>
                    <a:pt x="26535" y="242833"/>
                    <a:pt x="64351" y="235024"/>
                  </a:cubicBezTo>
                  <a:lnTo>
                    <a:pt x="88489" y="232644"/>
                  </a:lnTo>
                  <a:lnTo>
                    <a:pt x="88489" y="221876"/>
                  </a:lnTo>
                  <a:cubicBezTo>
                    <a:pt x="88489" y="169425"/>
                    <a:pt x="120379" y="124423"/>
                    <a:pt x="165827" y="105201"/>
                  </a:cubicBezTo>
                  <a:lnTo>
                    <a:pt x="185994" y="101129"/>
                  </a:lnTo>
                  <a:lnTo>
                    <a:pt x="218753" y="52541"/>
                  </a:lnTo>
                  <a:cubicBezTo>
                    <a:pt x="251216" y="20078"/>
                    <a:pt x="296063" y="0"/>
                    <a:pt x="345599" y="0"/>
                  </a:cubicBezTo>
                  <a:close/>
                </a:path>
              </a:pathLst>
            </a:custGeom>
            <a:solidFill>
              <a:srgbClr val="A2B018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soft" dir="t"/>
            </a:scene3d>
            <a:sp3d prstMaterial="matte">
              <a:bevelT w="127000" h="381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72000" rIns="0" bIns="0" numCol="1" spcCol="0" rtlCol="1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 rtl="0"/>
              <a:endParaRPr lang="ar-JO" sz="2000" b="1" dirty="0">
                <a:solidFill>
                  <a:schemeClr val="tx1"/>
                </a:solidFill>
              </a:endParaRPr>
            </a:p>
          </p:txBody>
        </p:sp>
        <p:sp>
          <p:nvSpPr>
            <p:cNvPr id="28" name="Freeform 27">
              <a:hlinkClick r:id="" action="ppaction://hlinkshowjump?jump=nextslide"/>
            </p:cNvPr>
            <p:cNvSpPr/>
            <p:nvPr userDrawn="1"/>
          </p:nvSpPr>
          <p:spPr>
            <a:xfrm flipH="1">
              <a:off x="6400102" y="6070600"/>
              <a:ext cx="458430" cy="546100"/>
            </a:xfrm>
            <a:custGeom>
              <a:avLst/>
              <a:gdLst>
                <a:gd name="connsiteX0" fmla="*/ 345599 w 543719"/>
                <a:gd name="connsiteY0" fmla="*/ 0 h 647700"/>
                <a:gd name="connsiteX1" fmla="*/ 543719 w 543719"/>
                <a:gd name="connsiteY1" fmla="*/ 0 h 647700"/>
                <a:gd name="connsiteX2" fmla="*/ 364332 w 543719"/>
                <a:gd name="connsiteY2" fmla="*/ 179387 h 647700"/>
                <a:gd name="connsiteX3" fmla="*/ 364332 w 543719"/>
                <a:gd name="connsiteY3" fmla="*/ 468313 h 647700"/>
                <a:gd name="connsiteX4" fmla="*/ 543719 w 543719"/>
                <a:gd name="connsiteY4" fmla="*/ 647700 h 647700"/>
                <a:gd name="connsiteX5" fmla="*/ 345599 w 543719"/>
                <a:gd name="connsiteY5" fmla="*/ 647700 h 647700"/>
                <a:gd name="connsiteX6" fmla="*/ 218753 w 543719"/>
                <a:gd name="connsiteY6" fmla="*/ 595159 h 647700"/>
                <a:gd name="connsiteX7" fmla="*/ 185994 w 543719"/>
                <a:gd name="connsiteY7" fmla="*/ 546571 h 647700"/>
                <a:gd name="connsiteX8" fmla="*/ 165827 w 543719"/>
                <a:gd name="connsiteY8" fmla="*/ 542499 h 647700"/>
                <a:gd name="connsiteX9" fmla="*/ 88489 w 543719"/>
                <a:gd name="connsiteY9" fmla="*/ 425824 h 647700"/>
                <a:gd name="connsiteX10" fmla="*/ 88489 w 543719"/>
                <a:gd name="connsiteY10" fmla="*/ 415056 h 647700"/>
                <a:gd name="connsiteX11" fmla="*/ 64351 w 543719"/>
                <a:gd name="connsiteY11" fmla="*/ 412677 h 647700"/>
                <a:gd name="connsiteX12" fmla="*/ 0 w 543719"/>
                <a:gd name="connsiteY12" fmla="*/ 365277 h 647700"/>
                <a:gd name="connsiteX13" fmla="*/ 0 w 543719"/>
                <a:gd name="connsiteY13" fmla="*/ 282423 h 647700"/>
                <a:gd name="connsiteX14" fmla="*/ 64351 w 543719"/>
                <a:gd name="connsiteY14" fmla="*/ 235024 h 647700"/>
                <a:gd name="connsiteX15" fmla="*/ 88489 w 543719"/>
                <a:gd name="connsiteY15" fmla="*/ 232644 h 647700"/>
                <a:gd name="connsiteX16" fmla="*/ 88489 w 543719"/>
                <a:gd name="connsiteY16" fmla="*/ 221876 h 647700"/>
                <a:gd name="connsiteX17" fmla="*/ 165827 w 543719"/>
                <a:gd name="connsiteY17" fmla="*/ 105201 h 647700"/>
                <a:gd name="connsiteX18" fmla="*/ 185994 w 543719"/>
                <a:gd name="connsiteY18" fmla="*/ 101129 h 647700"/>
                <a:gd name="connsiteX19" fmla="*/ 218753 w 543719"/>
                <a:gd name="connsiteY19" fmla="*/ 52541 h 647700"/>
                <a:gd name="connsiteX20" fmla="*/ 345599 w 543719"/>
                <a:gd name="connsiteY20" fmla="*/ 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543719" h="647700">
                  <a:moveTo>
                    <a:pt x="345599" y="0"/>
                  </a:moveTo>
                  <a:lnTo>
                    <a:pt x="543719" y="0"/>
                  </a:lnTo>
                  <a:cubicBezTo>
                    <a:pt x="444646" y="0"/>
                    <a:pt x="364332" y="80314"/>
                    <a:pt x="364332" y="179387"/>
                  </a:cubicBezTo>
                  <a:lnTo>
                    <a:pt x="364332" y="468313"/>
                  </a:lnTo>
                  <a:cubicBezTo>
                    <a:pt x="364332" y="567386"/>
                    <a:pt x="444646" y="647700"/>
                    <a:pt x="543719" y="647700"/>
                  </a:cubicBezTo>
                  <a:lnTo>
                    <a:pt x="345599" y="647700"/>
                  </a:lnTo>
                  <a:cubicBezTo>
                    <a:pt x="296063" y="647700"/>
                    <a:pt x="251216" y="627622"/>
                    <a:pt x="218753" y="595159"/>
                  </a:cubicBezTo>
                  <a:lnTo>
                    <a:pt x="185994" y="546571"/>
                  </a:lnTo>
                  <a:lnTo>
                    <a:pt x="165827" y="542499"/>
                  </a:lnTo>
                  <a:cubicBezTo>
                    <a:pt x="120379" y="523277"/>
                    <a:pt x="88489" y="478275"/>
                    <a:pt x="88489" y="425824"/>
                  </a:cubicBezTo>
                  <a:lnTo>
                    <a:pt x="88489" y="415056"/>
                  </a:lnTo>
                  <a:lnTo>
                    <a:pt x="64351" y="412677"/>
                  </a:lnTo>
                  <a:cubicBezTo>
                    <a:pt x="26535" y="404867"/>
                    <a:pt x="0" y="386585"/>
                    <a:pt x="0" y="365277"/>
                  </a:cubicBezTo>
                  <a:lnTo>
                    <a:pt x="0" y="282423"/>
                  </a:lnTo>
                  <a:cubicBezTo>
                    <a:pt x="0" y="261115"/>
                    <a:pt x="26535" y="242833"/>
                    <a:pt x="64351" y="235024"/>
                  </a:cubicBezTo>
                  <a:lnTo>
                    <a:pt x="88489" y="232644"/>
                  </a:lnTo>
                  <a:lnTo>
                    <a:pt x="88489" y="221876"/>
                  </a:lnTo>
                  <a:cubicBezTo>
                    <a:pt x="88489" y="169425"/>
                    <a:pt x="120379" y="124423"/>
                    <a:pt x="165827" y="105201"/>
                  </a:cubicBezTo>
                  <a:lnTo>
                    <a:pt x="185994" y="101129"/>
                  </a:lnTo>
                  <a:lnTo>
                    <a:pt x="218753" y="52541"/>
                  </a:lnTo>
                  <a:cubicBezTo>
                    <a:pt x="251216" y="20078"/>
                    <a:pt x="296063" y="0"/>
                    <a:pt x="345599" y="0"/>
                  </a:cubicBezTo>
                  <a:close/>
                </a:path>
              </a:pathLst>
            </a:custGeom>
            <a:solidFill>
              <a:srgbClr val="A2B018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soft" dir="t"/>
            </a:scene3d>
            <a:sp3d prstMaterial="matte">
              <a:bevelT w="127000" h="381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72000" rIns="0" bIns="0" numCol="1" spcCol="0" rtlCol="1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 rtl="0"/>
              <a:endParaRPr lang="ar-JO" sz="2000" b="1" dirty="0">
                <a:solidFill>
                  <a:schemeClr val="tx1"/>
                </a:solidFill>
              </a:endParaRPr>
            </a:p>
          </p:txBody>
        </p:sp>
        <p:sp>
          <p:nvSpPr>
            <p:cNvPr id="30" name="Rounded Rectangle 29">
              <a:hlinkClick r:id="" action="ppaction://hlinkshowjump?jump=nextslide"/>
            </p:cNvPr>
            <p:cNvSpPr/>
            <p:nvPr userDrawn="1"/>
          </p:nvSpPr>
          <p:spPr>
            <a:xfrm>
              <a:off x="5638239" y="6070600"/>
              <a:ext cx="915521" cy="546100"/>
            </a:xfrm>
            <a:prstGeom prst="roundRect">
              <a:avLst>
                <a:gd name="adj" fmla="val 27696"/>
              </a:avLst>
            </a:prstGeom>
            <a:solidFill>
              <a:srgbClr val="FFC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soft" dir="t"/>
            </a:scene3d>
            <a:sp3d prstMaterial="matte">
              <a:bevelT w="127000" h="381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1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 rtl="0"/>
              <a:endParaRPr lang="ar-JO" sz="2000" b="1" dirty="0">
                <a:solidFill>
                  <a:schemeClr val="tx1"/>
                </a:solidFill>
              </a:endParaRPr>
            </a:p>
          </p:txBody>
        </p:sp>
      </p:grpSp>
      <p:pic>
        <p:nvPicPr>
          <p:cNvPr id="40" name="Picture 39">
            <a:hlinkClick r:id="" action="ppaction://hlinkshowjump?jump=nextslide"/>
          </p:cNvPr>
          <p:cNvPicPr>
            <a:picLocks noChangeAspect="1"/>
          </p:cNvPicPr>
          <p:nvPr userDrawn="1"/>
        </p:nvPicPr>
        <p:blipFill rotWithShape="1">
          <a:blip r:embed="rId5"/>
          <a:srcRect l="17451" t="16494" r="17451" b="22412"/>
          <a:stretch/>
        </p:blipFill>
        <p:spPr>
          <a:xfrm>
            <a:off x="5746749" y="6282588"/>
            <a:ext cx="698502" cy="327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36897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ar-JO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JO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273F42-BB42-4D35-81E6-7D77493D0BF4}" type="datetimeFigureOut">
              <a:rPr lang="ar-JO" smtClean="0"/>
              <a:t>16/10/1446</a:t>
            </a:fld>
            <a:endParaRPr lang="ar-J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J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E51754-6C5C-4BC4-A820-ED734F420EA1}" type="slidenum">
              <a:rPr lang="ar-JO" smtClean="0"/>
              <a:t>‹#›</a:t>
            </a:fld>
            <a:endParaRPr lang="ar-JO"/>
          </a:p>
        </p:txBody>
      </p:sp>
    </p:spTree>
    <p:extLst>
      <p:ext uri="{BB962C8B-B14F-4D97-AF65-F5344CB8AC3E}">
        <p14:creationId xmlns:p14="http://schemas.microsoft.com/office/powerpoint/2010/main" val="3663725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ar-JO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JO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273F42-BB42-4D35-81E6-7D77493D0BF4}" type="datetimeFigureOut">
              <a:rPr lang="ar-JO" smtClean="0"/>
              <a:t>16/10/1446</a:t>
            </a:fld>
            <a:endParaRPr lang="ar-J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J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E51754-6C5C-4BC4-A820-ED734F420EA1}" type="slidenum">
              <a:rPr lang="ar-JO" smtClean="0"/>
              <a:t>‹#›</a:t>
            </a:fld>
            <a:endParaRPr lang="ar-JO"/>
          </a:p>
        </p:txBody>
      </p:sp>
    </p:spTree>
    <p:extLst>
      <p:ext uri="{BB962C8B-B14F-4D97-AF65-F5344CB8AC3E}">
        <p14:creationId xmlns:p14="http://schemas.microsoft.com/office/powerpoint/2010/main" val="32140715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lgGrid">
          <a:fgClr>
            <a:schemeClr val="accent4">
              <a:lumMod val="40000"/>
              <a:lumOff val="60000"/>
            </a:schemeClr>
          </a:fgClr>
          <a:bgClr>
            <a:srgbClr val="FFFAEB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en-US"/>
              <a:t>Click to edit Master title style</a:t>
            </a:r>
            <a:endParaRPr lang="ar-JO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J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273F42-BB42-4D35-81E6-7D77493D0BF4}" type="datetimeFigureOut">
              <a:rPr lang="ar-JO" smtClean="0"/>
              <a:t>16/10/1446</a:t>
            </a:fld>
            <a:endParaRPr lang="ar-J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J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E51754-6C5C-4BC4-A820-ED734F420EA1}" type="slidenum">
              <a:rPr lang="ar-JO" smtClean="0"/>
              <a:t>‹#›</a:t>
            </a:fld>
            <a:endParaRPr lang="ar-JO"/>
          </a:p>
        </p:txBody>
      </p:sp>
    </p:spTree>
    <p:extLst>
      <p:ext uri="{BB962C8B-B14F-4D97-AF65-F5344CB8AC3E}">
        <p14:creationId xmlns:p14="http://schemas.microsoft.com/office/powerpoint/2010/main" val="6627712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JO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5EDBDDB1-16F1-3AB9-3C1F-18BCCE4218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  <a:endParaRPr lang="ar-JO"/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98A169A7-ACD2-DD35-AC1D-259686DB57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JO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F32C904A-7D77-FD64-253F-6DA0892ED1A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7488D8-EB0E-423F-81C1-0F7BC0B04D81}" type="datetimeFigureOut">
              <a:rPr lang="ar-JO" smtClean="0"/>
              <a:t>16/10/1446</a:t>
            </a:fld>
            <a:endParaRPr lang="ar-JO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02ED0721-47E3-D00E-EA35-13F772CDB2C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JO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76F756B4-842E-0AE3-3F42-214812D5E3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51D081-0B4F-410B-BD58-E9CBF16D179D}" type="slidenum">
              <a:rPr lang="ar-JO" smtClean="0"/>
              <a:t>‹#›</a:t>
            </a:fld>
            <a:endParaRPr lang="ar-JO"/>
          </a:p>
        </p:txBody>
      </p:sp>
    </p:spTree>
    <p:extLst>
      <p:ext uri="{BB962C8B-B14F-4D97-AF65-F5344CB8AC3E}">
        <p14:creationId xmlns:p14="http://schemas.microsoft.com/office/powerpoint/2010/main" val="7736544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JO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lideszone.net/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jpeg"/><Relationship Id="rId5" Type="http://schemas.openxmlformats.org/officeDocument/2006/relationships/hyperlink" Target="https://www.buymeacoffee.com/islamicpowerpoint" TargetMode="External"/><Relationship Id="rId4" Type="http://schemas.openxmlformats.org/officeDocument/2006/relationships/hyperlink" Target="https://www.youtube.com/@IslamicPowerPoint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.wav"/></Relationships>
</file>

<file path=ppt/slides/_rels/slide10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55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66.png"/><Relationship Id="rId12" Type="http://schemas.openxmlformats.org/officeDocument/2006/relationships/image" Target="../media/image5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3.wav"/><Relationship Id="rId11" Type="http://schemas.openxmlformats.org/officeDocument/2006/relationships/image" Target="../media/image53.png"/><Relationship Id="rId5" Type="http://schemas.openxmlformats.org/officeDocument/2006/relationships/audio" Target="../media/audio2.wav"/><Relationship Id="rId15" Type="http://schemas.openxmlformats.org/officeDocument/2006/relationships/audio" Target="../media/audio1.wav"/><Relationship Id="rId10" Type="http://schemas.openxmlformats.org/officeDocument/2006/relationships/image" Target="../media/image2.png"/><Relationship Id="rId4" Type="http://schemas.openxmlformats.org/officeDocument/2006/relationships/audio" Target="../media/audio1.wav"/><Relationship Id="rId9" Type="http://schemas.openxmlformats.org/officeDocument/2006/relationships/slide" Target="slide3.xml"/><Relationship Id="rId14" Type="http://schemas.openxmlformats.org/officeDocument/2006/relationships/image" Target="../media/image56.pn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" Target="slide3.xml"/><Relationship Id="rId1" Type="http://schemas.openxmlformats.org/officeDocument/2006/relationships/slideLayout" Target="../slideLayouts/slideLayout6.xml"/></Relationships>
</file>

<file path=ppt/slides/_rels/slide10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55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67.png"/><Relationship Id="rId12" Type="http://schemas.openxmlformats.org/officeDocument/2006/relationships/image" Target="../media/image5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3.wav"/><Relationship Id="rId11" Type="http://schemas.openxmlformats.org/officeDocument/2006/relationships/image" Target="../media/image53.png"/><Relationship Id="rId5" Type="http://schemas.openxmlformats.org/officeDocument/2006/relationships/audio" Target="../media/audio2.wav"/><Relationship Id="rId15" Type="http://schemas.openxmlformats.org/officeDocument/2006/relationships/audio" Target="../media/audio1.wav"/><Relationship Id="rId10" Type="http://schemas.openxmlformats.org/officeDocument/2006/relationships/image" Target="../media/image2.png"/><Relationship Id="rId4" Type="http://schemas.openxmlformats.org/officeDocument/2006/relationships/audio" Target="../media/audio1.wav"/><Relationship Id="rId9" Type="http://schemas.openxmlformats.org/officeDocument/2006/relationships/slide" Target="slide3.xml"/><Relationship Id="rId14" Type="http://schemas.openxmlformats.org/officeDocument/2006/relationships/image" Target="../media/image56.pn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" Target="slide3.xml"/><Relationship Id="rId1" Type="http://schemas.openxmlformats.org/officeDocument/2006/relationships/slideLayout" Target="../slideLayouts/slideLayout6.xml"/></Relationships>
</file>

<file path=ppt/slides/_rels/slide10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55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68.png"/><Relationship Id="rId12" Type="http://schemas.openxmlformats.org/officeDocument/2006/relationships/image" Target="../media/image5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3.wav"/><Relationship Id="rId11" Type="http://schemas.openxmlformats.org/officeDocument/2006/relationships/image" Target="../media/image53.png"/><Relationship Id="rId5" Type="http://schemas.openxmlformats.org/officeDocument/2006/relationships/audio" Target="../media/audio2.wav"/><Relationship Id="rId15" Type="http://schemas.openxmlformats.org/officeDocument/2006/relationships/audio" Target="../media/audio1.wav"/><Relationship Id="rId10" Type="http://schemas.openxmlformats.org/officeDocument/2006/relationships/image" Target="../media/image2.png"/><Relationship Id="rId4" Type="http://schemas.openxmlformats.org/officeDocument/2006/relationships/audio" Target="../media/audio1.wav"/><Relationship Id="rId9" Type="http://schemas.openxmlformats.org/officeDocument/2006/relationships/slide" Target="slide3.xml"/><Relationship Id="rId14" Type="http://schemas.openxmlformats.org/officeDocument/2006/relationships/image" Target="../media/image56.pn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" Target="slide3.xml"/><Relationship Id="rId1" Type="http://schemas.openxmlformats.org/officeDocument/2006/relationships/slideLayout" Target="../slideLayouts/slideLayout6.xml"/></Relationships>
</file>

<file path=ppt/slides/_rels/slide10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55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69.png"/><Relationship Id="rId12" Type="http://schemas.openxmlformats.org/officeDocument/2006/relationships/image" Target="../media/image5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3.wav"/><Relationship Id="rId11" Type="http://schemas.openxmlformats.org/officeDocument/2006/relationships/image" Target="../media/image53.png"/><Relationship Id="rId5" Type="http://schemas.openxmlformats.org/officeDocument/2006/relationships/audio" Target="../media/audio2.wav"/><Relationship Id="rId15" Type="http://schemas.openxmlformats.org/officeDocument/2006/relationships/audio" Target="../media/audio1.wav"/><Relationship Id="rId10" Type="http://schemas.openxmlformats.org/officeDocument/2006/relationships/image" Target="../media/image2.png"/><Relationship Id="rId4" Type="http://schemas.openxmlformats.org/officeDocument/2006/relationships/audio" Target="../media/audio1.wav"/><Relationship Id="rId9" Type="http://schemas.openxmlformats.org/officeDocument/2006/relationships/slide" Target="slide3.xml"/><Relationship Id="rId14" Type="http://schemas.openxmlformats.org/officeDocument/2006/relationships/image" Target="../media/image56.png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" Target="slide3.xml"/><Relationship Id="rId1" Type="http://schemas.openxmlformats.org/officeDocument/2006/relationships/slideLayout" Target="../slideLayouts/slideLayout6.xml"/></Relationships>
</file>

<file path=ppt/slides/_rels/slide10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55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70.png"/><Relationship Id="rId12" Type="http://schemas.openxmlformats.org/officeDocument/2006/relationships/image" Target="../media/image5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3.wav"/><Relationship Id="rId11" Type="http://schemas.openxmlformats.org/officeDocument/2006/relationships/image" Target="../media/image53.png"/><Relationship Id="rId5" Type="http://schemas.openxmlformats.org/officeDocument/2006/relationships/audio" Target="../media/audio2.wav"/><Relationship Id="rId15" Type="http://schemas.openxmlformats.org/officeDocument/2006/relationships/audio" Target="../media/audio1.wav"/><Relationship Id="rId10" Type="http://schemas.openxmlformats.org/officeDocument/2006/relationships/image" Target="../media/image2.png"/><Relationship Id="rId4" Type="http://schemas.openxmlformats.org/officeDocument/2006/relationships/audio" Target="../media/audio1.wav"/><Relationship Id="rId9" Type="http://schemas.openxmlformats.org/officeDocument/2006/relationships/slide" Target="slide3.xml"/><Relationship Id="rId14" Type="http://schemas.openxmlformats.org/officeDocument/2006/relationships/image" Target="../media/image56.png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" Target="slide3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" Target="slide3.xml"/><Relationship Id="rId1" Type="http://schemas.openxmlformats.org/officeDocument/2006/relationships/slideLayout" Target="../slideLayouts/slideLayout6.xml"/></Relationships>
</file>

<file path=ppt/slides/_rels/slide1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55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71.png"/><Relationship Id="rId12" Type="http://schemas.openxmlformats.org/officeDocument/2006/relationships/image" Target="../media/image5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3.wav"/><Relationship Id="rId11" Type="http://schemas.openxmlformats.org/officeDocument/2006/relationships/image" Target="../media/image53.png"/><Relationship Id="rId5" Type="http://schemas.openxmlformats.org/officeDocument/2006/relationships/audio" Target="../media/audio2.wav"/><Relationship Id="rId15" Type="http://schemas.openxmlformats.org/officeDocument/2006/relationships/audio" Target="../media/audio1.wav"/><Relationship Id="rId10" Type="http://schemas.openxmlformats.org/officeDocument/2006/relationships/image" Target="../media/image2.png"/><Relationship Id="rId4" Type="http://schemas.openxmlformats.org/officeDocument/2006/relationships/audio" Target="../media/audio1.wav"/><Relationship Id="rId9" Type="http://schemas.openxmlformats.org/officeDocument/2006/relationships/slide" Target="slide3.xml"/><Relationship Id="rId14" Type="http://schemas.openxmlformats.org/officeDocument/2006/relationships/image" Target="../media/image56.png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" Target="slide3.xml"/><Relationship Id="rId1" Type="http://schemas.openxmlformats.org/officeDocument/2006/relationships/slideLayout" Target="../slideLayouts/slideLayout6.xml"/></Relationships>
</file>

<file path=ppt/slides/_rels/slide1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55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72.png"/><Relationship Id="rId12" Type="http://schemas.openxmlformats.org/officeDocument/2006/relationships/image" Target="../media/image5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3.wav"/><Relationship Id="rId11" Type="http://schemas.openxmlformats.org/officeDocument/2006/relationships/image" Target="../media/image53.png"/><Relationship Id="rId5" Type="http://schemas.openxmlformats.org/officeDocument/2006/relationships/audio" Target="../media/audio2.wav"/><Relationship Id="rId15" Type="http://schemas.openxmlformats.org/officeDocument/2006/relationships/audio" Target="../media/audio1.wav"/><Relationship Id="rId10" Type="http://schemas.openxmlformats.org/officeDocument/2006/relationships/image" Target="../media/image2.png"/><Relationship Id="rId4" Type="http://schemas.openxmlformats.org/officeDocument/2006/relationships/audio" Target="../media/audio1.wav"/><Relationship Id="rId9" Type="http://schemas.openxmlformats.org/officeDocument/2006/relationships/slide" Target="slide3.xml"/><Relationship Id="rId14" Type="http://schemas.openxmlformats.org/officeDocument/2006/relationships/image" Target="../media/image56.png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" Target="slide3.xml"/><Relationship Id="rId1" Type="http://schemas.openxmlformats.org/officeDocument/2006/relationships/slideLayout" Target="../slideLayouts/slideLayout6.xml"/></Relationships>
</file>

<file path=ppt/slides/_rels/slide1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55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73.png"/><Relationship Id="rId12" Type="http://schemas.openxmlformats.org/officeDocument/2006/relationships/image" Target="../media/image5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3.wav"/><Relationship Id="rId11" Type="http://schemas.openxmlformats.org/officeDocument/2006/relationships/image" Target="../media/image53.png"/><Relationship Id="rId5" Type="http://schemas.openxmlformats.org/officeDocument/2006/relationships/audio" Target="../media/audio2.wav"/><Relationship Id="rId15" Type="http://schemas.openxmlformats.org/officeDocument/2006/relationships/audio" Target="../media/audio1.wav"/><Relationship Id="rId10" Type="http://schemas.openxmlformats.org/officeDocument/2006/relationships/image" Target="../media/image2.png"/><Relationship Id="rId4" Type="http://schemas.openxmlformats.org/officeDocument/2006/relationships/audio" Target="../media/audio1.wav"/><Relationship Id="rId9" Type="http://schemas.openxmlformats.org/officeDocument/2006/relationships/slide" Target="slide3.xml"/><Relationship Id="rId14" Type="http://schemas.openxmlformats.org/officeDocument/2006/relationships/image" Target="../media/image56.png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" Target="slide3.xml"/><Relationship Id="rId1" Type="http://schemas.openxmlformats.org/officeDocument/2006/relationships/slideLayout" Target="../slideLayouts/slideLayout6.xml"/></Relationships>
</file>

<file path=ppt/slides/_rels/slide1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55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74.png"/><Relationship Id="rId12" Type="http://schemas.openxmlformats.org/officeDocument/2006/relationships/image" Target="../media/image5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3.wav"/><Relationship Id="rId11" Type="http://schemas.openxmlformats.org/officeDocument/2006/relationships/image" Target="../media/image53.png"/><Relationship Id="rId5" Type="http://schemas.openxmlformats.org/officeDocument/2006/relationships/audio" Target="../media/audio2.wav"/><Relationship Id="rId15" Type="http://schemas.openxmlformats.org/officeDocument/2006/relationships/audio" Target="../media/audio1.wav"/><Relationship Id="rId10" Type="http://schemas.openxmlformats.org/officeDocument/2006/relationships/image" Target="../media/image2.png"/><Relationship Id="rId4" Type="http://schemas.openxmlformats.org/officeDocument/2006/relationships/audio" Target="../media/audio1.wav"/><Relationship Id="rId9" Type="http://schemas.openxmlformats.org/officeDocument/2006/relationships/slide" Target="slide3.xml"/><Relationship Id="rId14" Type="http://schemas.openxmlformats.org/officeDocument/2006/relationships/image" Target="../media/image56.png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" Target="slide3.xml"/><Relationship Id="rId1" Type="http://schemas.openxmlformats.org/officeDocument/2006/relationships/slideLayout" Target="../slideLayouts/slideLayout6.xml"/></Relationships>
</file>

<file path=ppt/slides/_rels/slide1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55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75.png"/><Relationship Id="rId12" Type="http://schemas.openxmlformats.org/officeDocument/2006/relationships/image" Target="../media/image5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3.wav"/><Relationship Id="rId11" Type="http://schemas.openxmlformats.org/officeDocument/2006/relationships/image" Target="../media/image53.png"/><Relationship Id="rId5" Type="http://schemas.openxmlformats.org/officeDocument/2006/relationships/audio" Target="../media/audio2.wav"/><Relationship Id="rId15" Type="http://schemas.openxmlformats.org/officeDocument/2006/relationships/audio" Target="../media/audio1.wav"/><Relationship Id="rId10" Type="http://schemas.openxmlformats.org/officeDocument/2006/relationships/image" Target="../media/image2.png"/><Relationship Id="rId4" Type="http://schemas.openxmlformats.org/officeDocument/2006/relationships/audio" Target="../media/audio1.wav"/><Relationship Id="rId9" Type="http://schemas.openxmlformats.org/officeDocument/2006/relationships/slide" Target="slide3.xml"/><Relationship Id="rId14" Type="http://schemas.openxmlformats.org/officeDocument/2006/relationships/image" Target="../media/image56.png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" Target="slide3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.wav"/></Relationships>
</file>

<file path=ppt/slides/_rels/slide1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55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76.png"/><Relationship Id="rId12" Type="http://schemas.openxmlformats.org/officeDocument/2006/relationships/image" Target="../media/image5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3.wav"/><Relationship Id="rId11" Type="http://schemas.openxmlformats.org/officeDocument/2006/relationships/image" Target="../media/image53.png"/><Relationship Id="rId5" Type="http://schemas.openxmlformats.org/officeDocument/2006/relationships/audio" Target="../media/audio2.wav"/><Relationship Id="rId15" Type="http://schemas.openxmlformats.org/officeDocument/2006/relationships/audio" Target="../media/audio1.wav"/><Relationship Id="rId10" Type="http://schemas.openxmlformats.org/officeDocument/2006/relationships/image" Target="../media/image2.png"/><Relationship Id="rId4" Type="http://schemas.openxmlformats.org/officeDocument/2006/relationships/audio" Target="../media/audio1.wav"/><Relationship Id="rId9" Type="http://schemas.openxmlformats.org/officeDocument/2006/relationships/slide" Target="slide3.xml"/><Relationship Id="rId14" Type="http://schemas.openxmlformats.org/officeDocument/2006/relationships/image" Target="../media/image56.png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" Target="slide3.xml"/><Relationship Id="rId1" Type="http://schemas.openxmlformats.org/officeDocument/2006/relationships/slideLayout" Target="../slideLayouts/slideLayout6.xml"/></Relationships>
</file>

<file path=ppt/slides/_rels/slide1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55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77.png"/><Relationship Id="rId12" Type="http://schemas.openxmlformats.org/officeDocument/2006/relationships/image" Target="../media/image5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3.wav"/><Relationship Id="rId11" Type="http://schemas.openxmlformats.org/officeDocument/2006/relationships/image" Target="../media/image53.png"/><Relationship Id="rId5" Type="http://schemas.openxmlformats.org/officeDocument/2006/relationships/audio" Target="../media/audio2.wav"/><Relationship Id="rId15" Type="http://schemas.openxmlformats.org/officeDocument/2006/relationships/audio" Target="../media/audio1.wav"/><Relationship Id="rId10" Type="http://schemas.openxmlformats.org/officeDocument/2006/relationships/image" Target="../media/image2.png"/><Relationship Id="rId4" Type="http://schemas.openxmlformats.org/officeDocument/2006/relationships/audio" Target="../media/audio1.wav"/><Relationship Id="rId9" Type="http://schemas.openxmlformats.org/officeDocument/2006/relationships/slide" Target="slide3.xml"/><Relationship Id="rId14" Type="http://schemas.openxmlformats.org/officeDocument/2006/relationships/image" Target="../media/image56.png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" Target="slide3.xml"/><Relationship Id="rId1" Type="http://schemas.openxmlformats.org/officeDocument/2006/relationships/slideLayout" Target="../slideLayouts/slideLayout6.xml"/></Relationships>
</file>

<file path=ppt/slides/_rels/slide1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55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78.png"/><Relationship Id="rId12" Type="http://schemas.openxmlformats.org/officeDocument/2006/relationships/image" Target="../media/image5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3.wav"/><Relationship Id="rId11" Type="http://schemas.openxmlformats.org/officeDocument/2006/relationships/image" Target="../media/image53.png"/><Relationship Id="rId5" Type="http://schemas.openxmlformats.org/officeDocument/2006/relationships/audio" Target="../media/audio2.wav"/><Relationship Id="rId15" Type="http://schemas.openxmlformats.org/officeDocument/2006/relationships/audio" Target="../media/audio1.wav"/><Relationship Id="rId10" Type="http://schemas.openxmlformats.org/officeDocument/2006/relationships/image" Target="../media/image2.png"/><Relationship Id="rId4" Type="http://schemas.openxmlformats.org/officeDocument/2006/relationships/audio" Target="../media/audio1.wav"/><Relationship Id="rId9" Type="http://schemas.openxmlformats.org/officeDocument/2006/relationships/slide" Target="slide3.xml"/><Relationship Id="rId14" Type="http://schemas.openxmlformats.org/officeDocument/2006/relationships/image" Target="../media/image56.png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" Target="slide3.xml"/><Relationship Id="rId1" Type="http://schemas.openxmlformats.org/officeDocument/2006/relationships/slideLayout" Target="../slideLayouts/slideLayout6.xml"/></Relationships>
</file>

<file path=ppt/slides/_rels/slide1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55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79.png"/><Relationship Id="rId12" Type="http://schemas.openxmlformats.org/officeDocument/2006/relationships/image" Target="../media/image5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3.wav"/><Relationship Id="rId11" Type="http://schemas.openxmlformats.org/officeDocument/2006/relationships/image" Target="../media/image53.png"/><Relationship Id="rId5" Type="http://schemas.openxmlformats.org/officeDocument/2006/relationships/audio" Target="../media/audio2.wav"/><Relationship Id="rId15" Type="http://schemas.openxmlformats.org/officeDocument/2006/relationships/audio" Target="../media/audio1.wav"/><Relationship Id="rId10" Type="http://schemas.openxmlformats.org/officeDocument/2006/relationships/image" Target="../media/image2.png"/><Relationship Id="rId4" Type="http://schemas.openxmlformats.org/officeDocument/2006/relationships/audio" Target="../media/audio1.wav"/><Relationship Id="rId9" Type="http://schemas.openxmlformats.org/officeDocument/2006/relationships/slide" Target="slide3.xml"/><Relationship Id="rId14" Type="http://schemas.openxmlformats.org/officeDocument/2006/relationships/image" Target="../media/image56.png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" Target="slide3.xml"/><Relationship Id="rId1" Type="http://schemas.openxmlformats.org/officeDocument/2006/relationships/slideLayout" Target="../slideLayouts/slideLayout6.xml"/></Relationships>
</file>

<file path=ppt/slides/_rels/slide1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13" Type="http://schemas.openxmlformats.org/officeDocument/2006/relationships/image" Target="../media/image55.png"/><Relationship Id="rId3" Type="http://schemas.microsoft.com/office/2007/relationships/media" Target="../media/media2.wav"/><Relationship Id="rId7" Type="http://schemas.openxmlformats.org/officeDocument/2006/relationships/audio" Target="../media/audio2.wav"/><Relationship Id="rId12" Type="http://schemas.openxmlformats.org/officeDocument/2006/relationships/image" Target="../media/image53.png"/><Relationship Id="rId2" Type="http://schemas.openxmlformats.org/officeDocument/2006/relationships/audio" Target="../media/media1.mp3"/><Relationship Id="rId16" Type="http://schemas.openxmlformats.org/officeDocument/2006/relationships/audio" Target="../media/audio1.wav"/><Relationship Id="rId1" Type="http://schemas.microsoft.com/office/2007/relationships/media" Target="../media/media1.mp3"/><Relationship Id="rId6" Type="http://schemas.openxmlformats.org/officeDocument/2006/relationships/audio" Target="../media/audio1.wav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3.xml"/><Relationship Id="rId15" Type="http://schemas.openxmlformats.org/officeDocument/2006/relationships/image" Target="../media/image82.png"/><Relationship Id="rId10" Type="http://schemas.openxmlformats.org/officeDocument/2006/relationships/slide" Target="slide3.xml"/><Relationship Id="rId4" Type="http://schemas.openxmlformats.org/officeDocument/2006/relationships/audio" Target="../media/media2.wav"/><Relationship Id="rId9" Type="http://schemas.openxmlformats.org/officeDocument/2006/relationships/image" Target="../media/image52.png"/><Relationship Id="rId14" Type="http://schemas.openxmlformats.org/officeDocument/2006/relationships/image" Target="../media/image8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" Target="slide3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.wav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" Target="slide3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.wav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" Target="slide3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.wav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" Target="slide3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.wav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" Target="slide3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.wav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" Target="slide3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.wav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" Target="slide3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.wav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" Target="slide3.xml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.wav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" Target="slide3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.wav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" Target="slide3.xml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.wav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" Target="slide3.xml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.wav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" Target="slide3.xml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.wav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" Target="slide3.xml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.wav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" Target="slide3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1.png"/><Relationship Id="rId2" Type="http://schemas.openxmlformats.org/officeDocument/2006/relationships/slide" Target="slide5.xml"/><Relationship Id="rId1" Type="http://schemas.openxmlformats.org/officeDocument/2006/relationships/slideLayout" Target="../slideLayouts/slideLayout1.xml"/><Relationship Id="rId6" Type="http://schemas.openxmlformats.org/officeDocument/2006/relationships/slide" Target="slide77.xml"/><Relationship Id="rId5" Type="http://schemas.openxmlformats.org/officeDocument/2006/relationships/image" Target="../media/image10.png"/><Relationship Id="rId4" Type="http://schemas.openxmlformats.org/officeDocument/2006/relationships/slide" Target="slide4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slide" Target="slide3.xml"/><Relationship Id="rId4" Type="http://schemas.openxmlformats.org/officeDocument/2006/relationships/image" Target="../media/image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" Target="slide3.xml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.wav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" Target="slide3.xml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.wav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" Target="slide3.xml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.wav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" Target="slide3.xml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.wav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" Target="slide3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" Target="slide3.xml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.wav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" Target="slide3.xml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1.wav"/><Relationship Id="rId4" Type="http://schemas.microsoft.com/office/2007/relationships/hdphoto" Target="../media/hdphoto1.wdp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" Target="slide3.xml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.wav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" Target="slide3.xml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.wav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" Target="slide3.xml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.wav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" Target="slide3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.wav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.wav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" Target="slide3.xml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.wav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" Target="slide3.xml"/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.wav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" Target="slide3.xml"/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.wav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" Target="slide3.xml"/><Relationship Id="rId1" Type="http://schemas.openxmlformats.org/officeDocument/2006/relationships/slideLayout" Target="../slideLayouts/slideLayout6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.wav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" Target="slide3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" Target="slide3.xml"/><Relationship Id="rId1" Type="http://schemas.openxmlformats.org/officeDocument/2006/relationships/slideLayout" Target="../slideLayouts/slideLayout6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.wav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" Target="slide3.xml"/><Relationship Id="rId1" Type="http://schemas.openxmlformats.org/officeDocument/2006/relationships/slideLayout" Target="../slideLayouts/slideLayout6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.wav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" Target="slide3.xml"/><Relationship Id="rId1" Type="http://schemas.openxmlformats.org/officeDocument/2006/relationships/slideLayout" Target="../slideLayouts/slideLayout6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.wav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" Target="slide3.xml"/><Relationship Id="rId1" Type="http://schemas.openxmlformats.org/officeDocument/2006/relationships/slideLayout" Target="../slideLayouts/slideLayout6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slide" Target="slide3.xml"/><Relationship Id="rId4" Type="http://schemas.openxmlformats.org/officeDocument/2006/relationships/image" Target="../media/image1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" Target="slide3.xml"/><Relationship Id="rId1" Type="http://schemas.openxmlformats.org/officeDocument/2006/relationships/slideLayout" Target="../slideLayouts/slideLayout6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0.png"/><Relationship Id="rId4" Type="http://schemas.openxmlformats.org/officeDocument/2006/relationships/image" Target="../media/image2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" Target="slide3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.wav"/></Relationships>
</file>

<file path=ppt/slides/_rels/slide8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55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51.png"/><Relationship Id="rId12" Type="http://schemas.openxmlformats.org/officeDocument/2006/relationships/image" Target="../media/image5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3.wav"/><Relationship Id="rId11" Type="http://schemas.openxmlformats.org/officeDocument/2006/relationships/image" Target="../media/image53.png"/><Relationship Id="rId5" Type="http://schemas.openxmlformats.org/officeDocument/2006/relationships/audio" Target="../media/audio2.wav"/><Relationship Id="rId15" Type="http://schemas.openxmlformats.org/officeDocument/2006/relationships/audio" Target="../media/audio1.wav"/><Relationship Id="rId10" Type="http://schemas.openxmlformats.org/officeDocument/2006/relationships/image" Target="../media/image2.png"/><Relationship Id="rId4" Type="http://schemas.openxmlformats.org/officeDocument/2006/relationships/audio" Target="../media/audio1.wav"/><Relationship Id="rId9" Type="http://schemas.openxmlformats.org/officeDocument/2006/relationships/slide" Target="slide3.xml"/><Relationship Id="rId14" Type="http://schemas.openxmlformats.org/officeDocument/2006/relationships/image" Target="../media/image56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" Target="slide3.xml"/><Relationship Id="rId1" Type="http://schemas.openxmlformats.org/officeDocument/2006/relationships/slideLayout" Target="../slideLayouts/slideLayout6.xml"/></Relationships>
</file>

<file path=ppt/slides/_rels/slide8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55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57.png"/><Relationship Id="rId12" Type="http://schemas.openxmlformats.org/officeDocument/2006/relationships/image" Target="../media/image5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3.wav"/><Relationship Id="rId11" Type="http://schemas.openxmlformats.org/officeDocument/2006/relationships/image" Target="../media/image53.png"/><Relationship Id="rId5" Type="http://schemas.openxmlformats.org/officeDocument/2006/relationships/audio" Target="../media/audio2.wav"/><Relationship Id="rId15" Type="http://schemas.openxmlformats.org/officeDocument/2006/relationships/audio" Target="../media/audio1.wav"/><Relationship Id="rId10" Type="http://schemas.openxmlformats.org/officeDocument/2006/relationships/image" Target="../media/image2.png"/><Relationship Id="rId4" Type="http://schemas.openxmlformats.org/officeDocument/2006/relationships/audio" Target="../media/audio1.wav"/><Relationship Id="rId9" Type="http://schemas.openxmlformats.org/officeDocument/2006/relationships/slide" Target="slide3.xml"/><Relationship Id="rId14" Type="http://schemas.openxmlformats.org/officeDocument/2006/relationships/image" Target="../media/image56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" Target="slide3.xml"/><Relationship Id="rId1" Type="http://schemas.openxmlformats.org/officeDocument/2006/relationships/slideLayout" Target="../slideLayouts/slideLayout6.xml"/></Relationships>
</file>

<file path=ppt/slides/_rels/slide8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55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58.png"/><Relationship Id="rId12" Type="http://schemas.openxmlformats.org/officeDocument/2006/relationships/image" Target="../media/image5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3.wav"/><Relationship Id="rId11" Type="http://schemas.openxmlformats.org/officeDocument/2006/relationships/image" Target="../media/image53.png"/><Relationship Id="rId5" Type="http://schemas.openxmlformats.org/officeDocument/2006/relationships/audio" Target="../media/audio2.wav"/><Relationship Id="rId15" Type="http://schemas.openxmlformats.org/officeDocument/2006/relationships/audio" Target="../media/audio1.wav"/><Relationship Id="rId10" Type="http://schemas.openxmlformats.org/officeDocument/2006/relationships/image" Target="../media/image2.png"/><Relationship Id="rId4" Type="http://schemas.openxmlformats.org/officeDocument/2006/relationships/audio" Target="../media/audio1.wav"/><Relationship Id="rId9" Type="http://schemas.openxmlformats.org/officeDocument/2006/relationships/slide" Target="slide3.xml"/><Relationship Id="rId14" Type="http://schemas.openxmlformats.org/officeDocument/2006/relationships/image" Target="../media/image56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" Target="slide3.xml"/><Relationship Id="rId1" Type="http://schemas.openxmlformats.org/officeDocument/2006/relationships/slideLayout" Target="../slideLayouts/slideLayout6.xml"/></Relationships>
</file>

<file path=ppt/slides/_rels/slide8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55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59.png"/><Relationship Id="rId12" Type="http://schemas.openxmlformats.org/officeDocument/2006/relationships/image" Target="../media/image5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3.wav"/><Relationship Id="rId11" Type="http://schemas.openxmlformats.org/officeDocument/2006/relationships/image" Target="../media/image53.png"/><Relationship Id="rId5" Type="http://schemas.openxmlformats.org/officeDocument/2006/relationships/audio" Target="../media/audio2.wav"/><Relationship Id="rId15" Type="http://schemas.openxmlformats.org/officeDocument/2006/relationships/audio" Target="../media/audio1.wav"/><Relationship Id="rId10" Type="http://schemas.openxmlformats.org/officeDocument/2006/relationships/image" Target="../media/image2.png"/><Relationship Id="rId4" Type="http://schemas.openxmlformats.org/officeDocument/2006/relationships/audio" Target="../media/audio1.wav"/><Relationship Id="rId9" Type="http://schemas.openxmlformats.org/officeDocument/2006/relationships/slide" Target="slide3.xml"/><Relationship Id="rId14" Type="http://schemas.openxmlformats.org/officeDocument/2006/relationships/image" Target="../media/image56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" Target="slide3.xml"/><Relationship Id="rId1" Type="http://schemas.openxmlformats.org/officeDocument/2006/relationships/slideLayout" Target="../slideLayouts/slideLayout6.xml"/></Relationships>
</file>

<file path=ppt/slides/_rels/slide8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55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60.png"/><Relationship Id="rId12" Type="http://schemas.openxmlformats.org/officeDocument/2006/relationships/image" Target="../media/image5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3.wav"/><Relationship Id="rId11" Type="http://schemas.openxmlformats.org/officeDocument/2006/relationships/image" Target="../media/image53.png"/><Relationship Id="rId5" Type="http://schemas.openxmlformats.org/officeDocument/2006/relationships/audio" Target="../media/audio2.wav"/><Relationship Id="rId15" Type="http://schemas.openxmlformats.org/officeDocument/2006/relationships/audio" Target="../media/audio1.wav"/><Relationship Id="rId10" Type="http://schemas.openxmlformats.org/officeDocument/2006/relationships/image" Target="../media/image2.png"/><Relationship Id="rId4" Type="http://schemas.openxmlformats.org/officeDocument/2006/relationships/audio" Target="../media/audio1.wav"/><Relationship Id="rId9" Type="http://schemas.openxmlformats.org/officeDocument/2006/relationships/slide" Target="slide3.xml"/><Relationship Id="rId14" Type="http://schemas.openxmlformats.org/officeDocument/2006/relationships/image" Target="../media/image56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" Target="slide3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" Target="slide3.xml"/><Relationship Id="rId1" Type="http://schemas.openxmlformats.org/officeDocument/2006/relationships/slideLayout" Target="../slideLayouts/slideLayout6.xml"/></Relationships>
</file>

<file path=ppt/slides/_rels/slide90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54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61.png"/><Relationship Id="rId12" Type="http://schemas.openxmlformats.org/officeDocument/2006/relationships/image" Target="../media/image53.png"/><Relationship Id="rId2" Type="http://schemas.openxmlformats.org/officeDocument/2006/relationships/audio" Target="../media/media1.mp3"/><Relationship Id="rId16" Type="http://schemas.openxmlformats.org/officeDocument/2006/relationships/audio" Target="../media/audio1.wav"/><Relationship Id="rId1" Type="http://schemas.microsoft.com/office/2007/relationships/media" Target="../media/media1.mp3"/><Relationship Id="rId6" Type="http://schemas.openxmlformats.org/officeDocument/2006/relationships/audio" Target="../media/audio3.wav"/><Relationship Id="rId11" Type="http://schemas.openxmlformats.org/officeDocument/2006/relationships/image" Target="../media/image2.png"/><Relationship Id="rId5" Type="http://schemas.openxmlformats.org/officeDocument/2006/relationships/audio" Target="../media/audio2.wav"/><Relationship Id="rId15" Type="http://schemas.openxmlformats.org/officeDocument/2006/relationships/image" Target="../media/image56.png"/><Relationship Id="rId10" Type="http://schemas.openxmlformats.org/officeDocument/2006/relationships/slide" Target="slide3.xml"/><Relationship Id="rId4" Type="http://schemas.openxmlformats.org/officeDocument/2006/relationships/audio" Target="../media/audio1.wav"/><Relationship Id="rId9" Type="http://schemas.openxmlformats.org/officeDocument/2006/relationships/image" Target="../media/image52.png"/><Relationship Id="rId14" Type="http://schemas.openxmlformats.org/officeDocument/2006/relationships/image" Target="../media/image55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" Target="slide3.xml"/><Relationship Id="rId1" Type="http://schemas.openxmlformats.org/officeDocument/2006/relationships/slideLayout" Target="../slideLayouts/slideLayout6.xml"/></Relationships>
</file>

<file path=ppt/slides/_rels/slide9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55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62.png"/><Relationship Id="rId12" Type="http://schemas.openxmlformats.org/officeDocument/2006/relationships/image" Target="../media/image5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3.wav"/><Relationship Id="rId11" Type="http://schemas.openxmlformats.org/officeDocument/2006/relationships/image" Target="../media/image53.png"/><Relationship Id="rId5" Type="http://schemas.openxmlformats.org/officeDocument/2006/relationships/audio" Target="../media/audio2.wav"/><Relationship Id="rId15" Type="http://schemas.openxmlformats.org/officeDocument/2006/relationships/audio" Target="../media/audio1.wav"/><Relationship Id="rId10" Type="http://schemas.openxmlformats.org/officeDocument/2006/relationships/image" Target="../media/image2.png"/><Relationship Id="rId4" Type="http://schemas.openxmlformats.org/officeDocument/2006/relationships/audio" Target="../media/audio1.wav"/><Relationship Id="rId9" Type="http://schemas.openxmlformats.org/officeDocument/2006/relationships/slide" Target="slide3.xml"/><Relationship Id="rId14" Type="http://schemas.openxmlformats.org/officeDocument/2006/relationships/image" Target="../media/image56.pn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" Target="slide3.xml"/><Relationship Id="rId1" Type="http://schemas.openxmlformats.org/officeDocument/2006/relationships/slideLayout" Target="../slideLayouts/slideLayout6.xml"/></Relationships>
</file>

<file path=ppt/slides/_rels/slide9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55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63.png"/><Relationship Id="rId12" Type="http://schemas.openxmlformats.org/officeDocument/2006/relationships/image" Target="../media/image5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3.wav"/><Relationship Id="rId11" Type="http://schemas.openxmlformats.org/officeDocument/2006/relationships/image" Target="../media/image53.png"/><Relationship Id="rId5" Type="http://schemas.openxmlformats.org/officeDocument/2006/relationships/audio" Target="../media/audio2.wav"/><Relationship Id="rId15" Type="http://schemas.openxmlformats.org/officeDocument/2006/relationships/audio" Target="../media/audio1.wav"/><Relationship Id="rId10" Type="http://schemas.openxmlformats.org/officeDocument/2006/relationships/image" Target="../media/image2.png"/><Relationship Id="rId4" Type="http://schemas.openxmlformats.org/officeDocument/2006/relationships/audio" Target="../media/audio1.wav"/><Relationship Id="rId9" Type="http://schemas.openxmlformats.org/officeDocument/2006/relationships/slide" Target="slide3.xml"/><Relationship Id="rId14" Type="http://schemas.openxmlformats.org/officeDocument/2006/relationships/image" Target="../media/image56.pn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" Target="slide3.xml"/><Relationship Id="rId1" Type="http://schemas.openxmlformats.org/officeDocument/2006/relationships/slideLayout" Target="../slideLayouts/slideLayout6.xml"/></Relationships>
</file>

<file path=ppt/slides/_rels/slide9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55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64.png"/><Relationship Id="rId12" Type="http://schemas.openxmlformats.org/officeDocument/2006/relationships/image" Target="../media/image5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3.wav"/><Relationship Id="rId11" Type="http://schemas.openxmlformats.org/officeDocument/2006/relationships/image" Target="../media/image53.png"/><Relationship Id="rId5" Type="http://schemas.openxmlformats.org/officeDocument/2006/relationships/audio" Target="../media/audio2.wav"/><Relationship Id="rId15" Type="http://schemas.openxmlformats.org/officeDocument/2006/relationships/audio" Target="../media/audio1.wav"/><Relationship Id="rId10" Type="http://schemas.openxmlformats.org/officeDocument/2006/relationships/image" Target="../media/image2.png"/><Relationship Id="rId4" Type="http://schemas.openxmlformats.org/officeDocument/2006/relationships/audio" Target="../media/audio1.wav"/><Relationship Id="rId9" Type="http://schemas.openxmlformats.org/officeDocument/2006/relationships/slide" Target="slide3.xml"/><Relationship Id="rId14" Type="http://schemas.openxmlformats.org/officeDocument/2006/relationships/image" Target="../media/image56.pn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" Target="slide3.xml"/><Relationship Id="rId1" Type="http://schemas.openxmlformats.org/officeDocument/2006/relationships/slideLayout" Target="../slideLayouts/slideLayout6.xml"/></Relationships>
</file>

<file path=ppt/slides/_rels/slide9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55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65.png"/><Relationship Id="rId12" Type="http://schemas.openxmlformats.org/officeDocument/2006/relationships/image" Target="../media/image5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3.wav"/><Relationship Id="rId11" Type="http://schemas.openxmlformats.org/officeDocument/2006/relationships/image" Target="../media/image53.png"/><Relationship Id="rId5" Type="http://schemas.openxmlformats.org/officeDocument/2006/relationships/audio" Target="../media/audio2.wav"/><Relationship Id="rId15" Type="http://schemas.openxmlformats.org/officeDocument/2006/relationships/audio" Target="../media/audio1.wav"/><Relationship Id="rId10" Type="http://schemas.openxmlformats.org/officeDocument/2006/relationships/image" Target="../media/image2.png"/><Relationship Id="rId4" Type="http://schemas.openxmlformats.org/officeDocument/2006/relationships/audio" Target="../media/audio1.wav"/><Relationship Id="rId9" Type="http://schemas.openxmlformats.org/officeDocument/2006/relationships/slide" Target="slide3.xml"/><Relationship Id="rId14" Type="http://schemas.openxmlformats.org/officeDocument/2006/relationships/image" Target="../media/image56.pn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" Target="slide3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ربع نص 3">
            <a:extLst>
              <a:ext uri="{FF2B5EF4-FFF2-40B4-BE49-F238E27FC236}">
                <a16:creationId xmlns:a16="http://schemas.microsoft.com/office/drawing/2014/main" id="{47231096-3489-F4AD-F18F-68663C9D5171}"/>
              </a:ext>
            </a:extLst>
          </p:cNvPr>
          <p:cNvSpPr txBox="1"/>
          <p:nvPr/>
        </p:nvSpPr>
        <p:spPr>
          <a:xfrm>
            <a:off x="1093076" y="2409183"/>
            <a:ext cx="10005848" cy="276998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400" b="1" i="0" u="none" strike="noStrike" kern="1200" cap="none" spc="0" normalizeH="0" baseline="0" noProof="0" dirty="0">
                <a:ln w="3175"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 Jannat LT" panose="01000000000000000000" pitchFamily="2" charset="-78"/>
                <a:ea typeface="+mn-ea"/>
                <a:cs typeface="A Jannat LT" panose="01000000000000000000" pitchFamily="2" charset="-78"/>
              </a:rPr>
              <a:t>باشتراككم في قناة البوربوينت الإسلامي، سيشجعنا هذا على تقديم المزيد من عروض البوربوينت المجانية الهادفة والعالية الجودة، شكرً لكم.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400" b="1" i="0" u="none" strike="noStrike" kern="1200" cap="none" spc="0" normalizeH="0" baseline="0" noProof="0" dirty="0">
                <a:ln w="3175"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 Jannat LT" panose="01000000000000000000" pitchFamily="2" charset="-78"/>
                <a:ea typeface="+mn-ea"/>
                <a:cs typeface="A Jannat LT" panose="01000000000000000000" pitchFamily="2" charset="-78"/>
              </a:rPr>
              <a:t>جميع الحقوق محفوظة.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 w="3175"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 Jannat LT" panose="01000000000000000000" pitchFamily="2" charset="-78"/>
                <a:ea typeface="+mn-ea"/>
                <a:cs typeface="A Jannat LT" panose="01000000000000000000" pitchFamily="2" charset="-78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https://www.slideszone.net</a:t>
            </a:r>
            <a:endParaRPr kumimoji="0" lang="en-US" sz="2400" b="1" i="0" u="none" strike="noStrike" kern="1200" cap="none" spc="0" normalizeH="0" baseline="0" noProof="0" dirty="0">
              <a:ln w="3175"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 Jannat LT" panose="01000000000000000000" pitchFamily="2" charset="-78"/>
              <a:ea typeface="+mn-ea"/>
              <a:cs typeface="A Jannat LT" panose="01000000000000000000" pitchFamily="2" charset="-78"/>
              <a:hlinkClick r:id="rId4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 w="3175"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 Jannat LT" panose="01000000000000000000" pitchFamily="2" charset="-78"/>
                <a:ea typeface="+mn-ea"/>
                <a:cs typeface="A Jannat LT" panose="01000000000000000000" pitchFamily="2" charset="-78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https://www.youtube.com/@IslamicPowerPoint</a:t>
            </a:r>
            <a:endParaRPr kumimoji="0" lang="en-US" sz="2400" b="1" i="0" u="none" strike="noStrike" kern="1200" cap="none" spc="0" normalizeH="0" baseline="0" noProof="0" dirty="0">
              <a:ln w="3175"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 Jannat LT" panose="01000000000000000000" pitchFamily="2" charset="-78"/>
              <a:ea typeface="+mn-ea"/>
              <a:cs typeface="A Jannat LT" panose="01000000000000000000" pitchFamily="2" charset="-78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 w="3175"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 Jannat LT" panose="01000000000000000000" pitchFamily="2" charset="-78"/>
                <a:ea typeface="+mn-ea"/>
                <a:cs typeface="A Jannat LT" panose="01000000000000000000" pitchFamily="2" charset="-78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https://www.buymeacoffee.com/islamicpowerpoint</a:t>
            </a:r>
            <a:endParaRPr kumimoji="0" lang="en-US" sz="2400" b="1" i="0" u="none" strike="noStrike" kern="1200" cap="none" spc="0" normalizeH="0" baseline="0" noProof="0" dirty="0">
              <a:ln w="3175"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 Jannat LT" panose="01000000000000000000" pitchFamily="2" charset="-78"/>
              <a:ea typeface="+mn-ea"/>
              <a:cs typeface="A Jannat LT" panose="01000000000000000000" pitchFamily="2" charset="-78"/>
            </a:endParaRPr>
          </a:p>
        </p:txBody>
      </p:sp>
      <p:pic>
        <p:nvPicPr>
          <p:cNvPr id="5" name="Picture 4" descr="الصورة الرمزية">
            <a:extLst>
              <a:ext uri="{FF2B5EF4-FFF2-40B4-BE49-F238E27FC236}">
                <a16:creationId xmlns:a16="http://schemas.microsoft.com/office/drawing/2014/main" id="{56E85222-AC2F-36ED-F022-2231350A78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6900" y="1445400"/>
            <a:ext cx="838200" cy="838200"/>
          </a:xfrm>
          <a:prstGeom prst="flowChartConnector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6206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/>
          <p:cNvSpPr txBox="1"/>
          <p:nvPr/>
        </p:nvSpPr>
        <p:spPr>
          <a:xfrm>
            <a:off x="4205515" y="4020458"/>
            <a:ext cx="3780970" cy="110799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JO" sz="6600" b="1" dirty="0">
                <a:ln>
                  <a:solidFill>
                    <a:sysClr val="windowText" lastClr="000000"/>
                  </a:solidFill>
                </a:ln>
                <a:solidFill>
                  <a:srgbClr val="60862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Hor" panose="02060603050605020204" pitchFamily="18" charset="-78"/>
              </a:rPr>
              <a:t>بامية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2300" y="462643"/>
            <a:ext cx="3327400" cy="332740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06469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Button Click Percussive Version 15.wav"/>
          </p:stSnd>
        </p:sndAc>
      </p:transition>
    </mc:Choice>
    <mc:Fallback xmlns="">
      <p:transition spd="slow">
        <p:sndAc>
          <p:stSnd>
            <p:snd r:embed="rId4" name="Button Click Percussive Version 15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صورة"/>
          <p:cNvSpPr/>
          <p:nvPr/>
        </p:nvSpPr>
        <p:spPr>
          <a:xfrm>
            <a:off x="5210629" y="1485222"/>
            <a:ext cx="1770742" cy="1448918"/>
          </a:xfrm>
          <a:prstGeom prst="rect">
            <a:avLst/>
          </a:prstGeom>
          <a:blipFill dpi="0" rotWithShape="1">
            <a:blip r:embed="rId7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ar-JO" dirty="0"/>
              <a:t>       </a:t>
            </a:r>
          </a:p>
        </p:txBody>
      </p:sp>
      <p:sp>
        <p:nvSpPr>
          <p:cNvPr id="26" name="خطأ1"/>
          <p:cNvSpPr/>
          <p:nvPr/>
        </p:nvSpPr>
        <p:spPr>
          <a:xfrm>
            <a:off x="4602844" y="4320191"/>
            <a:ext cx="2986312" cy="648000"/>
          </a:xfrm>
          <a:custGeom>
            <a:avLst/>
            <a:gdLst>
              <a:gd name="connsiteX0" fmla="*/ 0 w 7155543"/>
              <a:gd name="connsiteY0" fmla="*/ 0 h 816782"/>
              <a:gd name="connsiteX1" fmla="*/ 7155543 w 7155543"/>
              <a:gd name="connsiteY1" fmla="*/ 0 h 816782"/>
              <a:gd name="connsiteX2" fmla="*/ 7155543 w 7155543"/>
              <a:gd name="connsiteY2" fmla="*/ 45105 h 816782"/>
              <a:gd name="connsiteX3" fmla="*/ 6803571 w 7155543"/>
              <a:gd name="connsiteY3" fmla="*/ 408391 h 816782"/>
              <a:gd name="connsiteX4" fmla="*/ 7155543 w 7155543"/>
              <a:gd name="connsiteY4" fmla="*/ 771677 h 816782"/>
              <a:gd name="connsiteX5" fmla="*/ 7155543 w 7155543"/>
              <a:gd name="connsiteY5" fmla="*/ 816782 h 816782"/>
              <a:gd name="connsiteX6" fmla="*/ 0 w 7155543"/>
              <a:gd name="connsiteY6" fmla="*/ 816782 h 816782"/>
              <a:gd name="connsiteX7" fmla="*/ 0 w 7155543"/>
              <a:gd name="connsiteY7" fmla="*/ 771676 h 816782"/>
              <a:gd name="connsiteX8" fmla="*/ 351971 w 7155543"/>
              <a:gd name="connsiteY8" fmla="*/ 408391 h 816782"/>
              <a:gd name="connsiteX9" fmla="*/ 0 w 7155543"/>
              <a:gd name="connsiteY9" fmla="*/ 45106 h 816782"/>
              <a:gd name="connsiteX10" fmla="*/ 0 w 7155543"/>
              <a:gd name="connsiteY10" fmla="*/ 0 h 816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155543" h="816782">
                <a:moveTo>
                  <a:pt x="0" y="0"/>
                </a:moveTo>
                <a:lnTo>
                  <a:pt x="7155543" y="0"/>
                </a:lnTo>
                <a:lnTo>
                  <a:pt x="7155543" y="45105"/>
                </a:lnTo>
                <a:lnTo>
                  <a:pt x="6803571" y="408391"/>
                </a:lnTo>
                <a:lnTo>
                  <a:pt x="7155543" y="771677"/>
                </a:lnTo>
                <a:lnTo>
                  <a:pt x="7155543" y="816782"/>
                </a:lnTo>
                <a:lnTo>
                  <a:pt x="0" y="816782"/>
                </a:lnTo>
                <a:lnTo>
                  <a:pt x="0" y="771676"/>
                </a:lnTo>
                <a:lnTo>
                  <a:pt x="351971" y="408391"/>
                </a:lnTo>
                <a:lnTo>
                  <a:pt x="0" y="45106"/>
                </a:lnTo>
                <a:lnTo>
                  <a:pt x="0" y="0"/>
                </a:lnTo>
                <a:close/>
              </a:path>
            </a:pathLst>
          </a:custGeom>
          <a:solidFill>
            <a:srgbClr val="E9624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soft" dir="t"/>
          </a:scene3d>
          <a:sp3d prstMaterial="matte">
            <a:bevelT w="190500" h="381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ar-JO" sz="3200" b="1" dirty="0">
                <a:solidFill>
                  <a:schemeClr val="tx1"/>
                </a:solidFill>
              </a:rPr>
              <a:t>كرز</a:t>
            </a:r>
          </a:p>
        </p:txBody>
      </p:sp>
      <p:sp>
        <p:nvSpPr>
          <p:cNvPr id="27" name="صحيح"/>
          <p:cNvSpPr/>
          <p:nvPr/>
        </p:nvSpPr>
        <p:spPr>
          <a:xfrm>
            <a:off x="4602844" y="3586523"/>
            <a:ext cx="2986312" cy="648000"/>
          </a:xfrm>
          <a:custGeom>
            <a:avLst/>
            <a:gdLst>
              <a:gd name="connsiteX0" fmla="*/ 0 w 7155543"/>
              <a:gd name="connsiteY0" fmla="*/ 0 h 816782"/>
              <a:gd name="connsiteX1" fmla="*/ 7155543 w 7155543"/>
              <a:gd name="connsiteY1" fmla="*/ 0 h 816782"/>
              <a:gd name="connsiteX2" fmla="*/ 7155543 w 7155543"/>
              <a:gd name="connsiteY2" fmla="*/ 45105 h 816782"/>
              <a:gd name="connsiteX3" fmla="*/ 6803571 w 7155543"/>
              <a:gd name="connsiteY3" fmla="*/ 408391 h 816782"/>
              <a:gd name="connsiteX4" fmla="*/ 7155543 w 7155543"/>
              <a:gd name="connsiteY4" fmla="*/ 771677 h 816782"/>
              <a:gd name="connsiteX5" fmla="*/ 7155543 w 7155543"/>
              <a:gd name="connsiteY5" fmla="*/ 816782 h 816782"/>
              <a:gd name="connsiteX6" fmla="*/ 0 w 7155543"/>
              <a:gd name="connsiteY6" fmla="*/ 816782 h 816782"/>
              <a:gd name="connsiteX7" fmla="*/ 0 w 7155543"/>
              <a:gd name="connsiteY7" fmla="*/ 771676 h 816782"/>
              <a:gd name="connsiteX8" fmla="*/ 351971 w 7155543"/>
              <a:gd name="connsiteY8" fmla="*/ 408391 h 816782"/>
              <a:gd name="connsiteX9" fmla="*/ 0 w 7155543"/>
              <a:gd name="connsiteY9" fmla="*/ 45106 h 816782"/>
              <a:gd name="connsiteX10" fmla="*/ 0 w 7155543"/>
              <a:gd name="connsiteY10" fmla="*/ 0 h 816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155543" h="816782">
                <a:moveTo>
                  <a:pt x="0" y="0"/>
                </a:moveTo>
                <a:lnTo>
                  <a:pt x="7155543" y="0"/>
                </a:lnTo>
                <a:lnTo>
                  <a:pt x="7155543" y="45105"/>
                </a:lnTo>
                <a:lnTo>
                  <a:pt x="6803571" y="408391"/>
                </a:lnTo>
                <a:lnTo>
                  <a:pt x="7155543" y="771677"/>
                </a:lnTo>
                <a:lnTo>
                  <a:pt x="7155543" y="816782"/>
                </a:lnTo>
                <a:lnTo>
                  <a:pt x="0" y="816782"/>
                </a:lnTo>
                <a:lnTo>
                  <a:pt x="0" y="771676"/>
                </a:lnTo>
                <a:lnTo>
                  <a:pt x="351971" y="408391"/>
                </a:lnTo>
                <a:lnTo>
                  <a:pt x="0" y="45106"/>
                </a:lnTo>
                <a:lnTo>
                  <a:pt x="0" y="0"/>
                </a:lnTo>
                <a:close/>
              </a:path>
            </a:pathLst>
          </a:custGeom>
          <a:solidFill>
            <a:srgbClr val="FABC0B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soft" dir="t"/>
          </a:scene3d>
          <a:sp3d prstMaterial="matte">
            <a:bevelT w="190500" h="381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ar-JO" sz="3200" b="1" dirty="0">
                <a:solidFill>
                  <a:schemeClr val="tx1"/>
                </a:solidFill>
              </a:rPr>
              <a:t>دراق</a:t>
            </a:r>
          </a:p>
        </p:txBody>
      </p:sp>
      <p:sp>
        <p:nvSpPr>
          <p:cNvPr id="28" name="خطأ2"/>
          <p:cNvSpPr/>
          <p:nvPr/>
        </p:nvSpPr>
        <p:spPr>
          <a:xfrm>
            <a:off x="4602844" y="5053860"/>
            <a:ext cx="2986312" cy="648000"/>
          </a:xfrm>
          <a:custGeom>
            <a:avLst/>
            <a:gdLst>
              <a:gd name="connsiteX0" fmla="*/ 0 w 7155543"/>
              <a:gd name="connsiteY0" fmla="*/ 0 h 816782"/>
              <a:gd name="connsiteX1" fmla="*/ 7155543 w 7155543"/>
              <a:gd name="connsiteY1" fmla="*/ 0 h 816782"/>
              <a:gd name="connsiteX2" fmla="*/ 7155543 w 7155543"/>
              <a:gd name="connsiteY2" fmla="*/ 45105 h 816782"/>
              <a:gd name="connsiteX3" fmla="*/ 6803571 w 7155543"/>
              <a:gd name="connsiteY3" fmla="*/ 408391 h 816782"/>
              <a:gd name="connsiteX4" fmla="*/ 7155543 w 7155543"/>
              <a:gd name="connsiteY4" fmla="*/ 771677 h 816782"/>
              <a:gd name="connsiteX5" fmla="*/ 7155543 w 7155543"/>
              <a:gd name="connsiteY5" fmla="*/ 816782 h 816782"/>
              <a:gd name="connsiteX6" fmla="*/ 0 w 7155543"/>
              <a:gd name="connsiteY6" fmla="*/ 816782 h 816782"/>
              <a:gd name="connsiteX7" fmla="*/ 0 w 7155543"/>
              <a:gd name="connsiteY7" fmla="*/ 771676 h 816782"/>
              <a:gd name="connsiteX8" fmla="*/ 351971 w 7155543"/>
              <a:gd name="connsiteY8" fmla="*/ 408391 h 816782"/>
              <a:gd name="connsiteX9" fmla="*/ 0 w 7155543"/>
              <a:gd name="connsiteY9" fmla="*/ 45106 h 816782"/>
              <a:gd name="connsiteX10" fmla="*/ 0 w 7155543"/>
              <a:gd name="connsiteY10" fmla="*/ 0 h 816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155543" h="816782">
                <a:moveTo>
                  <a:pt x="0" y="0"/>
                </a:moveTo>
                <a:lnTo>
                  <a:pt x="7155543" y="0"/>
                </a:lnTo>
                <a:lnTo>
                  <a:pt x="7155543" y="45105"/>
                </a:lnTo>
                <a:lnTo>
                  <a:pt x="6803571" y="408391"/>
                </a:lnTo>
                <a:lnTo>
                  <a:pt x="7155543" y="771677"/>
                </a:lnTo>
                <a:lnTo>
                  <a:pt x="7155543" y="816782"/>
                </a:lnTo>
                <a:lnTo>
                  <a:pt x="0" y="816782"/>
                </a:lnTo>
                <a:lnTo>
                  <a:pt x="0" y="771676"/>
                </a:lnTo>
                <a:lnTo>
                  <a:pt x="351971" y="408391"/>
                </a:lnTo>
                <a:lnTo>
                  <a:pt x="0" y="45106"/>
                </a:lnTo>
                <a:lnTo>
                  <a:pt x="0" y="0"/>
                </a:lnTo>
                <a:close/>
              </a:path>
            </a:pathLst>
          </a:custGeom>
          <a:solidFill>
            <a:srgbClr val="8D8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soft" dir="t"/>
          </a:scene3d>
          <a:sp3d prstMaterial="matte">
            <a:bevelT w="190500" h="381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ar-JO" sz="3200" b="1" dirty="0">
                <a:solidFill>
                  <a:schemeClr val="tx1"/>
                </a:solidFill>
              </a:rPr>
              <a:t>رمان</a:t>
            </a:r>
          </a:p>
        </p:txBody>
      </p:sp>
      <p:pic>
        <p:nvPicPr>
          <p:cNvPr id="29" name="نغمة صحيح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537709" y="-898525"/>
            <a:ext cx="609600" cy="609600"/>
          </a:xfrm>
          <a:prstGeom prst="rect">
            <a:avLst/>
          </a:prstGeom>
        </p:spPr>
      </p:pic>
      <p:grpSp>
        <p:nvGrpSpPr>
          <p:cNvPr id="47" name="Group 46"/>
          <p:cNvGrpSpPr/>
          <p:nvPr/>
        </p:nvGrpSpPr>
        <p:grpSpPr>
          <a:xfrm>
            <a:off x="10445091" y="983079"/>
            <a:ext cx="723198" cy="559972"/>
            <a:chOff x="10445091" y="983079"/>
            <a:chExt cx="723198" cy="559972"/>
          </a:xfrm>
        </p:grpSpPr>
        <p:grpSp>
          <p:nvGrpSpPr>
            <p:cNvPr id="41" name="Group 40"/>
            <p:cNvGrpSpPr/>
            <p:nvPr/>
          </p:nvGrpSpPr>
          <p:grpSpPr>
            <a:xfrm>
              <a:off x="10445091" y="983079"/>
              <a:ext cx="723198" cy="559972"/>
              <a:chOff x="5187163" y="5182062"/>
              <a:chExt cx="1817674" cy="1407424"/>
            </a:xfrm>
          </p:grpSpPr>
          <p:sp>
            <p:nvSpPr>
              <p:cNvPr id="43" name="Freeform 42">
                <a:hlinkClick r:id="rId9" action="ppaction://hlinksldjump"/>
              </p:cNvPr>
              <p:cNvSpPr/>
              <p:nvPr/>
            </p:nvSpPr>
            <p:spPr>
              <a:xfrm>
                <a:off x="5187163" y="5182062"/>
                <a:ext cx="1817674" cy="1407424"/>
              </a:xfrm>
              <a:custGeom>
                <a:avLst/>
                <a:gdLst>
                  <a:gd name="connsiteX0" fmla="*/ 908837 w 1817674"/>
                  <a:gd name="connsiteY0" fmla="*/ 0 h 1407424"/>
                  <a:gd name="connsiteX1" fmla="*/ 1340695 w 1817674"/>
                  <a:gd name="connsiteY1" fmla="*/ 120183 h 1407424"/>
                  <a:gd name="connsiteX2" fmla="*/ 1419881 w 1817674"/>
                  <a:gd name="connsiteY2" fmla="*/ 179707 h 1407424"/>
                  <a:gd name="connsiteX3" fmla="*/ 1574693 w 1817674"/>
                  <a:gd name="connsiteY3" fmla="*/ 179707 h 1407424"/>
                  <a:gd name="connsiteX4" fmla="*/ 1817674 w 1817674"/>
                  <a:gd name="connsiteY4" fmla="*/ 422688 h 1407424"/>
                  <a:gd name="connsiteX5" fmla="*/ 1817674 w 1817674"/>
                  <a:gd name="connsiteY5" fmla="*/ 984736 h 1407424"/>
                  <a:gd name="connsiteX6" fmla="*/ 1574693 w 1817674"/>
                  <a:gd name="connsiteY6" fmla="*/ 1227717 h 1407424"/>
                  <a:gd name="connsiteX7" fmla="*/ 1419881 w 1817674"/>
                  <a:gd name="connsiteY7" fmla="*/ 1227717 h 1407424"/>
                  <a:gd name="connsiteX8" fmla="*/ 1340695 w 1817674"/>
                  <a:gd name="connsiteY8" fmla="*/ 1287241 h 1407424"/>
                  <a:gd name="connsiteX9" fmla="*/ 908837 w 1817674"/>
                  <a:gd name="connsiteY9" fmla="*/ 1407424 h 1407424"/>
                  <a:gd name="connsiteX10" fmla="*/ 476980 w 1817674"/>
                  <a:gd name="connsiteY10" fmla="*/ 1287241 h 1407424"/>
                  <a:gd name="connsiteX11" fmla="*/ 397794 w 1817674"/>
                  <a:gd name="connsiteY11" fmla="*/ 1227717 h 1407424"/>
                  <a:gd name="connsiteX12" fmla="*/ 242981 w 1817674"/>
                  <a:gd name="connsiteY12" fmla="*/ 1227717 h 1407424"/>
                  <a:gd name="connsiteX13" fmla="*/ 0 w 1817674"/>
                  <a:gd name="connsiteY13" fmla="*/ 984736 h 1407424"/>
                  <a:gd name="connsiteX14" fmla="*/ 0 w 1817674"/>
                  <a:gd name="connsiteY14" fmla="*/ 422688 h 1407424"/>
                  <a:gd name="connsiteX15" fmla="*/ 242981 w 1817674"/>
                  <a:gd name="connsiteY15" fmla="*/ 179707 h 1407424"/>
                  <a:gd name="connsiteX16" fmla="*/ 397794 w 1817674"/>
                  <a:gd name="connsiteY16" fmla="*/ 179707 h 1407424"/>
                  <a:gd name="connsiteX17" fmla="*/ 476980 w 1817674"/>
                  <a:gd name="connsiteY17" fmla="*/ 120183 h 1407424"/>
                  <a:gd name="connsiteX18" fmla="*/ 908837 w 1817674"/>
                  <a:gd name="connsiteY18" fmla="*/ 0 h 14074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817674" h="1407424">
                    <a:moveTo>
                      <a:pt x="908837" y="0"/>
                    </a:moveTo>
                    <a:cubicBezTo>
                      <a:pt x="1068807" y="0"/>
                      <a:pt x="1217419" y="44305"/>
                      <a:pt x="1340695" y="120183"/>
                    </a:cubicBezTo>
                    <a:lnTo>
                      <a:pt x="1419881" y="179707"/>
                    </a:lnTo>
                    <a:lnTo>
                      <a:pt x="1574693" y="179707"/>
                    </a:lnTo>
                    <a:cubicBezTo>
                      <a:pt x="1708888" y="179707"/>
                      <a:pt x="1817674" y="288493"/>
                      <a:pt x="1817674" y="422688"/>
                    </a:cubicBezTo>
                    <a:lnTo>
                      <a:pt x="1817674" y="984736"/>
                    </a:lnTo>
                    <a:cubicBezTo>
                      <a:pt x="1817674" y="1118931"/>
                      <a:pt x="1708888" y="1227717"/>
                      <a:pt x="1574693" y="1227717"/>
                    </a:cubicBezTo>
                    <a:lnTo>
                      <a:pt x="1419881" y="1227717"/>
                    </a:lnTo>
                    <a:lnTo>
                      <a:pt x="1340695" y="1287241"/>
                    </a:lnTo>
                    <a:cubicBezTo>
                      <a:pt x="1217419" y="1363119"/>
                      <a:pt x="1068807" y="1407424"/>
                      <a:pt x="908837" y="1407424"/>
                    </a:cubicBezTo>
                    <a:cubicBezTo>
                      <a:pt x="748868" y="1407424"/>
                      <a:pt x="600256" y="1363119"/>
                      <a:pt x="476980" y="1287241"/>
                    </a:cubicBezTo>
                    <a:lnTo>
                      <a:pt x="397794" y="1227717"/>
                    </a:lnTo>
                    <a:lnTo>
                      <a:pt x="242981" y="1227717"/>
                    </a:lnTo>
                    <a:cubicBezTo>
                      <a:pt x="108786" y="1227717"/>
                      <a:pt x="0" y="1118931"/>
                      <a:pt x="0" y="984736"/>
                    </a:cubicBezTo>
                    <a:lnTo>
                      <a:pt x="0" y="422688"/>
                    </a:lnTo>
                    <a:cubicBezTo>
                      <a:pt x="0" y="288493"/>
                      <a:pt x="108786" y="179707"/>
                      <a:pt x="242981" y="179707"/>
                    </a:cubicBezTo>
                    <a:lnTo>
                      <a:pt x="397794" y="179707"/>
                    </a:lnTo>
                    <a:lnTo>
                      <a:pt x="476980" y="120183"/>
                    </a:lnTo>
                    <a:cubicBezTo>
                      <a:pt x="600256" y="44305"/>
                      <a:pt x="748868" y="0"/>
                      <a:pt x="908837" y="0"/>
                    </a:cubicBezTo>
                    <a:close/>
                  </a:path>
                </a:pathLst>
              </a:custGeom>
              <a:solidFill>
                <a:srgbClr val="AF6B1A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soft" dir="t"/>
              </a:scene3d>
              <a:sp3d prstMaterial="matte">
                <a:bevelT w="127000" h="38100" prst="softRound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72000" rIns="0" bIns="0" rtlCol="1" anchor="ctr"/>
              <a:lstStyle/>
              <a:p>
                <a:pPr algn="ctr"/>
                <a:endParaRPr lang="ar-JO" sz="2000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4" name="Freeform 43">
                <a:hlinkClick r:id="rId9" action="ppaction://hlinksldjump"/>
              </p:cNvPr>
              <p:cNvSpPr/>
              <p:nvPr/>
            </p:nvSpPr>
            <p:spPr>
              <a:xfrm>
                <a:off x="5236369" y="5251507"/>
                <a:ext cx="1719262" cy="1268534"/>
              </a:xfrm>
              <a:custGeom>
                <a:avLst/>
                <a:gdLst>
                  <a:gd name="connsiteX0" fmla="*/ 908837 w 1817674"/>
                  <a:gd name="connsiteY0" fmla="*/ 0 h 1407424"/>
                  <a:gd name="connsiteX1" fmla="*/ 1340695 w 1817674"/>
                  <a:gd name="connsiteY1" fmla="*/ 120183 h 1407424"/>
                  <a:gd name="connsiteX2" fmla="*/ 1419881 w 1817674"/>
                  <a:gd name="connsiteY2" fmla="*/ 179707 h 1407424"/>
                  <a:gd name="connsiteX3" fmla="*/ 1574693 w 1817674"/>
                  <a:gd name="connsiteY3" fmla="*/ 179707 h 1407424"/>
                  <a:gd name="connsiteX4" fmla="*/ 1817674 w 1817674"/>
                  <a:gd name="connsiteY4" fmla="*/ 422688 h 1407424"/>
                  <a:gd name="connsiteX5" fmla="*/ 1817674 w 1817674"/>
                  <a:gd name="connsiteY5" fmla="*/ 984736 h 1407424"/>
                  <a:gd name="connsiteX6" fmla="*/ 1574693 w 1817674"/>
                  <a:gd name="connsiteY6" fmla="*/ 1227717 h 1407424"/>
                  <a:gd name="connsiteX7" fmla="*/ 1419881 w 1817674"/>
                  <a:gd name="connsiteY7" fmla="*/ 1227717 h 1407424"/>
                  <a:gd name="connsiteX8" fmla="*/ 1340695 w 1817674"/>
                  <a:gd name="connsiteY8" fmla="*/ 1287241 h 1407424"/>
                  <a:gd name="connsiteX9" fmla="*/ 908837 w 1817674"/>
                  <a:gd name="connsiteY9" fmla="*/ 1407424 h 1407424"/>
                  <a:gd name="connsiteX10" fmla="*/ 476980 w 1817674"/>
                  <a:gd name="connsiteY10" fmla="*/ 1287241 h 1407424"/>
                  <a:gd name="connsiteX11" fmla="*/ 397794 w 1817674"/>
                  <a:gd name="connsiteY11" fmla="*/ 1227717 h 1407424"/>
                  <a:gd name="connsiteX12" fmla="*/ 242981 w 1817674"/>
                  <a:gd name="connsiteY12" fmla="*/ 1227717 h 1407424"/>
                  <a:gd name="connsiteX13" fmla="*/ 0 w 1817674"/>
                  <a:gd name="connsiteY13" fmla="*/ 984736 h 1407424"/>
                  <a:gd name="connsiteX14" fmla="*/ 0 w 1817674"/>
                  <a:gd name="connsiteY14" fmla="*/ 422688 h 1407424"/>
                  <a:gd name="connsiteX15" fmla="*/ 242981 w 1817674"/>
                  <a:gd name="connsiteY15" fmla="*/ 179707 h 1407424"/>
                  <a:gd name="connsiteX16" fmla="*/ 397794 w 1817674"/>
                  <a:gd name="connsiteY16" fmla="*/ 179707 h 1407424"/>
                  <a:gd name="connsiteX17" fmla="*/ 476980 w 1817674"/>
                  <a:gd name="connsiteY17" fmla="*/ 120183 h 1407424"/>
                  <a:gd name="connsiteX18" fmla="*/ 908837 w 1817674"/>
                  <a:gd name="connsiteY18" fmla="*/ 0 h 14074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817674" h="1407424">
                    <a:moveTo>
                      <a:pt x="908837" y="0"/>
                    </a:moveTo>
                    <a:cubicBezTo>
                      <a:pt x="1068807" y="0"/>
                      <a:pt x="1217419" y="44305"/>
                      <a:pt x="1340695" y="120183"/>
                    </a:cubicBezTo>
                    <a:lnTo>
                      <a:pt x="1419881" y="179707"/>
                    </a:lnTo>
                    <a:lnTo>
                      <a:pt x="1574693" y="179707"/>
                    </a:lnTo>
                    <a:cubicBezTo>
                      <a:pt x="1708888" y="179707"/>
                      <a:pt x="1817674" y="288493"/>
                      <a:pt x="1817674" y="422688"/>
                    </a:cubicBezTo>
                    <a:lnTo>
                      <a:pt x="1817674" y="984736"/>
                    </a:lnTo>
                    <a:cubicBezTo>
                      <a:pt x="1817674" y="1118931"/>
                      <a:pt x="1708888" y="1227717"/>
                      <a:pt x="1574693" y="1227717"/>
                    </a:cubicBezTo>
                    <a:lnTo>
                      <a:pt x="1419881" y="1227717"/>
                    </a:lnTo>
                    <a:lnTo>
                      <a:pt x="1340695" y="1287241"/>
                    </a:lnTo>
                    <a:cubicBezTo>
                      <a:pt x="1217419" y="1363119"/>
                      <a:pt x="1068807" y="1407424"/>
                      <a:pt x="908837" y="1407424"/>
                    </a:cubicBezTo>
                    <a:cubicBezTo>
                      <a:pt x="748868" y="1407424"/>
                      <a:pt x="600256" y="1363119"/>
                      <a:pt x="476980" y="1287241"/>
                    </a:cubicBezTo>
                    <a:lnTo>
                      <a:pt x="397794" y="1227717"/>
                    </a:lnTo>
                    <a:lnTo>
                      <a:pt x="242981" y="1227717"/>
                    </a:lnTo>
                    <a:cubicBezTo>
                      <a:pt x="108786" y="1227717"/>
                      <a:pt x="0" y="1118931"/>
                      <a:pt x="0" y="984736"/>
                    </a:cubicBezTo>
                    <a:lnTo>
                      <a:pt x="0" y="422688"/>
                    </a:lnTo>
                    <a:cubicBezTo>
                      <a:pt x="0" y="288493"/>
                      <a:pt x="108786" y="179707"/>
                      <a:pt x="242981" y="179707"/>
                    </a:cubicBezTo>
                    <a:lnTo>
                      <a:pt x="397794" y="179707"/>
                    </a:lnTo>
                    <a:lnTo>
                      <a:pt x="476980" y="120183"/>
                    </a:lnTo>
                    <a:cubicBezTo>
                      <a:pt x="600256" y="44305"/>
                      <a:pt x="748868" y="0"/>
                      <a:pt x="908837" y="0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soft" dir="t"/>
              </a:scene3d>
              <a:sp3d prstMaterial="matte">
                <a:bevelT w="127000" h="38100" prst="softRound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72000" rIns="0" bIns="0" rtlCol="1" anchor="ctr"/>
              <a:lstStyle/>
              <a:p>
                <a:pPr algn="ctr"/>
                <a:endParaRPr lang="ar-JO" sz="2000" b="1" dirty="0">
                  <a:solidFill>
                    <a:schemeClr val="tx1"/>
                  </a:solidFill>
                </a:endParaRPr>
              </a:p>
            </p:txBody>
          </p:sp>
        </p:grpSp>
        <p:pic>
          <p:nvPicPr>
            <p:cNvPr id="46" name="Picture 45">
              <a:hlinkClick r:id="rId9" action="ppaction://hlinksldjump"/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0495767" y="1101981"/>
              <a:ext cx="621846" cy="384081"/>
            </a:xfrm>
            <a:prstGeom prst="rect">
              <a:avLst/>
            </a:prstGeom>
          </p:spPr>
        </p:pic>
      </p:grpSp>
      <p:pic>
        <p:nvPicPr>
          <p:cNvPr id="49" name="وجه عادي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2349" y="5219700"/>
            <a:ext cx="1237298" cy="1199946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51" name="وجه صحيح"/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4167" y="5061173"/>
            <a:ext cx="1553662" cy="1553662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53" name="غيمة صحيح"/>
          <p:cNvSpPr/>
          <p:nvPr/>
        </p:nvSpPr>
        <p:spPr>
          <a:xfrm flipH="1">
            <a:off x="1112519" y="4289995"/>
            <a:ext cx="2125491" cy="1424079"/>
          </a:xfrm>
          <a:prstGeom prst="cloudCallout">
            <a:avLst>
              <a:gd name="adj1" fmla="val -53485"/>
              <a:gd name="adj2" fmla="val 71377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soft" dir="t"/>
          </a:scene3d>
          <a:sp3d prstMaterial="matte"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JO" b="1" dirty="0">
                <a:solidFill>
                  <a:schemeClr val="bg2">
                    <a:lumMod val="25000"/>
                  </a:schemeClr>
                </a:solidFill>
                <a:latin typeface="AlHor" panose="02060603050605020204" pitchFamily="18" charset="-78"/>
              </a:rPr>
              <a:t>أحسنت..</a:t>
            </a:r>
          </a:p>
          <a:p>
            <a:pPr algn="ctr"/>
            <a:r>
              <a:rPr lang="ar-JO" b="1" dirty="0">
                <a:solidFill>
                  <a:schemeClr val="bg2">
                    <a:lumMod val="25000"/>
                  </a:schemeClr>
                </a:solidFill>
                <a:latin typeface="AlHor" panose="02060603050605020204" pitchFamily="18" charset="-78"/>
              </a:rPr>
              <a:t>إجابة صحيحة!</a:t>
            </a:r>
          </a:p>
        </p:txBody>
      </p:sp>
      <p:pic>
        <p:nvPicPr>
          <p:cNvPr id="52" name="وجه خطأ"/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4167" y="5061173"/>
            <a:ext cx="1553662" cy="1553662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54" name="غيمة خطأ"/>
          <p:cNvSpPr/>
          <p:nvPr/>
        </p:nvSpPr>
        <p:spPr>
          <a:xfrm flipH="1">
            <a:off x="1112519" y="4313370"/>
            <a:ext cx="2125491" cy="1424079"/>
          </a:xfrm>
          <a:prstGeom prst="cloudCallout">
            <a:avLst>
              <a:gd name="adj1" fmla="val -53485"/>
              <a:gd name="adj2" fmla="val 71377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soft" dir="t"/>
          </a:scene3d>
          <a:sp3d prstMaterial="matte"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JO" b="1" dirty="0">
                <a:solidFill>
                  <a:schemeClr val="bg2">
                    <a:lumMod val="25000"/>
                  </a:schemeClr>
                </a:solidFill>
                <a:latin typeface="AlHor" panose="02060603050605020204" pitchFamily="18" charset="-78"/>
              </a:rPr>
              <a:t>آسف..</a:t>
            </a:r>
          </a:p>
          <a:p>
            <a:pPr algn="ctr"/>
            <a:r>
              <a:rPr lang="ar-JO" b="1" dirty="0">
                <a:solidFill>
                  <a:schemeClr val="bg2">
                    <a:lumMod val="25000"/>
                  </a:schemeClr>
                </a:solidFill>
                <a:latin typeface="AlHor" panose="02060603050605020204" pitchFamily="18" charset="-78"/>
              </a:rPr>
              <a:t>إجابة خطأ!</a:t>
            </a:r>
          </a:p>
        </p:txBody>
      </p:sp>
      <p:sp>
        <p:nvSpPr>
          <p:cNvPr id="56" name="قناع"/>
          <p:cNvSpPr/>
          <p:nvPr/>
        </p:nvSpPr>
        <p:spPr>
          <a:xfrm>
            <a:off x="4537709" y="3416300"/>
            <a:ext cx="3260091" cy="24257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38" name="Rectangle 37">
            <a:hlinkClick r:id="" action="ppaction://hlinkshowjump?jump=nextslide"/>
          </p:cNvPr>
          <p:cNvSpPr/>
          <p:nvPr/>
        </p:nvSpPr>
        <p:spPr>
          <a:xfrm>
            <a:off x="5329238" y="3990975"/>
            <a:ext cx="1533525" cy="1228725"/>
          </a:xfrm>
          <a:prstGeom prst="rect">
            <a:avLst/>
          </a:prstGeom>
          <a:blipFill dpi="0" rotWithShape="1">
            <a:blip r:embed="rId1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/>
              <a:t>     </a:t>
            </a:r>
            <a:endParaRPr lang="ar-JO" dirty="0"/>
          </a:p>
        </p:txBody>
      </p:sp>
    </p:spTree>
    <p:extLst>
      <p:ext uri="{BB962C8B-B14F-4D97-AF65-F5344CB8AC3E}">
        <p14:creationId xmlns:p14="http://schemas.microsoft.com/office/powerpoint/2010/main" val="2697484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4" name="Button Click Percussive Version 15.wav"/>
          </p:stSnd>
        </p:sndAc>
      </p:transition>
    </mc:Choice>
    <mc:Fallback xmlns="">
      <p:transition spd="slow">
        <p:sndAc>
          <p:stSnd>
            <p:snd r:embed="rId15" name="Button Click Percussive Version 15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decel="74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decel="7400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decel="7400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Answer Fall Version 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00"/>
                            </p:stCondLst>
                            <p:childTnLst>
                              <p:par>
                                <p:cTn id="44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2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Answer Fall Version 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1" presetClass="exit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5064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064"/>
                            </p:stCondLst>
                            <p:childTnLst>
                              <p:par>
                                <p:cTn id="89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91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92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orrect Answer Marimba Version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audio>
              <p:cMediaNode vol="100000">
                <p:cTn id="9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  <p:bldLst>
      <p:bldP spid="4" grpId="0" animBg="1"/>
      <p:bldP spid="26" grpId="0" animBg="1"/>
      <p:bldP spid="26" grpId="1" animBg="1"/>
      <p:bldP spid="26" grpId="2" animBg="1"/>
      <p:bldP spid="27" grpId="0" animBg="1"/>
      <p:bldP spid="27" grpId="1" animBg="1"/>
      <p:bldP spid="28" grpId="0" animBg="1"/>
      <p:bldP spid="28" grpId="1" animBg="1"/>
      <p:bldP spid="28" grpId="2" animBg="1"/>
      <p:bldP spid="53" grpId="0" animBg="1"/>
      <p:bldP spid="54" grpId="0" animBg="1"/>
      <p:bldP spid="54" grpId="1" animBg="1"/>
      <p:bldP spid="54" grpId="2" animBg="1"/>
      <p:bldP spid="54" grpId="3" animBg="1"/>
      <p:bldP spid="56" grpId="0" animBg="1"/>
      <p:bldP spid="56" grpId="1" animBg="1"/>
      <p:bldP spid="56" grpId="2" animBg="1"/>
      <p:bldP spid="56" grpId="3" animBg="1"/>
      <p:bldP spid="56" grpId="4" animBg="1"/>
      <p:bldP spid="38" grpId="0" animBg="1"/>
    </p:bld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0445091" y="983079"/>
            <a:ext cx="723198" cy="559972"/>
            <a:chOff x="10445091" y="983079"/>
            <a:chExt cx="723198" cy="559972"/>
          </a:xfrm>
        </p:grpSpPr>
        <p:grpSp>
          <p:nvGrpSpPr>
            <p:cNvPr id="8" name="Group 7"/>
            <p:cNvGrpSpPr/>
            <p:nvPr/>
          </p:nvGrpSpPr>
          <p:grpSpPr>
            <a:xfrm>
              <a:off x="10445091" y="983079"/>
              <a:ext cx="723198" cy="559972"/>
              <a:chOff x="5187163" y="5182062"/>
              <a:chExt cx="1817674" cy="1407424"/>
            </a:xfrm>
          </p:grpSpPr>
          <p:sp>
            <p:nvSpPr>
              <p:cNvPr id="10" name="Freeform 9">
                <a:hlinkClick r:id="rId2" action="ppaction://hlinksldjump"/>
              </p:cNvPr>
              <p:cNvSpPr/>
              <p:nvPr/>
            </p:nvSpPr>
            <p:spPr>
              <a:xfrm>
                <a:off x="5187163" y="5182062"/>
                <a:ext cx="1817674" cy="1407424"/>
              </a:xfrm>
              <a:custGeom>
                <a:avLst/>
                <a:gdLst>
                  <a:gd name="connsiteX0" fmla="*/ 908837 w 1817674"/>
                  <a:gd name="connsiteY0" fmla="*/ 0 h 1407424"/>
                  <a:gd name="connsiteX1" fmla="*/ 1340695 w 1817674"/>
                  <a:gd name="connsiteY1" fmla="*/ 120183 h 1407424"/>
                  <a:gd name="connsiteX2" fmla="*/ 1419881 w 1817674"/>
                  <a:gd name="connsiteY2" fmla="*/ 179707 h 1407424"/>
                  <a:gd name="connsiteX3" fmla="*/ 1574693 w 1817674"/>
                  <a:gd name="connsiteY3" fmla="*/ 179707 h 1407424"/>
                  <a:gd name="connsiteX4" fmla="*/ 1817674 w 1817674"/>
                  <a:gd name="connsiteY4" fmla="*/ 422688 h 1407424"/>
                  <a:gd name="connsiteX5" fmla="*/ 1817674 w 1817674"/>
                  <a:gd name="connsiteY5" fmla="*/ 984736 h 1407424"/>
                  <a:gd name="connsiteX6" fmla="*/ 1574693 w 1817674"/>
                  <a:gd name="connsiteY6" fmla="*/ 1227717 h 1407424"/>
                  <a:gd name="connsiteX7" fmla="*/ 1419881 w 1817674"/>
                  <a:gd name="connsiteY7" fmla="*/ 1227717 h 1407424"/>
                  <a:gd name="connsiteX8" fmla="*/ 1340695 w 1817674"/>
                  <a:gd name="connsiteY8" fmla="*/ 1287241 h 1407424"/>
                  <a:gd name="connsiteX9" fmla="*/ 908837 w 1817674"/>
                  <a:gd name="connsiteY9" fmla="*/ 1407424 h 1407424"/>
                  <a:gd name="connsiteX10" fmla="*/ 476980 w 1817674"/>
                  <a:gd name="connsiteY10" fmla="*/ 1287241 h 1407424"/>
                  <a:gd name="connsiteX11" fmla="*/ 397794 w 1817674"/>
                  <a:gd name="connsiteY11" fmla="*/ 1227717 h 1407424"/>
                  <a:gd name="connsiteX12" fmla="*/ 242981 w 1817674"/>
                  <a:gd name="connsiteY12" fmla="*/ 1227717 h 1407424"/>
                  <a:gd name="connsiteX13" fmla="*/ 0 w 1817674"/>
                  <a:gd name="connsiteY13" fmla="*/ 984736 h 1407424"/>
                  <a:gd name="connsiteX14" fmla="*/ 0 w 1817674"/>
                  <a:gd name="connsiteY14" fmla="*/ 422688 h 1407424"/>
                  <a:gd name="connsiteX15" fmla="*/ 242981 w 1817674"/>
                  <a:gd name="connsiteY15" fmla="*/ 179707 h 1407424"/>
                  <a:gd name="connsiteX16" fmla="*/ 397794 w 1817674"/>
                  <a:gd name="connsiteY16" fmla="*/ 179707 h 1407424"/>
                  <a:gd name="connsiteX17" fmla="*/ 476980 w 1817674"/>
                  <a:gd name="connsiteY17" fmla="*/ 120183 h 1407424"/>
                  <a:gd name="connsiteX18" fmla="*/ 908837 w 1817674"/>
                  <a:gd name="connsiteY18" fmla="*/ 0 h 14074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817674" h="1407424">
                    <a:moveTo>
                      <a:pt x="908837" y="0"/>
                    </a:moveTo>
                    <a:cubicBezTo>
                      <a:pt x="1068807" y="0"/>
                      <a:pt x="1217419" y="44305"/>
                      <a:pt x="1340695" y="120183"/>
                    </a:cubicBezTo>
                    <a:lnTo>
                      <a:pt x="1419881" y="179707"/>
                    </a:lnTo>
                    <a:lnTo>
                      <a:pt x="1574693" y="179707"/>
                    </a:lnTo>
                    <a:cubicBezTo>
                      <a:pt x="1708888" y="179707"/>
                      <a:pt x="1817674" y="288493"/>
                      <a:pt x="1817674" y="422688"/>
                    </a:cubicBezTo>
                    <a:lnTo>
                      <a:pt x="1817674" y="984736"/>
                    </a:lnTo>
                    <a:cubicBezTo>
                      <a:pt x="1817674" y="1118931"/>
                      <a:pt x="1708888" y="1227717"/>
                      <a:pt x="1574693" y="1227717"/>
                    </a:cubicBezTo>
                    <a:lnTo>
                      <a:pt x="1419881" y="1227717"/>
                    </a:lnTo>
                    <a:lnTo>
                      <a:pt x="1340695" y="1287241"/>
                    </a:lnTo>
                    <a:cubicBezTo>
                      <a:pt x="1217419" y="1363119"/>
                      <a:pt x="1068807" y="1407424"/>
                      <a:pt x="908837" y="1407424"/>
                    </a:cubicBezTo>
                    <a:cubicBezTo>
                      <a:pt x="748868" y="1407424"/>
                      <a:pt x="600256" y="1363119"/>
                      <a:pt x="476980" y="1287241"/>
                    </a:cubicBezTo>
                    <a:lnTo>
                      <a:pt x="397794" y="1227717"/>
                    </a:lnTo>
                    <a:lnTo>
                      <a:pt x="242981" y="1227717"/>
                    </a:lnTo>
                    <a:cubicBezTo>
                      <a:pt x="108786" y="1227717"/>
                      <a:pt x="0" y="1118931"/>
                      <a:pt x="0" y="984736"/>
                    </a:cubicBezTo>
                    <a:lnTo>
                      <a:pt x="0" y="422688"/>
                    </a:lnTo>
                    <a:cubicBezTo>
                      <a:pt x="0" y="288493"/>
                      <a:pt x="108786" y="179707"/>
                      <a:pt x="242981" y="179707"/>
                    </a:cubicBezTo>
                    <a:lnTo>
                      <a:pt x="397794" y="179707"/>
                    </a:lnTo>
                    <a:lnTo>
                      <a:pt x="476980" y="120183"/>
                    </a:lnTo>
                    <a:cubicBezTo>
                      <a:pt x="600256" y="44305"/>
                      <a:pt x="748868" y="0"/>
                      <a:pt x="908837" y="0"/>
                    </a:cubicBezTo>
                    <a:close/>
                  </a:path>
                </a:pathLst>
              </a:custGeom>
              <a:solidFill>
                <a:srgbClr val="AF6B1A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soft" dir="t"/>
              </a:scene3d>
              <a:sp3d prstMaterial="matte">
                <a:bevelT w="127000" h="38100" prst="softRound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72000" rIns="0" bIns="0" rtlCol="1" anchor="ctr"/>
              <a:lstStyle/>
              <a:p>
                <a:pPr algn="ctr"/>
                <a:endParaRPr lang="ar-JO" sz="2000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1" name="Freeform 10">
                <a:hlinkClick r:id="rId2" action="ppaction://hlinksldjump"/>
              </p:cNvPr>
              <p:cNvSpPr/>
              <p:nvPr/>
            </p:nvSpPr>
            <p:spPr>
              <a:xfrm>
                <a:off x="5236369" y="5251507"/>
                <a:ext cx="1719262" cy="1268534"/>
              </a:xfrm>
              <a:custGeom>
                <a:avLst/>
                <a:gdLst>
                  <a:gd name="connsiteX0" fmla="*/ 908837 w 1817674"/>
                  <a:gd name="connsiteY0" fmla="*/ 0 h 1407424"/>
                  <a:gd name="connsiteX1" fmla="*/ 1340695 w 1817674"/>
                  <a:gd name="connsiteY1" fmla="*/ 120183 h 1407424"/>
                  <a:gd name="connsiteX2" fmla="*/ 1419881 w 1817674"/>
                  <a:gd name="connsiteY2" fmla="*/ 179707 h 1407424"/>
                  <a:gd name="connsiteX3" fmla="*/ 1574693 w 1817674"/>
                  <a:gd name="connsiteY3" fmla="*/ 179707 h 1407424"/>
                  <a:gd name="connsiteX4" fmla="*/ 1817674 w 1817674"/>
                  <a:gd name="connsiteY4" fmla="*/ 422688 h 1407424"/>
                  <a:gd name="connsiteX5" fmla="*/ 1817674 w 1817674"/>
                  <a:gd name="connsiteY5" fmla="*/ 984736 h 1407424"/>
                  <a:gd name="connsiteX6" fmla="*/ 1574693 w 1817674"/>
                  <a:gd name="connsiteY6" fmla="*/ 1227717 h 1407424"/>
                  <a:gd name="connsiteX7" fmla="*/ 1419881 w 1817674"/>
                  <a:gd name="connsiteY7" fmla="*/ 1227717 h 1407424"/>
                  <a:gd name="connsiteX8" fmla="*/ 1340695 w 1817674"/>
                  <a:gd name="connsiteY8" fmla="*/ 1287241 h 1407424"/>
                  <a:gd name="connsiteX9" fmla="*/ 908837 w 1817674"/>
                  <a:gd name="connsiteY9" fmla="*/ 1407424 h 1407424"/>
                  <a:gd name="connsiteX10" fmla="*/ 476980 w 1817674"/>
                  <a:gd name="connsiteY10" fmla="*/ 1287241 h 1407424"/>
                  <a:gd name="connsiteX11" fmla="*/ 397794 w 1817674"/>
                  <a:gd name="connsiteY11" fmla="*/ 1227717 h 1407424"/>
                  <a:gd name="connsiteX12" fmla="*/ 242981 w 1817674"/>
                  <a:gd name="connsiteY12" fmla="*/ 1227717 h 1407424"/>
                  <a:gd name="connsiteX13" fmla="*/ 0 w 1817674"/>
                  <a:gd name="connsiteY13" fmla="*/ 984736 h 1407424"/>
                  <a:gd name="connsiteX14" fmla="*/ 0 w 1817674"/>
                  <a:gd name="connsiteY14" fmla="*/ 422688 h 1407424"/>
                  <a:gd name="connsiteX15" fmla="*/ 242981 w 1817674"/>
                  <a:gd name="connsiteY15" fmla="*/ 179707 h 1407424"/>
                  <a:gd name="connsiteX16" fmla="*/ 397794 w 1817674"/>
                  <a:gd name="connsiteY16" fmla="*/ 179707 h 1407424"/>
                  <a:gd name="connsiteX17" fmla="*/ 476980 w 1817674"/>
                  <a:gd name="connsiteY17" fmla="*/ 120183 h 1407424"/>
                  <a:gd name="connsiteX18" fmla="*/ 908837 w 1817674"/>
                  <a:gd name="connsiteY18" fmla="*/ 0 h 14074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817674" h="1407424">
                    <a:moveTo>
                      <a:pt x="908837" y="0"/>
                    </a:moveTo>
                    <a:cubicBezTo>
                      <a:pt x="1068807" y="0"/>
                      <a:pt x="1217419" y="44305"/>
                      <a:pt x="1340695" y="120183"/>
                    </a:cubicBezTo>
                    <a:lnTo>
                      <a:pt x="1419881" y="179707"/>
                    </a:lnTo>
                    <a:lnTo>
                      <a:pt x="1574693" y="179707"/>
                    </a:lnTo>
                    <a:cubicBezTo>
                      <a:pt x="1708888" y="179707"/>
                      <a:pt x="1817674" y="288493"/>
                      <a:pt x="1817674" y="422688"/>
                    </a:cubicBezTo>
                    <a:lnTo>
                      <a:pt x="1817674" y="984736"/>
                    </a:lnTo>
                    <a:cubicBezTo>
                      <a:pt x="1817674" y="1118931"/>
                      <a:pt x="1708888" y="1227717"/>
                      <a:pt x="1574693" y="1227717"/>
                    </a:cubicBezTo>
                    <a:lnTo>
                      <a:pt x="1419881" y="1227717"/>
                    </a:lnTo>
                    <a:lnTo>
                      <a:pt x="1340695" y="1287241"/>
                    </a:lnTo>
                    <a:cubicBezTo>
                      <a:pt x="1217419" y="1363119"/>
                      <a:pt x="1068807" y="1407424"/>
                      <a:pt x="908837" y="1407424"/>
                    </a:cubicBezTo>
                    <a:cubicBezTo>
                      <a:pt x="748868" y="1407424"/>
                      <a:pt x="600256" y="1363119"/>
                      <a:pt x="476980" y="1287241"/>
                    </a:cubicBezTo>
                    <a:lnTo>
                      <a:pt x="397794" y="1227717"/>
                    </a:lnTo>
                    <a:lnTo>
                      <a:pt x="242981" y="1227717"/>
                    </a:lnTo>
                    <a:cubicBezTo>
                      <a:pt x="108786" y="1227717"/>
                      <a:pt x="0" y="1118931"/>
                      <a:pt x="0" y="984736"/>
                    </a:cubicBezTo>
                    <a:lnTo>
                      <a:pt x="0" y="422688"/>
                    </a:lnTo>
                    <a:cubicBezTo>
                      <a:pt x="0" y="288493"/>
                      <a:pt x="108786" y="179707"/>
                      <a:pt x="242981" y="179707"/>
                    </a:cubicBezTo>
                    <a:lnTo>
                      <a:pt x="397794" y="179707"/>
                    </a:lnTo>
                    <a:lnTo>
                      <a:pt x="476980" y="120183"/>
                    </a:lnTo>
                    <a:cubicBezTo>
                      <a:pt x="600256" y="44305"/>
                      <a:pt x="748868" y="0"/>
                      <a:pt x="908837" y="0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soft" dir="t"/>
              </a:scene3d>
              <a:sp3d prstMaterial="matte">
                <a:bevelT w="127000" h="38100" prst="softRound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72000" rIns="0" bIns="0" rtlCol="1" anchor="ctr"/>
              <a:lstStyle/>
              <a:p>
                <a:pPr algn="ctr"/>
                <a:endParaRPr lang="ar-JO" sz="2000" b="1" dirty="0">
                  <a:solidFill>
                    <a:schemeClr val="tx1"/>
                  </a:solidFill>
                </a:endParaRPr>
              </a:p>
            </p:txBody>
          </p:sp>
        </p:grpSp>
        <p:pic>
          <p:nvPicPr>
            <p:cNvPr id="9" name="Picture 8">
              <a:hlinkClick r:id="rId2" action="ppaction://hlinksldjump"/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495767" y="1101981"/>
              <a:ext cx="621846" cy="38408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84892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صورة"/>
          <p:cNvSpPr/>
          <p:nvPr/>
        </p:nvSpPr>
        <p:spPr>
          <a:xfrm>
            <a:off x="4992914" y="1101981"/>
            <a:ext cx="2206172" cy="1832160"/>
          </a:xfrm>
          <a:prstGeom prst="rect">
            <a:avLst/>
          </a:prstGeom>
          <a:blipFill dpi="0" rotWithShape="1">
            <a:blip r:embed="rId7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ar-JO" dirty="0"/>
              <a:t>       </a:t>
            </a:r>
          </a:p>
        </p:txBody>
      </p:sp>
      <p:sp>
        <p:nvSpPr>
          <p:cNvPr id="26" name="خطأ1"/>
          <p:cNvSpPr/>
          <p:nvPr/>
        </p:nvSpPr>
        <p:spPr>
          <a:xfrm>
            <a:off x="4602844" y="4320191"/>
            <a:ext cx="2986312" cy="648000"/>
          </a:xfrm>
          <a:custGeom>
            <a:avLst/>
            <a:gdLst>
              <a:gd name="connsiteX0" fmla="*/ 0 w 7155543"/>
              <a:gd name="connsiteY0" fmla="*/ 0 h 816782"/>
              <a:gd name="connsiteX1" fmla="*/ 7155543 w 7155543"/>
              <a:gd name="connsiteY1" fmla="*/ 0 h 816782"/>
              <a:gd name="connsiteX2" fmla="*/ 7155543 w 7155543"/>
              <a:gd name="connsiteY2" fmla="*/ 45105 h 816782"/>
              <a:gd name="connsiteX3" fmla="*/ 6803571 w 7155543"/>
              <a:gd name="connsiteY3" fmla="*/ 408391 h 816782"/>
              <a:gd name="connsiteX4" fmla="*/ 7155543 w 7155543"/>
              <a:gd name="connsiteY4" fmla="*/ 771677 h 816782"/>
              <a:gd name="connsiteX5" fmla="*/ 7155543 w 7155543"/>
              <a:gd name="connsiteY5" fmla="*/ 816782 h 816782"/>
              <a:gd name="connsiteX6" fmla="*/ 0 w 7155543"/>
              <a:gd name="connsiteY6" fmla="*/ 816782 h 816782"/>
              <a:gd name="connsiteX7" fmla="*/ 0 w 7155543"/>
              <a:gd name="connsiteY7" fmla="*/ 771676 h 816782"/>
              <a:gd name="connsiteX8" fmla="*/ 351971 w 7155543"/>
              <a:gd name="connsiteY8" fmla="*/ 408391 h 816782"/>
              <a:gd name="connsiteX9" fmla="*/ 0 w 7155543"/>
              <a:gd name="connsiteY9" fmla="*/ 45106 h 816782"/>
              <a:gd name="connsiteX10" fmla="*/ 0 w 7155543"/>
              <a:gd name="connsiteY10" fmla="*/ 0 h 816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155543" h="816782">
                <a:moveTo>
                  <a:pt x="0" y="0"/>
                </a:moveTo>
                <a:lnTo>
                  <a:pt x="7155543" y="0"/>
                </a:lnTo>
                <a:lnTo>
                  <a:pt x="7155543" y="45105"/>
                </a:lnTo>
                <a:lnTo>
                  <a:pt x="6803571" y="408391"/>
                </a:lnTo>
                <a:lnTo>
                  <a:pt x="7155543" y="771677"/>
                </a:lnTo>
                <a:lnTo>
                  <a:pt x="7155543" y="816782"/>
                </a:lnTo>
                <a:lnTo>
                  <a:pt x="0" y="816782"/>
                </a:lnTo>
                <a:lnTo>
                  <a:pt x="0" y="771676"/>
                </a:lnTo>
                <a:lnTo>
                  <a:pt x="351971" y="408391"/>
                </a:lnTo>
                <a:lnTo>
                  <a:pt x="0" y="45106"/>
                </a:lnTo>
                <a:lnTo>
                  <a:pt x="0" y="0"/>
                </a:lnTo>
                <a:close/>
              </a:path>
            </a:pathLst>
          </a:custGeom>
          <a:solidFill>
            <a:srgbClr val="E9624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soft" dir="t"/>
          </a:scene3d>
          <a:sp3d prstMaterial="matte">
            <a:bevelT w="190500" h="381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ar-JO" sz="3200" b="1" dirty="0">
                <a:solidFill>
                  <a:schemeClr val="tx1"/>
                </a:solidFill>
              </a:rPr>
              <a:t>جزر</a:t>
            </a:r>
          </a:p>
        </p:txBody>
      </p:sp>
      <p:sp>
        <p:nvSpPr>
          <p:cNvPr id="27" name="صحيح"/>
          <p:cNvSpPr/>
          <p:nvPr/>
        </p:nvSpPr>
        <p:spPr>
          <a:xfrm>
            <a:off x="4602844" y="5053859"/>
            <a:ext cx="2986312" cy="648000"/>
          </a:xfrm>
          <a:custGeom>
            <a:avLst/>
            <a:gdLst>
              <a:gd name="connsiteX0" fmla="*/ 0 w 7155543"/>
              <a:gd name="connsiteY0" fmla="*/ 0 h 816782"/>
              <a:gd name="connsiteX1" fmla="*/ 7155543 w 7155543"/>
              <a:gd name="connsiteY1" fmla="*/ 0 h 816782"/>
              <a:gd name="connsiteX2" fmla="*/ 7155543 w 7155543"/>
              <a:gd name="connsiteY2" fmla="*/ 45105 h 816782"/>
              <a:gd name="connsiteX3" fmla="*/ 6803571 w 7155543"/>
              <a:gd name="connsiteY3" fmla="*/ 408391 h 816782"/>
              <a:gd name="connsiteX4" fmla="*/ 7155543 w 7155543"/>
              <a:gd name="connsiteY4" fmla="*/ 771677 h 816782"/>
              <a:gd name="connsiteX5" fmla="*/ 7155543 w 7155543"/>
              <a:gd name="connsiteY5" fmla="*/ 816782 h 816782"/>
              <a:gd name="connsiteX6" fmla="*/ 0 w 7155543"/>
              <a:gd name="connsiteY6" fmla="*/ 816782 h 816782"/>
              <a:gd name="connsiteX7" fmla="*/ 0 w 7155543"/>
              <a:gd name="connsiteY7" fmla="*/ 771676 h 816782"/>
              <a:gd name="connsiteX8" fmla="*/ 351971 w 7155543"/>
              <a:gd name="connsiteY8" fmla="*/ 408391 h 816782"/>
              <a:gd name="connsiteX9" fmla="*/ 0 w 7155543"/>
              <a:gd name="connsiteY9" fmla="*/ 45106 h 816782"/>
              <a:gd name="connsiteX10" fmla="*/ 0 w 7155543"/>
              <a:gd name="connsiteY10" fmla="*/ 0 h 816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155543" h="816782">
                <a:moveTo>
                  <a:pt x="0" y="0"/>
                </a:moveTo>
                <a:lnTo>
                  <a:pt x="7155543" y="0"/>
                </a:lnTo>
                <a:lnTo>
                  <a:pt x="7155543" y="45105"/>
                </a:lnTo>
                <a:lnTo>
                  <a:pt x="6803571" y="408391"/>
                </a:lnTo>
                <a:lnTo>
                  <a:pt x="7155543" y="771677"/>
                </a:lnTo>
                <a:lnTo>
                  <a:pt x="7155543" y="816782"/>
                </a:lnTo>
                <a:lnTo>
                  <a:pt x="0" y="816782"/>
                </a:lnTo>
                <a:lnTo>
                  <a:pt x="0" y="771676"/>
                </a:lnTo>
                <a:lnTo>
                  <a:pt x="351971" y="408391"/>
                </a:lnTo>
                <a:lnTo>
                  <a:pt x="0" y="45106"/>
                </a:lnTo>
                <a:lnTo>
                  <a:pt x="0" y="0"/>
                </a:lnTo>
                <a:close/>
              </a:path>
            </a:pathLst>
          </a:custGeom>
          <a:solidFill>
            <a:srgbClr val="8789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soft" dir="t"/>
          </a:scene3d>
          <a:sp3d prstMaterial="matte">
            <a:bevelT w="190500" h="381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ar-JO" sz="3200" b="1" dirty="0">
                <a:solidFill>
                  <a:schemeClr val="tx1"/>
                </a:solidFill>
              </a:rPr>
              <a:t>باذنجان</a:t>
            </a:r>
          </a:p>
        </p:txBody>
      </p:sp>
      <p:sp>
        <p:nvSpPr>
          <p:cNvPr id="28" name="خطأ2"/>
          <p:cNvSpPr/>
          <p:nvPr/>
        </p:nvSpPr>
        <p:spPr>
          <a:xfrm>
            <a:off x="4602844" y="3586523"/>
            <a:ext cx="2986312" cy="648000"/>
          </a:xfrm>
          <a:custGeom>
            <a:avLst/>
            <a:gdLst>
              <a:gd name="connsiteX0" fmla="*/ 0 w 7155543"/>
              <a:gd name="connsiteY0" fmla="*/ 0 h 816782"/>
              <a:gd name="connsiteX1" fmla="*/ 7155543 w 7155543"/>
              <a:gd name="connsiteY1" fmla="*/ 0 h 816782"/>
              <a:gd name="connsiteX2" fmla="*/ 7155543 w 7155543"/>
              <a:gd name="connsiteY2" fmla="*/ 45105 h 816782"/>
              <a:gd name="connsiteX3" fmla="*/ 6803571 w 7155543"/>
              <a:gd name="connsiteY3" fmla="*/ 408391 h 816782"/>
              <a:gd name="connsiteX4" fmla="*/ 7155543 w 7155543"/>
              <a:gd name="connsiteY4" fmla="*/ 771677 h 816782"/>
              <a:gd name="connsiteX5" fmla="*/ 7155543 w 7155543"/>
              <a:gd name="connsiteY5" fmla="*/ 816782 h 816782"/>
              <a:gd name="connsiteX6" fmla="*/ 0 w 7155543"/>
              <a:gd name="connsiteY6" fmla="*/ 816782 h 816782"/>
              <a:gd name="connsiteX7" fmla="*/ 0 w 7155543"/>
              <a:gd name="connsiteY7" fmla="*/ 771676 h 816782"/>
              <a:gd name="connsiteX8" fmla="*/ 351971 w 7155543"/>
              <a:gd name="connsiteY8" fmla="*/ 408391 h 816782"/>
              <a:gd name="connsiteX9" fmla="*/ 0 w 7155543"/>
              <a:gd name="connsiteY9" fmla="*/ 45106 h 816782"/>
              <a:gd name="connsiteX10" fmla="*/ 0 w 7155543"/>
              <a:gd name="connsiteY10" fmla="*/ 0 h 816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155543" h="816782">
                <a:moveTo>
                  <a:pt x="0" y="0"/>
                </a:moveTo>
                <a:lnTo>
                  <a:pt x="7155543" y="0"/>
                </a:lnTo>
                <a:lnTo>
                  <a:pt x="7155543" y="45105"/>
                </a:lnTo>
                <a:lnTo>
                  <a:pt x="6803571" y="408391"/>
                </a:lnTo>
                <a:lnTo>
                  <a:pt x="7155543" y="771677"/>
                </a:lnTo>
                <a:lnTo>
                  <a:pt x="7155543" y="816782"/>
                </a:lnTo>
                <a:lnTo>
                  <a:pt x="0" y="816782"/>
                </a:lnTo>
                <a:lnTo>
                  <a:pt x="0" y="771676"/>
                </a:lnTo>
                <a:lnTo>
                  <a:pt x="351971" y="408391"/>
                </a:lnTo>
                <a:lnTo>
                  <a:pt x="0" y="45106"/>
                </a:lnTo>
                <a:lnTo>
                  <a:pt x="0" y="0"/>
                </a:lnTo>
                <a:close/>
              </a:path>
            </a:pathLst>
          </a:custGeom>
          <a:solidFill>
            <a:srgbClr val="F1B50A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soft" dir="t"/>
          </a:scene3d>
          <a:sp3d prstMaterial="matte">
            <a:bevelT w="190500" h="381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ar-JO" sz="3200" b="1" dirty="0">
                <a:solidFill>
                  <a:schemeClr val="tx1"/>
                </a:solidFill>
              </a:rPr>
              <a:t>دراق</a:t>
            </a:r>
          </a:p>
        </p:txBody>
      </p:sp>
      <p:pic>
        <p:nvPicPr>
          <p:cNvPr id="29" name="نغمة صحيح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537709" y="-898525"/>
            <a:ext cx="609600" cy="609600"/>
          </a:xfrm>
          <a:prstGeom prst="rect">
            <a:avLst/>
          </a:prstGeom>
        </p:spPr>
      </p:pic>
      <p:grpSp>
        <p:nvGrpSpPr>
          <p:cNvPr id="47" name="Group 46"/>
          <p:cNvGrpSpPr/>
          <p:nvPr/>
        </p:nvGrpSpPr>
        <p:grpSpPr>
          <a:xfrm>
            <a:off x="10445091" y="983079"/>
            <a:ext cx="723198" cy="559972"/>
            <a:chOff x="10445091" y="983079"/>
            <a:chExt cx="723198" cy="559972"/>
          </a:xfrm>
        </p:grpSpPr>
        <p:grpSp>
          <p:nvGrpSpPr>
            <p:cNvPr id="41" name="Group 40"/>
            <p:cNvGrpSpPr/>
            <p:nvPr/>
          </p:nvGrpSpPr>
          <p:grpSpPr>
            <a:xfrm>
              <a:off x="10445091" y="983079"/>
              <a:ext cx="723198" cy="559972"/>
              <a:chOff x="5187163" y="5182062"/>
              <a:chExt cx="1817674" cy="1407424"/>
            </a:xfrm>
          </p:grpSpPr>
          <p:sp>
            <p:nvSpPr>
              <p:cNvPr id="43" name="Freeform 42">
                <a:hlinkClick r:id="rId9" action="ppaction://hlinksldjump"/>
              </p:cNvPr>
              <p:cNvSpPr/>
              <p:nvPr/>
            </p:nvSpPr>
            <p:spPr>
              <a:xfrm>
                <a:off x="5187163" y="5182062"/>
                <a:ext cx="1817674" cy="1407424"/>
              </a:xfrm>
              <a:custGeom>
                <a:avLst/>
                <a:gdLst>
                  <a:gd name="connsiteX0" fmla="*/ 908837 w 1817674"/>
                  <a:gd name="connsiteY0" fmla="*/ 0 h 1407424"/>
                  <a:gd name="connsiteX1" fmla="*/ 1340695 w 1817674"/>
                  <a:gd name="connsiteY1" fmla="*/ 120183 h 1407424"/>
                  <a:gd name="connsiteX2" fmla="*/ 1419881 w 1817674"/>
                  <a:gd name="connsiteY2" fmla="*/ 179707 h 1407424"/>
                  <a:gd name="connsiteX3" fmla="*/ 1574693 w 1817674"/>
                  <a:gd name="connsiteY3" fmla="*/ 179707 h 1407424"/>
                  <a:gd name="connsiteX4" fmla="*/ 1817674 w 1817674"/>
                  <a:gd name="connsiteY4" fmla="*/ 422688 h 1407424"/>
                  <a:gd name="connsiteX5" fmla="*/ 1817674 w 1817674"/>
                  <a:gd name="connsiteY5" fmla="*/ 984736 h 1407424"/>
                  <a:gd name="connsiteX6" fmla="*/ 1574693 w 1817674"/>
                  <a:gd name="connsiteY6" fmla="*/ 1227717 h 1407424"/>
                  <a:gd name="connsiteX7" fmla="*/ 1419881 w 1817674"/>
                  <a:gd name="connsiteY7" fmla="*/ 1227717 h 1407424"/>
                  <a:gd name="connsiteX8" fmla="*/ 1340695 w 1817674"/>
                  <a:gd name="connsiteY8" fmla="*/ 1287241 h 1407424"/>
                  <a:gd name="connsiteX9" fmla="*/ 908837 w 1817674"/>
                  <a:gd name="connsiteY9" fmla="*/ 1407424 h 1407424"/>
                  <a:gd name="connsiteX10" fmla="*/ 476980 w 1817674"/>
                  <a:gd name="connsiteY10" fmla="*/ 1287241 h 1407424"/>
                  <a:gd name="connsiteX11" fmla="*/ 397794 w 1817674"/>
                  <a:gd name="connsiteY11" fmla="*/ 1227717 h 1407424"/>
                  <a:gd name="connsiteX12" fmla="*/ 242981 w 1817674"/>
                  <a:gd name="connsiteY12" fmla="*/ 1227717 h 1407424"/>
                  <a:gd name="connsiteX13" fmla="*/ 0 w 1817674"/>
                  <a:gd name="connsiteY13" fmla="*/ 984736 h 1407424"/>
                  <a:gd name="connsiteX14" fmla="*/ 0 w 1817674"/>
                  <a:gd name="connsiteY14" fmla="*/ 422688 h 1407424"/>
                  <a:gd name="connsiteX15" fmla="*/ 242981 w 1817674"/>
                  <a:gd name="connsiteY15" fmla="*/ 179707 h 1407424"/>
                  <a:gd name="connsiteX16" fmla="*/ 397794 w 1817674"/>
                  <a:gd name="connsiteY16" fmla="*/ 179707 h 1407424"/>
                  <a:gd name="connsiteX17" fmla="*/ 476980 w 1817674"/>
                  <a:gd name="connsiteY17" fmla="*/ 120183 h 1407424"/>
                  <a:gd name="connsiteX18" fmla="*/ 908837 w 1817674"/>
                  <a:gd name="connsiteY18" fmla="*/ 0 h 14074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817674" h="1407424">
                    <a:moveTo>
                      <a:pt x="908837" y="0"/>
                    </a:moveTo>
                    <a:cubicBezTo>
                      <a:pt x="1068807" y="0"/>
                      <a:pt x="1217419" y="44305"/>
                      <a:pt x="1340695" y="120183"/>
                    </a:cubicBezTo>
                    <a:lnTo>
                      <a:pt x="1419881" y="179707"/>
                    </a:lnTo>
                    <a:lnTo>
                      <a:pt x="1574693" y="179707"/>
                    </a:lnTo>
                    <a:cubicBezTo>
                      <a:pt x="1708888" y="179707"/>
                      <a:pt x="1817674" y="288493"/>
                      <a:pt x="1817674" y="422688"/>
                    </a:cubicBezTo>
                    <a:lnTo>
                      <a:pt x="1817674" y="984736"/>
                    </a:lnTo>
                    <a:cubicBezTo>
                      <a:pt x="1817674" y="1118931"/>
                      <a:pt x="1708888" y="1227717"/>
                      <a:pt x="1574693" y="1227717"/>
                    </a:cubicBezTo>
                    <a:lnTo>
                      <a:pt x="1419881" y="1227717"/>
                    </a:lnTo>
                    <a:lnTo>
                      <a:pt x="1340695" y="1287241"/>
                    </a:lnTo>
                    <a:cubicBezTo>
                      <a:pt x="1217419" y="1363119"/>
                      <a:pt x="1068807" y="1407424"/>
                      <a:pt x="908837" y="1407424"/>
                    </a:cubicBezTo>
                    <a:cubicBezTo>
                      <a:pt x="748868" y="1407424"/>
                      <a:pt x="600256" y="1363119"/>
                      <a:pt x="476980" y="1287241"/>
                    </a:cubicBezTo>
                    <a:lnTo>
                      <a:pt x="397794" y="1227717"/>
                    </a:lnTo>
                    <a:lnTo>
                      <a:pt x="242981" y="1227717"/>
                    </a:lnTo>
                    <a:cubicBezTo>
                      <a:pt x="108786" y="1227717"/>
                      <a:pt x="0" y="1118931"/>
                      <a:pt x="0" y="984736"/>
                    </a:cubicBezTo>
                    <a:lnTo>
                      <a:pt x="0" y="422688"/>
                    </a:lnTo>
                    <a:cubicBezTo>
                      <a:pt x="0" y="288493"/>
                      <a:pt x="108786" y="179707"/>
                      <a:pt x="242981" y="179707"/>
                    </a:cubicBezTo>
                    <a:lnTo>
                      <a:pt x="397794" y="179707"/>
                    </a:lnTo>
                    <a:lnTo>
                      <a:pt x="476980" y="120183"/>
                    </a:lnTo>
                    <a:cubicBezTo>
                      <a:pt x="600256" y="44305"/>
                      <a:pt x="748868" y="0"/>
                      <a:pt x="908837" y="0"/>
                    </a:cubicBezTo>
                    <a:close/>
                  </a:path>
                </a:pathLst>
              </a:custGeom>
              <a:solidFill>
                <a:srgbClr val="AF6B1A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soft" dir="t"/>
              </a:scene3d>
              <a:sp3d prstMaterial="matte">
                <a:bevelT w="127000" h="38100" prst="softRound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72000" rIns="0" bIns="0" rtlCol="1" anchor="ctr"/>
              <a:lstStyle/>
              <a:p>
                <a:pPr algn="ctr"/>
                <a:endParaRPr lang="ar-JO" sz="2000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4" name="Freeform 43">
                <a:hlinkClick r:id="rId9" action="ppaction://hlinksldjump"/>
              </p:cNvPr>
              <p:cNvSpPr/>
              <p:nvPr/>
            </p:nvSpPr>
            <p:spPr>
              <a:xfrm>
                <a:off x="5236369" y="5251507"/>
                <a:ext cx="1719262" cy="1268534"/>
              </a:xfrm>
              <a:custGeom>
                <a:avLst/>
                <a:gdLst>
                  <a:gd name="connsiteX0" fmla="*/ 908837 w 1817674"/>
                  <a:gd name="connsiteY0" fmla="*/ 0 h 1407424"/>
                  <a:gd name="connsiteX1" fmla="*/ 1340695 w 1817674"/>
                  <a:gd name="connsiteY1" fmla="*/ 120183 h 1407424"/>
                  <a:gd name="connsiteX2" fmla="*/ 1419881 w 1817674"/>
                  <a:gd name="connsiteY2" fmla="*/ 179707 h 1407424"/>
                  <a:gd name="connsiteX3" fmla="*/ 1574693 w 1817674"/>
                  <a:gd name="connsiteY3" fmla="*/ 179707 h 1407424"/>
                  <a:gd name="connsiteX4" fmla="*/ 1817674 w 1817674"/>
                  <a:gd name="connsiteY4" fmla="*/ 422688 h 1407424"/>
                  <a:gd name="connsiteX5" fmla="*/ 1817674 w 1817674"/>
                  <a:gd name="connsiteY5" fmla="*/ 984736 h 1407424"/>
                  <a:gd name="connsiteX6" fmla="*/ 1574693 w 1817674"/>
                  <a:gd name="connsiteY6" fmla="*/ 1227717 h 1407424"/>
                  <a:gd name="connsiteX7" fmla="*/ 1419881 w 1817674"/>
                  <a:gd name="connsiteY7" fmla="*/ 1227717 h 1407424"/>
                  <a:gd name="connsiteX8" fmla="*/ 1340695 w 1817674"/>
                  <a:gd name="connsiteY8" fmla="*/ 1287241 h 1407424"/>
                  <a:gd name="connsiteX9" fmla="*/ 908837 w 1817674"/>
                  <a:gd name="connsiteY9" fmla="*/ 1407424 h 1407424"/>
                  <a:gd name="connsiteX10" fmla="*/ 476980 w 1817674"/>
                  <a:gd name="connsiteY10" fmla="*/ 1287241 h 1407424"/>
                  <a:gd name="connsiteX11" fmla="*/ 397794 w 1817674"/>
                  <a:gd name="connsiteY11" fmla="*/ 1227717 h 1407424"/>
                  <a:gd name="connsiteX12" fmla="*/ 242981 w 1817674"/>
                  <a:gd name="connsiteY12" fmla="*/ 1227717 h 1407424"/>
                  <a:gd name="connsiteX13" fmla="*/ 0 w 1817674"/>
                  <a:gd name="connsiteY13" fmla="*/ 984736 h 1407424"/>
                  <a:gd name="connsiteX14" fmla="*/ 0 w 1817674"/>
                  <a:gd name="connsiteY14" fmla="*/ 422688 h 1407424"/>
                  <a:gd name="connsiteX15" fmla="*/ 242981 w 1817674"/>
                  <a:gd name="connsiteY15" fmla="*/ 179707 h 1407424"/>
                  <a:gd name="connsiteX16" fmla="*/ 397794 w 1817674"/>
                  <a:gd name="connsiteY16" fmla="*/ 179707 h 1407424"/>
                  <a:gd name="connsiteX17" fmla="*/ 476980 w 1817674"/>
                  <a:gd name="connsiteY17" fmla="*/ 120183 h 1407424"/>
                  <a:gd name="connsiteX18" fmla="*/ 908837 w 1817674"/>
                  <a:gd name="connsiteY18" fmla="*/ 0 h 14074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817674" h="1407424">
                    <a:moveTo>
                      <a:pt x="908837" y="0"/>
                    </a:moveTo>
                    <a:cubicBezTo>
                      <a:pt x="1068807" y="0"/>
                      <a:pt x="1217419" y="44305"/>
                      <a:pt x="1340695" y="120183"/>
                    </a:cubicBezTo>
                    <a:lnTo>
                      <a:pt x="1419881" y="179707"/>
                    </a:lnTo>
                    <a:lnTo>
                      <a:pt x="1574693" y="179707"/>
                    </a:lnTo>
                    <a:cubicBezTo>
                      <a:pt x="1708888" y="179707"/>
                      <a:pt x="1817674" y="288493"/>
                      <a:pt x="1817674" y="422688"/>
                    </a:cubicBezTo>
                    <a:lnTo>
                      <a:pt x="1817674" y="984736"/>
                    </a:lnTo>
                    <a:cubicBezTo>
                      <a:pt x="1817674" y="1118931"/>
                      <a:pt x="1708888" y="1227717"/>
                      <a:pt x="1574693" y="1227717"/>
                    </a:cubicBezTo>
                    <a:lnTo>
                      <a:pt x="1419881" y="1227717"/>
                    </a:lnTo>
                    <a:lnTo>
                      <a:pt x="1340695" y="1287241"/>
                    </a:lnTo>
                    <a:cubicBezTo>
                      <a:pt x="1217419" y="1363119"/>
                      <a:pt x="1068807" y="1407424"/>
                      <a:pt x="908837" y="1407424"/>
                    </a:cubicBezTo>
                    <a:cubicBezTo>
                      <a:pt x="748868" y="1407424"/>
                      <a:pt x="600256" y="1363119"/>
                      <a:pt x="476980" y="1287241"/>
                    </a:cubicBezTo>
                    <a:lnTo>
                      <a:pt x="397794" y="1227717"/>
                    </a:lnTo>
                    <a:lnTo>
                      <a:pt x="242981" y="1227717"/>
                    </a:lnTo>
                    <a:cubicBezTo>
                      <a:pt x="108786" y="1227717"/>
                      <a:pt x="0" y="1118931"/>
                      <a:pt x="0" y="984736"/>
                    </a:cubicBezTo>
                    <a:lnTo>
                      <a:pt x="0" y="422688"/>
                    </a:lnTo>
                    <a:cubicBezTo>
                      <a:pt x="0" y="288493"/>
                      <a:pt x="108786" y="179707"/>
                      <a:pt x="242981" y="179707"/>
                    </a:cubicBezTo>
                    <a:lnTo>
                      <a:pt x="397794" y="179707"/>
                    </a:lnTo>
                    <a:lnTo>
                      <a:pt x="476980" y="120183"/>
                    </a:lnTo>
                    <a:cubicBezTo>
                      <a:pt x="600256" y="44305"/>
                      <a:pt x="748868" y="0"/>
                      <a:pt x="908837" y="0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soft" dir="t"/>
              </a:scene3d>
              <a:sp3d prstMaterial="matte">
                <a:bevelT w="127000" h="38100" prst="softRound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72000" rIns="0" bIns="0" rtlCol="1" anchor="ctr"/>
              <a:lstStyle/>
              <a:p>
                <a:pPr algn="ctr"/>
                <a:endParaRPr lang="ar-JO" sz="2000" b="1" dirty="0">
                  <a:solidFill>
                    <a:schemeClr val="tx1"/>
                  </a:solidFill>
                </a:endParaRPr>
              </a:p>
            </p:txBody>
          </p:sp>
        </p:grpSp>
        <p:pic>
          <p:nvPicPr>
            <p:cNvPr id="46" name="Picture 45">
              <a:hlinkClick r:id="rId9" action="ppaction://hlinksldjump"/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0495767" y="1101981"/>
              <a:ext cx="621846" cy="384081"/>
            </a:xfrm>
            <a:prstGeom prst="rect">
              <a:avLst/>
            </a:prstGeom>
          </p:spPr>
        </p:pic>
      </p:grpSp>
      <p:pic>
        <p:nvPicPr>
          <p:cNvPr id="49" name="وجه عادي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2349" y="5219700"/>
            <a:ext cx="1237298" cy="1199946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51" name="وجه صحيح"/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4167" y="5061173"/>
            <a:ext cx="1553662" cy="1553662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53" name="غيمة صحيح"/>
          <p:cNvSpPr/>
          <p:nvPr/>
        </p:nvSpPr>
        <p:spPr>
          <a:xfrm flipH="1">
            <a:off x="1112519" y="4289995"/>
            <a:ext cx="2125491" cy="1424079"/>
          </a:xfrm>
          <a:prstGeom prst="cloudCallout">
            <a:avLst>
              <a:gd name="adj1" fmla="val -53485"/>
              <a:gd name="adj2" fmla="val 71377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soft" dir="t"/>
          </a:scene3d>
          <a:sp3d prstMaterial="matte"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JO" b="1" dirty="0">
                <a:solidFill>
                  <a:schemeClr val="bg2">
                    <a:lumMod val="25000"/>
                  </a:schemeClr>
                </a:solidFill>
                <a:latin typeface="AlHor" panose="02060603050605020204" pitchFamily="18" charset="-78"/>
              </a:rPr>
              <a:t>أحسنت..</a:t>
            </a:r>
          </a:p>
          <a:p>
            <a:pPr algn="ctr"/>
            <a:r>
              <a:rPr lang="ar-JO" b="1" dirty="0">
                <a:solidFill>
                  <a:schemeClr val="bg2">
                    <a:lumMod val="25000"/>
                  </a:schemeClr>
                </a:solidFill>
                <a:latin typeface="AlHor" panose="02060603050605020204" pitchFamily="18" charset="-78"/>
              </a:rPr>
              <a:t>إجابة صحيحة!</a:t>
            </a:r>
          </a:p>
        </p:txBody>
      </p:sp>
      <p:pic>
        <p:nvPicPr>
          <p:cNvPr id="52" name="وجه خطأ"/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4167" y="5061173"/>
            <a:ext cx="1553662" cy="1553662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54" name="غيمة خطأ"/>
          <p:cNvSpPr/>
          <p:nvPr/>
        </p:nvSpPr>
        <p:spPr>
          <a:xfrm flipH="1">
            <a:off x="1112519" y="4313370"/>
            <a:ext cx="2125491" cy="1424079"/>
          </a:xfrm>
          <a:prstGeom prst="cloudCallout">
            <a:avLst>
              <a:gd name="adj1" fmla="val -53485"/>
              <a:gd name="adj2" fmla="val 71377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soft" dir="t"/>
          </a:scene3d>
          <a:sp3d prstMaterial="matte"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JO" b="1" dirty="0">
                <a:solidFill>
                  <a:schemeClr val="bg2">
                    <a:lumMod val="25000"/>
                  </a:schemeClr>
                </a:solidFill>
                <a:latin typeface="AlHor" panose="02060603050605020204" pitchFamily="18" charset="-78"/>
              </a:rPr>
              <a:t>آسف..</a:t>
            </a:r>
          </a:p>
          <a:p>
            <a:pPr algn="ctr"/>
            <a:r>
              <a:rPr lang="ar-JO" b="1" dirty="0">
                <a:solidFill>
                  <a:schemeClr val="bg2">
                    <a:lumMod val="25000"/>
                  </a:schemeClr>
                </a:solidFill>
                <a:latin typeface="AlHor" panose="02060603050605020204" pitchFamily="18" charset="-78"/>
              </a:rPr>
              <a:t>إجابة خطأ!</a:t>
            </a:r>
          </a:p>
        </p:txBody>
      </p:sp>
      <p:sp>
        <p:nvSpPr>
          <p:cNvPr id="56" name="قناع"/>
          <p:cNvSpPr/>
          <p:nvPr/>
        </p:nvSpPr>
        <p:spPr>
          <a:xfrm>
            <a:off x="4537709" y="3416300"/>
            <a:ext cx="3260091" cy="24257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38" name="Rectangle 37">
            <a:hlinkClick r:id="" action="ppaction://hlinkshowjump?jump=nextslide"/>
          </p:cNvPr>
          <p:cNvSpPr/>
          <p:nvPr/>
        </p:nvSpPr>
        <p:spPr>
          <a:xfrm>
            <a:off x="5329238" y="3990975"/>
            <a:ext cx="1533525" cy="1228725"/>
          </a:xfrm>
          <a:prstGeom prst="rect">
            <a:avLst/>
          </a:prstGeom>
          <a:blipFill dpi="0" rotWithShape="1">
            <a:blip r:embed="rId1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/>
              <a:t>     </a:t>
            </a:r>
            <a:endParaRPr lang="ar-JO" dirty="0"/>
          </a:p>
        </p:txBody>
      </p:sp>
    </p:spTree>
    <p:extLst>
      <p:ext uri="{BB962C8B-B14F-4D97-AF65-F5344CB8AC3E}">
        <p14:creationId xmlns:p14="http://schemas.microsoft.com/office/powerpoint/2010/main" val="2198045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4" name="Button Click Percussive Version 15.wav"/>
          </p:stSnd>
        </p:sndAc>
      </p:transition>
    </mc:Choice>
    <mc:Fallback xmlns="">
      <p:transition spd="slow">
        <p:sndAc>
          <p:stSnd>
            <p:snd r:embed="rId15" name="Button Click Percussive Version 15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decel="74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decel="7400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decel="7400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Answer Fall Version 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00"/>
                            </p:stCondLst>
                            <p:childTnLst>
                              <p:par>
                                <p:cTn id="44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2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Answer Fall Version 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1" presetClass="exit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5064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064"/>
                            </p:stCondLst>
                            <p:childTnLst>
                              <p:par>
                                <p:cTn id="89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91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92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orrect Answer Marimba Version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audio>
              <p:cMediaNode vol="100000">
                <p:cTn id="9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  <p:bldLst>
      <p:bldP spid="4" grpId="0" animBg="1"/>
      <p:bldP spid="26" grpId="0" animBg="1"/>
      <p:bldP spid="26" grpId="1" animBg="1"/>
      <p:bldP spid="26" grpId="2" animBg="1"/>
      <p:bldP spid="27" grpId="0" animBg="1"/>
      <p:bldP spid="27" grpId="1" animBg="1"/>
      <p:bldP spid="28" grpId="0" animBg="1"/>
      <p:bldP spid="28" grpId="1" animBg="1"/>
      <p:bldP spid="28" grpId="2" animBg="1"/>
      <p:bldP spid="53" grpId="0" animBg="1"/>
      <p:bldP spid="54" grpId="0" animBg="1"/>
      <p:bldP spid="54" grpId="1" animBg="1"/>
      <p:bldP spid="54" grpId="2" animBg="1"/>
      <p:bldP spid="54" grpId="3" animBg="1"/>
      <p:bldP spid="56" grpId="0" animBg="1"/>
      <p:bldP spid="56" grpId="1" animBg="1"/>
      <p:bldP spid="56" grpId="2" animBg="1"/>
      <p:bldP spid="56" grpId="3" animBg="1"/>
      <p:bldP spid="56" grpId="4" animBg="1"/>
      <p:bldP spid="38" grpId="0" animBg="1"/>
    </p:bld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0445091" y="983079"/>
            <a:ext cx="723198" cy="559972"/>
            <a:chOff x="10445091" y="983079"/>
            <a:chExt cx="723198" cy="559972"/>
          </a:xfrm>
        </p:grpSpPr>
        <p:grpSp>
          <p:nvGrpSpPr>
            <p:cNvPr id="8" name="Group 7"/>
            <p:cNvGrpSpPr/>
            <p:nvPr/>
          </p:nvGrpSpPr>
          <p:grpSpPr>
            <a:xfrm>
              <a:off x="10445091" y="983079"/>
              <a:ext cx="723198" cy="559972"/>
              <a:chOff x="5187163" y="5182062"/>
              <a:chExt cx="1817674" cy="1407424"/>
            </a:xfrm>
          </p:grpSpPr>
          <p:sp>
            <p:nvSpPr>
              <p:cNvPr id="10" name="Freeform 9">
                <a:hlinkClick r:id="rId2" action="ppaction://hlinksldjump"/>
              </p:cNvPr>
              <p:cNvSpPr/>
              <p:nvPr/>
            </p:nvSpPr>
            <p:spPr>
              <a:xfrm>
                <a:off x="5187163" y="5182062"/>
                <a:ext cx="1817674" cy="1407424"/>
              </a:xfrm>
              <a:custGeom>
                <a:avLst/>
                <a:gdLst>
                  <a:gd name="connsiteX0" fmla="*/ 908837 w 1817674"/>
                  <a:gd name="connsiteY0" fmla="*/ 0 h 1407424"/>
                  <a:gd name="connsiteX1" fmla="*/ 1340695 w 1817674"/>
                  <a:gd name="connsiteY1" fmla="*/ 120183 h 1407424"/>
                  <a:gd name="connsiteX2" fmla="*/ 1419881 w 1817674"/>
                  <a:gd name="connsiteY2" fmla="*/ 179707 h 1407424"/>
                  <a:gd name="connsiteX3" fmla="*/ 1574693 w 1817674"/>
                  <a:gd name="connsiteY3" fmla="*/ 179707 h 1407424"/>
                  <a:gd name="connsiteX4" fmla="*/ 1817674 w 1817674"/>
                  <a:gd name="connsiteY4" fmla="*/ 422688 h 1407424"/>
                  <a:gd name="connsiteX5" fmla="*/ 1817674 w 1817674"/>
                  <a:gd name="connsiteY5" fmla="*/ 984736 h 1407424"/>
                  <a:gd name="connsiteX6" fmla="*/ 1574693 w 1817674"/>
                  <a:gd name="connsiteY6" fmla="*/ 1227717 h 1407424"/>
                  <a:gd name="connsiteX7" fmla="*/ 1419881 w 1817674"/>
                  <a:gd name="connsiteY7" fmla="*/ 1227717 h 1407424"/>
                  <a:gd name="connsiteX8" fmla="*/ 1340695 w 1817674"/>
                  <a:gd name="connsiteY8" fmla="*/ 1287241 h 1407424"/>
                  <a:gd name="connsiteX9" fmla="*/ 908837 w 1817674"/>
                  <a:gd name="connsiteY9" fmla="*/ 1407424 h 1407424"/>
                  <a:gd name="connsiteX10" fmla="*/ 476980 w 1817674"/>
                  <a:gd name="connsiteY10" fmla="*/ 1287241 h 1407424"/>
                  <a:gd name="connsiteX11" fmla="*/ 397794 w 1817674"/>
                  <a:gd name="connsiteY11" fmla="*/ 1227717 h 1407424"/>
                  <a:gd name="connsiteX12" fmla="*/ 242981 w 1817674"/>
                  <a:gd name="connsiteY12" fmla="*/ 1227717 h 1407424"/>
                  <a:gd name="connsiteX13" fmla="*/ 0 w 1817674"/>
                  <a:gd name="connsiteY13" fmla="*/ 984736 h 1407424"/>
                  <a:gd name="connsiteX14" fmla="*/ 0 w 1817674"/>
                  <a:gd name="connsiteY14" fmla="*/ 422688 h 1407424"/>
                  <a:gd name="connsiteX15" fmla="*/ 242981 w 1817674"/>
                  <a:gd name="connsiteY15" fmla="*/ 179707 h 1407424"/>
                  <a:gd name="connsiteX16" fmla="*/ 397794 w 1817674"/>
                  <a:gd name="connsiteY16" fmla="*/ 179707 h 1407424"/>
                  <a:gd name="connsiteX17" fmla="*/ 476980 w 1817674"/>
                  <a:gd name="connsiteY17" fmla="*/ 120183 h 1407424"/>
                  <a:gd name="connsiteX18" fmla="*/ 908837 w 1817674"/>
                  <a:gd name="connsiteY18" fmla="*/ 0 h 14074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817674" h="1407424">
                    <a:moveTo>
                      <a:pt x="908837" y="0"/>
                    </a:moveTo>
                    <a:cubicBezTo>
                      <a:pt x="1068807" y="0"/>
                      <a:pt x="1217419" y="44305"/>
                      <a:pt x="1340695" y="120183"/>
                    </a:cubicBezTo>
                    <a:lnTo>
                      <a:pt x="1419881" y="179707"/>
                    </a:lnTo>
                    <a:lnTo>
                      <a:pt x="1574693" y="179707"/>
                    </a:lnTo>
                    <a:cubicBezTo>
                      <a:pt x="1708888" y="179707"/>
                      <a:pt x="1817674" y="288493"/>
                      <a:pt x="1817674" y="422688"/>
                    </a:cubicBezTo>
                    <a:lnTo>
                      <a:pt x="1817674" y="984736"/>
                    </a:lnTo>
                    <a:cubicBezTo>
                      <a:pt x="1817674" y="1118931"/>
                      <a:pt x="1708888" y="1227717"/>
                      <a:pt x="1574693" y="1227717"/>
                    </a:cubicBezTo>
                    <a:lnTo>
                      <a:pt x="1419881" y="1227717"/>
                    </a:lnTo>
                    <a:lnTo>
                      <a:pt x="1340695" y="1287241"/>
                    </a:lnTo>
                    <a:cubicBezTo>
                      <a:pt x="1217419" y="1363119"/>
                      <a:pt x="1068807" y="1407424"/>
                      <a:pt x="908837" y="1407424"/>
                    </a:cubicBezTo>
                    <a:cubicBezTo>
                      <a:pt x="748868" y="1407424"/>
                      <a:pt x="600256" y="1363119"/>
                      <a:pt x="476980" y="1287241"/>
                    </a:cubicBezTo>
                    <a:lnTo>
                      <a:pt x="397794" y="1227717"/>
                    </a:lnTo>
                    <a:lnTo>
                      <a:pt x="242981" y="1227717"/>
                    </a:lnTo>
                    <a:cubicBezTo>
                      <a:pt x="108786" y="1227717"/>
                      <a:pt x="0" y="1118931"/>
                      <a:pt x="0" y="984736"/>
                    </a:cubicBezTo>
                    <a:lnTo>
                      <a:pt x="0" y="422688"/>
                    </a:lnTo>
                    <a:cubicBezTo>
                      <a:pt x="0" y="288493"/>
                      <a:pt x="108786" y="179707"/>
                      <a:pt x="242981" y="179707"/>
                    </a:cubicBezTo>
                    <a:lnTo>
                      <a:pt x="397794" y="179707"/>
                    </a:lnTo>
                    <a:lnTo>
                      <a:pt x="476980" y="120183"/>
                    </a:lnTo>
                    <a:cubicBezTo>
                      <a:pt x="600256" y="44305"/>
                      <a:pt x="748868" y="0"/>
                      <a:pt x="908837" y="0"/>
                    </a:cubicBezTo>
                    <a:close/>
                  </a:path>
                </a:pathLst>
              </a:custGeom>
              <a:solidFill>
                <a:srgbClr val="AF6B1A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soft" dir="t"/>
              </a:scene3d>
              <a:sp3d prstMaterial="matte">
                <a:bevelT w="127000" h="38100" prst="softRound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72000" rIns="0" bIns="0" rtlCol="1" anchor="ctr"/>
              <a:lstStyle/>
              <a:p>
                <a:pPr algn="ctr"/>
                <a:endParaRPr lang="ar-JO" sz="2000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1" name="Freeform 10">
                <a:hlinkClick r:id="rId2" action="ppaction://hlinksldjump"/>
              </p:cNvPr>
              <p:cNvSpPr/>
              <p:nvPr/>
            </p:nvSpPr>
            <p:spPr>
              <a:xfrm>
                <a:off x="5236369" y="5251507"/>
                <a:ext cx="1719262" cy="1268534"/>
              </a:xfrm>
              <a:custGeom>
                <a:avLst/>
                <a:gdLst>
                  <a:gd name="connsiteX0" fmla="*/ 908837 w 1817674"/>
                  <a:gd name="connsiteY0" fmla="*/ 0 h 1407424"/>
                  <a:gd name="connsiteX1" fmla="*/ 1340695 w 1817674"/>
                  <a:gd name="connsiteY1" fmla="*/ 120183 h 1407424"/>
                  <a:gd name="connsiteX2" fmla="*/ 1419881 w 1817674"/>
                  <a:gd name="connsiteY2" fmla="*/ 179707 h 1407424"/>
                  <a:gd name="connsiteX3" fmla="*/ 1574693 w 1817674"/>
                  <a:gd name="connsiteY3" fmla="*/ 179707 h 1407424"/>
                  <a:gd name="connsiteX4" fmla="*/ 1817674 w 1817674"/>
                  <a:gd name="connsiteY4" fmla="*/ 422688 h 1407424"/>
                  <a:gd name="connsiteX5" fmla="*/ 1817674 w 1817674"/>
                  <a:gd name="connsiteY5" fmla="*/ 984736 h 1407424"/>
                  <a:gd name="connsiteX6" fmla="*/ 1574693 w 1817674"/>
                  <a:gd name="connsiteY6" fmla="*/ 1227717 h 1407424"/>
                  <a:gd name="connsiteX7" fmla="*/ 1419881 w 1817674"/>
                  <a:gd name="connsiteY7" fmla="*/ 1227717 h 1407424"/>
                  <a:gd name="connsiteX8" fmla="*/ 1340695 w 1817674"/>
                  <a:gd name="connsiteY8" fmla="*/ 1287241 h 1407424"/>
                  <a:gd name="connsiteX9" fmla="*/ 908837 w 1817674"/>
                  <a:gd name="connsiteY9" fmla="*/ 1407424 h 1407424"/>
                  <a:gd name="connsiteX10" fmla="*/ 476980 w 1817674"/>
                  <a:gd name="connsiteY10" fmla="*/ 1287241 h 1407424"/>
                  <a:gd name="connsiteX11" fmla="*/ 397794 w 1817674"/>
                  <a:gd name="connsiteY11" fmla="*/ 1227717 h 1407424"/>
                  <a:gd name="connsiteX12" fmla="*/ 242981 w 1817674"/>
                  <a:gd name="connsiteY12" fmla="*/ 1227717 h 1407424"/>
                  <a:gd name="connsiteX13" fmla="*/ 0 w 1817674"/>
                  <a:gd name="connsiteY13" fmla="*/ 984736 h 1407424"/>
                  <a:gd name="connsiteX14" fmla="*/ 0 w 1817674"/>
                  <a:gd name="connsiteY14" fmla="*/ 422688 h 1407424"/>
                  <a:gd name="connsiteX15" fmla="*/ 242981 w 1817674"/>
                  <a:gd name="connsiteY15" fmla="*/ 179707 h 1407424"/>
                  <a:gd name="connsiteX16" fmla="*/ 397794 w 1817674"/>
                  <a:gd name="connsiteY16" fmla="*/ 179707 h 1407424"/>
                  <a:gd name="connsiteX17" fmla="*/ 476980 w 1817674"/>
                  <a:gd name="connsiteY17" fmla="*/ 120183 h 1407424"/>
                  <a:gd name="connsiteX18" fmla="*/ 908837 w 1817674"/>
                  <a:gd name="connsiteY18" fmla="*/ 0 h 14074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817674" h="1407424">
                    <a:moveTo>
                      <a:pt x="908837" y="0"/>
                    </a:moveTo>
                    <a:cubicBezTo>
                      <a:pt x="1068807" y="0"/>
                      <a:pt x="1217419" y="44305"/>
                      <a:pt x="1340695" y="120183"/>
                    </a:cubicBezTo>
                    <a:lnTo>
                      <a:pt x="1419881" y="179707"/>
                    </a:lnTo>
                    <a:lnTo>
                      <a:pt x="1574693" y="179707"/>
                    </a:lnTo>
                    <a:cubicBezTo>
                      <a:pt x="1708888" y="179707"/>
                      <a:pt x="1817674" y="288493"/>
                      <a:pt x="1817674" y="422688"/>
                    </a:cubicBezTo>
                    <a:lnTo>
                      <a:pt x="1817674" y="984736"/>
                    </a:lnTo>
                    <a:cubicBezTo>
                      <a:pt x="1817674" y="1118931"/>
                      <a:pt x="1708888" y="1227717"/>
                      <a:pt x="1574693" y="1227717"/>
                    </a:cubicBezTo>
                    <a:lnTo>
                      <a:pt x="1419881" y="1227717"/>
                    </a:lnTo>
                    <a:lnTo>
                      <a:pt x="1340695" y="1287241"/>
                    </a:lnTo>
                    <a:cubicBezTo>
                      <a:pt x="1217419" y="1363119"/>
                      <a:pt x="1068807" y="1407424"/>
                      <a:pt x="908837" y="1407424"/>
                    </a:cubicBezTo>
                    <a:cubicBezTo>
                      <a:pt x="748868" y="1407424"/>
                      <a:pt x="600256" y="1363119"/>
                      <a:pt x="476980" y="1287241"/>
                    </a:cubicBezTo>
                    <a:lnTo>
                      <a:pt x="397794" y="1227717"/>
                    </a:lnTo>
                    <a:lnTo>
                      <a:pt x="242981" y="1227717"/>
                    </a:lnTo>
                    <a:cubicBezTo>
                      <a:pt x="108786" y="1227717"/>
                      <a:pt x="0" y="1118931"/>
                      <a:pt x="0" y="984736"/>
                    </a:cubicBezTo>
                    <a:lnTo>
                      <a:pt x="0" y="422688"/>
                    </a:lnTo>
                    <a:cubicBezTo>
                      <a:pt x="0" y="288493"/>
                      <a:pt x="108786" y="179707"/>
                      <a:pt x="242981" y="179707"/>
                    </a:cubicBezTo>
                    <a:lnTo>
                      <a:pt x="397794" y="179707"/>
                    </a:lnTo>
                    <a:lnTo>
                      <a:pt x="476980" y="120183"/>
                    </a:lnTo>
                    <a:cubicBezTo>
                      <a:pt x="600256" y="44305"/>
                      <a:pt x="748868" y="0"/>
                      <a:pt x="908837" y="0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soft" dir="t"/>
              </a:scene3d>
              <a:sp3d prstMaterial="matte">
                <a:bevelT w="127000" h="38100" prst="softRound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72000" rIns="0" bIns="0" rtlCol="1" anchor="ctr"/>
              <a:lstStyle/>
              <a:p>
                <a:pPr algn="ctr"/>
                <a:endParaRPr lang="ar-JO" sz="2000" b="1" dirty="0">
                  <a:solidFill>
                    <a:schemeClr val="tx1"/>
                  </a:solidFill>
                </a:endParaRPr>
              </a:p>
            </p:txBody>
          </p:sp>
        </p:grpSp>
        <p:pic>
          <p:nvPicPr>
            <p:cNvPr id="9" name="Picture 8">
              <a:hlinkClick r:id="rId2" action="ppaction://hlinksldjump"/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495767" y="1101981"/>
              <a:ext cx="621846" cy="38408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96628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صورة"/>
          <p:cNvSpPr/>
          <p:nvPr/>
        </p:nvSpPr>
        <p:spPr>
          <a:xfrm>
            <a:off x="4992914" y="1233714"/>
            <a:ext cx="2206172" cy="1712686"/>
          </a:xfrm>
          <a:prstGeom prst="rect">
            <a:avLst/>
          </a:prstGeom>
          <a:blipFill dpi="0" rotWithShape="1">
            <a:blip r:embed="rId7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29661"/>
            </a:stretch>
          </a:blip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ar-JO" dirty="0"/>
              <a:t>       </a:t>
            </a:r>
          </a:p>
        </p:txBody>
      </p:sp>
      <p:sp>
        <p:nvSpPr>
          <p:cNvPr id="26" name="خطأ1"/>
          <p:cNvSpPr/>
          <p:nvPr/>
        </p:nvSpPr>
        <p:spPr>
          <a:xfrm>
            <a:off x="4602844" y="3586523"/>
            <a:ext cx="2986312" cy="648000"/>
          </a:xfrm>
          <a:custGeom>
            <a:avLst/>
            <a:gdLst>
              <a:gd name="connsiteX0" fmla="*/ 0 w 7155543"/>
              <a:gd name="connsiteY0" fmla="*/ 0 h 816782"/>
              <a:gd name="connsiteX1" fmla="*/ 7155543 w 7155543"/>
              <a:gd name="connsiteY1" fmla="*/ 0 h 816782"/>
              <a:gd name="connsiteX2" fmla="*/ 7155543 w 7155543"/>
              <a:gd name="connsiteY2" fmla="*/ 45105 h 816782"/>
              <a:gd name="connsiteX3" fmla="*/ 6803571 w 7155543"/>
              <a:gd name="connsiteY3" fmla="*/ 408391 h 816782"/>
              <a:gd name="connsiteX4" fmla="*/ 7155543 w 7155543"/>
              <a:gd name="connsiteY4" fmla="*/ 771677 h 816782"/>
              <a:gd name="connsiteX5" fmla="*/ 7155543 w 7155543"/>
              <a:gd name="connsiteY5" fmla="*/ 816782 h 816782"/>
              <a:gd name="connsiteX6" fmla="*/ 0 w 7155543"/>
              <a:gd name="connsiteY6" fmla="*/ 816782 h 816782"/>
              <a:gd name="connsiteX7" fmla="*/ 0 w 7155543"/>
              <a:gd name="connsiteY7" fmla="*/ 771676 h 816782"/>
              <a:gd name="connsiteX8" fmla="*/ 351971 w 7155543"/>
              <a:gd name="connsiteY8" fmla="*/ 408391 h 816782"/>
              <a:gd name="connsiteX9" fmla="*/ 0 w 7155543"/>
              <a:gd name="connsiteY9" fmla="*/ 45106 h 816782"/>
              <a:gd name="connsiteX10" fmla="*/ 0 w 7155543"/>
              <a:gd name="connsiteY10" fmla="*/ 0 h 816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155543" h="816782">
                <a:moveTo>
                  <a:pt x="0" y="0"/>
                </a:moveTo>
                <a:lnTo>
                  <a:pt x="7155543" y="0"/>
                </a:lnTo>
                <a:lnTo>
                  <a:pt x="7155543" y="45105"/>
                </a:lnTo>
                <a:lnTo>
                  <a:pt x="6803571" y="408391"/>
                </a:lnTo>
                <a:lnTo>
                  <a:pt x="7155543" y="771677"/>
                </a:lnTo>
                <a:lnTo>
                  <a:pt x="7155543" y="816782"/>
                </a:lnTo>
                <a:lnTo>
                  <a:pt x="0" y="816782"/>
                </a:lnTo>
                <a:lnTo>
                  <a:pt x="0" y="771676"/>
                </a:lnTo>
                <a:lnTo>
                  <a:pt x="351971" y="408391"/>
                </a:lnTo>
                <a:lnTo>
                  <a:pt x="0" y="45106"/>
                </a:lnTo>
                <a:lnTo>
                  <a:pt x="0" y="0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soft" dir="t"/>
          </a:scene3d>
          <a:sp3d prstMaterial="matte">
            <a:bevelT w="190500" h="381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ar-JO" sz="3200" b="1" dirty="0">
                <a:solidFill>
                  <a:schemeClr val="tx1"/>
                </a:solidFill>
              </a:rPr>
              <a:t>زيتون</a:t>
            </a:r>
          </a:p>
        </p:txBody>
      </p:sp>
      <p:sp>
        <p:nvSpPr>
          <p:cNvPr id="27" name="صحيح"/>
          <p:cNvSpPr/>
          <p:nvPr/>
        </p:nvSpPr>
        <p:spPr>
          <a:xfrm>
            <a:off x="4602844" y="4313370"/>
            <a:ext cx="2986312" cy="648000"/>
          </a:xfrm>
          <a:custGeom>
            <a:avLst/>
            <a:gdLst>
              <a:gd name="connsiteX0" fmla="*/ 0 w 7155543"/>
              <a:gd name="connsiteY0" fmla="*/ 0 h 816782"/>
              <a:gd name="connsiteX1" fmla="*/ 7155543 w 7155543"/>
              <a:gd name="connsiteY1" fmla="*/ 0 h 816782"/>
              <a:gd name="connsiteX2" fmla="*/ 7155543 w 7155543"/>
              <a:gd name="connsiteY2" fmla="*/ 45105 h 816782"/>
              <a:gd name="connsiteX3" fmla="*/ 6803571 w 7155543"/>
              <a:gd name="connsiteY3" fmla="*/ 408391 h 816782"/>
              <a:gd name="connsiteX4" fmla="*/ 7155543 w 7155543"/>
              <a:gd name="connsiteY4" fmla="*/ 771677 h 816782"/>
              <a:gd name="connsiteX5" fmla="*/ 7155543 w 7155543"/>
              <a:gd name="connsiteY5" fmla="*/ 816782 h 816782"/>
              <a:gd name="connsiteX6" fmla="*/ 0 w 7155543"/>
              <a:gd name="connsiteY6" fmla="*/ 816782 h 816782"/>
              <a:gd name="connsiteX7" fmla="*/ 0 w 7155543"/>
              <a:gd name="connsiteY7" fmla="*/ 771676 h 816782"/>
              <a:gd name="connsiteX8" fmla="*/ 351971 w 7155543"/>
              <a:gd name="connsiteY8" fmla="*/ 408391 h 816782"/>
              <a:gd name="connsiteX9" fmla="*/ 0 w 7155543"/>
              <a:gd name="connsiteY9" fmla="*/ 45106 h 816782"/>
              <a:gd name="connsiteX10" fmla="*/ 0 w 7155543"/>
              <a:gd name="connsiteY10" fmla="*/ 0 h 816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155543" h="816782">
                <a:moveTo>
                  <a:pt x="0" y="0"/>
                </a:moveTo>
                <a:lnTo>
                  <a:pt x="7155543" y="0"/>
                </a:lnTo>
                <a:lnTo>
                  <a:pt x="7155543" y="45105"/>
                </a:lnTo>
                <a:lnTo>
                  <a:pt x="6803571" y="408391"/>
                </a:lnTo>
                <a:lnTo>
                  <a:pt x="7155543" y="771677"/>
                </a:lnTo>
                <a:lnTo>
                  <a:pt x="7155543" y="816782"/>
                </a:lnTo>
                <a:lnTo>
                  <a:pt x="0" y="816782"/>
                </a:lnTo>
                <a:lnTo>
                  <a:pt x="0" y="771676"/>
                </a:lnTo>
                <a:lnTo>
                  <a:pt x="351971" y="408391"/>
                </a:lnTo>
                <a:lnTo>
                  <a:pt x="0" y="45106"/>
                </a:lnTo>
                <a:lnTo>
                  <a:pt x="0" y="0"/>
                </a:lnTo>
                <a:close/>
              </a:path>
            </a:pathLst>
          </a:custGeom>
          <a:solidFill>
            <a:srgbClr val="F06649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soft" dir="t"/>
          </a:scene3d>
          <a:sp3d prstMaterial="matte">
            <a:bevelT w="190500" h="381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ar-JO" sz="3200" b="1" dirty="0">
                <a:solidFill>
                  <a:schemeClr val="tx1"/>
                </a:solidFill>
              </a:rPr>
              <a:t>رمان</a:t>
            </a:r>
          </a:p>
        </p:txBody>
      </p:sp>
      <p:sp>
        <p:nvSpPr>
          <p:cNvPr id="28" name="خطأ2"/>
          <p:cNvSpPr/>
          <p:nvPr/>
        </p:nvSpPr>
        <p:spPr>
          <a:xfrm>
            <a:off x="4602844" y="5053860"/>
            <a:ext cx="2986312" cy="648000"/>
          </a:xfrm>
          <a:custGeom>
            <a:avLst/>
            <a:gdLst>
              <a:gd name="connsiteX0" fmla="*/ 0 w 7155543"/>
              <a:gd name="connsiteY0" fmla="*/ 0 h 816782"/>
              <a:gd name="connsiteX1" fmla="*/ 7155543 w 7155543"/>
              <a:gd name="connsiteY1" fmla="*/ 0 h 816782"/>
              <a:gd name="connsiteX2" fmla="*/ 7155543 w 7155543"/>
              <a:gd name="connsiteY2" fmla="*/ 45105 h 816782"/>
              <a:gd name="connsiteX3" fmla="*/ 6803571 w 7155543"/>
              <a:gd name="connsiteY3" fmla="*/ 408391 h 816782"/>
              <a:gd name="connsiteX4" fmla="*/ 7155543 w 7155543"/>
              <a:gd name="connsiteY4" fmla="*/ 771677 h 816782"/>
              <a:gd name="connsiteX5" fmla="*/ 7155543 w 7155543"/>
              <a:gd name="connsiteY5" fmla="*/ 816782 h 816782"/>
              <a:gd name="connsiteX6" fmla="*/ 0 w 7155543"/>
              <a:gd name="connsiteY6" fmla="*/ 816782 h 816782"/>
              <a:gd name="connsiteX7" fmla="*/ 0 w 7155543"/>
              <a:gd name="connsiteY7" fmla="*/ 771676 h 816782"/>
              <a:gd name="connsiteX8" fmla="*/ 351971 w 7155543"/>
              <a:gd name="connsiteY8" fmla="*/ 408391 h 816782"/>
              <a:gd name="connsiteX9" fmla="*/ 0 w 7155543"/>
              <a:gd name="connsiteY9" fmla="*/ 45106 h 816782"/>
              <a:gd name="connsiteX10" fmla="*/ 0 w 7155543"/>
              <a:gd name="connsiteY10" fmla="*/ 0 h 816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155543" h="816782">
                <a:moveTo>
                  <a:pt x="0" y="0"/>
                </a:moveTo>
                <a:lnTo>
                  <a:pt x="7155543" y="0"/>
                </a:lnTo>
                <a:lnTo>
                  <a:pt x="7155543" y="45105"/>
                </a:lnTo>
                <a:lnTo>
                  <a:pt x="6803571" y="408391"/>
                </a:lnTo>
                <a:lnTo>
                  <a:pt x="7155543" y="771677"/>
                </a:lnTo>
                <a:lnTo>
                  <a:pt x="7155543" y="816782"/>
                </a:lnTo>
                <a:lnTo>
                  <a:pt x="0" y="816782"/>
                </a:lnTo>
                <a:lnTo>
                  <a:pt x="0" y="771676"/>
                </a:lnTo>
                <a:lnTo>
                  <a:pt x="351971" y="408391"/>
                </a:lnTo>
                <a:lnTo>
                  <a:pt x="0" y="45106"/>
                </a:lnTo>
                <a:lnTo>
                  <a:pt x="0" y="0"/>
                </a:lnTo>
                <a:close/>
              </a:path>
            </a:pathLst>
          </a:custGeom>
          <a:solidFill>
            <a:srgbClr val="8D8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soft" dir="t"/>
          </a:scene3d>
          <a:sp3d prstMaterial="matte">
            <a:bevelT w="190500" h="381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ar-JO" sz="3200" b="1" dirty="0">
                <a:solidFill>
                  <a:schemeClr val="tx1"/>
                </a:solidFill>
              </a:rPr>
              <a:t>بطاطا</a:t>
            </a:r>
          </a:p>
        </p:txBody>
      </p:sp>
      <p:pic>
        <p:nvPicPr>
          <p:cNvPr id="29" name="نغمة صحيح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537709" y="-898525"/>
            <a:ext cx="609600" cy="609600"/>
          </a:xfrm>
          <a:prstGeom prst="rect">
            <a:avLst/>
          </a:prstGeom>
        </p:spPr>
      </p:pic>
      <p:grpSp>
        <p:nvGrpSpPr>
          <p:cNvPr id="47" name="Group 46"/>
          <p:cNvGrpSpPr/>
          <p:nvPr/>
        </p:nvGrpSpPr>
        <p:grpSpPr>
          <a:xfrm>
            <a:off x="10445091" y="983079"/>
            <a:ext cx="723198" cy="559972"/>
            <a:chOff x="10445091" y="983079"/>
            <a:chExt cx="723198" cy="559972"/>
          </a:xfrm>
        </p:grpSpPr>
        <p:grpSp>
          <p:nvGrpSpPr>
            <p:cNvPr id="41" name="Group 40"/>
            <p:cNvGrpSpPr/>
            <p:nvPr/>
          </p:nvGrpSpPr>
          <p:grpSpPr>
            <a:xfrm>
              <a:off x="10445091" y="983079"/>
              <a:ext cx="723198" cy="559972"/>
              <a:chOff x="5187163" y="5182062"/>
              <a:chExt cx="1817674" cy="1407424"/>
            </a:xfrm>
          </p:grpSpPr>
          <p:sp>
            <p:nvSpPr>
              <p:cNvPr id="43" name="Freeform 42">
                <a:hlinkClick r:id="rId9" action="ppaction://hlinksldjump"/>
              </p:cNvPr>
              <p:cNvSpPr/>
              <p:nvPr/>
            </p:nvSpPr>
            <p:spPr>
              <a:xfrm>
                <a:off x="5187163" y="5182062"/>
                <a:ext cx="1817674" cy="1407424"/>
              </a:xfrm>
              <a:custGeom>
                <a:avLst/>
                <a:gdLst>
                  <a:gd name="connsiteX0" fmla="*/ 908837 w 1817674"/>
                  <a:gd name="connsiteY0" fmla="*/ 0 h 1407424"/>
                  <a:gd name="connsiteX1" fmla="*/ 1340695 w 1817674"/>
                  <a:gd name="connsiteY1" fmla="*/ 120183 h 1407424"/>
                  <a:gd name="connsiteX2" fmla="*/ 1419881 w 1817674"/>
                  <a:gd name="connsiteY2" fmla="*/ 179707 h 1407424"/>
                  <a:gd name="connsiteX3" fmla="*/ 1574693 w 1817674"/>
                  <a:gd name="connsiteY3" fmla="*/ 179707 h 1407424"/>
                  <a:gd name="connsiteX4" fmla="*/ 1817674 w 1817674"/>
                  <a:gd name="connsiteY4" fmla="*/ 422688 h 1407424"/>
                  <a:gd name="connsiteX5" fmla="*/ 1817674 w 1817674"/>
                  <a:gd name="connsiteY5" fmla="*/ 984736 h 1407424"/>
                  <a:gd name="connsiteX6" fmla="*/ 1574693 w 1817674"/>
                  <a:gd name="connsiteY6" fmla="*/ 1227717 h 1407424"/>
                  <a:gd name="connsiteX7" fmla="*/ 1419881 w 1817674"/>
                  <a:gd name="connsiteY7" fmla="*/ 1227717 h 1407424"/>
                  <a:gd name="connsiteX8" fmla="*/ 1340695 w 1817674"/>
                  <a:gd name="connsiteY8" fmla="*/ 1287241 h 1407424"/>
                  <a:gd name="connsiteX9" fmla="*/ 908837 w 1817674"/>
                  <a:gd name="connsiteY9" fmla="*/ 1407424 h 1407424"/>
                  <a:gd name="connsiteX10" fmla="*/ 476980 w 1817674"/>
                  <a:gd name="connsiteY10" fmla="*/ 1287241 h 1407424"/>
                  <a:gd name="connsiteX11" fmla="*/ 397794 w 1817674"/>
                  <a:gd name="connsiteY11" fmla="*/ 1227717 h 1407424"/>
                  <a:gd name="connsiteX12" fmla="*/ 242981 w 1817674"/>
                  <a:gd name="connsiteY12" fmla="*/ 1227717 h 1407424"/>
                  <a:gd name="connsiteX13" fmla="*/ 0 w 1817674"/>
                  <a:gd name="connsiteY13" fmla="*/ 984736 h 1407424"/>
                  <a:gd name="connsiteX14" fmla="*/ 0 w 1817674"/>
                  <a:gd name="connsiteY14" fmla="*/ 422688 h 1407424"/>
                  <a:gd name="connsiteX15" fmla="*/ 242981 w 1817674"/>
                  <a:gd name="connsiteY15" fmla="*/ 179707 h 1407424"/>
                  <a:gd name="connsiteX16" fmla="*/ 397794 w 1817674"/>
                  <a:gd name="connsiteY16" fmla="*/ 179707 h 1407424"/>
                  <a:gd name="connsiteX17" fmla="*/ 476980 w 1817674"/>
                  <a:gd name="connsiteY17" fmla="*/ 120183 h 1407424"/>
                  <a:gd name="connsiteX18" fmla="*/ 908837 w 1817674"/>
                  <a:gd name="connsiteY18" fmla="*/ 0 h 14074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817674" h="1407424">
                    <a:moveTo>
                      <a:pt x="908837" y="0"/>
                    </a:moveTo>
                    <a:cubicBezTo>
                      <a:pt x="1068807" y="0"/>
                      <a:pt x="1217419" y="44305"/>
                      <a:pt x="1340695" y="120183"/>
                    </a:cubicBezTo>
                    <a:lnTo>
                      <a:pt x="1419881" y="179707"/>
                    </a:lnTo>
                    <a:lnTo>
                      <a:pt x="1574693" y="179707"/>
                    </a:lnTo>
                    <a:cubicBezTo>
                      <a:pt x="1708888" y="179707"/>
                      <a:pt x="1817674" y="288493"/>
                      <a:pt x="1817674" y="422688"/>
                    </a:cubicBezTo>
                    <a:lnTo>
                      <a:pt x="1817674" y="984736"/>
                    </a:lnTo>
                    <a:cubicBezTo>
                      <a:pt x="1817674" y="1118931"/>
                      <a:pt x="1708888" y="1227717"/>
                      <a:pt x="1574693" y="1227717"/>
                    </a:cubicBezTo>
                    <a:lnTo>
                      <a:pt x="1419881" y="1227717"/>
                    </a:lnTo>
                    <a:lnTo>
                      <a:pt x="1340695" y="1287241"/>
                    </a:lnTo>
                    <a:cubicBezTo>
                      <a:pt x="1217419" y="1363119"/>
                      <a:pt x="1068807" y="1407424"/>
                      <a:pt x="908837" y="1407424"/>
                    </a:cubicBezTo>
                    <a:cubicBezTo>
                      <a:pt x="748868" y="1407424"/>
                      <a:pt x="600256" y="1363119"/>
                      <a:pt x="476980" y="1287241"/>
                    </a:cubicBezTo>
                    <a:lnTo>
                      <a:pt x="397794" y="1227717"/>
                    </a:lnTo>
                    <a:lnTo>
                      <a:pt x="242981" y="1227717"/>
                    </a:lnTo>
                    <a:cubicBezTo>
                      <a:pt x="108786" y="1227717"/>
                      <a:pt x="0" y="1118931"/>
                      <a:pt x="0" y="984736"/>
                    </a:cubicBezTo>
                    <a:lnTo>
                      <a:pt x="0" y="422688"/>
                    </a:lnTo>
                    <a:cubicBezTo>
                      <a:pt x="0" y="288493"/>
                      <a:pt x="108786" y="179707"/>
                      <a:pt x="242981" y="179707"/>
                    </a:cubicBezTo>
                    <a:lnTo>
                      <a:pt x="397794" y="179707"/>
                    </a:lnTo>
                    <a:lnTo>
                      <a:pt x="476980" y="120183"/>
                    </a:lnTo>
                    <a:cubicBezTo>
                      <a:pt x="600256" y="44305"/>
                      <a:pt x="748868" y="0"/>
                      <a:pt x="908837" y="0"/>
                    </a:cubicBezTo>
                    <a:close/>
                  </a:path>
                </a:pathLst>
              </a:custGeom>
              <a:solidFill>
                <a:srgbClr val="AF6B1A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soft" dir="t"/>
              </a:scene3d>
              <a:sp3d prstMaterial="matte">
                <a:bevelT w="127000" h="38100" prst="softRound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72000" rIns="0" bIns="0" rtlCol="1" anchor="ctr"/>
              <a:lstStyle/>
              <a:p>
                <a:pPr algn="ctr"/>
                <a:endParaRPr lang="ar-JO" sz="2000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4" name="Freeform 43">
                <a:hlinkClick r:id="rId9" action="ppaction://hlinksldjump"/>
              </p:cNvPr>
              <p:cNvSpPr/>
              <p:nvPr/>
            </p:nvSpPr>
            <p:spPr>
              <a:xfrm>
                <a:off x="5236369" y="5251507"/>
                <a:ext cx="1719262" cy="1268534"/>
              </a:xfrm>
              <a:custGeom>
                <a:avLst/>
                <a:gdLst>
                  <a:gd name="connsiteX0" fmla="*/ 908837 w 1817674"/>
                  <a:gd name="connsiteY0" fmla="*/ 0 h 1407424"/>
                  <a:gd name="connsiteX1" fmla="*/ 1340695 w 1817674"/>
                  <a:gd name="connsiteY1" fmla="*/ 120183 h 1407424"/>
                  <a:gd name="connsiteX2" fmla="*/ 1419881 w 1817674"/>
                  <a:gd name="connsiteY2" fmla="*/ 179707 h 1407424"/>
                  <a:gd name="connsiteX3" fmla="*/ 1574693 w 1817674"/>
                  <a:gd name="connsiteY3" fmla="*/ 179707 h 1407424"/>
                  <a:gd name="connsiteX4" fmla="*/ 1817674 w 1817674"/>
                  <a:gd name="connsiteY4" fmla="*/ 422688 h 1407424"/>
                  <a:gd name="connsiteX5" fmla="*/ 1817674 w 1817674"/>
                  <a:gd name="connsiteY5" fmla="*/ 984736 h 1407424"/>
                  <a:gd name="connsiteX6" fmla="*/ 1574693 w 1817674"/>
                  <a:gd name="connsiteY6" fmla="*/ 1227717 h 1407424"/>
                  <a:gd name="connsiteX7" fmla="*/ 1419881 w 1817674"/>
                  <a:gd name="connsiteY7" fmla="*/ 1227717 h 1407424"/>
                  <a:gd name="connsiteX8" fmla="*/ 1340695 w 1817674"/>
                  <a:gd name="connsiteY8" fmla="*/ 1287241 h 1407424"/>
                  <a:gd name="connsiteX9" fmla="*/ 908837 w 1817674"/>
                  <a:gd name="connsiteY9" fmla="*/ 1407424 h 1407424"/>
                  <a:gd name="connsiteX10" fmla="*/ 476980 w 1817674"/>
                  <a:gd name="connsiteY10" fmla="*/ 1287241 h 1407424"/>
                  <a:gd name="connsiteX11" fmla="*/ 397794 w 1817674"/>
                  <a:gd name="connsiteY11" fmla="*/ 1227717 h 1407424"/>
                  <a:gd name="connsiteX12" fmla="*/ 242981 w 1817674"/>
                  <a:gd name="connsiteY12" fmla="*/ 1227717 h 1407424"/>
                  <a:gd name="connsiteX13" fmla="*/ 0 w 1817674"/>
                  <a:gd name="connsiteY13" fmla="*/ 984736 h 1407424"/>
                  <a:gd name="connsiteX14" fmla="*/ 0 w 1817674"/>
                  <a:gd name="connsiteY14" fmla="*/ 422688 h 1407424"/>
                  <a:gd name="connsiteX15" fmla="*/ 242981 w 1817674"/>
                  <a:gd name="connsiteY15" fmla="*/ 179707 h 1407424"/>
                  <a:gd name="connsiteX16" fmla="*/ 397794 w 1817674"/>
                  <a:gd name="connsiteY16" fmla="*/ 179707 h 1407424"/>
                  <a:gd name="connsiteX17" fmla="*/ 476980 w 1817674"/>
                  <a:gd name="connsiteY17" fmla="*/ 120183 h 1407424"/>
                  <a:gd name="connsiteX18" fmla="*/ 908837 w 1817674"/>
                  <a:gd name="connsiteY18" fmla="*/ 0 h 14074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817674" h="1407424">
                    <a:moveTo>
                      <a:pt x="908837" y="0"/>
                    </a:moveTo>
                    <a:cubicBezTo>
                      <a:pt x="1068807" y="0"/>
                      <a:pt x="1217419" y="44305"/>
                      <a:pt x="1340695" y="120183"/>
                    </a:cubicBezTo>
                    <a:lnTo>
                      <a:pt x="1419881" y="179707"/>
                    </a:lnTo>
                    <a:lnTo>
                      <a:pt x="1574693" y="179707"/>
                    </a:lnTo>
                    <a:cubicBezTo>
                      <a:pt x="1708888" y="179707"/>
                      <a:pt x="1817674" y="288493"/>
                      <a:pt x="1817674" y="422688"/>
                    </a:cubicBezTo>
                    <a:lnTo>
                      <a:pt x="1817674" y="984736"/>
                    </a:lnTo>
                    <a:cubicBezTo>
                      <a:pt x="1817674" y="1118931"/>
                      <a:pt x="1708888" y="1227717"/>
                      <a:pt x="1574693" y="1227717"/>
                    </a:cubicBezTo>
                    <a:lnTo>
                      <a:pt x="1419881" y="1227717"/>
                    </a:lnTo>
                    <a:lnTo>
                      <a:pt x="1340695" y="1287241"/>
                    </a:lnTo>
                    <a:cubicBezTo>
                      <a:pt x="1217419" y="1363119"/>
                      <a:pt x="1068807" y="1407424"/>
                      <a:pt x="908837" y="1407424"/>
                    </a:cubicBezTo>
                    <a:cubicBezTo>
                      <a:pt x="748868" y="1407424"/>
                      <a:pt x="600256" y="1363119"/>
                      <a:pt x="476980" y="1287241"/>
                    </a:cubicBezTo>
                    <a:lnTo>
                      <a:pt x="397794" y="1227717"/>
                    </a:lnTo>
                    <a:lnTo>
                      <a:pt x="242981" y="1227717"/>
                    </a:lnTo>
                    <a:cubicBezTo>
                      <a:pt x="108786" y="1227717"/>
                      <a:pt x="0" y="1118931"/>
                      <a:pt x="0" y="984736"/>
                    </a:cubicBezTo>
                    <a:lnTo>
                      <a:pt x="0" y="422688"/>
                    </a:lnTo>
                    <a:cubicBezTo>
                      <a:pt x="0" y="288493"/>
                      <a:pt x="108786" y="179707"/>
                      <a:pt x="242981" y="179707"/>
                    </a:cubicBezTo>
                    <a:lnTo>
                      <a:pt x="397794" y="179707"/>
                    </a:lnTo>
                    <a:lnTo>
                      <a:pt x="476980" y="120183"/>
                    </a:lnTo>
                    <a:cubicBezTo>
                      <a:pt x="600256" y="44305"/>
                      <a:pt x="748868" y="0"/>
                      <a:pt x="908837" y="0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soft" dir="t"/>
              </a:scene3d>
              <a:sp3d prstMaterial="matte">
                <a:bevelT w="127000" h="38100" prst="softRound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72000" rIns="0" bIns="0" rtlCol="1" anchor="ctr"/>
              <a:lstStyle/>
              <a:p>
                <a:pPr algn="ctr"/>
                <a:endParaRPr lang="ar-JO" sz="2000" b="1" dirty="0">
                  <a:solidFill>
                    <a:schemeClr val="tx1"/>
                  </a:solidFill>
                </a:endParaRPr>
              </a:p>
            </p:txBody>
          </p:sp>
        </p:grpSp>
        <p:pic>
          <p:nvPicPr>
            <p:cNvPr id="46" name="Picture 45">
              <a:hlinkClick r:id="rId9" action="ppaction://hlinksldjump"/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0495767" y="1101981"/>
              <a:ext cx="621846" cy="384081"/>
            </a:xfrm>
            <a:prstGeom prst="rect">
              <a:avLst/>
            </a:prstGeom>
          </p:spPr>
        </p:pic>
      </p:grpSp>
      <p:pic>
        <p:nvPicPr>
          <p:cNvPr id="49" name="وجه عادي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2349" y="5219700"/>
            <a:ext cx="1237298" cy="1199946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51" name="وجه صحيح"/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4167" y="5061173"/>
            <a:ext cx="1553662" cy="1553662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53" name="غيمة صحيح"/>
          <p:cNvSpPr/>
          <p:nvPr/>
        </p:nvSpPr>
        <p:spPr>
          <a:xfrm flipH="1">
            <a:off x="1112519" y="4289995"/>
            <a:ext cx="2125491" cy="1424079"/>
          </a:xfrm>
          <a:prstGeom prst="cloudCallout">
            <a:avLst>
              <a:gd name="adj1" fmla="val -53485"/>
              <a:gd name="adj2" fmla="val 71377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soft" dir="t"/>
          </a:scene3d>
          <a:sp3d prstMaterial="matte"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JO" b="1" dirty="0">
                <a:solidFill>
                  <a:schemeClr val="bg2">
                    <a:lumMod val="25000"/>
                  </a:schemeClr>
                </a:solidFill>
                <a:latin typeface="AlHor" panose="02060603050605020204" pitchFamily="18" charset="-78"/>
              </a:rPr>
              <a:t>أحسنت..</a:t>
            </a:r>
          </a:p>
          <a:p>
            <a:pPr algn="ctr"/>
            <a:r>
              <a:rPr lang="ar-JO" b="1" dirty="0">
                <a:solidFill>
                  <a:schemeClr val="bg2">
                    <a:lumMod val="25000"/>
                  </a:schemeClr>
                </a:solidFill>
                <a:latin typeface="AlHor" panose="02060603050605020204" pitchFamily="18" charset="-78"/>
              </a:rPr>
              <a:t>إجابة صحيحة!</a:t>
            </a:r>
          </a:p>
        </p:txBody>
      </p:sp>
      <p:pic>
        <p:nvPicPr>
          <p:cNvPr id="52" name="وجه خطأ"/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4167" y="5061173"/>
            <a:ext cx="1553662" cy="1553662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54" name="غيمة خطأ"/>
          <p:cNvSpPr/>
          <p:nvPr/>
        </p:nvSpPr>
        <p:spPr>
          <a:xfrm flipH="1">
            <a:off x="1112519" y="4313370"/>
            <a:ext cx="2125491" cy="1424079"/>
          </a:xfrm>
          <a:prstGeom prst="cloudCallout">
            <a:avLst>
              <a:gd name="adj1" fmla="val -53485"/>
              <a:gd name="adj2" fmla="val 71377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soft" dir="t"/>
          </a:scene3d>
          <a:sp3d prstMaterial="matte"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JO" b="1" dirty="0">
                <a:solidFill>
                  <a:schemeClr val="bg2">
                    <a:lumMod val="25000"/>
                  </a:schemeClr>
                </a:solidFill>
                <a:latin typeface="AlHor" panose="02060603050605020204" pitchFamily="18" charset="-78"/>
              </a:rPr>
              <a:t>آسف..</a:t>
            </a:r>
          </a:p>
          <a:p>
            <a:pPr algn="ctr"/>
            <a:r>
              <a:rPr lang="ar-JO" b="1" dirty="0">
                <a:solidFill>
                  <a:schemeClr val="bg2">
                    <a:lumMod val="25000"/>
                  </a:schemeClr>
                </a:solidFill>
                <a:latin typeface="AlHor" panose="02060603050605020204" pitchFamily="18" charset="-78"/>
              </a:rPr>
              <a:t>إجابة خطأ!</a:t>
            </a:r>
          </a:p>
        </p:txBody>
      </p:sp>
      <p:sp>
        <p:nvSpPr>
          <p:cNvPr id="56" name="قناع"/>
          <p:cNvSpPr/>
          <p:nvPr/>
        </p:nvSpPr>
        <p:spPr>
          <a:xfrm>
            <a:off x="4537709" y="3416300"/>
            <a:ext cx="3260091" cy="24257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38" name="Rectangle 37">
            <a:hlinkClick r:id="" action="ppaction://hlinkshowjump?jump=nextslide"/>
          </p:cNvPr>
          <p:cNvSpPr/>
          <p:nvPr/>
        </p:nvSpPr>
        <p:spPr>
          <a:xfrm>
            <a:off x="5329238" y="3990975"/>
            <a:ext cx="1533525" cy="1228725"/>
          </a:xfrm>
          <a:prstGeom prst="rect">
            <a:avLst/>
          </a:prstGeom>
          <a:blipFill dpi="0" rotWithShape="1">
            <a:blip r:embed="rId1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/>
              <a:t>     </a:t>
            </a:r>
            <a:endParaRPr lang="ar-JO" dirty="0"/>
          </a:p>
        </p:txBody>
      </p:sp>
    </p:spTree>
    <p:extLst>
      <p:ext uri="{BB962C8B-B14F-4D97-AF65-F5344CB8AC3E}">
        <p14:creationId xmlns:p14="http://schemas.microsoft.com/office/powerpoint/2010/main" val="1601052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4" name="Button Click Percussive Version 15.wav"/>
          </p:stSnd>
        </p:sndAc>
      </p:transition>
    </mc:Choice>
    <mc:Fallback xmlns="">
      <p:transition spd="slow">
        <p:sndAc>
          <p:stSnd>
            <p:snd r:embed="rId15" name="Button Click Percussive Version 15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decel="74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decel="7400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decel="7400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Answer Fall Version 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00"/>
                            </p:stCondLst>
                            <p:childTnLst>
                              <p:par>
                                <p:cTn id="44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2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Answer Fall Version 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1" presetClass="exit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5064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064"/>
                            </p:stCondLst>
                            <p:childTnLst>
                              <p:par>
                                <p:cTn id="89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91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92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orrect Answer Marimba Version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audio>
              <p:cMediaNode vol="100000">
                <p:cTn id="9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  <p:bldLst>
      <p:bldP spid="4" grpId="0" animBg="1"/>
      <p:bldP spid="26" grpId="0" animBg="1"/>
      <p:bldP spid="26" grpId="1" animBg="1"/>
      <p:bldP spid="26" grpId="2" animBg="1"/>
      <p:bldP spid="27" grpId="0" animBg="1"/>
      <p:bldP spid="27" grpId="1" animBg="1"/>
      <p:bldP spid="28" grpId="0" animBg="1"/>
      <p:bldP spid="28" grpId="1" animBg="1"/>
      <p:bldP spid="28" grpId="2" animBg="1"/>
      <p:bldP spid="53" grpId="0" animBg="1"/>
      <p:bldP spid="54" grpId="0" animBg="1"/>
      <p:bldP spid="54" grpId="1" animBg="1"/>
      <p:bldP spid="54" grpId="2" animBg="1"/>
      <p:bldP spid="54" grpId="3" animBg="1"/>
      <p:bldP spid="56" grpId="0" animBg="1"/>
      <p:bldP spid="56" grpId="1" animBg="1"/>
      <p:bldP spid="56" grpId="2" animBg="1"/>
      <p:bldP spid="56" grpId="3" animBg="1"/>
      <p:bldP spid="56" grpId="4" animBg="1"/>
      <p:bldP spid="38" grpId="0" animBg="1"/>
    </p:bld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0445091" y="983079"/>
            <a:ext cx="723198" cy="559972"/>
            <a:chOff x="10445091" y="983079"/>
            <a:chExt cx="723198" cy="559972"/>
          </a:xfrm>
        </p:grpSpPr>
        <p:grpSp>
          <p:nvGrpSpPr>
            <p:cNvPr id="8" name="Group 7"/>
            <p:cNvGrpSpPr/>
            <p:nvPr/>
          </p:nvGrpSpPr>
          <p:grpSpPr>
            <a:xfrm>
              <a:off x="10445091" y="983079"/>
              <a:ext cx="723198" cy="559972"/>
              <a:chOff x="5187163" y="5182062"/>
              <a:chExt cx="1817674" cy="1407424"/>
            </a:xfrm>
          </p:grpSpPr>
          <p:sp>
            <p:nvSpPr>
              <p:cNvPr id="10" name="Freeform 9">
                <a:hlinkClick r:id="rId2" action="ppaction://hlinksldjump"/>
              </p:cNvPr>
              <p:cNvSpPr/>
              <p:nvPr/>
            </p:nvSpPr>
            <p:spPr>
              <a:xfrm>
                <a:off x="5187163" y="5182062"/>
                <a:ext cx="1817674" cy="1407424"/>
              </a:xfrm>
              <a:custGeom>
                <a:avLst/>
                <a:gdLst>
                  <a:gd name="connsiteX0" fmla="*/ 908837 w 1817674"/>
                  <a:gd name="connsiteY0" fmla="*/ 0 h 1407424"/>
                  <a:gd name="connsiteX1" fmla="*/ 1340695 w 1817674"/>
                  <a:gd name="connsiteY1" fmla="*/ 120183 h 1407424"/>
                  <a:gd name="connsiteX2" fmla="*/ 1419881 w 1817674"/>
                  <a:gd name="connsiteY2" fmla="*/ 179707 h 1407424"/>
                  <a:gd name="connsiteX3" fmla="*/ 1574693 w 1817674"/>
                  <a:gd name="connsiteY3" fmla="*/ 179707 h 1407424"/>
                  <a:gd name="connsiteX4" fmla="*/ 1817674 w 1817674"/>
                  <a:gd name="connsiteY4" fmla="*/ 422688 h 1407424"/>
                  <a:gd name="connsiteX5" fmla="*/ 1817674 w 1817674"/>
                  <a:gd name="connsiteY5" fmla="*/ 984736 h 1407424"/>
                  <a:gd name="connsiteX6" fmla="*/ 1574693 w 1817674"/>
                  <a:gd name="connsiteY6" fmla="*/ 1227717 h 1407424"/>
                  <a:gd name="connsiteX7" fmla="*/ 1419881 w 1817674"/>
                  <a:gd name="connsiteY7" fmla="*/ 1227717 h 1407424"/>
                  <a:gd name="connsiteX8" fmla="*/ 1340695 w 1817674"/>
                  <a:gd name="connsiteY8" fmla="*/ 1287241 h 1407424"/>
                  <a:gd name="connsiteX9" fmla="*/ 908837 w 1817674"/>
                  <a:gd name="connsiteY9" fmla="*/ 1407424 h 1407424"/>
                  <a:gd name="connsiteX10" fmla="*/ 476980 w 1817674"/>
                  <a:gd name="connsiteY10" fmla="*/ 1287241 h 1407424"/>
                  <a:gd name="connsiteX11" fmla="*/ 397794 w 1817674"/>
                  <a:gd name="connsiteY11" fmla="*/ 1227717 h 1407424"/>
                  <a:gd name="connsiteX12" fmla="*/ 242981 w 1817674"/>
                  <a:gd name="connsiteY12" fmla="*/ 1227717 h 1407424"/>
                  <a:gd name="connsiteX13" fmla="*/ 0 w 1817674"/>
                  <a:gd name="connsiteY13" fmla="*/ 984736 h 1407424"/>
                  <a:gd name="connsiteX14" fmla="*/ 0 w 1817674"/>
                  <a:gd name="connsiteY14" fmla="*/ 422688 h 1407424"/>
                  <a:gd name="connsiteX15" fmla="*/ 242981 w 1817674"/>
                  <a:gd name="connsiteY15" fmla="*/ 179707 h 1407424"/>
                  <a:gd name="connsiteX16" fmla="*/ 397794 w 1817674"/>
                  <a:gd name="connsiteY16" fmla="*/ 179707 h 1407424"/>
                  <a:gd name="connsiteX17" fmla="*/ 476980 w 1817674"/>
                  <a:gd name="connsiteY17" fmla="*/ 120183 h 1407424"/>
                  <a:gd name="connsiteX18" fmla="*/ 908837 w 1817674"/>
                  <a:gd name="connsiteY18" fmla="*/ 0 h 14074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817674" h="1407424">
                    <a:moveTo>
                      <a:pt x="908837" y="0"/>
                    </a:moveTo>
                    <a:cubicBezTo>
                      <a:pt x="1068807" y="0"/>
                      <a:pt x="1217419" y="44305"/>
                      <a:pt x="1340695" y="120183"/>
                    </a:cubicBezTo>
                    <a:lnTo>
                      <a:pt x="1419881" y="179707"/>
                    </a:lnTo>
                    <a:lnTo>
                      <a:pt x="1574693" y="179707"/>
                    </a:lnTo>
                    <a:cubicBezTo>
                      <a:pt x="1708888" y="179707"/>
                      <a:pt x="1817674" y="288493"/>
                      <a:pt x="1817674" y="422688"/>
                    </a:cubicBezTo>
                    <a:lnTo>
                      <a:pt x="1817674" y="984736"/>
                    </a:lnTo>
                    <a:cubicBezTo>
                      <a:pt x="1817674" y="1118931"/>
                      <a:pt x="1708888" y="1227717"/>
                      <a:pt x="1574693" y="1227717"/>
                    </a:cubicBezTo>
                    <a:lnTo>
                      <a:pt x="1419881" y="1227717"/>
                    </a:lnTo>
                    <a:lnTo>
                      <a:pt x="1340695" y="1287241"/>
                    </a:lnTo>
                    <a:cubicBezTo>
                      <a:pt x="1217419" y="1363119"/>
                      <a:pt x="1068807" y="1407424"/>
                      <a:pt x="908837" y="1407424"/>
                    </a:cubicBezTo>
                    <a:cubicBezTo>
                      <a:pt x="748868" y="1407424"/>
                      <a:pt x="600256" y="1363119"/>
                      <a:pt x="476980" y="1287241"/>
                    </a:cubicBezTo>
                    <a:lnTo>
                      <a:pt x="397794" y="1227717"/>
                    </a:lnTo>
                    <a:lnTo>
                      <a:pt x="242981" y="1227717"/>
                    </a:lnTo>
                    <a:cubicBezTo>
                      <a:pt x="108786" y="1227717"/>
                      <a:pt x="0" y="1118931"/>
                      <a:pt x="0" y="984736"/>
                    </a:cubicBezTo>
                    <a:lnTo>
                      <a:pt x="0" y="422688"/>
                    </a:lnTo>
                    <a:cubicBezTo>
                      <a:pt x="0" y="288493"/>
                      <a:pt x="108786" y="179707"/>
                      <a:pt x="242981" y="179707"/>
                    </a:cubicBezTo>
                    <a:lnTo>
                      <a:pt x="397794" y="179707"/>
                    </a:lnTo>
                    <a:lnTo>
                      <a:pt x="476980" y="120183"/>
                    </a:lnTo>
                    <a:cubicBezTo>
                      <a:pt x="600256" y="44305"/>
                      <a:pt x="748868" y="0"/>
                      <a:pt x="908837" y="0"/>
                    </a:cubicBezTo>
                    <a:close/>
                  </a:path>
                </a:pathLst>
              </a:custGeom>
              <a:solidFill>
                <a:srgbClr val="AF6B1A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soft" dir="t"/>
              </a:scene3d>
              <a:sp3d prstMaterial="matte">
                <a:bevelT w="127000" h="38100" prst="softRound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72000" rIns="0" bIns="0" rtlCol="1" anchor="ctr"/>
              <a:lstStyle/>
              <a:p>
                <a:pPr algn="ctr"/>
                <a:endParaRPr lang="ar-JO" sz="2000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1" name="Freeform 10">
                <a:hlinkClick r:id="rId2" action="ppaction://hlinksldjump"/>
              </p:cNvPr>
              <p:cNvSpPr/>
              <p:nvPr/>
            </p:nvSpPr>
            <p:spPr>
              <a:xfrm>
                <a:off x="5236369" y="5251507"/>
                <a:ext cx="1719262" cy="1268534"/>
              </a:xfrm>
              <a:custGeom>
                <a:avLst/>
                <a:gdLst>
                  <a:gd name="connsiteX0" fmla="*/ 908837 w 1817674"/>
                  <a:gd name="connsiteY0" fmla="*/ 0 h 1407424"/>
                  <a:gd name="connsiteX1" fmla="*/ 1340695 w 1817674"/>
                  <a:gd name="connsiteY1" fmla="*/ 120183 h 1407424"/>
                  <a:gd name="connsiteX2" fmla="*/ 1419881 w 1817674"/>
                  <a:gd name="connsiteY2" fmla="*/ 179707 h 1407424"/>
                  <a:gd name="connsiteX3" fmla="*/ 1574693 w 1817674"/>
                  <a:gd name="connsiteY3" fmla="*/ 179707 h 1407424"/>
                  <a:gd name="connsiteX4" fmla="*/ 1817674 w 1817674"/>
                  <a:gd name="connsiteY4" fmla="*/ 422688 h 1407424"/>
                  <a:gd name="connsiteX5" fmla="*/ 1817674 w 1817674"/>
                  <a:gd name="connsiteY5" fmla="*/ 984736 h 1407424"/>
                  <a:gd name="connsiteX6" fmla="*/ 1574693 w 1817674"/>
                  <a:gd name="connsiteY6" fmla="*/ 1227717 h 1407424"/>
                  <a:gd name="connsiteX7" fmla="*/ 1419881 w 1817674"/>
                  <a:gd name="connsiteY7" fmla="*/ 1227717 h 1407424"/>
                  <a:gd name="connsiteX8" fmla="*/ 1340695 w 1817674"/>
                  <a:gd name="connsiteY8" fmla="*/ 1287241 h 1407424"/>
                  <a:gd name="connsiteX9" fmla="*/ 908837 w 1817674"/>
                  <a:gd name="connsiteY9" fmla="*/ 1407424 h 1407424"/>
                  <a:gd name="connsiteX10" fmla="*/ 476980 w 1817674"/>
                  <a:gd name="connsiteY10" fmla="*/ 1287241 h 1407424"/>
                  <a:gd name="connsiteX11" fmla="*/ 397794 w 1817674"/>
                  <a:gd name="connsiteY11" fmla="*/ 1227717 h 1407424"/>
                  <a:gd name="connsiteX12" fmla="*/ 242981 w 1817674"/>
                  <a:gd name="connsiteY12" fmla="*/ 1227717 h 1407424"/>
                  <a:gd name="connsiteX13" fmla="*/ 0 w 1817674"/>
                  <a:gd name="connsiteY13" fmla="*/ 984736 h 1407424"/>
                  <a:gd name="connsiteX14" fmla="*/ 0 w 1817674"/>
                  <a:gd name="connsiteY14" fmla="*/ 422688 h 1407424"/>
                  <a:gd name="connsiteX15" fmla="*/ 242981 w 1817674"/>
                  <a:gd name="connsiteY15" fmla="*/ 179707 h 1407424"/>
                  <a:gd name="connsiteX16" fmla="*/ 397794 w 1817674"/>
                  <a:gd name="connsiteY16" fmla="*/ 179707 h 1407424"/>
                  <a:gd name="connsiteX17" fmla="*/ 476980 w 1817674"/>
                  <a:gd name="connsiteY17" fmla="*/ 120183 h 1407424"/>
                  <a:gd name="connsiteX18" fmla="*/ 908837 w 1817674"/>
                  <a:gd name="connsiteY18" fmla="*/ 0 h 14074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817674" h="1407424">
                    <a:moveTo>
                      <a:pt x="908837" y="0"/>
                    </a:moveTo>
                    <a:cubicBezTo>
                      <a:pt x="1068807" y="0"/>
                      <a:pt x="1217419" y="44305"/>
                      <a:pt x="1340695" y="120183"/>
                    </a:cubicBezTo>
                    <a:lnTo>
                      <a:pt x="1419881" y="179707"/>
                    </a:lnTo>
                    <a:lnTo>
                      <a:pt x="1574693" y="179707"/>
                    </a:lnTo>
                    <a:cubicBezTo>
                      <a:pt x="1708888" y="179707"/>
                      <a:pt x="1817674" y="288493"/>
                      <a:pt x="1817674" y="422688"/>
                    </a:cubicBezTo>
                    <a:lnTo>
                      <a:pt x="1817674" y="984736"/>
                    </a:lnTo>
                    <a:cubicBezTo>
                      <a:pt x="1817674" y="1118931"/>
                      <a:pt x="1708888" y="1227717"/>
                      <a:pt x="1574693" y="1227717"/>
                    </a:cubicBezTo>
                    <a:lnTo>
                      <a:pt x="1419881" y="1227717"/>
                    </a:lnTo>
                    <a:lnTo>
                      <a:pt x="1340695" y="1287241"/>
                    </a:lnTo>
                    <a:cubicBezTo>
                      <a:pt x="1217419" y="1363119"/>
                      <a:pt x="1068807" y="1407424"/>
                      <a:pt x="908837" y="1407424"/>
                    </a:cubicBezTo>
                    <a:cubicBezTo>
                      <a:pt x="748868" y="1407424"/>
                      <a:pt x="600256" y="1363119"/>
                      <a:pt x="476980" y="1287241"/>
                    </a:cubicBezTo>
                    <a:lnTo>
                      <a:pt x="397794" y="1227717"/>
                    </a:lnTo>
                    <a:lnTo>
                      <a:pt x="242981" y="1227717"/>
                    </a:lnTo>
                    <a:cubicBezTo>
                      <a:pt x="108786" y="1227717"/>
                      <a:pt x="0" y="1118931"/>
                      <a:pt x="0" y="984736"/>
                    </a:cubicBezTo>
                    <a:lnTo>
                      <a:pt x="0" y="422688"/>
                    </a:lnTo>
                    <a:cubicBezTo>
                      <a:pt x="0" y="288493"/>
                      <a:pt x="108786" y="179707"/>
                      <a:pt x="242981" y="179707"/>
                    </a:cubicBezTo>
                    <a:lnTo>
                      <a:pt x="397794" y="179707"/>
                    </a:lnTo>
                    <a:lnTo>
                      <a:pt x="476980" y="120183"/>
                    </a:lnTo>
                    <a:cubicBezTo>
                      <a:pt x="600256" y="44305"/>
                      <a:pt x="748868" y="0"/>
                      <a:pt x="908837" y="0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soft" dir="t"/>
              </a:scene3d>
              <a:sp3d prstMaterial="matte">
                <a:bevelT w="127000" h="38100" prst="softRound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72000" rIns="0" bIns="0" rtlCol="1" anchor="ctr"/>
              <a:lstStyle/>
              <a:p>
                <a:pPr algn="ctr"/>
                <a:endParaRPr lang="ar-JO" sz="2000" b="1" dirty="0">
                  <a:solidFill>
                    <a:schemeClr val="tx1"/>
                  </a:solidFill>
                </a:endParaRPr>
              </a:p>
            </p:txBody>
          </p:sp>
        </p:grpSp>
        <p:pic>
          <p:nvPicPr>
            <p:cNvPr id="9" name="Picture 8">
              <a:hlinkClick r:id="rId2" action="ppaction://hlinksldjump"/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495767" y="1101981"/>
              <a:ext cx="621846" cy="38408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02254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صورة"/>
          <p:cNvSpPr/>
          <p:nvPr/>
        </p:nvSpPr>
        <p:spPr>
          <a:xfrm>
            <a:off x="4992914" y="1262743"/>
            <a:ext cx="2206172" cy="1524000"/>
          </a:xfrm>
          <a:prstGeom prst="rect">
            <a:avLst/>
          </a:prstGeom>
          <a:blipFill dpi="0" rotWithShape="1">
            <a:blip r:embed="rId7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ar-JO" dirty="0"/>
              <a:t>       </a:t>
            </a:r>
          </a:p>
        </p:txBody>
      </p:sp>
      <p:sp>
        <p:nvSpPr>
          <p:cNvPr id="26" name="خطأ1"/>
          <p:cNvSpPr/>
          <p:nvPr/>
        </p:nvSpPr>
        <p:spPr>
          <a:xfrm>
            <a:off x="4602844" y="4320191"/>
            <a:ext cx="2986312" cy="648000"/>
          </a:xfrm>
          <a:custGeom>
            <a:avLst/>
            <a:gdLst>
              <a:gd name="connsiteX0" fmla="*/ 0 w 7155543"/>
              <a:gd name="connsiteY0" fmla="*/ 0 h 816782"/>
              <a:gd name="connsiteX1" fmla="*/ 7155543 w 7155543"/>
              <a:gd name="connsiteY1" fmla="*/ 0 h 816782"/>
              <a:gd name="connsiteX2" fmla="*/ 7155543 w 7155543"/>
              <a:gd name="connsiteY2" fmla="*/ 45105 h 816782"/>
              <a:gd name="connsiteX3" fmla="*/ 6803571 w 7155543"/>
              <a:gd name="connsiteY3" fmla="*/ 408391 h 816782"/>
              <a:gd name="connsiteX4" fmla="*/ 7155543 w 7155543"/>
              <a:gd name="connsiteY4" fmla="*/ 771677 h 816782"/>
              <a:gd name="connsiteX5" fmla="*/ 7155543 w 7155543"/>
              <a:gd name="connsiteY5" fmla="*/ 816782 h 816782"/>
              <a:gd name="connsiteX6" fmla="*/ 0 w 7155543"/>
              <a:gd name="connsiteY6" fmla="*/ 816782 h 816782"/>
              <a:gd name="connsiteX7" fmla="*/ 0 w 7155543"/>
              <a:gd name="connsiteY7" fmla="*/ 771676 h 816782"/>
              <a:gd name="connsiteX8" fmla="*/ 351971 w 7155543"/>
              <a:gd name="connsiteY8" fmla="*/ 408391 h 816782"/>
              <a:gd name="connsiteX9" fmla="*/ 0 w 7155543"/>
              <a:gd name="connsiteY9" fmla="*/ 45106 h 816782"/>
              <a:gd name="connsiteX10" fmla="*/ 0 w 7155543"/>
              <a:gd name="connsiteY10" fmla="*/ 0 h 816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155543" h="816782">
                <a:moveTo>
                  <a:pt x="0" y="0"/>
                </a:moveTo>
                <a:lnTo>
                  <a:pt x="7155543" y="0"/>
                </a:lnTo>
                <a:lnTo>
                  <a:pt x="7155543" y="45105"/>
                </a:lnTo>
                <a:lnTo>
                  <a:pt x="6803571" y="408391"/>
                </a:lnTo>
                <a:lnTo>
                  <a:pt x="7155543" y="771677"/>
                </a:lnTo>
                <a:lnTo>
                  <a:pt x="7155543" y="816782"/>
                </a:lnTo>
                <a:lnTo>
                  <a:pt x="0" y="816782"/>
                </a:lnTo>
                <a:lnTo>
                  <a:pt x="0" y="771676"/>
                </a:lnTo>
                <a:lnTo>
                  <a:pt x="351971" y="408391"/>
                </a:lnTo>
                <a:lnTo>
                  <a:pt x="0" y="45106"/>
                </a:lnTo>
                <a:lnTo>
                  <a:pt x="0" y="0"/>
                </a:lnTo>
                <a:close/>
              </a:path>
            </a:pathLst>
          </a:custGeom>
          <a:solidFill>
            <a:srgbClr val="E9624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soft" dir="t"/>
          </a:scene3d>
          <a:sp3d prstMaterial="matte">
            <a:bevelT w="190500" h="381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ar-JO" sz="3200" b="1" dirty="0">
                <a:solidFill>
                  <a:schemeClr val="tx1"/>
                </a:solidFill>
              </a:rPr>
              <a:t>برتقال</a:t>
            </a:r>
          </a:p>
        </p:txBody>
      </p:sp>
      <p:sp>
        <p:nvSpPr>
          <p:cNvPr id="27" name="صحيح"/>
          <p:cNvSpPr/>
          <p:nvPr/>
        </p:nvSpPr>
        <p:spPr>
          <a:xfrm>
            <a:off x="4602844" y="5053859"/>
            <a:ext cx="2986312" cy="648000"/>
          </a:xfrm>
          <a:custGeom>
            <a:avLst/>
            <a:gdLst>
              <a:gd name="connsiteX0" fmla="*/ 0 w 7155543"/>
              <a:gd name="connsiteY0" fmla="*/ 0 h 816782"/>
              <a:gd name="connsiteX1" fmla="*/ 7155543 w 7155543"/>
              <a:gd name="connsiteY1" fmla="*/ 0 h 816782"/>
              <a:gd name="connsiteX2" fmla="*/ 7155543 w 7155543"/>
              <a:gd name="connsiteY2" fmla="*/ 45105 h 816782"/>
              <a:gd name="connsiteX3" fmla="*/ 6803571 w 7155543"/>
              <a:gd name="connsiteY3" fmla="*/ 408391 h 816782"/>
              <a:gd name="connsiteX4" fmla="*/ 7155543 w 7155543"/>
              <a:gd name="connsiteY4" fmla="*/ 771677 h 816782"/>
              <a:gd name="connsiteX5" fmla="*/ 7155543 w 7155543"/>
              <a:gd name="connsiteY5" fmla="*/ 816782 h 816782"/>
              <a:gd name="connsiteX6" fmla="*/ 0 w 7155543"/>
              <a:gd name="connsiteY6" fmla="*/ 816782 h 816782"/>
              <a:gd name="connsiteX7" fmla="*/ 0 w 7155543"/>
              <a:gd name="connsiteY7" fmla="*/ 771676 h 816782"/>
              <a:gd name="connsiteX8" fmla="*/ 351971 w 7155543"/>
              <a:gd name="connsiteY8" fmla="*/ 408391 h 816782"/>
              <a:gd name="connsiteX9" fmla="*/ 0 w 7155543"/>
              <a:gd name="connsiteY9" fmla="*/ 45106 h 816782"/>
              <a:gd name="connsiteX10" fmla="*/ 0 w 7155543"/>
              <a:gd name="connsiteY10" fmla="*/ 0 h 816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155543" h="816782">
                <a:moveTo>
                  <a:pt x="0" y="0"/>
                </a:moveTo>
                <a:lnTo>
                  <a:pt x="7155543" y="0"/>
                </a:lnTo>
                <a:lnTo>
                  <a:pt x="7155543" y="45105"/>
                </a:lnTo>
                <a:lnTo>
                  <a:pt x="6803571" y="408391"/>
                </a:lnTo>
                <a:lnTo>
                  <a:pt x="7155543" y="771677"/>
                </a:lnTo>
                <a:lnTo>
                  <a:pt x="7155543" y="816782"/>
                </a:lnTo>
                <a:lnTo>
                  <a:pt x="0" y="816782"/>
                </a:lnTo>
                <a:lnTo>
                  <a:pt x="0" y="771676"/>
                </a:lnTo>
                <a:lnTo>
                  <a:pt x="351971" y="408391"/>
                </a:lnTo>
                <a:lnTo>
                  <a:pt x="0" y="45106"/>
                </a:lnTo>
                <a:lnTo>
                  <a:pt x="0" y="0"/>
                </a:lnTo>
                <a:close/>
              </a:path>
            </a:pathLst>
          </a:custGeom>
          <a:solidFill>
            <a:srgbClr val="8789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soft" dir="t"/>
          </a:scene3d>
          <a:sp3d prstMaterial="matte">
            <a:bevelT w="190500" h="381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ar-JO" sz="3200" b="1" dirty="0">
                <a:solidFill>
                  <a:schemeClr val="tx1"/>
                </a:solidFill>
              </a:rPr>
              <a:t>شمام</a:t>
            </a:r>
          </a:p>
        </p:txBody>
      </p:sp>
      <p:sp>
        <p:nvSpPr>
          <p:cNvPr id="28" name="خطأ2"/>
          <p:cNvSpPr/>
          <p:nvPr/>
        </p:nvSpPr>
        <p:spPr>
          <a:xfrm>
            <a:off x="4602844" y="3586523"/>
            <a:ext cx="2986312" cy="648000"/>
          </a:xfrm>
          <a:custGeom>
            <a:avLst/>
            <a:gdLst>
              <a:gd name="connsiteX0" fmla="*/ 0 w 7155543"/>
              <a:gd name="connsiteY0" fmla="*/ 0 h 816782"/>
              <a:gd name="connsiteX1" fmla="*/ 7155543 w 7155543"/>
              <a:gd name="connsiteY1" fmla="*/ 0 h 816782"/>
              <a:gd name="connsiteX2" fmla="*/ 7155543 w 7155543"/>
              <a:gd name="connsiteY2" fmla="*/ 45105 h 816782"/>
              <a:gd name="connsiteX3" fmla="*/ 6803571 w 7155543"/>
              <a:gd name="connsiteY3" fmla="*/ 408391 h 816782"/>
              <a:gd name="connsiteX4" fmla="*/ 7155543 w 7155543"/>
              <a:gd name="connsiteY4" fmla="*/ 771677 h 816782"/>
              <a:gd name="connsiteX5" fmla="*/ 7155543 w 7155543"/>
              <a:gd name="connsiteY5" fmla="*/ 816782 h 816782"/>
              <a:gd name="connsiteX6" fmla="*/ 0 w 7155543"/>
              <a:gd name="connsiteY6" fmla="*/ 816782 h 816782"/>
              <a:gd name="connsiteX7" fmla="*/ 0 w 7155543"/>
              <a:gd name="connsiteY7" fmla="*/ 771676 h 816782"/>
              <a:gd name="connsiteX8" fmla="*/ 351971 w 7155543"/>
              <a:gd name="connsiteY8" fmla="*/ 408391 h 816782"/>
              <a:gd name="connsiteX9" fmla="*/ 0 w 7155543"/>
              <a:gd name="connsiteY9" fmla="*/ 45106 h 816782"/>
              <a:gd name="connsiteX10" fmla="*/ 0 w 7155543"/>
              <a:gd name="connsiteY10" fmla="*/ 0 h 816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155543" h="816782">
                <a:moveTo>
                  <a:pt x="0" y="0"/>
                </a:moveTo>
                <a:lnTo>
                  <a:pt x="7155543" y="0"/>
                </a:lnTo>
                <a:lnTo>
                  <a:pt x="7155543" y="45105"/>
                </a:lnTo>
                <a:lnTo>
                  <a:pt x="6803571" y="408391"/>
                </a:lnTo>
                <a:lnTo>
                  <a:pt x="7155543" y="771677"/>
                </a:lnTo>
                <a:lnTo>
                  <a:pt x="7155543" y="816782"/>
                </a:lnTo>
                <a:lnTo>
                  <a:pt x="0" y="816782"/>
                </a:lnTo>
                <a:lnTo>
                  <a:pt x="0" y="771676"/>
                </a:lnTo>
                <a:lnTo>
                  <a:pt x="351971" y="408391"/>
                </a:lnTo>
                <a:lnTo>
                  <a:pt x="0" y="45106"/>
                </a:lnTo>
                <a:lnTo>
                  <a:pt x="0" y="0"/>
                </a:lnTo>
                <a:close/>
              </a:path>
            </a:pathLst>
          </a:custGeom>
          <a:solidFill>
            <a:srgbClr val="F1B50A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soft" dir="t"/>
          </a:scene3d>
          <a:sp3d prstMaterial="matte">
            <a:bevelT w="190500" h="381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ar-JO" sz="3200" b="1" dirty="0">
                <a:solidFill>
                  <a:schemeClr val="tx1"/>
                </a:solidFill>
              </a:rPr>
              <a:t>مشمش</a:t>
            </a:r>
          </a:p>
        </p:txBody>
      </p:sp>
      <p:pic>
        <p:nvPicPr>
          <p:cNvPr id="29" name="نغمة صحيح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537709" y="-898525"/>
            <a:ext cx="609600" cy="609600"/>
          </a:xfrm>
          <a:prstGeom prst="rect">
            <a:avLst/>
          </a:prstGeom>
        </p:spPr>
      </p:pic>
      <p:grpSp>
        <p:nvGrpSpPr>
          <p:cNvPr id="47" name="Group 46"/>
          <p:cNvGrpSpPr/>
          <p:nvPr/>
        </p:nvGrpSpPr>
        <p:grpSpPr>
          <a:xfrm>
            <a:off x="10445091" y="983079"/>
            <a:ext cx="723198" cy="559972"/>
            <a:chOff x="10445091" y="983079"/>
            <a:chExt cx="723198" cy="559972"/>
          </a:xfrm>
        </p:grpSpPr>
        <p:grpSp>
          <p:nvGrpSpPr>
            <p:cNvPr id="41" name="Group 40"/>
            <p:cNvGrpSpPr/>
            <p:nvPr/>
          </p:nvGrpSpPr>
          <p:grpSpPr>
            <a:xfrm>
              <a:off x="10445091" y="983079"/>
              <a:ext cx="723198" cy="559972"/>
              <a:chOff x="5187163" y="5182062"/>
              <a:chExt cx="1817674" cy="1407424"/>
            </a:xfrm>
          </p:grpSpPr>
          <p:sp>
            <p:nvSpPr>
              <p:cNvPr id="43" name="Freeform 42">
                <a:hlinkClick r:id="rId9" action="ppaction://hlinksldjump"/>
              </p:cNvPr>
              <p:cNvSpPr/>
              <p:nvPr/>
            </p:nvSpPr>
            <p:spPr>
              <a:xfrm>
                <a:off x="5187163" y="5182062"/>
                <a:ext cx="1817674" cy="1407424"/>
              </a:xfrm>
              <a:custGeom>
                <a:avLst/>
                <a:gdLst>
                  <a:gd name="connsiteX0" fmla="*/ 908837 w 1817674"/>
                  <a:gd name="connsiteY0" fmla="*/ 0 h 1407424"/>
                  <a:gd name="connsiteX1" fmla="*/ 1340695 w 1817674"/>
                  <a:gd name="connsiteY1" fmla="*/ 120183 h 1407424"/>
                  <a:gd name="connsiteX2" fmla="*/ 1419881 w 1817674"/>
                  <a:gd name="connsiteY2" fmla="*/ 179707 h 1407424"/>
                  <a:gd name="connsiteX3" fmla="*/ 1574693 w 1817674"/>
                  <a:gd name="connsiteY3" fmla="*/ 179707 h 1407424"/>
                  <a:gd name="connsiteX4" fmla="*/ 1817674 w 1817674"/>
                  <a:gd name="connsiteY4" fmla="*/ 422688 h 1407424"/>
                  <a:gd name="connsiteX5" fmla="*/ 1817674 w 1817674"/>
                  <a:gd name="connsiteY5" fmla="*/ 984736 h 1407424"/>
                  <a:gd name="connsiteX6" fmla="*/ 1574693 w 1817674"/>
                  <a:gd name="connsiteY6" fmla="*/ 1227717 h 1407424"/>
                  <a:gd name="connsiteX7" fmla="*/ 1419881 w 1817674"/>
                  <a:gd name="connsiteY7" fmla="*/ 1227717 h 1407424"/>
                  <a:gd name="connsiteX8" fmla="*/ 1340695 w 1817674"/>
                  <a:gd name="connsiteY8" fmla="*/ 1287241 h 1407424"/>
                  <a:gd name="connsiteX9" fmla="*/ 908837 w 1817674"/>
                  <a:gd name="connsiteY9" fmla="*/ 1407424 h 1407424"/>
                  <a:gd name="connsiteX10" fmla="*/ 476980 w 1817674"/>
                  <a:gd name="connsiteY10" fmla="*/ 1287241 h 1407424"/>
                  <a:gd name="connsiteX11" fmla="*/ 397794 w 1817674"/>
                  <a:gd name="connsiteY11" fmla="*/ 1227717 h 1407424"/>
                  <a:gd name="connsiteX12" fmla="*/ 242981 w 1817674"/>
                  <a:gd name="connsiteY12" fmla="*/ 1227717 h 1407424"/>
                  <a:gd name="connsiteX13" fmla="*/ 0 w 1817674"/>
                  <a:gd name="connsiteY13" fmla="*/ 984736 h 1407424"/>
                  <a:gd name="connsiteX14" fmla="*/ 0 w 1817674"/>
                  <a:gd name="connsiteY14" fmla="*/ 422688 h 1407424"/>
                  <a:gd name="connsiteX15" fmla="*/ 242981 w 1817674"/>
                  <a:gd name="connsiteY15" fmla="*/ 179707 h 1407424"/>
                  <a:gd name="connsiteX16" fmla="*/ 397794 w 1817674"/>
                  <a:gd name="connsiteY16" fmla="*/ 179707 h 1407424"/>
                  <a:gd name="connsiteX17" fmla="*/ 476980 w 1817674"/>
                  <a:gd name="connsiteY17" fmla="*/ 120183 h 1407424"/>
                  <a:gd name="connsiteX18" fmla="*/ 908837 w 1817674"/>
                  <a:gd name="connsiteY18" fmla="*/ 0 h 14074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817674" h="1407424">
                    <a:moveTo>
                      <a:pt x="908837" y="0"/>
                    </a:moveTo>
                    <a:cubicBezTo>
                      <a:pt x="1068807" y="0"/>
                      <a:pt x="1217419" y="44305"/>
                      <a:pt x="1340695" y="120183"/>
                    </a:cubicBezTo>
                    <a:lnTo>
                      <a:pt x="1419881" y="179707"/>
                    </a:lnTo>
                    <a:lnTo>
                      <a:pt x="1574693" y="179707"/>
                    </a:lnTo>
                    <a:cubicBezTo>
                      <a:pt x="1708888" y="179707"/>
                      <a:pt x="1817674" y="288493"/>
                      <a:pt x="1817674" y="422688"/>
                    </a:cubicBezTo>
                    <a:lnTo>
                      <a:pt x="1817674" y="984736"/>
                    </a:lnTo>
                    <a:cubicBezTo>
                      <a:pt x="1817674" y="1118931"/>
                      <a:pt x="1708888" y="1227717"/>
                      <a:pt x="1574693" y="1227717"/>
                    </a:cubicBezTo>
                    <a:lnTo>
                      <a:pt x="1419881" y="1227717"/>
                    </a:lnTo>
                    <a:lnTo>
                      <a:pt x="1340695" y="1287241"/>
                    </a:lnTo>
                    <a:cubicBezTo>
                      <a:pt x="1217419" y="1363119"/>
                      <a:pt x="1068807" y="1407424"/>
                      <a:pt x="908837" y="1407424"/>
                    </a:cubicBezTo>
                    <a:cubicBezTo>
                      <a:pt x="748868" y="1407424"/>
                      <a:pt x="600256" y="1363119"/>
                      <a:pt x="476980" y="1287241"/>
                    </a:cubicBezTo>
                    <a:lnTo>
                      <a:pt x="397794" y="1227717"/>
                    </a:lnTo>
                    <a:lnTo>
                      <a:pt x="242981" y="1227717"/>
                    </a:lnTo>
                    <a:cubicBezTo>
                      <a:pt x="108786" y="1227717"/>
                      <a:pt x="0" y="1118931"/>
                      <a:pt x="0" y="984736"/>
                    </a:cubicBezTo>
                    <a:lnTo>
                      <a:pt x="0" y="422688"/>
                    </a:lnTo>
                    <a:cubicBezTo>
                      <a:pt x="0" y="288493"/>
                      <a:pt x="108786" y="179707"/>
                      <a:pt x="242981" y="179707"/>
                    </a:cubicBezTo>
                    <a:lnTo>
                      <a:pt x="397794" y="179707"/>
                    </a:lnTo>
                    <a:lnTo>
                      <a:pt x="476980" y="120183"/>
                    </a:lnTo>
                    <a:cubicBezTo>
                      <a:pt x="600256" y="44305"/>
                      <a:pt x="748868" y="0"/>
                      <a:pt x="908837" y="0"/>
                    </a:cubicBezTo>
                    <a:close/>
                  </a:path>
                </a:pathLst>
              </a:custGeom>
              <a:solidFill>
                <a:srgbClr val="AF6B1A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soft" dir="t"/>
              </a:scene3d>
              <a:sp3d prstMaterial="matte">
                <a:bevelT w="127000" h="38100" prst="softRound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72000" rIns="0" bIns="0" rtlCol="1" anchor="ctr"/>
              <a:lstStyle/>
              <a:p>
                <a:pPr algn="ctr"/>
                <a:endParaRPr lang="ar-JO" sz="2000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4" name="Freeform 43">
                <a:hlinkClick r:id="rId9" action="ppaction://hlinksldjump"/>
              </p:cNvPr>
              <p:cNvSpPr/>
              <p:nvPr/>
            </p:nvSpPr>
            <p:spPr>
              <a:xfrm>
                <a:off x="5236369" y="5251507"/>
                <a:ext cx="1719262" cy="1268534"/>
              </a:xfrm>
              <a:custGeom>
                <a:avLst/>
                <a:gdLst>
                  <a:gd name="connsiteX0" fmla="*/ 908837 w 1817674"/>
                  <a:gd name="connsiteY0" fmla="*/ 0 h 1407424"/>
                  <a:gd name="connsiteX1" fmla="*/ 1340695 w 1817674"/>
                  <a:gd name="connsiteY1" fmla="*/ 120183 h 1407424"/>
                  <a:gd name="connsiteX2" fmla="*/ 1419881 w 1817674"/>
                  <a:gd name="connsiteY2" fmla="*/ 179707 h 1407424"/>
                  <a:gd name="connsiteX3" fmla="*/ 1574693 w 1817674"/>
                  <a:gd name="connsiteY3" fmla="*/ 179707 h 1407424"/>
                  <a:gd name="connsiteX4" fmla="*/ 1817674 w 1817674"/>
                  <a:gd name="connsiteY4" fmla="*/ 422688 h 1407424"/>
                  <a:gd name="connsiteX5" fmla="*/ 1817674 w 1817674"/>
                  <a:gd name="connsiteY5" fmla="*/ 984736 h 1407424"/>
                  <a:gd name="connsiteX6" fmla="*/ 1574693 w 1817674"/>
                  <a:gd name="connsiteY6" fmla="*/ 1227717 h 1407424"/>
                  <a:gd name="connsiteX7" fmla="*/ 1419881 w 1817674"/>
                  <a:gd name="connsiteY7" fmla="*/ 1227717 h 1407424"/>
                  <a:gd name="connsiteX8" fmla="*/ 1340695 w 1817674"/>
                  <a:gd name="connsiteY8" fmla="*/ 1287241 h 1407424"/>
                  <a:gd name="connsiteX9" fmla="*/ 908837 w 1817674"/>
                  <a:gd name="connsiteY9" fmla="*/ 1407424 h 1407424"/>
                  <a:gd name="connsiteX10" fmla="*/ 476980 w 1817674"/>
                  <a:gd name="connsiteY10" fmla="*/ 1287241 h 1407424"/>
                  <a:gd name="connsiteX11" fmla="*/ 397794 w 1817674"/>
                  <a:gd name="connsiteY11" fmla="*/ 1227717 h 1407424"/>
                  <a:gd name="connsiteX12" fmla="*/ 242981 w 1817674"/>
                  <a:gd name="connsiteY12" fmla="*/ 1227717 h 1407424"/>
                  <a:gd name="connsiteX13" fmla="*/ 0 w 1817674"/>
                  <a:gd name="connsiteY13" fmla="*/ 984736 h 1407424"/>
                  <a:gd name="connsiteX14" fmla="*/ 0 w 1817674"/>
                  <a:gd name="connsiteY14" fmla="*/ 422688 h 1407424"/>
                  <a:gd name="connsiteX15" fmla="*/ 242981 w 1817674"/>
                  <a:gd name="connsiteY15" fmla="*/ 179707 h 1407424"/>
                  <a:gd name="connsiteX16" fmla="*/ 397794 w 1817674"/>
                  <a:gd name="connsiteY16" fmla="*/ 179707 h 1407424"/>
                  <a:gd name="connsiteX17" fmla="*/ 476980 w 1817674"/>
                  <a:gd name="connsiteY17" fmla="*/ 120183 h 1407424"/>
                  <a:gd name="connsiteX18" fmla="*/ 908837 w 1817674"/>
                  <a:gd name="connsiteY18" fmla="*/ 0 h 14074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817674" h="1407424">
                    <a:moveTo>
                      <a:pt x="908837" y="0"/>
                    </a:moveTo>
                    <a:cubicBezTo>
                      <a:pt x="1068807" y="0"/>
                      <a:pt x="1217419" y="44305"/>
                      <a:pt x="1340695" y="120183"/>
                    </a:cubicBezTo>
                    <a:lnTo>
                      <a:pt x="1419881" y="179707"/>
                    </a:lnTo>
                    <a:lnTo>
                      <a:pt x="1574693" y="179707"/>
                    </a:lnTo>
                    <a:cubicBezTo>
                      <a:pt x="1708888" y="179707"/>
                      <a:pt x="1817674" y="288493"/>
                      <a:pt x="1817674" y="422688"/>
                    </a:cubicBezTo>
                    <a:lnTo>
                      <a:pt x="1817674" y="984736"/>
                    </a:lnTo>
                    <a:cubicBezTo>
                      <a:pt x="1817674" y="1118931"/>
                      <a:pt x="1708888" y="1227717"/>
                      <a:pt x="1574693" y="1227717"/>
                    </a:cubicBezTo>
                    <a:lnTo>
                      <a:pt x="1419881" y="1227717"/>
                    </a:lnTo>
                    <a:lnTo>
                      <a:pt x="1340695" y="1287241"/>
                    </a:lnTo>
                    <a:cubicBezTo>
                      <a:pt x="1217419" y="1363119"/>
                      <a:pt x="1068807" y="1407424"/>
                      <a:pt x="908837" y="1407424"/>
                    </a:cubicBezTo>
                    <a:cubicBezTo>
                      <a:pt x="748868" y="1407424"/>
                      <a:pt x="600256" y="1363119"/>
                      <a:pt x="476980" y="1287241"/>
                    </a:cubicBezTo>
                    <a:lnTo>
                      <a:pt x="397794" y="1227717"/>
                    </a:lnTo>
                    <a:lnTo>
                      <a:pt x="242981" y="1227717"/>
                    </a:lnTo>
                    <a:cubicBezTo>
                      <a:pt x="108786" y="1227717"/>
                      <a:pt x="0" y="1118931"/>
                      <a:pt x="0" y="984736"/>
                    </a:cubicBezTo>
                    <a:lnTo>
                      <a:pt x="0" y="422688"/>
                    </a:lnTo>
                    <a:cubicBezTo>
                      <a:pt x="0" y="288493"/>
                      <a:pt x="108786" y="179707"/>
                      <a:pt x="242981" y="179707"/>
                    </a:cubicBezTo>
                    <a:lnTo>
                      <a:pt x="397794" y="179707"/>
                    </a:lnTo>
                    <a:lnTo>
                      <a:pt x="476980" y="120183"/>
                    </a:lnTo>
                    <a:cubicBezTo>
                      <a:pt x="600256" y="44305"/>
                      <a:pt x="748868" y="0"/>
                      <a:pt x="908837" y="0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soft" dir="t"/>
              </a:scene3d>
              <a:sp3d prstMaterial="matte">
                <a:bevelT w="127000" h="38100" prst="softRound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72000" rIns="0" bIns="0" rtlCol="1" anchor="ctr"/>
              <a:lstStyle/>
              <a:p>
                <a:pPr algn="ctr"/>
                <a:endParaRPr lang="ar-JO" sz="2000" b="1" dirty="0">
                  <a:solidFill>
                    <a:schemeClr val="tx1"/>
                  </a:solidFill>
                </a:endParaRPr>
              </a:p>
            </p:txBody>
          </p:sp>
        </p:grpSp>
        <p:pic>
          <p:nvPicPr>
            <p:cNvPr id="46" name="Picture 45">
              <a:hlinkClick r:id="rId9" action="ppaction://hlinksldjump"/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0495767" y="1101981"/>
              <a:ext cx="621846" cy="384081"/>
            </a:xfrm>
            <a:prstGeom prst="rect">
              <a:avLst/>
            </a:prstGeom>
          </p:spPr>
        </p:pic>
      </p:grpSp>
      <p:pic>
        <p:nvPicPr>
          <p:cNvPr id="49" name="وجه عادي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2349" y="5219700"/>
            <a:ext cx="1237298" cy="1199946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51" name="وجه صحيح"/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4167" y="5061173"/>
            <a:ext cx="1553662" cy="1553662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53" name="غيمة صحيح"/>
          <p:cNvSpPr/>
          <p:nvPr/>
        </p:nvSpPr>
        <p:spPr>
          <a:xfrm flipH="1">
            <a:off x="1112519" y="4289995"/>
            <a:ext cx="2125491" cy="1424079"/>
          </a:xfrm>
          <a:prstGeom prst="cloudCallout">
            <a:avLst>
              <a:gd name="adj1" fmla="val -53485"/>
              <a:gd name="adj2" fmla="val 71377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soft" dir="t"/>
          </a:scene3d>
          <a:sp3d prstMaterial="matte"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JO" b="1" dirty="0">
                <a:solidFill>
                  <a:schemeClr val="bg2">
                    <a:lumMod val="25000"/>
                  </a:schemeClr>
                </a:solidFill>
                <a:latin typeface="AlHor" panose="02060603050605020204" pitchFamily="18" charset="-78"/>
              </a:rPr>
              <a:t>أحسنت..</a:t>
            </a:r>
          </a:p>
          <a:p>
            <a:pPr algn="ctr"/>
            <a:r>
              <a:rPr lang="ar-JO" b="1" dirty="0">
                <a:solidFill>
                  <a:schemeClr val="bg2">
                    <a:lumMod val="25000"/>
                  </a:schemeClr>
                </a:solidFill>
                <a:latin typeface="AlHor" panose="02060603050605020204" pitchFamily="18" charset="-78"/>
              </a:rPr>
              <a:t>إجابة صحيحة!</a:t>
            </a:r>
          </a:p>
        </p:txBody>
      </p:sp>
      <p:pic>
        <p:nvPicPr>
          <p:cNvPr id="52" name="وجه خطأ"/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4167" y="5061173"/>
            <a:ext cx="1553662" cy="1553662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54" name="غيمة خطأ"/>
          <p:cNvSpPr/>
          <p:nvPr/>
        </p:nvSpPr>
        <p:spPr>
          <a:xfrm flipH="1">
            <a:off x="1112519" y="4313370"/>
            <a:ext cx="2125491" cy="1424079"/>
          </a:xfrm>
          <a:prstGeom prst="cloudCallout">
            <a:avLst>
              <a:gd name="adj1" fmla="val -53485"/>
              <a:gd name="adj2" fmla="val 71377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soft" dir="t"/>
          </a:scene3d>
          <a:sp3d prstMaterial="matte"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JO" b="1" dirty="0">
                <a:solidFill>
                  <a:schemeClr val="bg2">
                    <a:lumMod val="25000"/>
                  </a:schemeClr>
                </a:solidFill>
                <a:latin typeface="AlHor" panose="02060603050605020204" pitchFamily="18" charset="-78"/>
              </a:rPr>
              <a:t>آسف..</a:t>
            </a:r>
          </a:p>
          <a:p>
            <a:pPr algn="ctr"/>
            <a:r>
              <a:rPr lang="ar-JO" b="1" dirty="0">
                <a:solidFill>
                  <a:schemeClr val="bg2">
                    <a:lumMod val="25000"/>
                  </a:schemeClr>
                </a:solidFill>
                <a:latin typeface="AlHor" panose="02060603050605020204" pitchFamily="18" charset="-78"/>
              </a:rPr>
              <a:t>إجابة خطأ!</a:t>
            </a:r>
          </a:p>
        </p:txBody>
      </p:sp>
      <p:sp>
        <p:nvSpPr>
          <p:cNvPr id="56" name="قناع"/>
          <p:cNvSpPr/>
          <p:nvPr/>
        </p:nvSpPr>
        <p:spPr>
          <a:xfrm>
            <a:off x="4537709" y="3416300"/>
            <a:ext cx="3260091" cy="24257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38" name="Rectangle 37">
            <a:hlinkClick r:id="" action="ppaction://hlinkshowjump?jump=nextslide"/>
          </p:cNvPr>
          <p:cNvSpPr/>
          <p:nvPr/>
        </p:nvSpPr>
        <p:spPr>
          <a:xfrm>
            <a:off x="5329238" y="3990975"/>
            <a:ext cx="1533525" cy="1228725"/>
          </a:xfrm>
          <a:prstGeom prst="rect">
            <a:avLst/>
          </a:prstGeom>
          <a:blipFill dpi="0" rotWithShape="1">
            <a:blip r:embed="rId1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/>
              <a:t>     </a:t>
            </a:r>
            <a:endParaRPr lang="ar-JO" dirty="0"/>
          </a:p>
        </p:txBody>
      </p:sp>
    </p:spTree>
    <p:extLst>
      <p:ext uri="{BB962C8B-B14F-4D97-AF65-F5344CB8AC3E}">
        <p14:creationId xmlns:p14="http://schemas.microsoft.com/office/powerpoint/2010/main" val="2493848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4" name="Button Click Percussive Version 15.wav"/>
          </p:stSnd>
        </p:sndAc>
      </p:transition>
    </mc:Choice>
    <mc:Fallback xmlns="">
      <p:transition spd="slow">
        <p:sndAc>
          <p:stSnd>
            <p:snd r:embed="rId15" name="Button Click Percussive Version 15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decel="74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decel="7400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decel="7400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Answer Fall Version 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00"/>
                            </p:stCondLst>
                            <p:childTnLst>
                              <p:par>
                                <p:cTn id="44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2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Answer Fall Version 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1" presetClass="exit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5064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064"/>
                            </p:stCondLst>
                            <p:childTnLst>
                              <p:par>
                                <p:cTn id="89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91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92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orrect Answer Marimba Version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audio>
              <p:cMediaNode vol="100000">
                <p:cTn id="9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  <p:bldLst>
      <p:bldP spid="4" grpId="0" animBg="1"/>
      <p:bldP spid="26" grpId="0" animBg="1"/>
      <p:bldP spid="26" grpId="1" animBg="1"/>
      <p:bldP spid="26" grpId="2" animBg="1"/>
      <p:bldP spid="27" grpId="0" animBg="1"/>
      <p:bldP spid="27" grpId="1" animBg="1"/>
      <p:bldP spid="28" grpId="0" animBg="1"/>
      <p:bldP spid="28" grpId="1" animBg="1"/>
      <p:bldP spid="28" grpId="2" animBg="1"/>
      <p:bldP spid="53" grpId="0" animBg="1"/>
      <p:bldP spid="54" grpId="0" animBg="1"/>
      <p:bldP spid="54" grpId="1" animBg="1"/>
      <p:bldP spid="54" grpId="2" animBg="1"/>
      <p:bldP spid="54" grpId="3" animBg="1"/>
      <p:bldP spid="56" grpId="0" animBg="1"/>
      <p:bldP spid="56" grpId="1" animBg="1"/>
      <p:bldP spid="56" grpId="2" animBg="1"/>
      <p:bldP spid="56" grpId="3" animBg="1"/>
      <p:bldP spid="56" grpId="4" animBg="1"/>
      <p:bldP spid="38" grpId="0" animBg="1"/>
    </p:bld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0445091" y="983079"/>
            <a:ext cx="723198" cy="559972"/>
            <a:chOff x="10445091" y="983079"/>
            <a:chExt cx="723198" cy="559972"/>
          </a:xfrm>
        </p:grpSpPr>
        <p:grpSp>
          <p:nvGrpSpPr>
            <p:cNvPr id="8" name="Group 7"/>
            <p:cNvGrpSpPr/>
            <p:nvPr/>
          </p:nvGrpSpPr>
          <p:grpSpPr>
            <a:xfrm>
              <a:off x="10445091" y="983079"/>
              <a:ext cx="723198" cy="559972"/>
              <a:chOff x="5187163" y="5182062"/>
              <a:chExt cx="1817674" cy="1407424"/>
            </a:xfrm>
          </p:grpSpPr>
          <p:sp>
            <p:nvSpPr>
              <p:cNvPr id="10" name="Freeform 9">
                <a:hlinkClick r:id="rId2" action="ppaction://hlinksldjump"/>
              </p:cNvPr>
              <p:cNvSpPr/>
              <p:nvPr/>
            </p:nvSpPr>
            <p:spPr>
              <a:xfrm>
                <a:off x="5187163" y="5182062"/>
                <a:ext cx="1817674" cy="1407424"/>
              </a:xfrm>
              <a:custGeom>
                <a:avLst/>
                <a:gdLst>
                  <a:gd name="connsiteX0" fmla="*/ 908837 w 1817674"/>
                  <a:gd name="connsiteY0" fmla="*/ 0 h 1407424"/>
                  <a:gd name="connsiteX1" fmla="*/ 1340695 w 1817674"/>
                  <a:gd name="connsiteY1" fmla="*/ 120183 h 1407424"/>
                  <a:gd name="connsiteX2" fmla="*/ 1419881 w 1817674"/>
                  <a:gd name="connsiteY2" fmla="*/ 179707 h 1407424"/>
                  <a:gd name="connsiteX3" fmla="*/ 1574693 w 1817674"/>
                  <a:gd name="connsiteY3" fmla="*/ 179707 h 1407424"/>
                  <a:gd name="connsiteX4" fmla="*/ 1817674 w 1817674"/>
                  <a:gd name="connsiteY4" fmla="*/ 422688 h 1407424"/>
                  <a:gd name="connsiteX5" fmla="*/ 1817674 w 1817674"/>
                  <a:gd name="connsiteY5" fmla="*/ 984736 h 1407424"/>
                  <a:gd name="connsiteX6" fmla="*/ 1574693 w 1817674"/>
                  <a:gd name="connsiteY6" fmla="*/ 1227717 h 1407424"/>
                  <a:gd name="connsiteX7" fmla="*/ 1419881 w 1817674"/>
                  <a:gd name="connsiteY7" fmla="*/ 1227717 h 1407424"/>
                  <a:gd name="connsiteX8" fmla="*/ 1340695 w 1817674"/>
                  <a:gd name="connsiteY8" fmla="*/ 1287241 h 1407424"/>
                  <a:gd name="connsiteX9" fmla="*/ 908837 w 1817674"/>
                  <a:gd name="connsiteY9" fmla="*/ 1407424 h 1407424"/>
                  <a:gd name="connsiteX10" fmla="*/ 476980 w 1817674"/>
                  <a:gd name="connsiteY10" fmla="*/ 1287241 h 1407424"/>
                  <a:gd name="connsiteX11" fmla="*/ 397794 w 1817674"/>
                  <a:gd name="connsiteY11" fmla="*/ 1227717 h 1407424"/>
                  <a:gd name="connsiteX12" fmla="*/ 242981 w 1817674"/>
                  <a:gd name="connsiteY12" fmla="*/ 1227717 h 1407424"/>
                  <a:gd name="connsiteX13" fmla="*/ 0 w 1817674"/>
                  <a:gd name="connsiteY13" fmla="*/ 984736 h 1407424"/>
                  <a:gd name="connsiteX14" fmla="*/ 0 w 1817674"/>
                  <a:gd name="connsiteY14" fmla="*/ 422688 h 1407424"/>
                  <a:gd name="connsiteX15" fmla="*/ 242981 w 1817674"/>
                  <a:gd name="connsiteY15" fmla="*/ 179707 h 1407424"/>
                  <a:gd name="connsiteX16" fmla="*/ 397794 w 1817674"/>
                  <a:gd name="connsiteY16" fmla="*/ 179707 h 1407424"/>
                  <a:gd name="connsiteX17" fmla="*/ 476980 w 1817674"/>
                  <a:gd name="connsiteY17" fmla="*/ 120183 h 1407424"/>
                  <a:gd name="connsiteX18" fmla="*/ 908837 w 1817674"/>
                  <a:gd name="connsiteY18" fmla="*/ 0 h 14074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817674" h="1407424">
                    <a:moveTo>
                      <a:pt x="908837" y="0"/>
                    </a:moveTo>
                    <a:cubicBezTo>
                      <a:pt x="1068807" y="0"/>
                      <a:pt x="1217419" y="44305"/>
                      <a:pt x="1340695" y="120183"/>
                    </a:cubicBezTo>
                    <a:lnTo>
                      <a:pt x="1419881" y="179707"/>
                    </a:lnTo>
                    <a:lnTo>
                      <a:pt x="1574693" y="179707"/>
                    </a:lnTo>
                    <a:cubicBezTo>
                      <a:pt x="1708888" y="179707"/>
                      <a:pt x="1817674" y="288493"/>
                      <a:pt x="1817674" y="422688"/>
                    </a:cubicBezTo>
                    <a:lnTo>
                      <a:pt x="1817674" y="984736"/>
                    </a:lnTo>
                    <a:cubicBezTo>
                      <a:pt x="1817674" y="1118931"/>
                      <a:pt x="1708888" y="1227717"/>
                      <a:pt x="1574693" y="1227717"/>
                    </a:cubicBezTo>
                    <a:lnTo>
                      <a:pt x="1419881" y="1227717"/>
                    </a:lnTo>
                    <a:lnTo>
                      <a:pt x="1340695" y="1287241"/>
                    </a:lnTo>
                    <a:cubicBezTo>
                      <a:pt x="1217419" y="1363119"/>
                      <a:pt x="1068807" y="1407424"/>
                      <a:pt x="908837" y="1407424"/>
                    </a:cubicBezTo>
                    <a:cubicBezTo>
                      <a:pt x="748868" y="1407424"/>
                      <a:pt x="600256" y="1363119"/>
                      <a:pt x="476980" y="1287241"/>
                    </a:cubicBezTo>
                    <a:lnTo>
                      <a:pt x="397794" y="1227717"/>
                    </a:lnTo>
                    <a:lnTo>
                      <a:pt x="242981" y="1227717"/>
                    </a:lnTo>
                    <a:cubicBezTo>
                      <a:pt x="108786" y="1227717"/>
                      <a:pt x="0" y="1118931"/>
                      <a:pt x="0" y="984736"/>
                    </a:cubicBezTo>
                    <a:lnTo>
                      <a:pt x="0" y="422688"/>
                    </a:lnTo>
                    <a:cubicBezTo>
                      <a:pt x="0" y="288493"/>
                      <a:pt x="108786" y="179707"/>
                      <a:pt x="242981" y="179707"/>
                    </a:cubicBezTo>
                    <a:lnTo>
                      <a:pt x="397794" y="179707"/>
                    </a:lnTo>
                    <a:lnTo>
                      <a:pt x="476980" y="120183"/>
                    </a:lnTo>
                    <a:cubicBezTo>
                      <a:pt x="600256" y="44305"/>
                      <a:pt x="748868" y="0"/>
                      <a:pt x="908837" y="0"/>
                    </a:cubicBezTo>
                    <a:close/>
                  </a:path>
                </a:pathLst>
              </a:custGeom>
              <a:solidFill>
                <a:srgbClr val="AF6B1A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soft" dir="t"/>
              </a:scene3d>
              <a:sp3d prstMaterial="matte">
                <a:bevelT w="127000" h="38100" prst="softRound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72000" rIns="0" bIns="0" rtlCol="1" anchor="ctr"/>
              <a:lstStyle/>
              <a:p>
                <a:pPr algn="ctr"/>
                <a:endParaRPr lang="ar-JO" sz="2000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1" name="Freeform 10">
                <a:hlinkClick r:id="rId2" action="ppaction://hlinksldjump"/>
              </p:cNvPr>
              <p:cNvSpPr/>
              <p:nvPr/>
            </p:nvSpPr>
            <p:spPr>
              <a:xfrm>
                <a:off x="5236369" y="5251507"/>
                <a:ext cx="1719262" cy="1268534"/>
              </a:xfrm>
              <a:custGeom>
                <a:avLst/>
                <a:gdLst>
                  <a:gd name="connsiteX0" fmla="*/ 908837 w 1817674"/>
                  <a:gd name="connsiteY0" fmla="*/ 0 h 1407424"/>
                  <a:gd name="connsiteX1" fmla="*/ 1340695 w 1817674"/>
                  <a:gd name="connsiteY1" fmla="*/ 120183 h 1407424"/>
                  <a:gd name="connsiteX2" fmla="*/ 1419881 w 1817674"/>
                  <a:gd name="connsiteY2" fmla="*/ 179707 h 1407424"/>
                  <a:gd name="connsiteX3" fmla="*/ 1574693 w 1817674"/>
                  <a:gd name="connsiteY3" fmla="*/ 179707 h 1407424"/>
                  <a:gd name="connsiteX4" fmla="*/ 1817674 w 1817674"/>
                  <a:gd name="connsiteY4" fmla="*/ 422688 h 1407424"/>
                  <a:gd name="connsiteX5" fmla="*/ 1817674 w 1817674"/>
                  <a:gd name="connsiteY5" fmla="*/ 984736 h 1407424"/>
                  <a:gd name="connsiteX6" fmla="*/ 1574693 w 1817674"/>
                  <a:gd name="connsiteY6" fmla="*/ 1227717 h 1407424"/>
                  <a:gd name="connsiteX7" fmla="*/ 1419881 w 1817674"/>
                  <a:gd name="connsiteY7" fmla="*/ 1227717 h 1407424"/>
                  <a:gd name="connsiteX8" fmla="*/ 1340695 w 1817674"/>
                  <a:gd name="connsiteY8" fmla="*/ 1287241 h 1407424"/>
                  <a:gd name="connsiteX9" fmla="*/ 908837 w 1817674"/>
                  <a:gd name="connsiteY9" fmla="*/ 1407424 h 1407424"/>
                  <a:gd name="connsiteX10" fmla="*/ 476980 w 1817674"/>
                  <a:gd name="connsiteY10" fmla="*/ 1287241 h 1407424"/>
                  <a:gd name="connsiteX11" fmla="*/ 397794 w 1817674"/>
                  <a:gd name="connsiteY11" fmla="*/ 1227717 h 1407424"/>
                  <a:gd name="connsiteX12" fmla="*/ 242981 w 1817674"/>
                  <a:gd name="connsiteY12" fmla="*/ 1227717 h 1407424"/>
                  <a:gd name="connsiteX13" fmla="*/ 0 w 1817674"/>
                  <a:gd name="connsiteY13" fmla="*/ 984736 h 1407424"/>
                  <a:gd name="connsiteX14" fmla="*/ 0 w 1817674"/>
                  <a:gd name="connsiteY14" fmla="*/ 422688 h 1407424"/>
                  <a:gd name="connsiteX15" fmla="*/ 242981 w 1817674"/>
                  <a:gd name="connsiteY15" fmla="*/ 179707 h 1407424"/>
                  <a:gd name="connsiteX16" fmla="*/ 397794 w 1817674"/>
                  <a:gd name="connsiteY16" fmla="*/ 179707 h 1407424"/>
                  <a:gd name="connsiteX17" fmla="*/ 476980 w 1817674"/>
                  <a:gd name="connsiteY17" fmla="*/ 120183 h 1407424"/>
                  <a:gd name="connsiteX18" fmla="*/ 908837 w 1817674"/>
                  <a:gd name="connsiteY18" fmla="*/ 0 h 14074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817674" h="1407424">
                    <a:moveTo>
                      <a:pt x="908837" y="0"/>
                    </a:moveTo>
                    <a:cubicBezTo>
                      <a:pt x="1068807" y="0"/>
                      <a:pt x="1217419" y="44305"/>
                      <a:pt x="1340695" y="120183"/>
                    </a:cubicBezTo>
                    <a:lnTo>
                      <a:pt x="1419881" y="179707"/>
                    </a:lnTo>
                    <a:lnTo>
                      <a:pt x="1574693" y="179707"/>
                    </a:lnTo>
                    <a:cubicBezTo>
                      <a:pt x="1708888" y="179707"/>
                      <a:pt x="1817674" y="288493"/>
                      <a:pt x="1817674" y="422688"/>
                    </a:cubicBezTo>
                    <a:lnTo>
                      <a:pt x="1817674" y="984736"/>
                    </a:lnTo>
                    <a:cubicBezTo>
                      <a:pt x="1817674" y="1118931"/>
                      <a:pt x="1708888" y="1227717"/>
                      <a:pt x="1574693" y="1227717"/>
                    </a:cubicBezTo>
                    <a:lnTo>
                      <a:pt x="1419881" y="1227717"/>
                    </a:lnTo>
                    <a:lnTo>
                      <a:pt x="1340695" y="1287241"/>
                    </a:lnTo>
                    <a:cubicBezTo>
                      <a:pt x="1217419" y="1363119"/>
                      <a:pt x="1068807" y="1407424"/>
                      <a:pt x="908837" y="1407424"/>
                    </a:cubicBezTo>
                    <a:cubicBezTo>
                      <a:pt x="748868" y="1407424"/>
                      <a:pt x="600256" y="1363119"/>
                      <a:pt x="476980" y="1287241"/>
                    </a:cubicBezTo>
                    <a:lnTo>
                      <a:pt x="397794" y="1227717"/>
                    </a:lnTo>
                    <a:lnTo>
                      <a:pt x="242981" y="1227717"/>
                    </a:lnTo>
                    <a:cubicBezTo>
                      <a:pt x="108786" y="1227717"/>
                      <a:pt x="0" y="1118931"/>
                      <a:pt x="0" y="984736"/>
                    </a:cubicBezTo>
                    <a:lnTo>
                      <a:pt x="0" y="422688"/>
                    </a:lnTo>
                    <a:cubicBezTo>
                      <a:pt x="0" y="288493"/>
                      <a:pt x="108786" y="179707"/>
                      <a:pt x="242981" y="179707"/>
                    </a:cubicBezTo>
                    <a:lnTo>
                      <a:pt x="397794" y="179707"/>
                    </a:lnTo>
                    <a:lnTo>
                      <a:pt x="476980" y="120183"/>
                    </a:lnTo>
                    <a:cubicBezTo>
                      <a:pt x="600256" y="44305"/>
                      <a:pt x="748868" y="0"/>
                      <a:pt x="908837" y="0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soft" dir="t"/>
              </a:scene3d>
              <a:sp3d prstMaterial="matte">
                <a:bevelT w="127000" h="38100" prst="softRound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72000" rIns="0" bIns="0" rtlCol="1" anchor="ctr"/>
              <a:lstStyle/>
              <a:p>
                <a:pPr algn="ctr"/>
                <a:endParaRPr lang="ar-JO" sz="2000" b="1" dirty="0">
                  <a:solidFill>
                    <a:schemeClr val="tx1"/>
                  </a:solidFill>
                </a:endParaRPr>
              </a:p>
            </p:txBody>
          </p:sp>
        </p:grpSp>
        <p:pic>
          <p:nvPicPr>
            <p:cNvPr id="9" name="Picture 8">
              <a:hlinkClick r:id="rId2" action="ppaction://hlinksldjump"/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495767" y="1101981"/>
              <a:ext cx="621846" cy="38408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7246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صورة"/>
          <p:cNvSpPr/>
          <p:nvPr/>
        </p:nvSpPr>
        <p:spPr>
          <a:xfrm>
            <a:off x="4842509" y="1141424"/>
            <a:ext cx="2506982" cy="2136514"/>
          </a:xfrm>
          <a:prstGeom prst="rect">
            <a:avLst/>
          </a:prstGeom>
          <a:blipFill dpi="0" rotWithShape="1">
            <a:blip r:embed="rId7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ar-JO" dirty="0"/>
              <a:t>       </a:t>
            </a:r>
          </a:p>
        </p:txBody>
      </p:sp>
      <p:sp>
        <p:nvSpPr>
          <p:cNvPr id="26" name="خطأ1"/>
          <p:cNvSpPr/>
          <p:nvPr/>
        </p:nvSpPr>
        <p:spPr>
          <a:xfrm>
            <a:off x="4602844" y="3586523"/>
            <a:ext cx="2986312" cy="648000"/>
          </a:xfrm>
          <a:custGeom>
            <a:avLst/>
            <a:gdLst>
              <a:gd name="connsiteX0" fmla="*/ 0 w 7155543"/>
              <a:gd name="connsiteY0" fmla="*/ 0 h 816782"/>
              <a:gd name="connsiteX1" fmla="*/ 7155543 w 7155543"/>
              <a:gd name="connsiteY1" fmla="*/ 0 h 816782"/>
              <a:gd name="connsiteX2" fmla="*/ 7155543 w 7155543"/>
              <a:gd name="connsiteY2" fmla="*/ 45105 h 816782"/>
              <a:gd name="connsiteX3" fmla="*/ 6803571 w 7155543"/>
              <a:gd name="connsiteY3" fmla="*/ 408391 h 816782"/>
              <a:gd name="connsiteX4" fmla="*/ 7155543 w 7155543"/>
              <a:gd name="connsiteY4" fmla="*/ 771677 h 816782"/>
              <a:gd name="connsiteX5" fmla="*/ 7155543 w 7155543"/>
              <a:gd name="connsiteY5" fmla="*/ 816782 h 816782"/>
              <a:gd name="connsiteX6" fmla="*/ 0 w 7155543"/>
              <a:gd name="connsiteY6" fmla="*/ 816782 h 816782"/>
              <a:gd name="connsiteX7" fmla="*/ 0 w 7155543"/>
              <a:gd name="connsiteY7" fmla="*/ 771676 h 816782"/>
              <a:gd name="connsiteX8" fmla="*/ 351971 w 7155543"/>
              <a:gd name="connsiteY8" fmla="*/ 408391 h 816782"/>
              <a:gd name="connsiteX9" fmla="*/ 0 w 7155543"/>
              <a:gd name="connsiteY9" fmla="*/ 45106 h 816782"/>
              <a:gd name="connsiteX10" fmla="*/ 0 w 7155543"/>
              <a:gd name="connsiteY10" fmla="*/ 0 h 816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155543" h="816782">
                <a:moveTo>
                  <a:pt x="0" y="0"/>
                </a:moveTo>
                <a:lnTo>
                  <a:pt x="7155543" y="0"/>
                </a:lnTo>
                <a:lnTo>
                  <a:pt x="7155543" y="45105"/>
                </a:lnTo>
                <a:lnTo>
                  <a:pt x="6803571" y="408391"/>
                </a:lnTo>
                <a:lnTo>
                  <a:pt x="7155543" y="771677"/>
                </a:lnTo>
                <a:lnTo>
                  <a:pt x="7155543" y="816782"/>
                </a:lnTo>
                <a:lnTo>
                  <a:pt x="0" y="816782"/>
                </a:lnTo>
                <a:lnTo>
                  <a:pt x="0" y="771676"/>
                </a:lnTo>
                <a:lnTo>
                  <a:pt x="351971" y="408391"/>
                </a:lnTo>
                <a:lnTo>
                  <a:pt x="0" y="45106"/>
                </a:lnTo>
                <a:lnTo>
                  <a:pt x="0" y="0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soft" dir="t"/>
          </a:scene3d>
          <a:sp3d prstMaterial="matte">
            <a:bevelT w="190500" h="381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ar-JO" sz="3200" b="1" dirty="0">
                <a:solidFill>
                  <a:schemeClr val="tx1"/>
                </a:solidFill>
              </a:rPr>
              <a:t>فلفل</a:t>
            </a:r>
          </a:p>
        </p:txBody>
      </p:sp>
      <p:sp>
        <p:nvSpPr>
          <p:cNvPr id="27" name="صحيح"/>
          <p:cNvSpPr/>
          <p:nvPr/>
        </p:nvSpPr>
        <p:spPr>
          <a:xfrm>
            <a:off x="4602844" y="4313370"/>
            <a:ext cx="2986312" cy="648000"/>
          </a:xfrm>
          <a:custGeom>
            <a:avLst/>
            <a:gdLst>
              <a:gd name="connsiteX0" fmla="*/ 0 w 7155543"/>
              <a:gd name="connsiteY0" fmla="*/ 0 h 816782"/>
              <a:gd name="connsiteX1" fmla="*/ 7155543 w 7155543"/>
              <a:gd name="connsiteY1" fmla="*/ 0 h 816782"/>
              <a:gd name="connsiteX2" fmla="*/ 7155543 w 7155543"/>
              <a:gd name="connsiteY2" fmla="*/ 45105 h 816782"/>
              <a:gd name="connsiteX3" fmla="*/ 6803571 w 7155543"/>
              <a:gd name="connsiteY3" fmla="*/ 408391 h 816782"/>
              <a:gd name="connsiteX4" fmla="*/ 7155543 w 7155543"/>
              <a:gd name="connsiteY4" fmla="*/ 771677 h 816782"/>
              <a:gd name="connsiteX5" fmla="*/ 7155543 w 7155543"/>
              <a:gd name="connsiteY5" fmla="*/ 816782 h 816782"/>
              <a:gd name="connsiteX6" fmla="*/ 0 w 7155543"/>
              <a:gd name="connsiteY6" fmla="*/ 816782 h 816782"/>
              <a:gd name="connsiteX7" fmla="*/ 0 w 7155543"/>
              <a:gd name="connsiteY7" fmla="*/ 771676 h 816782"/>
              <a:gd name="connsiteX8" fmla="*/ 351971 w 7155543"/>
              <a:gd name="connsiteY8" fmla="*/ 408391 h 816782"/>
              <a:gd name="connsiteX9" fmla="*/ 0 w 7155543"/>
              <a:gd name="connsiteY9" fmla="*/ 45106 h 816782"/>
              <a:gd name="connsiteX10" fmla="*/ 0 w 7155543"/>
              <a:gd name="connsiteY10" fmla="*/ 0 h 816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155543" h="816782">
                <a:moveTo>
                  <a:pt x="0" y="0"/>
                </a:moveTo>
                <a:lnTo>
                  <a:pt x="7155543" y="0"/>
                </a:lnTo>
                <a:lnTo>
                  <a:pt x="7155543" y="45105"/>
                </a:lnTo>
                <a:lnTo>
                  <a:pt x="6803571" y="408391"/>
                </a:lnTo>
                <a:lnTo>
                  <a:pt x="7155543" y="771677"/>
                </a:lnTo>
                <a:lnTo>
                  <a:pt x="7155543" y="816782"/>
                </a:lnTo>
                <a:lnTo>
                  <a:pt x="0" y="816782"/>
                </a:lnTo>
                <a:lnTo>
                  <a:pt x="0" y="771676"/>
                </a:lnTo>
                <a:lnTo>
                  <a:pt x="351971" y="408391"/>
                </a:lnTo>
                <a:lnTo>
                  <a:pt x="0" y="45106"/>
                </a:lnTo>
                <a:lnTo>
                  <a:pt x="0" y="0"/>
                </a:lnTo>
                <a:close/>
              </a:path>
            </a:pathLst>
          </a:custGeom>
          <a:solidFill>
            <a:srgbClr val="F06649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soft" dir="t"/>
          </a:scene3d>
          <a:sp3d prstMaterial="matte">
            <a:bevelT w="190500" h="381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ar-JO" sz="3200" b="1" dirty="0">
                <a:solidFill>
                  <a:schemeClr val="tx1"/>
                </a:solidFill>
              </a:rPr>
              <a:t>جزر</a:t>
            </a:r>
          </a:p>
        </p:txBody>
      </p:sp>
      <p:sp>
        <p:nvSpPr>
          <p:cNvPr id="28" name="خطأ2"/>
          <p:cNvSpPr/>
          <p:nvPr/>
        </p:nvSpPr>
        <p:spPr>
          <a:xfrm>
            <a:off x="4602844" y="5053860"/>
            <a:ext cx="2986312" cy="648000"/>
          </a:xfrm>
          <a:custGeom>
            <a:avLst/>
            <a:gdLst>
              <a:gd name="connsiteX0" fmla="*/ 0 w 7155543"/>
              <a:gd name="connsiteY0" fmla="*/ 0 h 816782"/>
              <a:gd name="connsiteX1" fmla="*/ 7155543 w 7155543"/>
              <a:gd name="connsiteY1" fmla="*/ 0 h 816782"/>
              <a:gd name="connsiteX2" fmla="*/ 7155543 w 7155543"/>
              <a:gd name="connsiteY2" fmla="*/ 45105 h 816782"/>
              <a:gd name="connsiteX3" fmla="*/ 6803571 w 7155543"/>
              <a:gd name="connsiteY3" fmla="*/ 408391 h 816782"/>
              <a:gd name="connsiteX4" fmla="*/ 7155543 w 7155543"/>
              <a:gd name="connsiteY4" fmla="*/ 771677 h 816782"/>
              <a:gd name="connsiteX5" fmla="*/ 7155543 w 7155543"/>
              <a:gd name="connsiteY5" fmla="*/ 816782 h 816782"/>
              <a:gd name="connsiteX6" fmla="*/ 0 w 7155543"/>
              <a:gd name="connsiteY6" fmla="*/ 816782 h 816782"/>
              <a:gd name="connsiteX7" fmla="*/ 0 w 7155543"/>
              <a:gd name="connsiteY7" fmla="*/ 771676 h 816782"/>
              <a:gd name="connsiteX8" fmla="*/ 351971 w 7155543"/>
              <a:gd name="connsiteY8" fmla="*/ 408391 h 816782"/>
              <a:gd name="connsiteX9" fmla="*/ 0 w 7155543"/>
              <a:gd name="connsiteY9" fmla="*/ 45106 h 816782"/>
              <a:gd name="connsiteX10" fmla="*/ 0 w 7155543"/>
              <a:gd name="connsiteY10" fmla="*/ 0 h 816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155543" h="816782">
                <a:moveTo>
                  <a:pt x="0" y="0"/>
                </a:moveTo>
                <a:lnTo>
                  <a:pt x="7155543" y="0"/>
                </a:lnTo>
                <a:lnTo>
                  <a:pt x="7155543" y="45105"/>
                </a:lnTo>
                <a:lnTo>
                  <a:pt x="6803571" y="408391"/>
                </a:lnTo>
                <a:lnTo>
                  <a:pt x="7155543" y="771677"/>
                </a:lnTo>
                <a:lnTo>
                  <a:pt x="7155543" y="816782"/>
                </a:lnTo>
                <a:lnTo>
                  <a:pt x="0" y="816782"/>
                </a:lnTo>
                <a:lnTo>
                  <a:pt x="0" y="771676"/>
                </a:lnTo>
                <a:lnTo>
                  <a:pt x="351971" y="408391"/>
                </a:lnTo>
                <a:lnTo>
                  <a:pt x="0" y="45106"/>
                </a:lnTo>
                <a:lnTo>
                  <a:pt x="0" y="0"/>
                </a:lnTo>
                <a:close/>
              </a:path>
            </a:pathLst>
          </a:custGeom>
          <a:solidFill>
            <a:srgbClr val="8D8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soft" dir="t"/>
          </a:scene3d>
          <a:sp3d prstMaterial="matte">
            <a:bevelT w="190500" h="381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ar-JO" sz="3200" b="1" dirty="0">
                <a:solidFill>
                  <a:schemeClr val="tx1"/>
                </a:solidFill>
              </a:rPr>
              <a:t>فجل</a:t>
            </a:r>
          </a:p>
        </p:txBody>
      </p:sp>
      <p:pic>
        <p:nvPicPr>
          <p:cNvPr id="29" name="نغمة صحيح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537709" y="-898525"/>
            <a:ext cx="609600" cy="609600"/>
          </a:xfrm>
          <a:prstGeom prst="rect">
            <a:avLst/>
          </a:prstGeom>
        </p:spPr>
      </p:pic>
      <p:grpSp>
        <p:nvGrpSpPr>
          <p:cNvPr id="47" name="Group 46"/>
          <p:cNvGrpSpPr/>
          <p:nvPr/>
        </p:nvGrpSpPr>
        <p:grpSpPr>
          <a:xfrm>
            <a:off x="10445091" y="983079"/>
            <a:ext cx="723198" cy="559972"/>
            <a:chOff x="10445091" y="983079"/>
            <a:chExt cx="723198" cy="559972"/>
          </a:xfrm>
        </p:grpSpPr>
        <p:grpSp>
          <p:nvGrpSpPr>
            <p:cNvPr id="41" name="Group 40"/>
            <p:cNvGrpSpPr/>
            <p:nvPr/>
          </p:nvGrpSpPr>
          <p:grpSpPr>
            <a:xfrm>
              <a:off x="10445091" y="983079"/>
              <a:ext cx="723198" cy="559972"/>
              <a:chOff x="5187163" y="5182062"/>
              <a:chExt cx="1817674" cy="1407424"/>
            </a:xfrm>
          </p:grpSpPr>
          <p:sp>
            <p:nvSpPr>
              <p:cNvPr id="43" name="Freeform 42">
                <a:hlinkClick r:id="rId9" action="ppaction://hlinksldjump"/>
              </p:cNvPr>
              <p:cNvSpPr/>
              <p:nvPr/>
            </p:nvSpPr>
            <p:spPr>
              <a:xfrm>
                <a:off x="5187163" y="5182062"/>
                <a:ext cx="1817674" cy="1407424"/>
              </a:xfrm>
              <a:custGeom>
                <a:avLst/>
                <a:gdLst>
                  <a:gd name="connsiteX0" fmla="*/ 908837 w 1817674"/>
                  <a:gd name="connsiteY0" fmla="*/ 0 h 1407424"/>
                  <a:gd name="connsiteX1" fmla="*/ 1340695 w 1817674"/>
                  <a:gd name="connsiteY1" fmla="*/ 120183 h 1407424"/>
                  <a:gd name="connsiteX2" fmla="*/ 1419881 w 1817674"/>
                  <a:gd name="connsiteY2" fmla="*/ 179707 h 1407424"/>
                  <a:gd name="connsiteX3" fmla="*/ 1574693 w 1817674"/>
                  <a:gd name="connsiteY3" fmla="*/ 179707 h 1407424"/>
                  <a:gd name="connsiteX4" fmla="*/ 1817674 w 1817674"/>
                  <a:gd name="connsiteY4" fmla="*/ 422688 h 1407424"/>
                  <a:gd name="connsiteX5" fmla="*/ 1817674 w 1817674"/>
                  <a:gd name="connsiteY5" fmla="*/ 984736 h 1407424"/>
                  <a:gd name="connsiteX6" fmla="*/ 1574693 w 1817674"/>
                  <a:gd name="connsiteY6" fmla="*/ 1227717 h 1407424"/>
                  <a:gd name="connsiteX7" fmla="*/ 1419881 w 1817674"/>
                  <a:gd name="connsiteY7" fmla="*/ 1227717 h 1407424"/>
                  <a:gd name="connsiteX8" fmla="*/ 1340695 w 1817674"/>
                  <a:gd name="connsiteY8" fmla="*/ 1287241 h 1407424"/>
                  <a:gd name="connsiteX9" fmla="*/ 908837 w 1817674"/>
                  <a:gd name="connsiteY9" fmla="*/ 1407424 h 1407424"/>
                  <a:gd name="connsiteX10" fmla="*/ 476980 w 1817674"/>
                  <a:gd name="connsiteY10" fmla="*/ 1287241 h 1407424"/>
                  <a:gd name="connsiteX11" fmla="*/ 397794 w 1817674"/>
                  <a:gd name="connsiteY11" fmla="*/ 1227717 h 1407424"/>
                  <a:gd name="connsiteX12" fmla="*/ 242981 w 1817674"/>
                  <a:gd name="connsiteY12" fmla="*/ 1227717 h 1407424"/>
                  <a:gd name="connsiteX13" fmla="*/ 0 w 1817674"/>
                  <a:gd name="connsiteY13" fmla="*/ 984736 h 1407424"/>
                  <a:gd name="connsiteX14" fmla="*/ 0 w 1817674"/>
                  <a:gd name="connsiteY14" fmla="*/ 422688 h 1407424"/>
                  <a:gd name="connsiteX15" fmla="*/ 242981 w 1817674"/>
                  <a:gd name="connsiteY15" fmla="*/ 179707 h 1407424"/>
                  <a:gd name="connsiteX16" fmla="*/ 397794 w 1817674"/>
                  <a:gd name="connsiteY16" fmla="*/ 179707 h 1407424"/>
                  <a:gd name="connsiteX17" fmla="*/ 476980 w 1817674"/>
                  <a:gd name="connsiteY17" fmla="*/ 120183 h 1407424"/>
                  <a:gd name="connsiteX18" fmla="*/ 908837 w 1817674"/>
                  <a:gd name="connsiteY18" fmla="*/ 0 h 14074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817674" h="1407424">
                    <a:moveTo>
                      <a:pt x="908837" y="0"/>
                    </a:moveTo>
                    <a:cubicBezTo>
                      <a:pt x="1068807" y="0"/>
                      <a:pt x="1217419" y="44305"/>
                      <a:pt x="1340695" y="120183"/>
                    </a:cubicBezTo>
                    <a:lnTo>
                      <a:pt x="1419881" y="179707"/>
                    </a:lnTo>
                    <a:lnTo>
                      <a:pt x="1574693" y="179707"/>
                    </a:lnTo>
                    <a:cubicBezTo>
                      <a:pt x="1708888" y="179707"/>
                      <a:pt x="1817674" y="288493"/>
                      <a:pt x="1817674" y="422688"/>
                    </a:cubicBezTo>
                    <a:lnTo>
                      <a:pt x="1817674" y="984736"/>
                    </a:lnTo>
                    <a:cubicBezTo>
                      <a:pt x="1817674" y="1118931"/>
                      <a:pt x="1708888" y="1227717"/>
                      <a:pt x="1574693" y="1227717"/>
                    </a:cubicBezTo>
                    <a:lnTo>
                      <a:pt x="1419881" y="1227717"/>
                    </a:lnTo>
                    <a:lnTo>
                      <a:pt x="1340695" y="1287241"/>
                    </a:lnTo>
                    <a:cubicBezTo>
                      <a:pt x="1217419" y="1363119"/>
                      <a:pt x="1068807" y="1407424"/>
                      <a:pt x="908837" y="1407424"/>
                    </a:cubicBezTo>
                    <a:cubicBezTo>
                      <a:pt x="748868" y="1407424"/>
                      <a:pt x="600256" y="1363119"/>
                      <a:pt x="476980" y="1287241"/>
                    </a:cubicBezTo>
                    <a:lnTo>
                      <a:pt x="397794" y="1227717"/>
                    </a:lnTo>
                    <a:lnTo>
                      <a:pt x="242981" y="1227717"/>
                    </a:lnTo>
                    <a:cubicBezTo>
                      <a:pt x="108786" y="1227717"/>
                      <a:pt x="0" y="1118931"/>
                      <a:pt x="0" y="984736"/>
                    </a:cubicBezTo>
                    <a:lnTo>
                      <a:pt x="0" y="422688"/>
                    </a:lnTo>
                    <a:cubicBezTo>
                      <a:pt x="0" y="288493"/>
                      <a:pt x="108786" y="179707"/>
                      <a:pt x="242981" y="179707"/>
                    </a:cubicBezTo>
                    <a:lnTo>
                      <a:pt x="397794" y="179707"/>
                    </a:lnTo>
                    <a:lnTo>
                      <a:pt x="476980" y="120183"/>
                    </a:lnTo>
                    <a:cubicBezTo>
                      <a:pt x="600256" y="44305"/>
                      <a:pt x="748868" y="0"/>
                      <a:pt x="908837" y="0"/>
                    </a:cubicBezTo>
                    <a:close/>
                  </a:path>
                </a:pathLst>
              </a:custGeom>
              <a:solidFill>
                <a:srgbClr val="AF6B1A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soft" dir="t"/>
              </a:scene3d>
              <a:sp3d prstMaterial="matte">
                <a:bevelT w="127000" h="38100" prst="softRound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72000" rIns="0" bIns="0" rtlCol="1" anchor="ctr"/>
              <a:lstStyle/>
              <a:p>
                <a:pPr algn="ctr"/>
                <a:endParaRPr lang="ar-JO" sz="2000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4" name="Freeform 43">
                <a:hlinkClick r:id="rId9" action="ppaction://hlinksldjump"/>
              </p:cNvPr>
              <p:cNvSpPr/>
              <p:nvPr/>
            </p:nvSpPr>
            <p:spPr>
              <a:xfrm>
                <a:off x="5236369" y="5251507"/>
                <a:ext cx="1719262" cy="1268534"/>
              </a:xfrm>
              <a:custGeom>
                <a:avLst/>
                <a:gdLst>
                  <a:gd name="connsiteX0" fmla="*/ 908837 w 1817674"/>
                  <a:gd name="connsiteY0" fmla="*/ 0 h 1407424"/>
                  <a:gd name="connsiteX1" fmla="*/ 1340695 w 1817674"/>
                  <a:gd name="connsiteY1" fmla="*/ 120183 h 1407424"/>
                  <a:gd name="connsiteX2" fmla="*/ 1419881 w 1817674"/>
                  <a:gd name="connsiteY2" fmla="*/ 179707 h 1407424"/>
                  <a:gd name="connsiteX3" fmla="*/ 1574693 w 1817674"/>
                  <a:gd name="connsiteY3" fmla="*/ 179707 h 1407424"/>
                  <a:gd name="connsiteX4" fmla="*/ 1817674 w 1817674"/>
                  <a:gd name="connsiteY4" fmla="*/ 422688 h 1407424"/>
                  <a:gd name="connsiteX5" fmla="*/ 1817674 w 1817674"/>
                  <a:gd name="connsiteY5" fmla="*/ 984736 h 1407424"/>
                  <a:gd name="connsiteX6" fmla="*/ 1574693 w 1817674"/>
                  <a:gd name="connsiteY6" fmla="*/ 1227717 h 1407424"/>
                  <a:gd name="connsiteX7" fmla="*/ 1419881 w 1817674"/>
                  <a:gd name="connsiteY7" fmla="*/ 1227717 h 1407424"/>
                  <a:gd name="connsiteX8" fmla="*/ 1340695 w 1817674"/>
                  <a:gd name="connsiteY8" fmla="*/ 1287241 h 1407424"/>
                  <a:gd name="connsiteX9" fmla="*/ 908837 w 1817674"/>
                  <a:gd name="connsiteY9" fmla="*/ 1407424 h 1407424"/>
                  <a:gd name="connsiteX10" fmla="*/ 476980 w 1817674"/>
                  <a:gd name="connsiteY10" fmla="*/ 1287241 h 1407424"/>
                  <a:gd name="connsiteX11" fmla="*/ 397794 w 1817674"/>
                  <a:gd name="connsiteY11" fmla="*/ 1227717 h 1407424"/>
                  <a:gd name="connsiteX12" fmla="*/ 242981 w 1817674"/>
                  <a:gd name="connsiteY12" fmla="*/ 1227717 h 1407424"/>
                  <a:gd name="connsiteX13" fmla="*/ 0 w 1817674"/>
                  <a:gd name="connsiteY13" fmla="*/ 984736 h 1407424"/>
                  <a:gd name="connsiteX14" fmla="*/ 0 w 1817674"/>
                  <a:gd name="connsiteY14" fmla="*/ 422688 h 1407424"/>
                  <a:gd name="connsiteX15" fmla="*/ 242981 w 1817674"/>
                  <a:gd name="connsiteY15" fmla="*/ 179707 h 1407424"/>
                  <a:gd name="connsiteX16" fmla="*/ 397794 w 1817674"/>
                  <a:gd name="connsiteY16" fmla="*/ 179707 h 1407424"/>
                  <a:gd name="connsiteX17" fmla="*/ 476980 w 1817674"/>
                  <a:gd name="connsiteY17" fmla="*/ 120183 h 1407424"/>
                  <a:gd name="connsiteX18" fmla="*/ 908837 w 1817674"/>
                  <a:gd name="connsiteY18" fmla="*/ 0 h 14074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817674" h="1407424">
                    <a:moveTo>
                      <a:pt x="908837" y="0"/>
                    </a:moveTo>
                    <a:cubicBezTo>
                      <a:pt x="1068807" y="0"/>
                      <a:pt x="1217419" y="44305"/>
                      <a:pt x="1340695" y="120183"/>
                    </a:cubicBezTo>
                    <a:lnTo>
                      <a:pt x="1419881" y="179707"/>
                    </a:lnTo>
                    <a:lnTo>
                      <a:pt x="1574693" y="179707"/>
                    </a:lnTo>
                    <a:cubicBezTo>
                      <a:pt x="1708888" y="179707"/>
                      <a:pt x="1817674" y="288493"/>
                      <a:pt x="1817674" y="422688"/>
                    </a:cubicBezTo>
                    <a:lnTo>
                      <a:pt x="1817674" y="984736"/>
                    </a:lnTo>
                    <a:cubicBezTo>
                      <a:pt x="1817674" y="1118931"/>
                      <a:pt x="1708888" y="1227717"/>
                      <a:pt x="1574693" y="1227717"/>
                    </a:cubicBezTo>
                    <a:lnTo>
                      <a:pt x="1419881" y="1227717"/>
                    </a:lnTo>
                    <a:lnTo>
                      <a:pt x="1340695" y="1287241"/>
                    </a:lnTo>
                    <a:cubicBezTo>
                      <a:pt x="1217419" y="1363119"/>
                      <a:pt x="1068807" y="1407424"/>
                      <a:pt x="908837" y="1407424"/>
                    </a:cubicBezTo>
                    <a:cubicBezTo>
                      <a:pt x="748868" y="1407424"/>
                      <a:pt x="600256" y="1363119"/>
                      <a:pt x="476980" y="1287241"/>
                    </a:cubicBezTo>
                    <a:lnTo>
                      <a:pt x="397794" y="1227717"/>
                    </a:lnTo>
                    <a:lnTo>
                      <a:pt x="242981" y="1227717"/>
                    </a:lnTo>
                    <a:cubicBezTo>
                      <a:pt x="108786" y="1227717"/>
                      <a:pt x="0" y="1118931"/>
                      <a:pt x="0" y="984736"/>
                    </a:cubicBezTo>
                    <a:lnTo>
                      <a:pt x="0" y="422688"/>
                    </a:lnTo>
                    <a:cubicBezTo>
                      <a:pt x="0" y="288493"/>
                      <a:pt x="108786" y="179707"/>
                      <a:pt x="242981" y="179707"/>
                    </a:cubicBezTo>
                    <a:lnTo>
                      <a:pt x="397794" y="179707"/>
                    </a:lnTo>
                    <a:lnTo>
                      <a:pt x="476980" y="120183"/>
                    </a:lnTo>
                    <a:cubicBezTo>
                      <a:pt x="600256" y="44305"/>
                      <a:pt x="748868" y="0"/>
                      <a:pt x="908837" y="0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soft" dir="t"/>
              </a:scene3d>
              <a:sp3d prstMaterial="matte">
                <a:bevelT w="127000" h="38100" prst="softRound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72000" rIns="0" bIns="0" rtlCol="1" anchor="ctr"/>
              <a:lstStyle/>
              <a:p>
                <a:pPr algn="ctr"/>
                <a:endParaRPr lang="ar-JO" sz="2000" b="1" dirty="0">
                  <a:solidFill>
                    <a:schemeClr val="tx1"/>
                  </a:solidFill>
                </a:endParaRPr>
              </a:p>
            </p:txBody>
          </p:sp>
        </p:grpSp>
        <p:pic>
          <p:nvPicPr>
            <p:cNvPr id="46" name="Picture 45">
              <a:hlinkClick r:id="rId9" action="ppaction://hlinksldjump"/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0495767" y="1101981"/>
              <a:ext cx="621846" cy="384081"/>
            </a:xfrm>
            <a:prstGeom prst="rect">
              <a:avLst/>
            </a:prstGeom>
          </p:spPr>
        </p:pic>
      </p:grpSp>
      <p:pic>
        <p:nvPicPr>
          <p:cNvPr id="49" name="وجه عادي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2349" y="5219700"/>
            <a:ext cx="1237298" cy="1199946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51" name="وجه صحيح"/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4167" y="5061173"/>
            <a:ext cx="1553662" cy="1553662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53" name="غيمة صحيح"/>
          <p:cNvSpPr/>
          <p:nvPr/>
        </p:nvSpPr>
        <p:spPr>
          <a:xfrm flipH="1">
            <a:off x="1112519" y="4289995"/>
            <a:ext cx="2125491" cy="1424079"/>
          </a:xfrm>
          <a:prstGeom prst="cloudCallout">
            <a:avLst>
              <a:gd name="adj1" fmla="val -53485"/>
              <a:gd name="adj2" fmla="val 71377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soft" dir="t"/>
          </a:scene3d>
          <a:sp3d prstMaterial="matte"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JO" b="1" dirty="0">
                <a:solidFill>
                  <a:schemeClr val="bg2">
                    <a:lumMod val="25000"/>
                  </a:schemeClr>
                </a:solidFill>
                <a:latin typeface="AlHor" panose="02060603050605020204" pitchFamily="18" charset="-78"/>
              </a:rPr>
              <a:t>أحسنت..</a:t>
            </a:r>
          </a:p>
          <a:p>
            <a:pPr algn="ctr"/>
            <a:r>
              <a:rPr lang="ar-JO" b="1" dirty="0">
                <a:solidFill>
                  <a:schemeClr val="bg2">
                    <a:lumMod val="25000"/>
                  </a:schemeClr>
                </a:solidFill>
                <a:latin typeface="AlHor" panose="02060603050605020204" pitchFamily="18" charset="-78"/>
              </a:rPr>
              <a:t>إجابة صحيحة!</a:t>
            </a:r>
          </a:p>
        </p:txBody>
      </p:sp>
      <p:pic>
        <p:nvPicPr>
          <p:cNvPr id="52" name="وجه خطأ"/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4167" y="5061173"/>
            <a:ext cx="1553662" cy="1553662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54" name="غيمة خطأ"/>
          <p:cNvSpPr/>
          <p:nvPr/>
        </p:nvSpPr>
        <p:spPr>
          <a:xfrm flipH="1">
            <a:off x="1112519" y="4313370"/>
            <a:ext cx="2125491" cy="1424079"/>
          </a:xfrm>
          <a:prstGeom prst="cloudCallout">
            <a:avLst>
              <a:gd name="adj1" fmla="val -53485"/>
              <a:gd name="adj2" fmla="val 71377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soft" dir="t"/>
          </a:scene3d>
          <a:sp3d prstMaterial="matte"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JO" b="1" dirty="0">
                <a:solidFill>
                  <a:schemeClr val="bg2">
                    <a:lumMod val="25000"/>
                  </a:schemeClr>
                </a:solidFill>
                <a:latin typeface="AlHor" panose="02060603050605020204" pitchFamily="18" charset="-78"/>
              </a:rPr>
              <a:t>آسف..</a:t>
            </a:r>
          </a:p>
          <a:p>
            <a:pPr algn="ctr"/>
            <a:r>
              <a:rPr lang="ar-JO" b="1" dirty="0">
                <a:solidFill>
                  <a:schemeClr val="bg2">
                    <a:lumMod val="25000"/>
                  </a:schemeClr>
                </a:solidFill>
                <a:latin typeface="AlHor" panose="02060603050605020204" pitchFamily="18" charset="-78"/>
              </a:rPr>
              <a:t>إجابة خطأ!</a:t>
            </a:r>
          </a:p>
        </p:txBody>
      </p:sp>
      <p:sp>
        <p:nvSpPr>
          <p:cNvPr id="56" name="قناع"/>
          <p:cNvSpPr/>
          <p:nvPr/>
        </p:nvSpPr>
        <p:spPr>
          <a:xfrm>
            <a:off x="4537709" y="3416300"/>
            <a:ext cx="3260091" cy="24257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38" name="Rectangle 37">
            <a:hlinkClick r:id="" action="ppaction://hlinkshowjump?jump=nextslide"/>
          </p:cNvPr>
          <p:cNvSpPr/>
          <p:nvPr/>
        </p:nvSpPr>
        <p:spPr>
          <a:xfrm>
            <a:off x="5329238" y="3990975"/>
            <a:ext cx="1533525" cy="1228725"/>
          </a:xfrm>
          <a:prstGeom prst="rect">
            <a:avLst/>
          </a:prstGeom>
          <a:blipFill dpi="0" rotWithShape="1">
            <a:blip r:embed="rId1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/>
              <a:t>     </a:t>
            </a:r>
            <a:endParaRPr lang="ar-JO" dirty="0"/>
          </a:p>
        </p:txBody>
      </p:sp>
    </p:spTree>
    <p:extLst>
      <p:ext uri="{BB962C8B-B14F-4D97-AF65-F5344CB8AC3E}">
        <p14:creationId xmlns:p14="http://schemas.microsoft.com/office/powerpoint/2010/main" val="3695243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4" name="Button Click Percussive Version 15.wav"/>
          </p:stSnd>
        </p:sndAc>
      </p:transition>
    </mc:Choice>
    <mc:Fallback xmlns="">
      <p:transition spd="slow">
        <p:sndAc>
          <p:stSnd>
            <p:snd r:embed="rId15" name="Button Click Percussive Version 15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decel="74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decel="7400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decel="7400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Answer Fall Version 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00"/>
                            </p:stCondLst>
                            <p:childTnLst>
                              <p:par>
                                <p:cTn id="44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2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Answer Fall Version 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1" presetClass="exit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5064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064"/>
                            </p:stCondLst>
                            <p:childTnLst>
                              <p:par>
                                <p:cTn id="89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91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92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orrect Answer Marimba Version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audio>
              <p:cMediaNode vol="100000">
                <p:cTn id="9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  <p:bldLst>
      <p:bldP spid="4" grpId="0" animBg="1"/>
      <p:bldP spid="26" grpId="0" animBg="1"/>
      <p:bldP spid="26" grpId="1" animBg="1"/>
      <p:bldP spid="26" grpId="2" animBg="1"/>
      <p:bldP spid="27" grpId="0" animBg="1"/>
      <p:bldP spid="27" grpId="1" animBg="1"/>
      <p:bldP spid="28" grpId="0" animBg="1"/>
      <p:bldP spid="28" grpId="1" animBg="1"/>
      <p:bldP spid="28" grpId="2" animBg="1"/>
      <p:bldP spid="53" grpId="0" animBg="1"/>
      <p:bldP spid="54" grpId="0" animBg="1"/>
      <p:bldP spid="54" grpId="1" animBg="1"/>
      <p:bldP spid="54" grpId="2" animBg="1"/>
      <p:bldP spid="54" grpId="3" animBg="1"/>
      <p:bldP spid="56" grpId="0" animBg="1"/>
      <p:bldP spid="56" grpId="1" animBg="1"/>
      <p:bldP spid="56" grpId="2" animBg="1"/>
      <p:bldP spid="56" grpId="3" animBg="1"/>
      <p:bldP spid="56" grpId="4" animBg="1"/>
      <p:bldP spid="38" grpId="0" animBg="1"/>
    </p:bld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0445091" y="983079"/>
            <a:ext cx="723198" cy="559972"/>
            <a:chOff x="10445091" y="983079"/>
            <a:chExt cx="723198" cy="559972"/>
          </a:xfrm>
        </p:grpSpPr>
        <p:grpSp>
          <p:nvGrpSpPr>
            <p:cNvPr id="8" name="Group 7"/>
            <p:cNvGrpSpPr/>
            <p:nvPr/>
          </p:nvGrpSpPr>
          <p:grpSpPr>
            <a:xfrm>
              <a:off x="10445091" y="983079"/>
              <a:ext cx="723198" cy="559972"/>
              <a:chOff x="5187163" y="5182062"/>
              <a:chExt cx="1817674" cy="1407424"/>
            </a:xfrm>
          </p:grpSpPr>
          <p:sp>
            <p:nvSpPr>
              <p:cNvPr id="10" name="Freeform 9">
                <a:hlinkClick r:id="rId2" action="ppaction://hlinksldjump"/>
              </p:cNvPr>
              <p:cNvSpPr/>
              <p:nvPr/>
            </p:nvSpPr>
            <p:spPr>
              <a:xfrm>
                <a:off x="5187163" y="5182062"/>
                <a:ext cx="1817674" cy="1407424"/>
              </a:xfrm>
              <a:custGeom>
                <a:avLst/>
                <a:gdLst>
                  <a:gd name="connsiteX0" fmla="*/ 908837 w 1817674"/>
                  <a:gd name="connsiteY0" fmla="*/ 0 h 1407424"/>
                  <a:gd name="connsiteX1" fmla="*/ 1340695 w 1817674"/>
                  <a:gd name="connsiteY1" fmla="*/ 120183 h 1407424"/>
                  <a:gd name="connsiteX2" fmla="*/ 1419881 w 1817674"/>
                  <a:gd name="connsiteY2" fmla="*/ 179707 h 1407424"/>
                  <a:gd name="connsiteX3" fmla="*/ 1574693 w 1817674"/>
                  <a:gd name="connsiteY3" fmla="*/ 179707 h 1407424"/>
                  <a:gd name="connsiteX4" fmla="*/ 1817674 w 1817674"/>
                  <a:gd name="connsiteY4" fmla="*/ 422688 h 1407424"/>
                  <a:gd name="connsiteX5" fmla="*/ 1817674 w 1817674"/>
                  <a:gd name="connsiteY5" fmla="*/ 984736 h 1407424"/>
                  <a:gd name="connsiteX6" fmla="*/ 1574693 w 1817674"/>
                  <a:gd name="connsiteY6" fmla="*/ 1227717 h 1407424"/>
                  <a:gd name="connsiteX7" fmla="*/ 1419881 w 1817674"/>
                  <a:gd name="connsiteY7" fmla="*/ 1227717 h 1407424"/>
                  <a:gd name="connsiteX8" fmla="*/ 1340695 w 1817674"/>
                  <a:gd name="connsiteY8" fmla="*/ 1287241 h 1407424"/>
                  <a:gd name="connsiteX9" fmla="*/ 908837 w 1817674"/>
                  <a:gd name="connsiteY9" fmla="*/ 1407424 h 1407424"/>
                  <a:gd name="connsiteX10" fmla="*/ 476980 w 1817674"/>
                  <a:gd name="connsiteY10" fmla="*/ 1287241 h 1407424"/>
                  <a:gd name="connsiteX11" fmla="*/ 397794 w 1817674"/>
                  <a:gd name="connsiteY11" fmla="*/ 1227717 h 1407424"/>
                  <a:gd name="connsiteX12" fmla="*/ 242981 w 1817674"/>
                  <a:gd name="connsiteY12" fmla="*/ 1227717 h 1407424"/>
                  <a:gd name="connsiteX13" fmla="*/ 0 w 1817674"/>
                  <a:gd name="connsiteY13" fmla="*/ 984736 h 1407424"/>
                  <a:gd name="connsiteX14" fmla="*/ 0 w 1817674"/>
                  <a:gd name="connsiteY14" fmla="*/ 422688 h 1407424"/>
                  <a:gd name="connsiteX15" fmla="*/ 242981 w 1817674"/>
                  <a:gd name="connsiteY15" fmla="*/ 179707 h 1407424"/>
                  <a:gd name="connsiteX16" fmla="*/ 397794 w 1817674"/>
                  <a:gd name="connsiteY16" fmla="*/ 179707 h 1407424"/>
                  <a:gd name="connsiteX17" fmla="*/ 476980 w 1817674"/>
                  <a:gd name="connsiteY17" fmla="*/ 120183 h 1407424"/>
                  <a:gd name="connsiteX18" fmla="*/ 908837 w 1817674"/>
                  <a:gd name="connsiteY18" fmla="*/ 0 h 14074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817674" h="1407424">
                    <a:moveTo>
                      <a:pt x="908837" y="0"/>
                    </a:moveTo>
                    <a:cubicBezTo>
                      <a:pt x="1068807" y="0"/>
                      <a:pt x="1217419" y="44305"/>
                      <a:pt x="1340695" y="120183"/>
                    </a:cubicBezTo>
                    <a:lnTo>
                      <a:pt x="1419881" y="179707"/>
                    </a:lnTo>
                    <a:lnTo>
                      <a:pt x="1574693" y="179707"/>
                    </a:lnTo>
                    <a:cubicBezTo>
                      <a:pt x="1708888" y="179707"/>
                      <a:pt x="1817674" y="288493"/>
                      <a:pt x="1817674" y="422688"/>
                    </a:cubicBezTo>
                    <a:lnTo>
                      <a:pt x="1817674" y="984736"/>
                    </a:lnTo>
                    <a:cubicBezTo>
                      <a:pt x="1817674" y="1118931"/>
                      <a:pt x="1708888" y="1227717"/>
                      <a:pt x="1574693" y="1227717"/>
                    </a:cubicBezTo>
                    <a:lnTo>
                      <a:pt x="1419881" y="1227717"/>
                    </a:lnTo>
                    <a:lnTo>
                      <a:pt x="1340695" y="1287241"/>
                    </a:lnTo>
                    <a:cubicBezTo>
                      <a:pt x="1217419" y="1363119"/>
                      <a:pt x="1068807" y="1407424"/>
                      <a:pt x="908837" y="1407424"/>
                    </a:cubicBezTo>
                    <a:cubicBezTo>
                      <a:pt x="748868" y="1407424"/>
                      <a:pt x="600256" y="1363119"/>
                      <a:pt x="476980" y="1287241"/>
                    </a:cubicBezTo>
                    <a:lnTo>
                      <a:pt x="397794" y="1227717"/>
                    </a:lnTo>
                    <a:lnTo>
                      <a:pt x="242981" y="1227717"/>
                    </a:lnTo>
                    <a:cubicBezTo>
                      <a:pt x="108786" y="1227717"/>
                      <a:pt x="0" y="1118931"/>
                      <a:pt x="0" y="984736"/>
                    </a:cubicBezTo>
                    <a:lnTo>
                      <a:pt x="0" y="422688"/>
                    </a:lnTo>
                    <a:cubicBezTo>
                      <a:pt x="0" y="288493"/>
                      <a:pt x="108786" y="179707"/>
                      <a:pt x="242981" y="179707"/>
                    </a:cubicBezTo>
                    <a:lnTo>
                      <a:pt x="397794" y="179707"/>
                    </a:lnTo>
                    <a:lnTo>
                      <a:pt x="476980" y="120183"/>
                    </a:lnTo>
                    <a:cubicBezTo>
                      <a:pt x="600256" y="44305"/>
                      <a:pt x="748868" y="0"/>
                      <a:pt x="908837" y="0"/>
                    </a:cubicBezTo>
                    <a:close/>
                  </a:path>
                </a:pathLst>
              </a:custGeom>
              <a:solidFill>
                <a:srgbClr val="AF6B1A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soft" dir="t"/>
              </a:scene3d>
              <a:sp3d prstMaterial="matte">
                <a:bevelT w="127000" h="38100" prst="softRound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72000" rIns="0" bIns="0" rtlCol="1" anchor="ctr"/>
              <a:lstStyle/>
              <a:p>
                <a:pPr algn="ctr"/>
                <a:endParaRPr lang="ar-JO" sz="2000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1" name="Freeform 10">
                <a:hlinkClick r:id="rId2" action="ppaction://hlinksldjump"/>
              </p:cNvPr>
              <p:cNvSpPr/>
              <p:nvPr/>
            </p:nvSpPr>
            <p:spPr>
              <a:xfrm>
                <a:off x="5236369" y="5251507"/>
                <a:ext cx="1719262" cy="1268534"/>
              </a:xfrm>
              <a:custGeom>
                <a:avLst/>
                <a:gdLst>
                  <a:gd name="connsiteX0" fmla="*/ 908837 w 1817674"/>
                  <a:gd name="connsiteY0" fmla="*/ 0 h 1407424"/>
                  <a:gd name="connsiteX1" fmla="*/ 1340695 w 1817674"/>
                  <a:gd name="connsiteY1" fmla="*/ 120183 h 1407424"/>
                  <a:gd name="connsiteX2" fmla="*/ 1419881 w 1817674"/>
                  <a:gd name="connsiteY2" fmla="*/ 179707 h 1407424"/>
                  <a:gd name="connsiteX3" fmla="*/ 1574693 w 1817674"/>
                  <a:gd name="connsiteY3" fmla="*/ 179707 h 1407424"/>
                  <a:gd name="connsiteX4" fmla="*/ 1817674 w 1817674"/>
                  <a:gd name="connsiteY4" fmla="*/ 422688 h 1407424"/>
                  <a:gd name="connsiteX5" fmla="*/ 1817674 w 1817674"/>
                  <a:gd name="connsiteY5" fmla="*/ 984736 h 1407424"/>
                  <a:gd name="connsiteX6" fmla="*/ 1574693 w 1817674"/>
                  <a:gd name="connsiteY6" fmla="*/ 1227717 h 1407424"/>
                  <a:gd name="connsiteX7" fmla="*/ 1419881 w 1817674"/>
                  <a:gd name="connsiteY7" fmla="*/ 1227717 h 1407424"/>
                  <a:gd name="connsiteX8" fmla="*/ 1340695 w 1817674"/>
                  <a:gd name="connsiteY8" fmla="*/ 1287241 h 1407424"/>
                  <a:gd name="connsiteX9" fmla="*/ 908837 w 1817674"/>
                  <a:gd name="connsiteY9" fmla="*/ 1407424 h 1407424"/>
                  <a:gd name="connsiteX10" fmla="*/ 476980 w 1817674"/>
                  <a:gd name="connsiteY10" fmla="*/ 1287241 h 1407424"/>
                  <a:gd name="connsiteX11" fmla="*/ 397794 w 1817674"/>
                  <a:gd name="connsiteY11" fmla="*/ 1227717 h 1407424"/>
                  <a:gd name="connsiteX12" fmla="*/ 242981 w 1817674"/>
                  <a:gd name="connsiteY12" fmla="*/ 1227717 h 1407424"/>
                  <a:gd name="connsiteX13" fmla="*/ 0 w 1817674"/>
                  <a:gd name="connsiteY13" fmla="*/ 984736 h 1407424"/>
                  <a:gd name="connsiteX14" fmla="*/ 0 w 1817674"/>
                  <a:gd name="connsiteY14" fmla="*/ 422688 h 1407424"/>
                  <a:gd name="connsiteX15" fmla="*/ 242981 w 1817674"/>
                  <a:gd name="connsiteY15" fmla="*/ 179707 h 1407424"/>
                  <a:gd name="connsiteX16" fmla="*/ 397794 w 1817674"/>
                  <a:gd name="connsiteY16" fmla="*/ 179707 h 1407424"/>
                  <a:gd name="connsiteX17" fmla="*/ 476980 w 1817674"/>
                  <a:gd name="connsiteY17" fmla="*/ 120183 h 1407424"/>
                  <a:gd name="connsiteX18" fmla="*/ 908837 w 1817674"/>
                  <a:gd name="connsiteY18" fmla="*/ 0 h 14074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817674" h="1407424">
                    <a:moveTo>
                      <a:pt x="908837" y="0"/>
                    </a:moveTo>
                    <a:cubicBezTo>
                      <a:pt x="1068807" y="0"/>
                      <a:pt x="1217419" y="44305"/>
                      <a:pt x="1340695" y="120183"/>
                    </a:cubicBezTo>
                    <a:lnTo>
                      <a:pt x="1419881" y="179707"/>
                    </a:lnTo>
                    <a:lnTo>
                      <a:pt x="1574693" y="179707"/>
                    </a:lnTo>
                    <a:cubicBezTo>
                      <a:pt x="1708888" y="179707"/>
                      <a:pt x="1817674" y="288493"/>
                      <a:pt x="1817674" y="422688"/>
                    </a:cubicBezTo>
                    <a:lnTo>
                      <a:pt x="1817674" y="984736"/>
                    </a:lnTo>
                    <a:cubicBezTo>
                      <a:pt x="1817674" y="1118931"/>
                      <a:pt x="1708888" y="1227717"/>
                      <a:pt x="1574693" y="1227717"/>
                    </a:cubicBezTo>
                    <a:lnTo>
                      <a:pt x="1419881" y="1227717"/>
                    </a:lnTo>
                    <a:lnTo>
                      <a:pt x="1340695" y="1287241"/>
                    </a:lnTo>
                    <a:cubicBezTo>
                      <a:pt x="1217419" y="1363119"/>
                      <a:pt x="1068807" y="1407424"/>
                      <a:pt x="908837" y="1407424"/>
                    </a:cubicBezTo>
                    <a:cubicBezTo>
                      <a:pt x="748868" y="1407424"/>
                      <a:pt x="600256" y="1363119"/>
                      <a:pt x="476980" y="1287241"/>
                    </a:cubicBezTo>
                    <a:lnTo>
                      <a:pt x="397794" y="1227717"/>
                    </a:lnTo>
                    <a:lnTo>
                      <a:pt x="242981" y="1227717"/>
                    </a:lnTo>
                    <a:cubicBezTo>
                      <a:pt x="108786" y="1227717"/>
                      <a:pt x="0" y="1118931"/>
                      <a:pt x="0" y="984736"/>
                    </a:cubicBezTo>
                    <a:lnTo>
                      <a:pt x="0" y="422688"/>
                    </a:lnTo>
                    <a:cubicBezTo>
                      <a:pt x="0" y="288493"/>
                      <a:pt x="108786" y="179707"/>
                      <a:pt x="242981" y="179707"/>
                    </a:cubicBezTo>
                    <a:lnTo>
                      <a:pt x="397794" y="179707"/>
                    </a:lnTo>
                    <a:lnTo>
                      <a:pt x="476980" y="120183"/>
                    </a:lnTo>
                    <a:cubicBezTo>
                      <a:pt x="600256" y="44305"/>
                      <a:pt x="748868" y="0"/>
                      <a:pt x="908837" y="0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soft" dir="t"/>
              </a:scene3d>
              <a:sp3d prstMaterial="matte">
                <a:bevelT w="127000" h="38100" prst="softRound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72000" rIns="0" bIns="0" rtlCol="1" anchor="ctr"/>
              <a:lstStyle/>
              <a:p>
                <a:pPr algn="ctr"/>
                <a:endParaRPr lang="ar-JO" sz="2000" b="1" dirty="0">
                  <a:solidFill>
                    <a:schemeClr val="tx1"/>
                  </a:solidFill>
                </a:endParaRPr>
              </a:p>
            </p:txBody>
          </p:sp>
        </p:grpSp>
        <p:pic>
          <p:nvPicPr>
            <p:cNvPr id="9" name="Picture 8">
              <a:hlinkClick r:id="rId2" action="ppaction://hlinksldjump"/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495767" y="1101981"/>
              <a:ext cx="621846" cy="38408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53245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0445091" y="983079"/>
            <a:ext cx="723198" cy="559972"/>
            <a:chOff x="10445091" y="983079"/>
            <a:chExt cx="723198" cy="559972"/>
          </a:xfrm>
        </p:grpSpPr>
        <p:grpSp>
          <p:nvGrpSpPr>
            <p:cNvPr id="8" name="Group 7"/>
            <p:cNvGrpSpPr/>
            <p:nvPr/>
          </p:nvGrpSpPr>
          <p:grpSpPr>
            <a:xfrm>
              <a:off x="10445091" y="983079"/>
              <a:ext cx="723198" cy="559972"/>
              <a:chOff x="5187163" y="5182062"/>
              <a:chExt cx="1817674" cy="1407424"/>
            </a:xfrm>
          </p:grpSpPr>
          <p:sp>
            <p:nvSpPr>
              <p:cNvPr id="10" name="Freeform 9">
                <a:hlinkClick r:id="rId2" action="ppaction://hlinksldjump"/>
              </p:cNvPr>
              <p:cNvSpPr/>
              <p:nvPr/>
            </p:nvSpPr>
            <p:spPr>
              <a:xfrm>
                <a:off x="5187163" y="5182062"/>
                <a:ext cx="1817674" cy="1407424"/>
              </a:xfrm>
              <a:custGeom>
                <a:avLst/>
                <a:gdLst>
                  <a:gd name="connsiteX0" fmla="*/ 908837 w 1817674"/>
                  <a:gd name="connsiteY0" fmla="*/ 0 h 1407424"/>
                  <a:gd name="connsiteX1" fmla="*/ 1340695 w 1817674"/>
                  <a:gd name="connsiteY1" fmla="*/ 120183 h 1407424"/>
                  <a:gd name="connsiteX2" fmla="*/ 1419881 w 1817674"/>
                  <a:gd name="connsiteY2" fmla="*/ 179707 h 1407424"/>
                  <a:gd name="connsiteX3" fmla="*/ 1574693 w 1817674"/>
                  <a:gd name="connsiteY3" fmla="*/ 179707 h 1407424"/>
                  <a:gd name="connsiteX4" fmla="*/ 1817674 w 1817674"/>
                  <a:gd name="connsiteY4" fmla="*/ 422688 h 1407424"/>
                  <a:gd name="connsiteX5" fmla="*/ 1817674 w 1817674"/>
                  <a:gd name="connsiteY5" fmla="*/ 984736 h 1407424"/>
                  <a:gd name="connsiteX6" fmla="*/ 1574693 w 1817674"/>
                  <a:gd name="connsiteY6" fmla="*/ 1227717 h 1407424"/>
                  <a:gd name="connsiteX7" fmla="*/ 1419881 w 1817674"/>
                  <a:gd name="connsiteY7" fmla="*/ 1227717 h 1407424"/>
                  <a:gd name="connsiteX8" fmla="*/ 1340695 w 1817674"/>
                  <a:gd name="connsiteY8" fmla="*/ 1287241 h 1407424"/>
                  <a:gd name="connsiteX9" fmla="*/ 908837 w 1817674"/>
                  <a:gd name="connsiteY9" fmla="*/ 1407424 h 1407424"/>
                  <a:gd name="connsiteX10" fmla="*/ 476980 w 1817674"/>
                  <a:gd name="connsiteY10" fmla="*/ 1287241 h 1407424"/>
                  <a:gd name="connsiteX11" fmla="*/ 397794 w 1817674"/>
                  <a:gd name="connsiteY11" fmla="*/ 1227717 h 1407424"/>
                  <a:gd name="connsiteX12" fmla="*/ 242981 w 1817674"/>
                  <a:gd name="connsiteY12" fmla="*/ 1227717 h 1407424"/>
                  <a:gd name="connsiteX13" fmla="*/ 0 w 1817674"/>
                  <a:gd name="connsiteY13" fmla="*/ 984736 h 1407424"/>
                  <a:gd name="connsiteX14" fmla="*/ 0 w 1817674"/>
                  <a:gd name="connsiteY14" fmla="*/ 422688 h 1407424"/>
                  <a:gd name="connsiteX15" fmla="*/ 242981 w 1817674"/>
                  <a:gd name="connsiteY15" fmla="*/ 179707 h 1407424"/>
                  <a:gd name="connsiteX16" fmla="*/ 397794 w 1817674"/>
                  <a:gd name="connsiteY16" fmla="*/ 179707 h 1407424"/>
                  <a:gd name="connsiteX17" fmla="*/ 476980 w 1817674"/>
                  <a:gd name="connsiteY17" fmla="*/ 120183 h 1407424"/>
                  <a:gd name="connsiteX18" fmla="*/ 908837 w 1817674"/>
                  <a:gd name="connsiteY18" fmla="*/ 0 h 14074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817674" h="1407424">
                    <a:moveTo>
                      <a:pt x="908837" y="0"/>
                    </a:moveTo>
                    <a:cubicBezTo>
                      <a:pt x="1068807" y="0"/>
                      <a:pt x="1217419" y="44305"/>
                      <a:pt x="1340695" y="120183"/>
                    </a:cubicBezTo>
                    <a:lnTo>
                      <a:pt x="1419881" y="179707"/>
                    </a:lnTo>
                    <a:lnTo>
                      <a:pt x="1574693" y="179707"/>
                    </a:lnTo>
                    <a:cubicBezTo>
                      <a:pt x="1708888" y="179707"/>
                      <a:pt x="1817674" y="288493"/>
                      <a:pt x="1817674" y="422688"/>
                    </a:cubicBezTo>
                    <a:lnTo>
                      <a:pt x="1817674" y="984736"/>
                    </a:lnTo>
                    <a:cubicBezTo>
                      <a:pt x="1817674" y="1118931"/>
                      <a:pt x="1708888" y="1227717"/>
                      <a:pt x="1574693" y="1227717"/>
                    </a:cubicBezTo>
                    <a:lnTo>
                      <a:pt x="1419881" y="1227717"/>
                    </a:lnTo>
                    <a:lnTo>
                      <a:pt x="1340695" y="1287241"/>
                    </a:lnTo>
                    <a:cubicBezTo>
                      <a:pt x="1217419" y="1363119"/>
                      <a:pt x="1068807" y="1407424"/>
                      <a:pt x="908837" y="1407424"/>
                    </a:cubicBezTo>
                    <a:cubicBezTo>
                      <a:pt x="748868" y="1407424"/>
                      <a:pt x="600256" y="1363119"/>
                      <a:pt x="476980" y="1287241"/>
                    </a:cubicBezTo>
                    <a:lnTo>
                      <a:pt x="397794" y="1227717"/>
                    </a:lnTo>
                    <a:lnTo>
                      <a:pt x="242981" y="1227717"/>
                    </a:lnTo>
                    <a:cubicBezTo>
                      <a:pt x="108786" y="1227717"/>
                      <a:pt x="0" y="1118931"/>
                      <a:pt x="0" y="984736"/>
                    </a:cubicBezTo>
                    <a:lnTo>
                      <a:pt x="0" y="422688"/>
                    </a:lnTo>
                    <a:cubicBezTo>
                      <a:pt x="0" y="288493"/>
                      <a:pt x="108786" y="179707"/>
                      <a:pt x="242981" y="179707"/>
                    </a:cubicBezTo>
                    <a:lnTo>
                      <a:pt x="397794" y="179707"/>
                    </a:lnTo>
                    <a:lnTo>
                      <a:pt x="476980" y="120183"/>
                    </a:lnTo>
                    <a:cubicBezTo>
                      <a:pt x="600256" y="44305"/>
                      <a:pt x="748868" y="0"/>
                      <a:pt x="908837" y="0"/>
                    </a:cubicBezTo>
                    <a:close/>
                  </a:path>
                </a:pathLst>
              </a:custGeom>
              <a:solidFill>
                <a:srgbClr val="AF6B1A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soft" dir="t"/>
              </a:scene3d>
              <a:sp3d prstMaterial="matte">
                <a:bevelT w="127000" h="38100" prst="softRound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72000" rIns="0" bIns="0" rtlCol="1" anchor="ctr"/>
              <a:lstStyle/>
              <a:p>
                <a:pPr algn="ctr"/>
                <a:endParaRPr lang="ar-JO" sz="2000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1" name="Freeform 10">
                <a:hlinkClick r:id="rId2" action="ppaction://hlinksldjump"/>
              </p:cNvPr>
              <p:cNvSpPr/>
              <p:nvPr/>
            </p:nvSpPr>
            <p:spPr>
              <a:xfrm>
                <a:off x="5236369" y="5251507"/>
                <a:ext cx="1719262" cy="1268534"/>
              </a:xfrm>
              <a:custGeom>
                <a:avLst/>
                <a:gdLst>
                  <a:gd name="connsiteX0" fmla="*/ 908837 w 1817674"/>
                  <a:gd name="connsiteY0" fmla="*/ 0 h 1407424"/>
                  <a:gd name="connsiteX1" fmla="*/ 1340695 w 1817674"/>
                  <a:gd name="connsiteY1" fmla="*/ 120183 h 1407424"/>
                  <a:gd name="connsiteX2" fmla="*/ 1419881 w 1817674"/>
                  <a:gd name="connsiteY2" fmla="*/ 179707 h 1407424"/>
                  <a:gd name="connsiteX3" fmla="*/ 1574693 w 1817674"/>
                  <a:gd name="connsiteY3" fmla="*/ 179707 h 1407424"/>
                  <a:gd name="connsiteX4" fmla="*/ 1817674 w 1817674"/>
                  <a:gd name="connsiteY4" fmla="*/ 422688 h 1407424"/>
                  <a:gd name="connsiteX5" fmla="*/ 1817674 w 1817674"/>
                  <a:gd name="connsiteY5" fmla="*/ 984736 h 1407424"/>
                  <a:gd name="connsiteX6" fmla="*/ 1574693 w 1817674"/>
                  <a:gd name="connsiteY6" fmla="*/ 1227717 h 1407424"/>
                  <a:gd name="connsiteX7" fmla="*/ 1419881 w 1817674"/>
                  <a:gd name="connsiteY7" fmla="*/ 1227717 h 1407424"/>
                  <a:gd name="connsiteX8" fmla="*/ 1340695 w 1817674"/>
                  <a:gd name="connsiteY8" fmla="*/ 1287241 h 1407424"/>
                  <a:gd name="connsiteX9" fmla="*/ 908837 w 1817674"/>
                  <a:gd name="connsiteY9" fmla="*/ 1407424 h 1407424"/>
                  <a:gd name="connsiteX10" fmla="*/ 476980 w 1817674"/>
                  <a:gd name="connsiteY10" fmla="*/ 1287241 h 1407424"/>
                  <a:gd name="connsiteX11" fmla="*/ 397794 w 1817674"/>
                  <a:gd name="connsiteY11" fmla="*/ 1227717 h 1407424"/>
                  <a:gd name="connsiteX12" fmla="*/ 242981 w 1817674"/>
                  <a:gd name="connsiteY12" fmla="*/ 1227717 h 1407424"/>
                  <a:gd name="connsiteX13" fmla="*/ 0 w 1817674"/>
                  <a:gd name="connsiteY13" fmla="*/ 984736 h 1407424"/>
                  <a:gd name="connsiteX14" fmla="*/ 0 w 1817674"/>
                  <a:gd name="connsiteY14" fmla="*/ 422688 h 1407424"/>
                  <a:gd name="connsiteX15" fmla="*/ 242981 w 1817674"/>
                  <a:gd name="connsiteY15" fmla="*/ 179707 h 1407424"/>
                  <a:gd name="connsiteX16" fmla="*/ 397794 w 1817674"/>
                  <a:gd name="connsiteY16" fmla="*/ 179707 h 1407424"/>
                  <a:gd name="connsiteX17" fmla="*/ 476980 w 1817674"/>
                  <a:gd name="connsiteY17" fmla="*/ 120183 h 1407424"/>
                  <a:gd name="connsiteX18" fmla="*/ 908837 w 1817674"/>
                  <a:gd name="connsiteY18" fmla="*/ 0 h 14074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817674" h="1407424">
                    <a:moveTo>
                      <a:pt x="908837" y="0"/>
                    </a:moveTo>
                    <a:cubicBezTo>
                      <a:pt x="1068807" y="0"/>
                      <a:pt x="1217419" y="44305"/>
                      <a:pt x="1340695" y="120183"/>
                    </a:cubicBezTo>
                    <a:lnTo>
                      <a:pt x="1419881" y="179707"/>
                    </a:lnTo>
                    <a:lnTo>
                      <a:pt x="1574693" y="179707"/>
                    </a:lnTo>
                    <a:cubicBezTo>
                      <a:pt x="1708888" y="179707"/>
                      <a:pt x="1817674" y="288493"/>
                      <a:pt x="1817674" y="422688"/>
                    </a:cubicBezTo>
                    <a:lnTo>
                      <a:pt x="1817674" y="984736"/>
                    </a:lnTo>
                    <a:cubicBezTo>
                      <a:pt x="1817674" y="1118931"/>
                      <a:pt x="1708888" y="1227717"/>
                      <a:pt x="1574693" y="1227717"/>
                    </a:cubicBezTo>
                    <a:lnTo>
                      <a:pt x="1419881" y="1227717"/>
                    </a:lnTo>
                    <a:lnTo>
                      <a:pt x="1340695" y="1287241"/>
                    </a:lnTo>
                    <a:cubicBezTo>
                      <a:pt x="1217419" y="1363119"/>
                      <a:pt x="1068807" y="1407424"/>
                      <a:pt x="908837" y="1407424"/>
                    </a:cubicBezTo>
                    <a:cubicBezTo>
                      <a:pt x="748868" y="1407424"/>
                      <a:pt x="600256" y="1363119"/>
                      <a:pt x="476980" y="1287241"/>
                    </a:cubicBezTo>
                    <a:lnTo>
                      <a:pt x="397794" y="1227717"/>
                    </a:lnTo>
                    <a:lnTo>
                      <a:pt x="242981" y="1227717"/>
                    </a:lnTo>
                    <a:cubicBezTo>
                      <a:pt x="108786" y="1227717"/>
                      <a:pt x="0" y="1118931"/>
                      <a:pt x="0" y="984736"/>
                    </a:cubicBezTo>
                    <a:lnTo>
                      <a:pt x="0" y="422688"/>
                    </a:lnTo>
                    <a:cubicBezTo>
                      <a:pt x="0" y="288493"/>
                      <a:pt x="108786" y="179707"/>
                      <a:pt x="242981" y="179707"/>
                    </a:cubicBezTo>
                    <a:lnTo>
                      <a:pt x="397794" y="179707"/>
                    </a:lnTo>
                    <a:lnTo>
                      <a:pt x="476980" y="120183"/>
                    </a:lnTo>
                    <a:cubicBezTo>
                      <a:pt x="600256" y="44305"/>
                      <a:pt x="748868" y="0"/>
                      <a:pt x="908837" y="0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soft" dir="t"/>
              </a:scene3d>
              <a:sp3d prstMaterial="matte">
                <a:bevelT w="127000" h="38100" prst="softRound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72000" rIns="0" bIns="0" rtlCol="1" anchor="ctr"/>
              <a:lstStyle/>
              <a:p>
                <a:pPr algn="ctr"/>
                <a:endParaRPr lang="ar-JO" sz="2000" b="1" dirty="0">
                  <a:solidFill>
                    <a:schemeClr val="tx1"/>
                  </a:solidFill>
                </a:endParaRPr>
              </a:p>
            </p:txBody>
          </p:sp>
        </p:grpSp>
        <p:pic>
          <p:nvPicPr>
            <p:cNvPr id="9" name="Picture 8">
              <a:hlinkClick r:id="rId2" action="ppaction://hlinksldjump"/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495767" y="1101981"/>
              <a:ext cx="621846" cy="38408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39004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صورة"/>
          <p:cNvSpPr/>
          <p:nvPr/>
        </p:nvSpPr>
        <p:spPr>
          <a:xfrm>
            <a:off x="5065486" y="1380929"/>
            <a:ext cx="2061028" cy="1553212"/>
          </a:xfrm>
          <a:prstGeom prst="rect">
            <a:avLst/>
          </a:prstGeom>
          <a:blipFill dpi="0" rotWithShape="1">
            <a:blip r:embed="rId7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ar-JO" dirty="0"/>
              <a:t>       </a:t>
            </a:r>
          </a:p>
        </p:txBody>
      </p:sp>
      <p:sp>
        <p:nvSpPr>
          <p:cNvPr id="26" name="خطأ1"/>
          <p:cNvSpPr/>
          <p:nvPr/>
        </p:nvSpPr>
        <p:spPr>
          <a:xfrm>
            <a:off x="4602844" y="4320191"/>
            <a:ext cx="2986312" cy="648000"/>
          </a:xfrm>
          <a:custGeom>
            <a:avLst/>
            <a:gdLst>
              <a:gd name="connsiteX0" fmla="*/ 0 w 7155543"/>
              <a:gd name="connsiteY0" fmla="*/ 0 h 816782"/>
              <a:gd name="connsiteX1" fmla="*/ 7155543 w 7155543"/>
              <a:gd name="connsiteY1" fmla="*/ 0 h 816782"/>
              <a:gd name="connsiteX2" fmla="*/ 7155543 w 7155543"/>
              <a:gd name="connsiteY2" fmla="*/ 45105 h 816782"/>
              <a:gd name="connsiteX3" fmla="*/ 6803571 w 7155543"/>
              <a:gd name="connsiteY3" fmla="*/ 408391 h 816782"/>
              <a:gd name="connsiteX4" fmla="*/ 7155543 w 7155543"/>
              <a:gd name="connsiteY4" fmla="*/ 771677 h 816782"/>
              <a:gd name="connsiteX5" fmla="*/ 7155543 w 7155543"/>
              <a:gd name="connsiteY5" fmla="*/ 816782 h 816782"/>
              <a:gd name="connsiteX6" fmla="*/ 0 w 7155543"/>
              <a:gd name="connsiteY6" fmla="*/ 816782 h 816782"/>
              <a:gd name="connsiteX7" fmla="*/ 0 w 7155543"/>
              <a:gd name="connsiteY7" fmla="*/ 771676 h 816782"/>
              <a:gd name="connsiteX8" fmla="*/ 351971 w 7155543"/>
              <a:gd name="connsiteY8" fmla="*/ 408391 h 816782"/>
              <a:gd name="connsiteX9" fmla="*/ 0 w 7155543"/>
              <a:gd name="connsiteY9" fmla="*/ 45106 h 816782"/>
              <a:gd name="connsiteX10" fmla="*/ 0 w 7155543"/>
              <a:gd name="connsiteY10" fmla="*/ 0 h 816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155543" h="816782">
                <a:moveTo>
                  <a:pt x="0" y="0"/>
                </a:moveTo>
                <a:lnTo>
                  <a:pt x="7155543" y="0"/>
                </a:lnTo>
                <a:lnTo>
                  <a:pt x="7155543" y="45105"/>
                </a:lnTo>
                <a:lnTo>
                  <a:pt x="6803571" y="408391"/>
                </a:lnTo>
                <a:lnTo>
                  <a:pt x="7155543" y="771677"/>
                </a:lnTo>
                <a:lnTo>
                  <a:pt x="7155543" y="816782"/>
                </a:lnTo>
                <a:lnTo>
                  <a:pt x="0" y="816782"/>
                </a:lnTo>
                <a:lnTo>
                  <a:pt x="0" y="771676"/>
                </a:lnTo>
                <a:lnTo>
                  <a:pt x="351971" y="408391"/>
                </a:lnTo>
                <a:lnTo>
                  <a:pt x="0" y="45106"/>
                </a:lnTo>
                <a:lnTo>
                  <a:pt x="0" y="0"/>
                </a:lnTo>
                <a:close/>
              </a:path>
            </a:pathLst>
          </a:custGeom>
          <a:solidFill>
            <a:srgbClr val="E9624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soft" dir="t"/>
          </a:scene3d>
          <a:sp3d prstMaterial="matte">
            <a:bevelT w="190500" h="381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ar-JO" sz="3200" b="1" dirty="0">
                <a:solidFill>
                  <a:schemeClr val="tx1"/>
                </a:solidFill>
              </a:rPr>
              <a:t>فليفلة</a:t>
            </a:r>
          </a:p>
        </p:txBody>
      </p:sp>
      <p:sp>
        <p:nvSpPr>
          <p:cNvPr id="27" name="صحيح"/>
          <p:cNvSpPr/>
          <p:nvPr/>
        </p:nvSpPr>
        <p:spPr>
          <a:xfrm>
            <a:off x="4602844" y="5053859"/>
            <a:ext cx="2986312" cy="648000"/>
          </a:xfrm>
          <a:custGeom>
            <a:avLst/>
            <a:gdLst>
              <a:gd name="connsiteX0" fmla="*/ 0 w 7155543"/>
              <a:gd name="connsiteY0" fmla="*/ 0 h 816782"/>
              <a:gd name="connsiteX1" fmla="*/ 7155543 w 7155543"/>
              <a:gd name="connsiteY1" fmla="*/ 0 h 816782"/>
              <a:gd name="connsiteX2" fmla="*/ 7155543 w 7155543"/>
              <a:gd name="connsiteY2" fmla="*/ 45105 h 816782"/>
              <a:gd name="connsiteX3" fmla="*/ 6803571 w 7155543"/>
              <a:gd name="connsiteY3" fmla="*/ 408391 h 816782"/>
              <a:gd name="connsiteX4" fmla="*/ 7155543 w 7155543"/>
              <a:gd name="connsiteY4" fmla="*/ 771677 h 816782"/>
              <a:gd name="connsiteX5" fmla="*/ 7155543 w 7155543"/>
              <a:gd name="connsiteY5" fmla="*/ 816782 h 816782"/>
              <a:gd name="connsiteX6" fmla="*/ 0 w 7155543"/>
              <a:gd name="connsiteY6" fmla="*/ 816782 h 816782"/>
              <a:gd name="connsiteX7" fmla="*/ 0 w 7155543"/>
              <a:gd name="connsiteY7" fmla="*/ 771676 h 816782"/>
              <a:gd name="connsiteX8" fmla="*/ 351971 w 7155543"/>
              <a:gd name="connsiteY8" fmla="*/ 408391 h 816782"/>
              <a:gd name="connsiteX9" fmla="*/ 0 w 7155543"/>
              <a:gd name="connsiteY9" fmla="*/ 45106 h 816782"/>
              <a:gd name="connsiteX10" fmla="*/ 0 w 7155543"/>
              <a:gd name="connsiteY10" fmla="*/ 0 h 816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155543" h="816782">
                <a:moveTo>
                  <a:pt x="0" y="0"/>
                </a:moveTo>
                <a:lnTo>
                  <a:pt x="7155543" y="0"/>
                </a:lnTo>
                <a:lnTo>
                  <a:pt x="7155543" y="45105"/>
                </a:lnTo>
                <a:lnTo>
                  <a:pt x="6803571" y="408391"/>
                </a:lnTo>
                <a:lnTo>
                  <a:pt x="7155543" y="771677"/>
                </a:lnTo>
                <a:lnTo>
                  <a:pt x="7155543" y="816782"/>
                </a:lnTo>
                <a:lnTo>
                  <a:pt x="0" y="816782"/>
                </a:lnTo>
                <a:lnTo>
                  <a:pt x="0" y="771676"/>
                </a:lnTo>
                <a:lnTo>
                  <a:pt x="351971" y="408391"/>
                </a:lnTo>
                <a:lnTo>
                  <a:pt x="0" y="45106"/>
                </a:lnTo>
                <a:lnTo>
                  <a:pt x="0" y="0"/>
                </a:lnTo>
                <a:close/>
              </a:path>
            </a:pathLst>
          </a:custGeom>
          <a:solidFill>
            <a:srgbClr val="8789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soft" dir="t"/>
          </a:scene3d>
          <a:sp3d prstMaterial="matte">
            <a:bevelT w="190500" h="381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ar-JO" sz="3200" b="1" dirty="0">
                <a:solidFill>
                  <a:schemeClr val="tx1"/>
                </a:solidFill>
              </a:rPr>
              <a:t>ذرة</a:t>
            </a:r>
          </a:p>
        </p:txBody>
      </p:sp>
      <p:sp>
        <p:nvSpPr>
          <p:cNvPr id="28" name="خطأ2"/>
          <p:cNvSpPr/>
          <p:nvPr/>
        </p:nvSpPr>
        <p:spPr>
          <a:xfrm>
            <a:off x="4602844" y="3586523"/>
            <a:ext cx="2986312" cy="648000"/>
          </a:xfrm>
          <a:custGeom>
            <a:avLst/>
            <a:gdLst>
              <a:gd name="connsiteX0" fmla="*/ 0 w 7155543"/>
              <a:gd name="connsiteY0" fmla="*/ 0 h 816782"/>
              <a:gd name="connsiteX1" fmla="*/ 7155543 w 7155543"/>
              <a:gd name="connsiteY1" fmla="*/ 0 h 816782"/>
              <a:gd name="connsiteX2" fmla="*/ 7155543 w 7155543"/>
              <a:gd name="connsiteY2" fmla="*/ 45105 h 816782"/>
              <a:gd name="connsiteX3" fmla="*/ 6803571 w 7155543"/>
              <a:gd name="connsiteY3" fmla="*/ 408391 h 816782"/>
              <a:gd name="connsiteX4" fmla="*/ 7155543 w 7155543"/>
              <a:gd name="connsiteY4" fmla="*/ 771677 h 816782"/>
              <a:gd name="connsiteX5" fmla="*/ 7155543 w 7155543"/>
              <a:gd name="connsiteY5" fmla="*/ 816782 h 816782"/>
              <a:gd name="connsiteX6" fmla="*/ 0 w 7155543"/>
              <a:gd name="connsiteY6" fmla="*/ 816782 h 816782"/>
              <a:gd name="connsiteX7" fmla="*/ 0 w 7155543"/>
              <a:gd name="connsiteY7" fmla="*/ 771676 h 816782"/>
              <a:gd name="connsiteX8" fmla="*/ 351971 w 7155543"/>
              <a:gd name="connsiteY8" fmla="*/ 408391 h 816782"/>
              <a:gd name="connsiteX9" fmla="*/ 0 w 7155543"/>
              <a:gd name="connsiteY9" fmla="*/ 45106 h 816782"/>
              <a:gd name="connsiteX10" fmla="*/ 0 w 7155543"/>
              <a:gd name="connsiteY10" fmla="*/ 0 h 816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155543" h="816782">
                <a:moveTo>
                  <a:pt x="0" y="0"/>
                </a:moveTo>
                <a:lnTo>
                  <a:pt x="7155543" y="0"/>
                </a:lnTo>
                <a:lnTo>
                  <a:pt x="7155543" y="45105"/>
                </a:lnTo>
                <a:lnTo>
                  <a:pt x="6803571" y="408391"/>
                </a:lnTo>
                <a:lnTo>
                  <a:pt x="7155543" y="771677"/>
                </a:lnTo>
                <a:lnTo>
                  <a:pt x="7155543" y="816782"/>
                </a:lnTo>
                <a:lnTo>
                  <a:pt x="0" y="816782"/>
                </a:lnTo>
                <a:lnTo>
                  <a:pt x="0" y="771676"/>
                </a:lnTo>
                <a:lnTo>
                  <a:pt x="351971" y="408391"/>
                </a:lnTo>
                <a:lnTo>
                  <a:pt x="0" y="45106"/>
                </a:lnTo>
                <a:lnTo>
                  <a:pt x="0" y="0"/>
                </a:lnTo>
                <a:close/>
              </a:path>
            </a:pathLst>
          </a:custGeom>
          <a:solidFill>
            <a:srgbClr val="F1B50A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soft" dir="t"/>
          </a:scene3d>
          <a:sp3d prstMaterial="matte">
            <a:bevelT w="190500" h="381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ar-JO" sz="3200" b="1" dirty="0">
                <a:solidFill>
                  <a:schemeClr val="tx1"/>
                </a:solidFill>
              </a:rPr>
              <a:t>خيار</a:t>
            </a:r>
          </a:p>
        </p:txBody>
      </p:sp>
      <p:pic>
        <p:nvPicPr>
          <p:cNvPr id="29" name="نغمة صحيح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537709" y="-898525"/>
            <a:ext cx="609600" cy="609600"/>
          </a:xfrm>
          <a:prstGeom prst="rect">
            <a:avLst/>
          </a:prstGeom>
        </p:spPr>
      </p:pic>
      <p:grpSp>
        <p:nvGrpSpPr>
          <p:cNvPr id="47" name="Group 46"/>
          <p:cNvGrpSpPr/>
          <p:nvPr/>
        </p:nvGrpSpPr>
        <p:grpSpPr>
          <a:xfrm>
            <a:off x="10445091" y="983079"/>
            <a:ext cx="723198" cy="559972"/>
            <a:chOff x="10445091" y="983079"/>
            <a:chExt cx="723198" cy="559972"/>
          </a:xfrm>
        </p:grpSpPr>
        <p:grpSp>
          <p:nvGrpSpPr>
            <p:cNvPr id="41" name="Group 40"/>
            <p:cNvGrpSpPr/>
            <p:nvPr/>
          </p:nvGrpSpPr>
          <p:grpSpPr>
            <a:xfrm>
              <a:off x="10445091" y="983079"/>
              <a:ext cx="723198" cy="559972"/>
              <a:chOff x="5187163" y="5182062"/>
              <a:chExt cx="1817674" cy="1407424"/>
            </a:xfrm>
          </p:grpSpPr>
          <p:sp>
            <p:nvSpPr>
              <p:cNvPr id="43" name="Freeform 42">
                <a:hlinkClick r:id="rId9" action="ppaction://hlinksldjump"/>
              </p:cNvPr>
              <p:cNvSpPr/>
              <p:nvPr/>
            </p:nvSpPr>
            <p:spPr>
              <a:xfrm>
                <a:off x="5187163" y="5182062"/>
                <a:ext cx="1817674" cy="1407424"/>
              </a:xfrm>
              <a:custGeom>
                <a:avLst/>
                <a:gdLst>
                  <a:gd name="connsiteX0" fmla="*/ 908837 w 1817674"/>
                  <a:gd name="connsiteY0" fmla="*/ 0 h 1407424"/>
                  <a:gd name="connsiteX1" fmla="*/ 1340695 w 1817674"/>
                  <a:gd name="connsiteY1" fmla="*/ 120183 h 1407424"/>
                  <a:gd name="connsiteX2" fmla="*/ 1419881 w 1817674"/>
                  <a:gd name="connsiteY2" fmla="*/ 179707 h 1407424"/>
                  <a:gd name="connsiteX3" fmla="*/ 1574693 w 1817674"/>
                  <a:gd name="connsiteY3" fmla="*/ 179707 h 1407424"/>
                  <a:gd name="connsiteX4" fmla="*/ 1817674 w 1817674"/>
                  <a:gd name="connsiteY4" fmla="*/ 422688 h 1407424"/>
                  <a:gd name="connsiteX5" fmla="*/ 1817674 w 1817674"/>
                  <a:gd name="connsiteY5" fmla="*/ 984736 h 1407424"/>
                  <a:gd name="connsiteX6" fmla="*/ 1574693 w 1817674"/>
                  <a:gd name="connsiteY6" fmla="*/ 1227717 h 1407424"/>
                  <a:gd name="connsiteX7" fmla="*/ 1419881 w 1817674"/>
                  <a:gd name="connsiteY7" fmla="*/ 1227717 h 1407424"/>
                  <a:gd name="connsiteX8" fmla="*/ 1340695 w 1817674"/>
                  <a:gd name="connsiteY8" fmla="*/ 1287241 h 1407424"/>
                  <a:gd name="connsiteX9" fmla="*/ 908837 w 1817674"/>
                  <a:gd name="connsiteY9" fmla="*/ 1407424 h 1407424"/>
                  <a:gd name="connsiteX10" fmla="*/ 476980 w 1817674"/>
                  <a:gd name="connsiteY10" fmla="*/ 1287241 h 1407424"/>
                  <a:gd name="connsiteX11" fmla="*/ 397794 w 1817674"/>
                  <a:gd name="connsiteY11" fmla="*/ 1227717 h 1407424"/>
                  <a:gd name="connsiteX12" fmla="*/ 242981 w 1817674"/>
                  <a:gd name="connsiteY12" fmla="*/ 1227717 h 1407424"/>
                  <a:gd name="connsiteX13" fmla="*/ 0 w 1817674"/>
                  <a:gd name="connsiteY13" fmla="*/ 984736 h 1407424"/>
                  <a:gd name="connsiteX14" fmla="*/ 0 w 1817674"/>
                  <a:gd name="connsiteY14" fmla="*/ 422688 h 1407424"/>
                  <a:gd name="connsiteX15" fmla="*/ 242981 w 1817674"/>
                  <a:gd name="connsiteY15" fmla="*/ 179707 h 1407424"/>
                  <a:gd name="connsiteX16" fmla="*/ 397794 w 1817674"/>
                  <a:gd name="connsiteY16" fmla="*/ 179707 h 1407424"/>
                  <a:gd name="connsiteX17" fmla="*/ 476980 w 1817674"/>
                  <a:gd name="connsiteY17" fmla="*/ 120183 h 1407424"/>
                  <a:gd name="connsiteX18" fmla="*/ 908837 w 1817674"/>
                  <a:gd name="connsiteY18" fmla="*/ 0 h 14074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817674" h="1407424">
                    <a:moveTo>
                      <a:pt x="908837" y="0"/>
                    </a:moveTo>
                    <a:cubicBezTo>
                      <a:pt x="1068807" y="0"/>
                      <a:pt x="1217419" y="44305"/>
                      <a:pt x="1340695" y="120183"/>
                    </a:cubicBezTo>
                    <a:lnTo>
                      <a:pt x="1419881" y="179707"/>
                    </a:lnTo>
                    <a:lnTo>
                      <a:pt x="1574693" y="179707"/>
                    </a:lnTo>
                    <a:cubicBezTo>
                      <a:pt x="1708888" y="179707"/>
                      <a:pt x="1817674" y="288493"/>
                      <a:pt x="1817674" y="422688"/>
                    </a:cubicBezTo>
                    <a:lnTo>
                      <a:pt x="1817674" y="984736"/>
                    </a:lnTo>
                    <a:cubicBezTo>
                      <a:pt x="1817674" y="1118931"/>
                      <a:pt x="1708888" y="1227717"/>
                      <a:pt x="1574693" y="1227717"/>
                    </a:cubicBezTo>
                    <a:lnTo>
                      <a:pt x="1419881" y="1227717"/>
                    </a:lnTo>
                    <a:lnTo>
                      <a:pt x="1340695" y="1287241"/>
                    </a:lnTo>
                    <a:cubicBezTo>
                      <a:pt x="1217419" y="1363119"/>
                      <a:pt x="1068807" y="1407424"/>
                      <a:pt x="908837" y="1407424"/>
                    </a:cubicBezTo>
                    <a:cubicBezTo>
                      <a:pt x="748868" y="1407424"/>
                      <a:pt x="600256" y="1363119"/>
                      <a:pt x="476980" y="1287241"/>
                    </a:cubicBezTo>
                    <a:lnTo>
                      <a:pt x="397794" y="1227717"/>
                    </a:lnTo>
                    <a:lnTo>
                      <a:pt x="242981" y="1227717"/>
                    </a:lnTo>
                    <a:cubicBezTo>
                      <a:pt x="108786" y="1227717"/>
                      <a:pt x="0" y="1118931"/>
                      <a:pt x="0" y="984736"/>
                    </a:cubicBezTo>
                    <a:lnTo>
                      <a:pt x="0" y="422688"/>
                    </a:lnTo>
                    <a:cubicBezTo>
                      <a:pt x="0" y="288493"/>
                      <a:pt x="108786" y="179707"/>
                      <a:pt x="242981" y="179707"/>
                    </a:cubicBezTo>
                    <a:lnTo>
                      <a:pt x="397794" y="179707"/>
                    </a:lnTo>
                    <a:lnTo>
                      <a:pt x="476980" y="120183"/>
                    </a:lnTo>
                    <a:cubicBezTo>
                      <a:pt x="600256" y="44305"/>
                      <a:pt x="748868" y="0"/>
                      <a:pt x="908837" y="0"/>
                    </a:cubicBezTo>
                    <a:close/>
                  </a:path>
                </a:pathLst>
              </a:custGeom>
              <a:solidFill>
                <a:srgbClr val="AF6B1A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soft" dir="t"/>
              </a:scene3d>
              <a:sp3d prstMaterial="matte">
                <a:bevelT w="127000" h="38100" prst="softRound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72000" rIns="0" bIns="0" rtlCol="1" anchor="ctr"/>
              <a:lstStyle/>
              <a:p>
                <a:pPr algn="ctr"/>
                <a:endParaRPr lang="ar-JO" sz="2000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4" name="Freeform 43">
                <a:hlinkClick r:id="rId9" action="ppaction://hlinksldjump"/>
              </p:cNvPr>
              <p:cNvSpPr/>
              <p:nvPr/>
            </p:nvSpPr>
            <p:spPr>
              <a:xfrm>
                <a:off x="5236369" y="5251507"/>
                <a:ext cx="1719262" cy="1268534"/>
              </a:xfrm>
              <a:custGeom>
                <a:avLst/>
                <a:gdLst>
                  <a:gd name="connsiteX0" fmla="*/ 908837 w 1817674"/>
                  <a:gd name="connsiteY0" fmla="*/ 0 h 1407424"/>
                  <a:gd name="connsiteX1" fmla="*/ 1340695 w 1817674"/>
                  <a:gd name="connsiteY1" fmla="*/ 120183 h 1407424"/>
                  <a:gd name="connsiteX2" fmla="*/ 1419881 w 1817674"/>
                  <a:gd name="connsiteY2" fmla="*/ 179707 h 1407424"/>
                  <a:gd name="connsiteX3" fmla="*/ 1574693 w 1817674"/>
                  <a:gd name="connsiteY3" fmla="*/ 179707 h 1407424"/>
                  <a:gd name="connsiteX4" fmla="*/ 1817674 w 1817674"/>
                  <a:gd name="connsiteY4" fmla="*/ 422688 h 1407424"/>
                  <a:gd name="connsiteX5" fmla="*/ 1817674 w 1817674"/>
                  <a:gd name="connsiteY5" fmla="*/ 984736 h 1407424"/>
                  <a:gd name="connsiteX6" fmla="*/ 1574693 w 1817674"/>
                  <a:gd name="connsiteY6" fmla="*/ 1227717 h 1407424"/>
                  <a:gd name="connsiteX7" fmla="*/ 1419881 w 1817674"/>
                  <a:gd name="connsiteY7" fmla="*/ 1227717 h 1407424"/>
                  <a:gd name="connsiteX8" fmla="*/ 1340695 w 1817674"/>
                  <a:gd name="connsiteY8" fmla="*/ 1287241 h 1407424"/>
                  <a:gd name="connsiteX9" fmla="*/ 908837 w 1817674"/>
                  <a:gd name="connsiteY9" fmla="*/ 1407424 h 1407424"/>
                  <a:gd name="connsiteX10" fmla="*/ 476980 w 1817674"/>
                  <a:gd name="connsiteY10" fmla="*/ 1287241 h 1407424"/>
                  <a:gd name="connsiteX11" fmla="*/ 397794 w 1817674"/>
                  <a:gd name="connsiteY11" fmla="*/ 1227717 h 1407424"/>
                  <a:gd name="connsiteX12" fmla="*/ 242981 w 1817674"/>
                  <a:gd name="connsiteY12" fmla="*/ 1227717 h 1407424"/>
                  <a:gd name="connsiteX13" fmla="*/ 0 w 1817674"/>
                  <a:gd name="connsiteY13" fmla="*/ 984736 h 1407424"/>
                  <a:gd name="connsiteX14" fmla="*/ 0 w 1817674"/>
                  <a:gd name="connsiteY14" fmla="*/ 422688 h 1407424"/>
                  <a:gd name="connsiteX15" fmla="*/ 242981 w 1817674"/>
                  <a:gd name="connsiteY15" fmla="*/ 179707 h 1407424"/>
                  <a:gd name="connsiteX16" fmla="*/ 397794 w 1817674"/>
                  <a:gd name="connsiteY16" fmla="*/ 179707 h 1407424"/>
                  <a:gd name="connsiteX17" fmla="*/ 476980 w 1817674"/>
                  <a:gd name="connsiteY17" fmla="*/ 120183 h 1407424"/>
                  <a:gd name="connsiteX18" fmla="*/ 908837 w 1817674"/>
                  <a:gd name="connsiteY18" fmla="*/ 0 h 14074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817674" h="1407424">
                    <a:moveTo>
                      <a:pt x="908837" y="0"/>
                    </a:moveTo>
                    <a:cubicBezTo>
                      <a:pt x="1068807" y="0"/>
                      <a:pt x="1217419" y="44305"/>
                      <a:pt x="1340695" y="120183"/>
                    </a:cubicBezTo>
                    <a:lnTo>
                      <a:pt x="1419881" y="179707"/>
                    </a:lnTo>
                    <a:lnTo>
                      <a:pt x="1574693" y="179707"/>
                    </a:lnTo>
                    <a:cubicBezTo>
                      <a:pt x="1708888" y="179707"/>
                      <a:pt x="1817674" y="288493"/>
                      <a:pt x="1817674" y="422688"/>
                    </a:cubicBezTo>
                    <a:lnTo>
                      <a:pt x="1817674" y="984736"/>
                    </a:lnTo>
                    <a:cubicBezTo>
                      <a:pt x="1817674" y="1118931"/>
                      <a:pt x="1708888" y="1227717"/>
                      <a:pt x="1574693" y="1227717"/>
                    </a:cubicBezTo>
                    <a:lnTo>
                      <a:pt x="1419881" y="1227717"/>
                    </a:lnTo>
                    <a:lnTo>
                      <a:pt x="1340695" y="1287241"/>
                    </a:lnTo>
                    <a:cubicBezTo>
                      <a:pt x="1217419" y="1363119"/>
                      <a:pt x="1068807" y="1407424"/>
                      <a:pt x="908837" y="1407424"/>
                    </a:cubicBezTo>
                    <a:cubicBezTo>
                      <a:pt x="748868" y="1407424"/>
                      <a:pt x="600256" y="1363119"/>
                      <a:pt x="476980" y="1287241"/>
                    </a:cubicBezTo>
                    <a:lnTo>
                      <a:pt x="397794" y="1227717"/>
                    </a:lnTo>
                    <a:lnTo>
                      <a:pt x="242981" y="1227717"/>
                    </a:lnTo>
                    <a:cubicBezTo>
                      <a:pt x="108786" y="1227717"/>
                      <a:pt x="0" y="1118931"/>
                      <a:pt x="0" y="984736"/>
                    </a:cubicBezTo>
                    <a:lnTo>
                      <a:pt x="0" y="422688"/>
                    </a:lnTo>
                    <a:cubicBezTo>
                      <a:pt x="0" y="288493"/>
                      <a:pt x="108786" y="179707"/>
                      <a:pt x="242981" y="179707"/>
                    </a:cubicBezTo>
                    <a:lnTo>
                      <a:pt x="397794" y="179707"/>
                    </a:lnTo>
                    <a:lnTo>
                      <a:pt x="476980" y="120183"/>
                    </a:lnTo>
                    <a:cubicBezTo>
                      <a:pt x="600256" y="44305"/>
                      <a:pt x="748868" y="0"/>
                      <a:pt x="908837" y="0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soft" dir="t"/>
              </a:scene3d>
              <a:sp3d prstMaterial="matte">
                <a:bevelT w="127000" h="38100" prst="softRound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72000" rIns="0" bIns="0" rtlCol="1" anchor="ctr"/>
              <a:lstStyle/>
              <a:p>
                <a:pPr algn="ctr"/>
                <a:endParaRPr lang="ar-JO" sz="2000" b="1" dirty="0">
                  <a:solidFill>
                    <a:schemeClr val="tx1"/>
                  </a:solidFill>
                </a:endParaRPr>
              </a:p>
            </p:txBody>
          </p:sp>
        </p:grpSp>
        <p:pic>
          <p:nvPicPr>
            <p:cNvPr id="46" name="Picture 45">
              <a:hlinkClick r:id="rId9" action="ppaction://hlinksldjump"/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0495767" y="1101981"/>
              <a:ext cx="621846" cy="384081"/>
            </a:xfrm>
            <a:prstGeom prst="rect">
              <a:avLst/>
            </a:prstGeom>
          </p:spPr>
        </p:pic>
      </p:grpSp>
      <p:pic>
        <p:nvPicPr>
          <p:cNvPr id="49" name="وجه عادي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2349" y="5219700"/>
            <a:ext cx="1237298" cy="1199946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51" name="وجه صحيح"/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4167" y="5061173"/>
            <a:ext cx="1553662" cy="1553662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53" name="غيمة صحيح"/>
          <p:cNvSpPr/>
          <p:nvPr/>
        </p:nvSpPr>
        <p:spPr>
          <a:xfrm flipH="1">
            <a:off x="1112519" y="4289995"/>
            <a:ext cx="2125491" cy="1424079"/>
          </a:xfrm>
          <a:prstGeom prst="cloudCallout">
            <a:avLst>
              <a:gd name="adj1" fmla="val -53485"/>
              <a:gd name="adj2" fmla="val 71377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soft" dir="t"/>
          </a:scene3d>
          <a:sp3d prstMaterial="matte"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JO" b="1" dirty="0">
                <a:solidFill>
                  <a:schemeClr val="bg2">
                    <a:lumMod val="25000"/>
                  </a:schemeClr>
                </a:solidFill>
                <a:latin typeface="AlHor" panose="02060603050605020204" pitchFamily="18" charset="-78"/>
              </a:rPr>
              <a:t>أحسنت..</a:t>
            </a:r>
          </a:p>
          <a:p>
            <a:pPr algn="ctr"/>
            <a:r>
              <a:rPr lang="ar-JO" b="1" dirty="0">
                <a:solidFill>
                  <a:schemeClr val="bg2">
                    <a:lumMod val="25000"/>
                  </a:schemeClr>
                </a:solidFill>
                <a:latin typeface="AlHor" panose="02060603050605020204" pitchFamily="18" charset="-78"/>
              </a:rPr>
              <a:t>إجابة صحيحة!</a:t>
            </a:r>
          </a:p>
        </p:txBody>
      </p:sp>
      <p:pic>
        <p:nvPicPr>
          <p:cNvPr id="52" name="وجه خطأ"/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4167" y="5061173"/>
            <a:ext cx="1553662" cy="1553662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54" name="غيمة خطأ"/>
          <p:cNvSpPr/>
          <p:nvPr/>
        </p:nvSpPr>
        <p:spPr>
          <a:xfrm flipH="1">
            <a:off x="1112519" y="4313370"/>
            <a:ext cx="2125491" cy="1424079"/>
          </a:xfrm>
          <a:prstGeom prst="cloudCallout">
            <a:avLst>
              <a:gd name="adj1" fmla="val -53485"/>
              <a:gd name="adj2" fmla="val 71377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soft" dir="t"/>
          </a:scene3d>
          <a:sp3d prstMaterial="matte"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JO" b="1" dirty="0">
                <a:solidFill>
                  <a:schemeClr val="bg2">
                    <a:lumMod val="25000"/>
                  </a:schemeClr>
                </a:solidFill>
                <a:latin typeface="AlHor" panose="02060603050605020204" pitchFamily="18" charset="-78"/>
              </a:rPr>
              <a:t>آسف..</a:t>
            </a:r>
          </a:p>
          <a:p>
            <a:pPr algn="ctr"/>
            <a:r>
              <a:rPr lang="ar-JO" b="1" dirty="0">
                <a:solidFill>
                  <a:schemeClr val="bg2">
                    <a:lumMod val="25000"/>
                  </a:schemeClr>
                </a:solidFill>
                <a:latin typeface="AlHor" panose="02060603050605020204" pitchFamily="18" charset="-78"/>
              </a:rPr>
              <a:t>إجابة خطأ!</a:t>
            </a:r>
          </a:p>
        </p:txBody>
      </p:sp>
      <p:sp>
        <p:nvSpPr>
          <p:cNvPr id="56" name="قناع"/>
          <p:cNvSpPr/>
          <p:nvPr/>
        </p:nvSpPr>
        <p:spPr>
          <a:xfrm>
            <a:off x="4537709" y="3416300"/>
            <a:ext cx="3260091" cy="24257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38" name="Rectangle 37">
            <a:hlinkClick r:id="" action="ppaction://hlinkshowjump?jump=nextslide"/>
          </p:cNvPr>
          <p:cNvSpPr/>
          <p:nvPr/>
        </p:nvSpPr>
        <p:spPr>
          <a:xfrm>
            <a:off x="5329238" y="3990975"/>
            <a:ext cx="1533525" cy="1228725"/>
          </a:xfrm>
          <a:prstGeom prst="rect">
            <a:avLst/>
          </a:prstGeom>
          <a:blipFill dpi="0" rotWithShape="1">
            <a:blip r:embed="rId1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/>
              <a:t>     </a:t>
            </a:r>
            <a:endParaRPr lang="ar-JO" dirty="0"/>
          </a:p>
        </p:txBody>
      </p:sp>
    </p:spTree>
    <p:extLst>
      <p:ext uri="{BB962C8B-B14F-4D97-AF65-F5344CB8AC3E}">
        <p14:creationId xmlns:p14="http://schemas.microsoft.com/office/powerpoint/2010/main" val="2905420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4" name="Button Click Percussive Version 15.wav"/>
          </p:stSnd>
        </p:sndAc>
      </p:transition>
    </mc:Choice>
    <mc:Fallback xmlns="">
      <p:transition spd="slow">
        <p:sndAc>
          <p:stSnd>
            <p:snd r:embed="rId15" name="Button Click Percussive Version 15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decel="74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decel="7400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decel="7400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Answer Fall Version 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00"/>
                            </p:stCondLst>
                            <p:childTnLst>
                              <p:par>
                                <p:cTn id="44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2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Answer Fall Version 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1" presetClass="exit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5064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064"/>
                            </p:stCondLst>
                            <p:childTnLst>
                              <p:par>
                                <p:cTn id="89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91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92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orrect Answer Marimba Version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audio>
              <p:cMediaNode vol="100000">
                <p:cTn id="9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  <p:bldLst>
      <p:bldP spid="4" grpId="0" animBg="1"/>
      <p:bldP spid="26" grpId="0" animBg="1"/>
      <p:bldP spid="26" grpId="1" animBg="1"/>
      <p:bldP spid="26" grpId="2" animBg="1"/>
      <p:bldP spid="27" grpId="0" animBg="1"/>
      <p:bldP spid="27" grpId="1" animBg="1"/>
      <p:bldP spid="28" grpId="0" animBg="1"/>
      <p:bldP spid="28" grpId="1" animBg="1"/>
      <p:bldP spid="28" grpId="2" animBg="1"/>
      <p:bldP spid="53" grpId="0" animBg="1"/>
      <p:bldP spid="54" grpId="0" animBg="1"/>
      <p:bldP spid="54" grpId="1" animBg="1"/>
      <p:bldP spid="54" grpId="2" animBg="1"/>
      <p:bldP spid="54" grpId="3" animBg="1"/>
      <p:bldP spid="56" grpId="0" animBg="1"/>
      <p:bldP spid="56" grpId="1" animBg="1"/>
      <p:bldP spid="56" grpId="2" animBg="1"/>
      <p:bldP spid="56" grpId="3" animBg="1"/>
      <p:bldP spid="56" grpId="4" animBg="1"/>
      <p:bldP spid="38" grpId="0" animBg="1"/>
    </p:bld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0445091" y="983079"/>
            <a:ext cx="723198" cy="559972"/>
            <a:chOff x="10445091" y="983079"/>
            <a:chExt cx="723198" cy="559972"/>
          </a:xfrm>
        </p:grpSpPr>
        <p:grpSp>
          <p:nvGrpSpPr>
            <p:cNvPr id="8" name="Group 7"/>
            <p:cNvGrpSpPr/>
            <p:nvPr/>
          </p:nvGrpSpPr>
          <p:grpSpPr>
            <a:xfrm>
              <a:off x="10445091" y="983079"/>
              <a:ext cx="723198" cy="559972"/>
              <a:chOff x="5187163" y="5182062"/>
              <a:chExt cx="1817674" cy="1407424"/>
            </a:xfrm>
          </p:grpSpPr>
          <p:sp>
            <p:nvSpPr>
              <p:cNvPr id="10" name="Freeform 9">
                <a:hlinkClick r:id="rId2" action="ppaction://hlinksldjump"/>
              </p:cNvPr>
              <p:cNvSpPr/>
              <p:nvPr/>
            </p:nvSpPr>
            <p:spPr>
              <a:xfrm>
                <a:off x="5187163" y="5182062"/>
                <a:ext cx="1817674" cy="1407424"/>
              </a:xfrm>
              <a:custGeom>
                <a:avLst/>
                <a:gdLst>
                  <a:gd name="connsiteX0" fmla="*/ 908837 w 1817674"/>
                  <a:gd name="connsiteY0" fmla="*/ 0 h 1407424"/>
                  <a:gd name="connsiteX1" fmla="*/ 1340695 w 1817674"/>
                  <a:gd name="connsiteY1" fmla="*/ 120183 h 1407424"/>
                  <a:gd name="connsiteX2" fmla="*/ 1419881 w 1817674"/>
                  <a:gd name="connsiteY2" fmla="*/ 179707 h 1407424"/>
                  <a:gd name="connsiteX3" fmla="*/ 1574693 w 1817674"/>
                  <a:gd name="connsiteY3" fmla="*/ 179707 h 1407424"/>
                  <a:gd name="connsiteX4" fmla="*/ 1817674 w 1817674"/>
                  <a:gd name="connsiteY4" fmla="*/ 422688 h 1407424"/>
                  <a:gd name="connsiteX5" fmla="*/ 1817674 w 1817674"/>
                  <a:gd name="connsiteY5" fmla="*/ 984736 h 1407424"/>
                  <a:gd name="connsiteX6" fmla="*/ 1574693 w 1817674"/>
                  <a:gd name="connsiteY6" fmla="*/ 1227717 h 1407424"/>
                  <a:gd name="connsiteX7" fmla="*/ 1419881 w 1817674"/>
                  <a:gd name="connsiteY7" fmla="*/ 1227717 h 1407424"/>
                  <a:gd name="connsiteX8" fmla="*/ 1340695 w 1817674"/>
                  <a:gd name="connsiteY8" fmla="*/ 1287241 h 1407424"/>
                  <a:gd name="connsiteX9" fmla="*/ 908837 w 1817674"/>
                  <a:gd name="connsiteY9" fmla="*/ 1407424 h 1407424"/>
                  <a:gd name="connsiteX10" fmla="*/ 476980 w 1817674"/>
                  <a:gd name="connsiteY10" fmla="*/ 1287241 h 1407424"/>
                  <a:gd name="connsiteX11" fmla="*/ 397794 w 1817674"/>
                  <a:gd name="connsiteY11" fmla="*/ 1227717 h 1407424"/>
                  <a:gd name="connsiteX12" fmla="*/ 242981 w 1817674"/>
                  <a:gd name="connsiteY12" fmla="*/ 1227717 h 1407424"/>
                  <a:gd name="connsiteX13" fmla="*/ 0 w 1817674"/>
                  <a:gd name="connsiteY13" fmla="*/ 984736 h 1407424"/>
                  <a:gd name="connsiteX14" fmla="*/ 0 w 1817674"/>
                  <a:gd name="connsiteY14" fmla="*/ 422688 h 1407424"/>
                  <a:gd name="connsiteX15" fmla="*/ 242981 w 1817674"/>
                  <a:gd name="connsiteY15" fmla="*/ 179707 h 1407424"/>
                  <a:gd name="connsiteX16" fmla="*/ 397794 w 1817674"/>
                  <a:gd name="connsiteY16" fmla="*/ 179707 h 1407424"/>
                  <a:gd name="connsiteX17" fmla="*/ 476980 w 1817674"/>
                  <a:gd name="connsiteY17" fmla="*/ 120183 h 1407424"/>
                  <a:gd name="connsiteX18" fmla="*/ 908837 w 1817674"/>
                  <a:gd name="connsiteY18" fmla="*/ 0 h 14074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817674" h="1407424">
                    <a:moveTo>
                      <a:pt x="908837" y="0"/>
                    </a:moveTo>
                    <a:cubicBezTo>
                      <a:pt x="1068807" y="0"/>
                      <a:pt x="1217419" y="44305"/>
                      <a:pt x="1340695" y="120183"/>
                    </a:cubicBezTo>
                    <a:lnTo>
                      <a:pt x="1419881" y="179707"/>
                    </a:lnTo>
                    <a:lnTo>
                      <a:pt x="1574693" y="179707"/>
                    </a:lnTo>
                    <a:cubicBezTo>
                      <a:pt x="1708888" y="179707"/>
                      <a:pt x="1817674" y="288493"/>
                      <a:pt x="1817674" y="422688"/>
                    </a:cubicBezTo>
                    <a:lnTo>
                      <a:pt x="1817674" y="984736"/>
                    </a:lnTo>
                    <a:cubicBezTo>
                      <a:pt x="1817674" y="1118931"/>
                      <a:pt x="1708888" y="1227717"/>
                      <a:pt x="1574693" y="1227717"/>
                    </a:cubicBezTo>
                    <a:lnTo>
                      <a:pt x="1419881" y="1227717"/>
                    </a:lnTo>
                    <a:lnTo>
                      <a:pt x="1340695" y="1287241"/>
                    </a:lnTo>
                    <a:cubicBezTo>
                      <a:pt x="1217419" y="1363119"/>
                      <a:pt x="1068807" y="1407424"/>
                      <a:pt x="908837" y="1407424"/>
                    </a:cubicBezTo>
                    <a:cubicBezTo>
                      <a:pt x="748868" y="1407424"/>
                      <a:pt x="600256" y="1363119"/>
                      <a:pt x="476980" y="1287241"/>
                    </a:cubicBezTo>
                    <a:lnTo>
                      <a:pt x="397794" y="1227717"/>
                    </a:lnTo>
                    <a:lnTo>
                      <a:pt x="242981" y="1227717"/>
                    </a:lnTo>
                    <a:cubicBezTo>
                      <a:pt x="108786" y="1227717"/>
                      <a:pt x="0" y="1118931"/>
                      <a:pt x="0" y="984736"/>
                    </a:cubicBezTo>
                    <a:lnTo>
                      <a:pt x="0" y="422688"/>
                    </a:lnTo>
                    <a:cubicBezTo>
                      <a:pt x="0" y="288493"/>
                      <a:pt x="108786" y="179707"/>
                      <a:pt x="242981" y="179707"/>
                    </a:cubicBezTo>
                    <a:lnTo>
                      <a:pt x="397794" y="179707"/>
                    </a:lnTo>
                    <a:lnTo>
                      <a:pt x="476980" y="120183"/>
                    </a:lnTo>
                    <a:cubicBezTo>
                      <a:pt x="600256" y="44305"/>
                      <a:pt x="748868" y="0"/>
                      <a:pt x="908837" y="0"/>
                    </a:cubicBezTo>
                    <a:close/>
                  </a:path>
                </a:pathLst>
              </a:custGeom>
              <a:solidFill>
                <a:srgbClr val="AF6B1A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soft" dir="t"/>
              </a:scene3d>
              <a:sp3d prstMaterial="matte">
                <a:bevelT w="127000" h="38100" prst="softRound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72000" rIns="0" bIns="0" rtlCol="1" anchor="ctr"/>
              <a:lstStyle/>
              <a:p>
                <a:pPr algn="ctr"/>
                <a:endParaRPr lang="ar-JO" sz="2000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1" name="Freeform 10">
                <a:hlinkClick r:id="rId2" action="ppaction://hlinksldjump"/>
              </p:cNvPr>
              <p:cNvSpPr/>
              <p:nvPr/>
            </p:nvSpPr>
            <p:spPr>
              <a:xfrm>
                <a:off x="5236369" y="5251507"/>
                <a:ext cx="1719262" cy="1268534"/>
              </a:xfrm>
              <a:custGeom>
                <a:avLst/>
                <a:gdLst>
                  <a:gd name="connsiteX0" fmla="*/ 908837 w 1817674"/>
                  <a:gd name="connsiteY0" fmla="*/ 0 h 1407424"/>
                  <a:gd name="connsiteX1" fmla="*/ 1340695 w 1817674"/>
                  <a:gd name="connsiteY1" fmla="*/ 120183 h 1407424"/>
                  <a:gd name="connsiteX2" fmla="*/ 1419881 w 1817674"/>
                  <a:gd name="connsiteY2" fmla="*/ 179707 h 1407424"/>
                  <a:gd name="connsiteX3" fmla="*/ 1574693 w 1817674"/>
                  <a:gd name="connsiteY3" fmla="*/ 179707 h 1407424"/>
                  <a:gd name="connsiteX4" fmla="*/ 1817674 w 1817674"/>
                  <a:gd name="connsiteY4" fmla="*/ 422688 h 1407424"/>
                  <a:gd name="connsiteX5" fmla="*/ 1817674 w 1817674"/>
                  <a:gd name="connsiteY5" fmla="*/ 984736 h 1407424"/>
                  <a:gd name="connsiteX6" fmla="*/ 1574693 w 1817674"/>
                  <a:gd name="connsiteY6" fmla="*/ 1227717 h 1407424"/>
                  <a:gd name="connsiteX7" fmla="*/ 1419881 w 1817674"/>
                  <a:gd name="connsiteY7" fmla="*/ 1227717 h 1407424"/>
                  <a:gd name="connsiteX8" fmla="*/ 1340695 w 1817674"/>
                  <a:gd name="connsiteY8" fmla="*/ 1287241 h 1407424"/>
                  <a:gd name="connsiteX9" fmla="*/ 908837 w 1817674"/>
                  <a:gd name="connsiteY9" fmla="*/ 1407424 h 1407424"/>
                  <a:gd name="connsiteX10" fmla="*/ 476980 w 1817674"/>
                  <a:gd name="connsiteY10" fmla="*/ 1287241 h 1407424"/>
                  <a:gd name="connsiteX11" fmla="*/ 397794 w 1817674"/>
                  <a:gd name="connsiteY11" fmla="*/ 1227717 h 1407424"/>
                  <a:gd name="connsiteX12" fmla="*/ 242981 w 1817674"/>
                  <a:gd name="connsiteY12" fmla="*/ 1227717 h 1407424"/>
                  <a:gd name="connsiteX13" fmla="*/ 0 w 1817674"/>
                  <a:gd name="connsiteY13" fmla="*/ 984736 h 1407424"/>
                  <a:gd name="connsiteX14" fmla="*/ 0 w 1817674"/>
                  <a:gd name="connsiteY14" fmla="*/ 422688 h 1407424"/>
                  <a:gd name="connsiteX15" fmla="*/ 242981 w 1817674"/>
                  <a:gd name="connsiteY15" fmla="*/ 179707 h 1407424"/>
                  <a:gd name="connsiteX16" fmla="*/ 397794 w 1817674"/>
                  <a:gd name="connsiteY16" fmla="*/ 179707 h 1407424"/>
                  <a:gd name="connsiteX17" fmla="*/ 476980 w 1817674"/>
                  <a:gd name="connsiteY17" fmla="*/ 120183 h 1407424"/>
                  <a:gd name="connsiteX18" fmla="*/ 908837 w 1817674"/>
                  <a:gd name="connsiteY18" fmla="*/ 0 h 14074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817674" h="1407424">
                    <a:moveTo>
                      <a:pt x="908837" y="0"/>
                    </a:moveTo>
                    <a:cubicBezTo>
                      <a:pt x="1068807" y="0"/>
                      <a:pt x="1217419" y="44305"/>
                      <a:pt x="1340695" y="120183"/>
                    </a:cubicBezTo>
                    <a:lnTo>
                      <a:pt x="1419881" y="179707"/>
                    </a:lnTo>
                    <a:lnTo>
                      <a:pt x="1574693" y="179707"/>
                    </a:lnTo>
                    <a:cubicBezTo>
                      <a:pt x="1708888" y="179707"/>
                      <a:pt x="1817674" y="288493"/>
                      <a:pt x="1817674" y="422688"/>
                    </a:cubicBezTo>
                    <a:lnTo>
                      <a:pt x="1817674" y="984736"/>
                    </a:lnTo>
                    <a:cubicBezTo>
                      <a:pt x="1817674" y="1118931"/>
                      <a:pt x="1708888" y="1227717"/>
                      <a:pt x="1574693" y="1227717"/>
                    </a:cubicBezTo>
                    <a:lnTo>
                      <a:pt x="1419881" y="1227717"/>
                    </a:lnTo>
                    <a:lnTo>
                      <a:pt x="1340695" y="1287241"/>
                    </a:lnTo>
                    <a:cubicBezTo>
                      <a:pt x="1217419" y="1363119"/>
                      <a:pt x="1068807" y="1407424"/>
                      <a:pt x="908837" y="1407424"/>
                    </a:cubicBezTo>
                    <a:cubicBezTo>
                      <a:pt x="748868" y="1407424"/>
                      <a:pt x="600256" y="1363119"/>
                      <a:pt x="476980" y="1287241"/>
                    </a:cubicBezTo>
                    <a:lnTo>
                      <a:pt x="397794" y="1227717"/>
                    </a:lnTo>
                    <a:lnTo>
                      <a:pt x="242981" y="1227717"/>
                    </a:lnTo>
                    <a:cubicBezTo>
                      <a:pt x="108786" y="1227717"/>
                      <a:pt x="0" y="1118931"/>
                      <a:pt x="0" y="984736"/>
                    </a:cubicBezTo>
                    <a:lnTo>
                      <a:pt x="0" y="422688"/>
                    </a:lnTo>
                    <a:cubicBezTo>
                      <a:pt x="0" y="288493"/>
                      <a:pt x="108786" y="179707"/>
                      <a:pt x="242981" y="179707"/>
                    </a:cubicBezTo>
                    <a:lnTo>
                      <a:pt x="397794" y="179707"/>
                    </a:lnTo>
                    <a:lnTo>
                      <a:pt x="476980" y="120183"/>
                    </a:lnTo>
                    <a:cubicBezTo>
                      <a:pt x="600256" y="44305"/>
                      <a:pt x="748868" y="0"/>
                      <a:pt x="908837" y="0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soft" dir="t"/>
              </a:scene3d>
              <a:sp3d prstMaterial="matte">
                <a:bevelT w="127000" h="38100" prst="softRound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72000" rIns="0" bIns="0" rtlCol="1" anchor="ctr"/>
              <a:lstStyle/>
              <a:p>
                <a:pPr algn="ctr"/>
                <a:endParaRPr lang="ar-JO" sz="2000" b="1" dirty="0">
                  <a:solidFill>
                    <a:schemeClr val="tx1"/>
                  </a:solidFill>
                </a:endParaRPr>
              </a:p>
            </p:txBody>
          </p:sp>
        </p:grpSp>
        <p:pic>
          <p:nvPicPr>
            <p:cNvPr id="9" name="Picture 8">
              <a:hlinkClick r:id="rId2" action="ppaction://hlinksldjump"/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495767" y="1101981"/>
              <a:ext cx="621846" cy="38408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31415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صورة"/>
          <p:cNvSpPr/>
          <p:nvPr/>
        </p:nvSpPr>
        <p:spPr>
          <a:xfrm>
            <a:off x="4934857" y="1378958"/>
            <a:ext cx="2322286" cy="1661446"/>
          </a:xfrm>
          <a:prstGeom prst="rect">
            <a:avLst/>
          </a:prstGeom>
          <a:blipFill dpi="0" rotWithShape="1">
            <a:blip r:embed="rId7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ar-JO" dirty="0"/>
              <a:t>       </a:t>
            </a:r>
          </a:p>
        </p:txBody>
      </p:sp>
      <p:sp>
        <p:nvSpPr>
          <p:cNvPr id="26" name="خطأ1"/>
          <p:cNvSpPr/>
          <p:nvPr/>
        </p:nvSpPr>
        <p:spPr>
          <a:xfrm>
            <a:off x="4602844" y="4320191"/>
            <a:ext cx="2986312" cy="648000"/>
          </a:xfrm>
          <a:custGeom>
            <a:avLst/>
            <a:gdLst>
              <a:gd name="connsiteX0" fmla="*/ 0 w 7155543"/>
              <a:gd name="connsiteY0" fmla="*/ 0 h 816782"/>
              <a:gd name="connsiteX1" fmla="*/ 7155543 w 7155543"/>
              <a:gd name="connsiteY1" fmla="*/ 0 h 816782"/>
              <a:gd name="connsiteX2" fmla="*/ 7155543 w 7155543"/>
              <a:gd name="connsiteY2" fmla="*/ 45105 h 816782"/>
              <a:gd name="connsiteX3" fmla="*/ 6803571 w 7155543"/>
              <a:gd name="connsiteY3" fmla="*/ 408391 h 816782"/>
              <a:gd name="connsiteX4" fmla="*/ 7155543 w 7155543"/>
              <a:gd name="connsiteY4" fmla="*/ 771677 h 816782"/>
              <a:gd name="connsiteX5" fmla="*/ 7155543 w 7155543"/>
              <a:gd name="connsiteY5" fmla="*/ 816782 h 816782"/>
              <a:gd name="connsiteX6" fmla="*/ 0 w 7155543"/>
              <a:gd name="connsiteY6" fmla="*/ 816782 h 816782"/>
              <a:gd name="connsiteX7" fmla="*/ 0 w 7155543"/>
              <a:gd name="connsiteY7" fmla="*/ 771676 h 816782"/>
              <a:gd name="connsiteX8" fmla="*/ 351971 w 7155543"/>
              <a:gd name="connsiteY8" fmla="*/ 408391 h 816782"/>
              <a:gd name="connsiteX9" fmla="*/ 0 w 7155543"/>
              <a:gd name="connsiteY9" fmla="*/ 45106 h 816782"/>
              <a:gd name="connsiteX10" fmla="*/ 0 w 7155543"/>
              <a:gd name="connsiteY10" fmla="*/ 0 h 816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155543" h="816782">
                <a:moveTo>
                  <a:pt x="0" y="0"/>
                </a:moveTo>
                <a:lnTo>
                  <a:pt x="7155543" y="0"/>
                </a:lnTo>
                <a:lnTo>
                  <a:pt x="7155543" y="45105"/>
                </a:lnTo>
                <a:lnTo>
                  <a:pt x="6803571" y="408391"/>
                </a:lnTo>
                <a:lnTo>
                  <a:pt x="7155543" y="771677"/>
                </a:lnTo>
                <a:lnTo>
                  <a:pt x="7155543" y="816782"/>
                </a:lnTo>
                <a:lnTo>
                  <a:pt x="0" y="816782"/>
                </a:lnTo>
                <a:lnTo>
                  <a:pt x="0" y="771676"/>
                </a:lnTo>
                <a:lnTo>
                  <a:pt x="351971" y="408391"/>
                </a:lnTo>
                <a:lnTo>
                  <a:pt x="0" y="45106"/>
                </a:lnTo>
                <a:lnTo>
                  <a:pt x="0" y="0"/>
                </a:lnTo>
                <a:close/>
              </a:path>
            </a:pathLst>
          </a:custGeom>
          <a:solidFill>
            <a:srgbClr val="E9624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soft" dir="t"/>
          </a:scene3d>
          <a:sp3d prstMaterial="matte">
            <a:bevelT w="190500" h="381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ar-JO" sz="3200" b="1" dirty="0">
                <a:solidFill>
                  <a:schemeClr val="tx1"/>
                </a:solidFill>
              </a:rPr>
              <a:t>خس</a:t>
            </a:r>
          </a:p>
        </p:txBody>
      </p:sp>
      <p:sp>
        <p:nvSpPr>
          <p:cNvPr id="27" name="صحيح"/>
          <p:cNvSpPr/>
          <p:nvPr/>
        </p:nvSpPr>
        <p:spPr>
          <a:xfrm>
            <a:off x="4602844" y="3586523"/>
            <a:ext cx="2986312" cy="648000"/>
          </a:xfrm>
          <a:custGeom>
            <a:avLst/>
            <a:gdLst>
              <a:gd name="connsiteX0" fmla="*/ 0 w 7155543"/>
              <a:gd name="connsiteY0" fmla="*/ 0 h 816782"/>
              <a:gd name="connsiteX1" fmla="*/ 7155543 w 7155543"/>
              <a:gd name="connsiteY1" fmla="*/ 0 h 816782"/>
              <a:gd name="connsiteX2" fmla="*/ 7155543 w 7155543"/>
              <a:gd name="connsiteY2" fmla="*/ 45105 h 816782"/>
              <a:gd name="connsiteX3" fmla="*/ 6803571 w 7155543"/>
              <a:gd name="connsiteY3" fmla="*/ 408391 h 816782"/>
              <a:gd name="connsiteX4" fmla="*/ 7155543 w 7155543"/>
              <a:gd name="connsiteY4" fmla="*/ 771677 h 816782"/>
              <a:gd name="connsiteX5" fmla="*/ 7155543 w 7155543"/>
              <a:gd name="connsiteY5" fmla="*/ 816782 h 816782"/>
              <a:gd name="connsiteX6" fmla="*/ 0 w 7155543"/>
              <a:gd name="connsiteY6" fmla="*/ 816782 h 816782"/>
              <a:gd name="connsiteX7" fmla="*/ 0 w 7155543"/>
              <a:gd name="connsiteY7" fmla="*/ 771676 h 816782"/>
              <a:gd name="connsiteX8" fmla="*/ 351971 w 7155543"/>
              <a:gd name="connsiteY8" fmla="*/ 408391 h 816782"/>
              <a:gd name="connsiteX9" fmla="*/ 0 w 7155543"/>
              <a:gd name="connsiteY9" fmla="*/ 45106 h 816782"/>
              <a:gd name="connsiteX10" fmla="*/ 0 w 7155543"/>
              <a:gd name="connsiteY10" fmla="*/ 0 h 816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155543" h="816782">
                <a:moveTo>
                  <a:pt x="0" y="0"/>
                </a:moveTo>
                <a:lnTo>
                  <a:pt x="7155543" y="0"/>
                </a:lnTo>
                <a:lnTo>
                  <a:pt x="7155543" y="45105"/>
                </a:lnTo>
                <a:lnTo>
                  <a:pt x="6803571" y="408391"/>
                </a:lnTo>
                <a:lnTo>
                  <a:pt x="7155543" y="771677"/>
                </a:lnTo>
                <a:lnTo>
                  <a:pt x="7155543" y="816782"/>
                </a:lnTo>
                <a:lnTo>
                  <a:pt x="0" y="816782"/>
                </a:lnTo>
                <a:lnTo>
                  <a:pt x="0" y="771676"/>
                </a:lnTo>
                <a:lnTo>
                  <a:pt x="351971" y="408391"/>
                </a:lnTo>
                <a:lnTo>
                  <a:pt x="0" y="45106"/>
                </a:lnTo>
                <a:lnTo>
                  <a:pt x="0" y="0"/>
                </a:lnTo>
                <a:close/>
              </a:path>
            </a:pathLst>
          </a:custGeom>
          <a:solidFill>
            <a:srgbClr val="FABC0B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soft" dir="t"/>
          </a:scene3d>
          <a:sp3d prstMaterial="matte">
            <a:bevelT w="190500" h="381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ar-JO" sz="3200" b="1" dirty="0">
                <a:solidFill>
                  <a:schemeClr val="tx1"/>
                </a:solidFill>
              </a:rPr>
              <a:t>ملفوف</a:t>
            </a:r>
          </a:p>
        </p:txBody>
      </p:sp>
      <p:sp>
        <p:nvSpPr>
          <p:cNvPr id="28" name="خطأ2"/>
          <p:cNvSpPr/>
          <p:nvPr/>
        </p:nvSpPr>
        <p:spPr>
          <a:xfrm>
            <a:off x="4602844" y="5053860"/>
            <a:ext cx="2986312" cy="648000"/>
          </a:xfrm>
          <a:custGeom>
            <a:avLst/>
            <a:gdLst>
              <a:gd name="connsiteX0" fmla="*/ 0 w 7155543"/>
              <a:gd name="connsiteY0" fmla="*/ 0 h 816782"/>
              <a:gd name="connsiteX1" fmla="*/ 7155543 w 7155543"/>
              <a:gd name="connsiteY1" fmla="*/ 0 h 816782"/>
              <a:gd name="connsiteX2" fmla="*/ 7155543 w 7155543"/>
              <a:gd name="connsiteY2" fmla="*/ 45105 h 816782"/>
              <a:gd name="connsiteX3" fmla="*/ 6803571 w 7155543"/>
              <a:gd name="connsiteY3" fmla="*/ 408391 h 816782"/>
              <a:gd name="connsiteX4" fmla="*/ 7155543 w 7155543"/>
              <a:gd name="connsiteY4" fmla="*/ 771677 h 816782"/>
              <a:gd name="connsiteX5" fmla="*/ 7155543 w 7155543"/>
              <a:gd name="connsiteY5" fmla="*/ 816782 h 816782"/>
              <a:gd name="connsiteX6" fmla="*/ 0 w 7155543"/>
              <a:gd name="connsiteY6" fmla="*/ 816782 h 816782"/>
              <a:gd name="connsiteX7" fmla="*/ 0 w 7155543"/>
              <a:gd name="connsiteY7" fmla="*/ 771676 h 816782"/>
              <a:gd name="connsiteX8" fmla="*/ 351971 w 7155543"/>
              <a:gd name="connsiteY8" fmla="*/ 408391 h 816782"/>
              <a:gd name="connsiteX9" fmla="*/ 0 w 7155543"/>
              <a:gd name="connsiteY9" fmla="*/ 45106 h 816782"/>
              <a:gd name="connsiteX10" fmla="*/ 0 w 7155543"/>
              <a:gd name="connsiteY10" fmla="*/ 0 h 816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155543" h="816782">
                <a:moveTo>
                  <a:pt x="0" y="0"/>
                </a:moveTo>
                <a:lnTo>
                  <a:pt x="7155543" y="0"/>
                </a:lnTo>
                <a:lnTo>
                  <a:pt x="7155543" y="45105"/>
                </a:lnTo>
                <a:lnTo>
                  <a:pt x="6803571" y="408391"/>
                </a:lnTo>
                <a:lnTo>
                  <a:pt x="7155543" y="771677"/>
                </a:lnTo>
                <a:lnTo>
                  <a:pt x="7155543" y="816782"/>
                </a:lnTo>
                <a:lnTo>
                  <a:pt x="0" y="816782"/>
                </a:lnTo>
                <a:lnTo>
                  <a:pt x="0" y="771676"/>
                </a:lnTo>
                <a:lnTo>
                  <a:pt x="351971" y="408391"/>
                </a:lnTo>
                <a:lnTo>
                  <a:pt x="0" y="45106"/>
                </a:lnTo>
                <a:lnTo>
                  <a:pt x="0" y="0"/>
                </a:lnTo>
                <a:close/>
              </a:path>
            </a:pathLst>
          </a:custGeom>
          <a:solidFill>
            <a:srgbClr val="8D8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soft" dir="t"/>
          </a:scene3d>
          <a:sp3d prstMaterial="matte">
            <a:bevelT w="190500" h="381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ar-JO" sz="3200" b="1" dirty="0">
                <a:solidFill>
                  <a:schemeClr val="tx1"/>
                </a:solidFill>
              </a:rPr>
              <a:t>بطيخ</a:t>
            </a:r>
          </a:p>
        </p:txBody>
      </p:sp>
      <p:pic>
        <p:nvPicPr>
          <p:cNvPr id="29" name="نغمة صحيح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537709" y="-898525"/>
            <a:ext cx="609600" cy="609600"/>
          </a:xfrm>
          <a:prstGeom prst="rect">
            <a:avLst/>
          </a:prstGeom>
        </p:spPr>
      </p:pic>
      <p:grpSp>
        <p:nvGrpSpPr>
          <p:cNvPr id="47" name="Group 46"/>
          <p:cNvGrpSpPr/>
          <p:nvPr/>
        </p:nvGrpSpPr>
        <p:grpSpPr>
          <a:xfrm>
            <a:off x="10445091" y="983079"/>
            <a:ext cx="723198" cy="559972"/>
            <a:chOff x="10445091" y="983079"/>
            <a:chExt cx="723198" cy="559972"/>
          </a:xfrm>
        </p:grpSpPr>
        <p:grpSp>
          <p:nvGrpSpPr>
            <p:cNvPr id="41" name="Group 40"/>
            <p:cNvGrpSpPr/>
            <p:nvPr/>
          </p:nvGrpSpPr>
          <p:grpSpPr>
            <a:xfrm>
              <a:off x="10445091" y="983079"/>
              <a:ext cx="723198" cy="559972"/>
              <a:chOff x="5187163" y="5182062"/>
              <a:chExt cx="1817674" cy="1407424"/>
            </a:xfrm>
          </p:grpSpPr>
          <p:sp>
            <p:nvSpPr>
              <p:cNvPr id="43" name="Freeform 42">
                <a:hlinkClick r:id="rId9" action="ppaction://hlinksldjump"/>
              </p:cNvPr>
              <p:cNvSpPr/>
              <p:nvPr/>
            </p:nvSpPr>
            <p:spPr>
              <a:xfrm>
                <a:off x="5187163" y="5182062"/>
                <a:ext cx="1817674" cy="1407424"/>
              </a:xfrm>
              <a:custGeom>
                <a:avLst/>
                <a:gdLst>
                  <a:gd name="connsiteX0" fmla="*/ 908837 w 1817674"/>
                  <a:gd name="connsiteY0" fmla="*/ 0 h 1407424"/>
                  <a:gd name="connsiteX1" fmla="*/ 1340695 w 1817674"/>
                  <a:gd name="connsiteY1" fmla="*/ 120183 h 1407424"/>
                  <a:gd name="connsiteX2" fmla="*/ 1419881 w 1817674"/>
                  <a:gd name="connsiteY2" fmla="*/ 179707 h 1407424"/>
                  <a:gd name="connsiteX3" fmla="*/ 1574693 w 1817674"/>
                  <a:gd name="connsiteY3" fmla="*/ 179707 h 1407424"/>
                  <a:gd name="connsiteX4" fmla="*/ 1817674 w 1817674"/>
                  <a:gd name="connsiteY4" fmla="*/ 422688 h 1407424"/>
                  <a:gd name="connsiteX5" fmla="*/ 1817674 w 1817674"/>
                  <a:gd name="connsiteY5" fmla="*/ 984736 h 1407424"/>
                  <a:gd name="connsiteX6" fmla="*/ 1574693 w 1817674"/>
                  <a:gd name="connsiteY6" fmla="*/ 1227717 h 1407424"/>
                  <a:gd name="connsiteX7" fmla="*/ 1419881 w 1817674"/>
                  <a:gd name="connsiteY7" fmla="*/ 1227717 h 1407424"/>
                  <a:gd name="connsiteX8" fmla="*/ 1340695 w 1817674"/>
                  <a:gd name="connsiteY8" fmla="*/ 1287241 h 1407424"/>
                  <a:gd name="connsiteX9" fmla="*/ 908837 w 1817674"/>
                  <a:gd name="connsiteY9" fmla="*/ 1407424 h 1407424"/>
                  <a:gd name="connsiteX10" fmla="*/ 476980 w 1817674"/>
                  <a:gd name="connsiteY10" fmla="*/ 1287241 h 1407424"/>
                  <a:gd name="connsiteX11" fmla="*/ 397794 w 1817674"/>
                  <a:gd name="connsiteY11" fmla="*/ 1227717 h 1407424"/>
                  <a:gd name="connsiteX12" fmla="*/ 242981 w 1817674"/>
                  <a:gd name="connsiteY12" fmla="*/ 1227717 h 1407424"/>
                  <a:gd name="connsiteX13" fmla="*/ 0 w 1817674"/>
                  <a:gd name="connsiteY13" fmla="*/ 984736 h 1407424"/>
                  <a:gd name="connsiteX14" fmla="*/ 0 w 1817674"/>
                  <a:gd name="connsiteY14" fmla="*/ 422688 h 1407424"/>
                  <a:gd name="connsiteX15" fmla="*/ 242981 w 1817674"/>
                  <a:gd name="connsiteY15" fmla="*/ 179707 h 1407424"/>
                  <a:gd name="connsiteX16" fmla="*/ 397794 w 1817674"/>
                  <a:gd name="connsiteY16" fmla="*/ 179707 h 1407424"/>
                  <a:gd name="connsiteX17" fmla="*/ 476980 w 1817674"/>
                  <a:gd name="connsiteY17" fmla="*/ 120183 h 1407424"/>
                  <a:gd name="connsiteX18" fmla="*/ 908837 w 1817674"/>
                  <a:gd name="connsiteY18" fmla="*/ 0 h 14074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817674" h="1407424">
                    <a:moveTo>
                      <a:pt x="908837" y="0"/>
                    </a:moveTo>
                    <a:cubicBezTo>
                      <a:pt x="1068807" y="0"/>
                      <a:pt x="1217419" y="44305"/>
                      <a:pt x="1340695" y="120183"/>
                    </a:cubicBezTo>
                    <a:lnTo>
                      <a:pt x="1419881" y="179707"/>
                    </a:lnTo>
                    <a:lnTo>
                      <a:pt x="1574693" y="179707"/>
                    </a:lnTo>
                    <a:cubicBezTo>
                      <a:pt x="1708888" y="179707"/>
                      <a:pt x="1817674" y="288493"/>
                      <a:pt x="1817674" y="422688"/>
                    </a:cubicBezTo>
                    <a:lnTo>
                      <a:pt x="1817674" y="984736"/>
                    </a:lnTo>
                    <a:cubicBezTo>
                      <a:pt x="1817674" y="1118931"/>
                      <a:pt x="1708888" y="1227717"/>
                      <a:pt x="1574693" y="1227717"/>
                    </a:cubicBezTo>
                    <a:lnTo>
                      <a:pt x="1419881" y="1227717"/>
                    </a:lnTo>
                    <a:lnTo>
                      <a:pt x="1340695" y="1287241"/>
                    </a:lnTo>
                    <a:cubicBezTo>
                      <a:pt x="1217419" y="1363119"/>
                      <a:pt x="1068807" y="1407424"/>
                      <a:pt x="908837" y="1407424"/>
                    </a:cubicBezTo>
                    <a:cubicBezTo>
                      <a:pt x="748868" y="1407424"/>
                      <a:pt x="600256" y="1363119"/>
                      <a:pt x="476980" y="1287241"/>
                    </a:cubicBezTo>
                    <a:lnTo>
                      <a:pt x="397794" y="1227717"/>
                    </a:lnTo>
                    <a:lnTo>
                      <a:pt x="242981" y="1227717"/>
                    </a:lnTo>
                    <a:cubicBezTo>
                      <a:pt x="108786" y="1227717"/>
                      <a:pt x="0" y="1118931"/>
                      <a:pt x="0" y="984736"/>
                    </a:cubicBezTo>
                    <a:lnTo>
                      <a:pt x="0" y="422688"/>
                    </a:lnTo>
                    <a:cubicBezTo>
                      <a:pt x="0" y="288493"/>
                      <a:pt x="108786" y="179707"/>
                      <a:pt x="242981" y="179707"/>
                    </a:cubicBezTo>
                    <a:lnTo>
                      <a:pt x="397794" y="179707"/>
                    </a:lnTo>
                    <a:lnTo>
                      <a:pt x="476980" y="120183"/>
                    </a:lnTo>
                    <a:cubicBezTo>
                      <a:pt x="600256" y="44305"/>
                      <a:pt x="748868" y="0"/>
                      <a:pt x="908837" y="0"/>
                    </a:cubicBezTo>
                    <a:close/>
                  </a:path>
                </a:pathLst>
              </a:custGeom>
              <a:solidFill>
                <a:srgbClr val="AF6B1A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soft" dir="t"/>
              </a:scene3d>
              <a:sp3d prstMaterial="matte">
                <a:bevelT w="127000" h="38100" prst="softRound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72000" rIns="0" bIns="0" rtlCol="1" anchor="ctr"/>
              <a:lstStyle/>
              <a:p>
                <a:pPr algn="ctr"/>
                <a:endParaRPr lang="ar-JO" sz="2000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4" name="Freeform 43">
                <a:hlinkClick r:id="rId9" action="ppaction://hlinksldjump"/>
              </p:cNvPr>
              <p:cNvSpPr/>
              <p:nvPr/>
            </p:nvSpPr>
            <p:spPr>
              <a:xfrm>
                <a:off x="5236369" y="5251507"/>
                <a:ext cx="1719262" cy="1268534"/>
              </a:xfrm>
              <a:custGeom>
                <a:avLst/>
                <a:gdLst>
                  <a:gd name="connsiteX0" fmla="*/ 908837 w 1817674"/>
                  <a:gd name="connsiteY0" fmla="*/ 0 h 1407424"/>
                  <a:gd name="connsiteX1" fmla="*/ 1340695 w 1817674"/>
                  <a:gd name="connsiteY1" fmla="*/ 120183 h 1407424"/>
                  <a:gd name="connsiteX2" fmla="*/ 1419881 w 1817674"/>
                  <a:gd name="connsiteY2" fmla="*/ 179707 h 1407424"/>
                  <a:gd name="connsiteX3" fmla="*/ 1574693 w 1817674"/>
                  <a:gd name="connsiteY3" fmla="*/ 179707 h 1407424"/>
                  <a:gd name="connsiteX4" fmla="*/ 1817674 w 1817674"/>
                  <a:gd name="connsiteY4" fmla="*/ 422688 h 1407424"/>
                  <a:gd name="connsiteX5" fmla="*/ 1817674 w 1817674"/>
                  <a:gd name="connsiteY5" fmla="*/ 984736 h 1407424"/>
                  <a:gd name="connsiteX6" fmla="*/ 1574693 w 1817674"/>
                  <a:gd name="connsiteY6" fmla="*/ 1227717 h 1407424"/>
                  <a:gd name="connsiteX7" fmla="*/ 1419881 w 1817674"/>
                  <a:gd name="connsiteY7" fmla="*/ 1227717 h 1407424"/>
                  <a:gd name="connsiteX8" fmla="*/ 1340695 w 1817674"/>
                  <a:gd name="connsiteY8" fmla="*/ 1287241 h 1407424"/>
                  <a:gd name="connsiteX9" fmla="*/ 908837 w 1817674"/>
                  <a:gd name="connsiteY9" fmla="*/ 1407424 h 1407424"/>
                  <a:gd name="connsiteX10" fmla="*/ 476980 w 1817674"/>
                  <a:gd name="connsiteY10" fmla="*/ 1287241 h 1407424"/>
                  <a:gd name="connsiteX11" fmla="*/ 397794 w 1817674"/>
                  <a:gd name="connsiteY11" fmla="*/ 1227717 h 1407424"/>
                  <a:gd name="connsiteX12" fmla="*/ 242981 w 1817674"/>
                  <a:gd name="connsiteY12" fmla="*/ 1227717 h 1407424"/>
                  <a:gd name="connsiteX13" fmla="*/ 0 w 1817674"/>
                  <a:gd name="connsiteY13" fmla="*/ 984736 h 1407424"/>
                  <a:gd name="connsiteX14" fmla="*/ 0 w 1817674"/>
                  <a:gd name="connsiteY14" fmla="*/ 422688 h 1407424"/>
                  <a:gd name="connsiteX15" fmla="*/ 242981 w 1817674"/>
                  <a:gd name="connsiteY15" fmla="*/ 179707 h 1407424"/>
                  <a:gd name="connsiteX16" fmla="*/ 397794 w 1817674"/>
                  <a:gd name="connsiteY16" fmla="*/ 179707 h 1407424"/>
                  <a:gd name="connsiteX17" fmla="*/ 476980 w 1817674"/>
                  <a:gd name="connsiteY17" fmla="*/ 120183 h 1407424"/>
                  <a:gd name="connsiteX18" fmla="*/ 908837 w 1817674"/>
                  <a:gd name="connsiteY18" fmla="*/ 0 h 14074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817674" h="1407424">
                    <a:moveTo>
                      <a:pt x="908837" y="0"/>
                    </a:moveTo>
                    <a:cubicBezTo>
                      <a:pt x="1068807" y="0"/>
                      <a:pt x="1217419" y="44305"/>
                      <a:pt x="1340695" y="120183"/>
                    </a:cubicBezTo>
                    <a:lnTo>
                      <a:pt x="1419881" y="179707"/>
                    </a:lnTo>
                    <a:lnTo>
                      <a:pt x="1574693" y="179707"/>
                    </a:lnTo>
                    <a:cubicBezTo>
                      <a:pt x="1708888" y="179707"/>
                      <a:pt x="1817674" y="288493"/>
                      <a:pt x="1817674" y="422688"/>
                    </a:cubicBezTo>
                    <a:lnTo>
                      <a:pt x="1817674" y="984736"/>
                    </a:lnTo>
                    <a:cubicBezTo>
                      <a:pt x="1817674" y="1118931"/>
                      <a:pt x="1708888" y="1227717"/>
                      <a:pt x="1574693" y="1227717"/>
                    </a:cubicBezTo>
                    <a:lnTo>
                      <a:pt x="1419881" y="1227717"/>
                    </a:lnTo>
                    <a:lnTo>
                      <a:pt x="1340695" y="1287241"/>
                    </a:lnTo>
                    <a:cubicBezTo>
                      <a:pt x="1217419" y="1363119"/>
                      <a:pt x="1068807" y="1407424"/>
                      <a:pt x="908837" y="1407424"/>
                    </a:cubicBezTo>
                    <a:cubicBezTo>
                      <a:pt x="748868" y="1407424"/>
                      <a:pt x="600256" y="1363119"/>
                      <a:pt x="476980" y="1287241"/>
                    </a:cubicBezTo>
                    <a:lnTo>
                      <a:pt x="397794" y="1227717"/>
                    </a:lnTo>
                    <a:lnTo>
                      <a:pt x="242981" y="1227717"/>
                    </a:lnTo>
                    <a:cubicBezTo>
                      <a:pt x="108786" y="1227717"/>
                      <a:pt x="0" y="1118931"/>
                      <a:pt x="0" y="984736"/>
                    </a:cubicBezTo>
                    <a:lnTo>
                      <a:pt x="0" y="422688"/>
                    </a:lnTo>
                    <a:cubicBezTo>
                      <a:pt x="0" y="288493"/>
                      <a:pt x="108786" y="179707"/>
                      <a:pt x="242981" y="179707"/>
                    </a:cubicBezTo>
                    <a:lnTo>
                      <a:pt x="397794" y="179707"/>
                    </a:lnTo>
                    <a:lnTo>
                      <a:pt x="476980" y="120183"/>
                    </a:lnTo>
                    <a:cubicBezTo>
                      <a:pt x="600256" y="44305"/>
                      <a:pt x="748868" y="0"/>
                      <a:pt x="908837" y="0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soft" dir="t"/>
              </a:scene3d>
              <a:sp3d prstMaterial="matte">
                <a:bevelT w="127000" h="38100" prst="softRound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72000" rIns="0" bIns="0" rtlCol="1" anchor="ctr"/>
              <a:lstStyle/>
              <a:p>
                <a:pPr algn="ctr"/>
                <a:endParaRPr lang="ar-JO" sz="2000" b="1" dirty="0">
                  <a:solidFill>
                    <a:schemeClr val="tx1"/>
                  </a:solidFill>
                </a:endParaRPr>
              </a:p>
            </p:txBody>
          </p:sp>
        </p:grpSp>
        <p:pic>
          <p:nvPicPr>
            <p:cNvPr id="46" name="Picture 45">
              <a:hlinkClick r:id="rId9" action="ppaction://hlinksldjump"/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0495767" y="1101981"/>
              <a:ext cx="621846" cy="384081"/>
            </a:xfrm>
            <a:prstGeom prst="rect">
              <a:avLst/>
            </a:prstGeom>
          </p:spPr>
        </p:pic>
      </p:grpSp>
      <p:pic>
        <p:nvPicPr>
          <p:cNvPr id="49" name="وجه عادي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2349" y="5219700"/>
            <a:ext cx="1237298" cy="1199946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51" name="وجه صحيح"/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4167" y="5061173"/>
            <a:ext cx="1553662" cy="1553662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53" name="غيمة صحيح"/>
          <p:cNvSpPr/>
          <p:nvPr/>
        </p:nvSpPr>
        <p:spPr>
          <a:xfrm flipH="1">
            <a:off x="1112519" y="4289995"/>
            <a:ext cx="2125491" cy="1424079"/>
          </a:xfrm>
          <a:prstGeom prst="cloudCallout">
            <a:avLst>
              <a:gd name="adj1" fmla="val -53485"/>
              <a:gd name="adj2" fmla="val 71377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soft" dir="t"/>
          </a:scene3d>
          <a:sp3d prstMaterial="matte"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JO" b="1" dirty="0">
                <a:solidFill>
                  <a:schemeClr val="bg2">
                    <a:lumMod val="25000"/>
                  </a:schemeClr>
                </a:solidFill>
                <a:latin typeface="AlHor" panose="02060603050605020204" pitchFamily="18" charset="-78"/>
              </a:rPr>
              <a:t>أحسنت..</a:t>
            </a:r>
          </a:p>
          <a:p>
            <a:pPr algn="ctr"/>
            <a:r>
              <a:rPr lang="ar-JO" b="1" dirty="0">
                <a:solidFill>
                  <a:schemeClr val="bg2">
                    <a:lumMod val="25000"/>
                  </a:schemeClr>
                </a:solidFill>
                <a:latin typeface="AlHor" panose="02060603050605020204" pitchFamily="18" charset="-78"/>
              </a:rPr>
              <a:t>إجابة صحيحة!</a:t>
            </a:r>
          </a:p>
        </p:txBody>
      </p:sp>
      <p:pic>
        <p:nvPicPr>
          <p:cNvPr id="52" name="وجه خطأ"/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4167" y="5061173"/>
            <a:ext cx="1553662" cy="1553662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54" name="غيمة خطأ"/>
          <p:cNvSpPr/>
          <p:nvPr/>
        </p:nvSpPr>
        <p:spPr>
          <a:xfrm flipH="1">
            <a:off x="1112519" y="4313370"/>
            <a:ext cx="2125491" cy="1424079"/>
          </a:xfrm>
          <a:prstGeom prst="cloudCallout">
            <a:avLst>
              <a:gd name="adj1" fmla="val -53485"/>
              <a:gd name="adj2" fmla="val 71377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soft" dir="t"/>
          </a:scene3d>
          <a:sp3d prstMaterial="matte"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JO" b="1" dirty="0">
                <a:solidFill>
                  <a:schemeClr val="bg2">
                    <a:lumMod val="25000"/>
                  </a:schemeClr>
                </a:solidFill>
                <a:latin typeface="AlHor" panose="02060603050605020204" pitchFamily="18" charset="-78"/>
              </a:rPr>
              <a:t>آسف..</a:t>
            </a:r>
          </a:p>
          <a:p>
            <a:pPr algn="ctr"/>
            <a:r>
              <a:rPr lang="ar-JO" b="1" dirty="0">
                <a:solidFill>
                  <a:schemeClr val="bg2">
                    <a:lumMod val="25000"/>
                  </a:schemeClr>
                </a:solidFill>
                <a:latin typeface="AlHor" panose="02060603050605020204" pitchFamily="18" charset="-78"/>
              </a:rPr>
              <a:t>إجابة خطأ!</a:t>
            </a:r>
          </a:p>
        </p:txBody>
      </p:sp>
      <p:sp>
        <p:nvSpPr>
          <p:cNvPr id="56" name="قناع"/>
          <p:cNvSpPr/>
          <p:nvPr/>
        </p:nvSpPr>
        <p:spPr>
          <a:xfrm>
            <a:off x="4537709" y="3416300"/>
            <a:ext cx="3260091" cy="24257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38" name="Rectangle 37">
            <a:hlinkClick r:id="" action="ppaction://hlinkshowjump?jump=nextslide"/>
          </p:cNvPr>
          <p:cNvSpPr/>
          <p:nvPr/>
        </p:nvSpPr>
        <p:spPr>
          <a:xfrm>
            <a:off x="5329238" y="3990975"/>
            <a:ext cx="1533525" cy="1228725"/>
          </a:xfrm>
          <a:prstGeom prst="rect">
            <a:avLst/>
          </a:prstGeom>
          <a:blipFill dpi="0" rotWithShape="1">
            <a:blip r:embed="rId1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/>
              <a:t>     </a:t>
            </a:r>
            <a:endParaRPr lang="ar-JO" dirty="0"/>
          </a:p>
        </p:txBody>
      </p:sp>
    </p:spTree>
    <p:extLst>
      <p:ext uri="{BB962C8B-B14F-4D97-AF65-F5344CB8AC3E}">
        <p14:creationId xmlns:p14="http://schemas.microsoft.com/office/powerpoint/2010/main" val="3541206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4" name="Button Click Percussive Version 15.wav"/>
          </p:stSnd>
        </p:sndAc>
      </p:transition>
    </mc:Choice>
    <mc:Fallback xmlns="">
      <p:transition spd="slow">
        <p:sndAc>
          <p:stSnd>
            <p:snd r:embed="rId15" name="Button Click Percussive Version 15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decel="74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decel="7400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decel="7400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Answer Fall Version 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00"/>
                            </p:stCondLst>
                            <p:childTnLst>
                              <p:par>
                                <p:cTn id="44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2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Answer Fall Version 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1" presetClass="exit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5064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064"/>
                            </p:stCondLst>
                            <p:childTnLst>
                              <p:par>
                                <p:cTn id="89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91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92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orrect Answer Marimba Version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audio>
              <p:cMediaNode vol="100000">
                <p:cTn id="9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  <p:bldLst>
      <p:bldP spid="4" grpId="0" animBg="1"/>
      <p:bldP spid="26" grpId="0" animBg="1"/>
      <p:bldP spid="26" grpId="1" animBg="1"/>
      <p:bldP spid="26" grpId="2" animBg="1"/>
      <p:bldP spid="27" grpId="0" animBg="1"/>
      <p:bldP spid="27" grpId="1" animBg="1"/>
      <p:bldP spid="28" grpId="0" animBg="1"/>
      <p:bldP spid="28" grpId="1" animBg="1"/>
      <p:bldP spid="28" grpId="2" animBg="1"/>
      <p:bldP spid="53" grpId="0" animBg="1"/>
      <p:bldP spid="54" grpId="0" animBg="1"/>
      <p:bldP spid="54" grpId="1" animBg="1"/>
      <p:bldP spid="54" grpId="2" animBg="1"/>
      <p:bldP spid="54" grpId="3" animBg="1"/>
      <p:bldP spid="56" grpId="0" animBg="1"/>
      <p:bldP spid="56" grpId="1" animBg="1"/>
      <p:bldP spid="56" grpId="2" animBg="1"/>
      <p:bldP spid="56" grpId="3" animBg="1"/>
      <p:bldP spid="56" grpId="4" animBg="1"/>
      <p:bldP spid="38" grpId="0" animBg="1"/>
    </p:bld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0445091" y="983079"/>
            <a:ext cx="723198" cy="559972"/>
            <a:chOff x="10445091" y="983079"/>
            <a:chExt cx="723198" cy="559972"/>
          </a:xfrm>
        </p:grpSpPr>
        <p:grpSp>
          <p:nvGrpSpPr>
            <p:cNvPr id="8" name="Group 7"/>
            <p:cNvGrpSpPr/>
            <p:nvPr/>
          </p:nvGrpSpPr>
          <p:grpSpPr>
            <a:xfrm>
              <a:off x="10445091" y="983079"/>
              <a:ext cx="723198" cy="559972"/>
              <a:chOff x="5187163" y="5182062"/>
              <a:chExt cx="1817674" cy="1407424"/>
            </a:xfrm>
          </p:grpSpPr>
          <p:sp>
            <p:nvSpPr>
              <p:cNvPr id="10" name="Freeform 9">
                <a:hlinkClick r:id="rId2" action="ppaction://hlinksldjump"/>
              </p:cNvPr>
              <p:cNvSpPr/>
              <p:nvPr/>
            </p:nvSpPr>
            <p:spPr>
              <a:xfrm>
                <a:off x="5187163" y="5182062"/>
                <a:ext cx="1817674" cy="1407424"/>
              </a:xfrm>
              <a:custGeom>
                <a:avLst/>
                <a:gdLst>
                  <a:gd name="connsiteX0" fmla="*/ 908837 w 1817674"/>
                  <a:gd name="connsiteY0" fmla="*/ 0 h 1407424"/>
                  <a:gd name="connsiteX1" fmla="*/ 1340695 w 1817674"/>
                  <a:gd name="connsiteY1" fmla="*/ 120183 h 1407424"/>
                  <a:gd name="connsiteX2" fmla="*/ 1419881 w 1817674"/>
                  <a:gd name="connsiteY2" fmla="*/ 179707 h 1407424"/>
                  <a:gd name="connsiteX3" fmla="*/ 1574693 w 1817674"/>
                  <a:gd name="connsiteY3" fmla="*/ 179707 h 1407424"/>
                  <a:gd name="connsiteX4" fmla="*/ 1817674 w 1817674"/>
                  <a:gd name="connsiteY4" fmla="*/ 422688 h 1407424"/>
                  <a:gd name="connsiteX5" fmla="*/ 1817674 w 1817674"/>
                  <a:gd name="connsiteY5" fmla="*/ 984736 h 1407424"/>
                  <a:gd name="connsiteX6" fmla="*/ 1574693 w 1817674"/>
                  <a:gd name="connsiteY6" fmla="*/ 1227717 h 1407424"/>
                  <a:gd name="connsiteX7" fmla="*/ 1419881 w 1817674"/>
                  <a:gd name="connsiteY7" fmla="*/ 1227717 h 1407424"/>
                  <a:gd name="connsiteX8" fmla="*/ 1340695 w 1817674"/>
                  <a:gd name="connsiteY8" fmla="*/ 1287241 h 1407424"/>
                  <a:gd name="connsiteX9" fmla="*/ 908837 w 1817674"/>
                  <a:gd name="connsiteY9" fmla="*/ 1407424 h 1407424"/>
                  <a:gd name="connsiteX10" fmla="*/ 476980 w 1817674"/>
                  <a:gd name="connsiteY10" fmla="*/ 1287241 h 1407424"/>
                  <a:gd name="connsiteX11" fmla="*/ 397794 w 1817674"/>
                  <a:gd name="connsiteY11" fmla="*/ 1227717 h 1407424"/>
                  <a:gd name="connsiteX12" fmla="*/ 242981 w 1817674"/>
                  <a:gd name="connsiteY12" fmla="*/ 1227717 h 1407424"/>
                  <a:gd name="connsiteX13" fmla="*/ 0 w 1817674"/>
                  <a:gd name="connsiteY13" fmla="*/ 984736 h 1407424"/>
                  <a:gd name="connsiteX14" fmla="*/ 0 w 1817674"/>
                  <a:gd name="connsiteY14" fmla="*/ 422688 h 1407424"/>
                  <a:gd name="connsiteX15" fmla="*/ 242981 w 1817674"/>
                  <a:gd name="connsiteY15" fmla="*/ 179707 h 1407424"/>
                  <a:gd name="connsiteX16" fmla="*/ 397794 w 1817674"/>
                  <a:gd name="connsiteY16" fmla="*/ 179707 h 1407424"/>
                  <a:gd name="connsiteX17" fmla="*/ 476980 w 1817674"/>
                  <a:gd name="connsiteY17" fmla="*/ 120183 h 1407424"/>
                  <a:gd name="connsiteX18" fmla="*/ 908837 w 1817674"/>
                  <a:gd name="connsiteY18" fmla="*/ 0 h 14074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817674" h="1407424">
                    <a:moveTo>
                      <a:pt x="908837" y="0"/>
                    </a:moveTo>
                    <a:cubicBezTo>
                      <a:pt x="1068807" y="0"/>
                      <a:pt x="1217419" y="44305"/>
                      <a:pt x="1340695" y="120183"/>
                    </a:cubicBezTo>
                    <a:lnTo>
                      <a:pt x="1419881" y="179707"/>
                    </a:lnTo>
                    <a:lnTo>
                      <a:pt x="1574693" y="179707"/>
                    </a:lnTo>
                    <a:cubicBezTo>
                      <a:pt x="1708888" y="179707"/>
                      <a:pt x="1817674" y="288493"/>
                      <a:pt x="1817674" y="422688"/>
                    </a:cubicBezTo>
                    <a:lnTo>
                      <a:pt x="1817674" y="984736"/>
                    </a:lnTo>
                    <a:cubicBezTo>
                      <a:pt x="1817674" y="1118931"/>
                      <a:pt x="1708888" y="1227717"/>
                      <a:pt x="1574693" y="1227717"/>
                    </a:cubicBezTo>
                    <a:lnTo>
                      <a:pt x="1419881" y="1227717"/>
                    </a:lnTo>
                    <a:lnTo>
                      <a:pt x="1340695" y="1287241"/>
                    </a:lnTo>
                    <a:cubicBezTo>
                      <a:pt x="1217419" y="1363119"/>
                      <a:pt x="1068807" y="1407424"/>
                      <a:pt x="908837" y="1407424"/>
                    </a:cubicBezTo>
                    <a:cubicBezTo>
                      <a:pt x="748868" y="1407424"/>
                      <a:pt x="600256" y="1363119"/>
                      <a:pt x="476980" y="1287241"/>
                    </a:cubicBezTo>
                    <a:lnTo>
                      <a:pt x="397794" y="1227717"/>
                    </a:lnTo>
                    <a:lnTo>
                      <a:pt x="242981" y="1227717"/>
                    </a:lnTo>
                    <a:cubicBezTo>
                      <a:pt x="108786" y="1227717"/>
                      <a:pt x="0" y="1118931"/>
                      <a:pt x="0" y="984736"/>
                    </a:cubicBezTo>
                    <a:lnTo>
                      <a:pt x="0" y="422688"/>
                    </a:lnTo>
                    <a:cubicBezTo>
                      <a:pt x="0" y="288493"/>
                      <a:pt x="108786" y="179707"/>
                      <a:pt x="242981" y="179707"/>
                    </a:cubicBezTo>
                    <a:lnTo>
                      <a:pt x="397794" y="179707"/>
                    </a:lnTo>
                    <a:lnTo>
                      <a:pt x="476980" y="120183"/>
                    </a:lnTo>
                    <a:cubicBezTo>
                      <a:pt x="600256" y="44305"/>
                      <a:pt x="748868" y="0"/>
                      <a:pt x="908837" y="0"/>
                    </a:cubicBezTo>
                    <a:close/>
                  </a:path>
                </a:pathLst>
              </a:custGeom>
              <a:solidFill>
                <a:srgbClr val="AF6B1A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soft" dir="t"/>
              </a:scene3d>
              <a:sp3d prstMaterial="matte">
                <a:bevelT w="127000" h="38100" prst="softRound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72000" rIns="0" bIns="0" rtlCol="1" anchor="ctr"/>
              <a:lstStyle/>
              <a:p>
                <a:pPr algn="ctr"/>
                <a:endParaRPr lang="ar-JO" sz="2000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1" name="Freeform 10">
                <a:hlinkClick r:id="rId2" action="ppaction://hlinksldjump"/>
              </p:cNvPr>
              <p:cNvSpPr/>
              <p:nvPr/>
            </p:nvSpPr>
            <p:spPr>
              <a:xfrm>
                <a:off x="5236369" y="5251507"/>
                <a:ext cx="1719262" cy="1268534"/>
              </a:xfrm>
              <a:custGeom>
                <a:avLst/>
                <a:gdLst>
                  <a:gd name="connsiteX0" fmla="*/ 908837 w 1817674"/>
                  <a:gd name="connsiteY0" fmla="*/ 0 h 1407424"/>
                  <a:gd name="connsiteX1" fmla="*/ 1340695 w 1817674"/>
                  <a:gd name="connsiteY1" fmla="*/ 120183 h 1407424"/>
                  <a:gd name="connsiteX2" fmla="*/ 1419881 w 1817674"/>
                  <a:gd name="connsiteY2" fmla="*/ 179707 h 1407424"/>
                  <a:gd name="connsiteX3" fmla="*/ 1574693 w 1817674"/>
                  <a:gd name="connsiteY3" fmla="*/ 179707 h 1407424"/>
                  <a:gd name="connsiteX4" fmla="*/ 1817674 w 1817674"/>
                  <a:gd name="connsiteY4" fmla="*/ 422688 h 1407424"/>
                  <a:gd name="connsiteX5" fmla="*/ 1817674 w 1817674"/>
                  <a:gd name="connsiteY5" fmla="*/ 984736 h 1407424"/>
                  <a:gd name="connsiteX6" fmla="*/ 1574693 w 1817674"/>
                  <a:gd name="connsiteY6" fmla="*/ 1227717 h 1407424"/>
                  <a:gd name="connsiteX7" fmla="*/ 1419881 w 1817674"/>
                  <a:gd name="connsiteY7" fmla="*/ 1227717 h 1407424"/>
                  <a:gd name="connsiteX8" fmla="*/ 1340695 w 1817674"/>
                  <a:gd name="connsiteY8" fmla="*/ 1287241 h 1407424"/>
                  <a:gd name="connsiteX9" fmla="*/ 908837 w 1817674"/>
                  <a:gd name="connsiteY9" fmla="*/ 1407424 h 1407424"/>
                  <a:gd name="connsiteX10" fmla="*/ 476980 w 1817674"/>
                  <a:gd name="connsiteY10" fmla="*/ 1287241 h 1407424"/>
                  <a:gd name="connsiteX11" fmla="*/ 397794 w 1817674"/>
                  <a:gd name="connsiteY11" fmla="*/ 1227717 h 1407424"/>
                  <a:gd name="connsiteX12" fmla="*/ 242981 w 1817674"/>
                  <a:gd name="connsiteY12" fmla="*/ 1227717 h 1407424"/>
                  <a:gd name="connsiteX13" fmla="*/ 0 w 1817674"/>
                  <a:gd name="connsiteY13" fmla="*/ 984736 h 1407424"/>
                  <a:gd name="connsiteX14" fmla="*/ 0 w 1817674"/>
                  <a:gd name="connsiteY14" fmla="*/ 422688 h 1407424"/>
                  <a:gd name="connsiteX15" fmla="*/ 242981 w 1817674"/>
                  <a:gd name="connsiteY15" fmla="*/ 179707 h 1407424"/>
                  <a:gd name="connsiteX16" fmla="*/ 397794 w 1817674"/>
                  <a:gd name="connsiteY16" fmla="*/ 179707 h 1407424"/>
                  <a:gd name="connsiteX17" fmla="*/ 476980 w 1817674"/>
                  <a:gd name="connsiteY17" fmla="*/ 120183 h 1407424"/>
                  <a:gd name="connsiteX18" fmla="*/ 908837 w 1817674"/>
                  <a:gd name="connsiteY18" fmla="*/ 0 h 14074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817674" h="1407424">
                    <a:moveTo>
                      <a:pt x="908837" y="0"/>
                    </a:moveTo>
                    <a:cubicBezTo>
                      <a:pt x="1068807" y="0"/>
                      <a:pt x="1217419" y="44305"/>
                      <a:pt x="1340695" y="120183"/>
                    </a:cubicBezTo>
                    <a:lnTo>
                      <a:pt x="1419881" y="179707"/>
                    </a:lnTo>
                    <a:lnTo>
                      <a:pt x="1574693" y="179707"/>
                    </a:lnTo>
                    <a:cubicBezTo>
                      <a:pt x="1708888" y="179707"/>
                      <a:pt x="1817674" y="288493"/>
                      <a:pt x="1817674" y="422688"/>
                    </a:cubicBezTo>
                    <a:lnTo>
                      <a:pt x="1817674" y="984736"/>
                    </a:lnTo>
                    <a:cubicBezTo>
                      <a:pt x="1817674" y="1118931"/>
                      <a:pt x="1708888" y="1227717"/>
                      <a:pt x="1574693" y="1227717"/>
                    </a:cubicBezTo>
                    <a:lnTo>
                      <a:pt x="1419881" y="1227717"/>
                    </a:lnTo>
                    <a:lnTo>
                      <a:pt x="1340695" y="1287241"/>
                    </a:lnTo>
                    <a:cubicBezTo>
                      <a:pt x="1217419" y="1363119"/>
                      <a:pt x="1068807" y="1407424"/>
                      <a:pt x="908837" y="1407424"/>
                    </a:cubicBezTo>
                    <a:cubicBezTo>
                      <a:pt x="748868" y="1407424"/>
                      <a:pt x="600256" y="1363119"/>
                      <a:pt x="476980" y="1287241"/>
                    </a:cubicBezTo>
                    <a:lnTo>
                      <a:pt x="397794" y="1227717"/>
                    </a:lnTo>
                    <a:lnTo>
                      <a:pt x="242981" y="1227717"/>
                    </a:lnTo>
                    <a:cubicBezTo>
                      <a:pt x="108786" y="1227717"/>
                      <a:pt x="0" y="1118931"/>
                      <a:pt x="0" y="984736"/>
                    </a:cubicBezTo>
                    <a:lnTo>
                      <a:pt x="0" y="422688"/>
                    </a:lnTo>
                    <a:cubicBezTo>
                      <a:pt x="0" y="288493"/>
                      <a:pt x="108786" y="179707"/>
                      <a:pt x="242981" y="179707"/>
                    </a:cubicBezTo>
                    <a:lnTo>
                      <a:pt x="397794" y="179707"/>
                    </a:lnTo>
                    <a:lnTo>
                      <a:pt x="476980" y="120183"/>
                    </a:lnTo>
                    <a:cubicBezTo>
                      <a:pt x="600256" y="44305"/>
                      <a:pt x="748868" y="0"/>
                      <a:pt x="908837" y="0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soft" dir="t"/>
              </a:scene3d>
              <a:sp3d prstMaterial="matte">
                <a:bevelT w="127000" h="38100" prst="softRound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72000" rIns="0" bIns="0" rtlCol="1" anchor="ctr"/>
              <a:lstStyle/>
              <a:p>
                <a:pPr algn="ctr"/>
                <a:endParaRPr lang="ar-JO" sz="2000" b="1" dirty="0">
                  <a:solidFill>
                    <a:schemeClr val="tx1"/>
                  </a:solidFill>
                </a:endParaRPr>
              </a:p>
            </p:txBody>
          </p:sp>
        </p:grpSp>
        <p:pic>
          <p:nvPicPr>
            <p:cNvPr id="9" name="Picture 8">
              <a:hlinkClick r:id="rId2" action="ppaction://hlinksldjump"/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495767" y="1101981"/>
              <a:ext cx="621846" cy="38408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68363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صورة"/>
          <p:cNvSpPr/>
          <p:nvPr/>
        </p:nvSpPr>
        <p:spPr>
          <a:xfrm>
            <a:off x="4934857" y="1378958"/>
            <a:ext cx="2322286" cy="1661446"/>
          </a:xfrm>
          <a:prstGeom prst="rect">
            <a:avLst/>
          </a:prstGeom>
          <a:blipFill dpi="0" rotWithShape="1">
            <a:blip r:embed="rId7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ar-JO" dirty="0"/>
              <a:t>       </a:t>
            </a:r>
          </a:p>
        </p:txBody>
      </p:sp>
      <p:sp>
        <p:nvSpPr>
          <p:cNvPr id="26" name="خطأ1"/>
          <p:cNvSpPr/>
          <p:nvPr/>
        </p:nvSpPr>
        <p:spPr>
          <a:xfrm>
            <a:off x="4602844" y="3586523"/>
            <a:ext cx="2986312" cy="648000"/>
          </a:xfrm>
          <a:custGeom>
            <a:avLst/>
            <a:gdLst>
              <a:gd name="connsiteX0" fmla="*/ 0 w 7155543"/>
              <a:gd name="connsiteY0" fmla="*/ 0 h 816782"/>
              <a:gd name="connsiteX1" fmla="*/ 7155543 w 7155543"/>
              <a:gd name="connsiteY1" fmla="*/ 0 h 816782"/>
              <a:gd name="connsiteX2" fmla="*/ 7155543 w 7155543"/>
              <a:gd name="connsiteY2" fmla="*/ 45105 h 816782"/>
              <a:gd name="connsiteX3" fmla="*/ 6803571 w 7155543"/>
              <a:gd name="connsiteY3" fmla="*/ 408391 h 816782"/>
              <a:gd name="connsiteX4" fmla="*/ 7155543 w 7155543"/>
              <a:gd name="connsiteY4" fmla="*/ 771677 h 816782"/>
              <a:gd name="connsiteX5" fmla="*/ 7155543 w 7155543"/>
              <a:gd name="connsiteY5" fmla="*/ 816782 h 816782"/>
              <a:gd name="connsiteX6" fmla="*/ 0 w 7155543"/>
              <a:gd name="connsiteY6" fmla="*/ 816782 h 816782"/>
              <a:gd name="connsiteX7" fmla="*/ 0 w 7155543"/>
              <a:gd name="connsiteY7" fmla="*/ 771676 h 816782"/>
              <a:gd name="connsiteX8" fmla="*/ 351971 w 7155543"/>
              <a:gd name="connsiteY8" fmla="*/ 408391 h 816782"/>
              <a:gd name="connsiteX9" fmla="*/ 0 w 7155543"/>
              <a:gd name="connsiteY9" fmla="*/ 45106 h 816782"/>
              <a:gd name="connsiteX10" fmla="*/ 0 w 7155543"/>
              <a:gd name="connsiteY10" fmla="*/ 0 h 816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155543" h="816782">
                <a:moveTo>
                  <a:pt x="0" y="0"/>
                </a:moveTo>
                <a:lnTo>
                  <a:pt x="7155543" y="0"/>
                </a:lnTo>
                <a:lnTo>
                  <a:pt x="7155543" y="45105"/>
                </a:lnTo>
                <a:lnTo>
                  <a:pt x="6803571" y="408391"/>
                </a:lnTo>
                <a:lnTo>
                  <a:pt x="7155543" y="771677"/>
                </a:lnTo>
                <a:lnTo>
                  <a:pt x="7155543" y="816782"/>
                </a:lnTo>
                <a:lnTo>
                  <a:pt x="0" y="816782"/>
                </a:lnTo>
                <a:lnTo>
                  <a:pt x="0" y="771676"/>
                </a:lnTo>
                <a:lnTo>
                  <a:pt x="351971" y="408391"/>
                </a:lnTo>
                <a:lnTo>
                  <a:pt x="0" y="45106"/>
                </a:lnTo>
                <a:lnTo>
                  <a:pt x="0" y="0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soft" dir="t"/>
          </a:scene3d>
          <a:sp3d prstMaterial="matte">
            <a:bevelT w="190500" h="381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ar-JO" sz="3200" b="1" dirty="0">
                <a:solidFill>
                  <a:schemeClr val="tx1"/>
                </a:solidFill>
              </a:rPr>
              <a:t>طماطم</a:t>
            </a:r>
          </a:p>
        </p:txBody>
      </p:sp>
      <p:sp>
        <p:nvSpPr>
          <p:cNvPr id="27" name="صحيح"/>
          <p:cNvSpPr/>
          <p:nvPr/>
        </p:nvSpPr>
        <p:spPr>
          <a:xfrm>
            <a:off x="4602844" y="4313370"/>
            <a:ext cx="2986312" cy="648000"/>
          </a:xfrm>
          <a:custGeom>
            <a:avLst/>
            <a:gdLst>
              <a:gd name="connsiteX0" fmla="*/ 0 w 7155543"/>
              <a:gd name="connsiteY0" fmla="*/ 0 h 816782"/>
              <a:gd name="connsiteX1" fmla="*/ 7155543 w 7155543"/>
              <a:gd name="connsiteY1" fmla="*/ 0 h 816782"/>
              <a:gd name="connsiteX2" fmla="*/ 7155543 w 7155543"/>
              <a:gd name="connsiteY2" fmla="*/ 45105 h 816782"/>
              <a:gd name="connsiteX3" fmla="*/ 6803571 w 7155543"/>
              <a:gd name="connsiteY3" fmla="*/ 408391 h 816782"/>
              <a:gd name="connsiteX4" fmla="*/ 7155543 w 7155543"/>
              <a:gd name="connsiteY4" fmla="*/ 771677 h 816782"/>
              <a:gd name="connsiteX5" fmla="*/ 7155543 w 7155543"/>
              <a:gd name="connsiteY5" fmla="*/ 816782 h 816782"/>
              <a:gd name="connsiteX6" fmla="*/ 0 w 7155543"/>
              <a:gd name="connsiteY6" fmla="*/ 816782 h 816782"/>
              <a:gd name="connsiteX7" fmla="*/ 0 w 7155543"/>
              <a:gd name="connsiteY7" fmla="*/ 771676 h 816782"/>
              <a:gd name="connsiteX8" fmla="*/ 351971 w 7155543"/>
              <a:gd name="connsiteY8" fmla="*/ 408391 h 816782"/>
              <a:gd name="connsiteX9" fmla="*/ 0 w 7155543"/>
              <a:gd name="connsiteY9" fmla="*/ 45106 h 816782"/>
              <a:gd name="connsiteX10" fmla="*/ 0 w 7155543"/>
              <a:gd name="connsiteY10" fmla="*/ 0 h 816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155543" h="816782">
                <a:moveTo>
                  <a:pt x="0" y="0"/>
                </a:moveTo>
                <a:lnTo>
                  <a:pt x="7155543" y="0"/>
                </a:lnTo>
                <a:lnTo>
                  <a:pt x="7155543" y="45105"/>
                </a:lnTo>
                <a:lnTo>
                  <a:pt x="6803571" y="408391"/>
                </a:lnTo>
                <a:lnTo>
                  <a:pt x="7155543" y="771677"/>
                </a:lnTo>
                <a:lnTo>
                  <a:pt x="7155543" y="816782"/>
                </a:lnTo>
                <a:lnTo>
                  <a:pt x="0" y="816782"/>
                </a:lnTo>
                <a:lnTo>
                  <a:pt x="0" y="771676"/>
                </a:lnTo>
                <a:lnTo>
                  <a:pt x="351971" y="408391"/>
                </a:lnTo>
                <a:lnTo>
                  <a:pt x="0" y="45106"/>
                </a:lnTo>
                <a:lnTo>
                  <a:pt x="0" y="0"/>
                </a:lnTo>
                <a:close/>
              </a:path>
            </a:pathLst>
          </a:custGeom>
          <a:solidFill>
            <a:srgbClr val="F06649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soft" dir="t"/>
          </a:scene3d>
          <a:sp3d prstMaterial="matte">
            <a:bevelT w="190500" h="381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ar-JO" sz="3200" b="1" dirty="0">
                <a:solidFill>
                  <a:schemeClr val="tx1"/>
                </a:solidFill>
              </a:rPr>
              <a:t>بطاطا</a:t>
            </a:r>
          </a:p>
        </p:txBody>
      </p:sp>
      <p:sp>
        <p:nvSpPr>
          <p:cNvPr id="28" name="خطأ2"/>
          <p:cNvSpPr/>
          <p:nvPr/>
        </p:nvSpPr>
        <p:spPr>
          <a:xfrm>
            <a:off x="4602844" y="5053860"/>
            <a:ext cx="2986312" cy="648000"/>
          </a:xfrm>
          <a:custGeom>
            <a:avLst/>
            <a:gdLst>
              <a:gd name="connsiteX0" fmla="*/ 0 w 7155543"/>
              <a:gd name="connsiteY0" fmla="*/ 0 h 816782"/>
              <a:gd name="connsiteX1" fmla="*/ 7155543 w 7155543"/>
              <a:gd name="connsiteY1" fmla="*/ 0 h 816782"/>
              <a:gd name="connsiteX2" fmla="*/ 7155543 w 7155543"/>
              <a:gd name="connsiteY2" fmla="*/ 45105 h 816782"/>
              <a:gd name="connsiteX3" fmla="*/ 6803571 w 7155543"/>
              <a:gd name="connsiteY3" fmla="*/ 408391 h 816782"/>
              <a:gd name="connsiteX4" fmla="*/ 7155543 w 7155543"/>
              <a:gd name="connsiteY4" fmla="*/ 771677 h 816782"/>
              <a:gd name="connsiteX5" fmla="*/ 7155543 w 7155543"/>
              <a:gd name="connsiteY5" fmla="*/ 816782 h 816782"/>
              <a:gd name="connsiteX6" fmla="*/ 0 w 7155543"/>
              <a:gd name="connsiteY6" fmla="*/ 816782 h 816782"/>
              <a:gd name="connsiteX7" fmla="*/ 0 w 7155543"/>
              <a:gd name="connsiteY7" fmla="*/ 771676 h 816782"/>
              <a:gd name="connsiteX8" fmla="*/ 351971 w 7155543"/>
              <a:gd name="connsiteY8" fmla="*/ 408391 h 816782"/>
              <a:gd name="connsiteX9" fmla="*/ 0 w 7155543"/>
              <a:gd name="connsiteY9" fmla="*/ 45106 h 816782"/>
              <a:gd name="connsiteX10" fmla="*/ 0 w 7155543"/>
              <a:gd name="connsiteY10" fmla="*/ 0 h 816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155543" h="816782">
                <a:moveTo>
                  <a:pt x="0" y="0"/>
                </a:moveTo>
                <a:lnTo>
                  <a:pt x="7155543" y="0"/>
                </a:lnTo>
                <a:lnTo>
                  <a:pt x="7155543" y="45105"/>
                </a:lnTo>
                <a:lnTo>
                  <a:pt x="6803571" y="408391"/>
                </a:lnTo>
                <a:lnTo>
                  <a:pt x="7155543" y="771677"/>
                </a:lnTo>
                <a:lnTo>
                  <a:pt x="7155543" y="816782"/>
                </a:lnTo>
                <a:lnTo>
                  <a:pt x="0" y="816782"/>
                </a:lnTo>
                <a:lnTo>
                  <a:pt x="0" y="771676"/>
                </a:lnTo>
                <a:lnTo>
                  <a:pt x="351971" y="408391"/>
                </a:lnTo>
                <a:lnTo>
                  <a:pt x="0" y="45106"/>
                </a:lnTo>
                <a:lnTo>
                  <a:pt x="0" y="0"/>
                </a:lnTo>
                <a:close/>
              </a:path>
            </a:pathLst>
          </a:custGeom>
          <a:solidFill>
            <a:srgbClr val="8D8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soft" dir="t"/>
          </a:scene3d>
          <a:sp3d prstMaterial="matte">
            <a:bevelT w="190500" h="381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ar-JO" sz="3200" b="1" dirty="0">
                <a:solidFill>
                  <a:schemeClr val="tx1"/>
                </a:solidFill>
              </a:rPr>
              <a:t>مشمش</a:t>
            </a:r>
          </a:p>
        </p:txBody>
      </p:sp>
      <p:pic>
        <p:nvPicPr>
          <p:cNvPr id="29" name="نغمة صحيح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537709" y="-898525"/>
            <a:ext cx="609600" cy="609600"/>
          </a:xfrm>
          <a:prstGeom prst="rect">
            <a:avLst/>
          </a:prstGeom>
        </p:spPr>
      </p:pic>
      <p:grpSp>
        <p:nvGrpSpPr>
          <p:cNvPr id="47" name="Group 46"/>
          <p:cNvGrpSpPr/>
          <p:nvPr/>
        </p:nvGrpSpPr>
        <p:grpSpPr>
          <a:xfrm>
            <a:off x="10445091" y="983079"/>
            <a:ext cx="723198" cy="559972"/>
            <a:chOff x="10445091" y="983079"/>
            <a:chExt cx="723198" cy="559972"/>
          </a:xfrm>
        </p:grpSpPr>
        <p:grpSp>
          <p:nvGrpSpPr>
            <p:cNvPr id="41" name="Group 40"/>
            <p:cNvGrpSpPr/>
            <p:nvPr/>
          </p:nvGrpSpPr>
          <p:grpSpPr>
            <a:xfrm>
              <a:off x="10445091" y="983079"/>
              <a:ext cx="723198" cy="559972"/>
              <a:chOff x="5187163" y="5182062"/>
              <a:chExt cx="1817674" cy="1407424"/>
            </a:xfrm>
          </p:grpSpPr>
          <p:sp>
            <p:nvSpPr>
              <p:cNvPr id="43" name="Freeform 42">
                <a:hlinkClick r:id="rId9" action="ppaction://hlinksldjump"/>
              </p:cNvPr>
              <p:cNvSpPr/>
              <p:nvPr/>
            </p:nvSpPr>
            <p:spPr>
              <a:xfrm>
                <a:off x="5187163" y="5182062"/>
                <a:ext cx="1817674" cy="1407424"/>
              </a:xfrm>
              <a:custGeom>
                <a:avLst/>
                <a:gdLst>
                  <a:gd name="connsiteX0" fmla="*/ 908837 w 1817674"/>
                  <a:gd name="connsiteY0" fmla="*/ 0 h 1407424"/>
                  <a:gd name="connsiteX1" fmla="*/ 1340695 w 1817674"/>
                  <a:gd name="connsiteY1" fmla="*/ 120183 h 1407424"/>
                  <a:gd name="connsiteX2" fmla="*/ 1419881 w 1817674"/>
                  <a:gd name="connsiteY2" fmla="*/ 179707 h 1407424"/>
                  <a:gd name="connsiteX3" fmla="*/ 1574693 w 1817674"/>
                  <a:gd name="connsiteY3" fmla="*/ 179707 h 1407424"/>
                  <a:gd name="connsiteX4" fmla="*/ 1817674 w 1817674"/>
                  <a:gd name="connsiteY4" fmla="*/ 422688 h 1407424"/>
                  <a:gd name="connsiteX5" fmla="*/ 1817674 w 1817674"/>
                  <a:gd name="connsiteY5" fmla="*/ 984736 h 1407424"/>
                  <a:gd name="connsiteX6" fmla="*/ 1574693 w 1817674"/>
                  <a:gd name="connsiteY6" fmla="*/ 1227717 h 1407424"/>
                  <a:gd name="connsiteX7" fmla="*/ 1419881 w 1817674"/>
                  <a:gd name="connsiteY7" fmla="*/ 1227717 h 1407424"/>
                  <a:gd name="connsiteX8" fmla="*/ 1340695 w 1817674"/>
                  <a:gd name="connsiteY8" fmla="*/ 1287241 h 1407424"/>
                  <a:gd name="connsiteX9" fmla="*/ 908837 w 1817674"/>
                  <a:gd name="connsiteY9" fmla="*/ 1407424 h 1407424"/>
                  <a:gd name="connsiteX10" fmla="*/ 476980 w 1817674"/>
                  <a:gd name="connsiteY10" fmla="*/ 1287241 h 1407424"/>
                  <a:gd name="connsiteX11" fmla="*/ 397794 w 1817674"/>
                  <a:gd name="connsiteY11" fmla="*/ 1227717 h 1407424"/>
                  <a:gd name="connsiteX12" fmla="*/ 242981 w 1817674"/>
                  <a:gd name="connsiteY12" fmla="*/ 1227717 h 1407424"/>
                  <a:gd name="connsiteX13" fmla="*/ 0 w 1817674"/>
                  <a:gd name="connsiteY13" fmla="*/ 984736 h 1407424"/>
                  <a:gd name="connsiteX14" fmla="*/ 0 w 1817674"/>
                  <a:gd name="connsiteY14" fmla="*/ 422688 h 1407424"/>
                  <a:gd name="connsiteX15" fmla="*/ 242981 w 1817674"/>
                  <a:gd name="connsiteY15" fmla="*/ 179707 h 1407424"/>
                  <a:gd name="connsiteX16" fmla="*/ 397794 w 1817674"/>
                  <a:gd name="connsiteY16" fmla="*/ 179707 h 1407424"/>
                  <a:gd name="connsiteX17" fmla="*/ 476980 w 1817674"/>
                  <a:gd name="connsiteY17" fmla="*/ 120183 h 1407424"/>
                  <a:gd name="connsiteX18" fmla="*/ 908837 w 1817674"/>
                  <a:gd name="connsiteY18" fmla="*/ 0 h 14074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817674" h="1407424">
                    <a:moveTo>
                      <a:pt x="908837" y="0"/>
                    </a:moveTo>
                    <a:cubicBezTo>
                      <a:pt x="1068807" y="0"/>
                      <a:pt x="1217419" y="44305"/>
                      <a:pt x="1340695" y="120183"/>
                    </a:cubicBezTo>
                    <a:lnTo>
                      <a:pt x="1419881" y="179707"/>
                    </a:lnTo>
                    <a:lnTo>
                      <a:pt x="1574693" y="179707"/>
                    </a:lnTo>
                    <a:cubicBezTo>
                      <a:pt x="1708888" y="179707"/>
                      <a:pt x="1817674" y="288493"/>
                      <a:pt x="1817674" y="422688"/>
                    </a:cubicBezTo>
                    <a:lnTo>
                      <a:pt x="1817674" y="984736"/>
                    </a:lnTo>
                    <a:cubicBezTo>
                      <a:pt x="1817674" y="1118931"/>
                      <a:pt x="1708888" y="1227717"/>
                      <a:pt x="1574693" y="1227717"/>
                    </a:cubicBezTo>
                    <a:lnTo>
                      <a:pt x="1419881" y="1227717"/>
                    </a:lnTo>
                    <a:lnTo>
                      <a:pt x="1340695" y="1287241"/>
                    </a:lnTo>
                    <a:cubicBezTo>
                      <a:pt x="1217419" y="1363119"/>
                      <a:pt x="1068807" y="1407424"/>
                      <a:pt x="908837" y="1407424"/>
                    </a:cubicBezTo>
                    <a:cubicBezTo>
                      <a:pt x="748868" y="1407424"/>
                      <a:pt x="600256" y="1363119"/>
                      <a:pt x="476980" y="1287241"/>
                    </a:cubicBezTo>
                    <a:lnTo>
                      <a:pt x="397794" y="1227717"/>
                    </a:lnTo>
                    <a:lnTo>
                      <a:pt x="242981" y="1227717"/>
                    </a:lnTo>
                    <a:cubicBezTo>
                      <a:pt x="108786" y="1227717"/>
                      <a:pt x="0" y="1118931"/>
                      <a:pt x="0" y="984736"/>
                    </a:cubicBezTo>
                    <a:lnTo>
                      <a:pt x="0" y="422688"/>
                    </a:lnTo>
                    <a:cubicBezTo>
                      <a:pt x="0" y="288493"/>
                      <a:pt x="108786" y="179707"/>
                      <a:pt x="242981" y="179707"/>
                    </a:cubicBezTo>
                    <a:lnTo>
                      <a:pt x="397794" y="179707"/>
                    </a:lnTo>
                    <a:lnTo>
                      <a:pt x="476980" y="120183"/>
                    </a:lnTo>
                    <a:cubicBezTo>
                      <a:pt x="600256" y="44305"/>
                      <a:pt x="748868" y="0"/>
                      <a:pt x="908837" y="0"/>
                    </a:cubicBezTo>
                    <a:close/>
                  </a:path>
                </a:pathLst>
              </a:custGeom>
              <a:solidFill>
                <a:srgbClr val="AF6B1A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soft" dir="t"/>
              </a:scene3d>
              <a:sp3d prstMaterial="matte">
                <a:bevelT w="127000" h="38100" prst="softRound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72000" rIns="0" bIns="0" rtlCol="1" anchor="ctr"/>
              <a:lstStyle/>
              <a:p>
                <a:pPr algn="ctr"/>
                <a:endParaRPr lang="ar-JO" sz="2000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4" name="Freeform 43">
                <a:hlinkClick r:id="rId9" action="ppaction://hlinksldjump"/>
              </p:cNvPr>
              <p:cNvSpPr/>
              <p:nvPr/>
            </p:nvSpPr>
            <p:spPr>
              <a:xfrm>
                <a:off x="5236369" y="5251507"/>
                <a:ext cx="1719262" cy="1268534"/>
              </a:xfrm>
              <a:custGeom>
                <a:avLst/>
                <a:gdLst>
                  <a:gd name="connsiteX0" fmla="*/ 908837 w 1817674"/>
                  <a:gd name="connsiteY0" fmla="*/ 0 h 1407424"/>
                  <a:gd name="connsiteX1" fmla="*/ 1340695 w 1817674"/>
                  <a:gd name="connsiteY1" fmla="*/ 120183 h 1407424"/>
                  <a:gd name="connsiteX2" fmla="*/ 1419881 w 1817674"/>
                  <a:gd name="connsiteY2" fmla="*/ 179707 h 1407424"/>
                  <a:gd name="connsiteX3" fmla="*/ 1574693 w 1817674"/>
                  <a:gd name="connsiteY3" fmla="*/ 179707 h 1407424"/>
                  <a:gd name="connsiteX4" fmla="*/ 1817674 w 1817674"/>
                  <a:gd name="connsiteY4" fmla="*/ 422688 h 1407424"/>
                  <a:gd name="connsiteX5" fmla="*/ 1817674 w 1817674"/>
                  <a:gd name="connsiteY5" fmla="*/ 984736 h 1407424"/>
                  <a:gd name="connsiteX6" fmla="*/ 1574693 w 1817674"/>
                  <a:gd name="connsiteY6" fmla="*/ 1227717 h 1407424"/>
                  <a:gd name="connsiteX7" fmla="*/ 1419881 w 1817674"/>
                  <a:gd name="connsiteY7" fmla="*/ 1227717 h 1407424"/>
                  <a:gd name="connsiteX8" fmla="*/ 1340695 w 1817674"/>
                  <a:gd name="connsiteY8" fmla="*/ 1287241 h 1407424"/>
                  <a:gd name="connsiteX9" fmla="*/ 908837 w 1817674"/>
                  <a:gd name="connsiteY9" fmla="*/ 1407424 h 1407424"/>
                  <a:gd name="connsiteX10" fmla="*/ 476980 w 1817674"/>
                  <a:gd name="connsiteY10" fmla="*/ 1287241 h 1407424"/>
                  <a:gd name="connsiteX11" fmla="*/ 397794 w 1817674"/>
                  <a:gd name="connsiteY11" fmla="*/ 1227717 h 1407424"/>
                  <a:gd name="connsiteX12" fmla="*/ 242981 w 1817674"/>
                  <a:gd name="connsiteY12" fmla="*/ 1227717 h 1407424"/>
                  <a:gd name="connsiteX13" fmla="*/ 0 w 1817674"/>
                  <a:gd name="connsiteY13" fmla="*/ 984736 h 1407424"/>
                  <a:gd name="connsiteX14" fmla="*/ 0 w 1817674"/>
                  <a:gd name="connsiteY14" fmla="*/ 422688 h 1407424"/>
                  <a:gd name="connsiteX15" fmla="*/ 242981 w 1817674"/>
                  <a:gd name="connsiteY15" fmla="*/ 179707 h 1407424"/>
                  <a:gd name="connsiteX16" fmla="*/ 397794 w 1817674"/>
                  <a:gd name="connsiteY16" fmla="*/ 179707 h 1407424"/>
                  <a:gd name="connsiteX17" fmla="*/ 476980 w 1817674"/>
                  <a:gd name="connsiteY17" fmla="*/ 120183 h 1407424"/>
                  <a:gd name="connsiteX18" fmla="*/ 908837 w 1817674"/>
                  <a:gd name="connsiteY18" fmla="*/ 0 h 14074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817674" h="1407424">
                    <a:moveTo>
                      <a:pt x="908837" y="0"/>
                    </a:moveTo>
                    <a:cubicBezTo>
                      <a:pt x="1068807" y="0"/>
                      <a:pt x="1217419" y="44305"/>
                      <a:pt x="1340695" y="120183"/>
                    </a:cubicBezTo>
                    <a:lnTo>
                      <a:pt x="1419881" y="179707"/>
                    </a:lnTo>
                    <a:lnTo>
                      <a:pt x="1574693" y="179707"/>
                    </a:lnTo>
                    <a:cubicBezTo>
                      <a:pt x="1708888" y="179707"/>
                      <a:pt x="1817674" y="288493"/>
                      <a:pt x="1817674" y="422688"/>
                    </a:cubicBezTo>
                    <a:lnTo>
                      <a:pt x="1817674" y="984736"/>
                    </a:lnTo>
                    <a:cubicBezTo>
                      <a:pt x="1817674" y="1118931"/>
                      <a:pt x="1708888" y="1227717"/>
                      <a:pt x="1574693" y="1227717"/>
                    </a:cubicBezTo>
                    <a:lnTo>
                      <a:pt x="1419881" y="1227717"/>
                    </a:lnTo>
                    <a:lnTo>
                      <a:pt x="1340695" y="1287241"/>
                    </a:lnTo>
                    <a:cubicBezTo>
                      <a:pt x="1217419" y="1363119"/>
                      <a:pt x="1068807" y="1407424"/>
                      <a:pt x="908837" y="1407424"/>
                    </a:cubicBezTo>
                    <a:cubicBezTo>
                      <a:pt x="748868" y="1407424"/>
                      <a:pt x="600256" y="1363119"/>
                      <a:pt x="476980" y="1287241"/>
                    </a:cubicBezTo>
                    <a:lnTo>
                      <a:pt x="397794" y="1227717"/>
                    </a:lnTo>
                    <a:lnTo>
                      <a:pt x="242981" y="1227717"/>
                    </a:lnTo>
                    <a:cubicBezTo>
                      <a:pt x="108786" y="1227717"/>
                      <a:pt x="0" y="1118931"/>
                      <a:pt x="0" y="984736"/>
                    </a:cubicBezTo>
                    <a:lnTo>
                      <a:pt x="0" y="422688"/>
                    </a:lnTo>
                    <a:cubicBezTo>
                      <a:pt x="0" y="288493"/>
                      <a:pt x="108786" y="179707"/>
                      <a:pt x="242981" y="179707"/>
                    </a:cubicBezTo>
                    <a:lnTo>
                      <a:pt x="397794" y="179707"/>
                    </a:lnTo>
                    <a:lnTo>
                      <a:pt x="476980" y="120183"/>
                    </a:lnTo>
                    <a:cubicBezTo>
                      <a:pt x="600256" y="44305"/>
                      <a:pt x="748868" y="0"/>
                      <a:pt x="908837" y="0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soft" dir="t"/>
              </a:scene3d>
              <a:sp3d prstMaterial="matte">
                <a:bevelT w="127000" h="38100" prst="softRound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72000" rIns="0" bIns="0" rtlCol="1" anchor="ctr"/>
              <a:lstStyle/>
              <a:p>
                <a:pPr algn="ctr"/>
                <a:endParaRPr lang="ar-JO" sz="2000" b="1" dirty="0">
                  <a:solidFill>
                    <a:schemeClr val="tx1"/>
                  </a:solidFill>
                </a:endParaRPr>
              </a:p>
            </p:txBody>
          </p:sp>
        </p:grpSp>
        <p:pic>
          <p:nvPicPr>
            <p:cNvPr id="46" name="Picture 45">
              <a:hlinkClick r:id="rId9" action="ppaction://hlinksldjump"/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0495767" y="1101981"/>
              <a:ext cx="621846" cy="384081"/>
            </a:xfrm>
            <a:prstGeom prst="rect">
              <a:avLst/>
            </a:prstGeom>
          </p:spPr>
        </p:pic>
      </p:grpSp>
      <p:pic>
        <p:nvPicPr>
          <p:cNvPr id="49" name="وجه عادي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2349" y="5219700"/>
            <a:ext cx="1237298" cy="1199946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51" name="وجه صحيح"/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4167" y="5061173"/>
            <a:ext cx="1553662" cy="1553662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53" name="غيمة صحيح"/>
          <p:cNvSpPr/>
          <p:nvPr/>
        </p:nvSpPr>
        <p:spPr>
          <a:xfrm flipH="1">
            <a:off x="1112519" y="4289995"/>
            <a:ext cx="2125491" cy="1424079"/>
          </a:xfrm>
          <a:prstGeom prst="cloudCallout">
            <a:avLst>
              <a:gd name="adj1" fmla="val -53485"/>
              <a:gd name="adj2" fmla="val 71377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soft" dir="t"/>
          </a:scene3d>
          <a:sp3d prstMaterial="matte"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JO" b="1" dirty="0">
                <a:solidFill>
                  <a:schemeClr val="bg2">
                    <a:lumMod val="25000"/>
                  </a:schemeClr>
                </a:solidFill>
                <a:latin typeface="AlHor" panose="02060603050605020204" pitchFamily="18" charset="-78"/>
              </a:rPr>
              <a:t>أحسنت..</a:t>
            </a:r>
          </a:p>
          <a:p>
            <a:pPr algn="ctr"/>
            <a:r>
              <a:rPr lang="ar-JO" b="1" dirty="0">
                <a:solidFill>
                  <a:schemeClr val="bg2">
                    <a:lumMod val="25000"/>
                  </a:schemeClr>
                </a:solidFill>
                <a:latin typeface="AlHor" panose="02060603050605020204" pitchFamily="18" charset="-78"/>
              </a:rPr>
              <a:t>إجابة صحيحة!</a:t>
            </a:r>
          </a:p>
        </p:txBody>
      </p:sp>
      <p:pic>
        <p:nvPicPr>
          <p:cNvPr id="52" name="وجه خطأ"/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4167" y="5061173"/>
            <a:ext cx="1553662" cy="1553662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54" name="غيمة خطأ"/>
          <p:cNvSpPr/>
          <p:nvPr/>
        </p:nvSpPr>
        <p:spPr>
          <a:xfrm flipH="1">
            <a:off x="1112519" y="4313370"/>
            <a:ext cx="2125491" cy="1424079"/>
          </a:xfrm>
          <a:prstGeom prst="cloudCallout">
            <a:avLst>
              <a:gd name="adj1" fmla="val -53485"/>
              <a:gd name="adj2" fmla="val 71377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soft" dir="t"/>
          </a:scene3d>
          <a:sp3d prstMaterial="matte"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JO" b="1" dirty="0">
                <a:solidFill>
                  <a:schemeClr val="bg2">
                    <a:lumMod val="25000"/>
                  </a:schemeClr>
                </a:solidFill>
                <a:latin typeface="AlHor" panose="02060603050605020204" pitchFamily="18" charset="-78"/>
              </a:rPr>
              <a:t>آسف..</a:t>
            </a:r>
          </a:p>
          <a:p>
            <a:pPr algn="ctr"/>
            <a:r>
              <a:rPr lang="ar-JO" b="1" dirty="0">
                <a:solidFill>
                  <a:schemeClr val="bg2">
                    <a:lumMod val="25000"/>
                  </a:schemeClr>
                </a:solidFill>
                <a:latin typeface="AlHor" panose="02060603050605020204" pitchFamily="18" charset="-78"/>
              </a:rPr>
              <a:t>إجابة خطأ!</a:t>
            </a:r>
          </a:p>
        </p:txBody>
      </p:sp>
      <p:sp>
        <p:nvSpPr>
          <p:cNvPr id="56" name="قناع"/>
          <p:cNvSpPr/>
          <p:nvPr/>
        </p:nvSpPr>
        <p:spPr>
          <a:xfrm>
            <a:off x="4537709" y="3416300"/>
            <a:ext cx="3260091" cy="24257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38" name="Rectangle 37">
            <a:hlinkClick r:id="" action="ppaction://hlinkshowjump?jump=nextslide"/>
          </p:cNvPr>
          <p:cNvSpPr/>
          <p:nvPr/>
        </p:nvSpPr>
        <p:spPr>
          <a:xfrm>
            <a:off x="5329238" y="3990975"/>
            <a:ext cx="1533525" cy="1228725"/>
          </a:xfrm>
          <a:prstGeom prst="rect">
            <a:avLst/>
          </a:prstGeom>
          <a:blipFill dpi="0" rotWithShape="1">
            <a:blip r:embed="rId1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/>
              <a:t>     </a:t>
            </a:r>
            <a:endParaRPr lang="ar-JO" dirty="0"/>
          </a:p>
        </p:txBody>
      </p:sp>
    </p:spTree>
    <p:extLst>
      <p:ext uri="{BB962C8B-B14F-4D97-AF65-F5344CB8AC3E}">
        <p14:creationId xmlns:p14="http://schemas.microsoft.com/office/powerpoint/2010/main" val="4267282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4" name="Button Click Percussive Version 15.wav"/>
          </p:stSnd>
        </p:sndAc>
      </p:transition>
    </mc:Choice>
    <mc:Fallback xmlns="">
      <p:transition spd="slow">
        <p:sndAc>
          <p:stSnd>
            <p:snd r:embed="rId15" name="Button Click Percussive Version 15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decel="74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decel="7400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decel="7400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Answer Fall Version 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00"/>
                            </p:stCondLst>
                            <p:childTnLst>
                              <p:par>
                                <p:cTn id="44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2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Answer Fall Version 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1" presetClass="exit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5064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064"/>
                            </p:stCondLst>
                            <p:childTnLst>
                              <p:par>
                                <p:cTn id="89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91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92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orrect Answer Marimba Version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audio>
              <p:cMediaNode vol="100000">
                <p:cTn id="9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  <p:bldLst>
      <p:bldP spid="4" grpId="0" animBg="1"/>
      <p:bldP spid="26" grpId="0" animBg="1"/>
      <p:bldP spid="26" grpId="1" animBg="1"/>
      <p:bldP spid="26" grpId="2" animBg="1"/>
      <p:bldP spid="27" grpId="0" animBg="1"/>
      <p:bldP spid="27" grpId="1" animBg="1"/>
      <p:bldP spid="28" grpId="0" animBg="1"/>
      <p:bldP spid="28" grpId="1" animBg="1"/>
      <p:bldP spid="28" grpId="2" animBg="1"/>
      <p:bldP spid="53" grpId="0" animBg="1"/>
      <p:bldP spid="54" grpId="0" animBg="1"/>
      <p:bldP spid="54" grpId="1" animBg="1"/>
      <p:bldP spid="54" grpId="2" animBg="1"/>
      <p:bldP spid="54" grpId="3" animBg="1"/>
      <p:bldP spid="56" grpId="0" animBg="1"/>
      <p:bldP spid="56" grpId="1" animBg="1"/>
      <p:bldP spid="56" grpId="2" animBg="1"/>
      <p:bldP spid="56" grpId="3" animBg="1"/>
      <p:bldP spid="56" grpId="4" animBg="1"/>
      <p:bldP spid="38" grpId="0" animBg="1"/>
    </p:bld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0445091" y="983079"/>
            <a:ext cx="723198" cy="559972"/>
            <a:chOff x="10445091" y="983079"/>
            <a:chExt cx="723198" cy="559972"/>
          </a:xfrm>
        </p:grpSpPr>
        <p:grpSp>
          <p:nvGrpSpPr>
            <p:cNvPr id="8" name="Group 7"/>
            <p:cNvGrpSpPr/>
            <p:nvPr/>
          </p:nvGrpSpPr>
          <p:grpSpPr>
            <a:xfrm>
              <a:off x="10445091" y="983079"/>
              <a:ext cx="723198" cy="559972"/>
              <a:chOff x="5187163" y="5182062"/>
              <a:chExt cx="1817674" cy="1407424"/>
            </a:xfrm>
          </p:grpSpPr>
          <p:sp>
            <p:nvSpPr>
              <p:cNvPr id="10" name="Freeform 9">
                <a:hlinkClick r:id="rId2" action="ppaction://hlinksldjump"/>
              </p:cNvPr>
              <p:cNvSpPr/>
              <p:nvPr/>
            </p:nvSpPr>
            <p:spPr>
              <a:xfrm>
                <a:off x="5187163" y="5182062"/>
                <a:ext cx="1817674" cy="1407424"/>
              </a:xfrm>
              <a:custGeom>
                <a:avLst/>
                <a:gdLst>
                  <a:gd name="connsiteX0" fmla="*/ 908837 w 1817674"/>
                  <a:gd name="connsiteY0" fmla="*/ 0 h 1407424"/>
                  <a:gd name="connsiteX1" fmla="*/ 1340695 w 1817674"/>
                  <a:gd name="connsiteY1" fmla="*/ 120183 h 1407424"/>
                  <a:gd name="connsiteX2" fmla="*/ 1419881 w 1817674"/>
                  <a:gd name="connsiteY2" fmla="*/ 179707 h 1407424"/>
                  <a:gd name="connsiteX3" fmla="*/ 1574693 w 1817674"/>
                  <a:gd name="connsiteY3" fmla="*/ 179707 h 1407424"/>
                  <a:gd name="connsiteX4" fmla="*/ 1817674 w 1817674"/>
                  <a:gd name="connsiteY4" fmla="*/ 422688 h 1407424"/>
                  <a:gd name="connsiteX5" fmla="*/ 1817674 w 1817674"/>
                  <a:gd name="connsiteY5" fmla="*/ 984736 h 1407424"/>
                  <a:gd name="connsiteX6" fmla="*/ 1574693 w 1817674"/>
                  <a:gd name="connsiteY6" fmla="*/ 1227717 h 1407424"/>
                  <a:gd name="connsiteX7" fmla="*/ 1419881 w 1817674"/>
                  <a:gd name="connsiteY7" fmla="*/ 1227717 h 1407424"/>
                  <a:gd name="connsiteX8" fmla="*/ 1340695 w 1817674"/>
                  <a:gd name="connsiteY8" fmla="*/ 1287241 h 1407424"/>
                  <a:gd name="connsiteX9" fmla="*/ 908837 w 1817674"/>
                  <a:gd name="connsiteY9" fmla="*/ 1407424 h 1407424"/>
                  <a:gd name="connsiteX10" fmla="*/ 476980 w 1817674"/>
                  <a:gd name="connsiteY10" fmla="*/ 1287241 h 1407424"/>
                  <a:gd name="connsiteX11" fmla="*/ 397794 w 1817674"/>
                  <a:gd name="connsiteY11" fmla="*/ 1227717 h 1407424"/>
                  <a:gd name="connsiteX12" fmla="*/ 242981 w 1817674"/>
                  <a:gd name="connsiteY12" fmla="*/ 1227717 h 1407424"/>
                  <a:gd name="connsiteX13" fmla="*/ 0 w 1817674"/>
                  <a:gd name="connsiteY13" fmla="*/ 984736 h 1407424"/>
                  <a:gd name="connsiteX14" fmla="*/ 0 w 1817674"/>
                  <a:gd name="connsiteY14" fmla="*/ 422688 h 1407424"/>
                  <a:gd name="connsiteX15" fmla="*/ 242981 w 1817674"/>
                  <a:gd name="connsiteY15" fmla="*/ 179707 h 1407424"/>
                  <a:gd name="connsiteX16" fmla="*/ 397794 w 1817674"/>
                  <a:gd name="connsiteY16" fmla="*/ 179707 h 1407424"/>
                  <a:gd name="connsiteX17" fmla="*/ 476980 w 1817674"/>
                  <a:gd name="connsiteY17" fmla="*/ 120183 h 1407424"/>
                  <a:gd name="connsiteX18" fmla="*/ 908837 w 1817674"/>
                  <a:gd name="connsiteY18" fmla="*/ 0 h 14074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817674" h="1407424">
                    <a:moveTo>
                      <a:pt x="908837" y="0"/>
                    </a:moveTo>
                    <a:cubicBezTo>
                      <a:pt x="1068807" y="0"/>
                      <a:pt x="1217419" y="44305"/>
                      <a:pt x="1340695" y="120183"/>
                    </a:cubicBezTo>
                    <a:lnTo>
                      <a:pt x="1419881" y="179707"/>
                    </a:lnTo>
                    <a:lnTo>
                      <a:pt x="1574693" y="179707"/>
                    </a:lnTo>
                    <a:cubicBezTo>
                      <a:pt x="1708888" y="179707"/>
                      <a:pt x="1817674" y="288493"/>
                      <a:pt x="1817674" y="422688"/>
                    </a:cubicBezTo>
                    <a:lnTo>
                      <a:pt x="1817674" y="984736"/>
                    </a:lnTo>
                    <a:cubicBezTo>
                      <a:pt x="1817674" y="1118931"/>
                      <a:pt x="1708888" y="1227717"/>
                      <a:pt x="1574693" y="1227717"/>
                    </a:cubicBezTo>
                    <a:lnTo>
                      <a:pt x="1419881" y="1227717"/>
                    </a:lnTo>
                    <a:lnTo>
                      <a:pt x="1340695" y="1287241"/>
                    </a:lnTo>
                    <a:cubicBezTo>
                      <a:pt x="1217419" y="1363119"/>
                      <a:pt x="1068807" y="1407424"/>
                      <a:pt x="908837" y="1407424"/>
                    </a:cubicBezTo>
                    <a:cubicBezTo>
                      <a:pt x="748868" y="1407424"/>
                      <a:pt x="600256" y="1363119"/>
                      <a:pt x="476980" y="1287241"/>
                    </a:cubicBezTo>
                    <a:lnTo>
                      <a:pt x="397794" y="1227717"/>
                    </a:lnTo>
                    <a:lnTo>
                      <a:pt x="242981" y="1227717"/>
                    </a:lnTo>
                    <a:cubicBezTo>
                      <a:pt x="108786" y="1227717"/>
                      <a:pt x="0" y="1118931"/>
                      <a:pt x="0" y="984736"/>
                    </a:cubicBezTo>
                    <a:lnTo>
                      <a:pt x="0" y="422688"/>
                    </a:lnTo>
                    <a:cubicBezTo>
                      <a:pt x="0" y="288493"/>
                      <a:pt x="108786" y="179707"/>
                      <a:pt x="242981" y="179707"/>
                    </a:cubicBezTo>
                    <a:lnTo>
                      <a:pt x="397794" y="179707"/>
                    </a:lnTo>
                    <a:lnTo>
                      <a:pt x="476980" y="120183"/>
                    </a:lnTo>
                    <a:cubicBezTo>
                      <a:pt x="600256" y="44305"/>
                      <a:pt x="748868" y="0"/>
                      <a:pt x="908837" y="0"/>
                    </a:cubicBezTo>
                    <a:close/>
                  </a:path>
                </a:pathLst>
              </a:custGeom>
              <a:solidFill>
                <a:srgbClr val="AF6B1A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soft" dir="t"/>
              </a:scene3d>
              <a:sp3d prstMaterial="matte">
                <a:bevelT w="127000" h="38100" prst="softRound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72000" rIns="0" bIns="0" rtlCol="1" anchor="ctr"/>
              <a:lstStyle/>
              <a:p>
                <a:pPr algn="ctr"/>
                <a:endParaRPr lang="ar-JO" sz="2000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1" name="Freeform 10">
                <a:hlinkClick r:id="rId2" action="ppaction://hlinksldjump"/>
              </p:cNvPr>
              <p:cNvSpPr/>
              <p:nvPr/>
            </p:nvSpPr>
            <p:spPr>
              <a:xfrm>
                <a:off x="5236369" y="5251507"/>
                <a:ext cx="1719262" cy="1268534"/>
              </a:xfrm>
              <a:custGeom>
                <a:avLst/>
                <a:gdLst>
                  <a:gd name="connsiteX0" fmla="*/ 908837 w 1817674"/>
                  <a:gd name="connsiteY0" fmla="*/ 0 h 1407424"/>
                  <a:gd name="connsiteX1" fmla="*/ 1340695 w 1817674"/>
                  <a:gd name="connsiteY1" fmla="*/ 120183 h 1407424"/>
                  <a:gd name="connsiteX2" fmla="*/ 1419881 w 1817674"/>
                  <a:gd name="connsiteY2" fmla="*/ 179707 h 1407424"/>
                  <a:gd name="connsiteX3" fmla="*/ 1574693 w 1817674"/>
                  <a:gd name="connsiteY3" fmla="*/ 179707 h 1407424"/>
                  <a:gd name="connsiteX4" fmla="*/ 1817674 w 1817674"/>
                  <a:gd name="connsiteY4" fmla="*/ 422688 h 1407424"/>
                  <a:gd name="connsiteX5" fmla="*/ 1817674 w 1817674"/>
                  <a:gd name="connsiteY5" fmla="*/ 984736 h 1407424"/>
                  <a:gd name="connsiteX6" fmla="*/ 1574693 w 1817674"/>
                  <a:gd name="connsiteY6" fmla="*/ 1227717 h 1407424"/>
                  <a:gd name="connsiteX7" fmla="*/ 1419881 w 1817674"/>
                  <a:gd name="connsiteY7" fmla="*/ 1227717 h 1407424"/>
                  <a:gd name="connsiteX8" fmla="*/ 1340695 w 1817674"/>
                  <a:gd name="connsiteY8" fmla="*/ 1287241 h 1407424"/>
                  <a:gd name="connsiteX9" fmla="*/ 908837 w 1817674"/>
                  <a:gd name="connsiteY9" fmla="*/ 1407424 h 1407424"/>
                  <a:gd name="connsiteX10" fmla="*/ 476980 w 1817674"/>
                  <a:gd name="connsiteY10" fmla="*/ 1287241 h 1407424"/>
                  <a:gd name="connsiteX11" fmla="*/ 397794 w 1817674"/>
                  <a:gd name="connsiteY11" fmla="*/ 1227717 h 1407424"/>
                  <a:gd name="connsiteX12" fmla="*/ 242981 w 1817674"/>
                  <a:gd name="connsiteY12" fmla="*/ 1227717 h 1407424"/>
                  <a:gd name="connsiteX13" fmla="*/ 0 w 1817674"/>
                  <a:gd name="connsiteY13" fmla="*/ 984736 h 1407424"/>
                  <a:gd name="connsiteX14" fmla="*/ 0 w 1817674"/>
                  <a:gd name="connsiteY14" fmla="*/ 422688 h 1407424"/>
                  <a:gd name="connsiteX15" fmla="*/ 242981 w 1817674"/>
                  <a:gd name="connsiteY15" fmla="*/ 179707 h 1407424"/>
                  <a:gd name="connsiteX16" fmla="*/ 397794 w 1817674"/>
                  <a:gd name="connsiteY16" fmla="*/ 179707 h 1407424"/>
                  <a:gd name="connsiteX17" fmla="*/ 476980 w 1817674"/>
                  <a:gd name="connsiteY17" fmla="*/ 120183 h 1407424"/>
                  <a:gd name="connsiteX18" fmla="*/ 908837 w 1817674"/>
                  <a:gd name="connsiteY18" fmla="*/ 0 h 14074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817674" h="1407424">
                    <a:moveTo>
                      <a:pt x="908837" y="0"/>
                    </a:moveTo>
                    <a:cubicBezTo>
                      <a:pt x="1068807" y="0"/>
                      <a:pt x="1217419" y="44305"/>
                      <a:pt x="1340695" y="120183"/>
                    </a:cubicBezTo>
                    <a:lnTo>
                      <a:pt x="1419881" y="179707"/>
                    </a:lnTo>
                    <a:lnTo>
                      <a:pt x="1574693" y="179707"/>
                    </a:lnTo>
                    <a:cubicBezTo>
                      <a:pt x="1708888" y="179707"/>
                      <a:pt x="1817674" y="288493"/>
                      <a:pt x="1817674" y="422688"/>
                    </a:cubicBezTo>
                    <a:lnTo>
                      <a:pt x="1817674" y="984736"/>
                    </a:lnTo>
                    <a:cubicBezTo>
                      <a:pt x="1817674" y="1118931"/>
                      <a:pt x="1708888" y="1227717"/>
                      <a:pt x="1574693" y="1227717"/>
                    </a:cubicBezTo>
                    <a:lnTo>
                      <a:pt x="1419881" y="1227717"/>
                    </a:lnTo>
                    <a:lnTo>
                      <a:pt x="1340695" y="1287241"/>
                    </a:lnTo>
                    <a:cubicBezTo>
                      <a:pt x="1217419" y="1363119"/>
                      <a:pt x="1068807" y="1407424"/>
                      <a:pt x="908837" y="1407424"/>
                    </a:cubicBezTo>
                    <a:cubicBezTo>
                      <a:pt x="748868" y="1407424"/>
                      <a:pt x="600256" y="1363119"/>
                      <a:pt x="476980" y="1287241"/>
                    </a:cubicBezTo>
                    <a:lnTo>
                      <a:pt x="397794" y="1227717"/>
                    </a:lnTo>
                    <a:lnTo>
                      <a:pt x="242981" y="1227717"/>
                    </a:lnTo>
                    <a:cubicBezTo>
                      <a:pt x="108786" y="1227717"/>
                      <a:pt x="0" y="1118931"/>
                      <a:pt x="0" y="984736"/>
                    </a:cubicBezTo>
                    <a:lnTo>
                      <a:pt x="0" y="422688"/>
                    </a:lnTo>
                    <a:cubicBezTo>
                      <a:pt x="0" y="288493"/>
                      <a:pt x="108786" y="179707"/>
                      <a:pt x="242981" y="179707"/>
                    </a:cubicBezTo>
                    <a:lnTo>
                      <a:pt x="397794" y="179707"/>
                    </a:lnTo>
                    <a:lnTo>
                      <a:pt x="476980" y="120183"/>
                    </a:lnTo>
                    <a:cubicBezTo>
                      <a:pt x="600256" y="44305"/>
                      <a:pt x="748868" y="0"/>
                      <a:pt x="908837" y="0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soft" dir="t"/>
              </a:scene3d>
              <a:sp3d prstMaterial="matte">
                <a:bevelT w="127000" h="38100" prst="softRound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72000" rIns="0" bIns="0" rtlCol="1" anchor="ctr"/>
              <a:lstStyle/>
              <a:p>
                <a:pPr algn="ctr"/>
                <a:endParaRPr lang="ar-JO" sz="2000" b="1" dirty="0">
                  <a:solidFill>
                    <a:schemeClr val="tx1"/>
                  </a:solidFill>
                </a:endParaRPr>
              </a:p>
            </p:txBody>
          </p:sp>
        </p:grpSp>
        <p:pic>
          <p:nvPicPr>
            <p:cNvPr id="9" name="Picture 8">
              <a:hlinkClick r:id="rId2" action="ppaction://hlinksldjump"/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495767" y="1101981"/>
              <a:ext cx="621846" cy="38408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86307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صورة"/>
          <p:cNvSpPr/>
          <p:nvPr/>
        </p:nvSpPr>
        <p:spPr>
          <a:xfrm>
            <a:off x="5359400" y="1380929"/>
            <a:ext cx="1473200" cy="1553212"/>
          </a:xfrm>
          <a:prstGeom prst="rect">
            <a:avLst/>
          </a:prstGeom>
          <a:blipFill dpi="0" rotWithShape="1">
            <a:blip r:embed="rId7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ar-JO" dirty="0"/>
              <a:t>       </a:t>
            </a:r>
          </a:p>
        </p:txBody>
      </p:sp>
      <p:sp>
        <p:nvSpPr>
          <p:cNvPr id="26" name="خطأ1"/>
          <p:cNvSpPr/>
          <p:nvPr/>
        </p:nvSpPr>
        <p:spPr>
          <a:xfrm>
            <a:off x="4602844" y="4320191"/>
            <a:ext cx="2986312" cy="648000"/>
          </a:xfrm>
          <a:custGeom>
            <a:avLst/>
            <a:gdLst>
              <a:gd name="connsiteX0" fmla="*/ 0 w 7155543"/>
              <a:gd name="connsiteY0" fmla="*/ 0 h 816782"/>
              <a:gd name="connsiteX1" fmla="*/ 7155543 w 7155543"/>
              <a:gd name="connsiteY1" fmla="*/ 0 h 816782"/>
              <a:gd name="connsiteX2" fmla="*/ 7155543 w 7155543"/>
              <a:gd name="connsiteY2" fmla="*/ 45105 h 816782"/>
              <a:gd name="connsiteX3" fmla="*/ 6803571 w 7155543"/>
              <a:gd name="connsiteY3" fmla="*/ 408391 h 816782"/>
              <a:gd name="connsiteX4" fmla="*/ 7155543 w 7155543"/>
              <a:gd name="connsiteY4" fmla="*/ 771677 h 816782"/>
              <a:gd name="connsiteX5" fmla="*/ 7155543 w 7155543"/>
              <a:gd name="connsiteY5" fmla="*/ 816782 h 816782"/>
              <a:gd name="connsiteX6" fmla="*/ 0 w 7155543"/>
              <a:gd name="connsiteY6" fmla="*/ 816782 h 816782"/>
              <a:gd name="connsiteX7" fmla="*/ 0 w 7155543"/>
              <a:gd name="connsiteY7" fmla="*/ 771676 h 816782"/>
              <a:gd name="connsiteX8" fmla="*/ 351971 w 7155543"/>
              <a:gd name="connsiteY8" fmla="*/ 408391 h 816782"/>
              <a:gd name="connsiteX9" fmla="*/ 0 w 7155543"/>
              <a:gd name="connsiteY9" fmla="*/ 45106 h 816782"/>
              <a:gd name="connsiteX10" fmla="*/ 0 w 7155543"/>
              <a:gd name="connsiteY10" fmla="*/ 0 h 816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155543" h="816782">
                <a:moveTo>
                  <a:pt x="0" y="0"/>
                </a:moveTo>
                <a:lnTo>
                  <a:pt x="7155543" y="0"/>
                </a:lnTo>
                <a:lnTo>
                  <a:pt x="7155543" y="45105"/>
                </a:lnTo>
                <a:lnTo>
                  <a:pt x="6803571" y="408391"/>
                </a:lnTo>
                <a:lnTo>
                  <a:pt x="7155543" y="771677"/>
                </a:lnTo>
                <a:lnTo>
                  <a:pt x="7155543" y="816782"/>
                </a:lnTo>
                <a:lnTo>
                  <a:pt x="0" y="816782"/>
                </a:lnTo>
                <a:lnTo>
                  <a:pt x="0" y="771676"/>
                </a:lnTo>
                <a:lnTo>
                  <a:pt x="351971" y="408391"/>
                </a:lnTo>
                <a:lnTo>
                  <a:pt x="0" y="45106"/>
                </a:lnTo>
                <a:lnTo>
                  <a:pt x="0" y="0"/>
                </a:lnTo>
                <a:close/>
              </a:path>
            </a:pathLst>
          </a:custGeom>
          <a:solidFill>
            <a:srgbClr val="E9624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soft" dir="t"/>
          </a:scene3d>
          <a:sp3d prstMaterial="matte">
            <a:bevelT w="190500" h="381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ar-JO" sz="3200" b="1" dirty="0">
                <a:solidFill>
                  <a:schemeClr val="tx1"/>
                </a:solidFill>
              </a:rPr>
              <a:t>ليمون</a:t>
            </a:r>
          </a:p>
        </p:txBody>
      </p:sp>
      <p:sp>
        <p:nvSpPr>
          <p:cNvPr id="27" name="صحيح"/>
          <p:cNvSpPr/>
          <p:nvPr/>
        </p:nvSpPr>
        <p:spPr>
          <a:xfrm>
            <a:off x="4602844" y="5053859"/>
            <a:ext cx="2986312" cy="648000"/>
          </a:xfrm>
          <a:custGeom>
            <a:avLst/>
            <a:gdLst>
              <a:gd name="connsiteX0" fmla="*/ 0 w 7155543"/>
              <a:gd name="connsiteY0" fmla="*/ 0 h 816782"/>
              <a:gd name="connsiteX1" fmla="*/ 7155543 w 7155543"/>
              <a:gd name="connsiteY1" fmla="*/ 0 h 816782"/>
              <a:gd name="connsiteX2" fmla="*/ 7155543 w 7155543"/>
              <a:gd name="connsiteY2" fmla="*/ 45105 h 816782"/>
              <a:gd name="connsiteX3" fmla="*/ 6803571 w 7155543"/>
              <a:gd name="connsiteY3" fmla="*/ 408391 h 816782"/>
              <a:gd name="connsiteX4" fmla="*/ 7155543 w 7155543"/>
              <a:gd name="connsiteY4" fmla="*/ 771677 h 816782"/>
              <a:gd name="connsiteX5" fmla="*/ 7155543 w 7155543"/>
              <a:gd name="connsiteY5" fmla="*/ 816782 h 816782"/>
              <a:gd name="connsiteX6" fmla="*/ 0 w 7155543"/>
              <a:gd name="connsiteY6" fmla="*/ 816782 h 816782"/>
              <a:gd name="connsiteX7" fmla="*/ 0 w 7155543"/>
              <a:gd name="connsiteY7" fmla="*/ 771676 h 816782"/>
              <a:gd name="connsiteX8" fmla="*/ 351971 w 7155543"/>
              <a:gd name="connsiteY8" fmla="*/ 408391 h 816782"/>
              <a:gd name="connsiteX9" fmla="*/ 0 w 7155543"/>
              <a:gd name="connsiteY9" fmla="*/ 45106 h 816782"/>
              <a:gd name="connsiteX10" fmla="*/ 0 w 7155543"/>
              <a:gd name="connsiteY10" fmla="*/ 0 h 816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155543" h="816782">
                <a:moveTo>
                  <a:pt x="0" y="0"/>
                </a:moveTo>
                <a:lnTo>
                  <a:pt x="7155543" y="0"/>
                </a:lnTo>
                <a:lnTo>
                  <a:pt x="7155543" y="45105"/>
                </a:lnTo>
                <a:lnTo>
                  <a:pt x="6803571" y="408391"/>
                </a:lnTo>
                <a:lnTo>
                  <a:pt x="7155543" y="771677"/>
                </a:lnTo>
                <a:lnTo>
                  <a:pt x="7155543" y="816782"/>
                </a:lnTo>
                <a:lnTo>
                  <a:pt x="0" y="816782"/>
                </a:lnTo>
                <a:lnTo>
                  <a:pt x="0" y="771676"/>
                </a:lnTo>
                <a:lnTo>
                  <a:pt x="351971" y="408391"/>
                </a:lnTo>
                <a:lnTo>
                  <a:pt x="0" y="45106"/>
                </a:lnTo>
                <a:lnTo>
                  <a:pt x="0" y="0"/>
                </a:lnTo>
                <a:close/>
              </a:path>
            </a:pathLst>
          </a:custGeom>
          <a:solidFill>
            <a:srgbClr val="8789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soft" dir="t"/>
          </a:scene3d>
          <a:sp3d prstMaterial="matte">
            <a:bevelT w="190500" h="381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ar-JO" sz="3200" b="1" dirty="0">
                <a:solidFill>
                  <a:schemeClr val="tx1"/>
                </a:solidFill>
              </a:rPr>
              <a:t>برتقال</a:t>
            </a:r>
          </a:p>
        </p:txBody>
      </p:sp>
      <p:sp>
        <p:nvSpPr>
          <p:cNvPr id="28" name="خطأ2"/>
          <p:cNvSpPr/>
          <p:nvPr/>
        </p:nvSpPr>
        <p:spPr>
          <a:xfrm>
            <a:off x="4602844" y="3586523"/>
            <a:ext cx="2986312" cy="648000"/>
          </a:xfrm>
          <a:custGeom>
            <a:avLst/>
            <a:gdLst>
              <a:gd name="connsiteX0" fmla="*/ 0 w 7155543"/>
              <a:gd name="connsiteY0" fmla="*/ 0 h 816782"/>
              <a:gd name="connsiteX1" fmla="*/ 7155543 w 7155543"/>
              <a:gd name="connsiteY1" fmla="*/ 0 h 816782"/>
              <a:gd name="connsiteX2" fmla="*/ 7155543 w 7155543"/>
              <a:gd name="connsiteY2" fmla="*/ 45105 h 816782"/>
              <a:gd name="connsiteX3" fmla="*/ 6803571 w 7155543"/>
              <a:gd name="connsiteY3" fmla="*/ 408391 h 816782"/>
              <a:gd name="connsiteX4" fmla="*/ 7155543 w 7155543"/>
              <a:gd name="connsiteY4" fmla="*/ 771677 h 816782"/>
              <a:gd name="connsiteX5" fmla="*/ 7155543 w 7155543"/>
              <a:gd name="connsiteY5" fmla="*/ 816782 h 816782"/>
              <a:gd name="connsiteX6" fmla="*/ 0 w 7155543"/>
              <a:gd name="connsiteY6" fmla="*/ 816782 h 816782"/>
              <a:gd name="connsiteX7" fmla="*/ 0 w 7155543"/>
              <a:gd name="connsiteY7" fmla="*/ 771676 h 816782"/>
              <a:gd name="connsiteX8" fmla="*/ 351971 w 7155543"/>
              <a:gd name="connsiteY8" fmla="*/ 408391 h 816782"/>
              <a:gd name="connsiteX9" fmla="*/ 0 w 7155543"/>
              <a:gd name="connsiteY9" fmla="*/ 45106 h 816782"/>
              <a:gd name="connsiteX10" fmla="*/ 0 w 7155543"/>
              <a:gd name="connsiteY10" fmla="*/ 0 h 816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155543" h="816782">
                <a:moveTo>
                  <a:pt x="0" y="0"/>
                </a:moveTo>
                <a:lnTo>
                  <a:pt x="7155543" y="0"/>
                </a:lnTo>
                <a:lnTo>
                  <a:pt x="7155543" y="45105"/>
                </a:lnTo>
                <a:lnTo>
                  <a:pt x="6803571" y="408391"/>
                </a:lnTo>
                <a:lnTo>
                  <a:pt x="7155543" y="771677"/>
                </a:lnTo>
                <a:lnTo>
                  <a:pt x="7155543" y="816782"/>
                </a:lnTo>
                <a:lnTo>
                  <a:pt x="0" y="816782"/>
                </a:lnTo>
                <a:lnTo>
                  <a:pt x="0" y="771676"/>
                </a:lnTo>
                <a:lnTo>
                  <a:pt x="351971" y="408391"/>
                </a:lnTo>
                <a:lnTo>
                  <a:pt x="0" y="45106"/>
                </a:lnTo>
                <a:lnTo>
                  <a:pt x="0" y="0"/>
                </a:lnTo>
                <a:close/>
              </a:path>
            </a:pathLst>
          </a:custGeom>
          <a:solidFill>
            <a:srgbClr val="F1B50A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soft" dir="t"/>
          </a:scene3d>
          <a:sp3d prstMaterial="matte">
            <a:bevelT w="190500" h="381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ar-JO" sz="3200" b="1" dirty="0">
                <a:solidFill>
                  <a:schemeClr val="tx1"/>
                </a:solidFill>
              </a:rPr>
              <a:t>بصل</a:t>
            </a:r>
          </a:p>
        </p:txBody>
      </p:sp>
      <p:pic>
        <p:nvPicPr>
          <p:cNvPr id="29" name="نغمة صحيح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537709" y="-898525"/>
            <a:ext cx="609600" cy="609600"/>
          </a:xfrm>
          <a:prstGeom prst="rect">
            <a:avLst/>
          </a:prstGeom>
        </p:spPr>
      </p:pic>
      <p:grpSp>
        <p:nvGrpSpPr>
          <p:cNvPr id="47" name="Group 46"/>
          <p:cNvGrpSpPr/>
          <p:nvPr/>
        </p:nvGrpSpPr>
        <p:grpSpPr>
          <a:xfrm>
            <a:off x="10445091" y="983079"/>
            <a:ext cx="723198" cy="559972"/>
            <a:chOff x="10445091" y="983079"/>
            <a:chExt cx="723198" cy="559972"/>
          </a:xfrm>
        </p:grpSpPr>
        <p:grpSp>
          <p:nvGrpSpPr>
            <p:cNvPr id="41" name="Group 40"/>
            <p:cNvGrpSpPr/>
            <p:nvPr/>
          </p:nvGrpSpPr>
          <p:grpSpPr>
            <a:xfrm>
              <a:off x="10445091" y="983079"/>
              <a:ext cx="723198" cy="559972"/>
              <a:chOff x="5187163" y="5182062"/>
              <a:chExt cx="1817674" cy="1407424"/>
            </a:xfrm>
          </p:grpSpPr>
          <p:sp>
            <p:nvSpPr>
              <p:cNvPr id="43" name="Freeform 42">
                <a:hlinkClick r:id="rId9" action="ppaction://hlinksldjump"/>
              </p:cNvPr>
              <p:cNvSpPr/>
              <p:nvPr/>
            </p:nvSpPr>
            <p:spPr>
              <a:xfrm>
                <a:off x="5187163" y="5182062"/>
                <a:ext cx="1817674" cy="1407424"/>
              </a:xfrm>
              <a:custGeom>
                <a:avLst/>
                <a:gdLst>
                  <a:gd name="connsiteX0" fmla="*/ 908837 w 1817674"/>
                  <a:gd name="connsiteY0" fmla="*/ 0 h 1407424"/>
                  <a:gd name="connsiteX1" fmla="*/ 1340695 w 1817674"/>
                  <a:gd name="connsiteY1" fmla="*/ 120183 h 1407424"/>
                  <a:gd name="connsiteX2" fmla="*/ 1419881 w 1817674"/>
                  <a:gd name="connsiteY2" fmla="*/ 179707 h 1407424"/>
                  <a:gd name="connsiteX3" fmla="*/ 1574693 w 1817674"/>
                  <a:gd name="connsiteY3" fmla="*/ 179707 h 1407424"/>
                  <a:gd name="connsiteX4" fmla="*/ 1817674 w 1817674"/>
                  <a:gd name="connsiteY4" fmla="*/ 422688 h 1407424"/>
                  <a:gd name="connsiteX5" fmla="*/ 1817674 w 1817674"/>
                  <a:gd name="connsiteY5" fmla="*/ 984736 h 1407424"/>
                  <a:gd name="connsiteX6" fmla="*/ 1574693 w 1817674"/>
                  <a:gd name="connsiteY6" fmla="*/ 1227717 h 1407424"/>
                  <a:gd name="connsiteX7" fmla="*/ 1419881 w 1817674"/>
                  <a:gd name="connsiteY7" fmla="*/ 1227717 h 1407424"/>
                  <a:gd name="connsiteX8" fmla="*/ 1340695 w 1817674"/>
                  <a:gd name="connsiteY8" fmla="*/ 1287241 h 1407424"/>
                  <a:gd name="connsiteX9" fmla="*/ 908837 w 1817674"/>
                  <a:gd name="connsiteY9" fmla="*/ 1407424 h 1407424"/>
                  <a:gd name="connsiteX10" fmla="*/ 476980 w 1817674"/>
                  <a:gd name="connsiteY10" fmla="*/ 1287241 h 1407424"/>
                  <a:gd name="connsiteX11" fmla="*/ 397794 w 1817674"/>
                  <a:gd name="connsiteY11" fmla="*/ 1227717 h 1407424"/>
                  <a:gd name="connsiteX12" fmla="*/ 242981 w 1817674"/>
                  <a:gd name="connsiteY12" fmla="*/ 1227717 h 1407424"/>
                  <a:gd name="connsiteX13" fmla="*/ 0 w 1817674"/>
                  <a:gd name="connsiteY13" fmla="*/ 984736 h 1407424"/>
                  <a:gd name="connsiteX14" fmla="*/ 0 w 1817674"/>
                  <a:gd name="connsiteY14" fmla="*/ 422688 h 1407424"/>
                  <a:gd name="connsiteX15" fmla="*/ 242981 w 1817674"/>
                  <a:gd name="connsiteY15" fmla="*/ 179707 h 1407424"/>
                  <a:gd name="connsiteX16" fmla="*/ 397794 w 1817674"/>
                  <a:gd name="connsiteY16" fmla="*/ 179707 h 1407424"/>
                  <a:gd name="connsiteX17" fmla="*/ 476980 w 1817674"/>
                  <a:gd name="connsiteY17" fmla="*/ 120183 h 1407424"/>
                  <a:gd name="connsiteX18" fmla="*/ 908837 w 1817674"/>
                  <a:gd name="connsiteY18" fmla="*/ 0 h 14074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817674" h="1407424">
                    <a:moveTo>
                      <a:pt x="908837" y="0"/>
                    </a:moveTo>
                    <a:cubicBezTo>
                      <a:pt x="1068807" y="0"/>
                      <a:pt x="1217419" y="44305"/>
                      <a:pt x="1340695" y="120183"/>
                    </a:cubicBezTo>
                    <a:lnTo>
                      <a:pt x="1419881" y="179707"/>
                    </a:lnTo>
                    <a:lnTo>
                      <a:pt x="1574693" y="179707"/>
                    </a:lnTo>
                    <a:cubicBezTo>
                      <a:pt x="1708888" y="179707"/>
                      <a:pt x="1817674" y="288493"/>
                      <a:pt x="1817674" y="422688"/>
                    </a:cubicBezTo>
                    <a:lnTo>
                      <a:pt x="1817674" y="984736"/>
                    </a:lnTo>
                    <a:cubicBezTo>
                      <a:pt x="1817674" y="1118931"/>
                      <a:pt x="1708888" y="1227717"/>
                      <a:pt x="1574693" y="1227717"/>
                    </a:cubicBezTo>
                    <a:lnTo>
                      <a:pt x="1419881" y="1227717"/>
                    </a:lnTo>
                    <a:lnTo>
                      <a:pt x="1340695" y="1287241"/>
                    </a:lnTo>
                    <a:cubicBezTo>
                      <a:pt x="1217419" y="1363119"/>
                      <a:pt x="1068807" y="1407424"/>
                      <a:pt x="908837" y="1407424"/>
                    </a:cubicBezTo>
                    <a:cubicBezTo>
                      <a:pt x="748868" y="1407424"/>
                      <a:pt x="600256" y="1363119"/>
                      <a:pt x="476980" y="1287241"/>
                    </a:cubicBezTo>
                    <a:lnTo>
                      <a:pt x="397794" y="1227717"/>
                    </a:lnTo>
                    <a:lnTo>
                      <a:pt x="242981" y="1227717"/>
                    </a:lnTo>
                    <a:cubicBezTo>
                      <a:pt x="108786" y="1227717"/>
                      <a:pt x="0" y="1118931"/>
                      <a:pt x="0" y="984736"/>
                    </a:cubicBezTo>
                    <a:lnTo>
                      <a:pt x="0" y="422688"/>
                    </a:lnTo>
                    <a:cubicBezTo>
                      <a:pt x="0" y="288493"/>
                      <a:pt x="108786" y="179707"/>
                      <a:pt x="242981" y="179707"/>
                    </a:cubicBezTo>
                    <a:lnTo>
                      <a:pt x="397794" y="179707"/>
                    </a:lnTo>
                    <a:lnTo>
                      <a:pt x="476980" y="120183"/>
                    </a:lnTo>
                    <a:cubicBezTo>
                      <a:pt x="600256" y="44305"/>
                      <a:pt x="748868" y="0"/>
                      <a:pt x="908837" y="0"/>
                    </a:cubicBezTo>
                    <a:close/>
                  </a:path>
                </a:pathLst>
              </a:custGeom>
              <a:solidFill>
                <a:srgbClr val="AF6B1A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soft" dir="t"/>
              </a:scene3d>
              <a:sp3d prstMaterial="matte">
                <a:bevelT w="127000" h="38100" prst="softRound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72000" rIns="0" bIns="0" rtlCol="1" anchor="ctr"/>
              <a:lstStyle/>
              <a:p>
                <a:pPr algn="ctr"/>
                <a:endParaRPr lang="ar-JO" sz="2000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4" name="Freeform 43">
                <a:hlinkClick r:id="rId9" action="ppaction://hlinksldjump"/>
              </p:cNvPr>
              <p:cNvSpPr/>
              <p:nvPr/>
            </p:nvSpPr>
            <p:spPr>
              <a:xfrm>
                <a:off x="5236369" y="5251507"/>
                <a:ext cx="1719262" cy="1268534"/>
              </a:xfrm>
              <a:custGeom>
                <a:avLst/>
                <a:gdLst>
                  <a:gd name="connsiteX0" fmla="*/ 908837 w 1817674"/>
                  <a:gd name="connsiteY0" fmla="*/ 0 h 1407424"/>
                  <a:gd name="connsiteX1" fmla="*/ 1340695 w 1817674"/>
                  <a:gd name="connsiteY1" fmla="*/ 120183 h 1407424"/>
                  <a:gd name="connsiteX2" fmla="*/ 1419881 w 1817674"/>
                  <a:gd name="connsiteY2" fmla="*/ 179707 h 1407424"/>
                  <a:gd name="connsiteX3" fmla="*/ 1574693 w 1817674"/>
                  <a:gd name="connsiteY3" fmla="*/ 179707 h 1407424"/>
                  <a:gd name="connsiteX4" fmla="*/ 1817674 w 1817674"/>
                  <a:gd name="connsiteY4" fmla="*/ 422688 h 1407424"/>
                  <a:gd name="connsiteX5" fmla="*/ 1817674 w 1817674"/>
                  <a:gd name="connsiteY5" fmla="*/ 984736 h 1407424"/>
                  <a:gd name="connsiteX6" fmla="*/ 1574693 w 1817674"/>
                  <a:gd name="connsiteY6" fmla="*/ 1227717 h 1407424"/>
                  <a:gd name="connsiteX7" fmla="*/ 1419881 w 1817674"/>
                  <a:gd name="connsiteY7" fmla="*/ 1227717 h 1407424"/>
                  <a:gd name="connsiteX8" fmla="*/ 1340695 w 1817674"/>
                  <a:gd name="connsiteY8" fmla="*/ 1287241 h 1407424"/>
                  <a:gd name="connsiteX9" fmla="*/ 908837 w 1817674"/>
                  <a:gd name="connsiteY9" fmla="*/ 1407424 h 1407424"/>
                  <a:gd name="connsiteX10" fmla="*/ 476980 w 1817674"/>
                  <a:gd name="connsiteY10" fmla="*/ 1287241 h 1407424"/>
                  <a:gd name="connsiteX11" fmla="*/ 397794 w 1817674"/>
                  <a:gd name="connsiteY11" fmla="*/ 1227717 h 1407424"/>
                  <a:gd name="connsiteX12" fmla="*/ 242981 w 1817674"/>
                  <a:gd name="connsiteY12" fmla="*/ 1227717 h 1407424"/>
                  <a:gd name="connsiteX13" fmla="*/ 0 w 1817674"/>
                  <a:gd name="connsiteY13" fmla="*/ 984736 h 1407424"/>
                  <a:gd name="connsiteX14" fmla="*/ 0 w 1817674"/>
                  <a:gd name="connsiteY14" fmla="*/ 422688 h 1407424"/>
                  <a:gd name="connsiteX15" fmla="*/ 242981 w 1817674"/>
                  <a:gd name="connsiteY15" fmla="*/ 179707 h 1407424"/>
                  <a:gd name="connsiteX16" fmla="*/ 397794 w 1817674"/>
                  <a:gd name="connsiteY16" fmla="*/ 179707 h 1407424"/>
                  <a:gd name="connsiteX17" fmla="*/ 476980 w 1817674"/>
                  <a:gd name="connsiteY17" fmla="*/ 120183 h 1407424"/>
                  <a:gd name="connsiteX18" fmla="*/ 908837 w 1817674"/>
                  <a:gd name="connsiteY18" fmla="*/ 0 h 14074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817674" h="1407424">
                    <a:moveTo>
                      <a:pt x="908837" y="0"/>
                    </a:moveTo>
                    <a:cubicBezTo>
                      <a:pt x="1068807" y="0"/>
                      <a:pt x="1217419" y="44305"/>
                      <a:pt x="1340695" y="120183"/>
                    </a:cubicBezTo>
                    <a:lnTo>
                      <a:pt x="1419881" y="179707"/>
                    </a:lnTo>
                    <a:lnTo>
                      <a:pt x="1574693" y="179707"/>
                    </a:lnTo>
                    <a:cubicBezTo>
                      <a:pt x="1708888" y="179707"/>
                      <a:pt x="1817674" y="288493"/>
                      <a:pt x="1817674" y="422688"/>
                    </a:cubicBezTo>
                    <a:lnTo>
                      <a:pt x="1817674" y="984736"/>
                    </a:lnTo>
                    <a:cubicBezTo>
                      <a:pt x="1817674" y="1118931"/>
                      <a:pt x="1708888" y="1227717"/>
                      <a:pt x="1574693" y="1227717"/>
                    </a:cubicBezTo>
                    <a:lnTo>
                      <a:pt x="1419881" y="1227717"/>
                    </a:lnTo>
                    <a:lnTo>
                      <a:pt x="1340695" y="1287241"/>
                    </a:lnTo>
                    <a:cubicBezTo>
                      <a:pt x="1217419" y="1363119"/>
                      <a:pt x="1068807" y="1407424"/>
                      <a:pt x="908837" y="1407424"/>
                    </a:cubicBezTo>
                    <a:cubicBezTo>
                      <a:pt x="748868" y="1407424"/>
                      <a:pt x="600256" y="1363119"/>
                      <a:pt x="476980" y="1287241"/>
                    </a:cubicBezTo>
                    <a:lnTo>
                      <a:pt x="397794" y="1227717"/>
                    </a:lnTo>
                    <a:lnTo>
                      <a:pt x="242981" y="1227717"/>
                    </a:lnTo>
                    <a:cubicBezTo>
                      <a:pt x="108786" y="1227717"/>
                      <a:pt x="0" y="1118931"/>
                      <a:pt x="0" y="984736"/>
                    </a:cubicBezTo>
                    <a:lnTo>
                      <a:pt x="0" y="422688"/>
                    </a:lnTo>
                    <a:cubicBezTo>
                      <a:pt x="0" y="288493"/>
                      <a:pt x="108786" y="179707"/>
                      <a:pt x="242981" y="179707"/>
                    </a:cubicBezTo>
                    <a:lnTo>
                      <a:pt x="397794" y="179707"/>
                    </a:lnTo>
                    <a:lnTo>
                      <a:pt x="476980" y="120183"/>
                    </a:lnTo>
                    <a:cubicBezTo>
                      <a:pt x="600256" y="44305"/>
                      <a:pt x="748868" y="0"/>
                      <a:pt x="908837" y="0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soft" dir="t"/>
              </a:scene3d>
              <a:sp3d prstMaterial="matte">
                <a:bevelT w="127000" h="38100" prst="softRound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72000" rIns="0" bIns="0" rtlCol="1" anchor="ctr"/>
              <a:lstStyle/>
              <a:p>
                <a:pPr algn="ctr"/>
                <a:endParaRPr lang="ar-JO" sz="2000" b="1" dirty="0">
                  <a:solidFill>
                    <a:schemeClr val="tx1"/>
                  </a:solidFill>
                </a:endParaRPr>
              </a:p>
            </p:txBody>
          </p:sp>
        </p:grpSp>
        <p:pic>
          <p:nvPicPr>
            <p:cNvPr id="46" name="Picture 45">
              <a:hlinkClick r:id="rId9" action="ppaction://hlinksldjump"/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0495767" y="1101981"/>
              <a:ext cx="621846" cy="384081"/>
            </a:xfrm>
            <a:prstGeom prst="rect">
              <a:avLst/>
            </a:prstGeom>
          </p:spPr>
        </p:pic>
      </p:grpSp>
      <p:pic>
        <p:nvPicPr>
          <p:cNvPr id="49" name="وجه عادي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2349" y="5219700"/>
            <a:ext cx="1237298" cy="1199946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51" name="وجه صحيح"/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4167" y="5061173"/>
            <a:ext cx="1553662" cy="1553662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53" name="غيمة صحيح"/>
          <p:cNvSpPr/>
          <p:nvPr/>
        </p:nvSpPr>
        <p:spPr>
          <a:xfrm flipH="1">
            <a:off x="1112519" y="4289995"/>
            <a:ext cx="2125491" cy="1424079"/>
          </a:xfrm>
          <a:prstGeom prst="cloudCallout">
            <a:avLst>
              <a:gd name="adj1" fmla="val -53485"/>
              <a:gd name="adj2" fmla="val 71377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soft" dir="t"/>
          </a:scene3d>
          <a:sp3d prstMaterial="matte"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JO" b="1" dirty="0">
                <a:solidFill>
                  <a:schemeClr val="bg2">
                    <a:lumMod val="25000"/>
                  </a:schemeClr>
                </a:solidFill>
                <a:latin typeface="AlHor" panose="02060603050605020204" pitchFamily="18" charset="-78"/>
              </a:rPr>
              <a:t>أحسنت..</a:t>
            </a:r>
          </a:p>
          <a:p>
            <a:pPr algn="ctr"/>
            <a:r>
              <a:rPr lang="ar-JO" b="1" dirty="0">
                <a:solidFill>
                  <a:schemeClr val="bg2">
                    <a:lumMod val="25000"/>
                  </a:schemeClr>
                </a:solidFill>
                <a:latin typeface="AlHor" panose="02060603050605020204" pitchFamily="18" charset="-78"/>
              </a:rPr>
              <a:t>إجابة صحيحة!</a:t>
            </a:r>
          </a:p>
        </p:txBody>
      </p:sp>
      <p:pic>
        <p:nvPicPr>
          <p:cNvPr id="52" name="وجه خطأ"/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4167" y="5061173"/>
            <a:ext cx="1553662" cy="1553662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54" name="غيمة خطأ"/>
          <p:cNvSpPr/>
          <p:nvPr/>
        </p:nvSpPr>
        <p:spPr>
          <a:xfrm flipH="1">
            <a:off x="1112519" y="4313370"/>
            <a:ext cx="2125491" cy="1424079"/>
          </a:xfrm>
          <a:prstGeom prst="cloudCallout">
            <a:avLst>
              <a:gd name="adj1" fmla="val -53485"/>
              <a:gd name="adj2" fmla="val 71377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soft" dir="t"/>
          </a:scene3d>
          <a:sp3d prstMaterial="matte"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JO" b="1" dirty="0">
                <a:solidFill>
                  <a:schemeClr val="bg2">
                    <a:lumMod val="25000"/>
                  </a:schemeClr>
                </a:solidFill>
                <a:latin typeface="AlHor" panose="02060603050605020204" pitchFamily="18" charset="-78"/>
              </a:rPr>
              <a:t>آسف..</a:t>
            </a:r>
          </a:p>
          <a:p>
            <a:pPr algn="ctr"/>
            <a:r>
              <a:rPr lang="ar-JO" b="1" dirty="0">
                <a:solidFill>
                  <a:schemeClr val="bg2">
                    <a:lumMod val="25000"/>
                  </a:schemeClr>
                </a:solidFill>
                <a:latin typeface="AlHor" panose="02060603050605020204" pitchFamily="18" charset="-78"/>
              </a:rPr>
              <a:t>إجابة خطأ!</a:t>
            </a:r>
          </a:p>
        </p:txBody>
      </p:sp>
      <p:sp>
        <p:nvSpPr>
          <p:cNvPr id="56" name="قناع"/>
          <p:cNvSpPr/>
          <p:nvPr/>
        </p:nvSpPr>
        <p:spPr>
          <a:xfrm>
            <a:off x="4537709" y="3416300"/>
            <a:ext cx="3260091" cy="24257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38" name="Rectangle 37">
            <a:hlinkClick r:id="" action="ppaction://hlinkshowjump?jump=nextslide"/>
          </p:cNvPr>
          <p:cNvSpPr/>
          <p:nvPr/>
        </p:nvSpPr>
        <p:spPr>
          <a:xfrm>
            <a:off x="5329238" y="3990975"/>
            <a:ext cx="1533525" cy="1228725"/>
          </a:xfrm>
          <a:prstGeom prst="rect">
            <a:avLst/>
          </a:prstGeom>
          <a:blipFill dpi="0" rotWithShape="1">
            <a:blip r:embed="rId1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/>
              <a:t>     </a:t>
            </a:r>
            <a:endParaRPr lang="ar-JO" dirty="0"/>
          </a:p>
        </p:txBody>
      </p:sp>
    </p:spTree>
    <p:extLst>
      <p:ext uri="{BB962C8B-B14F-4D97-AF65-F5344CB8AC3E}">
        <p14:creationId xmlns:p14="http://schemas.microsoft.com/office/powerpoint/2010/main" val="2038819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4" name="Button Click Percussive Version 15.wav"/>
          </p:stSnd>
        </p:sndAc>
      </p:transition>
    </mc:Choice>
    <mc:Fallback xmlns="">
      <p:transition spd="slow">
        <p:sndAc>
          <p:stSnd>
            <p:snd r:embed="rId15" name="Button Click Percussive Version 15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decel="74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decel="7400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decel="7400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Answer Fall Version 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00"/>
                            </p:stCondLst>
                            <p:childTnLst>
                              <p:par>
                                <p:cTn id="44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2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Answer Fall Version 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1" presetClass="exit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5064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064"/>
                            </p:stCondLst>
                            <p:childTnLst>
                              <p:par>
                                <p:cTn id="89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91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92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orrect Answer Marimba Version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audio>
              <p:cMediaNode vol="100000">
                <p:cTn id="9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  <p:bldLst>
      <p:bldP spid="4" grpId="0" animBg="1"/>
      <p:bldP spid="26" grpId="0" animBg="1"/>
      <p:bldP spid="26" grpId="1" animBg="1"/>
      <p:bldP spid="26" grpId="2" animBg="1"/>
      <p:bldP spid="27" grpId="0" animBg="1"/>
      <p:bldP spid="27" grpId="1" animBg="1"/>
      <p:bldP spid="28" grpId="0" animBg="1"/>
      <p:bldP spid="28" grpId="1" animBg="1"/>
      <p:bldP spid="28" grpId="2" animBg="1"/>
      <p:bldP spid="53" grpId="0" animBg="1"/>
      <p:bldP spid="54" grpId="0" animBg="1"/>
      <p:bldP spid="54" grpId="1" animBg="1"/>
      <p:bldP spid="54" grpId="2" animBg="1"/>
      <p:bldP spid="54" grpId="3" animBg="1"/>
      <p:bldP spid="56" grpId="0" animBg="1"/>
      <p:bldP spid="56" grpId="1" animBg="1"/>
      <p:bldP spid="56" grpId="2" animBg="1"/>
      <p:bldP spid="56" grpId="3" animBg="1"/>
      <p:bldP spid="56" grpId="4" animBg="1"/>
      <p:bldP spid="38" grpId="0" animBg="1"/>
    </p:bld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0445091" y="983079"/>
            <a:ext cx="723198" cy="559972"/>
            <a:chOff x="10445091" y="983079"/>
            <a:chExt cx="723198" cy="559972"/>
          </a:xfrm>
        </p:grpSpPr>
        <p:grpSp>
          <p:nvGrpSpPr>
            <p:cNvPr id="8" name="Group 7"/>
            <p:cNvGrpSpPr/>
            <p:nvPr/>
          </p:nvGrpSpPr>
          <p:grpSpPr>
            <a:xfrm>
              <a:off x="10445091" y="983079"/>
              <a:ext cx="723198" cy="559972"/>
              <a:chOff x="5187163" y="5182062"/>
              <a:chExt cx="1817674" cy="1407424"/>
            </a:xfrm>
          </p:grpSpPr>
          <p:sp>
            <p:nvSpPr>
              <p:cNvPr id="10" name="Freeform 9">
                <a:hlinkClick r:id="rId2" action="ppaction://hlinksldjump"/>
              </p:cNvPr>
              <p:cNvSpPr/>
              <p:nvPr/>
            </p:nvSpPr>
            <p:spPr>
              <a:xfrm>
                <a:off x="5187163" y="5182062"/>
                <a:ext cx="1817674" cy="1407424"/>
              </a:xfrm>
              <a:custGeom>
                <a:avLst/>
                <a:gdLst>
                  <a:gd name="connsiteX0" fmla="*/ 908837 w 1817674"/>
                  <a:gd name="connsiteY0" fmla="*/ 0 h 1407424"/>
                  <a:gd name="connsiteX1" fmla="*/ 1340695 w 1817674"/>
                  <a:gd name="connsiteY1" fmla="*/ 120183 h 1407424"/>
                  <a:gd name="connsiteX2" fmla="*/ 1419881 w 1817674"/>
                  <a:gd name="connsiteY2" fmla="*/ 179707 h 1407424"/>
                  <a:gd name="connsiteX3" fmla="*/ 1574693 w 1817674"/>
                  <a:gd name="connsiteY3" fmla="*/ 179707 h 1407424"/>
                  <a:gd name="connsiteX4" fmla="*/ 1817674 w 1817674"/>
                  <a:gd name="connsiteY4" fmla="*/ 422688 h 1407424"/>
                  <a:gd name="connsiteX5" fmla="*/ 1817674 w 1817674"/>
                  <a:gd name="connsiteY5" fmla="*/ 984736 h 1407424"/>
                  <a:gd name="connsiteX6" fmla="*/ 1574693 w 1817674"/>
                  <a:gd name="connsiteY6" fmla="*/ 1227717 h 1407424"/>
                  <a:gd name="connsiteX7" fmla="*/ 1419881 w 1817674"/>
                  <a:gd name="connsiteY7" fmla="*/ 1227717 h 1407424"/>
                  <a:gd name="connsiteX8" fmla="*/ 1340695 w 1817674"/>
                  <a:gd name="connsiteY8" fmla="*/ 1287241 h 1407424"/>
                  <a:gd name="connsiteX9" fmla="*/ 908837 w 1817674"/>
                  <a:gd name="connsiteY9" fmla="*/ 1407424 h 1407424"/>
                  <a:gd name="connsiteX10" fmla="*/ 476980 w 1817674"/>
                  <a:gd name="connsiteY10" fmla="*/ 1287241 h 1407424"/>
                  <a:gd name="connsiteX11" fmla="*/ 397794 w 1817674"/>
                  <a:gd name="connsiteY11" fmla="*/ 1227717 h 1407424"/>
                  <a:gd name="connsiteX12" fmla="*/ 242981 w 1817674"/>
                  <a:gd name="connsiteY12" fmla="*/ 1227717 h 1407424"/>
                  <a:gd name="connsiteX13" fmla="*/ 0 w 1817674"/>
                  <a:gd name="connsiteY13" fmla="*/ 984736 h 1407424"/>
                  <a:gd name="connsiteX14" fmla="*/ 0 w 1817674"/>
                  <a:gd name="connsiteY14" fmla="*/ 422688 h 1407424"/>
                  <a:gd name="connsiteX15" fmla="*/ 242981 w 1817674"/>
                  <a:gd name="connsiteY15" fmla="*/ 179707 h 1407424"/>
                  <a:gd name="connsiteX16" fmla="*/ 397794 w 1817674"/>
                  <a:gd name="connsiteY16" fmla="*/ 179707 h 1407424"/>
                  <a:gd name="connsiteX17" fmla="*/ 476980 w 1817674"/>
                  <a:gd name="connsiteY17" fmla="*/ 120183 h 1407424"/>
                  <a:gd name="connsiteX18" fmla="*/ 908837 w 1817674"/>
                  <a:gd name="connsiteY18" fmla="*/ 0 h 14074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817674" h="1407424">
                    <a:moveTo>
                      <a:pt x="908837" y="0"/>
                    </a:moveTo>
                    <a:cubicBezTo>
                      <a:pt x="1068807" y="0"/>
                      <a:pt x="1217419" y="44305"/>
                      <a:pt x="1340695" y="120183"/>
                    </a:cubicBezTo>
                    <a:lnTo>
                      <a:pt x="1419881" y="179707"/>
                    </a:lnTo>
                    <a:lnTo>
                      <a:pt x="1574693" y="179707"/>
                    </a:lnTo>
                    <a:cubicBezTo>
                      <a:pt x="1708888" y="179707"/>
                      <a:pt x="1817674" y="288493"/>
                      <a:pt x="1817674" y="422688"/>
                    </a:cubicBezTo>
                    <a:lnTo>
                      <a:pt x="1817674" y="984736"/>
                    </a:lnTo>
                    <a:cubicBezTo>
                      <a:pt x="1817674" y="1118931"/>
                      <a:pt x="1708888" y="1227717"/>
                      <a:pt x="1574693" y="1227717"/>
                    </a:cubicBezTo>
                    <a:lnTo>
                      <a:pt x="1419881" y="1227717"/>
                    </a:lnTo>
                    <a:lnTo>
                      <a:pt x="1340695" y="1287241"/>
                    </a:lnTo>
                    <a:cubicBezTo>
                      <a:pt x="1217419" y="1363119"/>
                      <a:pt x="1068807" y="1407424"/>
                      <a:pt x="908837" y="1407424"/>
                    </a:cubicBezTo>
                    <a:cubicBezTo>
                      <a:pt x="748868" y="1407424"/>
                      <a:pt x="600256" y="1363119"/>
                      <a:pt x="476980" y="1287241"/>
                    </a:cubicBezTo>
                    <a:lnTo>
                      <a:pt x="397794" y="1227717"/>
                    </a:lnTo>
                    <a:lnTo>
                      <a:pt x="242981" y="1227717"/>
                    </a:lnTo>
                    <a:cubicBezTo>
                      <a:pt x="108786" y="1227717"/>
                      <a:pt x="0" y="1118931"/>
                      <a:pt x="0" y="984736"/>
                    </a:cubicBezTo>
                    <a:lnTo>
                      <a:pt x="0" y="422688"/>
                    </a:lnTo>
                    <a:cubicBezTo>
                      <a:pt x="0" y="288493"/>
                      <a:pt x="108786" y="179707"/>
                      <a:pt x="242981" y="179707"/>
                    </a:cubicBezTo>
                    <a:lnTo>
                      <a:pt x="397794" y="179707"/>
                    </a:lnTo>
                    <a:lnTo>
                      <a:pt x="476980" y="120183"/>
                    </a:lnTo>
                    <a:cubicBezTo>
                      <a:pt x="600256" y="44305"/>
                      <a:pt x="748868" y="0"/>
                      <a:pt x="908837" y="0"/>
                    </a:cubicBezTo>
                    <a:close/>
                  </a:path>
                </a:pathLst>
              </a:custGeom>
              <a:solidFill>
                <a:srgbClr val="AF6B1A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soft" dir="t"/>
              </a:scene3d>
              <a:sp3d prstMaterial="matte">
                <a:bevelT w="127000" h="38100" prst="softRound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72000" rIns="0" bIns="0" rtlCol="1" anchor="ctr"/>
              <a:lstStyle/>
              <a:p>
                <a:pPr algn="ctr"/>
                <a:endParaRPr lang="ar-JO" sz="2000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1" name="Freeform 10">
                <a:hlinkClick r:id="rId2" action="ppaction://hlinksldjump"/>
              </p:cNvPr>
              <p:cNvSpPr/>
              <p:nvPr/>
            </p:nvSpPr>
            <p:spPr>
              <a:xfrm>
                <a:off x="5236369" y="5251507"/>
                <a:ext cx="1719262" cy="1268534"/>
              </a:xfrm>
              <a:custGeom>
                <a:avLst/>
                <a:gdLst>
                  <a:gd name="connsiteX0" fmla="*/ 908837 w 1817674"/>
                  <a:gd name="connsiteY0" fmla="*/ 0 h 1407424"/>
                  <a:gd name="connsiteX1" fmla="*/ 1340695 w 1817674"/>
                  <a:gd name="connsiteY1" fmla="*/ 120183 h 1407424"/>
                  <a:gd name="connsiteX2" fmla="*/ 1419881 w 1817674"/>
                  <a:gd name="connsiteY2" fmla="*/ 179707 h 1407424"/>
                  <a:gd name="connsiteX3" fmla="*/ 1574693 w 1817674"/>
                  <a:gd name="connsiteY3" fmla="*/ 179707 h 1407424"/>
                  <a:gd name="connsiteX4" fmla="*/ 1817674 w 1817674"/>
                  <a:gd name="connsiteY4" fmla="*/ 422688 h 1407424"/>
                  <a:gd name="connsiteX5" fmla="*/ 1817674 w 1817674"/>
                  <a:gd name="connsiteY5" fmla="*/ 984736 h 1407424"/>
                  <a:gd name="connsiteX6" fmla="*/ 1574693 w 1817674"/>
                  <a:gd name="connsiteY6" fmla="*/ 1227717 h 1407424"/>
                  <a:gd name="connsiteX7" fmla="*/ 1419881 w 1817674"/>
                  <a:gd name="connsiteY7" fmla="*/ 1227717 h 1407424"/>
                  <a:gd name="connsiteX8" fmla="*/ 1340695 w 1817674"/>
                  <a:gd name="connsiteY8" fmla="*/ 1287241 h 1407424"/>
                  <a:gd name="connsiteX9" fmla="*/ 908837 w 1817674"/>
                  <a:gd name="connsiteY9" fmla="*/ 1407424 h 1407424"/>
                  <a:gd name="connsiteX10" fmla="*/ 476980 w 1817674"/>
                  <a:gd name="connsiteY10" fmla="*/ 1287241 h 1407424"/>
                  <a:gd name="connsiteX11" fmla="*/ 397794 w 1817674"/>
                  <a:gd name="connsiteY11" fmla="*/ 1227717 h 1407424"/>
                  <a:gd name="connsiteX12" fmla="*/ 242981 w 1817674"/>
                  <a:gd name="connsiteY12" fmla="*/ 1227717 h 1407424"/>
                  <a:gd name="connsiteX13" fmla="*/ 0 w 1817674"/>
                  <a:gd name="connsiteY13" fmla="*/ 984736 h 1407424"/>
                  <a:gd name="connsiteX14" fmla="*/ 0 w 1817674"/>
                  <a:gd name="connsiteY14" fmla="*/ 422688 h 1407424"/>
                  <a:gd name="connsiteX15" fmla="*/ 242981 w 1817674"/>
                  <a:gd name="connsiteY15" fmla="*/ 179707 h 1407424"/>
                  <a:gd name="connsiteX16" fmla="*/ 397794 w 1817674"/>
                  <a:gd name="connsiteY16" fmla="*/ 179707 h 1407424"/>
                  <a:gd name="connsiteX17" fmla="*/ 476980 w 1817674"/>
                  <a:gd name="connsiteY17" fmla="*/ 120183 h 1407424"/>
                  <a:gd name="connsiteX18" fmla="*/ 908837 w 1817674"/>
                  <a:gd name="connsiteY18" fmla="*/ 0 h 14074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817674" h="1407424">
                    <a:moveTo>
                      <a:pt x="908837" y="0"/>
                    </a:moveTo>
                    <a:cubicBezTo>
                      <a:pt x="1068807" y="0"/>
                      <a:pt x="1217419" y="44305"/>
                      <a:pt x="1340695" y="120183"/>
                    </a:cubicBezTo>
                    <a:lnTo>
                      <a:pt x="1419881" y="179707"/>
                    </a:lnTo>
                    <a:lnTo>
                      <a:pt x="1574693" y="179707"/>
                    </a:lnTo>
                    <a:cubicBezTo>
                      <a:pt x="1708888" y="179707"/>
                      <a:pt x="1817674" y="288493"/>
                      <a:pt x="1817674" y="422688"/>
                    </a:cubicBezTo>
                    <a:lnTo>
                      <a:pt x="1817674" y="984736"/>
                    </a:lnTo>
                    <a:cubicBezTo>
                      <a:pt x="1817674" y="1118931"/>
                      <a:pt x="1708888" y="1227717"/>
                      <a:pt x="1574693" y="1227717"/>
                    </a:cubicBezTo>
                    <a:lnTo>
                      <a:pt x="1419881" y="1227717"/>
                    </a:lnTo>
                    <a:lnTo>
                      <a:pt x="1340695" y="1287241"/>
                    </a:lnTo>
                    <a:cubicBezTo>
                      <a:pt x="1217419" y="1363119"/>
                      <a:pt x="1068807" y="1407424"/>
                      <a:pt x="908837" y="1407424"/>
                    </a:cubicBezTo>
                    <a:cubicBezTo>
                      <a:pt x="748868" y="1407424"/>
                      <a:pt x="600256" y="1363119"/>
                      <a:pt x="476980" y="1287241"/>
                    </a:cubicBezTo>
                    <a:lnTo>
                      <a:pt x="397794" y="1227717"/>
                    </a:lnTo>
                    <a:lnTo>
                      <a:pt x="242981" y="1227717"/>
                    </a:lnTo>
                    <a:cubicBezTo>
                      <a:pt x="108786" y="1227717"/>
                      <a:pt x="0" y="1118931"/>
                      <a:pt x="0" y="984736"/>
                    </a:cubicBezTo>
                    <a:lnTo>
                      <a:pt x="0" y="422688"/>
                    </a:lnTo>
                    <a:cubicBezTo>
                      <a:pt x="0" y="288493"/>
                      <a:pt x="108786" y="179707"/>
                      <a:pt x="242981" y="179707"/>
                    </a:cubicBezTo>
                    <a:lnTo>
                      <a:pt x="397794" y="179707"/>
                    </a:lnTo>
                    <a:lnTo>
                      <a:pt x="476980" y="120183"/>
                    </a:lnTo>
                    <a:cubicBezTo>
                      <a:pt x="600256" y="44305"/>
                      <a:pt x="748868" y="0"/>
                      <a:pt x="908837" y="0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soft" dir="t"/>
              </a:scene3d>
              <a:sp3d prstMaterial="matte">
                <a:bevelT w="127000" h="38100" prst="softRound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72000" rIns="0" bIns="0" rtlCol="1" anchor="ctr"/>
              <a:lstStyle/>
              <a:p>
                <a:pPr algn="ctr"/>
                <a:endParaRPr lang="ar-JO" sz="2000" b="1" dirty="0">
                  <a:solidFill>
                    <a:schemeClr val="tx1"/>
                  </a:solidFill>
                </a:endParaRPr>
              </a:p>
            </p:txBody>
          </p:sp>
        </p:grpSp>
        <p:pic>
          <p:nvPicPr>
            <p:cNvPr id="9" name="Picture 8">
              <a:hlinkClick r:id="rId2" action="ppaction://hlinksldjump"/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495767" y="1101981"/>
              <a:ext cx="621846" cy="38408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36075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صورة"/>
          <p:cNvSpPr/>
          <p:nvPr/>
        </p:nvSpPr>
        <p:spPr>
          <a:xfrm>
            <a:off x="4992914" y="1380929"/>
            <a:ext cx="2206172" cy="1405814"/>
          </a:xfrm>
          <a:prstGeom prst="rect">
            <a:avLst/>
          </a:prstGeom>
          <a:blipFill dpi="0" rotWithShape="1">
            <a:blip r:embed="rId7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ar-JO" dirty="0"/>
              <a:t>       </a:t>
            </a:r>
          </a:p>
        </p:txBody>
      </p:sp>
      <p:sp>
        <p:nvSpPr>
          <p:cNvPr id="26" name="خطأ1"/>
          <p:cNvSpPr/>
          <p:nvPr/>
        </p:nvSpPr>
        <p:spPr>
          <a:xfrm>
            <a:off x="4602844" y="4320191"/>
            <a:ext cx="2986312" cy="648000"/>
          </a:xfrm>
          <a:custGeom>
            <a:avLst/>
            <a:gdLst>
              <a:gd name="connsiteX0" fmla="*/ 0 w 7155543"/>
              <a:gd name="connsiteY0" fmla="*/ 0 h 816782"/>
              <a:gd name="connsiteX1" fmla="*/ 7155543 w 7155543"/>
              <a:gd name="connsiteY1" fmla="*/ 0 h 816782"/>
              <a:gd name="connsiteX2" fmla="*/ 7155543 w 7155543"/>
              <a:gd name="connsiteY2" fmla="*/ 45105 h 816782"/>
              <a:gd name="connsiteX3" fmla="*/ 6803571 w 7155543"/>
              <a:gd name="connsiteY3" fmla="*/ 408391 h 816782"/>
              <a:gd name="connsiteX4" fmla="*/ 7155543 w 7155543"/>
              <a:gd name="connsiteY4" fmla="*/ 771677 h 816782"/>
              <a:gd name="connsiteX5" fmla="*/ 7155543 w 7155543"/>
              <a:gd name="connsiteY5" fmla="*/ 816782 h 816782"/>
              <a:gd name="connsiteX6" fmla="*/ 0 w 7155543"/>
              <a:gd name="connsiteY6" fmla="*/ 816782 h 816782"/>
              <a:gd name="connsiteX7" fmla="*/ 0 w 7155543"/>
              <a:gd name="connsiteY7" fmla="*/ 771676 h 816782"/>
              <a:gd name="connsiteX8" fmla="*/ 351971 w 7155543"/>
              <a:gd name="connsiteY8" fmla="*/ 408391 h 816782"/>
              <a:gd name="connsiteX9" fmla="*/ 0 w 7155543"/>
              <a:gd name="connsiteY9" fmla="*/ 45106 h 816782"/>
              <a:gd name="connsiteX10" fmla="*/ 0 w 7155543"/>
              <a:gd name="connsiteY10" fmla="*/ 0 h 816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155543" h="816782">
                <a:moveTo>
                  <a:pt x="0" y="0"/>
                </a:moveTo>
                <a:lnTo>
                  <a:pt x="7155543" y="0"/>
                </a:lnTo>
                <a:lnTo>
                  <a:pt x="7155543" y="45105"/>
                </a:lnTo>
                <a:lnTo>
                  <a:pt x="6803571" y="408391"/>
                </a:lnTo>
                <a:lnTo>
                  <a:pt x="7155543" y="771677"/>
                </a:lnTo>
                <a:lnTo>
                  <a:pt x="7155543" y="816782"/>
                </a:lnTo>
                <a:lnTo>
                  <a:pt x="0" y="816782"/>
                </a:lnTo>
                <a:lnTo>
                  <a:pt x="0" y="771676"/>
                </a:lnTo>
                <a:lnTo>
                  <a:pt x="351971" y="408391"/>
                </a:lnTo>
                <a:lnTo>
                  <a:pt x="0" y="45106"/>
                </a:lnTo>
                <a:lnTo>
                  <a:pt x="0" y="0"/>
                </a:lnTo>
                <a:close/>
              </a:path>
            </a:pathLst>
          </a:custGeom>
          <a:solidFill>
            <a:srgbClr val="E9624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soft" dir="t"/>
          </a:scene3d>
          <a:sp3d prstMaterial="matte">
            <a:bevelT w="190500" h="381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ar-JO" sz="3200" b="1" dirty="0">
                <a:solidFill>
                  <a:schemeClr val="tx1"/>
                </a:solidFill>
              </a:rPr>
              <a:t>رمان</a:t>
            </a:r>
          </a:p>
        </p:txBody>
      </p:sp>
      <p:sp>
        <p:nvSpPr>
          <p:cNvPr id="27" name="صحيح"/>
          <p:cNvSpPr/>
          <p:nvPr/>
        </p:nvSpPr>
        <p:spPr>
          <a:xfrm>
            <a:off x="4602844" y="5053859"/>
            <a:ext cx="2986312" cy="648000"/>
          </a:xfrm>
          <a:custGeom>
            <a:avLst/>
            <a:gdLst>
              <a:gd name="connsiteX0" fmla="*/ 0 w 7155543"/>
              <a:gd name="connsiteY0" fmla="*/ 0 h 816782"/>
              <a:gd name="connsiteX1" fmla="*/ 7155543 w 7155543"/>
              <a:gd name="connsiteY1" fmla="*/ 0 h 816782"/>
              <a:gd name="connsiteX2" fmla="*/ 7155543 w 7155543"/>
              <a:gd name="connsiteY2" fmla="*/ 45105 h 816782"/>
              <a:gd name="connsiteX3" fmla="*/ 6803571 w 7155543"/>
              <a:gd name="connsiteY3" fmla="*/ 408391 h 816782"/>
              <a:gd name="connsiteX4" fmla="*/ 7155543 w 7155543"/>
              <a:gd name="connsiteY4" fmla="*/ 771677 h 816782"/>
              <a:gd name="connsiteX5" fmla="*/ 7155543 w 7155543"/>
              <a:gd name="connsiteY5" fmla="*/ 816782 h 816782"/>
              <a:gd name="connsiteX6" fmla="*/ 0 w 7155543"/>
              <a:gd name="connsiteY6" fmla="*/ 816782 h 816782"/>
              <a:gd name="connsiteX7" fmla="*/ 0 w 7155543"/>
              <a:gd name="connsiteY7" fmla="*/ 771676 h 816782"/>
              <a:gd name="connsiteX8" fmla="*/ 351971 w 7155543"/>
              <a:gd name="connsiteY8" fmla="*/ 408391 h 816782"/>
              <a:gd name="connsiteX9" fmla="*/ 0 w 7155543"/>
              <a:gd name="connsiteY9" fmla="*/ 45106 h 816782"/>
              <a:gd name="connsiteX10" fmla="*/ 0 w 7155543"/>
              <a:gd name="connsiteY10" fmla="*/ 0 h 816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155543" h="816782">
                <a:moveTo>
                  <a:pt x="0" y="0"/>
                </a:moveTo>
                <a:lnTo>
                  <a:pt x="7155543" y="0"/>
                </a:lnTo>
                <a:lnTo>
                  <a:pt x="7155543" y="45105"/>
                </a:lnTo>
                <a:lnTo>
                  <a:pt x="6803571" y="408391"/>
                </a:lnTo>
                <a:lnTo>
                  <a:pt x="7155543" y="771677"/>
                </a:lnTo>
                <a:lnTo>
                  <a:pt x="7155543" y="816782"/>
                </a:lnTo>
                <a:lnTo>
                  <a:pt x="0" y="816782"/>
                </a:lnTo>
                <a:lnTo>
                  <a:pt x="0" y="771676"/>
                </a:lnTo>
                <a:lnTo>
                  <a:pt x="351971" y="408391"/>
                </a:lnTo>
                <a:lnTo>
                  <a:pt x="0" y="45106"/>
                </a:lnTo>
                <a:lnTo>
                  <a:pt x="0" y="0"/>
                </a:lnTo>
                <a:close/>
              </a:path>
            </a:pathLst>
          </a:custGeom>
          <a:solidFill>
            <a:srgbClr val="8789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soft" dir="t"/>
          </a:scene3d>
          <a:sp3d prstMaterial="matte">
            <a:bevelT w="190500" h="381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ar-JO" sz="3200" b="1" dirty="0">
                <a:solidFill>
                  <a:schemeClr val="tx1"/>
                </a:solidFill>
              </a:rPr>
              <a:t>طماطم</a:t>
            </a:r>
          </a:p>
        </p:txBody>
      </p:sp>
      <p:sp>
        <p:nvSpPr>
          <p:cNvPr id="28" name="خطأ2"/>
          <p:cNvSpPr/>
          <p:nvPr/>
        </p:nvSpPr>
        <p:spPr>
          <a:xfrm>
            <a:off x="4602844" y="3586523"/>
            <a:ext cx="2986312" cy="648000"/>
          </a:xfrm>
          <a:custGeom>
            <a:avLst/>
            <a:gdLst>
              <a:gd name="connsiteX0" fmla="*/ 0 w 7155543"/>
              <a:gd name="connsiteY0" fmla="*/ 0 h 816782"/>
              <a:gd name="connsiteX1" fmla="*/ 7155543 w 7155543"/>
              <a:gd name="connsiteY1" fmla="*/ 0 h 816782"/>
              <a:gd name="connsiteX2" fmla="*/ 7155543 w 7155543"/>
              <a:gd name="connsiteY2" fmla="*/ 45105 h 816782"/>
              <a:gd name="connsiteX3" fmla="*/ 6803571 w 7155543"/>
              <a:gd name="connsiteY3" fmla="*/ 408391 h 816782"/>
              <a:gd name="connsiteX4" fmla="*/ 7155543 w 7155543"/>
              <a:gd name="connsiteY4" fmla="*/ 771677 h 816782"/>
              <a:gd name="connsiteX5" fmla="*/ 7155543 w 7155543"/>
              <a:gd name="connsiteY5" fmla="*/ 816782 h 816782"/>
              <a:gd name="connsiteX6" fmla="*/ 0 w 7155543"/>
              <a:gd name="connsiteY6" fmla="*/ 816782 h 816782"/>
              <a:gd name="connsiteX7" fmla="*/ 0 w 7155543"/>
              <a:gd name="connsiteY7" fmla="*/ 771676 h 816782"/>
              <a:gd name="connsiteX8" fmla="*/ 351971 w 7155543"/>
              <a:gd name="connsiteY8" fmla="*/ 408391 h 816782"/>
              <a:gd name="connsiteX9" fmla="*/ 0 w 7155543"/>
              <a:gd name="connsiteY9" fmla="*/ 45106 h 816782"/>
              <a:gd name="connsiteX10" fmla="*/ 0 w 7155543"/>
              <a:gd name="connsiteY10" fmla="*/ 0 h 816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155543" h="816782">
                <a:moveTo>
                  <a:pt x="0" y="0"/>
                </a:moveTo>
                <a:lnTo>
                  <a:pt x="7155543" y="0"/>
                </a:lnTo>
                <a:lnTo>
                  <a:pt x="7155543" y="45105"/>
                </a:lnTo>
                <a:lnTo>
                  <a:pt x="6803571" y="408391"/>
                </a:lnTo>
                <a:lnTo>
                  <a:pt x="7155543" y="771677"/>
                </a:lnTo>
                <a:lnTo>
                  <a:pt x="7155543" y="816782"/>
                </a:lnTo>
                <a:lnTo>
                  <a:pt x="0" y="816782"/>
                </a:lnTo>
                <a:lnTo>
                  <a:pt x="0" y="771676"/>
                </a:lnTo>
                <a:lnTo>
                  <a:pt x="351971" y="408391"/>
                </a:lnTo>
                <a:lnTo>
                  <a:pt x="0" y="45106"/>
                </a:lnTo>
                <a:lnTo>
                  <a:pt x="0" y="0"/>
                </a:lnTo>
                <a:close/>
              </a:path>
            </a:pathLst>
          </a:custGeom>
          <a:solidFill>
            <a:srgbClr val="F1B50A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soft" dir="t"/>
          </a:scene3d>
          <a:sp3d prstMaterial="matte">
            <a:bevelT w="190500" h="381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ar-JO" sz="3200" b="1" dirty="0">
                <a:solidFill>
                  <a:schemeClr val="tx1"/>
                </a:solidFill>
              </a:rPr>
              <a:t>كرز</a:t>
            </a:r>
          </a:p>
        </p:txBody>
      </p:sp>
      <p:pic>
        <p:nvPicPr>
          <p:cNvPr id="29" name="نغمة صحيح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537709" y="-898525"/>
            <a:ext cx="609600" cy="609600"/>
          </a:xfrm>
          <a:prstGeom prst="rect">
            <a:avLst/>
          </a:prstGeom>
        </p:spPr>
      </p:pic>
      <p:grpSp>
        <p:nvGrpSpPr>
          <p:cNvPr id="47" name="Group 46"/>
          <p:cNvGrpSpPr/>
          <p:nvPr/>
        </p:nvGrpSpPr>
        <p:grpSpPr>
          <a:xfrm>
            <a:off x="10445091" y="983079"/>
            <a:ext cx="723198" cy="559972"/>
            <a:chOff x="10445091" y="983079"/>
            <a:chExt cx="723198" cy="559972"/>
          </a:xfrm>
        </p:grpSpPr>
        <p:grpSp>
          <p:nvGrpSpPr>
            <p:cNvPr id="41" name="Group 40"/>
            <p:cNvGrpSpPr/>
            <p:nvPr/>
          </p:nvGrpSpPr>
          <p:grpSpPr>
            <a:xfrm>
              <a:off x="10445091" y="983079"/>
              <a:ext cx="723198" cy="559972"/>
              <a:chOff x="5187163" y="5182062"/>
              <a:chExt cx="1817674" cy="1407424"/>
            </a:xfrm>
          </p:grpSpPr>
          <p:sp>
            <p:nvSpPr>
              <p:cNvPr id="43" name="Freeform 42">
                <a:hlinkClick r:id="rId9" action="ppaction://hlinksldjump"/>
              </p:cNvPr>
              <p:cNvSpPr/>
              <p:nvPr/>
            </p:nvSpPr>
            <p:spPr>
              <a:xfrm>
                <a:off x="5187163" y="5182062"/>
                <a:ext cx="1817674" cy="1407424"/>
              </a:xfrm>
              <a:custGeom>
                <a:avLst/>
                <a:gdLst>
                  <a:gd name="connsiteX0" fmla="*/ 908837 w 1817674"/>
                  <a:gd name="connsiteY0" fmla="*/ 0 h 1407424"/>
                  <a:gd name="connsiteX1" fmla="*/ 1340695 w 1817674"/>
                  <a:gd name="connsiteY1" fmla="*/ 120183 h 1407424"/>
                  <a:gd name="connsiteX2" fmla="*/ 1419881 w 1817674"/>
                  <a:gd name="connsiteY2" fmla="*/ 179707 h 1407424"/>
                  <a:gd name="connsiteX3" fmla="*/ 1574693 w 1817674"/>
                  <a:gd name="connsiteY3" fmla="*/ 179707 h 1407424"/>
                  <a:gd name="connsiteX4" fmla="*/ 1817674 w 1817674"/>
                  <a:gd name="connsiteY4" fmla="*/ 422688 h 1407424"/>
                  <a:gd name="connsiteX5" fmla="*/ 1817674 w 1817674"/>
                  <a:gd name="connsiteY5" fmla="*/ 984736 h 1407424"/>
                  <a:gd name="connsiteX6" fmla="*/ 1574693 w 1817674"/>
                  <a:gd name="connsiteY6" fmla="*/ 1227717 h 1407424"/>
                  <a:gd name="connsiteX7" fmla="*/ 1419881 w 1817674"/>
                  <a:gd name="connsiteY7" fmla="*/ 1227717 h 1407424"/>
                  <a:gd name="connsiteX8" fmla="*/ 1340695 w 1817674"/>
                  <a:gd name="connsiteY8" fmla="*/ 1287241 h 1407424"/>
                  <a:gd name="connsiteX9" fmla="*/ 908837 w 1817674"/>
                  <a:gd name="connsiteY9" fmla="*/ 1407424 h 1407424"/>
                  <a:gd name="connsiteX10" fmla="*/ 476980 w 1817674"/>
                  <a:gd name="connsiteY10" fmla="*/ 1287241 h 1407424"/>
                  <a:gd name="connsiteX11" fmla="*/ 397794 w 1817674"/>
                  <a:gd name="connsiteY11" fmla="*/ 1227717 h 1407424"/>
                  <a:gd name="connsiteX12" fmla="*/ 242981 w 1817674"/>
                  <a:gd name="connsiteY12" fmla="*/ 1227717 h 1407424"/>
                  <a:gd name="connsiteX13" fmla="*/ 0 w 1817674"/>
                  <a:gd name="connsiteY13" fmla="*/ 984736 h 1407424"/>
                  <a:gd name="connsiteX14" fmla="*/ 0 w 1817674"/>
                  <a:gd name="connsiteY14" fmla="*/ 422688 h 1407424"/>
                  <a:gd name="connsiteX15" fmla="*/ 242981 w 1817674"/>
                  <a:gd name="connsiteY15" fmla="*/ 179707 h 1407424"/>
                  <a:gd name="connsiteX16" fmla="*/ 397794 w 1817674"/>
                  <a:gd name="connsiteY16" fmla="*/ 179707 h 1407424"/>
                  <a:gd name="connsiteX17" fmla="*/ 476980 w 1817674"/>
                  <a:gd name="connsiteY17" fmla="*/ 120183 h 1407424"/>
                  <a:gd name="connsiteX18" fmla="*/ 908837 w 1817674"/>
                  <a:gd name="connsiteY18" fmla="*/ 0 h 14074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817674" h="1407424">
                    <a:moveTo>
                      <a:pt x="908837" y="0"/>
                    </a:moveTo>
                    <a:cubicBezTo>
                      <a:pt x="1068807" y="0"/>
                      <a:pt x="1217419" y="44305"/>
                      <a:pt x="1340695" y="120183"/>
                    </a:cubicBezTo>
                    <a:lnTo>
                      <a:pt x="1419881" y="179707"/>
                    </a:lnTo>
                    <a:lnTo>
                      <a:pt x="1574693" y="179707"/>
                    </a:lnTo>
                    <a:cubicBezTo>
                      <a:pt x="1708888" y="179707"/>
                      <a:pt x="1817674" y="288493"/>
                      <a:pt x="1817674" y="422688"/>
                    </a:cubicBezTo>
                    <a:lnTo>
                      <a:pt x="1817674" y="984736"/>
                    </a:lnTo>
                    <a:cubicBezTo>
                      <a:pt x="1817674" y="1118931"/>
                      <a:pt x="1708888" y="1227717"/>
                      <a:pt x="1574693" y="1227717"/>
                    </a:cubicBezTo>
                    <a:lnTo>
                      <a:pt x="1419881" y="1227717"/>
                    </a:lnTo>
                    <a:lnTo>
                      <a:pt x="1340695" y="1287241"/>
                    </a:lnTo>
                    <a:cubicBezTo>
                      <a:pt x="1217419" y="1363119"/>
                      <a:pt x="1068807" y="1407424"/>
                      <a:pt x="908837" y="1407424"/>
                    </a:cubicBezTo>
                    <a:cubicBezTo>
                      <a:pt x="748868" y="1407424"/>
                      <a:pt x="600256" y="1363119"/>
                      <a:pt x="476980" y="1287241"/>
                    </a:cubicBezTo>
                    <a:lnTo>
                      <a:pt x="397794" y="1227717"/>
                    </a:lnTo>
                    <a:lnTo>
                      <a:pt x="242981" y="1227717"/>
                    </a:lnTo>
                    <a:cubicBezTo>
                      <a:pt x="108786" y="1227717"/>
                      <a:pt x="0" y="1118931"/>
                      <a:pt x="0" y="984736"/>
                    </a:cubicBezTo>
                    <a:lnTo>
                      <a:pt x="0" y="422688"/>
                    </a:lnTo>
                    <a:cubicBezTo>
                      <a:pt x="0" y="288493"/>
                      <a:pt x="108786" y="179707"/>
                      <a:pt x="242981" y="179707"/>
                    </a:cubicBezTo>
                    <a:lnTo>
                      <a:pt x="397794" y="179707"/>
                    </a:lnTo>
                    <a:lnTo>
                      <a:pt x="476980" y="120183"/>
                    </a:lnTo>
                    <a:cubicBezTo>
                      <a:pt x="600256" y="44305"/>
                      <a:pt x="748868" y="0"/>
                      <a:pt x="908837" y="0"/>
                    </a:cubicBezTo>
                    <a:close/>
                  </a:path>
                </a:pathLst>
              </a:custGeom>
              <a:solidFill>
                <a:srgbClr val="AF6B1A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soft" dir="t"/>
              </a:scene3d>
              <a:sp3d prstMaterial="matte">
                <a:bevelT w="127000" h="38100" prst="softRound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72000" rIns="0" bIns="0" rtlCol="1" anchor="ctr"/>
              <a:lstStyle/>
              <a:p>
                <a:pPr algn="ctr"/>
                <a:endParaRPr lang="ar-JO" sz="2000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4" name="Freeform 43">
                <a:hlinkClick r:id="rId9" action="ppaction://hlinksldjump"/>
              </p:cNvPr>
              <p:cNvSpPr/>
              <p:nvPr/>
            </p:nvSpPr>
            <p:spPr>
              <a:xfrm>
                <a:off x="5236369" y="5251507"/>
                <a:ext cx="1719262" cy="1268534"/>
              </a:xfrm>
              <a:custGeom>
                <a:avLst/>
                <a:gdLst>
                  <a:gd name="connsiteX0" fmla="*/ 908837 w 1817674"/>
                  <a:gd name="connsiteY0" fmla="*/ 0 h 1407424"/>
                  <a:gd name="connsiteX1" fmla="*/ 1340695 w 1817674"/>
                  <a:gd name="connsiteY1" fmla="*/ 120183 h 1407424"/>
                  <a:gd name="connsiteX2" fmla="*/ 1419881 w 1817674"/>
                  <a:gd name="connsiteY2" fmla="*/ 179707 h 1407424"/>
                  <a:gd name="connsiteX3" fmla="*/ 1574693 w 1817674"/>
                  <a:gd name="connsiteY3" fmla="*/ 179707 h 1407424"/>
                  <a:gd name="connsiteX4" fmla="*/ 1817674 w 1817674"/>
                  <a:gd name="connsiteY4" fmla="*/ 422688 h 1407424"/>
                  <a:gd name="connsiteX5" fmla="*/ 1817674 w 1817674"/>
                  <a:gd name="connsiteY5" fmla="*/ 984736 h 1407424"/>
                  <a:gd name="connsiteX6" fmla="*/ 1574693 w 1817674"/>
                  <a:gd name="connsiteY6" fmla="*/ 1227717 h 1407424"/>
                  <a:gd name="connsiteX7" fmla="*/ 1419881 w 1817674"/>
                  <a:gd name="connsiteY7" fmla="*/ 1227717 h 1407424"/>
                  <a:gd name="connsiteX8" fmla="*/ 1340695 w 1817674"/>
                  <a:gd name="connsiteY8" fmla="*/ 1287241 h 1407424"/>
                  <a:gd name="connsiteX9" fmla="*/ 908837 w 1817674"/>
                  <a:gd name="connsiteY9" fmla="*/ 1407424 h 1407424"/>
                  <a:gd name="connsiteX10" fmla="*/ 476980 w 1817674"/>
                  <a:gd name="connsiteY10" fmla="*/ 1287241 h 1407424"/>
                  <a:gd name="connsiteX11" fmla="*/ 397794 w 1817674"/>
                  <a:gd name="connsiteY11" fmla="*/ 1227717 h 1407424"/>
                  <a:gd name="connsiteX12" fmla="*/ 242981 w 1817674"/>
                  <a:gd name="connsiteY12" fmla="*/ 1227717 h 1407424"/>
                  <a:gd name="connsiteX13" fmla="*/ 0 w 1817674"/>
                  <a:gd name="connsiteY13" fmla="*/ 984736 h 1407424"/>
                  <a:gd name="connsiteX14" fmla="*/ 0 w 1817674"/>
                  <a:gd name="connsiteY14" fmla="*/ 422688 h 1407424"/>
                  <a:gd name="connsiteX15" fmla="*/ 242981 w 1817674"/>
                  <a:gd name="connsiteY15" fmla="*/ 179707 h 1407424"/>
                  <a:gd name="connsiteX16" fmla="*/ 397794 w 1817674"/>
                  <a:gd name="connsiteY16" fmla="*/ 179707 h 1407424"/>
                  <a:gd name="connsiteX17" fmla="*/ 476980 w 1817674"/>
                  <a:gd name="connsiteY17" fmla="*/ 120183 h 1407424"/>
                  <a:gd name="connsiteX18" fmla="*/ 908837 w 1817674"/>
                  <a:gd name="connsiteY18" fmla="*/ 0 h 14074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817674" h="1407424">
                    <a:moveTo>
                      <a:pt x="908837" y="0"/>
                    </a:moveTo>
                    <a:cubicBezTo>
                      <a:pt x="1068807" y="0"/>
                      <a:pt x="1217419" y="44305"/>
                      <a:pt x="1340695" y="120183"/>
                    </a:cubicBezTo>
                    <a:lnTo>
                      <a:pt x="1419881" y="179707"/>
                    </a:lnTo>
                    <a:lnTo>
                      <a:pt x="1574693" y="179707"/>
                    </a:lnTo>
                    <a:cubicBezTo>
                      <a:pt x="1708888" y="179707"/>
                      <a:pt x="1817674" y="288493"/>
                      <a:pt x="1817674" y="422688"/>
                    </a:cubicBezTo>
                    <a:lnTo>
                      <a:pt x="1817674" y="984736"/>
                    </a:lnTo>
                    <a:cubicBezTo>
                      <a:pt x="1817674" y="1118931"/>
                      <a:pt x="1708888" y="1227717"/>
                      <a:pt x="1574693" y="1227717"/>
                    </a:cubicBezTo>
                    <a:lnTo>
                      <a:pt x="1419881" y="1227717"/>
                    </a:lnTo>
                    <a:lnTo>
                      <a:pt x="1340695" y="1287241"/>
                    </a:lnTo>
                    <a:cubicBezTo>
                      <a:pt x="1217419" y="1363119"/>
                      <a:pt x="1068807" y="1407424"/>
                      <a:pt x="908837" y="1407424"/>
                    </a:cubicBezTo>
                    <a:cubicBezTo>
                      <a:pt x="748868" y="1407424"/>
                      <a:pt x="600256" y="1363119"/>
                      <a:pt x="476980" y="1287241"/>
                    </a:cubicBezTo>
                    <a:lnTo>
                      <a:pt x="397794" y="1227717"/>
                    </a:lnTo>
                    <a:lnTo>
                      <a:pt x="242981" y="1227717"/>
                    </a:lnTo>
                    <a:cubicBezTo>
                      <a:pt x="108786" y="1227717"/>
                      <a:pt x="0" y="1118931"/>
                      <a:pt x="0" y="984736"/>
                    </a:cubicBezTo>
                    <a:lnTo>
                      <a:pt x="0" y="422688"/>
                    </a:lnTo>
                    <a:cubicBezTo>
                      <a:pt x="0" y="288493"/>
                      <a:pt x="108786" y="179707"/>
                      <a:pt x="242981" y="179707"/>
                    </a:cubicBezTo>
                    <a:lnTo>
                      <a:pt x="397794" y="179707"/>
                    </a:lnTo>
                    <a:lnTo>
                      <a:pt x="476980" y="120183"/>
                    </a:lnTo>
                    <a:cubicBezTo>
                      <a:pt x="600256" y="44305"/>
                      <a:pt x="748868" y="0"/>
                      <a:pt x="908837" y="0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soft" dir="t"/>
              </a:scene3d>
              <a:sp3d prstMaterial="matte">
                <a:bevelT w="127000" h="38100" prst="softRound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72000" rIns="0" bIns="0" rtlCol="1" anchor="ctr"/>
              <a:lstStyle/>
              <a:p>
                <a:pPr algn="ctr"/>
                <a:endParaRPr lang="ar-JO" sz="2000" b="1" dirty="0">
                  <a:solidFill>
                    <a:schemeClr val="tx1"/>
                  </a:solidFill>
                </a:endParaRPr>
              </a:p>
            </p:txBody>
          </p:sp>
        </p:grpSp>
        <p:pic>
          <p:nvPicPr>
            <p:cNvPr id="46" name="Picture 45">
              <a:hlinkClick r:id="rId9" action="ppaction://hlinksldjump"/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0495767" y="1101981"/>
              <a:ext cx="621846" cy="384081"/>
            </a:xfrm>
            <a:prstGeom prst="rect">
              <a:avLst/>
            </a:prstGeom>
          </p:spPr>
        </p:pic>
      </p:grpSp>
      <p:pic>
        <p:nvPicPr>
          <p:cNvPr id="49" name="وجه عادي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2349" y="5219700"/>
            <a:ext cx="1237298" cy="1199946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51" name="وجه صحيح"/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4167" y="5061173"/>
            <a:ext cx="1553662" cy="1553662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53" name="غيمة صحيح"/>
          <p:cNvSpPr/>
          <p:nvPr/>
        </p:nvSpPr>
        <p:spPr>
          <a:xfrm flipH="1">
            <a:off x="1112519" y="4289995"/>
            <a:ext cx="2125491" cy="1424079"/>
          </a:xfrm>
          <a:prstGeom prst="cloudCallout">
            <a:avLst>
              <a:gd name="adj1" fmla="val -53485"/>
              <a:gd name="adj2" fmla="val 71377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soft" dir="t"/>
          </a:scene3d>
          <a:sp3d prstMaterial="matte"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JO" b="1" dirty="0">
                <a:solidFill>
                  <a:schemeClr val="bg2">
                    <a:lumMod val="25000"/>
                  </a:schemeClr>
                </a:solidFill>
                <a:latin typeface="AlHor" panose="02060603050605020204" pitchFamily="18" charset="-78"/>
              </a:rPr>
              <a:t>أحسنت..</a:t>
            </a:r>
          </a:p>
          <a:p>
            <a:pPr algn="ctr"/>
            <a:r>
              <a:rPr lang="ar-JO" b="1" dirty="0">
                <a:solidFill>
                  <a:schemeClr val="bg2">
                    <a:lumMod val="25000"/>
                  </a:schemeClr>
                </a:solidFill>
                <a:latin typeface="AlHor" panose="02060603050605020204" pitchFamily="18" charset="-78"/>
              </a:rPr>
              <a:t>إجابة صحيحة!</a:t>
            </a:r>
          </a:p>
        </p:txBody>
      </p:sp>
      <p:pic>
        <p:nvPicPr>
          <p:cNvPr id="52" name="وجه خطأ"/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4167" y="5061173"/>
            <a:ext cx="1553662" cy="1553662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54" name="غيمة خطأ"/>
          <p:cNvSpPr/>
          <p:nvPr/>
        </p:nvSpPr>
        <p:spPr>
          <a:xfrm flipH="1">
            <a:off x="1112519" y="4313370"/>
            <a:ext cx="2125491" cy="1424079"/>
          </a:xfrm>
          <a:prstGeom prst="cloudCallout">
            <a:avLst>
              <a:gd name="adj1" fmla="val -53485"/>
              <a:gd name="adj2" fmla="val 71377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soft" dir="t"/>
          </a:scene3d>
          <a:sp3d prstMaterial="matte"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JO" b="1" dirty="0">
                <a:solidFill>
                  <a:schemeClr val="bg2">
                    <a:lumMod val="25000"/>
                  </a:schemeClr>
                </a:solidFill>
                <a:latin typeface="AlHor" panose="02060603050605020204" pitchFamily="18" charset="-78"/>
              </a:rPr>
              <a:t>آسف..</a:t>
            </a:r>
          </a:p>
          <a:p>
            <a:pPr algn="ctr"/>
            <a:r>
              <a:rPr lang="ar-JO" b="1" dirty="0">
                <a:solidFill>
                  <a:schemeClr val="bg2">
                    <a:lumMod val="25000"/>
                  </a:schemeClr>
                </a:solidFill>
                <a:latin typeface="AlHor" panose="02060603050605020204" pitchFamily="18" charset="-78"/>
              </a:rPr>
              <a:t>إجابة خطأ!</a:t>
            </a:r>
          </a:p>
        </p:txBody>
      </p:sp>
      <p:sp>
        <p:nvSpPr>
          <p:cNvPr id="56" name="قناع"/>
          <p:cNvSpPr/>
          <p:nvPr/>
        </p:nvSpPr>
        <p:spPr>
          <a:xfrm>
            <a:off x="4537709" y="3416300"/>
            <a:ext cx="3260091" cy="24257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38" name="Rectangle 37">
            <a:hlinkClick r:id="" action="ppaction://hlinkshowjump?jump=nextslide"/>
          </p:cNvPr>
          <p:cNvSpPr/>
          <p:nvPr/>
        </p:nvSpPr>
        <p:spPr>
          <a:xfrm>
            <a:off x="5329238" y="3990975"/>
            <a:ext cx="1533525" cy="1228725"/>
          </a:xfrm>
          <a:prstGeom prst="rect">
            <a:avLst/>
          </a:prstGeom>
          <a:blipFill dpi="0" rotWithShape="1">
            <a:blip r:embed="rId1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/>
              <a:t>     </a:t>
            </a:r>
            <a:endParaRPr lang="ar-JO" dirty="0"/>
          </a:p>
        </p:txBody>
      </p:sp>
    </p:spTree>
    <p:extLst>
      <p:ext uri="{BB962C8B-B14F-4D97-AF65-F5344CB8AC3E}">
        <p14:creationId xmlns:p14="http://schemas.microsoft.com/office/powerpoint/2010/main" val="2792517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4" name="Button Click Percussive Version 15.wav"/>
          </p:stSnd>
        </p:sndAc>
      </p:transition>
    </mc:Choice>
    <mc:Fallback xmlns="">
      <p:transition spd="slow">
        <p:sndAc>
          <p:stSnd>
            <p:snd r:embed="rId15" name="Button Click Percussive Version 15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decel="74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decel="7400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decel="7400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Answer Fall Version 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00"/>
                            </p:stCondLst>
                            <p:childTnLst>
                              <p:par>
                                <p:cTn id="44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2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Answer Fall Version 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1" presetClass="exit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5064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064"/>
                            </p:stCondLst>
                            <p:childTnLst>
                              <p:par>
                                <p:cTn id="89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91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92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orrect Answer Marimba Version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audio>
              <p:cMediaNode vol="100000">
                <p:cTn id="9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  <p:bldLst>
      <p:bldP spid="4" grpId="0" animBg="1"/>
      <p:bldP spid="26" grpId="0" animBg="1"/>
      <p:bldP spid="26" grpId="1" animBg="1"/>
      <p:bldP spid="26" grpId="2" animBg="1"/>
      <p:bldP spid="27" grpId="0" animBg="1"/>
      <p:bldP spid="27" grpId="1" animBg="1"/>
      <p:bldP spid="28" grpId="0" animBg="1"/>
      <p:bldP spid="28" grpId="1" animBg="1"/>
      <p:bldP spid="28" grpId="2" animBg="1"/>
      <p:bldP spid="53" grpId="0" animBg="1"/>
      <p:bldP spid="54" grpId="0" animBg="1"/>
      <p:bldP spid="54" grpId="1" animBg="1"/>
      <p:bldP spid="54" grpId="2" animBg="1"/>
      <p:bldP spid="54" grpId="3" animBg="1"/>
      <p:bldP spid="56" grpId="0" animBg="1"/>
      <p:bldP spid="56" grpId="1" animBg="1"/>
      <p:bldP spid="56" grpId="2" animBg="1"/>
      <p:bldP spid="56" grpId="3" animBg="1"/>
      <p:bldP spid="56" grpId="4" animBg="1"/>
      <p:bldP spid="38" grpId="0" animBg="1"/>
    </p:bld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0445091" y="983079"/>
            <a:ext cx="723198" cy="559972"/>
            <a:chOff x="10445091" y="983079"/>
            <a:chExt cx="723198" cy="559972"/>
          </a:xfrm>
        </p:grpSpPr>
        <p:grpSp>
          <p:nvGrpSpPr>
            <p:cNvPr id="8" name="Group 7"/>
            <p:cNvGrpSpPr/>
            <p:nvPr/>
          </p:nvGrpSpPr>
          <p:grpSpPr>
            <a:xfrm>
              <a:off x="10445091" y="983079"/>
              <a:ext cx="723198" cy="559972"/>
              <a:chOff x="5187163" y="5182062"/>
              <a:chExt cx="1817674" cy="1407424"/>
            </a:xfrm>
          </p:grpSpPr>
          <p:sp>
            <p:nvSpPr>
              <p:cNvPr id="10" name="Freeform 9">
                <a:hlinkClick r:id="rId2" action="ppaction://hlinksldjump"/>
              </p:cNvPr>
              <p:cNvSpPr/>
              <p:nvPr/>
            </p:nvSpPr>
            <p:spPr>
              <a:xfrm>
                <a:off x="5187163" y="5182062"/>
                <a:ext cx="1817674" cy="1407424"/>
              </a:xfrm>
              <a:custGeom>
                <a:avLst/>
                <a:gdLst>
                  <a:gd name="connsiteX0" fmla="*/ 908837 w 1817674"/>
                  <a:gd name="connsiteY0" fmla="*/ 0 h 1407424"/>
                  <a:gd name="connsiteX1" fmla="*/ 1340695 w 1817674"/>
                  <a:gd name="connsiteY1" fmla="*/ 120183 h 1407424"/>
                  <a:gd name="connsiteX2" fmla="*/ 1419881 w 1817674"/>
                  <a:gd name="connsiteY2" fmla="*/ 179707 h 1407424"/>
                  <a:gd name="connsiteX3" fmla="*/ 1574693 w 1817674"/>
                  <a:gd name="connsiteY3" fmla="*/ 179707 h 1407424"/>
                  <a:gd name="connsiteX4" fmla="*/ 1817674 w 1817674"/>
                  <a:gd name="connsiteY4" fmla="*/ 422688 h 1407424"/>
                  <a:gd name="connsiteX5" fmla="*/ 1817674 w 1817674"/>
                  <a:gd name="connsiteY5" fmla="*/ 984736 h 1407424"/>
                  <a:gd name="connsiteX6" fmla="*/ 1574693 w 1817674"/>
                  <a:gd name="connsiteY6" fmla="*/ 1227717 h 1407424"/>
                  <a:gd name="connsiteX7" fmla="*/ 1419881 w 1817674"/>
                  <a:gd name="connsiteY7" fmla="*/ 1227717 h 1407424"/>
                  <a:gd name="connsiteX8" fmla="*/ 1340695 w 1817674"/>
                  <a:gd name="connsiteY8" fmla="*/ 1287241 h 1407424"/>
                  <a:gd name="connsiteX9" fmla="*/ 908837 w 1817674"/>
                  <a:gd name="connsiteY9" fmla="*/ 1407424 h 1407424"/>
                  <a:gd name="connsiteX10" fmla="*/ 476980 w 1817674"/>
                  <a:gd name="connsiteY10" fmla="*/ 1287241 h 1407424"/>
                  <a:gd name="connsiteX11" fmla="*/ 397794 w 1817674"/>
                  <a:gd name="connsiteY11" fmla="*/ 1227717 h 1407424"/>
                  <a:gd name="connsiteX12" fmla="*/ 242981 w 1817674"/>
                  <a:gd name="connsiteY12" fmla="*/ 1227717 h 1407424"/>
                  <a:gd name="connsiteX13" fmla="*/ 0 w 1817674"/>
                  <a:gd name="connsiteY13" fmla="*/ 984736 h 1407424"/>
                  <a:gd name="connsiteX14" fmla="*/ 0 w 1817674"/>
                  <a:gd name="connsiteY14" fmla="*/ 422688 h 1407424"/>
                  <a:gd name="connsiteX15" fmla="*/ 242981 w 1817674"/>
                  <a:gd name="connsiteY15" fmla="*/ 179707 h 1407424"/>
                  <a:gd name="connsiteX16" fmla="*/ 397794 w 1817674"/>
                  <a:gd name="connsiteY16" fmla="*/ 179707 h 1407424"/>
                  <a:gd name="connsiteX17" fmla="*/ 476980 w 1817674"/>
                  <a:gd name="connsiteY17" fmla="*/ 120183 h 1407424"/>
                  <a:gd name="connsiteX18" fmla="*/ 908837 w 1817674"/>
                  <a:gd name="connsiteY18" fmla="*/ 0 h 14074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817674" h="1407424">
                    <a:moveTo>
                      <a:pt x="908837" y="0"/>
                    </a:moveTo>
                    <a:cubicBezTo>
                      <a:pt x="1068807" y="0"/>
                      <a:pt x="1217419" y="44305"/>
                      <a:pt x="1340695" y="120183"/>
                    </a:cubicBezTo>
                    <a:lnTo>
                      <a:pt x="1419881" y="179707"/>
                    </a:lnTo>
                    <a:lnTo>
                      <a:pt x="1574693" y="179707"/>
                    </a:lnTo>
                    <a:cubicBezTo>
                      <a:pt x="1708888" y="179707"/>
                      <a:pt x="1817674" y="288493"/>
                      <a:pt x="1817674" y="422688"/>
                    </a:cubicBezTo>
                    <a:lnTo>
                      <a:pt x="1817674" y="984736"/>
                    </a:lnTo>
                    <a:cubicBezTo>
                      <a:pt x="1817674" y="1118931"/>
                      <a:pt x="1708888" y="1227717"/>
                      <a:pt x="1574693" y="1227717"/>
                    </a:cubicBezTo>
                    <a:lnTo>
                      <a:pt x="1419881" y="1227717"/>
                    </a:lnTo>
                    <a:lnTo>
                      <a:pt x="1340695" y="1287241"/>
                    </a:lnTo>
                    <a:cubicBezTo>
                      <a:pt x="1217419" y="1363119"/>
                      <a:pt x="1068807" y="1407424"/>
                      <a:pt x="908837" y="1407424"/>
                    </a:cubicBezTo>
                    <a:cubicBezTo>
                      <a:pt x="748868" y="1407424"/>
                      <a:pt x="600256" y="1363119"/>
                      <a:pt x="476980" y="1287241"/>
                    </a:cubicBezTo>
                    <a:lnTo>
                      <a:pt x="397794" y="1227717"/>
                    </a:lnTo>
                    <a:lnTo>
                      <a:pt x="242981" y="1227717"/>
                    </a:lnTo>
                    <a:cubicBezTo>
                      <a:pt x="108786" y="1227717"/>
                      <a:pt x="0" y="1118931"/>
                      <a:pt x="0" y="984736"/>
                    </a:cubicBezTo>
                    <a:lnTo>
                      <a:pt x="0" y="422688"/>
                    </a:lnTo>
                    <a:cubicBezTo>
                      <a:pt x="0" y="288493"/>
                      <a:pt x="108786" y="179707"/>
                      <a:pt x="242981" y="179707"/>
                    </a:cubicBezTo>
                    <a:lnTo>
                      <a:pt x="397794" y="179707"/>
                    </a:lnTo>
                    <a:lnTo>
                      <a:pt x="476980" y="120183"/>
                    </a:lnTo>
                    <a:cubicBezTo>
                      <a:pt x="600256" y="44305"/>
                      <a:pt x="748868" y="0"/>
                      <a:pt x="908837" y="0"/>
                    </a:cubicBezTo>
                    <a:close/>
                  </a:path>
                </a:pathLst>
              </a:custGeom>
              <a:solidFill>
                <a:srgbClr val="AF6B1A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soft" dir="t"/>
              </a:scene3d>
              <a:sp3d prstMaterial="matte">
                <a:bevelT w="127000" h="38100" prst="softRound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72000" rIns="0" bIns="0" rtlCol="1" anchor="ctr"/>
              <a:lstStyle/>
              <a:p>
                <a:pPr algn="ctr"/>
                <a:endParaRPr lang="ar-JO" sz="2000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1" name="Freeform 10">
                <a:hlinkClick r:id="rId2" action="ppaction://hlinksldjump"/>
              </p:cNvPr>
              <p:cNvSpPr/>
              <p:nvPr/>
            </p:nvSpPr>
            <p:spPr>
              <a:xfrm>
                <a:off x="5236369" y="5251507"/>
                <a:ext cx="1719262" cy="1268534"/>
              </a:xfrm>
              <a:custGeom>
                <a:avLst/>
                <a:gdLst>
                  <a:gd name="connsiteX0" fmla="*/ 908837 w 1817674"/>
                  <a:gd name="connsiteY0" fmla="*/ 0 h 1407424"/>
                  <a:gd name="connsiteX1" fmla="*/ 1340695 w 1817674"/>
                  <a:gd name="connsiteY1" fmla="*/ 120183 h 1407424"/>
                  <a:gd name="connsiteX2" fmla="*/ 1419881 w 1817674"/>
                  <a:gd name="connsiteY2" fmla="*/ 179707 h 1407424"/>
                  <a:gd name="connsiteX3" fmla="*/ 1574693 w 1817674"/>
                  <a:gd name="connsiteY3" fmla="*/ 179707 h 1407424"/>
                  <a:gd name="connsiteX4" fmla="*/ 1817674 w 1817674"/>
                  <a:gd name="connsiteY4" fmla="*/ 422688 h 1407424"/>
                  <a:gd name="connsiteX5" fmla="*/ 1817674 w 1817674"/>
                  <a:gd name="connsiteY5" fmla="*/ 984736 h 1407424"/>
                  <a:gd name="connsiteX6" fmla="*/ 1574693 w 1817674"/>
                  <a:gd name="connsiteY6" fmla="*/ 1227717 h 1407424"/>
                  <a:gd name="connsiteX7" fmla="*/ 1419881 w 1817674"/>
                  <a:gd name="connsiteY7" fmla="*/ 1227717 h 1407424"/>
                  <a:gd name="connsiteX8" fmla="*/ 1340695 w 1817674"/>
                  <a:gd name="connsiteY8" fmla="*/ 1287241 h 1407424"/>
                  <a:gd name="connsiteX9" fmla="*/ 908837 w 1817674"/>
                  <a:gd name="connsiteY9" fmla="*/ 1407424 h 1407424"/>
                  <a:gd name="connsiteX10" fmla="*/ 476980 w 1817674"/>
                  <a:gd name="connsiteY10" fmla="*/ 1287241 h 1407424"/>
                  <a:gd name="connsiteX11" fmla="*/ 397794 w 1817674"/>
                  <a:gd name="connsiteY11" fmla="*/ 1227717 h 1407424"/>
                  <a:gd name="connsiteX12" fmla="*/ 242981 w 1817674"/>
                  <a:gd name="connsiteY12" fmla="*/ 1227717 h 1407424"/>
                  <a:gd name="connsiteX13" fmla="*/ 0 w 1817674"/>
                  <a:gd name="connsiteY13" fmla="*/ 984736 h 1407424"/>
                  <a:gd name="connsiteX14" fmla="*/ 0 w 1817674"/>
                  <a:gd name="connsiteY14" fmla="*/ 422688 h 1407424"/>
                  <a:gd name="connsiteX15" fmla="*/ 242981 w 1817674"/>
                  <a:gd name="connsiteY15" fmla="*/ 179707 h 1407424"/>
                  <a:gd name="connsiteX16" fmla="*/ 397794 w 1817674"/>
                  <a:gd name="connsiteY16" fmla="*/ 179707 h 1407424"/>
                  <a:gd name="connsiteX17" fmla="*/ 476980 w 1817674"/>
                  <a:gd name="connsiteY17" fmla="*/ 120183 h 1407424"/>
                  <a:gd name="connsiteX18" fmla="*/ 908837 w 1817674"/>
                  <a:gd name="connsiteY18" fmla="*/ 0 h 14074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817674" h="1407424">
                    <a:moveTo>
                      <a:pt x="908837" y="0"/>
                    </a:moveTo>
                    <a:cubicBezTo>
                      <a:pt x="1068807" y="0"/>
                      <a:pt x="1217419" y="44305"/>
                      <a:pt x="1340695" y="120183"/>
                    </a:cubicBezTo>
                    <a:lnTo>
                      <a:pt x="1419881" y="179707"/>
                    </a:lnTo>
                    <a:lnTo>
                      <a:pt x="1574693" y="179707"/>
                    </a:lnTo>
                    <a:cubicBezTo>
                      <a:pt x="1708888" y="179707"/>
                      <a:pt x="1817674" y="288493"/>
                      <a:pt x="1817674" y="422688"/>
                    </a:cubicBezTo>
                    <a:lnTo>
                      <a:pt x="1817674" y="984736"/>
                    </a:lnTo>
                    <a:cubicBezTo>
                      <a:pt x="1817674" y="1118931"/>
                      <a:pt x="1708888" y="1227717"/>
                      <a:pt x="1574693" y="1227717"/>
                    </a:cubicBezTo>
                    <a:lnTo>
                      <a:pt x="1419881" y="1227717"/>
                    </a:lnTo>
                    <a:lnTo>
                      <a:pt x="1340695" y="1287241"/>
                    </a:lnTo>
                    <a:cubicBezTo>
                      <a:pt x="1217419" y="1363119"/>
                      <a:pt x="1068807" y="1407424"/>
                      <a:pt x="908837" y="1407424"/>
                    </a:cubicBezTo>
                    <a:cubicBezTo>
                      <a:pt x="748868" y="1407424"/>
                      <a:pt x="600256" y="1363119"/>
                      <a:pt x="476980" y="1287241"/>
                    </a:cubicBezTo>
                    <a:lnTo>
                      <a:pt x="397794" y="1227717"/>
                    </a:lnTo>
                    <a:lnTo>
                      <a:pt x="242981" y="1227717"/>
                    </a:lnTo>
                    <a:cubicBezTo>
                      <a:pt x="108786" y="1227717"/>
                      <a:pt x="0" y="1118931"/>
                      <a:pt x="0" y="984736"/>
                    </a:cubicBezTo>
                    <a:lnTo>
                      <a:pt x="0" y="422688"/>
                    </a:lnTo>
                    <a:cubicBezTo>
                      <a:pt x="0" y="288493"/>
                      <a:pt x="108786" y="179707"/>
                      <a:pt x="242981" y="179707"/>
                    </a:cubicBezTo>
                    <a:lnTo>
                      <a:pt x="397794" y="179707"/>
                    </a:lnTo>
                    <a:lnTo>
                      <a:pt x="476980" y="120183"/>
                    </a:lnTo>
                    <a:cubicBezTo>
                      <a:pt x="600256" y="44305"/>
                      <a:pt x="748868" y="0"/>
                      <a:pt x="908837" y="0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soft" dir="t"/>
              </a:scene3d>
              <a:sp3d prstMaterial="matte">
                <a:bevelT w="127000" h="38100" prst="softRound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72000" rIns="0" bIns="0" rtlCol="1" anchor="ctr"/>
              <a:lstStyle/>
              <a:p>
                <a:pPr algn="ctr"/>
                <a:endParaRPr lang="ar-JO" sz="2000" b="1" dirty="0">
                  <a:solidFill>
                    <a:schemeClr val="tx1"/>
                  </a:solidFill>
                </a:endParaRPr>
              </a:p>
            </p:txBody>
          </p:sp>
        </p:grpSp>
        <p:pic>
          <p:nvPicPr>
            <p:cNvPr id="9" name="Picture 8">
              <a:hlinkClick r:id="rId2" action="ppaction://hlinksldjump"/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495767" y="1101981"/>
              <a:ext cx="621846" cy="38408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36771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/>
          <p:cNvSpPr txBox="1"/>
          <p:nvPr/>
        </p:nvSpPr>
        <p:spPr>
          <a:xfrm>
            <a:off x="4205515" y="4020458"/>
            <a:ext cx="3780970" cy="110799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JO" sz="6600" b="1" dirty="0">
                <a:ln>
                  <a:solidFill>
                    <a:sysClr val="windowText" lastClr="000000"/>
                  </a:solidFill>
                </a:ln>
                <a:solidFill>
                  <a:srgbClr val="AA0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Hor" panose="02060603050605020204" pitchFamily="18" charset="-78"/>
              </a:rPr>
              <a:t>بصل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13300" y="846899"/>
            <a:ext cx="2565400" cy="2558888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4184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Button Click Percussive Version 15.wav"/>
          </p:stSnd>
        </p:sndAc>
      </p:transition>
    </mc:Choice>
    <mc:Fallback xmlns="">
      <p:transition spd="slow">
        <p:sndAc>
          <p:stSnd>
            <p:snd r:embed="rId4" name="Button Click Percussive Version 15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صورة"/>
          <p:cNvSpPr/>
          <p:nvPr/>
        </p:nvSpPr>
        <p:spPr>
          <a:xfrm>
            <a:off x="4876800" y="1010709"/>
            <a:ext cx="2438400" cy="2136514"/>
          </a:xfrm>
          <a:prstGeom prst="rect">
            <a:avLst/>
          </a:prstGeom>
          <a:blipFill dpi="0" rotWithShape="1">
            <a:blip r:embed="rId7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ar-JO" dirty="0"/>
              <a:t>       </a:t>
            </a:r>
          </a:p>
        </p:txBody>
      </p:sp>
      <p:sp>
        <p:nvSpPr>
          <p:cNvPr id="26" name="خطأ1"/>
          <p:cNvSpPr/>
          <p:nvPr/>
        </p:nvSpPr>
        <p:spPr>
          <a:xfrm>
            <a:off x="4602844" y="4320191"/>
            <a:ext cx="2986312" cy="648000"/>
          </a:xfrm>
          <a:custGeom>
            <a:avLst/>
            <a:gdLst>
              <a:gd name="connsiteX0" fmla="*/ 0 w 7155543"/>
              <a:gd name="connsiteY0" fmla="*/ 0 h 816782"/>
              <a:gd name="connsiteX1" fmla="*/ 7155543 w 7155543"/>
              <a:gd name="connsiteY1" fmla="*/ 0 h 816782"/>
              <a:gd name="connsiteX2" fmla="*/ 7155543 w 7155543"/>
              <a:gd name="connsiteY2" fmla="*/ 45105 h 816782"/>
              <a:gd name="connsiteX3" fmla="*/ 6803571 w 7155543"/>
              <a:gd name="connsiteY3" fmla="*/ 408391 h 816782"/>
              <a:gd name="connsiteX4" fmla="*/ 7155543 w 7155543"/>
              <a:gd name="connsiteY4" fmla="*/ 771677 h 816782"/>
              <a:gd name="connsiteX5" fmla="*/ 7155543 w 7155543"/>
              <a:gd name="connsiteY5" fmla="*/ 816782 h 816782"/>
              <a:gd name="connsiteX6" fmla="*/ 0 w 7155543"/>
              <a:gd name="connsiteY6" fmla="*/ 816782 h 816782"/>
              <a:gd name="connsiteX7" fmla="*/ 0 w 7155543"/>
              <a:gd name="connsiteY7" fmla="*/ 771676 h 816782"/>
              <a:gd name="connsiteX8" fmla="*/ 351971 w 7155543"/>
              <a:gd name="connsiteY8" fmla="*/ 408391 h 816782"/>
              <a:gd name="connsiteX9" fmla="*/ 0 w 7155543"/>
              <a:gd name="connsiteY9" fmla="*/ 45106 h 816782"/>
              <a:gd name="connsiteX10" fmla="*/ 0 w 7155543"/>
              <a:gd name="connsiteY10" fmla="*/ 0 h 816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155543" h="816782">
                <a:moveTo>
                  <a:pt x="0" y="0"/>
                </a:moveTo>
                <a:lnTo>
                  <a:pt x="7155543" y="0"/>
                </a:lnTo>
                <a:lnTo>
                  <a:pt x="7155543" y="45105"/>
                </a:lnTo>
                <a:lnTo>
                  <a:pt x="6803571" y="408391"/>
                </a:lnTo>
                <a:lnTo>
                  <a:pt x="7155543" y="771677"/>
                </a:lnTo>
                <a:lnTo>
                  <a:pt x="7155543" y="816782"/>
                </a:lnTo>
                <a:lnTo>
                  <a:pt x="0" y="816782"/>
                </a:lnTo>
                <a:lnTo>
                  <a:pt x="0" y="771676"/>
                </a:lnTo>
                <a:lnTo>
                  <a:pt x="351971" y="408391"/>
                </a:lnTo>
                <a:lnTo>
                  <a:pt x="0" y="45106"/>
                </a:lnTo>
                <a:lnTo>
                  <a:pt x="0" y="0"/>
                </a:lnTo>
                <a:close/>
              </a:path>
            </a:pathLst>
          </a:custGeom>
          <a:solidFill>
            <a:srgbClr val="E9624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soft" dir="t"/>
          </a:scene3d>
          <a:sp3d prstMaterial="matte">
            <a:bevelT w="190500" h="381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ar-JO" sz="3200" b="1" dirty="0">
                <a:solidFill>
                  <a:schemeClr val="tx1"/>
                </a:solidFill>
              </a:rPr>
              <a:t>عنب</a:t>
            </a:r>
          </a:p>
        </p:txBody>
      </p:sp>
      <p:sp>
        <p:nvSpPr>
          <p:cNvPr id="27" name="صحيح"/>
          <p:cNvSpPr/>
          <p:nvPr/>
        </p:nvSpPr>
        <p:spPr>
          <a:xfrm>
            <a:off x="4602844" y="3586523"/>
            <a:ext cx="2986312" cy="648000"/>
          </a:xfrm>
          <a:custGeom>
            <a:avLst/>
            <a:gdLst>
              <a:gd name="connsiteX0" fmla="*/ 0 w 7155543"/>
              <a:gd name="connsiteY0" fmla="*/ 0 h 816782"/>
              <a:gd name="connsiteX1" fmla="*/ 7155543 w 7155543"/>
              <a:gd name="connsiteY1" fmla="*/ 0 h 816782"/>
              <a:gd name="connsiteX2" fmla="*/ 7155543 w 7155543"/>
              <a:gd name="connsiteY2" fmla="*/ 45105 h 816782"/>
              <a:gd name="connsiteX3" fmla="*/ 6803571 w 7155543"/>
              <a:gd name="connsiteY3" fmla="*/ 408391 h 816782"/>
              <a:gd name="connsiteX4" fmla="*/ 7155543 w 7155543"/>
              <a:gd name="connsiteY4" fmla="*/ 771677 h 816782"/>
              <a:gd name="connsiteX5" fmla="*/ 7155543 w 7155543"/>
              <a:gd name="connsiteY5" fmla="*/ 816782 h 816782"/>
              <a:gd name="connsiteX6" fmla="*/ 0 w 7155543"/>
              <a:gd name="connsiteY6" fmla="*/ 816782 h 816782"/>
              <a:gd name="connsiteX7" fmla="*/ 0 w 7155543"/>
              <a:gd name="connsiteY7" fmla="*/ 771676 h 816782"/>
              <a:gd name="connsiteX8" fmla="*/ 351971 w 7155543"/>
              <a:gd name="connsiteY8" fmla="*/ 408391 h 816782"/>
              <a:gd name="connsiteX9" fmla="*/ 0 w 7155543"/>
              <a:gd name="connsiteY9" fmla="*/ 45106 h 816782"/>
              <a:gd name="connsiteX10" fmla="*/ 0 w 7155543"/>
              <a:gd name="connsiteY10" fmla="*/ 0 h 816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155543" h="816782">
                <a:moveTo>
                  <a:pt x="0" y="0"/>
                </a:moveTo>
                <a:lnTo>
                  <a:pt x="7155543" y="0"/>
                </a:lnTo>
                <a:lnTo>
                  <a:pt x="7155543" y="45105"/>
                </a:lnTo>
                <a:lnTo>
                  <a:pt x="6803571" y="408391"/>
                </a:lnTo>
                <a:lnTo>
                  <a:pt x="7155543" y="771677"/>
                </a:lnTo>
                <a:lnTo>
                  <a:pt x="7155543" y="816782"/>
                </a:lnTo>
                <a:lnTo>
                  <a:pt x="0" y="816782"/>
                </a:lnTo>
                <a:lnTo>
                  <a:pt x="0" y="771676"/>
                </a:lnTo>
                <a:lnTo>
                  <a:pt x="351971" y="408391"/>
                </a:lnTo>
                <a:lnTo>
                  <a:pt x="0" y="45106"/>
                </a:lnTo>
                <a:lnTo>
                  <a:pt x="0" y="0"/>
                </a:lnTo>
                <a:close/>
              </a:path>
            </a:pathLst>
          </a:custGeom>
          <a:solidFill>
            <a:srgbClr val="FABC0B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soft" dir="t"/>
          </a:scene3d>
          <a:sp3d prstMaterial="matte">
            <a:bevelT w="190500" h="381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ar-JO" sz="3200" b="1" dirty="0">
                <a:solidFill>
                  <a:schemeClr val="tx1"/>
                </a:solidFill>
              </a:rPr>
              <a:t>ثوم</a:t>
            </a:r>
          </a:p>
        </p:txBody>
      </p:sp>
      <p:sp>
        <p:nvSpPr>
          <p:cNvPr id="28" name="خطأ2"/>
          <p:cNvSpPr/>
          <p:nvPr/>
        </p:nvSpPr>
        <p:spPr>
          <a:xfrm>
            <a:off x="4602844" y="5053860"/>
            <a:ext cx="2986312" cy="648000"/>
          </a:xfrm>
          <a:custGeom>
            <a:avLst/>
            <a:gdLst>
              <a:gd name="connsiteX0" fmla="*/ 0 w 7155543"/>
              <a:gd name="connsiteY0" fmla="*/ 0 h 816782"/>
              <a:gd name="connsiteX1" fmla="*/ 7155543 w 7155543"/>
              <a:gd name="connsiteY1" fmla="*/ 0 h 816782"/>
              <a:gd name="connsiteX2" fmla="*/ 7155543 w 7155543"/>
              <a:gd name="connsiteY2" fmla="*/ 45105 h 816782"/>
              <a:gd name="connsiteX3" fmla="*/ 6803571 w 7155543"/>
              <a:gd name="connsiteY3" fmla="*/ 408391 h 816782"/>
              <a:gd name="connsiteX4" fmla="*/ 7155543 w 7155543"/>
              <a:gd name="connsiteY4" fmla="*/ 771677 h 816782"/>
              <a:gd name="connsiteX5" fmla="*/ 7155543 w 7155543"/>
              <a:gd name="connsiteY5" fmla="*/ 816782 h 816782"/>
              <a:gd name="connsiteX6" fmla="*/ 0 w 7155543"/>
              <a:gd name="connsiteY6" fmla="*/ 816782 h 816782"/>
              <a:gd name="connsiteX7" fmla="*/ 0 w 7155543"/>
              <a:gd name="connsiteY7" fmla="*/ 771676 h 816782"/>
              <a:gd name="connsiteX8" fmla="*/ 351971 w 7155543"/>
              <a:gd name="connsiteY8" fmla="*/ 408391 h 816782"/>
              <a:gd name="connsiteX9" fmla="*/ 0 w 7155543"/>
              <a:gd name="connsiteY9" fmla="*/ 45106 h 816782"/>
              <a:gd name="connsiteX10" fmla="*/ 0 w 7155543"/>
              <a:gd name="connsiteY10" fmla="*/ 0 h 816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155543" h="816782">
                <a:moveTo>
                  <a:pt x="0" y="0"/>
                </a:moveTo>
                <a:lnTo>
                  <a:pt x="7155543" y="0"/>
                </a:lnTo>
                <a:lnTo>
                  <a:pt x="7155543" y="45105"/>
                </a:lnTo>
                <a:lnTo>
                  <a:pt x="6803571" y="408391"/>
                </a:lnTo>
                <a:lnTo>
                  <a:pt x="7155543" y="771677"/>
                </a:lnTo>
                <a:lnTo>
                  <a:pt x="7155543" y="816782"/>
                </a:lnTo>
                <a:lnTo>
                  <a:pt x="0" y="816782"/>
                </a:lnTo>
                <a:lnTo>
                  <a:pt x="0" y="771676"/>
                </a:lnTo>
                <a:lnTo>
                  <a:pt x="351971" y="408391"/>
                </a:lnTo>
                <a:lnTo>
                  <a:pt x="0" y="45106"/>
                </a:lnTo>
                <a:lnTo>
                  <a:pt x="0" y="0"/>
                </a:lnTo>
                <a:close/>
              </a:path>
            </a:pathLst>
          </a:custGeom>
          <a:solidFill>
            <a:srgbClr val="8D8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soft" dir="t"/>
          </a:scene3d>
          <a:sp3d prstMaterial="matte">
            <a:bevelT w="190500" h="381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ar-JO" sz="3200" b="1" dirty="0">
                <a:solidFill>
                  <a:schemeClr val="tx1"/>
                </a:solidFill>
              </a:rPr>
              <a:t>إجاص</a:t>
            </a:r>
          </a:p>
        </p:txBody>
      </p:sp>
      <p:pic>
        <p:nvPicPr>
          <p:cNvPr id="29" name="نغمة صحيح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537709" y="-898525"/>
            <a:ext cx="609600" cy="609600"/>
          </a:xfrm>
          <a:prstGeom prst="rect">
            <a:avLst/>
          </a:prstGeom>
        </p:spPr>
      </p:pic>
      <p:grpSp>
        <p:nvGrpSpPr>
          <p:cNvPr id="47" name="Group 46"/>
          <p:cNvGrpSpPr/>
          <p:nvPr/>
        </p:nvGrpSpPr>
        <p:grpSpPr>
          <a:xfrm>
            <a:off x="10445091" y="983079"/>
            <a:ext cx="723198" cy="559972"/>
            <a:chOff x="10445091" y="983079"/>
            <a:chExt cx="723198" cy="559972"/>
          </a:xfrm>
        </p:grpSpPr>
        <p:grpSp>
          <p:nvGrpSpPr>
            <p:cNvPr id="41" name="Group 40"/>
            <p:cNvGrpSpPr/>
            <p:nvPr/>
          </p:nvGrpSpPr>
          <p:grpSpPr>
            <a:xfrm>
              <a:off x="10445091" y="983079"/>
              <a:ext cx="723198" cy="559972"/>
              <a:chOff x="5187163" y="5182062"/>
              <a:chExt cx="1817674" cy="1407424"/>
            </a:xfrm>
          </p:grpSpPr>
          <p:sp>
            <p:nvSpPr>
              <p:cNvPr id="43" name="Freeform 42">
                <a:hlinkClick r:id="rId9" action="ppaction://hlinksldjump"/>
              </p:cNvPr>
              <p:cNvSpPr/>
              <p:nvPr/>
            </p:nvSpPr>
            <p:spPr>
              <a:xfrm>
                <a:off x="5187163" y="5182062"/>
                <a:ext cx="1817674" cy="1407424"/>
              </a:xfrm>
              <a:custGeom>
                <a:avLst/>
                <a:gdLst>
                  <a:gd name="connsiteX0" fmla="*/ 908837 w 1817674"/>
                  <a:gd name="connsiteY0" fmla="*/ 0 h 1407424"/>
                  <a:gd name="connsiteX1" fmla="*/ 1340695 w 1817674"/>
                  <a:gd name="connsiteY1" fmla="*/ 120183 h 1407424"/>
                  <a:gd name="connsiteX2" fmla="*/ 1419881 w 1817674"/>
                  <a:gd name="connsiteY2" fmla="*/ 179707 h 1407424"/>
                  <a:gd name="connsiteX3" fmla="*/ 1574693 w 1817674"/>
                  <a:gd name="connsiteY3" fmla="*/ 179707 h 1407424"/>
                  <a:gd name="connsiteX4" fmla="*/ 1817674 w 1817674"/>
                  <a:gd name="connsiteY4" fmla="*/ 422688 h 1407424"/>
                  <a:gd name="connsiteX5" fmla="*/ 1817674 w 1817674"/>
                  <a:gd name="connsiteY5" fmla="*/ 984736 h 1407424"/>
                  <a:gd name="connsiteX6" fmla="*/ 1574693 w 1817674"/>
                  <a:gd name="connsiteY6" fmla="*/ 1227717 h 1407424"/>
                  <a:gd name="connsiteX7" fmla="*/ 1419881 w 1817674"/>
                  <a:gd name="connsiteY7" fmla="*/ 1227717 h 1407424"/>
                  <a:gd name="connsiteX8" fmla="*/ 1340695 w 1817674"/>
                  <a:gd name="connsiteY8" fmla="*/ 1287241 h 1407424"/>
                  <a:gd name="connsiteX9" fmla="*/ 908837 w 1817674"/>
                  <a:gd name="connsiteY9" fmla="*/ 1407424 h 1407424"/>
                  <a:gd name="connsiteX10" fmla="*/ 476980 w 1817674"/>
                  <a:gd name="connsiteY10" fmla="*/ 1287241 h 1407424"/>
                  <a:gd name="connsiteX11" fmla="*/ 397794 w 1817674"/>
                  <a:gd name="connsiteY11" fmla="*/ 1227717 h 1407424"/>
                  <a:gd name="connsiteX12" fmla="*/ 242981 w 1817674"/>
                  <a:gd name="connsiteY12" fmla="*/ 1227717 h 1407424"/>
                  <a:gd name="connsiteX13" fmla="*/ 0 w 1817674"/>
                  <a:gd name="connsiteY13" fmla="*/ 984736 h 1407424"/>
                  <a:gd name="connsiteX14" fmla="*/ 0 w 1817674"/>
                  <a:gd name="connsiteY14" fmla="*/ 422688 h 1407424"/>
                  <a:gd name="connsiteX15" fmla="*/ 242981 w 1817674"/>
                  <a:gd name="connsiteY15" fmla="*/ 179707 h 1407424"/>
                  <a:gd name="connsiteX16" fmla="*/ 397794 w 1817674"/>
                  <a:gd name="connsiteY16" fmla="*/ 179707 h 1407424"/>
                  <a:gd name="connsiteX17" fmla="*/ 476980 w 1817674"/>
                  <a:gd name="connsiteY17" fmla="*/ 120183 h 1407424"/>
                  <a:gd name="connsiteX18" fmla="*/ 908837 w 1817674"/>
                  <a:gd name="connsiteY18" fmla="*/ 0 h 14074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817674" h="1407424">
                    <a:moveTo>
                      <a:pt x="908837" y="0"/>
                    </a:moveTo>
                    <a:cubicBezTo>
                      <a:pt x="1068807" y="0"/>
                      <a:pt x="1217419" y="44305"/>
                      <a:pt x="1340695" y="120183"/>
                    </a:cubicBezTo>
                    <a:lnTo>
                      <a:pt x="1419881" y="179707"/>
                    </a:lnTo>
                    <a:lnTo>
                      <a:pt x="1574693" y="179707"/>
                    </a:lnTo>
                    <a:cubicBezTo>
                      <a:pt x="1708888" y="179707"/>
                      <a:pt x="1817674" y="288493"/>
                      <a:pt x="1817674" y="422688"/>
                    </a:cubicBezTo>
                    <a:lnTo>
                      <a:pt x="1817674" y="984736"/>
                    </a:lnTo>
                    <a:cubicBezTo>
                      <a:pt x="1817674" y="1118931"/>
                      <a:pt x="1708888" y="1227717"/>
                      <a:pt x="1574693" y="1227717"/>
                    </a:cubicBezTo>
                    <a:lnTo>
                      <a:pt x="1419881" y="1227717"/>
                    </a:lnTo>
                    <a:lnTo>
                      <a:pt x="1340695" y="1287241"/>
                    </a:lnTo>
                    <a:cubicBezTo>
                      <a:pt x="1217419" y="1363119"/>
                      <a:pt x="1068807" y="1407424"/>
                      <a:pt x="908837" y="1407424"/>
                    </a:cubicBezTo>
                    <a:cubicBezTo>
                      <a:pt x="748868" y="1407424"/>
                      <a:pt x="600256" y="1363119"/>
                      <a:pt x="476980" y="1287241"/>
                    </a:cubicBezTo>
                    <a:lnTo>
                      <a:pt x="397794" y="1227717"/>
                    </a:lnTo>
                    <a:lnTo>
                      <a:pt x="242981" y="1227717"/>
                    </a:lnTo>
                    <a:cubicBezTo>
                      <a:pt x="108786" y="1227717"/>
                      <a:pt x="0" y="1118931"/>
                      <a:pt x="0" y="984736"/>
                    </a:cubicBezTo>
                    <a:lnTo>
                      <a:pt x="0" y="422688"/>
                    </a:lnTo>
                    <a:cubicBezTo>
                      <a:pt x="0" y="288493"/>
                      <a:pt x="108786" y="179707"/>
                      <a:pt x="242981" y="179707"/>
                    </a:cubicBezTo>
                    <a:lnTo>
                      <a:pt x="397794" y="179707"/>
                    </a:lnTo>
                    <a:lnTo>
                      <a:pt x="476980" y="120183"/>
                    </a:lnTo>
                    <a:cubicBezTo>
                      <a:pt x="600256" y="44305"/>
                      <a:pt x="748868" y="0"/>
                      <a:pt x="908837" y="0"/>
                    </a:cubicBezTo>
                    <a:close/>
                  </a:path>
                </a:pathLst>
              </a:custGeom>
              <a:solidFill>
                <a:srgbClr val="AF6B1A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soft" dir="t"/>
              </a:scene3d>
              <a:sp3d prstMaterial="matte">
                <a:bevelT w="127000" h="38100" prst="softRound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72000" rIns="0" bIns="0" rtlCol="1" anchor="ctr"/>
              <a:lstStyle/>
              <a:p>
                <a:pPr algn="ctr"/>
                <a:endParaRPr lang="ar-JO" sz="2000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4" name="Freeform 43">
                <a:hlinkClick r:id="rId9" action="ppaction://hlinksldjump"/>
              </p:cNvPr>
              <p:cNvSpPr/>
              <p:nvPr/>
            </p:nvSpPr>
            <p:spPr>
              <a:xfrm>
                <a:off x="5236369" y="5251507"/>
                <a:ext cx="1719262" cy="1268534"/>
              </a:xfrm>
              <a:custGeom>
                <a:avLst/>
                <a:gdLst>
                  <a:gd name="connsiteX0" fmla="*/ 908837 w 1817674"/>
                  <a:gd name="connsiteY0" fmla="*/ 0 h 1407424"/>
                  <a:gd name="connsiteX1" fmla="*/ 1340695 w 1817674"/>
                  <a:gd name="connsiteY1" fmla="*/ 120183 h 1407424"/>
                  <a:gd name="connsiteX2" fmla="*/ 1419881 w 1817674"/>
                  <a:gd name="connsiteY2" fmla="*/ 179707 h 1407424"/>
                  <a:gd name="connsiteX3" fmla="*/ 1574693 w 1817674"/>
                  <a:gd name="connsiteY3" fmla="*/ 179707 h 1407424"/>
                  <a:gd name="connsiteX4" fmla="*/ 1817674 w 1817674"/>
                  <a:gd name="connsiteY4" fmla="*/ 422688 h 1407424"/>
                  <a:gd name="connsiteX5" fmla="*/ 1817674 w 1817674"/>
                  <a:gd name="connsiteY5" fmla="*/ 984736 h 1407424"/>
                  <a:gd name="connsiteX6" fmla="*/ 1574693 w 1817674"/>
                  <a:gd name="connsiteY6" fmla="*/ 1227717 h 1407424"/>
                  <a:gd name="connsiteX7" fmla="*/ 1419881 w 1817674"/>
                  <a:gd name="connsiteY7" fmla="*/ 1227717 h 1407424"/>
                  <a:gd name="connsiteX8" fmla="*/ 1340695 w 1817674"/>
                  <a:gd name="connsiteY8" fmla="*/ 1287241 h 1407424"/>
                  <a:gd name="connsiteX9" fmla="*/ 908837 w 1817674"/>
                  <a:gd name="connsiteY9" fmla="*/ 1407424 h 1407424"/>
                  <a:gd name="connsiteX10" fmla="*/ 476980 w 1817674"/>
                  <a:gd name="connsiteY10" fmla="*/ 1287241 h 1407424"/>
                  <a:gd name="connsiteX11" fmla="*/ 397794 w 1817674"/>
                  <a:gd name="connsiteY11" fmla="*/ 1227717 h 1407424"/>
                  <a:gd name="connsiteX12" fmla="*/ 242981 w 1817674"/>
                  <a:gd name="connsiteY12" fmla="*/ 1227717 h 1407424"/>
                  <a:gd name="connsiteX13" fmla="*/ 0 w 1817674"/>
                  <a:gd name="connsiteY13" fmla="*/ 984736 h 1407424"/>
                  <a:gd name="connsiteX14" fmla="*/ 0 w 1817674"/>
                  <a:gd name="connsiteY14" fmla="*/ 422688 h 1407424"/>
                  <a:gd name="connsiteX15" fmla="*/ 242981 w 1817674"/>
                  <a:gd name="connsiteY15" fmla="*/ 179707 h 1407424"/>
                  <a:gd name="connsiteX16" fmla="*/ 397794 w 1817674"/>
                  <a:gd name="connsiteY16" fmla="*/ 179707 h 1407424"/>
                  <a:gd name="connsiteX17" fmla="*/ 476980 w 1817674"/>
                  <a:gd name="connsiteY17" fmla="*/ 120183 h 1407424"/>
                  <a:gd name="connsiteX18" fmla="*/ 908837 w 1817674"/>
                  <a:gd name="connsiteY18" fmla="*/ 0 h 14074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817674" h="1407424">
                    <a:moveTo>
                      <a:pt x="908837" y="0"/>
                    </a:moveTo>
                    <a:cubicBezTo>
                      <a:pt x="1068807" y="0"/>
                      <a:pt x="1217419" y="44305"/>
                      <a:pt x="1340695" y="120183"/>
                    </a:cubicBezTo>
                    <a:lnTo>
                      <a:pt x="1419881" y="179707"/>
                    </a:lnTo>
                    <a:lnTo>
                      <a:pt x="1574693" y="179707"/>
                    </a:lnTo>
                    <a:cubicBezTo>
                      <a:pt x="1708888" y="179707"/>
                      <a:pt x="1817674" y="288493"/>
                      <a:pt x="1817674" y="422688"/>
                    </a:cubicBezTo>
                    <a:lnTo>
                      <a:pt x="1817674" y="984736"/>
                    </a:lnTo>
                    <a:cubicBezTo>
                      <a:pt x="1817674" y="1118931"/>
                      <a:pt x="1708888" y="1227717"/>
                      <a:pt x="1574693" y="1227717"/>
                    </a:cubicBezTo>
                    <a:lnTo>
                      <a:pt x="1419881" y="1227717"/>
                    </a:lnTo>
                    <a:lnTo>
                      <a:pt x="1340695" y="1287241"/>
                    </a:lnTo>
                    <a:cubicBezTo>
                      <a:pt x="1217419" y="1363119"/>
                      <a:pt x="1068807" y="1407424"/>
                      <a:pt x="908837" y="1407424"/>
                    </a:cubicBezTo>
                    <a:cubicBezTo>
                      <a:pt x="748868" y="1407424"/>
                      <a:pt x="600256" y="1363119"/>
                      <a:pt x="476980" y="1287241"/>
                    </a:cubicBezTo>
                    <a:lnTo>
                      <a:pt x="397794" y="1227717"/>
                    </a:lnTo>
                    <a:lnTo>
                      <a:pt x="242981" y="1227717"/>
                    </a:lnTo>
                    <a:cubicBezTo>
                      <a:pt x="108786" y="1227717"/>
                      <a:pt x="0" y="1118931"/>
                      <a:pt x="0" y="984736"/>
                    </a:cubicBezTo>
                    <a:lnTo>
                      <a:pt x="0" y="422688"/>
                    </a:lnTo>
                    <a:cubicBezTo>
                      <a:pt x="0" y="288493"/>
                      <a:pt x="108786" y="179707"/>
                      <a:pt x="242981" y="179707"/>
                    </a:cubicBezTo>
                    <a:lnTo>
                      <a:pt x="397794" y="179707"/>
                    </a:lnTo>
                    <a:lnTo>
                      <a:pt x="476980" y="120183"/>
                    </a:lnTo>
                    <a:cubicBezTo>
                      <a:pt x="600256" y="44305"/>
                      <a:pt x="748868" y="0"/>
                      <a:pt x="908837" y="0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soft" dir="t"/>
              </a:scene3d>
              <a:sp3d prstMaterial="matte">
                <a:bevelT w="127000" h="38100" prst="softRound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72000" rIns="0" bIns="0" rtlCol="1" anchor="ctr"/>
              <a:lstStyle/>
              <a:p>
                <a:pPr algn="ctr"/>
                <a:endParaRPr lang="ar-JO" sz="2000" b="1" dirty="0">
                  <a:solidFill>
                    <a:schemeClr val="tx1"/>
                  </a:solidFill>
                </a:endParaRPr>
              </a:p>
            </p:txBody>
          </p:sp>
        </p:grpSp>
        <p:pic>
          <p:nvPicPr>
            <p:cNvPr id="46" name="Picture 45">
              <a:hlinkClick r:id="rId9" action="ppaction://hlinksldjump"/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0495767" y="1101981"/>
              <a:ext cx="621846" cy="384081"/>
            </a:xfrm>
            <a:prstGeom prst="rect">
              <a:avLst/>
            </a:prstGeom>
          </p:spPr>
        </p:pic>
      </p:grpSp>
      <p:pic>
        <p:nvPicPr>
          <p:cNvPr id="49" name="وجه عادي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2349" y="5219700"/>
            <a:ext cx="1237298" cy="1199946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51" name="وجه صحيح"/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4167" y="5061173"/>
            <a:ext cx="1553662" cy="1553662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53" name="غيمة صحيح"/>
          <p:cNvSpPr/>
          <p:nvPr/>
        </p:nvSpPr>
        <p:spPr>
          <a:xfrm flipH="1">
            <a:off x="1112519" y="4289995"/>
            <a:ext cx="2125491" cy="1424079"/>
          </a:xfrm>
          <a:prstGeom prst="cloudCallout">
            <a:avLst>
              <a:gd name="adj1" fmla="val -53485"/>
              <a:gd name="adj2" fmla="val 71377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soft" dir="t"/>
          </a:scene3d>
          <a:sp3d prstMaterial="matte"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JO" b="1" dirty="0">
                <a:solidFill>
                  <a:schemeClr val="bg2">
                    <a:lumMod val="25000"/>
                  </a:schemeClr>
                </a:solidFill>
                <a:latin typeface="AlHor" panose="02060603050605020204" pitchFamily="18" charset="-78"/>
              </a:rPr>
              <a:t>أحسنت..</a:t>
            </a:r>
          </a:p>
          <a:p>
            <a:pPr algn="ctr"/>
            <a:r>
              <a:rPr lang="ar-JO" b="1" dirty="0">
                <a:solidFill>
                  <a:schemeClr val="bg2">
                    <a:lumMod val="25000"/>
                  </a:schemeClr>
                </a:solidFill>
                <a:latin typeface="AlHor" panose="02060603050605020204" pitchFamily="18" charset="-78"/>
              </a:rPr>
              <a:t>إجابة صحيحة!</a:t>
            </a:r>
          </a:p>
        </p:txBody>
      </p:sp>
      <p:pic>
        <p:nvPicPr>
          <p:cNvPr id="52" name="وجه خطأ"/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4167" y="5061173"/>
            <a:ext cx="1553662" cy="1553662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54" name="غيمة خطأ"/>
          <p:cNvSpPr/>
          <p:nvPr/>
        </p:nvSpPr>
        <p:spPr>
          <a:xfrm flipH="1">
            <a:off x="1112519" y="4313370"/>
            <a:ext cx="2125491" cy="1424079"/>
          </a:xfrm>
          <a:prstGeom prst="cloudCallout">
            <a:avLst>
              <a:gd name="adj1" fmla="val -53485"/>
              <a:gd name="adj2" fmla="val 71377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soft" dir="t"/>
          </a:scene3d>
          <a:sp3d prstMaterial="matte"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JO" b="1" dirty="0">
                <a:solidFill>
                  <a:schemeClr val="bg2">
                    <a:lumMod val="25000"/>
                  </a:schemeClr>
                </a:solidFill>
                <a:latin typeface="AlHor" panose="02060603050605020204" pitchFamily="18" charset="-78"/>
              </a:rPr>
              <a:t>آسف..</a:t>
            </a:r>
          </a:p>
          <a:p>
            <a:pPr algn="ctr"/>
            <a:r>
              <a:rPr lang="ar-JO" b="1" dirty="0">
                <a:solidFill>
                  <a:schemeClr val="bg2">
                    <a:lumMod val="25000"/>
                  </a:schemeClr>
                </a:solidFill>
                <a:latin typeface="AlHor" panose="02060603050605020204" pitchFamily="18" charset="-78"/>
              </a:rPr>
              <a:t>إجابة خطأ!</a:t>
            </a:r>
          </a:p>
        </p:txBody>
      </p:sp>
      <p:sp>
        <p:nvSpPr>
          <p:cNvPr id="56" name="قناع"/>
          <p:cNvSpPr/>
          <p:nvPr/>
        </p:nvSpPr>
        <p:spPr>
          <a:xfrm>
            <a:off x="4537709" y="3416300"/>
            <a:ext cx="3260091" cy="24257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38" name="Rectangle 37">
            <a:hlinkClick r:id="" action="ppaction://hlinkshowjump?jump=nextslide"/>
          </p:cNvPr>
          <p:cNvSpPr/>
          <p:nvPr/>
        </p:nvSpPr>
        <p:spPr>
          <a:xfrm>
            <a:off x="5329238" y="3990975"/>
            <a:ext cx="1533525" cy="1228725"/>
          </a:xfrm>
          <a:prstGeom prst="rect">
            <a:avLst/>
          </a:prstGeom>
          <a:blipFill dpi="0" rotWithShape="1">
            <a:blip r:embed="rId1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/>
              <a:t>     </a:t>
            </a:r>
            <a:endParaRPr lang="ar-JO" dirty="0"/>
          </a:p>
        </p:txBody>
      </p:sp>
    </p:spTree>
    <p:extLst>
      <p:ext uri="{BB962C8B-B14F-4D97-AF65-F5344CB8AC3E}">
        <p14:creationId xmlns:p14="http://schemas.microsoft.com/office/powerpoint/2010/main" val="1927300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4" name="Button Click Percussive Version 15.wav"/>
          </p:stSnd>
        </p:sndAc>
      </p:transition>
    </mc:Choice>
    <mc:Fallback xmlns="">
      <p:transition spd="slow">
        <p:sndAc>
          <p:stSnd>
            <p:snd r:embed="rId15" name="Button Click Percussive Version 15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decel="74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decel="7400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decel="7400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Answer Fall Version 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00"/>
                            </p:stCondLst>
                            <p:childTnLst>
                              <p:par>
                                <p:cTn id="44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2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Answer Fall Version 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1" presetClass="exit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5064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064"/>
                            </p:stCondLst>
                            <p:childTnLst>
                              <p:par>
                                <p:cTn id="89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91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92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orrect Answer Marimba Version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audio>
              <p:cMediaNode vol="100000">
                <p:cTn id="9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  <p:bldLst>
      <p:bldP spid="4" grpId="0" animBg="1"/>
      <p:bldP spid="26" grpId="0" animBg="1"/>
      <p:bldP spid="26" grpId="1" animBg="1"/>
      <p:bldP spid="26" grpId="2" animBg="1"/>
      <p:bldP spid="27" grpId="0" animBg="1"/>
      <p:bldP spid="27" grpId="1" animBg="1"/>
      <p:bldP spid="28" grpId="0" animBg="1"/>
      <p:bldP spid="28" grpId="1" animBg="1"/>
      <p:bldP spid="28" grpId="2" animBg="1"/>
      <p:bldP spid="53" grpId="0" animBg="1"/>
      <p:bldP spid="54" grpId="0" animBg="1"/>
      <p:bldP spid="54" grpId="1" animBg="1"/>
      <p:bldP spid="54" grpId="2" animBg="1"/>
      <p:bldP spid="54" grpId="3" animBg="1"/>
      <p:bldP spid="56" grpId="0" animBg="1"/>
      <p:bldP spid="56" grpId="1" animBg="1"/>
      <p:bldP spid="56" grpId="2" animBg="1"/>
      <p:bldP spid="56" grpId="3" animBg="1"/>
      <p:bldP spid="56" grpId="4" animBg="1"/>
      <p:bldP spid="38" grpId="0" animBg="1"/>
    </p:bld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0445091" y="983079"/>
            <a:ext cx="723198" cy="559972"/>
            <a:chOff x="10445091" y="983079"/>
            <a:chExt cx="723198" cy="559972"/>
          </a:xfrm>
        </p:grpSpPr>
        <p:grpSp>
          <p:nvGrpSpPr>
            <p:cNvPr id="8" name="Group 7"/>
            <p:cNvGrpSpPr/>
            <p:nvPr/>
          </p:nvGrpSpPr>
          <p:grpSpPr>
            <a:xfrm>
              <a:off x="10445091" y="983079"/>
              <a:ext cx="723198" cy="559972"/>
              <a:chOff x="5187163" y="5182062"/>
              <a:chExt cx="1817674" cy="1407424"/>
            </a:xfrm>
          </p:grpSpPr>
          <p:sp>
            <p:nvSpPr>
              <p:cNvPr id="10" name="Freeform 9">
                <a:hlinkClick r:id="rId2" action="ppaction://hlinksldjump"/>
              </p:cNvPr>
              <p:cNvSpPr/>
              <p:nvPr/>
            </p:nvSpPr>
            <p:spPr>
              <a:xfrm>
                <a:off x="5187163" y="5182062"/>
                <a:ext cx="1817674" cy="1407424"/>
              </a:xfrm>
              <a:custGeom>
                <a:avLst/>
                <a:gdLst>
                  <a:gd name="connsiteX0" fmla="*/ 908837 w 1817674"/>
                  <a:gd name="connsiteY0" fmla="*/ 0 h 1407424"/>
                  <a:gd name="connsiteX1" fmla="*/ 1340695 w 1817674"/>
                  <a:gd name="connsiteY1" fmla="*/ 120183 h 1407424"/>
                  <a:gd name="connsiteX2" fmla="*/ 1419881 w 1817674"/>
                  <a:gd name="connsiteY2" fmla="*/ 179707 h 1407424"/>
                  <a:gd name="connsiteX3" fmla="*/ 1574693 w 1817674"/>
                  <a:gd name="connsiteY3" fmla="*/ 179707 h 1407424"/>
                  <a:gd name="connsiteX4" fmla="*/ 1817674 w 1817674"/>
                  <a:gd name="connsiteY4" fmla="*/ 422688 h 1407424"/>
                  <a:gd name="connsiteX5" fmla="*/ 1817674 w 1817674"/>
                  <a:gd name="connsiteY5" fmla="*/ 984736 h 1407424"/>
                  <a:gd name="connsiteX6" fmla="*/ 1574693 w 1817674"/>
                  <a:gd name="connsiteY6" fmla="*/ 1227717 h 1407424"/>
                  <a:gd name="connsiteX7" fmla="*/ 1419881 w 1817674"/>
                  <a:gd name="connsiteY7" fmla="*/ 1227717 h 1407424"/>
                  <a:gd name="connsiteX8" fmla="*/ 1340695 w 1817674"/>
                  <a:gd name="connsiteY8" fmla="*/ 1287241 h 1407424"/>
                  <a:gd name="connsiteX9" fmla="*/ 908837 w 1817674"/>
                  <a:gd name="connsiteY9" fmla="*/ 1407424 h 1407424"/>
                  <a:gd name="connsiteX10" fmla="*/ 476980 w 1817674"/>
                  <a:gd name="connsiteY10" fmla="*/ 1287241 h 1407424"/>
                  <a:gd name="connsiteX11" fmla="*/ 397794 w 1817674"/>
                  <a:gd name="connsiteY11" fmla="*/ 1227717 h 1407424"/>
                  <a:gd name="connsiteX12" fmla="*/ 242981 w 1817674"/>
                  <a:gd name="connsiteY12" fmla="*/ 1227717 h 1407424"/>
                  <a:gd name="connsiteX13" fmla="*/ 0 w 1817674"/>
                  <a:gd name="connsiteY13" fmla="*/ 984736 h 1407424"/>
                  <a:gd name="connsiteX14" fmla="*/ 0 w 1817674"/>
                  <a:gd name="connsiteY14" fmla="*/ 422688 h 1407424"/>
                  <a:gd name="connsiteX15" fmla="*/ 242981 w 1817674"/>
                  <a:gd name="connsiteY15" fmla="*/ 179707 h 1407424"/>
                  <a:gd name="connsiteX16" fmla="*/ 397794 w 1817674"/>
                  <a:gd name="connsiteY16" fmla="*/ 179707 h 1407424"/>
                  <a:gd name="connsiteX17" fmla="*/ 476980 w 1817674"/>
                  <a:gd name="connsiteY17" fmla="*/ 120183 h 1407424"/>
                  <a:gd name="connsiteX18" fmla="*/ 908837 w 1817674"/>
                  <a:gd name="connsiteY18" fmla="*/ 0 h 14074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817674" h="1407424">
                    <a:moveTo>
                      <a:pt x="908837" y="0"/>
                    </a:moveTo>
                    <a:cubicBezTo>
                      <a:pt x="1068807" y="0"/>
                      <a:pt x="1217419" y="44305"/>
                      <a:pt x="1340695" y="120183"/>
                    </a:cubicBezTo>
                    <a:lnTo>
                      <a:pt x="1419881" y="179707"/>
                    </a:lnTo>
                    <a:lnTo>
                      <a:pt x="1574693" y="179707"/>
                    </a:lnTo>
                    <a:cubicBezTo>
                      <a:pt x="1708888" y="179707"/>
                      <a:pt x="1817674" y="288493"/>
                      <a:pt x="1817674" y="422688"/>
                    </a:cubicBezTo>
                    <a:lnTo>
                      <a:pt x="1817674" y="984736"/>
                    </a:lnTo>
                    <a:cubicBezTo>
                      <a:pt x="1817674" y="1118931"/>
                      <a:pt x="1708888" y="1227717"/>
                      <a:pt x="1574693" y="1227717"/>
                    </a:cubicBezTo>
                    <a:lnTo>
                      <a:pt x="1419881" y="1227717"/>
                    </a:lnTo>
                    <a:lnTo>
                      <a:pt x="1340695" y="1287241"/>
                    </a:lnTo>
                    <a:cubicBezTo>
                      <a:pt x="1217419" y="1363119"/>
                      <a:pt x="1068807" y="1407424"/>
                      <a:pt x="908837" y="1407424"/>
                    </a:cubicBezTo>
                    <a:cubicBezTo>
                      <a:pt x="748868" y="1407424"/>
                      <a:pt x="600256" y="1363119"/>
                      <a:pt x="476980" y="1287241"/>
                    </a:cubicBezTo>
                    <a:lnTo>
                      <a:pt x="397794" y="1227717"/>
                    </a:lnTo>
                    <a:lnTo>
                      <a:pt x="242981" y="1227717"/>
                    </a:lnTo>
                    <a:cubicBezTo>
                      <a:pt x="108786" y="1227717"/>
                      <a:pt x="0" y="1118931"/>
                      <a:pt x="0" y="984736"/>
                    </a:cubicBezTo>
                    <a:lnTo>
                      <a:pt x="0" y="422688"/>
                    </a:lnTo>
                    <a:cubicBezTo>
                      <a:pt x="0" y="288493"/>
                      <a:pt x="108786" y="179707"/>
                      <a:pt x="242981" y="179707"/>
                    </a:cubicBezTo>
                    <a:lnTo>
                      <a:pt x="397794" y="179707"/>
                    </a:lnTo>
                    <a:lnTo>
                      <a:pt x="476980" y="120183"/>
                    </a:lnTo>
                    <a:cubicBezTo>
                      <a:pt x="600256" y="44305"/>
                      <a:pt x="748868" y="0"/>
                      <a:pt x="908837" y="0"/>
                    </a:cubicBezTo>
                    <a:close/>
                  </a:path>
                </a:pathLst>
              </a:custGeom>
              <a:solidFill>
                <a:srgbClr val="AF6B1A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soft" dir="t"/>
              </a:scene3d>
              <a:sp3d prstMaterial="matte">
                <a:bevelT w="127000" h="38100" prst="softRound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72000" rIns="0" bIns="0" rtlCol="1" anchor="ctr"/>
              <a:lstStyle/>
              <a:p>
                <a:pPr algn="ctr"/>
                <a:endParaRPr lang="ar-JO" sz="2000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1" name="Freeform 10">
                <a:hlinkClick r:id="rId2" action="ppaction://hlinksldjump"/>
              </p:cNvPr>
              <p:cNvSpPr/>
              <p:nvPr/>
            </p:nvSpPr>
            <p:spPr>
              <a:xfrm>
                <a:off x="5236369" y="5251507"/>
                <a:ext cx="1719262" cy="1268534"/>
              </a:xfrm>
              <a:custGeom>
                <a:avLst/>
                <a:gdLst>
                  <a:gd name="connsiteX0" fmla="*/ 908837 w 1817674"/>
                  <a:gd name="connsiteY0" fmla="*/ 0 h 1407424"/>
                  <a:gd name="connsiteX1" fmla="*/ 1340695 w 1817674"/>
                  <a:gd name="connsiteY1" fmla="*/ 120183 h 1407424"/>
                  <a:gd name="connsiteX2" fmla="*/ 1419881 w 1817674"/>
                  <a:gd name="connsiteY2" fmla="*/ 179707 h 1407424"/>
                  <a:gd name="connsiteX3" fmla="*/ 1574693 w 1817674"/>
                  <a:gd name="connsiteY3" fmla="*/ 179707 h 1407424"/>
                  <a:gd name="connsiteX4" fmla="*/ 1817674 w 1817674"/>
                  <a:gd name="connsiteY4" fmla="*/ 422688 h 1407424"/>
                  <a:gd name="connsiteX5" fmla="*/ 1817674 w 1817674"/>
                  <a:gd name="connsiteY5" fmla="*/ 984736 h 1407424"/>
                  <a:gd name="connsiteX6" fmla="*/ 1574693 w 1817674"/>
                  <a:gd name="connsiteY6" fmla="*/ 1227717 h 1407424"/>
                  <a:gd name="connsiteX7" fmla="*/ 1419881 w 1817674"/>
                  <a:gd name="connsiteY7" fmla="*/ 1227717 h 1407424"/>
                  <a:gd name="connsiteX8" fmla="*/ 1340695 w 1817674"/>
                  <a:gd name="connsiteY8" fmla="*/ 1287241 h 1407424"/>
                  <a:gd name="connsiteX9" fmla="*/ 908837 w 1817674"/>
                  <a:gd name="connsiteY9" fmla="*/ 1407424 h 1407424"/>
                  <a:gd name="connsiteX10" fmla="*/ 476980 w 1817674"/>
                  <a:gd name="connsiteY10" fmla="*/ 1287241 h 1407424"/>
                  <a:gd name="connsiteX11" fmla="*/ 397794 w 1817674"/>
                  <a:gd name="connsiteY11" fmla="*/ 1227717 h 1407424"/>
                  <a:gd name="connsiteX12" fmla="*/ 242981 w 1817674"/>
                  <a:gd name="connsiteY12" fmla="*/ 1227717 h 1407424"/>
                  <a:gd name="connsiteX13" fmla="*/ 0 w 1817674"/>
                  <a:gd name="connsiteY13" fmla="*/ 984736 h 1407424"/>
                  <a:gd name="connsiteX14" fmla="*/ 0 w 1817674"/>
                  <a:gd name="connsiteY14" fmla="*/ 422688 h 1407424"/>
                  <a:gd name="connsiteX15" fmla="*/ 242981 w 1817674"/>
                  <a:gd name="connsiteY15" fmla="*/ 179707 h 1407424"/>
                  <a:gd name="connsiteX16" fmla="*/ 397794 w 1817674"/>
                  <a:gd name="connsiteY16" fmla="*/ 179707 h 1407424"/>
                  <a:gd name="connsiteX17" fmla="*/ 476980 w 1817674"/>
                  <a:gd name="connsiteY17" fmla="*/ 120183 h 1407424"/>
                  <a:gd name="connsiteX18" fmla="*/ 908837 w 1817674"/>
                  <a:gd name="connsiteY18" fmla="*/ 0 h 14074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817674" h="1407424">
                    <a:moveTo>
                      <a:pt x="908837" y="0"/>
                    </a:moveTo>
                    <a:cubicBezTo>
                      <a:pt x="1068807" y="0"/>
                      <a:pt x="1217419" y="44305"/>
                      <a:pt x="1340695" y="120183"/>
                    </a:cubicBezTo>
                    <a:lnTo>
                      <a:pt x="1419881" y="179707"/>
                    </a:lnTo>
                    <a:lnTo>
                      <a:pt x="1574693" y="179707"/>
                    </a:lnTo>
                    <a:cubicBezTo>
                      <a:pt x="1708888" y="179707"/>
                      <a:pt x="1817674" y="288493"/>
                      <a:pt x="1817674" y="422688"/>
                    </a:cubicBezTo>
                    <a:lnTo>
                      <a:pt x="1817674" y="984736"/>
                    </a:lnTo>
                    <a:cubicBezTo>
                      <a:pt x="1817674" y="1118931"/>
                      <a:pt x="1708888" y="1227717"/>
                      <a:pt x="1574693" y="1227717"/>
                    </a:cubicBezTo>
                    <a:lnTo>
                      <a:pt x="1419881" y="1227717"/>
                    </a:lnTo>
                    <a:lnTo>
                      <a:pt x="1340695" y="1287241"/>
                    </a:lnTo>
                    <a:cubicBezTo>
                      <a:pt x="1217419" y="1363119"/>
                      <a:pt x="1068807" y="1407424"/>
                      <a:pt x="908837" y="1407424"/>
                    </a:cubicBezTo>
                    <a:cubicBezTo>
                      <a:pt x="748868" y="1407424"/>
                      <a:pt x="600256" y="1363119"/>
                      <a:pt x="476980" y="1287241"/>
                    </a:cubicBezTo>
                    <a:lnTo>
                      <a:pt x="397794" y="1227717"/>
                    </a:lnTo>
                    <a:lnTo>
                      <a:pt x="242981" y="1227717"/>
                    </a:lnTo>
                    <a:cubicBezTo>
                      <a:pt x="108786" y="1227717"/>
                      <a:pt x="0" y="1118931"/>
                      <a:pt x="0" y="984736"/>
                    </a:cubicBezTo>
                    <a:lnTo>
                      <a:pt x="0" y="422688"/>
                    </a:lnTo>
                    <a:cubicBezTo>
                      <a:pt x="0" y="288493"/>
                      <a:pt x="108786" y="179707"/>
                      <a:pt x="242981" y="179707"/>
                    </a:cubicBezTo>
                    <a:lnTo>
                      <a:pt x="397794" y="179707"/>
                    </a:lnTo>
                    <a:lnTo>
                      <a:pt x="476980" y="120183"/>
                    </a:lnTo>
                    <a:cubicBezTo>
                      <a:pt x="600256" y="44305"/>
                      <a:pt x="748868" y="0"/>
                      <a:pt x="908837" y="0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soft" dir="t"/>
              </a:scene3d>
              <a:sp3d prstMaterial="matte">
                <a:bevelT w="127000" h="38100" prst="softRound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72000" rIns="0" bIns="0" rtlCol="1" anchor="ctr"/>
              <a:lstStyle/>
              <a:p>
                <a:pPr algn="ctr"/>
                <a:endParaRPr lang="ar-JO" sz="2000" b="1" dirty="0">
                  <a:solidFill>
                    <a:schemeClr val="tx1"/>
                  </a:solidFill>
                </a:endParaRPr>
              </a:p>
            </p:txBody>
          </p:sp>
        </p:grpSp>
        <p:pic>
          <p:nvPicPr>
            <p:cNvPr id="9" name="Picture 8">
              <a:hlinkClick r:id="rId2" action="ppaction://hlinksldjump"/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495767" y="1101981"/>
              <a:ext cx="621846" cy="38408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8160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صورة"/>
          <p:cNvSpPr/>
          <p:nvPr/>
        </p:nvSpPr>
        <p:spPr>
          <a:xfrm>
            <a:off x="5027163" y="1298791"/>
            <a:ext cx="2137674" cy="1633095"/>
          </a:xfrm>
          <a:prstGeom prst="rect">
            <a:avLst/>
          </a:prstGeom>
          <a:blipFill dpi="0" rotWithShape="1">
            <a:blip r:embed="rId7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ar-JO" dirty="0"/>
              <a:t>       </a:t>
            </a:r>
          </a:p>
        </p:txBody>
      </p:sp>
      <p:sp>
        <p:nvSpPr>
          <p:cNvPr id="26" name="خطأ1"/>
          <p:cNvSpPr/>
          <p:nvPr/>
        </p:nvSpPr>
        <p:spPr>
          <a:xfrm>
            <a:off x="4602844" y="3586523"/>
            <a:ext cx="2986312" cy="648000"/>
          </a:xfrm>
          <a:custGeom>
            <a:avLst/>
            <a:gdLst>
              <a:gd name="connsiteX0" fmla="*/ 0 w 7155543"/>
              <a:gd name="connsiteY0" fmla="*/ 0 h 816782"/>
              <a:gd name="connsiteX1" fmla="*/ 7155543 w 7155543"/>
              <a:gd name="connsiteY1" fmla="*/ 0 h 816782"/>
              <a:gd name="connsiteX2" fmla="*/ 7155543 w 7155543"/>
              <a:gd name="connsiteY2" fmla="*/ 45105 h 816782"/>
              <a:gd name="connsiteX3" fmla="*/ 6803571 w 7155543"/>
              <a:gd name="connsiteY3" fmla="*/ 408391 h 816782"/>
              <a:gd name="connsiteX4" fmla="*/ 7155543 w 7155543"/>
              <a:gd name="connsiteY4" fmla="*/ 771677 h 816782"/>
              <a:gd name="connsiteX5" fmla="*/ 7155543 w 7155543"/>
              <a:gd name="connsiteY5" fmla="*/ 816782 h 816782"/>
              <a:gd name="connsiteX6" fmla="*/ 0 w 7155543"/>
              <a:gd name="connsiteY6" fmla="*/ 816782 h 816782"/>
              <a:gd name="connsiteX7" fmla="*/ 0 w 7155543"/>
              <a:gd name="connsiteY7" fmla="*/ 771676 h 816782"/>
              <a:gd name="connsiteX8" fmla="*/ 351971 w 7155543"/>
              <a:gd name="connsiteY8" fmla="*/ 408391 h 816782"/>
              <a:gd name="connsiteX9" fmla="*/ 0 w 7155543"/>
              <a:gd name="connsiteY9" fmla="*/ 45106 h 816782"/>
              <a:gd name="connsiteX10" fmla="*/ 0 w 7155543"/>
              <a:gd name="connsiteY10" fmla="*/ 0 h 816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155543" h="816782">
                <a:moveTo>
                  <a:pt x="0" y="0"/>
                </a:moveTo>
                <a:lnTo>
                  <a:pt x="7155543" y="0"/>
                </a:lnTo>
                <a:lnTo>
                  <a:pt x="7155543" y="45105"/>
                </a:lnTo>
                <a:lnTo>
                  <a:pt x="6803571" y="408391"/>
                </a:lnTo>
                <a:lnTo>
                  <a:pt x="7155543" y="771677"/>
                </a:lnTo>
                <a:lnTo>
                  <a:pt x="7155543" y="816782"/>
                </a:lnTo>
                <a:lnTo>
                  <a:pt x="0" y="816782"/>
                </a:lnTo>
                <a:lnTo>
                  <a:pt x="0" y="771676"/>
                </a:lnTo>
                <a:lnTo>
                  <a:pt x="351971" y="408391"/>
                </a:lnTo>
                <a:lnTo>
                  <a:pt x="0" y="45106"/>
                </a:lnTo>
                <a:lnTo>
                  <a:pt x="0" y="0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soft" dir="t"/>
          </a:scene3d>
          <a:sp3d prstMaterial="matte">
            <a:bevelT w="190500" h="381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ar-JO" sz="3200" b="1" dirty="0">
                <a:solidFill>
                  <a:schemeClr val="tx1"/>
                </a:solidFill>
              </a:rPr>
              <a:t>تفاح</a:t>
            </a:r>
          </a:p>
        </p:txBody>
      </p:sp>
      <p:sp>
        <p:nvSpPr>
          <p:cNvPr id="27" name="صحيح"/>
          <p:cNvSpPr/>
          <p:nvPr/>
        </p:nvSpPr>
        <p:spPr>
          <a:xfrm>
            <a:off x="4602844" y="4313370"/>
            <a:ext cx="2986312" cy="648000"/>
          </a:xfrm>
          <a:custGeom>
            <a:avLst/>
            <a:gdLst>
              <a:gd name="connsiteX0" fmla="*/ 0 w 7155543"/>
              <a:gd name="connsiteY0" fmla="*/ 0 h 816782"/>
              <a:gd name="connsiteX1" fmla="*/ 7155543 w 7155543"/>
              <a:gd name="connsiteY1" fmla="*/ 0 h 816782"/>
              <a:gd name="connsiteX2" fmla="*/ 7155543 w 7155543"/>
              <a:gd name="connsiteY2" fmla="*/ 45105 h 816782"/>
              <a:gd name="connsiteX3" fmla="*/ 6803571 w 7155543"/>
              <a:gd name="connsiteY3" fmla="*/ 408391 h 816782"/>
              <a:gd name="connsiteX4" fmla="*/ 7155543 w 7155543"/>
              <a:gd name="connsiteY4" fmla="*/ 771677 h 816782"/>
              <a:gd name="connsiteX5" fmla="*/ 7155543 w 7155543"/>
              <a:gd name="connsiteY5" fmla="*/ 816782 h 816782"/>
              <a:gd name="connsiteX6" fmla="*/ 0 w 7155543"/>
              <a:gd name="connsiteY6" fmla="*/ 816782 h 816782"/>
              <a:gd name="connsiteX7" fmla="*/ 0 w 7155543"/>
              <a:gd name="connsiteY7" fmla="*/ 771676 h 816782"/>
              <a:gd name="connsiteX8" fmla="*/ 351971 w 7155543"/>
              <a:gd name="connsiteY8" fmla="*/ 408391 h 816782"/>
              <a:gd name="connsiteX9" fmla="*/ 0 w 7155543"/>
              <a:gd name="connsiteY9" fmla="*/ 45106 h 816782"/>
              <a:gd name="connsiteX10" fmla="*/ 0 w 7155543"/>
              <a:gd name="connsiteY10" fmla="*/ 0 h 816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155543" h="816782">
                <a:moveTo>
                  <a:pt x="0" y="0"/>
                </a:moveTo>
                <a:lnTo>
                  <a:pt x="7155543" y="0"/>
                </a:lnTo>
                <a:lnTo>
                  <a:pt x="7155543" y="45105"/>
                </a:lnTo>
                <a:lnTo>
                  <a:pt x="6803571" y="408391"/>
                </a:lnTo>
                <a:lnTo>
                  <a:pt x="7155543" y="771677"/>
                </a:lnTo>
                <a:lnTo>
                  <a:pt x="7155543" y="816782"/>
                </a:lnTo>
                <a:lnTo>
                  <a:pt x="0" y="816782"/>
                </a:lnTo>
                <a:lnTo>
                  <a:pt x="0" y="771676"/>
                </a:lnTo>
                <a:lnTo>
                  <a:pt x="351971" y="408391"/>
                </a:lnTo>
                <a:lnTo>
                  <a:pt x="0" y="45106"/>
                </a:lnTo>
                <a:lnTo>
                  <a:pt x="0" y="0"/>
                </a:lnTo>
                <a:close/>
              </a:path>
            </a:pathLst>
          </a:custGeom>
          <a:solidFill>
            <a:srgbClr val="F06649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soft" dir="t"/>
          </a:scene3d>
          <a:sp3d prstMaterial="matte">
            <a:bevelT w="190500" h="381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ar-JO" sz="3200" b="1" dirty="0">
                <a:solidFill>
                  <a:schemeClr val="tx1"/>
                </a:solidFill>
              </a:rPr>
              <a:t>فليفلة</a:t>
            </a:r>
          </a:p>
        </p:txBody>
      </p:sp>
      <p:sp>
        <p:nvSpPr>
          <p:cNvPr id="28" name="خطأ2"/>
          <p:cNvSpPr/>
          <p:nvPr/>
        </p:nvSpPr>
        <p:spPr>
          <a:xfrm>
            <a:off x="4602844" y="5053860"/>
            <a:ext cx="2986312" cy="648000"/>
          </a:xfrm>
          <a:custGeom>
            <a:avLst/>
            <a:gdLst>
              <a:gd name="connsiteX0" fmla="*/ 0 w 7155543"/>
              <a:gd name="connsiteY0" fmla="*/ 0 h 816782"/>
              <a:gd name="connsiteX1" fmla="*/ 7155543 w 7155543"/>
              <a:gd name="connsiteY1" fmla="*/ 0 h 816782"/>
              <a:gd name="connsiteX2" fmla="*/ 7155543 w 7155543"/>
              <a:gd name="connsiteY2" fmla="*/ 45105 h 816782"/>
              <a:gd name="connsiteX3" fmla="*/ 6803571 w 7155543"/>
              <a:gd name="connsiteY3" fmla="*/ 408391 h 816782"/>
              <a:gd name="connsiteX4" fmla="*/ 7155543 w 7155543"/>
              <a:gd name="connsiteY4" fmla="*/ 771677 h 816782"/>
              <a:gd name="connsiteX5" fmla="*/ 7155543 w 7155543"/>
              <a:gd name="connsiteY5" fmla="*/ 816782 h 816782"/>
              <a:gd name="connsiteX6" fmla="*/ 0 w 7155543"/>
              <a:gd name="connsiteY6" fmla="*/ 816782 h 816782"/>
              <a:gd name="connsiteX7" fmla="*/ 0 w 7155543"/>
              <a:gd name="connsiteY7" fmla="*/ 771676 h 816782"/>
              <a:gd name="connsiteX8" fmla="*/ 351971 w 7155543"/>
              <a:gd name="connsiteY8" fmla="*/ 408391 h 816782"/>
              <a:gd name="connsiteX9" fmla="*/ 0 w 7155543"/>
              <a:gd name="connsiteY9" fmla="*/ 45106 h 816782"/>
              <a:gd name="connsiteX10" fmla="*/ 0 w 7155543"/>
              <a:gd name="connsiteY10" fmla="*/ 0 h 816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155543" h="816782">
                <a:moveTo>
                  <a:pt x="0" y="0"/>
                </a:moveTo>
                <a:lnTo>
                  <a:pt x="7155543" y="0"/>
                </a:lnTo>
                <a:lnTo>
                  <a:pt x="7155543" y="45105"/>
                </a:lnTo>
                <a:lnTo>
                  <a:pt x="6803571" y="408391"/>
                </a:lnTo>
                <a:lnTo>
                  <a:pt x="7155543" y="771677"/>
                </a:lnTo>
                <a:lnTo>
                  <a:pt x="7155543" y="816782"/>
                </a:lnTo>
                <a:lnTo>
                  <a:pt x="0" y="816782"/>
                </a:lnTo>
                <a:lnTo>
                  <a:pt x="0" y="771676"/>
                </a:lnTo>
                <a:lnTo>
                  <a:pt x="351971" y="408391"/>
                </a:lnTo>
                <a:lnTo>
                  <a:pt x="0" y="45106"/>
                </a:lnTo>
                <a:lnTo>
                  <a:pt x="0" y="0"/>
                </a:lnTo>
                <a:close/>
              </a:path>
            </a:pathLst>
          </a:custGeom>
          <a:solidFill>
            <a:srgbClr val="8D8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soft" dir="t"/>
          </a:scene3d>
          <a:sp3d prstMaterial="matte">
            <a:bevelT w="190500" h="381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ar-JO" sz="3200" b="1" dirty="0">
                <a:solidFill>
                  <a:schemeClr val="tx1"/>
                </a:solidFill>
              </a:rPr>
              <a:t>أناناس</a:t>
            </a:r>
          </a:p>
        </p:txBody>
      </p:sp>
      <p:pic>
        <p:nvPicPr>
          <p:cNvPr id="29" name="نغمة صحيح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537709" y="-898525"/>
            <a:ext cx="609600" cy="609600"/>
          </a:xfrm>
          <a:prstGeom prst="rect">
            <a:avLst/>
          </a:prstGeom>
        </p:spPr>
      </p:pic>
      <p:grpSp>
        <p:nvGrpSpPr>
          <p:cNvPr id="47" name="Group 46"/>
          <p:cNvGrpSpPr/>
          <p:nvPr/>
        </p:nvGrpSpPr>
        <p:grpSpPr>
          <a:xfrm>
            <a:off x="10445091" y="983079"/>
            <a:ext cx="723198" cy="559972"/>
            <a:chOff x="10445091" y="983079"/>
            <a:chExt cx="723198" cy="559972"/>
          </a:xfrm>
        </p:grpSpPr>
        <p:grpSp>
          <p:nvGrpSpPr>
            <p:cNvPr id="41" name="Group 40"/>
            <p:cNvGrpSpPr/>
            <p:nvPr/>
          </p:nvGrpSpPr>
          <p:grpSpPr>
            <a:xfrm>
              <a:off x="10445091" y="983079"/>
              <a:ext cx="723198" cy="559972"/>
              <a:chOff x="5187163" y="5182062"/>
              <a:chExt cx="1817674" cy="1407424"/>
            </a:xfrm>
          </p:grpSpPr>
          <p:sp>
            <p:nvSpPr>
              <p:cNvPr id="43" name="Freeform 42">
                <a:hlinkClick r:id="rId9" action="ppaction://hlinksldjump"/>
              </p:cNvPr>
              <p:cNvSpPr/>
              <p:nvPr/>
            </p:nvSpPr>
            <p:spPr>
              <a:xfrm>
                <a:off x="5187163" y="5182062"/>
                <a:ext cx="1817674" cy="1407424"/>
              </a:xfrm>
              <a:custGeom>
                <a:avLst/>
                <a:gdLst>
                  <a:gd name="connsiteX0" fmla="*/ 908837 w 1817674"/>
                  <a:gd name="connsiteY0" fmla="*/ 0 h 1407424"/>
                  <a:gd name="connsiteX1" fmla="*/ 1340695 w 1817674"/>
                  <a:gd name="connsiteY1" fmla="*/ 120183 h 1407424"/>
                  <a:gd name="connsiteX2" fmla="*/ 1419881 w 1817674"/>
                  <a:gd name="connsiteY2" fmla="*/ 179707 h 1407424"/>
                  <a:gd name="connsiteX3" fmla="*/ 1574693 w 1817674"/>
                  <a:gd name="connsiteY3" fmla="*/ 179707 h 1407424"/>
                  <a:gd name="connsiteX4" fmla="*/ 1817674 w 1817674"/>
                  <a:gd name="connsiteY4" fmla="*/ 422688 h 1407424"/>
                  <a:gd name="connsiteX5" fmla="*/ 1817674 w 1817674"/>
                  <a:gd name="connsiteY5" fmla="*/ 984736 h 1407424"/>
                  <a:gd name="connsiteX6" fmla="*/ 1574693 w 1817674"/>
                  <a:gd name="connsiteY6" fmla="*/ 1227717 h 1407424"/>
                  <a:gd name="connsiteX7" fmla="*/ 1419881 w 1817674"/>
                  <a:gd name="connsiteY7" fmla="*/ 1227717 h 1407424"/>
                  <a:gd name="connsiteX8" fmla="*/ 1340695 w 1817674"/>
                  <a:gd name="connsiteY8" fmla="*/ 1287241 h 1407424"/>
                  <a:gd name="connsiteX9" fmla="*/ 908837 w 1817674"/>
                  <a:gd name="connsiteY9" fmla="*/ 1407424 h 1407424"/>
                  <a:gd name="connsiteX10" fmla="*/ 476980 w 1817674"/>
                  <a:gd name="connsiteY10" fmla="*/ 1287241 h 1407424"/>
                  <a:gd name="connsiteX11" fmla="*/ 397794 w 1817674"/>
                  <a:gd name="connsiteY11" fmla="*/ 1227717 h 1407424"/>
                  <a:gd name="connsiteX12" fmla="*/ 242981 w 1817674"/>
                  <a:gd name="connsiteY12" fmla="*/ 1227717 h 1407424"/>
                  <a:gd name="connsiteX13" fmla="*/ 0 w 1817674"/>
                  <a:gd name="connsiteY13" fmla="*/ 984736 h 1407424"/>
                  <a:gd name="connsiteX14" fmla="*/ 0 w 1817674"/>
                  <a:gd name="connsiteY14" fmla="*/ 422688 h 1407424"/>
                  <a:gd name="connsiteX15" fmla="*/ 242981 w 1817674"/>
                  <a:gd name="connsiteY15" fmla="*/ 179707 h 1407424"/>
                  <a:gd name="connsiteX16" fmla="*/ 397794 w 1817674"/>
                  <a:gd name="connsiteY16" fmla="*/ 179707 h 1407424"/>
                  <a:gd name="connsiteX17" fmla="*/ 476980 w 1817674"/>
                  <a:gd name="connsiteY17" fmla="*/ 120183 h 1407424"/>
                  <a:gd name="connsiteX18" fmla="*/ 908837 w 1817674"/>
                  <a:gd name="connsiteY18" fmla="*/ 0 h 14074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817674" h="1407424">
                    <a:moveTo>
                      <a:pt x="908837" y="0"/>
                    </a:moveTo>
                    <a:cubicBezTo>
                      <a:pt x="1068807" y="0"/>
                      <a:pt x="1217419" y="44305"/>
                      <a:pt x="1340695" y="120183"/>
                    </a:cubicBezTo>
                    <a:lnTo>
                      <a:pt x="1419881" y="179707"/>
                    </a:lnTo>
                    <a:lnTo>
                      <a:pt x="1574693" y="179707"/>
                    </a:lnTo>
                    <a:cubicBezTo>
                      <a:pt x="1708888" y="179707"/>
                      <a:pt x="1817674" y="288493"/>
                      <a:pt x="1817674" y="422688"/>
                    </a:cubicBezTo>
                    <a:lnTo>
                      <a:pt x="1817674" y="984736"/>
                    </a:lnTo>
                    <a:cubicBezTo>
                      <a:pt x="1817674" y="1118931"/>
                      <a:pt x="1708888" y="1227717"/>
                      <a:pt x="1574693" y="1227717"/>
                    </a:cubicBezTo>
                    <a:lnTo>
                      <a:pt x="1419881" y="1227717"/>
                    </a:lnTo>
                    <a:lnTo>
                      <a:pt x="1340695" y="1287241"/>
                    </a:lnTo>
                    <a:cubicBezTo>
                      <a:pt x="1217419" y="1363119"/>
                      <a:pt x="1068807" y="1407424"/>
                      <a:pt x="908837" y="1407424"/>
                    </a:cubicBezTo>
                    <a:cubicBezTo>
                      <a:pt x="748868" y="1407424"/>
                      <a:pt x="600256" y="1363119"/>
                      <a:pt x="476980" y="1287241"/>
                    </a:cubicBezTo>
                    <a:lnTo>
                      <a:pt x="397794" y="1227717"/>
                    </a:lnTo>
                    <a:lnTo>
                      <a:pt x="242981" y="1227717"/>
                    </a:lnTo>
                    <a:cubicBezTo>
                      <a:pt x="108786" y="1227717"/>
                      <a:pt x="0" y="1118931"/>
                      <a:pt x="0" y="984736"/>
                    </a:cubicBezTo>
                    <a:lnTo>
                      <a:pt x="0" y="422688"/>
                    </a:lnTo>
                    <a:cubicBezTo>
                      <a:pt x="0" y="288493"/>
                      <a:pt x="108786" y="179707"/>
                      <a:pt x="242981" y="179707"/>
                    </a:cubicBezTo>
                    <a:lnTo>
                      <a:pt x="397794" y="179707"/>
                    </a:lnTo>
                    <a:lnTo>
                      <a:pt x="476980" y="120183"/>
                    </a:lnTo>
                    <a:cubicBezTo>
                      <a:pt x="600256" y="44305"/>
                      <a:pt x="748868" y="0"/>
                      <a:pt x="908837" y="0"/>
                    </a:cubicBezTo>
                    <a:close/>
                  </a:path>
                </a:pathLst>
              </a:custGeom>
              <a:solidFill>
                <a:srgbClr val="AF6B1A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soft" dir="t"/>
              </a:scene3d>
              <a:sp3d prstMaterial="matte">
                <a:bevelT w="127000" h="38100" prst="softRound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72000" rIns="0" bIns="0" rtlCol="1" anchor="ctr"/>
              <a:lstStyle/>
              <a:p>
                <a:pPr algn="ctr"/>
                <a:endParaRPr lang="ar-JO" sz="2000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4" name="Freeform 43">
                <a:hlinkClick r:id="rId9" action="ppaction://hlinksldjump"/>
              </p:cNvPr>
              <p:cNvSpPr/>
              <p:nvPr/>
            </p:nvSpPr>
            <p:spPr>
              <a:xfrm>
                <a:off x="5236369" y="5251507"/>
                <a:ext cx="1719262" cy="1268534"/>
              </a:xfrm>
              <a:custGeom>
                <a:avLst/>
                <a:gdLst>
                  <a:gd name="connsiteX0" fmla="*/ 908837 w 1817674"/>
                  <a:gd name="connsiteY0" fmla="*/ 0 h 1407424"/>
                  <a:gd name="connsiteX1" fmla="*/ 1340695 w 1817674"/>
                  <a:gd name="connsiteY1" fmla="*/ 120183 h 1407424"/>
                  <a:gd name="connsiteX2" fmla="*/ 1419881 w 1817674"/>
                  <a:gd name="connsiteY2" fmla="*/ 179707 h 1407424"/>
                  <a:gd name="connsiteX3" fmla="*/ 1574693 w 1817674"/>
                  <a:gd name="connsiteY3" fmla="*/ 179707 h 1407424"/>
                  <a:gd name="connsiteX4" fmla="*/ 1817674 w 1817674"/>
                  <a:gd name="connsiteY4" fmla="*/ 422688 h 1407424"/>
                  <a:gd name="connsiteX5" fmla="*/ 1817674 w 1817674"/>
                  <a:gd name="connsiteY5" fmla="*/ 984736 h 1407424"/>
                  <a:gd name="connsiteX6" fmla="*/ 1574693 w 1817674"/>
                  <a:gd name="connsiteY6" fmla="*/ 1227717 h 1407424"/>
                  <a:gd name="connsiteX7" fmla="*/ 1419881 w 1817674"/>
                  <a:gd name="connsiteY7" fmla="*/ 1227717 h 1407424"/>
                  <a:gd name="connsiteX8" fmla="*/ 1340695 w 1817674"/>
                  <a:gd name="connsiteY8" fmla="*/ 1287241 h 1407424"/>
                  <a:gd name="connsiteX9" fmla="*/ 908837 w 1817674"/>
                  <a:gd name="connsiteY9" fmla="*/ 1407424 h 1407424"/>
                  <a:gd name="connsiteX10" fmla="*/ 476980 w 1817674"/>
                  <a:gd name="connsiteY10" fmla="*/ 1287241 h 1407424"/>
                  <a:gd name="connsiteX11" fmla="*/ 397794 w 1817674"/>
                  <a:gd name="connsiteY11" fmla="*/ 1227717 h 1407424"/>
                  <a:gd name="connsiteX12" fmla="*/ 242981 w 1817674"/>
                  <a:gd name="connsiteY12" fmla="*/ 1227717 h 1407424"/>
                  <a:gd name="connsiteX13" fmla="*/ 0 w 1817674"/>
                  <a:gd name="connsiteY13" fmla="*/ 984736 h 1407424"/>
                  <a:gd name="connsiteX14" fmla="*/ 0 w 1817674"/>
                  <a:gd name="connsiteY14" fmla="*/ 422688 h 1407424"/>
                  <a:gd name="connsiteX15" fmla="*/ 242981 w 1817674"/>
                  <a:gd name="connsiteY15" fmla="*/ 179707 h 1407424"/>
                  <a:gd name="connsiteX16" fmla="*/ 397794 w 1817674"/>
                  <a:gd name="connsiteY16" fmla="*/ 179707 h 1407424"/>
                  <a:gd name="connsiteX17" fmla="*/ 476980 w 1817674"/>
                  <a:gd name="connsiteY17" fmla="*/ 120183 h 1407424"/>
                  <a:gd name="connsiteX18" fmla="*/ 908837 w 1817674"/>
                  <a:gd name="connsiteY18" fmla="*/ 0 h 14074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817674" h="1407424">
                    <a:moveTo>
                      <a:pt x="908837" y="0"/>
                    </a:moveTo>
                    <a:cubicBezTo>
                      <a:pt x="1068807" y="0"/>
                      <a:pt x="1217419" y="44305"/>
                      <a:pt x="1340695" y="120183"/>
                    </a:cubicBezTo>
                    <a:lnTo>
                      <a:pt x="1419881" y="179707"/>
                    </a:lnTo>
                    <a:lnTo>
                      <a:pt x="1574693" y="179707"/>
                    </a:lnTo>
                    <a:cubicBezTo>
                      <a:pt x="1708888" y="179707"/>
                      <a:pt x="1817674" y="288493"/>
                      <a:pt x="1817674" y="422688"/>
                    </a:cubicBezTo>
                    <a:lnTo>
                      <a:pt x="1817674" y="984736"/>
                    </a:lnTo>
                    <a:cubicBezTo>
                      <a:pt x="1817674" y="1118931"/>
                      <a:pt x="1708888" y="1227717"/>
                      <a:pt x="1574693" y="1227717"/>
                    </a:cubicBezTo>
                    <a:lnTo>
                      <a:pt x="1419881" y="1227717"/>
                    </a:lnTo>
                    <a:lnTo>
                      <a:pt x="1340695" y="1287241"/>
                    </a:lnTo>
                    <a:cubicBezTo>
                      <a:pt x="1217419" y="1363119"/>
                      <a:pt x="1068807" y="1407424"/>
                      <a:pt x="908837" y="1407424"/>
                    </a:cubicBezTo>
                    <a:cubicBezTo>
                      <a:pt x="748868" y="1407424"/>
                      <a:pt x="600256" y="1363119"/>
                      <a:pt x="476980" y="1287241"/>
                    </a:cubicBezTo>
                    <a:lnTo>
                      <a:pt x="397794" y="1227717"/>
                    </a:lnTo>
                    <a:lnTo>
                      <a:pt x="242981" y="1227717"/>
                    </a:lnTo>
                    <a:cubicBezTo>
                      <a:pt x="108786" y="1227717"/>
                      <a:pt x="0" y="1118931"/>
                      <a:pt x="0" y="984736"/>
                    </a:cubicBezTo>
                    <a:lnTo>
                      <a:pt x="0" y="422688"/>
                    </a:lnTo>
                    <a:cubicBezTo>
                      <a:pt x="0" y="288493"/>
                      <a:pt x="108786" y="179707"/>
                      <a:pt x="242981" y="179707"/>
                    </a:cubicBezTo>
                    <a:lnTo>
                      <a:pt x="397794" y="179707"/>
                    </a:lnTo>
                    <a:lnTo>
                      <a:pt x="476980" y="120183"/>
                    </a:lnTo>
                    <a:cubicBezTo>
                      <a:pt x="600256" y="44305"/>
                      <a:pt x="748868" y="0"/>
                      <a:pt x="908837" y="0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soft" dir="t"/>
              </a:scene3d>
              <a:sp3d prstMaterial="matte">
                <a:bevelT w="127000" h="38100" prst="softRound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72000" rIns="0" bIns="0" rtlCol="1" anchor="ctr"/>
              <a:lstStyle/>
              <a:p>
                <a:pPr algn="ctr"/>
                <a:endParaRPr lang="ar-JO" sz="2000" b="1" dirty="0">
                  <a:solidFill>
                    <a:schemeClr val="tx1"/>
                  </a:solidFill>
                </a:endParaRPr>
              </a:p>
            </p:txBody>
          </p:sp>
        </p:grpSp>
        <p:pic>
          <p:nvPicPr>
            <p:cNvPr id="46" name="Picture 45">
              <a:hlinkClick r:id="rId9" action="ppaction://hlinksldjump"/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0495767" y="1101981"/>
              <a:ext cx="621846" cy="384081"/>
            </a:xfrm>
            <a:prstGeom prst="rect">
              <a:avLst/>
            </a:prstGeom>
          </p:spPr>
        </p:pic>
      </p:grpSp>
      <p:pic>
        <p:nvPicPr>
          <p:cNvPr id="49" name="وجه عادي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2349" y="5219700"/>
            <a:ext cx="1237298" cy="1199946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51" name="وجه صحيح"/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4167" y="5061173"/>
            <a:ext cx="1553662" cy="1553662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53" name="غيمة صحيح"/>
          <p:cNvSpPr/>
          <p:nvPr/>
        </p:nvSpPr>
        <p:spPr>
          <a:xfrm flipH="1">
            <a:off x="1112519" y="4289995"/>
            <a:ext cx="2125491" cy="1424079"/>
          </a:xfrm>
          <a:prstGeom prst="cloudCallout">
            <a:avLst>
              <a:gd name="adj1" fmla="val -53485"/>
              <a:gd name="adj2" fmla="val 71377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soft" dir="t"/>
          </a:scene3d>
          <a:sp3d prstMaterial="matte"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JO" b="1" dirty="0">
                <a:solidFill>
                  <a:schemeClr val="bg2">
                    <a:lumMod val="25000"/>
                  </a:schemeClr>
                </a:solidFill>
                <a:latin typeface="AlHor" panose="02060603050605020204" pitchFamily="18" charset="-78"/>
              </a:rPr>
              <a:t>أحسنت..</a:t>
            </a:r>
          </a:p>
          <a:p>
            <a:pPr algn="ctr"/>
            <a:r>
              <a:rPr lang="ar-JO" b="1" dirty="0">
                <a:solidFill>
                  <a:schemeClr val="bg2">
                    <a:lumMod val="25000"/>
                  </a:schemeClr>
                </a:solidFill>
                <a:latin typeface="AlHor" panose="02060603050605020204" pitchFamily="18" charset="-78"/>
              </a:rPr>
              <a:t>إجابة صحيحة!</a:t>
            </a:r>
          </a:p>
        </p:txBody>
      </p:sp>
      <p:pic>
        <p:nvPicPr>
          <p:cNvPr id="52" name="وجه خطأ"/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4167" y="5061173"/>
            <a:ext cx="1553662" cy="1553662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54" name="غيمة خطأ"/>
          <p:cNvSpPr/>
          <p:nvPr/>
        </p:nvSpPr>
        <p:spPr>
          <a:xfrm flipH="1">
            <a:off x="1112519" y="4313370"/>
            <a:ext cx="2125491" cy="1424079"/>
          </a:xfrm>
          <a:prstGeom prst="cloudCallout">
            <a:avLst>
              <a:gd name="adj1" fmla="val -53485"/>
              <a:gd name="adj2" fmla="val 71377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soft" dir="t"/>
          </a:scene3d>
          <a:sp3d prstMaterial="matte"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JO" b="1" dirty="0">
                <a:solidFill>
                  <a:schemeClr val="bg2">
                    <a:lumMod val="25000"/>
                  </a:schemeClr>
                </a:solidFill>
                <a:latin typeface="AlHor" panose="02060603050605020204" pitchFamily="18" charset="-78"/>
              </a:rPr>
              <a:t>آسف..</a:t>
            </a:r>
          </a:p>
          <a:p>
            <a:pPr algn="ctr"/>
            <a:r>
              <a:rPr lang="ar-JO" b="1" dirty="0">
                <a:solidFill>
                  <a:schemeClr val="bg2">
                    <a:lumMod val="25000"/>
                  </a:schemeClr>
                </a:solidFill>
                <a:latin typeface="AlHor" panose="02060603050605020204" pitchFamily="18" charset="-78"/>
              </a:rPr>
              <a:t>إجابة خطأ!</a:t>
            </a:r>
          </a:p>
        </p:txBody>
      </p:sp>
      <p:sp>
        <p:nvSpPr>
          <p:cNvPr id="56" name="قناع"/>
          <p:cNvSpPr/>
          <p:nvPr/>
        </p:nvSpPr>
        <p:spPr>
          <a:xfrm>
            <a:off x="4537709" y="3416300"/>
            <a:ext cx="3260091" cy="24257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38" name="Rectangle 37">
            <a:hlinkClick r:id="" action="ppaction://hlinkshowjump?jump=nextslide"/>
          </p:cNvPr>
          <p:cNvSpPr/>
          <p:nvPr/>
        </p:nvSpPr>
        <p:spPr>
          <a:xfrm>
            <a:off x="5329238" y="3990975"/>
            <a:ext cx="1533525" cy="1228725"/>
          </a:xfrm>
          <a:prstGeom prst="rect">
            <a:avLst/>
          </a:prstGeom>
          <a:blipFill dpi="0" rotWithShape="1">
            <a:blip r:embed="rId1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/>
              <a:t>     </a:t>
            </a:r>
            <a:endParaRPr lang="ar-JO" dirty="0"/>
          </a:p>
        </p:txBody>
      </p:sp>
    </p:spTree>
    <p:extLst>
      <p:ext uri="{BB962C8B-B14F-4D97-AF65-F5344CB8AC3E}">
        <p14:creationId xmlns:p14="http://schemas.microsoft.com/office/powerpoint/2010/main" val="1103942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4" name="Button Click Percussive Version 15.wav"/>
          </p:stSnd>
        </p:sndAc>
      </p:transition>
    </mc:Choice>
    <mc:Fallback xmlns="">
      <p:transition spd="slow">
        <p:sndAc>
          <p:stSnd>
            <p:snd r:embed="rId15" name="Button Click Percussive Version 15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decel="74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decel="7400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decel="7400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Answer Fall Version 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00"/>
                            </p:stCondLst>
                            <p:childTnLst>
                              <p:par>
                                <p:cTn id="44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2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Answer Fall Version 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1" presetClass="exit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5064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064"/>
                            </p:stCondLst>
                            <p:childTnLst>
                              <p:par>
                                <p:cTn id="89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91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92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orrect Answer Marimba Version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audio>
              <p:cMediaNode vol="100000">
                <p:cTn id="9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  <p:bldLst>
      <p:bldP spid="4" grpId="0" animBg="1"/>
      <p:bldP spid="26" grpId="0" animBg="1"/>
      <p:bldP spid="26" grpId="1" animBg="1"/>
      <p:bldP spid="26" grpId="2" animBg="1"/>
      <p:bldP spid="27" grpId="0" animBg="1"/>
      <p:bldP spid="27" grpId="1" animBg="1"/>
      <p:bldP spid="28" grpId="0" animBg="1"/>
      <p:bldP spid="28" grpId="1" animBg="1"/>
      <p:bldP spid="28" grpId="2" animBg="1"/>
      <p:bldP spid="53" grpId="0" animBg="1"/>
      <p:bldP spid="54" grpId="0" animBg="1"/>
      <p:bldP spid="54" grpId="1" animBg="1"/>
      <p:bldP spid="54" grpId="2" animBg="1"/>
      <p:bldP spid="54" grpId="3" animBg="1"/>
      <p:bldP spid="56" grpId="0" animBg="1"/>
      <p:bldP spid="56" grpId="1" animBg="1"/>
      <p:bldP spid="56" grpId="2" animBg="1"/>
      <p:bldP spid="56" grpId="3" animBg="1"/>
      <p:bldP spid="56" grpId="4" animBg="1"/>
      <p:bldP spid="38" grpId="0" animBg="1"/>
    </p:bld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0445091" y="983079"/>
            <a:ext cx="723198" cy="559972"/>
            <a:chOff x="10445091" y="983079"/>
            <a:chExt cx="723198" cy="559972"/>
          </a:xfrm>
        </p:grpSpPr>
        <p:grpSp>
          <p:nvGrpSpPr>
            <p:cNvPr id="8" name="Group 7"/>
            <p:cNvGrpSpPr/>
            <p:nvPr/>
          </p:nvGrpSpPr>
          <p:grpSpPr>
            <a:xfrm>
              <a:off x="10445091" y="983079"/>
              <a:ext cx="723198" cy="559972"/>
              <a:chOff x="5187163" y="5182062"/>
              <a:chExt cx="1817674" cy="1407424"/>
            </a:xfrm>
          </p:grpSpPr>
          <p:sp>
            <p:nvSpPr>
              <p:cNvPr id="10" name="Freeform 9">
                <a:hlinkClick r:id="rId2" action="ppaction://hlinksldjump"/>
              </p:cNvPr>
              <p:cNvSpPr/>
              <p:nvPr/>
            </p:nvSpPr>
            <p:spPr>
              <a:xfrm>
                <a:off x="5187163" y="5182062"/>
                <a:ext cx="1817674" cy="1407424"/>
              </a:xfrm>
              <a:custGeom>
                <a:avLst/>
                <a:gdLst>
                  <a:gd name="connsiteX0" fmla="*/ 908837 w 1817674"/>
                  <a:gd name="connsiteY0" fmla="*/ 0 h 1407424"/>
                  <a:gd name="connsiteX1" fmla="*/ 1340695 w 1817674"/>
                  <a:gd name="connsiteY1" fmla="*/ 120183 h 1407424"/>
                  <a:gd name="connsiteX2" fmla="*/ 1419881 w 1817674"/>
                  <a:gd name="connsiteY2" fmla="*/ 179707 h 1407424"/>
                  <a:gd name="connsiteX3" fmla="*/ 1574693 w 1817674"/>
                  <a:gd name="connsiteY3" fmla="*/ 179707 h 1407424"/>
                  <a:gd name="connsiteX4" fmla="*/ 1817674 w 1817674"/>
                  <a:gd name="connsiteY4" fmla="*/ 422688 h 1407424"/>
                  <a:gd name="connsiteX5" fmla="*/ 1817674 w 1817674"/>
                  <a:gd name="connsiteY5" fmla="*/ 984736 h 1407424"/>
                  <a:gd name="connsiteX6" fmla="*/ 1574693 w 1817674"/>
                  <a:gd name="connsiteY6" fmla="*/ 1227717 h 1407424"/>
                  <a:gd name="connsiteX7" fmla="*/ 1419881 w 1817674"/>
                  <a:gd name="connsiteY7" fmla="*/ 1227717 h 1407424"/>
                  <a:gd name="connsiteX8" fmla="*/ 1340695 w 1817674"/>
                  <a:gd name="connsiteY8" fmla="*/ 1287241 h 1407424"/>
                  <a:gd name="connsiteX9" fmla="*/ 908837 w 1817674"/>
                  <a:gd name="connsiteY9" fmla="*/ 1407424 h 1407424"/>
                  <a:gd name="connsiteX10" fmla="*/ 476980 w 1817674"/>
                  <a:gd name="connsiteY10" fmla="*/ 1287241 h 1407424"/>
                  <a:gd name="connsiteX11" fmla="*/ 397794 w 1817674"/>
                  <a:gd name="connsiteY11" fmla="*/ 1227717 h 1407424"/>
                  <a:gd name="connsiteX12" fmla="*/ 242981 w 1817674"/>
                  <a:gd name="connsiteY12" fmla="*/ 1227717 h 1407424"/>
                  <a:gd name="connsiteX13" fmla="*/ 0 w 1817674"/>
                  <a:gd name="connsiteY13" fmla="*/ 984736 h 1407424"/>
                  <a:gd name="connsiteX14" fmla="*/ 0 w 1817674"/>
                  <a:gd name="connsiteY14" fmla="*/ 422688 h 1407424"/>
                  <a:gd name="connsiteX15" fmla="*/ 242981 w 1817674"/>
                  <a:gd name="connsiteY15" fmla="*/ 179707 h 1407424"/>
                  <a:gd name="connsiteX16" fmla="*/ 397794 w 1817674"/>
                  <a:gd name="connsiteY16" fmla="*/ 179707 h 1407424"/>
                  <a:gd name="connsiteX17" fmla="*/ 476980 w 1817674"/>
                  <a:gd name="connsiteY17" fmla="*/ 120183 h 1407424"/>
                  <a:gd name="connsiteX18" fmla="*/ 908837 w 1817674"/>
                  <a:gd name="connsiteY18" fmla="*/ 0 h 14074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817674" h="1407424">
                    <a:moveTo>
                      <a:pt x="908837" y="0"/>
                    </a:moveTo>
                    <a:cubicBezTo>
                      <a:pt x="1068807" y="0"/>
                      <a:pt x="1217419" y="44305"/>
                      <a:pt x="1340695" y="120183"/>
                    </a:cubicBezTo>
                    <a:lnTo>
                      <a:pt x="1419881" y="179707"/>
                    </a:lnTo>
                    <a:lnTo>
                      <a:pt x="1574693" y="179707"/>
                    </a:lnTo>
                    <a:cubicBezTo>
                      <a:pt x="1708888" y="179707"/>
                      <a:pt x="1817674" y="288493"/>
                      <a:pt x="1817674" y="422688"/>
                    </a:cubicBezTo>
                    <a:lnTo>
                      <a:pt x="1817674" y="984736"/>
                    </a:lnTo>
                    <a:cubicBezTo>
                      <a:pt x="1817674" y="1118931"/>
                      <a:pt x="1708888" y="1227717"/>
                      <a:pt x="1574693" y="1227717"/>
                    </a:cubicBezTo>
                    <a:lnTo>
                      <a:pt x="1419881" y="1227717"/>
                    </a:lnTo>
                    <a:lnTo>
                      <a:pt x="1340695" y="1287241"/>
                    </a:lnTo>
                    <a:cubicBezTo>
                      <a:pt x="1217419" y="1363119"/>
                      <a:pt x="1068807" y="1407424"/>
                      <a:pt x="908837" y="1407424"/>
                    </a:cubicBezTo>
                    <a:cubicBezTo>
                      <a:pt x="748868" y="1407424"/>
                      <a:pt x="600256" y="1363119"/>
                      <a:pt x="476980" y="1287241"/>
                    </a:cubicBezTo>
                    <a:lnTo>
                      <a:pt x="397794" y="1227717"/>
                    </a:lnTo>
                    <a:lnTo>
                      <a:pt x="242981" y="1227717"/>
                    </a:lnTo>
                    <a:cubicBezTo>
                      <a:pt x="108786" y="1227717"/>
                      <a:pt x="0" y="1118931"/>
                      <a:pt x="0" y="984736"/>
                    </a:cubicBezTo>
                    <a:lnTo>
                      <a:pt x="0" y="422688"/>
                    </a:lnTo>
                    <a:cubicBezTo>
                      <a:pt x="0" y="288493"/>
                      <a:pt x="108786" y="179707"/>
                      <a:pt x="242981" y="179707"/>
                    </a:cubicBezTo>
                    <a:lnTo>
                      <a:pt x="397794" y="179707"/>
                    </a:lnTo>
                    <a:lnTo>
                      <a:pt x="476980" y="120183"/>
                    </a:lnTo>
                    <a:cubicBezTo>
                      <a:pt x="600256" y="44305"/>
                      <a:pt x="748868" y="0"/>
                      <a:pt x="908837" y="0"/>
                    </a:cubicBezTo>
                    <a:close/>
                  </a:path>
                </a:pathLst>
              </a:custGeom>
              <a:solidFill>
                <a:srgbClr val="AF6B1A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soft" dir="t"/>
              </a:scene3d>
              <a:sp3d prstMaterial="matte">
                <a:bevelT w="127000" h="38100" prst="softRound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72000" rIns="0" bIns="0" rtlCol="1" anchor="ctr"/>
              <a:lstStyle/>
              <a:p>
                <a:pPr algn="ctr"/>
                <a:endParaRPr lang="ar-JO" sz="2000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1" name="Freeform 10">
                <a:hlinkClick r:id="rId2" action="ppaction://hlinksldjump"/>
              </p:cNvPr>
              <p:cNvSpPr/>
              <p:nvPr/>
            </p:nvSpPr>
            <p:spPr>
              <a:xfrm>
                <a:off x="5236369" y="5251507"/>
                <a:ext cx="1719262" cy="1268534"/>
              </a:xfrm>
              <a:custGeom>
                <a:avLst/>
                <a:gdLst>
                  <a:gd name="connsiteX0" fmla="*/ 908837 w 1817674"/>
                  <a:gd name="connsiteY0" fmla="*/ 0 h 1407424"/>
                  <a:gd name="connsiteX1" fmla="*/ 1340695 w 1817674"/>
                  <a:gd name="connsiteY1" fmla="*/ 120183 h 1407424"/>
                  <a:gd name="connsiteX2" fmla="*/ 1419881 w 1817674"/>
                  <a:gd name="connsiteY2" fmla="*/ 179707 h 1407424"/>
                  <a:gd name="connsiteX3" fmla="*/ 1574693 w 1817674"/>
                  <a:gd name="connsiteY3" fmla="*/ 179707 h 1407424"/>
                  <a:gd name="connsiteX4" fmla="*/ 1817674 w 1817674"/>
                  <a:gd name="connsiteY4" fmla="*/ 422688 h 1407424"/>
                  <a:gd name="connsiteX5" fmla="*/ 1817674 w 1817674"/>
                  <a:gd name="connsiteY5" fmla="*/ 984736 h 1407424"/>
                  <a:gd name="connsiteX6" fmla="*/ 1574693 w 1817674"/>
                  <a:gd name="connsiteY6" fmla="*/ 1227717 h 1407424"/>
                  <a:gd name="connsiteX7" fmla="*/ 1419881 w 1817674"/>
                  <a:gd name="connsiteY7" fmla="*/ 1227717 h 1407424"/>
                  <a:gd name="connsiteX8" fmla="*/ 1340695 w 1817674"/>
                  <a:gd name="connsiteY8" fmla="*/ 1287241 h 1407424"/>
                  <a:gd name="connsiteX9" fmla="*/ 908837 w 1817674"/>
                  <a:gd name="connsiteY9" fmla="*/ 1407424 h 1407424"/>
                  <a:gd name="connsiteX10" fmla="*/ 476980 w 1817674"/>
                  <a:gd name="connsiteY10" fmla="*/ 1287241 h 1407424"/>
                  <a:gd name="connsiteX11" fmla="*/ 397794 w 1817674"/>
                  <a:gd name="connsiteY11" fmla="*/ 1227717 h 1407424"/>
                  <a:gd name="connsiteX12" fmla="*/ 242981 w 1817674"/>
                  <a:gd name="connsiteY12" fmla="*/ 1227717 h 1407424"/>
                  <a:gd name="connsiteX13" fmla="*/ 0 w 1817674"/>
                  <a:gd name="connsiteY13" fmla="*/ 984736 h 1407424"/>
                  <a:gd name="connsiteX14" fmla="*/ 0 w 1817674"/>
                  <a:gd name="connsiteY14" fmla="*/ 422688 h 1407424"/>
                  <a:gd name="connsiteX15" fmla="*/ 242981 w 1817674"/>
                  <a:gd name="connsiteY15" fmla="*/ 179707 h 1407424"/>
                  <a:gd name="connsiteX16" fmla="*/ 397794 w 1817674"/>
                  <a:gd name="connsiteY16" fmla="*/ 179707 h 1407424"/>
                  <a:gd name="connsiteX17" fmla="*/ 476980 w 1817674"/>
                  <a:gd name="connsiteY17" fmla="*/ 120183 h 1407424"/>
                  <a:gd name="connsiteX18" fmla="*/ 908837 w 1817674"/>
                  <a:gd name="connsiteY18" fmla="*/ 0 h 14074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817674" h="1407424">
                    <a:moveTo>
                      <a:pt x="908837" y="0"/>
                    </a:moveTo>
                    <a:cubicBezTo>
                      <a:pt x="1068807" y="0"/>
                      <a:pt x="1217419" y="44305"/>
                      <a:pt x="1340695" y="120183"/>
                    </a:cubicBezTo>
                    <a:lnTo>
                      <a:pt x="1419881" y="179707"/>
                    </a:lnTo>
                    <a:lnTo>
                      <a:pt x="1574693" y="179707"/>
                    </a:lnTo>
                    <a:cubicBezTo>
                      <a:pt x="1708888" y="179707"/>
                      <a:pt x="1817674" y="288493"/>
                      <a:pt x="1817674" y="422688"/>
                    </a:cubicBezTo>
                    <a:lnTo>
                      <a:pt x="1817674" y="984736"/>
                    </a:lnTo>
                    <a:cubicBezTo>
                      <a:pt x="1817674" y="1118931"/>
                      <a:pt x="1708888" y="1227717"/>
                      <a:pt x="1574693" y="1227717"/>
                    </a:cubicBezTo>
                    <a:lnTo>
                      <a:pt x="1419881" y="1227717"/>
                    </a:lnTo>
                    <a:lnTo>
                      <a:pt x="1340695" y="1287241"/>
                    </a:lnTo>
                    <a:cubicBezTo>
                      <a:pt x="1217419" y="1363119"/>
                      <a:pt x="1068807" y="1407424"/>
                      <a:pt x="908837" y="1407424"/>
                    </a:cubicBezTo>
                    <a:cubicBezTo>
                      <a:pt x="748868" y="1407424"/>
                      <a:pt x="600256" y="1363119"/>
                      <a:pt x="476980" y="1287241"/>
                    </a:cubicBezTo>
                    <a:lnTo>
                      <a:pt x="397794" y="1227717"/>
                    </a:lnTo>
                    <a:lnTo>
                      <a:pt x="242981" y="1227717"/>
                    </a:lnTo>
                    <a:cubicBezTo>
                      <a:pt x="108786" y="1227717"/>
                      <a:pt x="0" y="1118931"/>
                      <a:pt x="0" y="984736"/>
                    </a:cubicBezTo>
                    <a:lnTo>
                      <a:pt x="0" y="422688"/>
                    </a:lnTo>
                    <a:cubicBezTo>
                      <a:pt x="0" y="288493"/>
                      <a:pt x="108786" y="179707"/>
                      <a:pt x="242981" y="179707"/>
                    </a:cubicBezTo>
                    <a:lnTo>
                      <a:pt x="397794" y="179707"/>
                    </a:lnTo>
                    <a:lnTo>
                      <a:pt x="476980" y="120183"/>
                    </a:lnTo>
                    <a:cubicBezTo>
                      <a:pt x="600256" y="44305"/>
                      <a:pt x="748868" y="0"/>
                      <a:pt x="908837" y="0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soft" dir="t"/>
              </a:scene3d>
              <a:sp3d prstMaterial="matte">
                <a:bevelT w="127000" h="38100" prst="softRound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72000" rIns="0" bIns="0" rtlCol="1" anchor="ctr"/>
              <a:lstStyle/>
              <a:p>
                <a:pPr algn="ctr"/>
                <a:endParaRPr lang="ar-JO" sz="2000" b="1" dirty="0">
                  <a:solidFill>
                    <a:schemeClr val="tx1"/>
                  </a:solidFill>
                </a:endParaRPr>
              </a:p>
            </p:txBody>
          </p:sp>
        </p:grpSp>
        <p:pic>
          <p:nvPicPr>
            <p:cNvPr id="9" name="Picture 8">
              <a:hlinkClick r:id="rId2" action="ppaction://hlinksldjump"/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495767" y="1101981"/>
              <a:ext cx="621846" cy="38408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74642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صورة"/>
          <p:cNvSpPr/>
          <p:nvPr/>
        </p:nvSpPr>
        <p:spPr>
          <a:xfrm>
            <a:off x="4842509" y="1141424"/>
            <a:ext cx="2506982" cy="1804976"/>
          </a:xfrm>
          <a:prstGeom prst="rect">
            <a:avLst/>
          </a:prstGeom>
          <a:blipFill dpi="0" rotWithShape="1">
            <a:blip r:embed="rId7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ar-JO" dirty="0"/>
              <a:t>       </a:t>
            </a:r>
          </a:p>
        </p:txBody>
      </p:sp>
      <p:sp>
        <p:nvSpPr>
          <p:cNvPr id="26" name="خطأ1"/>
          <p:cNvSpPr/>
          <p:nvPr/>
        </p:nvSpPr>
        <p:spPr>
          <a:xfrm>
            <a:off x="4602844" y="3586523"/>
            <a:ext cx="2986312" cy="648000"/>
          </a:xfrm>
          <a:custGeom>
            <a:avLst/>
            <a:gdLst>
              <a:gd name="connsiteX0" fmla="*/ 0 w 7155543"/>
              <a:gd name="connsiteY0" fmla="*/ 0 h 816782"/>
              <a:gd name="connsiteX1" fmla="*/ 7155543 w 7155543"/>
              <a:gd name="connsiteY1" fmla="*/ 0 h 816782"/>
              <a:gd name="connsiteX2" fmla="*/ 7155543 w 7155543"/>
              <a:gd name="connsiteY2" fmla="*/ 45105 h 816782"/>
              <a:gd name="connsiteX3" fmla="*/ 6803571 w 7155543"/>
              <a:gd name="connsiteY3" fmla="*/ 408391 h 816782"/>
              <a:gd name="connsiteX4" fmla="*/ 7155543 w 7155543"/>
              <a:gd name="connsiteY4" fmla="*/ 771677 h 816782"/>
              <a:gd name="connsiteX5" fmla="*/ 7155543 w 7155543"/>
              <a:gd name="connsiteY5" fmla="*/ 816782 h 816782"/>
              <a:gd name="connsiteX6" fmla="*/ 0 w 7155543"/>
              <a:gd name="connsiteY6" fmla="*/ 816782 h 816782"/>
              <a:gd name="connsiteX7" fmla="*/ 0 w 7155543"/>
              <a:gd name="connsiteY7" fmla="*/ 771676 h 816782"/>
              <a:gd name="connsiteX8" fmla="*/ 351971 w 7155543"/>
              <a:gd name="connsiteY8" fmla="*/ 408391 h 816782"/>
              <a:gd name="connsiteX9" fmla="*/ 0 w 7155543"/>
              <a:gd name="connsiteY9" fmla="*/ 45106 h 816782"/>
              <a:gd name="connsiteX10" fmla="*/ 0 w 7155543"/>
              <a:gd name="connsiteY10" fmla="*/ 0 h 816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155543" h="816782">
                <a:moveTo>
                  <a:pt x="0" y="0"/>
                </a:moveTo>
                <a:lnTo>
                  <a:pt x="7155543" y="0"/>
                </a:lnTo>
                <a:lnTo>
                  <a:pt x="7155543" y="45105"/>
                </a:lnTo>
                <a:lnTo>
                  <a:pt x="6803571" y="408391"/>
                </a:lnTo>
                <a:lnTo>
                  <a:pt x="7155543" y="771677"/>
                </a:lnTo>
                <a:lnTo>
                  <a:pt x="7155543" y="816782"/>
                </a:lnTo>
                <a:lnTo>
                  <a:pt x="0" y="816782"/>
                </a:lnTo>
                <a:lnTo>
                  <a:pt x="0" y="771676"/>
                </a:lnTo>
                <a:lnTo>
                  <a:pt x="351971" y="408391"/>
                </a:lnTo>
                <a:lnTo>
                  <a:pt x="0" y="45106"/>
                </a:lnTo>
                <a:lnTo>
                  <a:pt x="0" y="0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soft" dir="t"/>
          </a:scene3d>
          <a:sp3d prstMaterial="matte">
            <a:bevelT w="190500" h="381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ar-JO" sz="3200" b="1" dirty="0">
                <a:solidFill>
                  <a:schemeClr val="tx1"/>
                </a:solidFill>
              </a:rPr>
              <a:t>باذنجان</a:t>
            </a:r>
          </a:p>
        </p:txBody>
      </p:sp>
      <p:sp>
        <p:nvSpPr>
          <p:cNvPr id="27" name="صحيح"/>
          <p:cNvSpPr/>
          <p:nvPr/>
        </p:nvSpPr>
        <p:spPr>
          <a:xfrm>
            <a:off x="4602844" y="4313370"/>
            <a:ext cx="2986312" cy="648000"/>
          </a:xfrm>
          <a:custGeom>
            <a:avLst/>
            <a:gdLst>
              <a:gd name="connsiteX0" fmla="*/ 0 w 7155543"/>
              <a:gd name="connsiteY0" fmla="*/ 0 h 816782"/>
              <a:gd name="connsiteX1" fmla="*/ 7155543 w 7155543"/>
              <a:gd name="connsiteY1" fmla="*/ 0 h 816782"/>
              <a:gd name="connsiteX2" fmla="*/ 7155543 w 7155543"/>
              <a:gd name="connsiteY2" fmla="*/ 45105 h 816782"/>
              <a:gd name="connsiteX3" fmla="*/ 6803571 w 7155543"/>
              <a:gd name="connsiteY3" fmla="*/ 408391 h 816782"/>
              <a:gd name="connsiteX4" fmla="*/ 7155543 w 7155543"/>
              <a:gd name="connsiteY4" fmla="*/ 771677 h 816782"/>
              <a:gd name="connsiteX5" fmla="*/ 7155543 w 7155543"/>
              <a:gd name="connsiteY5" fmla="*/ 816782 h 816782"/>
              <a:gd name="connsiteX6" fmla="*/ 0 w 7155543"/>
              <a:gd name="connsiteY6" fmla="*/ 816782 h 816782"/>
              <a:gd name="connsiteX7" fmla="*/ 0 w 7155543"/>
              <a:gd name="connsiteY7" fmla="*/ 771676 h 816782"/>
              <a:gd name="connsiteX8" fmla="*/ 351971 w 7155543"/>
              <a:gd name="connsiteY8" fmla="*/ 408391 h 816782"/>
              <a:gd name="connsiteX9" fmla="*/ 0 w 7155543"/>
              <a:gd name="connsiteY9" fmla="*/ 45106 h 816782"/>
              <a:gd name="connsiteX10" fmla="*/ 0 w 7155543"/>
              <a:gd name="connsiteY10" fmla="*/ 0 h 816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155543" h="816782">
                <a:moveTo>
                  <a:pt x="0" y="0"/>
                </a:moveTo>
                <a:lnTo>
                  <a:pt x="7155543" y="0"/>
                </a:lnTo>
                <a:lnTo>
                  <a:pt x="7155543" y="45105"/>
                </a:lnTo>
                <a:lnTo>
                  <a:pt x="6803571" y="408391"/>
                </a:lnTo>
                <a:lnTo>
                  <a:pt x="7155543" y="771677"/>
                </a:lnTo>
                <a:lnTo>
                  <a:pt x="7155543" y="816782"/>
                </a:lnTo>
                <a:lnTo>
                  <a:pt x="0" y="816782"/>
                </a:lnTo>
                <a:lnTo>
                  <a:pt x="0" y="771676"/>
                </a:lnTo>
                <a:lnTo>
                  <a:pt x="351971" y="408391"/>
                </a:lnTo>
                <a:lnTo>
                  <a:pt x="0" y="45106"/>
                </a:lnTo>
                <a:lnTo>
                  <a:pt x="0" y="0"/>
                </a:lnTo>
                <a:close/>
              </a:path>
            </a:pathLst>
          </a:custGeom>
          <a:solidFill>
            <a:srgbClr val="F06649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soft" dir="t"/>
          </a:scene3d>
          <a:sp3d prstMaterial="matte">
            <a:bevelT w="190500" h="381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ar-JO" sz="3200" b="1" dirty="0">
                <a:solidFill>
                  <a:schemeClr val="tx1"/>
                </a:solidFill>
              </a:rPr>
              <a:t>بطيخ</a:t>
            </a:r>
          </a:p>
        </p:txBody>
      </p:sp>
      <p:sp>
        <p:nvSpPr>
          <p:cNvPr id="28" name="خطأ2"/>
          <p:cNvSpPr/>
          <p:nvPr/>
        </p:nvSpPr>
        <p:spPr>
          <a:xfrm>
            <a:off x="4602844" y="5053860"/>
            <a:ext cx="2986312" cy="648000"/>
          </a:xfrm>
          <a:custGeom>
            <a:avLst/>
            <a:gdLst>
              <a:gd name="connsiteX0" fmla="*/ 0 w 7155543"/>
              <a:gd name="connsiteY0" fmla="*/ 0 h 816782"/>
              <a:gd name="connsiteX1" fmla="*/ 7155543 w 7155543"/>
              <a:gd name="connsiteY1" fmla="*/ 0 h 816782"/>
              <a:gd name="connsiteX2" fmla="*/ 7155543 w 7155543"/>
              <a:gd name="connsiteY2" fmla="*/ 45105 h 816782"/>
              <a:gd name="connsiteX3" fmla="*/ 6803571 w 7155543"/>
              <a:gd name="connsiteY3" fmla="*/ 408391 h 816782"/>
              <a:gd name="connsiteX4" fmla="*/ 7155543 w 7155543"/>
              <a:gd name="connsiteY4" fmla="*/ 771677 h 816782"/>
              <a:gd name="connsiteX5" fmla="*/ 7155543 w 7155543"/>
              <a:gd name="connsiteY5" fmla="*/ 816782 h 816782"/>
              <a:gd name="connsiteX6" fmla="*/ 0 w 7155543"/>
              <a:gd name="connsiteY6" fmla="*/ 816782 h 816782"/>
              <a:gd name="connsiteX7" fmla="*/ 0 w 7155543"/>
              <a:gd name="connsiteY7" fmla="*/ 771676 h 816782"/>
              <a:gd name="connsiteX8" fmla="*/ 351971 w 7155543"/>
              <a:gd name="connsiteY8" fmla="*/ 408391 h 816782"/>
              <a:gd name="connsiteX9" fmla="*/ 0 w 7155543"/>
              <a:gd name="connsiteY9" fmla="*/ 45106 h 816782"/>
              <a:gd name="connsiteX10" fmla="*/ 0 w 7155543"/>
              <a:gd name="connsiteY10" fmla="*/ 0 h 816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155543" h="816782">
                <a:moveTo>
                  <a:pt x="0" y="0"/>
                </a:moveTo>
                <a:lnTo>
                  <a:pt x="7155543" y="0"/>
                </a:lnTo>
                <a:lnTo>
                  <a:pt x="7155543" y="45105"/>
                </a:lnTo>
                <a:lnTo>
                  <a:pt x="6803571" y="408391"/>
                </a:lnTo>
                <a:lnTo>
                  <a:pt x="7155543" y="771677"/>
                </a:lnTo>
                <a:lnTo>
                  <a:pt x="7155543" y="816782"/>
                </a:lnTo>
                <a:lnTo>
                  <a:pt x="0" y="816782"/>
                </a:lnTo>
                <a:lnTo>
                  <a:pt x="0" y="771676"/>
                </a:lnTo>
                <a:lnTo>
                  <a:pt x="351971" y="408391"/>
                </a:lnTo>
                <a:lnTo>
                  <a:pt x="0" y="45106"/>
                </a:lnTo>
                <a:lnTo>
                  <a:pt x="0" y="0"/>
                </a:lnTo>
                <a:close/>
              </a:path>
            </a:pathLst>
          </a:custGeom>
          <a:solidFill>
            <a:srgbClr val="8D8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soft" dir="t"/>
          </a:scene3d>
          <a:sp3d prstMaterial="matte">
            <a:bevelT w="190500" h="381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ar-JO" sz="3200" b="1" dirty="0">
                <a:solidFill>
                  <a:schemeClr val="tx1"/>
                </a:solidFill>
              </a:rPr>
              <a:t>شمام</a:t>
            </a:r>
          </a:p>
        </p:txBody>
      </p:sp>
      <p:pic>
        <p:nvPicPr>
          <p:cNvPr id="29" name="نغمة صحيح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537709" y="-898525"/>
            <a:ext cx="609600" cy="609600"/>
          </a:xfrm>
          <a:prstGeom prst="rect">
            <a:avLst/>
          </a:prstGeom>
        </p:spPr>
      </p:pic>
      <p:grpSp>
        <p:nvGrpSpPr>
          <p:cNvPr id="47" name="Group 46"/>
          <p:cNvGrpSpPr/>
          <p:nvPr/>
        </p:nvGrpSpPr>
        <p:grpSpPr>
          <a:xfrm>
            <a:off x="10445091" y="983079"/>
            <a:ext cx="723198" cy="559972"/>
            <a:chOff x="10445091" y="983079"/>
            <a:chExt cx="723198" cy="559972"/>
          </a:xfrm>
        </p:grpSpPr>
        <p:grpSp>
          <p:nvGrpSpPr>
            <p:cNvPr id="41" name="Group 40"/>
            <p:cNvGrpSpPr/>
            <p:nvPr/>
          </p:nvGrpSpPr>
          <p:grpSpPr>
            <a:xfrm>
              <a:off x="10445091" y="983079"/>
              <a:ext cx="723198" cy="559972"/>
              <a:chOff x="5187163" y="5182062"/>
              <a:chExt cx="1817674" cy="1407424"/>
            </a:xfrm>
          </p:grpSpPr>
          <p:sp>
            <p:nvSpPr>
              <p:cNvPr id="43" name="Freeform 42">
                <a:hlinkClick r:id="rId9" action="ppaction://hlinksldjump"/>
              </p:cNvPr>
              <p:cNvSpPr/>
              <p:nvPr/>
            </p:nvSpPr>
            <p:spPr>
              <a:xfrm>
                <a:off x="5187163" y="5182062"/>
                <a:ext cx="1817674" cy="1407424"/>
              </a:xfrm>
              <a:custGeom>
                <a:avLst/>
                <a:gdLst>
                  <a:gd name="connsiteX0" fmla="*/ 908837 w 1817674"/>
                  <a:gd name="connsiteY0" fmla="*/ 0 h 1407424"/>
                  <a:gd name="connsiteX1" fmla="*/ 1340695 w 1817674"/>
                  <a:gd name="connsiteY1" fmla="*/ 120183 h 1407424"/>
                  <a:gd name="connsiteX2" fmla="*/ 1419881 w 1817674"/>
                  <a:gd name="connsiteY2" fmla="*/ 179707 h 1407424"/>
                  <a:gd name="connsiteX3" fmla="*/ 1574693 w 1817674"/>
                  <a:gd name="connsiteY3" fmla="*/ 179707 h 1407424"/>
                  <a:gd name="connsiteX4" fmla="*/ 1817674 w 1817674"/>
                  <a:gd name="connsiteY4" fmla="*/ 422688 h 1407424"/>
                  <a:gd name="connsiteX5" fmla="*/ 1817674 w 1817674"/>
                  <a:gd name="connsiteY5" fmla="*/ 984736 h 1407424"/>
                  <a:gd name="connsiteX6" fmla="*/ 1574693 w 1817674"/>
                  <a:gd name="connsiteY6" fmla="*/ 1227717 h 1407424"/>
                  <a:gd name="connsiteX7" fmla="*/ 1419881 w 1817674"/>
                  <a:gd name="connsiteY7" fmla="*/ 1227717 h 1407424"/>
                  <a:gd name="connsiteX8" fmla="*/ 1340695 w 1817674"/>
                  <a:gd name="connsiteY8" fmla="*/ 1287241 h 1407424"/>
                  <a:gd name="connsiteX9" fmla="*/ 908837 w 1817674"/>
                  <a:gd name="connsiteY9" fmla="*/ 1407424 h 1407424"/>
                  <a:gd name="connsiteX10" fmla="*/ 476980 w 1817674"/>
                  <a:gd name="connsiteY10" fmla="*/ 1287241 h 1407424"/>
                  <a:gd name="connsiteX11" fmla="*/ 397794 w 1817674"/>
                  <a:gd name="connsiteY11" fmla="*/ 1227717 h 1407424"/>
                  <a:gd name="connsiteX12" fmla="*/ 242981 w 1817674"/>
                  <a:gd name="connsiteY12" fmla="*/ 1227717 h 1407424"/>
                  <a:gd name="connsiteX13" fmla="*/ 0 w 1817674"/>
                  <a:gd name="connsiteY13" fmla="*/ 984736 h 1407424"/>
                  <a:gd name="connsiteX14" fmla="*/ 0 w 1817674"/>
                  <a:gd name="connsiteY14" fmla="*/ 422688 h 1407424"/>
                  <a:gd name="connsiteX15" fmla="*/ 242981 w 1817674"/>
                  <a:gd name="connsiteY15" fmla="*/ 179707 h 1407424"/>
                  <a:gd name="connsiteX16" fmla="*/ 397794 w 1817674"/>
                  <a:gd name="connsiteY16" fmla="*/ 179707 h 1407424"/>
                  <a:gd name="connsiteX17" fmla="*/ 476980 w 1817674"/>
                  <a:gd name="connsiteY17" fmla="*/ 120183 h 1407424"/>
                  <a:gd name="connsiteX18" fmla="*/ 908837 w 1817674"/>
                  <a:gd name="connsiteY18" fmla="*/ 0 h 14074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817674" h="1407424">
                    <a:moveTo>
                      <a:pt x="908837" y="0"/>
                    </a:moveTo>
                    <a:cubicBezTo>
                      <a:pt x="1068807" y="0"/>
                      <a:pt x="1217419" y="44305"/>
                      <a:pt x="1340695" y="120183"/>
                    </a:cubicBezTo>
                    <a:lnTo>
                      <a:pt x="1419881" y="179707"/>
                    </a:lnTo>
                    <a:lnTo>
                      <a:pt x="1574693" y="179707"/>
                    </a:lnTo>
                    <a:cubicBezTo>
                      <a:pt x="1708888" y="179707"/>
                      <a:pt x="1817674" y="288493"/>
                      <a:pt x="1817674" y="422688"/>
                    </a:cubicBezTo>
                    <a:lnTo>
                      <a:pt x="1817674" y="984736"/>
                    </a:lnTo>
                    <a:cubicBezTo>
                      <a:pt x="1817674" y="1118931"/>
                      <a:pt x="1708888" y="1227717"/>
                      <a:pt x="1574693" y="1227717"/>
                    </a:cubicBezTo>
                    <a:lnTo>
                      <a:pt x="1419881" y="1227717"/>
                    </a:lnTo>
                    <a:lnTo>
                      <a:pt x="1340695" y="1287241"/>
                    </a:lnTo>
                    <a:cubicBezTo>
                      <a:pt x="1217419" y="1363119"/>
                      <a:pt x="1068807" y="1407424"/>
                      <a:pt x="908837" y="1407424"/>
                    </a:cubicBezTo>
                    <a:cubicBezTo>
                      <a:pt x="748868" y="1407424"/>
                      <a:pt x="600256" y="1363119"/>
                      <a:pt x="476980" y="1287241"/>
                    </a:cubicBezTo>
                    <a:lnTo>
                      <a:pt x="397794" y="1227717"/>
                    </a:lnTo>
                    <a:lnTo>
                      <a:pt x="242981" y="1227717"/>
                    </a:lnTo>
                    <a:cubicBezTo>
                      <a:pt x="108786" y="1227717"/>
                      <a:pt x="0" y="1118931"/>
                      <a:pt x="0" y="984736"/>
                    </a:cubicBezTo>
                    <a:lnTo>
                      <a:pt x="0" y="422688"/>
                    </a:lnTo>
                    <a:cubicBezTo>
                      <a:pt x="0" y="288493"/>
                      <a:pt x="108786" y="179707"/>
                      <a:pt x="242981" y="179707"/>
                    </a:cubicBezTo>
                    <a:lnTo>
                      <a:pt x="397794" y="179707"/>
                    </a:lnTo>
                    <a:lnTo>
                      <a:pt x="476980" y="120183"/>
                    </a:lnTo>
                    <a:cubicBezTo>
                      <a:pt x="600256" y="44305"/>
                      <a:pt x="748868" y="0"/>
                      <a:pt x="908837" y="0"/>
                    </a:cubicBezTo>
                    <a:close/>
                  </a:path>
                </a:pathLst>
              </a:custGeom>
              <a:solidFill>
                <a:srgbClr val="AF6B1A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soft" dir="t"/>
              </a:scene3d>
              <a:sp3d prstMaterial="matte">
                <a:bevelT w="127000" h="38100" prst="softRound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72000" rIns="0" bIns="0" rtlCol="1" anchor="ctr"/>
              <a:lstStyle/>
              <a:p>
                <a:pPr algn="ctr"/>
                <a:endParaRPr lang="ar-JO" sz="2000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4" name="Freeform 43">
                <a:hlinkClick r:id="rId9" action="ppaction://hlinksldjump"/>
              </p:cNvPr>
              <p:cNvSpPr/>
              <p:nvPr/>
            </p:nvSpPr>
            <p:spPr>
              <a:xfrm>
                <a:off x="5236369" y="5251507"/>
                <a:ext cx="1719262" cy="1268534"/>
              </a:xfrm>
              <a:custGeom>
                <a:avLst/>
                <a:gdLst>
                  <a:gd name="connsiteX0" fmla="*/ 908837 w 1817674"/>
                  <a:gd name="connsiteY0" fmla="*/ 0 h 1407424"/>
                  <a:gd name="connsiteX1" fmla="*/ 1340695 w 1817674"/>
                  <a:gd name="connsiteY1" fmla="*/ 120183 h 1407424"/>
                  <a:gd name="connsiteX2" fmla="*/ 1419881 w 1817674"/>
                  <a:gd name="connsiteY2" fmla="*/ 179707 h 1407424"/>
                  <a:gd name="connsiteX3" fmla="*/ 1574693 w 1817674"/>
                  <a:gd name="connsiteY3" fmla="*/ 179707 h 1407424"/>
                  <a:gd name="connsiteX4" fmla="*/ 1817674 w 1817674"/>
                  <a:gd name="connsiteY4" fmla="*/ 422688 h 1407424"/>
                  <a:gd name="connsiteX5" fmla="*/ 1817674 w 1817674"/>
                  <a:gd name="connsiteY5" fmla="*/ 984736 h 1407424"/>
                  <a:gd name="connsiteX6" fmla="*/ 1574693 w 1817674"/>
                  <a:gd name="connsiteY6" fmla="*/ 1227717 h 1407424"/>
                  <a:gd name="connsiteX7" fmla="*/ 1419881 w 1817674"/>
                  <a:gd name="connsiteY7" fmla="*/ 1227717 h 1407424"/>
                  <a:gd name="connsiteX8" fmla="*/ 1340695 w 1817674"/>
                  <a:gd name="connsiteY8" fmla="*/ 1287241 h 1407424"/>
                  <a:gd name="connsiteX9" fmla="*/ 908837 w 1817674"/>
                  <a:gd name="connsiteY9" fmla="*/ 1407424 h 1407424"/>
                  <a:gd name="connsiteX10" fmla="*/ 476980 w 1817674"/>
                  <a:gd name="connsiteY10" fmla="*/ 1287241 h 1407424"/>
                  <a:gd name="connsiteX11" fmla="*/ 397794 w 1817674"/>
                  <a:gd name="connsiteY11" fmla="*/ 1227717 h 1407424"/>
                  <a:gd name="connsiteX12" fmla="*/ 242981 w 1817674"/>
                  <a:gd name="connsiteY12" fmla="*/ 1227717 h 1407424"/>
                  <a:gd name="connsiteX13" fmla="*/ 0 w 1817674"/>
                  <a:gd name="connsiteY13" fmla="*/ 984736 h 1407424"/>
                  <a:gd name="connsiteX14" fmla="*/ 0 w 1817674"/>
                  <a:gd name="connsiteY14" fmla="*/ 422688 h 1407424"/>
                  <a:gd name="connsiteX15" fmla="*/ 242981 w 1817674"/>
                  <a:gd name="connsiteY15" fmla="*/ 179707 h 1407424"/>
                  <a:gd name="connsiteX16" fmla="*/ 397794 w 1817674"/>
                  <a:gd name="connsiteY16" fmla="*/ 179707 h 1407424"/>
                  <a:gd name="connsiteX17" fmla="*/ 476980 w 1817674"/>
                  <a:gd name="connsiteY17" fmla="*/ 120183 h 1407424"/>
                  <a:gd name="connsiteX18" fmla="*/ 908837 w 1817674"/>
                  <a:gd name="connsiteY18" fmla="*/ 0 h 14074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817674" h="1407424">
                    <a:moveTo>
                      <a:pt x="908837" y="0"/>
                    </a:moveTo>
                    <a:cubicBezTo>
                      <a:pt x="1068807" y="0"/>
                      <a:pt x="1217419" y="44305"/>
                      <a:pt x="1340695" y="120183"/>
                    </a:cubicBezTo>
                    <a:lnTo>
                      <a:pt x="1419881" y="179707"/>
                    </a:lnTo>
                    <a:lnTo>
                      <a:pt x="1574693" y="179707"/>
                    </a:lnTo>
                    <a:cubicBezTo>
                      <a:pt x="1708888" y="179707"/>
                      <a:pt x="1817674" y="288493"/>
                      <a:pt x="1817674" y="422688"/>
                    </a:cubicBezTo>
                    <a:lnTo>
                      <a:pt x="1817674" y="984736"/>
                    </a:lnTo>
                    <a:cubicBezTo>
                      <a:pt x="1817674" y="1118931"/>
                      <a:pt x="1708888" y="1227717"/>
                      <a:pt x="1574693" y="1227717"/>
                    </a:cubicBezTo>
                    <a:lnTo>
                      <a:pt x="1419881" y="1227717"/>
                    </a:lnTo>
                    <a:lnTo>
                      <a:pt x="1340695" y="1287241"/>
                    </a:lnTo>
                    <a:cubicBezTo>
                      <a:pt x="1217419" y="1363119"/>
                      <a:pt x="1068807" y="1407424"/>
                      <a:pt x="908837" y="1407424"/>
                    </a:cubicBezTo>
                    <a:cubicBezTo>
                      <a:pt x="748868" y="1407424"/>
                      <a:pt x="600256" y="1363119"/>
                      <a:pt x="476980" y="1287241"/>
                    </a:cubicBezTo>
                    <a:lnTo>
                      <a:pt x="397794" y="1227717"/>
                    </a:lnTo>
                    <a:lnTo>
                      <a:pt x="242981" y="1227717"/>
                    </a:lnTo>
                    <a:cubicBezTo>
                      <a:pt x="108786" y="1227717"/>
                      <a:pt x="0" y="1118931"/>
                      <a:pt x="0" y="984736"/>
                    </a:cubicBezTo>
                    <a:lnTo>
                      <a:pt x="0" y="422688"/>
                    </a:lnTo>
                    <a:cubicBezTo>
                      <a:pt x="0" y="288493"/>
                      <a:pt x="108786" y="179707"/>
                      <a:pt x="242981" y="179707"/>
                    </a:cubicBezTo>
                    <a:lnTo>
                      <a:pt x="397794" y="179707"/>
                    </a:lnTo>
                    <a:lnTo>
                      <a:pt x="476980" y="120183"/>
                    </a:lnTo>
                    <a:cubicBezTo>
                      <a:pt x="600256" y="44305"/>
                      <a:pt x="748868" y="0"/>
                      <a:pt x="908837" y="0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soft" dir="t"/>
              </a:scene3d>
              <a:sp3d prstMaterial="matte">
                <a:bevelT w="127000" h="38100" prst="softRound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72000" rIns="0" bIns="0" rtlCol="1" anchor="ctr"/>
              <a:lstStyle/>
              <a:p>
                <a:pPr algn="ctr"/>
                <a:endParaRPr lang="ar-JO" sz="2000" b="1" dirty="0">
                  <a:solidFill>
                    <a:schemeClr val="tx1"/>
                  </a:solidFill>
                </a:endParaRPr>
              </a:p>
            </p:txBody>
          </p:sp>
        </p:grpSp>
        <p:pic>
          <p:nvPicPr>
            <p:cNvPr id="46" name="Picture 45">
              <a:hlinkClick r:id="rId9" action="ppaction://hlinksldjump"/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0495767" y="1101981"/>
              <a:ext cx="621846" cy="384081"/>
            </a:xfrm>
            <a:prstGeom prst="rect">
              <a:avLst/>
            </a:prstGeom>
          </p:spPr>
        </p:pic>
      </p:grpSp>
      <p:pic>
        <p:nvPicPr>
          <p:cNvPr id="49" name="وجه عادي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2349" y="5219700"/>
            <a:ext cx="1237298" cy="1199946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51" name="وجه صحيح"/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4167" y="5061173"/>
            <a:ext cx="1553662" cy="1553662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53" name="غيمة صحيح"/>
          <p:cNvSpPr/>
          <p:nvPr/>
        </p:nvSpPr>
        <p:spPr>
          <a:xfrm flipH="1">
            <a:off x="1112519" y="4289995"/>
            <a:ext cx="2125491" cy="1424079"/>
          </a:xfrm>
          <a:prstGeom prst="cloudCallout">
            <a:avLst>
              <a:gd name="adj1" fmla="val -53485"/>
              <a:gd name="adj2" fmla="val 71377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soft" dir="t"/>
          </a:scene3d>
          <a:sp3d prstMaterial="matte"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JO" b="1" dirty="0">
                <a:solidFill>
                  <a:schemeClr val="bg2">
                    <a:lumMod val="25000"/>
                  </a:schemeClr>
                </a:solidFill>
                <a:latin typeface="AlHor" panose="02060603050605020204" pitchFamily="18" charset="-78"/>
              </a:rPr>
              <a:t>أحسنت..</a:t>
            </a:r>
          </a:p>
          <a:p>
            <a:pPr algn="ctr"/>
            <a:r>
              <a:rPr lang="ar-JO" b="1" dirty="0">
                <a:solidFill>
                  <a:schemeClr val="bg2">
                    <a:lumMod val="25000"/>
                  </a:schemeClr>
                </a:solidFill>
                <a:latin typeface="AlHor" panose="02060603050605020204" pitchFamily="18" charset="-78"/>
              </a:rPr>
              <a:t>إجابة صحيحة!</a:t>
            </a:r>
          </a:p>
        </p:txBody>
      </p:sp>
      <p:pic>
        <p:nvPicPr>
          <p:cNvPr id="52" name="وجه خطأ"/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4167" y="5061173"/>
            <a:ext cx="1553662" cy="1553662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54" name="غيمة خطأ"/>
          <p:cNvSpPr/>
          <p:nvPr/>
        </p:nvSpPr>
        <p:spPr>
          <a:xfrm flipH="1">
            <a:off x="1112519" y="4313370"/>
            <a:ext cx="2125491" cy="1424079"/>
          </a:xfrm>
          <a:prstGeom prst="cloudCallout">
            <a:avLst>
              <a:gd name="adj1" fmla="val -53485"/>
              <a:gd name="adj2" fmla="val 71377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soft" dir="t"/>
          </a:scene3d>
          <a:sp3d prstMaterial="matte"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JO" b="1" dirty="0">
                <a:solidFill>
                  <a:schemeClr val="bg2">
                    <a:lumMod val="25000"/>
                  </a:schemeClr>
                </a:solidFill>
                <a:latin typeface="AlHor" panose="02060603050605020204" pitchFamily="18" charset="-78"/>
              </a:rPr>
              <a:t>آسف..</a:t>
            </a:r>
          </a:p>
          <a:p>
            <a:pPr algn="ctr"/>
            <a:r>
              <a:rPr lang="ar-JO" b="1" dirty="0">
                <a:solidFill>
                  <a:schemeClr val="bg2">
                    <a:lumMod val="25000"/>
                  </a:schemeClr>
                </a:solidFill>
                <a:latin typeface="AlHor" panose="02060603050605020204" pitchFamily="18" charset="-78"/>
              </a:rPr>
              <a:t>إجابة خطأ!</a:t>
            </a:r>
          </a:p>
        </p:txBody>
      </p:sp>
      <p:sp>
        <p:nvSpPr>
          <p:cNvPr id="56" name="قناع"/>
          <p:cNvSpPr/>
          <p:nvPr/>
        </p:nvSpPr>
        <p:spPr>
          <a:xfrm>
            <a:off x="4537709" y="3416300"/>
            <a:ext cx="3260091" cy="24257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38" name="Rectangle 37">
            <a:hlinkClick r:id="" action="ppaction://hlinkshowjump?jump=nextslide"/>
          </p:cNvPr>
          <p:cNvSpPr/>
          <p:nvPr/>
        </p:nvSpPr>
        <p:spPr>
          <a:xfrm>
            <a:off x="5329238" y="3990975"/>
            <a:ext cx="1533525" cy="1228725"/>
          </a:xfrm>
          <a:prstGeom prst="rect">
            <a:avLst/>
          </a:prstGeom>
          <a:blipFill dpi="0" rotWithShape="1">
            <a:blip r:embed="rId1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/>
              <a:t>     </a:t>
            </a:r>
            <a:endParaRPr lang="ar-JO" dirty="0"/>
          </a:p>
        </p:txBody>
      </p:sp>
    </p:spTree>
    <p:extLst>
      <p:ext uri="{BB962C8B-B14F-4D97-AF65-F5344CB8AC3E}">
        <p14:creationId xmlns:p14="http://schemas.microsoft.com/office/powerpoint/2010/main" val="600855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4" name="Button Click Percussive Version 15.wav"/>
          </p:stSnd>
        </p:sndAc>
      </p:transition>
    </mc:Choice>
    <mc:Fallback xmlns="">
      <p:transition spd="slow">
        <p:sndAc>
          <p:stSnd>
            <p:snd r:embed="rId15" name="Button Click Percussive Version 15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decel="74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decel="7400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decel="7400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Answer Fall Version 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00"/>
                            </p:stCondLst>
                            <p:childTnLst>
                              <p:par>
                                <p:cTn id="44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2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Answer Fall Version 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1" presetClass="exit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5064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064"/>
                            </p:stCondLst>
                            <p:childTnLst>
                              <p:par>
                                <p:cTn id="89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91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92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orrect Answer Marimba Version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audio>
              <p:cMediaNode vol="100000">
                <p:cTn id="9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  <p:bldLst>
      <p:bldP spid="4" grpId="0" animBg="1"/>
      <p:bldP spid="26" grpId="0" animBg="1"/>
      <p:bldP spid="26" grpId="1" animBg="1"/>
      <p:bldP spid="26" grpId="2" animBg="1"/>
      <p:bldP spid="27" grpId="0" animBg="1"/>
      <p:bldP spid="27" grpId="1" animBg="1"/>
      <p:bldP spid="28" grpId="0" animBg="1"/>
      <p:bldP spid="28" grpId="1" animBg="1"/>
      <p:bldP spid="28" grpId="2" animBg="1"/>
      <p:bldP spid="53" grpId="0" animBg="1"/>
      <p:bldP spid="54" grpId="0" animBg="1"/>
      <p:bldP spid="54" grpId="1" animBg="1"/>
      <p:bldP spid="54" grpId="2" animBg="1"/>
      <p:bldP spid="54" grpId="3" animBg="1"/>
      <p:bldP spid="56" grpId="0" animBg="1"/>
      <p:bldP spid="56" grpId="1" animBg="1"/>
      <p:bldP spid="56" grpId="2" animBg="1"/>
      <p:bldP spid="56" grpId="3" animBg="1"/>
      <p:bldP spid="56" grpId="4" animBg="1"/>
      <p:bldP spid="38" grpId="0" animBg="1"/>
    </p:bld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0445091" y="983079"/>
            <a:ext cx="723198" cy="559972"/>
            <a:chOff x="10445091" y="983079"/>
            <a:chExt cx="723198" cy="559972"/>
          </a:xfrm>
        </p:grpSpPr>
        <p:grpSp>
          <p:nvGrpSpPr>
            <p:cNvPr id="8" name="Group 7"/>
            <p:cNvGrpSpPr/>
            <p:nvPr/>
          </p:nvGrpSpPr>
          <p:grpSpPr>
            <a:xfrm>
              <a:off x="10445091" y="983079"/>
              <a:ext cx="723198" cy="559972"/>
              <a:chOff x="5187163" y="5182062"/>
              <a:chExt cx="1817674" cy="1407424"/>
            </a:xfrm>
          </p:grpSpPr>
          <p:sp>
            <p:nvSpPr>
              <p:cNvPr id="10" name="Freeform 9">
                <a:hlinkClick r:id="rId2" action="ppaction://hlinksldjump"/>
              </p:cNvPr>
              <p:cNvSpPr/>
              <p:nvPr/>
            </p:nvSpPr>
            <p:spPr>
              <a:xfrm>
                <a:off x="5187163" y="5182062"/>
                <a:ext cx="1817674" cy="1407424"/>
              </a:xfrm>
              <a:custGeom>
                <a:avLst/>
                <a:gdLst>
                  <a:gd name="connsiteX0" fmla="*/ 908837 w 1817674"/>
                  <a:gd name="connsiteY0" fmla="*/ 0 h 1407424"/>
                  <a:gd name="connsiteX1" fmla="*/ 1340695 w 1817674"/>
                  <a:gd name="connsiteY1" fmla="*/ 120183 h 1407424"/>
                  <a:gd name="connsiteX2" fmla="*/ 1419881 w 1817674"/>
                  <a:gd name="connsiteY2" fmla="*/ 179707 h 1407424"/>
                  <a:gd name="connsiteX3" fmla="*/ 1574693 w 1817674"/>
                  <a:gd name="connsiteY3" fmla="*/ 179707 h 1407424"/>
                  <a:gd name="connsiteX4" fmla="*/ 1817674 w 1817674"/>
                  <a:gd name="connsiteY4" fmla="*/ 422688 h 1407424"/>
                  <a:gd name="connsiteX5" fmla="*/ 1817674 w 1817674"/>
                  <a:gd name="connsiteY5" fmla="*/ 984736 h 1407424"/>
                  <a:gd name="connsiteX6" fmla="*/ 1574693 w 1817674"/>
                  <a:gd name="connsiteY6" fmla="*/ 1227717 h 1407424"/>
                  <a:gd name="connsiteX7" fmla="*/ 1419881 w 1817674"/>
                  <a:gd name="connsiteY7" fmla="*/ 1227717 h 1407424"/>
                  <a:gd name="connsiteX8" fmla="*/ 1340695 w 1817674"/>
                  <a:gd name="connsiteY8" fmla="*/ 1287241 h 1407424"/>
                  <a:gd name="connsiteX9" fmla="*/ 908837 w 1817674"/>
                  <a:gd name="connsiteY9" fmla="*/ 1407424 h 1407424"/>
                  <a:gd name="connsiteX10" fmla="*/ 476980 w 1817674"/>
                  <a:gd name="connsiteY10" fmla="*/ 1287241 h 1407424"/>
                  <a:gd name="connsiteX11" fmla="*/ 397794 w 1817674"/>
                  <a:gd name="connsiteY11" fmla="*/ 1227717 h 1407424"/>
                  <a:gd name="connsiteX12" fmla="*/ 242981 w 1817674"/>
                  <a:gd name="connsiteY12" fmla="*/ 1227717 h 1407424"/>
                  <a:gd name="connsiteX13" fmla="*/ 0 w 1817674"/>
                  <a:gd name="connsiteY13" fmla="*/ 984736 h 1407424"/>
                  <a:gd name="connsiteX14" fmla="*/ 0 w 1817674"/>
                  <a:gd name="connsiteY14" fmla="*/ 422688 h 1407424"/>
                  <a:gd name="connsiteX15" fmla="*/ 242981 w 1817674"/>
                  <a:gd name="connsiteY15" fmla="*/ 179707 h 1407424"/>
                  <a:gd name="connsiteX16" fmla="*/ 397794 w 1817674"/>
                  <a:gd name="connsiteY16" fmla="*/ 179707 h 1407424"/>
                  <a:gd name="connsiteX17" fmla="*/ 476980 w 1817674"/>
                  <a:gd name="connsiteY17" fmla="*/ 120183 h 1407424"/>
                  <a:gd name="connsiteX18" fmla="*/ 908837 w 1817674"/>
                  <a:gd name="connsiteY18" fmla="*/ 0 h 14074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817674" h="1407424">
                    <a:moveTo>
                      <a:pt x="908837" y="0"/>
                    </a:moveTo>
                    <a:cubicBezTo>
                      <a:pt x="1068807" y="0"/>
                      <a:pt x="1217419" y="44305"/>
                      <a:pt x="1340695" y="120183"/>
                    </a:cubicBezTo>
                    <a:lnTo>
                      <a:pt x="1419881" y="179707"/>
                    </a:lnTo>
                    <a:lnTo>
                      <a:pt x="1574693" y="179707"/>
                    </a:lnTo>
                    <a:cubicBezTo>
                      <a:pt x="1708888" y="179707"/>
                      <a:pt x="1817674" y="288493"/>
                      <a:pt x="1817674" y="422688"/>
                    </a:cubicBezTo>
                    <a:lnTo>
                      <a:pt x="1817674" y="984736"/>
                    </a:lnTo>
                    <a:cubicBezTo>
                      <a:pt x="1817674" y="1118931"/>
                      <a:pt x="1708888" y="1227717"/>
                      <a:pt x="1574693" y="1227717"/>
                    </a:cubicBezTo>
                    <a:lnTo>
                      <a:pt x="1419881" y="1227717"/>
                    </a:lnTo>
                    <a:lnTo>
                      <a:pt x="1340695" y="1287241"/>
                    </a:lnTo>
                    <a:cubicBezTo>
                      <a:pt x="1217419" y="1363119"/>
                      <a:pt x="1068807" y="1407424"/>
                      <a:pt x="908837" y="1407424"/>
                    </a:cubicBezTo>
                    <a:cubicBezTo>
                      <a:pt x="748868" y="1407424"/>
                      <a:pt x="600256" y="1363119"/>
                      <a:pt x="476980" y="1287241"/>
                    </a:cubicBezTo>
                    <a:lnTo>
                      <a:pt x="397794" y="1227717"/>
                    </a:lnTo>
                    <a:lnTo>
                      <a:pt x="242981" y="1227717"/>
                    </a:lnTo>
                    <a:cubicBezTo>
                      <a:pt x="108786" y="1227717"/>
                      <a:pt x="0" y="1118931"/>
                      <a:pt x="0" y="984736"/>
                    </a:cubicBezTo>
                    <a:lnTo>
                      <a:pt x="0" y="422688"/>
                    </a:lnTo>
                    <a:cubicBezTo>
                      <a:pt x="0" y="288493"/>
                      <a:pt x="108786" y="179707"/>
                      <a:pt x="242981" y="179707"/>
                    </a:cubicBezTo>
                    <a:lnTo>
                      <a:pt x="397794" y="179707"/>
                    </a:lnTo>
                    <a:lnTo>
                      <a:pt x="476980" y="120183"/>
                    </a:lnTo>
                    <a:cubicBezTo>
                      <a:pt x="600256" y="44305"/>
                      <a:pt x="748868" y="0"/>
                      <a:pt x="908837" y="0"/>
                    </a:cubicBezTo>
                    <a:close/>
                  </a:path>
                </a:pathLst>
              </a:custGeom>
              <a:solidFill>
                <a:srgbClr val="AF6B1A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soft" dir="t"/>
              </a:scene3d>
              <a:sp3d prstMaterial="matte">
                <a:bevelT w="127000" h="38100" prst="softRound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72000" rIns="0" bIns="0" rtlCol="1" anchor="ctr"/>
              <a:lstStyle/>
              <a:p>
                <a:pPr algn="ctr"/>
                <a:endParaRPr lang="ar-JO" sz="2000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1" name="Freeform 10">
                <a:hlinkClick r:id="rId2" action="ppaction://hlinksldjump"/>
              </p:cNvPr>
              <p:cNvSpPr/>
              <p:nvPr/>
            </p:nvSpPr>
            <p:spPr>
              <a:xfrm>
                <a:off x="5236369" y="5251507"/>
                <a:ext cx="1719262" cy="1268534"/>
              </a:xfrm>
              <a:custGeom>
                <a:avLst/>
                <a:gdLst>
                  <a:gd name="connsiteX0" fmla="*/ 908837 w 1817674"/>
                  <a:gd name="connsiteY0" fmla="*/ 0 h 1407424"/>
                  <a:gd name="connsiteX1" fmla="*/ 1340695 w 1817674"/>
                  <a:gd name="connsiteY1" fmla="*/ 120183 h 1407424"/>
                  <a:gd name="connsiteX2" fmla="*/ 1419881 w 1817674"/>
                  <a:gd name="connsiteY2" fmla="*/ 179707 h 1407424"/>
                  <a:gd name="connsiteX3" fmla="*/ 1574693 w 1817674"/>
                  <a:gd name="connsiteY3" fmla="*/ 179707 h 1407424"/>
                  <a:gd name="connsiteX4" fmla="*/ 1817674 w 1817674"/>
                  <a:gd name="connsiteY4" fmla="*/ 422688 h 1407424"/>
                  <a:gd name="connsiteX5" fmla="*/ 1817674 w 1817674"/>
                  <a:gd name="connsiteY5" fmla="*/ 984736 h 1407424"/>
                  <a:gd name="connsiteX6" fmla="*/ 1574693 w 1817674"/>
                  <a:gd name="connsiteY6" fmla="*/ 1227717 h 1407424"/>
                  <a:gd name="connsiteX7" fmla="*/ 1419881 w 1817674"/>
                  <a:gd name="connsiteY7" fmla="*/ 1227717 h 1407424"/>
                  <a:gd name="connsiteX8" fmla="*/ 1340695 w 1817674"/>
                  <a:gd name="connsiteY8" fmla="*/ 1287241 h 1407424"/>
                  <a:gd name="connsiteX9" fmla="*/ 908837 w 1817674"/>
                  <a:gd name="connsiteY9" fmla="*/ 1407424 h 1407424"/>
                  <a:gd name="connsiteX10" fmla="*/ 476980 w 1817674"/>
                  <a:gd name="connsiteY10" fmla="*/ 1287241 h 1407424"/>
                  <a:gd name="connsiteX11" fmla="*/ 397794 w 1817674"/>
                  <a:gd name="connsiteY11" fmla="*/ 1227717 h 1407424"/>
                  <a:gd name="connsiteX12" fmla="*/ 242981 w 1817674"/>
                  <a:gd name="connsiteY12" fmla="*/ 1227717 h 1407424"/>
                  <a:gd name="connsiteX13" fmla="*/ 0 w 1817674"/>
                  <a:gd name="connsiteY13" fmla="*/ 984736 h 1407424"/>
                  <a:gd name="connsiteX14" fmla="*/ 0 w 1817674"/>
                  <a:gd name="connsiteY14" fmla="*/ 422688 h 1407424"/>
                  <a:gd name="connsiteX15" fmla="*/ 242981 w 1817674"/>
                  <a:gd name="connsiteY15" fmla="*/ 179707 h 1407424"/>
                  <a:gd name="connsiteX16" fmla="*/ 397794 w 1817674"/>
                  <a:gd name="connsiteY16" fmla="*/ 179707 h 1407424"/>
                  <a:gd name="connsiteX17" fmla="*/ 476980 w 1817674"/>
                  <a:gd name="connsiteY17" fmla="*/ 120183 h 1407424"/>
                  <a:gd name="connsiteX18" fmla="*/ 908837 w 1817674"/>
                  <a:gd name="connsiteY18" fmla="*/ 0 h 14074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817674" h="1407424">
                    <a:moveTo>
                      <a:pt x="908837" y="0"/>
                    </a:moveTo>
                    <a:cubicBezTo>
                      <a:pt x="1068807" y="0"/>
                      <a:pt x="1217419" y="44305"/>
                      <a:pt x="1340695" y="120183"/>
                    </a:cubicBezTo>
                    <a:lnTo>
                      <a:pt x="1419881" y="179707"/>
                    </a:lnTo>
                    <a:lnTo>
                      <a:pt x="1574693" y="179707"/>
                    </a:lnTo>
                    <a:cubicBezTo>
                      <a:pt x="1708888" y="179707"/>
                      <a:pt x="1817674" y="288493"/>
                      <a:pt x="1817674" y="422688"/>
                    </a:cubicBezTo>
                    <a:lnTo>
                      <a:pt x="1817674" y="984736"/>
                    </a:lnTo>
                    <a:cubicBezTo>
                      <a:pt x="1817674" y="1118931"/>
                      <a:pt x="1708888" y="1227717"/>
                      <a:pt x="1574693" y="1227717"/>
                    </a:cubicBezTo>
                    <a:lnTo>
                      <a:pt x="1419881" y="1227717"/>
                    </a:lnTo>
                    <a:lnTo>
                      <a:pt x="1340695" y="1287241"/>
                    </a:lnTo>
                    <a:cubicBezTo>
                      <a:pt x="1217419" y="1363119"/>
                      <a:pt x="1068807" y="1407424"/>
                      <a:pt x="908837" y="1407424"/>
                    </a:cubicBezTo>
                    <a:cubicBezTo>
                      <a:pt x="748868" y="1407424"/>
                      <a:pt x="600256" y="1363119"/>
                      <a:pt x="476980" y="1287241"/>
                    </a:cubicBezTo>
                    <a:lnTo>
                      <a:pt x="397794" y="1227717"/>
                    </a:lnTo>
                    <a:lnTo>
                      <a:pt x="242981" y="1227717"/>
                    </a:lnTo>
                    <a:cubicBezTo>
                      <a:pt x="108786" y="1227717"/>
                      <a:pt x="0" y="1118931"/>
                      <a:pt x="0" y="984736"/>
                    </a:cubicBezTo>
                    <a:lnTo>
                      <a:pt x="0" y="422688"/>
                    </a:lnTo>
                    <a:cubicBezTo>
                      <a:pt x="0" y="288493"/>
                      <a:pt x="108786" y="179707"/>
                      <a:pt x="242981" y="179707"/>
                    </a:cubicBezTo>
                    <a:lnTo>
                      <a:pt x="397794" y="179707"/>
                    </a:lnTo>
                    <a:lnTo>
                      <a:pt x="476980" y="120183"/>
                    </a:lnTo>
                    <a:cubicBezTo>
                      <a:pt x="600256" y="44305"/>
                      <a:pt x="748868" y="0"/>
                      <a:pt x="908837" y="0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soft" dir="t"/>
              </a:scene3d>
              <a:sp3d prstMaterial="matte">
                <a:bevelT w="127000" h="38100" prst="softRound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72000" rIns="0" bIns="0" rtlCol="1" anchor="ctr"/>
              <a:lstStyle/>
              <a:p>
                <a:pPr algn="ctr"/>
                <a:endParaRPr lang="ar-JO" sz="2000" b="1" dirty="0">
                  <a:solidFill>
                    <a:schemeClr val="tx1"/>
                  </a:solidFill>
                </a:endParaRPr>
              </a:p>
            </p:txBody>
          </p:sp>
        </p:grpSp>
        <p:pic>
          <p:nvPicPr>
            <p:cNvPr id="9" name="Picture 8">
              <a:hlinkClick r:id="rId2" action="ppaction://hlinksldjump"/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495767" y="1101981"/>
              <a:ext cx="621846" cy="38408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62638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صورة"/>
          <p:cNvSpPr/>
          <p:nvPr/>
        </p:nvSpPr>
        <p:spPr>
          <a:xfrm>
            <a:off x="4992914" y="1010709"/>
            <a:ext cx="2206172" cy="1776034"/>
          </a:xfrm>
          <a:prstGeom prst="rect">
            <a:avLst/>
          </a:prstGeom>
          <a:blipFill dpi="0" rotWithShape="1">
            <a:blip r:embed="rId7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ar-JO" dirty="0"/>
              <a:t>       </a:t>
            </a:r>
          </a:p>
        </p:txBody>
      </p:sp>
      <p:sp>
        <p:nvSpPr>
          <p:cNvPr id="26" name="خطأ1"/>
          <p:cNvSpPr/>
          <p:nvPr/>
        </p:nvSpPr>
        <p:spPr>
          <a:xfrm>
            <a:off x="4602844" y="4320191"/>
            <a:ext cx="2986312" cy="648000"/>
          </a:xfrm>
          <a:custGeom>
            <a:avLst/>
            <a:gdLst>
              <a:gd name="connsiteX0" fmla="*/ 0 w 7155543"/>
              <a:gd name="connsiteY0" fmla="*/ 0 h 816782"/>
              <a:gd name="connsiteX1" fmla="*/ 7155543 w 7155543"/>
              <a:gd name="connsiteY1" fmla="*/ 0 h 816782"/>
              <a:gd name="connsiteX2" fmla="*/ 7155543 w 7155543"/>
              <a:gd name="connsiteY2" fmla="*/ 45105 h 816782"/>
              <a:gd name="connsiteX3" fmla="*/ 6803571 w 7155543"/>
              <a:gd name="connsiteY3" fmla="*/ 408391 h 816782"/>
              <a:gd name="connsiteX4" fmla="*/ 7155543 w 7155543"/>
              <a:gd name="connsiteY4" fmla="*/ 771677 h 816782"/>
              <a:gd name="connsiteX5" fmla="*/ 7155543 w 7155543"/>
              <a:gd name="connsiteY5" fmla="*/ 816782 h 816782"/>
              <a:gd name="connsiteX6" fmla="*/ 0 w 7155543"/>
              <a:gd name="connsiteY6" fmla="*/ 816782 h 816782"/>
              <a:gd name="connsiteX7" fmla="*/ 0 w 7155543"/>
              <a:gd name="connsiteY7" fmla="*/ 771676 h 816782"/>
              <a:gd name="connsiteX8" fmla="*/ 351971 w 7155543"/>
              <a:gd name="connsiteY8" fmla="*/ 408391 h 816782"/>
              <a:gd name="connsiteX9" fmla="*/ 0 w 7155543"/>
              <a:gd name="connsiteY9" fmla="*/ 45106 h 816782"/>
              <a:gd name="connsiteX10" fmla="*/ 0 w 7155543"/>
              <a:gd name="connsiteY10" fmla="*/ 0 h 816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155543" h="816782">
                <a:moveTo>
                  <a:pt x="0" y="0"/>
                </a:moveTo>
                <a:lnTo>
                  <a:pt x="7155543" y="0"/>
                </a:lnTo>
                <a:lnTo>
                  <a:pt x="7155543" y="45105"/>
                </a:lnTo>
                <a:lnTo>
                  <a:pt x="6803571" y="408391"/>
                </a:lnTo>
                <a:lnTo>
                  <a:pt x="7155543" y="771677"/>
                </a:lnTo>
                <a:lnTo>
                  <a:pt x="7155543" y="816782"/>
                </a:lnTo>
                <a:lnTo>
                  <a:pt x="0" y="816782"/>
                </a:lnTo>
                <a:lnTo>
                  <a:pt x="0" y="771676"/>
                </a:lnTo>
                <a:lnTo>
                  <a:pt x="351971" y="408391"/>
                </a:lnTo>
                <a:lnTo>
                  <a:pt x="0" y="45106"/>
                </a:lnTo>
                <a:lnTo>
                  <a:pt x="0" y="0"/>
                </a:lnTo>
                <a:close/>
              </a:path>
            </a:pathLst>
          </a:custGeom>
          <a:solidFill>
            <a:srgbClr val="E9624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soft" dir="t"/>
          </a:scene3d>
          <a:sp3d prstMaterial="matte">
            <a:bevelT w="190500" h="381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ar-JO" sz="3200" b="1" dirty="0">
                <a:solidFill>
                  <a:schemeClr val="tx1"/>
                </a:solidFill>
              </a:rPr>
              <a:t>فجل</a:t>
            </a:r>
          </a:p>
        </p:txBody>
      </p:sp>
      <p:sp>
        <p:nvSpPr>
          <p:cNvPr id="27" name="صحيح"/>
          <p:cNvSpPr/>
          <p:nvPr/>
        </p:nvSpPr>
        <p:spPr>
          <a:xfrm>
            <a:off x="4602844" y="5053859"/>
            <a:ext cx="2986312" cy="648000"/>
          </a:xfrm>
          <a:custGeom>
            <a:avLst/>
            <a:gdLst>
              <a:gd name="connsiteX0" fmla="*/ 0 w 7155543"/>
              <a:gd name="connsiteY0" fmla="*/ 0 h 816782"/>
              <a:gd name="connsiteX1" fmla="*/ 7155543 w 7155543"/>
              <a:gd name="connsiteY1" fmla="*/ 0 h 816782"/>
              <a:gd name="connsiteX2" fmla="*/ 7155543 w 7155543"/>
              <a:gd name="connsiteY2" fmla="*/ 45105 h 816782"/>
              <a:gd name="connsiteX3" fmla="*/ 6803571 w 7155543"/>
              <a:gd name="connsiteY3" fmla="*/ 408391 h 816782"/>
              <a:gd name="connsiteX4" fmla="*/ 7155543 w 7155543"/>
              <a:gd name="connsiteY4" fmla="*/ 771677 h 816782"/>
              <a:gd name="connsiteX5" fmla="*/ 7155543 w 7155543"/>
              <a:gd name="connsiteY5" fmla="*/ 816782 h 816782"/>
              <a:gd name="connsiteX6" fmla="*/ 0 w 7155543"/>
              <a:gd name="connsiteY6" fmla="*/ 816782 h 816782"/>
              <a:gd name="connsiteX7" fmla="*/ 0 w 7155543"/>
              <a:gd name="connsiteY7" fmla="*/ 771676 h 816782"/>
              <a:gd name="connsiteX8" fmla="*/ 351971 w 7155543"/>
              <a:gd name="connsiteY8" fmla="*/ 408391 h 816782"/>
              <a:gd name="connsiteX9" fmla="*/ 0 w 7155543"/>
              <a:gd name="connsiteY9" fmla="*/ 45106 h 816782"/>
              <a:gd name="connsiteX10" fmla="*/ 0 w 7155543"/>
              <a:gd name="connsiteY10" fmla="*/ 0 h 816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155543" h="816782">
                <a:moveTo>
                  <a:pt x="0" y="0"/>
                </a:moveTo>
                <a:lnTo>
                  <a:pt x="7155543" y="0"/>
                </a:lnTo>
                <a:lnTo>
                  <a:pt x="7155543" y="45105"/>
                </a:lnTo>
                <a:lnTo>
                  <a:pt x="6803571" y="408391"/>
                </a:lnTo>
                <a:lnTo>
                  <a:pt x="7155543" y="771677"/>
                </a:lnTo>
                <a:lnTo>
                  <a:pt x="7155543" y="816782"/>
                </a:lnTo>
                <a:lnTo>
                  <a:pt x="0" y="816782"/>
                </a:lnTo>
                <a:lnTo>
                  <a:pt x="0" y="771676"/>
                </a:lnTo>
                <a:lnTo>
                  <a:pt x="351971" y="408391"/>
                </a:lnTo>
                <a:lnTo>
                  <a:pt x="0" y="45106"/>
                </a:lnTo>
                <a:lnTo>
                  <a:pt x="0" y="0"/>
                </a:lnTo>
                <a:close/>
              </a:path>
            </a:pathLst>
          </a:custGeom>
          <a:solidFill>
            <a:srgbClr val="8789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soft" dir="t"/>
          </a:scene3d>
          <a:sp3d prstMaterial="matte">
            <a:bevelT w="190500" h="381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ar-JO" sz="3200" b="1" dirty="0">
                <a:solidFill>
                  <a:schemeClr val="tx1"/>
                </a:solidFill>
              </a:rPr>
              <a:t>زيتون</a:t>
            </a:r>
          </a:p>
        </p:txBody>
      </p:sp>
      <p:sp>
        <p:nvSpPr>
          <p:cNvPr id="28" name="خطأ2"/>
          <p:cNvSpPr/>
          <p:nvPr/>
        </p:nvSpPr>
        <p:spPr>
          <a:xfrm>
            <a:off x="4602844" y="3586523"/>
            <a:ext cx="2986312" cy="648000"/>
          </a:xfrm>
          <a:custGeom>
            <a:avLst/>
            <a:gdLst>
              <a:gd name="connsiteX0" fmla="*/ 0 w 7155543"/>
              <a:gd name="connsiteY0" fmla="*/ 0 h 816782"/>
              <a:gd name="connsiteX1" fmla="*/ 7155543 w 7155543"/>
              <a:gd name="connsiteY1" fmla="*/ 0 h 816782"/>
              <a:gd name="connsiteX2" fmla="*/ 7155543 w 7155543"/>
              <a:gd name="connsiteY2" fmla="*/ 45105 h 816782"/>
              <a:gd name="connsiteX3" fmla="*/ 6803571 w 7155543"/>
              <a:gd name="connsiteY3" fmla="*/ 408391 h 816782"/>
              <a:gd name="connsiteX4" fmla="*/ 7155543 w 7155543"/>
              <a:gd name="connsiteY4" fmla="*/ 771677 h 816782"/>
              <a:gd name="connsiteX5" fmla="*/ 7155543 w 7155543"/>
              <a:gd name="connsiteY5" fmla="*/ 816782 h 816782"/>
              <a:gd name="connsiteX6" fmla="*/ 0 w 7155543"/>
              <a:gd name="connsiteY6" fmla="*/ 816782 h 816782"/>
              <a:gd name="connsiteX7" fmla="*/ 0 w 7155543"/>
              <a:gd name="connsiteY7" fmla="*/ 771676 h 816782"/>
              <a:gd name="connsiteX8" fmla="*/ 351971 w 7155543"/>
              <a:gd name="connsiteY8" fmla="*/ 408391 h 816782"/>
              <a:gd name="connsiteX9" fmla="*/ 0 w 7155543"/>
              <a:gd name="connsiteY9" fmla="*/ 45106 h 816782"/>
              <a:gd name="connsiteX10" fmla="*/ 0 w 7155543"/>
              <a:gd name="connsiteY10" fmla="*/ 0 h 816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155543" h="816782">
                <a:moveTo>
                  <a:pt x="0" y="0"/>
                </a:moveTo>
                <a:lnTo>
                  <a:pt x="7155543" y="0"/>
                </a:lnTo>
                <a:lnTo>
                  <a:pt x="7155543" y="45105"/>
                </a:lnTo>
                <a:lnTo>
                  <a:pt x="6803571" y="408391"/>
                </a:lnTo>
                <a:lnTo>
                  <a:pt x="7155543" y="771677"/>
                </a:lnTo>
                <a:lnTo>
                  <a:pt x="7155543" y="816782"/>
                </a:lnTo>
                <a:lnTo>
                  <a:pt x="0" y="816782"/>
                </a:lnTo>
                <a:lnTo>
                  <a:pt x="0" y="771676"/>
                </a:lnTo>
                <a:lnTo>
                  <a:pt x="351971" y="408391"/>
                </a:lnTo>
                <a:lnTo>
                  <a:pt x="0" y="45106"/>
                </a:lnTo>
                <a:lnTo>
                  <a:pt x="0" y="0"/>
                </a:lnTo>
                <a:close/>
              </a:path>
            </a:pathLst>
          </a:custGeom>
          <a:solidFill>
            <a:srgbClr val="F1B50A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soft" dir="t"/>
          </a:scene3d>
          <a:sp3d prstMaterial="matte">
            <a:bevelT w="190500" h="381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ar-JO" sz="3200" b="1" dirty="0">
                <a:solidFill>
                  <a:schemeClr val="tx1"/>
                </a:solidFill>
              </a:rPr>
              <a:t>عنب</a:t>
            </a:r>
          </a:p>
        </p:txBody>
      </p:sp>
      <p:pic>
        <p:nvPicPr>
          <p:cNvPr id="29" name="نغمة صحيح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537709" y="-898525"/>
            <a:ext cx="609600" cy="609600"/>
          </a:xfrm>
          <a:prstGeom prst="rect">
            <a:avLst/>
          </a:prstGeom>
        </p:spPr>
      </p:pic>
      <p:grpSp>
        <p:nvGrpSpPr>
          <p:cNvPr id="47" name="Group 46"/>
          <p:cNvGrpSpPr/>
          <p:nvPr/>
        </p:nvGrpSpPr>
        <p:grpSpPr>
          <a:xfrm>
            <a:off x="10445091" y="983079"/>
            <a:ext cx="723198" cy="559972"/>
            <a:chOff x="10445091" y="983079"/>
            <a:chExt cx="723198" cy="559972"/>
          </a:xfrm>
        </p:grpSpPr>
        <p:grpSp>
          <p:nvGrpSpPr>
            <p:cNvPr id="41" name="Group 40"/>
            <p:cNvGrpSpPr/>
            <p:nvPr/>
          </p:nvGrpSpPr>
          <p:grpSpPr>
            <a:xfrm>
              <a:off x="10445091" y="983079"/>
              <a:ext cx="723198" cy="559972"/>
              <a:chOff x="5187163" y="5182062"/>
              <a:chExt cx="1817674" cy="1407424"/>
            </a:xfrm>
          </p:grpSpPr>
          <p:sp>
            <p:nvSpPr>
              <p:cNvPr id="43" name="Freeform 42">
                <a:hlinkClick r:id="rId9" action="ppaction://hlinksldjump"/>
              </p:cNvPr>
              <p:cNvSpPr/>
              <p:nvPr/>
            </p:nvSpPr>
            <p:spPr>
              <a:xfrm>
                <a:off x="5187163" y="5182062"/>
                <a:ext cx="1817674" cy="1407424"/>
              </a:xfrm>
              <a:custGeom>
                <a:avLst/>
                <a:gdLst>
                  <a:gd name="connsiteX0" fmla="*/ 908837 w 1817674"/>
                  <a:gd name="connsiteY0" fmla="*/ 0 h 1407424"/>
                  <a:gd name="connsiteX1" fmla="*/ 1340695 w 1817674"/>
                  <a:gd name="connsiteY1" fmla="*/ 120183 h 1407424"/>
                  <a:gd name="connsiteX2" fmla="*/ 1419881 w 1817674"/>
                  <a:gd name="connsiteY2" fmla="*/ 179707 h 1407424"/>
                  <a:gd name="connsiteX3" fmla="*/ 1574693 w 1817674"/>
                  <a:gd name="connsiteY3" fmla="*/ 179707 h 1407424"/>
                  <a:gd name="connsiteX4" fmla="*/ 1817674 w 1817674"/>
                  <a:gd name="connsiteY4" fmla="*/ 422688 h 1407424"/>
                  <a:gd name="connsiteX5" fmla="*/ 1817674 w 1817674"/>
                  <a:gd name="connsiteY5" fmla="*/ 984736 h 1407424"/>
                  <a:gd name="connsiteX6" fmla="*/ 1574693 w 1817674"/>
                  <a:gd name="connsiteY6" fmla="*/ 1227717 h 1407424"/>
                  <a:gd name="connsiteX7" fmla="*/ 1419881 w 1817674"/>
                  <a:gd name="connsiteY7" fmla="*/ 1227717 h 1407424"/>
                  <a:gd name="connsiteX8" fmla="*/ 1340695 w 1817674"/>
                  <a:gd name="connsiteY8" fmla="*/ 1287241 h 1407424"/>
                  <a:gd name="connsiteX9" fmla="*/ 908837 w 1817674"/>
                  <a:gd name="connsiteY9" fmla="*/ 1407424 h 1407424"/>
                  <a:gd name="connsiteX10" fmla="*/ 476980 w 1817674"/>
                  <a:gd name="connsiteY10" fmla="*/ 1287241 h 1407424"/>
                  <a:gd name="connsiteX11" fmla="*/ 397794 w 1817674"/>
                  <a:gd name="connsiteY11" fmla="*/ 1227717 h 1407424"/>
                  <a:gd name="connsiteX12" fmla="*/ 242981 w 1817674"/>
                  <a:gd name="connsiteY12" fmla="*/ 1227717 h 1407424"/>
                  <a:gd name="connsiteX13" fmla="*/ 0 w 1817674"/>
                  <a:gd name="connsiteY13" fmla="*/ 984736 h 1407424"/>
                  <a:gd name="connsiteX14" fmla="*/ 0 w 1817674"/>
                  <a:gd name="connsiteY14" fmla="*/ 422688 h 1407424"/>
                  <a:gd name="connsiteX15" fmla="*/ 242981 w 1817674"/>
                  <a:gd name="connsiteY15" fmla="*/ 179707 h 1407424"/>
                  <a:gd name="connsiteX16" fmla="*/ 397794 w 1817674"/>
                  <a:gd name="connsiteY16" fmla="*/ 179707 h 1407424"/>
                  <a:gd name="connsiteX17" fmla="*/ 476980 w 1817674"/>
                  <a:gd name="connsiteY17" fmla="*/ 120183 h 1407424"/>
                  <a:gd name="connsiteX18" fmla="*/ 908837 w 1817674"/>
                  <a:gd name="connsiteY18" fmla="*/ 0 h 14074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817674" h="1407424">
                    <a:moveTo>
                      <a:pt x="908837" y="0"/>
                    </a:moveTo>
                    <a:cubicBezTo>
                      <a:pt x="1068807" y="0"/>
                      <a:pt x="1217419" y="44305"/>
                      <a:pt x="1340695" y="120183"/>
                    </a:cubicBezTo>
                    <a:lnTo>
                      <a:pt x="1419881" y="179707"/>
                    </a:lnTo>
                    <a:lnTo>
                      <a:pt x="1574693" y="179707"/>
                    </a:lnTo>
                    <a:cubicBezTo>
                      <a:pt x="1708888" y="179707"/>
                      <a:pt x="1817674" y="288493"/>
                      <a:pt x="1817674" y="422688"/>
                    </a:cubicBezTo>
                    <a:lnTo>
                      <a:pt x="1817674" y="984736"/>
                    </a:lnTo>
                    <a:cubicBezTo>
                      <a:pt x="1817674" y="1118931"/>
                      <a:pt x="1708888" y="1227717"/>
                      <a:pt x="1574693" y="1227717"/>
                    </a:cubicBezTo>
                    <a:lnTo>
                      <a:pt x="1419881" y="1227717"/>
                    </a:lnTo>
                    <a:lnTo>
                      <a:pt x="1340695" y="1287241"/>
                    </a:lnTo>
                    <a:cubicBezTo>
                      <a:pt x="1217419" y="1363119"/>
                      <a:pt x="1068807" y="1407424"/>
                      <a:pt x="908837" y="1407424"/>
                    </a:cubicBezTo>
                    <a:cubicBezTo>
                      <a:pt x="748868" y="1407424"/>
                      <a:pt x="600256" y="1363119"/>
                      <a:pt x="476980" y="1287241"/>
                    </a:cubicBezTo>
                    <a:lnTo>
                      <a:pt x="397794" y="1227717"/>
                    </a:lnTo>
                    <a:lnTo>
                      <a:pt x="242981" y="1227717"/>
                    </a:lnTo>
                    <a:cubicBezTo>
                      <a:pt x="108786" y="1227717"/>
                      <a:pt x="0" y="1118931"/>
                      <a:pt x="0" y="984736"/>
                    </a:cubicBezTo>
                    <a:lnTo>
                      <a:pt x="0" y="422688"/>
                    </a:lnTo>
                    <a:cubicBezTo>
                      <a:pt x="0" y="288493"/>
                      <a:pt x="108786" y="179707"/>
                      <a:pt x="242981" y="179707"/>
                    </a:cubicBezTo>
                    <a:lnTo>
                      <a:pt x="397794" y="179707"/>
                    </a:lnTo>
                    <a:lnTo>
                      <a:pt x="476980" y="120183"/>
                    </a:lnTo>
                    <a:cubicBezTo>
                      <a:pt x="600256" y="44305"/>
                      <a:pt x="748868" y="0"/>
                      <a:pt x="908837" y="0"/>
                    </a:cubicBezTo>
                    <a:close/>
                  </a:path>
                </a:pathLst>
              </a:custGeom>
              <a:solidFill>
                <a:srgbClr val="AF6B1A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soft" dir="t"/>
              </a:scene3d>
              <a:sp3d prstMaterial="matte">
                <a:bevelT w="127000" h="38100" prst="softRound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72000" rIns="0" bIns="0" rtlCol="1" anchor="ctr"/>
              <a:lstStyle/>
              <a:p>
                <a:pPr algn="ctr"/>
                <a:endParaRPr lang="ar-JO" sz="2000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4" name="Freeform 43">
                <a:hlinkClick r:id="rId9" action="ppaction://hlinksldjump"/>
              </p:cNvPr>
              <p:cNvSpPr/>
              <p:nvPr/>
            </p:nvSpPr>
            <p:spPr>
              <a:xfrm>
                <a:off x="5236369" y="5251507"/>
                <a:ext cx="1719262" cy="1268534"/>
              </a:xfrm>
              <a:custGeom>
                <a:avLst/>
                <a:gdLst>
                  <a:gd name="connsiteX0" fmla="*/ 908837 w 1817674"/>
                  <a:gd name="connsiteY0" fmla="*/ 0 h 1407424"/>
                  <a:gd name="connsiteX1" fmla="*/ 1340695 w 1817674"/>
                  <a:gd name="connsiteY1" fmla="*/ 120183 h 1407424"/>
                  <a:gd name="connsiteX2" fmla="*/ 1419881 w 1817674"/>
                  <a:gd name="connsiteY2" fmla="*/ 179707 h 1407424"/>
                  <a:gd name="connsiteX3" fmla="*/ 1574693 w 1817674"/>
                  <a:gd name="connsiteY3" fmla="*/ 179707 h 1407424"/>
                  <a:gd name="connsiteX4" fmla="*/ 1817674 w 1817674"/>
                  <a:gd name="connsiteY4" fmla="*/ 422688 h 1407424"/>
                  <a:gd name="connsiteX5" fmla="*/ 1817674 w 1817674"/>
                  <a:gd name="connsiteY5" fmla="*/ 984736 h 1407424"/>
                  <a:gd name="connsiteX6" fmla="*/ 1574693 w 1817674"/>
                  <a:gd name="connsiteY6" fmla="*/ 1227717 h 1407424"/>
                  <a:gd name="connsiteX7" fmla="*/ 1419881 w 1817674"/>
                  <a:gd name="connsiteY7" fmla="*/ 1227717 h 1407424"/>
                  <a:gd name="connsiteX8" fmla="*/ 1340695 w 1817674"/>
                  <a:gd name="connsiteY8" fmla="*/ 1287241 h 1407424"/>
                  <a:gd name="connsiteX9" fmla="*/ 908837 w 1817674"/>
                  <a:gd name="connsiteY9" fmla="*/ 1407424 h 1407424"/>
                  <a:gd name="connsiteX10" fmla="*/ 476980 w 1817674"/>
                  <a:gd name="connsiteY10" fmla="*/ 1287241 h 1407424"/>
                  <a:gd name="connsiteX11" fmla="*/ 397794 w 1817674"/>
                  <a:gd name="connsiteY11" fmla="*/ 1227717 h 1407424"/>
                  <a:gd name="connsiteX12" fmla="*/ 242981 w 1817674"/>
                  <a:gd name="connsiteY12" fmla="*/ 1227717 h 1407424"/>
                  <a:gd name="connsiteX13" fmla="*/ 0 w 1817674"/>
                  <a:gd name="connsiteY13" fmla="*/ 984736 h 1407424"/>
                  <a:gd name="connsiteX14" fmla="*/ 0 w 1817674"/>
                  <a:gd name="connsiteY14" fmla="*/ 422688 h 1407424"/>
                  <a:gd name="connsiteX15" fmla="*/ 242981 w 1817674"/>
                  <a:gd name="connsiteY15" fmla="*/ 179707 h 1407424"/>
                  <a:gd name="connsiteX16" fmla="*/ 397794 w 1817674"/>
                  <a:gd name="connsiteY16" fmla="*/ 179707 h 1407424"/>
                  <a:gd name="connsiteX17" fmla="*/ 476980 w 1817674"/>
                  <a:gd name="connsiteY17" fmla="*/ 120183 h 1407424"/>
                  <a:gd name="connsiteX18" fmla="*/ 908837 w 1817674"/>
                  <a:gd name="connsiteY18" fmla="*/ 0 h 14074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817674" h="1407424">
                    <a:moveTo>
                      <a:pt x="908837" y="0"/>
                    </a:moveTo>
                    <a:cubicBezTo>
                      <a:pt x="1068807" y="0"/>
                      <a:pt x="1217419" y="44305"/>
                      <a:pt x="1340695" y="120183"/>
                    </a:cubicBezTo>
                    <a:lnTo>
                      <a:pt x="1419881" y="179707"/>
                    </a:lnTo>
                    <a:lnTo>
                      <a:pt x="1574693" y="179707"/>
                    </a:lnTo>
                    <a:cubicBezTo>
                      <a:pt x="1708888" y="179707"/>
                      <a:pt x="1817674" y="288493"/>
                      <a:pt x="1817674" y="422688"/>
                    </a:cubicBezTo>
                    <a:lnTo>
                      <a:pt x="1817674" y="984736"/>
                    </a:lnTo>
                    <a:cubicBezTo>
                      <a:pt x="1817674" y="1118931"/>
                      <a:pt x="1708888" y="1227717"/>
                      <a:pt x="1574693" y="1227717"/>
                    </a:cubicBezTo>
                    <a:lnTo>
                      <a:pt x="1419881" y="1227717"/>
                    </a:lnTo>
                    <a:lnTo>
                      <a:pt x="1340695" y="1287241"/>
                    </a:lnTo>
                    <a:cubicBezTo>
                      <a:pt x="1217419" y="1363119"/>
                      <a:pt x="1068807" y="1407424"/>
                      <a:pt x="908837" y="1407424"/>
                    </a:cubicBezTo>
                    <a:cubicBezTo>
                      <a:pt x="748868" y="1407424"/>
                      <a:pt x="600256" y="1363119"/>
                      <a:pt x="476980" y="1287241"/>
                    </a:cubicBezTo>
                    <a:lnTo>
                      <a:pt x="397794" y="1227717"/>
                    </a:lnTo>
                    <a:lnTo>
                      <a:pt x="242981" y="1227717"/>
                    </a:lnTo>
                    <a:cubicBezTo>
                      <a:pt x="108786" y="1227717"/>
                      <a:pt x="0" y="1118931"/>
                      <a:pt x="0" y="984736"/>
                    </a:cubicBezTo>
                    <a:lnTo>
                      <a:pt x="0" y="422688"/>
                    </a:lnTo>
                    <a:cubicBezTo>
                      <a:pt x="0" y="288493"/>
                      <a:pt x="108786" y="179707"/>
                      <a:pt x="242981" y="179707"/>
                    </a:cubicBezTo>
                    <a:lnTo>
                      <a:pt x="397794" y="179707"/>
                    </a:lnTo>
                    <a:lnTo>
                      <a:pt x="476980" y="120183"/>
                    </a:lnTo>
                    <a:cubicBezTo>
                      <a:pt x="600256" y="44305"/>
                      <a:pt x="748868" y="0"/>
                      <a:pt x="908837" y="0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soft" dir="t"/>
              </a:scene3d>
              <a:sp3d prstMaterial="matte">
                <a:bevelT w="127000" h="38100" prst="softRound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72000" rIns="0" bIns="0" rtlCol="1" anchor="ctr"/>
              <a:lstStyle/>
              <a:p>
                <a:pPr algn="ctr"/>
                <a:endParaRPr lang="ar-JO" sz="2000" b="1" dirty="0">
                  <a:solidFill>
                    <a:schemeClr val="tx1"/>
                  </a:solidFill>
                </a:endParaRPr>
              </a:p>
            </p:txBody>
          </p:sp>
        </p:grpSp>
        <p:pic>
          <p:nvPicPr>
            <p:cNvPr id="46" name="Picture 45">
              <a:hlinkClick r:id="rId9" action="ppaction://hlinksldjump"/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0495767" y="1101981"/>
              <a:ext cx="621846" cy="384081"/>
            </a:xfrm>
            <a:prstGeom prst="rect">
              <a:avLst/>
            </a:prstGeom>
          </p:spPr>
        </p:pic>
      </p:grpSp>
      <p:pic>
        <p:nvPicPr>
          <p:cNvPr id="49" name="وجه عادي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2349" y="5219700"/>
            <a:ext cx="1237298" cy="1199946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51" name="وجه صحيح"/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4167" y="5061173"/>
            <a:ext cx="1553662" cy="1553662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53" name="غيمة صحيح"/>
          <p:cNvSpPr/>
          <p:nvPr/>
        </p:nvSpPr>
        <p:spPr>
          <a:xfrm flipH="1">
            <a:off x="1112519" y="4289995"/>
            <a:ext cx="2125491" cy="1424079"/>
          </a:xfrm>
          <a:prstGeom prst="cloudCallout">
            <a:avLst>
              <a:gd name="adj1" fmla="val -53485"/>
              <a:gd name="adj2" fmla="val 71377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soft" dir="t"/>
          </a:scene3d>
          <a:sp3d prstMaterial="matte"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JO" b="1" dirty="0">
                <a:solidFill>
                  <a:schemeClr val="bg2">
                    <a:lumMod val="25000"/>
                  </a:schemeClr>
                </a:solidFill>
                <a:latin typeface="AlHor" panose="02060603050605020204" pitchFamily="18" charset="-78"/>
              </a:rPr>
              <a:t>أحسنت..</a:t>
            </a:r>
          </a:p>
          <a:p>
            <a:pPr algn="ctr"/>
            <a:r>
              <a:rPr lang="ar-JO" b="1" dirty="0">
                <a:solidFill>
                  <a:schemeClr val="bg2">
                    <a:lumMod val="25000"/>
                  </a:schemeClr>
                </a:solidFill>
                <a:latin typeface="AlHor" panose="02060603050605020204" pitchFamily="18" charset="-78"/>
              </a:rPr>
              <a:t>إجابة صحيحة!</a:t>
            </a:r>
          </a:p>
        </p:txBody>
      </p:sp>
      <p:pic>
        <p:nvPicPr>
          <p:cNvPr id="52" name="وجه خطأ"/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4167" y="5061173"/>
            <a:ext cx="1553662" cy="1553662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54" name="غيمة خطأ"/>
          <p:cNvSpPr/>
          <p:nvPr/>
        </p:nvSpPr>
        <p:spPr>
          <a:xfrm flipH="1">
            <a:off x="1112519" y="4313370"/>
            <a:ext cx="2125491" cy="1424079"/>
          </a:xfrm>
          <a:prstGeom prst="cloudCallout">
            <a:avLst>
              <a:gd name="adj1" fmla="val -53485"/>
              <a:gd name="adj2" fmla="val 71377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soft" dir="t"/>
          </a:scene3d>
          <a:sp3d prstMaterial="matte"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JO" b="1" dirty="0">
                <a:solidFill>
                  <a:schemeClr val="bg2">
                    <a:lumMod val="25000"/>
                  </a:schemeClr>
                </a:solidFill>
                <a:latin typeface="AlHor" panose="02060603050605020204" pitchFamily="18" charset="-78"/>
              </a:rPr>
              <a:t>آسف..</a:t>
            </a:r>
          </a:p>
          <a:p>
            <a:pPr algn="ctr"/>
            <a:r>
              <a:rPr lang="ar-JO" b="1" dirty="0">
                <a:solidFill>
                  <a:schemeClr val="bg2">
                    <a:lumMod val="25000"/>
                  </a:schemeClr>
                </a:solidFill>
                <a:latin typeface="AlHor" panose="02060603050605020204" pitchFamily="18" charset="-78"/>
              </a:rPr>
              <a:t>إجابة خطأ!</a:t>
            </a:r>
          </a:p>
        </p:txBody>
      </p:sp>
      <p:sp>
        <p:nvSpPr>
          <p:cNvPr id="56" name="قناع"/>
          <p:cNvSpPr/>
          <p:nvPr/>
        </p:nvSpPr>
        <p:spPr>
          <a:xfrm>
            <a:off x="4537709" y="3416300"/>
            <a:ext cx="3260091" cy="24257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38" name="Rectangle 37">
            <a:hlinkClick r:id="" action="ppaction://hlinkshowjump?jump=nextslide"/>
          </p:cNvPr>
          <p:cNvSpPr/>
          <p:nvPr/>
        </p:nvSpPr>
        <p:spPr>
          <a:xfrm>
            <a:off x="5329238" y="3990975"/>
            <a:ext cx="1533525" cy="1228725"/>
          </a:xfrm>
          <a:prstGeom prst="rect">
            <a:avLst/>
          </a:prstGeom>
          <a:blipFill dpi="0" rotWithShape="1">
            <a:blip r:embed="rId1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/>
              <a:t>     </a:t>
            </a:r>
            <a:endParaRPr lang="ar-JO" dirty="0"/>
          </a:p>
        </p:txBody>
      </p:sp>
    </p:spTree>
    <p:extLst>
      <p:ext uri="{BB962C8B-B14F-4D97-AF65-F5344CB8AC3E}">
        <p14:creationId xmlns:p14="http://schemas.microsoft.com/office/powerpoint/2010/main" val="502544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4" name="Button Click Percussive Version 15.wav"/>
          </p:stSnd>
        </p:sndAc>
      </p:transition>
    </mc:Choice>
    <mc:Fallback xmlns="">
      <p:transition spd="slow">
        <p:sndAc>
          <p:stSnd>
            <p:snd r:embed="rId15" name="Button Click Percussive Version 15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decel="74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decel="7400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decel="7400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Answer Fall Version 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00"/>
                            </p:stCondLst>
                            <p:childTnLst>
                              <p:par>
                                <p:cTn id="44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2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Answer Fall Version 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1" presetClass="exit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5064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064"/>
                            </p:stCondLst>
                            <p:childTnLst>
                              <p:par>
                                <p:cTn id="89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91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92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orrect Answer Marimba Version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audio>
              <p:cMediaNode vol="100000">
                <p:cTn id="9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  <p:bldLst>
      <p:bldP spid="4" grpId="0" animBg="1"/>
      <p:bldP spid="26" grpId="0" animBg="1"/>
      <p:bldP spid="26" grpId="1" animBg="1"/>
      <p:bldP spid="26" grpId="2" animBg="1"/>
      <p:bldP spid="27" grpId="0" animBg="1"/>
      <p:bldP spid="27" grpId="1" animBg="1"/>
      <p:bldP spid="28" grpId="0" animBg="1"/>
      <p:bldP spid="28" grpId="1" animBg="1"/>
      <p:bldP spid="28" grpId="2" animBg="1"/>
      <p:bldP spid="53" grpId="0" animBg="1"/>
      <p:bldP spid="54" grpId="0" animBg="1"/>
      <p:bldP spid="54" grpId="1" animBg="1"/>
      <p:bldP spid="54" grpId="2" animBg="1"/>
      <p:bldP spid="54" grpId="3" animBg="1"/>
      <p:bldP spid="56" grpId="0" animBg="1"/>
      <p:bldP spid="56" grpId="1" animBg="1"/>
      <p:bldP spid="56" grpId="2" animBg="1"/>
      <p:bldP spid="56" grpId="3" animBg="1"/>
      <p:bldP spid="56" grpId="4" animBg="1"/>
      <p:bldP spid="38" grpId="0" animBg="1"/>
    </p:bld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0445091" y="983079"/>
            <a:ext cx="723198" cy="559972"/>
            <a:chOff x="10445091" y="983079"/>
            <a:chExt cx="723198" cy="559972"/>
          </a:xfrm>
        </p:grpSpPr>
        <p:grpSp>
          <p:nvGrpSpPr>
            <p:cNvPr id="8" name="Group 7"/>
            <p:cNvGrpSpPr/>
            <p:nvPr/>
          </p:nvGrpSpPr>
          <p:grpSpPr>
            <a:xfrm>
              <a:off x="10445091" y="983079"/>
              <a:ext cx="723198" cy="559972"/>
              <a:chOff x="5187163" y="5182062"/>
              <a:chExt cx="1817674" cy="1407424"/>
            </a:xfrm>
          </p:grpSpPr>
          <p:sp>
            <p:nvSpPr>
              <p:cNvPr id="10" name="Freeform 9">
                <a:hlinkClick r:id="rId2" action="ppaction://hlinksldjump"/>
              </p:cNvPr>
              <p:cNvSpPr/>
              <p:nvPr/>
            </p:nvSpPr>
            <p:spPr>
              <a:xfrm>
                <a:off x="5187163" y="5182062"/>
                <a:ext cx="1817674" cy="1407424"/>
              </a:xfrm>
              <a:custGeom>
                <a:avLst/>
                <a:gdLst>
                  <a:gd name="connsiteX0" fmla="*/ 908837 w 1817674"/>
                  <a:gd name="connsiteY0" fmla="*/ 0 h 1407424"/>
                  <a:gd name="connsiteX1" fmla="*/ 1340695 w 1817674"/>
                  <a:gd name="connsiteY1" fmla="*/ 120183 h 1407424"/>
                  <a:gd name="connsiteX2" fmla="*/ 1419881 w 1817674"/>
                  <a:gd name="connsiteY2" fmla="*/ 179707 h 1407424"/>
                  <a:gd name="connsiteX3" fmla="*/ 1574693 w 1817674"/>
                  <a:gd name="connsiteY3" fmla="*/ 179707 h 1407424"/>
                  <a:gd name="connsiteX4" fmla="*/ 1817674 w 1817674"/>
                  <a:gd name="connsiteY4" fmla="*/ 422688 h 1407424"/>
                  <a:gd name="connsiteX5" fmla="*/ 1817674 w 1817674"/>
                  <a:gd name="connsiteY5" fmla="*/ 984736 h 1407424"/>
                  <a:gd name="connsiteX6" fmla="*/ 1574693 w 1817674"/>
                  <a:gd name="connsiteY6" fmla="*/ 1227717 h 1407424"/>
                  <a:gd name="connsiteX7" fmla="*/ 1419881 w 1817674"/>
                  <a:gd name="connsiteY7" fmla="*/ 1227717 h 1407424"/>
                  <a:gd name="connsiteX8" fmla="*/ 1340695 w 1817674"/>
                  <a:gd name="connsiteY8" fmla="*/ 1287241 h 1407424"/>
                  <a:gd name="connsiteX9" fmla="*/ 908837 w 1817674"/>
                  <a:gd name="connsiteY9" fmla="*/ 1407424 h 1407424"/>
                  <a:gd name="connsiteX10" fmla="*/ 476980 w 1817674"/>
                  <a:gd name="connsiteY10" fmla="*/ 1287241 h 1407424"/>
                  <a:gd name="connsiteX11" fmla="*/ 397794 w 1817674"/>
                  <a:gd name="connsiteY11" fmla="*/ 1227717 h 1407424"/>
                  <a:gd name="connsiteX12" fmla="*/ 242981 w 1817674"/>
                  <a:gd name="connsiteY12" fmla="*/ 1227717 h 1407424"/>
                  <a:gd name="connsiteX13" fmla="*/ 0 w 1817674"/>
                  <a:gd name="connsiteY13" fmla="*/ 984736 h 1407424"/>
                  <a:gd name="connsiteX14" fmla="*/ 0 w 1817674"/>
                  <a:gd name="connsiteY14" fmla="*/ 422688 h 1407424"/>
                  <a:gd name="connsiteX15" fmla="*/ 242981 w 1817674"/>
                  <a:gd name="connsiteY15" fmla="*/ 179707 h 1407424"/>
                  <a:gd name="connsiteX16" fmla="*/ 397794 w 1817674"/>
                  <a:gd name="connsiteY16" fmla="*/ 179707 h 1407424"/>
                  <a:gd name="connsiteX17" fmla="*/ 476980 w 1817674"/>
                  <a:gd name="connsiteY17" fmla="*/ 120183 h 1407424"/>
                  <a:gd name="connsiteX18" fmla="*/ 908837 w 1817674"/>
                  <a:gd name="connsiteY18" fmla="*/ 0 h 14074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817674" h="1407424">
                    <a:moveTo>
                      <a:pt x="908837" y="0"/>
                    </a:moveTo>
                    <a:cubicBezTo>
                      <a:pt x="1068807" y="0"/>
                      <a:pt x="1217419" y="44305"/>
                      <a:pt x="1340695" y="120183"/>
                    </a:cubicBezTo>
                    <a:lnTo>
                      <a:pt x="1419881" y="179707"/>
                    </a:lnTo>
                    <a:lnTo>
                      <a:pt x="1574693" y="179707"/>
                    </a:lnTo>
                    <a:cubicBezTo>
                      <a:pt x="1708888" y="179707"/>
                      <a:pt x="1817674" y="288493"/>
                      <a:pt x="1817674" y="422688"/>
                    </a:cubicBezTo>
                    <a:lnTo>
                      <a:pt x="1817674" y="984736"/>
                    </a:lnTo>
                    <a:cubicBezTo>
                      <a:pt x="1817674" y="1118931"/>
                      <a:pt x="1708888" y="1227717"/>
                      <a:pt x="1574693" y="1227717"/>
                    </a:cubicBezTo>
                    <a:lnTo>
                      <a:pt x="1419881" y="1227717"/>
                    </a:lnTo>
                    <a:lnTo>
                      <a:pt x="1340695" y="1287241"/>
                    </a:lnTo>
                    <a:cubicBezTo>
                      <a:pt x="1217419" y="1363119"/>
                      <a:pt x="1068807" y="1407424"/>
                      <a:pt x="908837" y="1407424"/>
                    </a:cubicBezTo>
                    <a:cubicBezTo>
                      <a:pt x="748868" y="1407424"/>
                      <a:pt x="600256" y="1363119"/>
                      <a:pt x="476980" y="1287241"/>
                    </a:cubicBezTo>
                    <a:lnTo>
                      <a:pt x="397794" y="1227717"/>
                    </a:lnTo>
                    <a:lnTo>
                      <a:pt x="242981" y="1227717"/>
                    </a:lnTo>
                    <a:cubicBezTo>
                      <a:pt x="108786" y="1227717"/>
                      <a:pt x="0" y="1118931"/>
                      <a:pt x="0" y="984736"/>
                    </a:cubicBezTo>
                    <a:lnTo>
                      <a:pt x="0" y="422688"/>
                    </a:lnTo>
                    <a:cubicBezTo>
                      <a:pt x="0" y="288493"/>
                      <a:pt x="108786" y="179707"/>
                      <a:pt x="242981" y="179707"/>
                    </a:cubicBezTo>
                    <a:lnTo>
                      <a:pt x="397794" y="179707"/>
                    </a:lnTo>
                    <a:lnTo>
                      <a:pt x="476980" y="120183"/>
                    </a:lnTo>
                    <a:cubicBezTo>
                      <a:pt x="600256" y="44305"/>
                      <a:pt x="748868" y="0"/>
                      <a:pt x="908837" y="0"/>
                    </a:cubicBezTo>
                    <a:close/>
                  </a:path>
                </a:pathLst>
              </a:custGeom>
              <a:solidFill>
                <a:srgbClr val="AF6B1A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soft" dir="t"/>
              </a:scene3d>
              <a:sp3d prstMaterial="matte">
                <a:bevelT w="127000" h="38100" prst="softRound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72000" rIns="0" bIns="0" rtlCol="1" anchor="ctr"/>
              <a:lstStyle/>
              <a:p>
                <a:pPr algn="ctr"/>
                <a:endParaRPr lang="ar-JO" sz="2000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1" name="Freeform 10">
                <a:hlinkClick r:id="rId2" action="ppaction://hlinksldjump"/>
              </p:cNvPr>
              <p:cNvSpPr/>
              <p:nvPr/>
            </p:nvSpPr>
            <p:spPr>
              <a:xfrm>
                <a:off x="5236369" y="5251507"/>
                <a:ext cx="1719262" cy="1268534"/>
              </a:xfrm>
              <a:custGeom>
                <a:avLst/>
                <a:gdLst>
                  <a:gd name="connsiteX0" fmla="*/ 908837 w 1817674"/>
                  <a:gd name="connsiteY0" fmla="*/ 0 h 1407424"/>
                  <a:gd name="connsiteX1" fmla="*/ 1340695 w 1817674"/>
                  <a:gd name="connsiteY1" fmla="*/ 120183 h 1407424"/>
                  <a:gd name="connsiteX2" fmla="*/ 1419881 w 1817674"/>
                  <a:gd name="connsiteY2" fmla="*/ 179707 h 1407424"/>
                  <a:gd name="connsiteX3" fmla="*/ 1574693 w 1817674"/>
                  <a:gd name="connsiteY3" fmla="*/ 179707 h 1407424"/>
                  <a:gd name="connsiteX4" fmla="*/ 1817674 w 1817674"/>
                  <a:gd name="connsiteY4" fmla="*/ 422688 h 1407424"/>
                  <a:gd name="connsiteX5" fmla="*/ 1817674 w 1817674"/>
                  <a:gd name="connsiteY5" fmla="*/ 984736 h 1407424"/>
                  <a:gd name="connsiteX6" fmla="*/ 1574693 w 1817674"/>
                  <a:gd name="connsiteY6" fmla="*/ 1227717 h 1407424"/>
                  <a:gd name="connsiteX7" fmla="*/ 1419881 w 1817674"/>
                  <a:gd name="connsiteY7" fmla="*/ 1227717 h 1407424"/>
                  <a:gd name="connsiteX8" fmla="*/ 1340695 w 1817674"/>
                  <a:gd name="connsiteY8" fmla="*/ 1287241 h 1407424"/>
                  <a:gd name="connsiteX9" fmla="*/ 908837 w 1817674"/>
                  <a:gd name="connsiteY9" fmla="*/ 1407424 h 1407424"/>
                  <a:gd name="connsiteX10" fmla="*/ 476980 w 1817674"/>
                  <a:gd name="connsiteY10" fmla="*/ 1287241 h 1407424"/>
                  <a:gd name="connsiteX11" fmla="*/ 397794 w 1817674"/>
                  <a:gd name="connsiteY11" fmla="*/ 1227717 h 1407424"/>
                  <a:gd name="connsiteX12" fmla="*/ 242981 w 1817674"/>
                  <a:gd name="connsiteY12" fmla="*/ 1227717 h 1407424"/>
                  <a:gd name="connsiteX13" fmla="*/ 0 w 1817674"/>
                  <a:gd name="connsiteY13" fmla="*/ 984736 h 1407424"/>
                  <a:gd name="connsiteX14" fmla="*/ 0 w 1817674"/>
                  <a:gd name="connsiteY14" fmla="*/ 422688 h 1407424"/>
                  <a:gd name="connsiteX15" fmla="*/ 242981 w 1817674"/>
                  <a:gd name="connsiteY15" fmla="*/ 179707 h 1407424"/>
                  <a:gd name="connsiteX16" fmla="*/ 397794 w 1817674"/>
                  <a:gd name="connsiteY16" fmla="*/ 179707 h 1407424"/>
                  <a:gd name="connsiteX17" fmla="*/ 476980 w 1817674"/>
                  <a:gd name="connsiteY17" fmla="*/ 120183 h 1407424"/>
                  <a:gd name="connsiteX18" fmla="*/ 908837 w 1817674"/>
                  <a:gd name="connsiteY18" fmla="*/ 0 h 14074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817674" h="1407424">
                    <a:moveTo>
                      <a:pt x="908837" y="0"/>
                    </a:moveTo>
                    <a:cubicBezTo>
                      <a:pt x="1068807" y="0"/>
                      <a:pt x="1217419" y="44305"/>
                      <a:pt x="1340695" y="120183"/>
                    </a:cubicBezTo>
                    <a:lnTo>
                      <a:pt x="1419881" y="179707"/>
                    </a:lnTo>
                    <a:lnTo>
                      <a:pt x="1574693" y="179707"/>
                    </a:lnTo>
                    <a:cubicBezTo>
                      <a:pt x="1708888" y="179707"/>
                      <a:pt x="1817674" y="288493"/>
                      <a:pt x="1817674" y="422688"/>
                    </a:cubicBezTo>
                    <a:lnTo>
                      <a:pt x="1817674" y="984736"/>
                    </a:lnTo>
                    <a:cubicBezTo>
                      <a:pt x="1817674" y="1118931"/>
                      <a:pt x="1708888" y="1227717"/>
                      <a:pt x="1574693" y="1227717"/>
                    </a:cubicBezTo>
                    <a:lnTo>
                      <a:pt x="1419881" y="1227717"/>
                    </a:lnTo>
                    <a:lnTo>
                      <a:pt x="1340695" y="1287241"/>
                    </a:lnTo>
                    <a:cubicBezTo>
                      <a:pt x="1217419" y="1363119"/>
                      <a:pt x="1068807" y="1407424"/>
                      <a:pt x="908837" y="1407424"/>
                    </a:cubicBezTo>
                    <a:cubicBezTo>
                      <a:pt x="748868" y="1407424"/>
                      <a:pt x="600256" y="1363119"/>
                      <a:pt x="476980" y="1287241"/>
                    </a:cubicBezTo>
                    <a:lnTo>
                      <a:pt x="397794" y="1227717"/>
                    </a:lnTo>
                    <a:lnTo>
                      <a:pt x="242981" y="1227717"/>
                    </a:lnTo>
                    <a:cubicBezTo>
                      <a:pt x="108786" y="1227717"/>
                      <a:pt x="0" y="1118931"/>
                      <a:pt x="0" y="984736"/>
                    </a:cubicBezTo>
                    <a:lnTo>
                      <a:pt x="0" y="422688"/>
                    </a:lnTo>
                    <a:cubicBezTo>
                      <a:pt x="0" y="288493"/>
                      <a:pt x="108786" y="179707"/>
                      <a:pt x="242981" y="179707"/>
                    </a:cubicBezTo>
                    <a:lnTo>
                      <a:pt x="397794" y="179707"/>
                    </a:lnTo>
                    <a:lnTo>
                      <a:pt x="476980" y="120183"/>
                    </a:lnTo>
                    <a:cubicBezTo>
                      <a:pt x="600256" y="44305"/>
                      <a:pt x="748868" y="0"/>
                      <a:pt x="908837" y="0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soft" dir="t"/>
              </a:scene3d>
              <a:sp3d prstMaterial="matte">
                <a:bevelT w="127000" h="38100" prst="softRound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72000" rIns="0" bIns="0" rtlCol="1" anchor="ctr"/>
              <a:lstStyle/>
              <a:p>
                <a:pPr algn="ctr"/>
                <a:endParaRPr lang="ar-JO" sz="2000" b="1" dirty="0">
                  <a:solidFill>
                    <a:schemeClr val="tx1"/>
                  </a:solidFill>
                </a:endParaRPr>
              </a:p>
            </p:txBody>
          </p:sp>
        </p:grpSp>
        <p:pic>
          <p:nvPicPr>
            <p:cNvPr id="9" name="Picture 8">
              <a:hlinkClick r:id="rId2" action="ppaction://hlinksldjump"/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495767" y="1101981"/>
              <a:ext cx="621846" cy="38408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80880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صورة"/>
          <p:cNvSpPr/>
          <p:nvPr/>
        </p:nvSpPr>
        <p:spPr>
          <a:xfrm>
            <a:off x="5144086" y="1248229"/>
            <a:ext cx="1903828" cy="1756228"/>
          </a:xfrm>
          <a:prstGeom prst="rect">
            <a:avLst/>
          </a:prstGeom>
          <a:blipFill dpi="0" rotWithShape="1">
            <a:blip r:embed="rId8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ar-JO" dirty="0"/>
              <a:t>       </a:t>
            </a:r>
          </a:p>
        </p:txBody>
      </p:sp>
      <p:sp>
        <p:nvSpPr>
          <p:cNvPr id="26" name="خطأ1"/>
          <p:cNvSpPr/>
          <p:nvPr/>
        </p:nvSpPr>
        <p:spPr>
          <a:xfrm>
            <a:off x="4602844" y="4320191"/>
            <a:ext cx="2986312" cy="648000"/>
          </a:xfrm>
          <a:custGeom>
            <a:avLst/>
            <a:gdLst>
              <a:gd name="connsiteX0" fmla="*/ 0 w 7155543"/>
              <a:gd name="connsiteY0" fmla="*/ 0 h 816782"/>
              <a:gd name="connsiteX1" fmla="*/ 7155543 w 7155543"/>
              <a:gd name="connsiteY1" fmla="*/ 0 h 816782"/>
              <a:gd name="connsiteX2" fmla="*/ 7155543 w 7155543"/>
              <a:gd name="connsiteY2" fmla="*/ 45105 h 816782"/>
              <a:gd name="connsiteX3" fmla="*/ 6803571 w 7155543"/>
              <a:gd name="connsiteY3" fmla="*/ 408391 h 816782"/>
              <a:gd name="connsiteX4" fmla="*/ 7155543 w 7155543"/>
              <a:gd name="connsiteY4" fmla="*/ 771677 h 816782"/>
              <a:gd name="connsiteX5" fmla="*/ 7155543 w 7155543"/>
              <a:gd name="connsiteY5" fmla="*/ 816782 h 816782"/>
              <a:gd name="connsiteX6" fmla="*/ 0 w 7155543"/>
              <a:gd name="connsiteY6" fmla="*/ 816782 h 816782"/>
              <a:gd name="connsiteX7" fmla="*/ 0 w 7155543"/>
              <a:gd name="connsiteY7" fmla="*/ 771676 h 816782"/>
              <a:gd name="connsiteX8" fmla="*/ 351971 w 7155543"/>
              <a:gd name="connsiteY8" fmla="*/ 408391 h 816782"/>
              <a:gd name="connsiteX9" fmla="*/ 0 w 7155543"/>
              <a:gd name="connsiteY9" fmla="*/ 45106 h 816782"/>
              <a:gd name="connsiteX10" fmla="*/ 0 w 7155543"/>
              <a:gd name="connsiteY10" fmla="*/ 0 h 816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155543" h="816782">
                <a:moveTo>
                  <a:pt x="0" y="0"/>
                </a:moveTo>
                <a:lnTo>
                  <a:pt x="7155543" y="0"/>
                </a:lnTo>
                <a:lnTo>
                  <a:pt x="7155543" y="45105"/>
                </a:lnTo>
                <a:lnTo>
                  <a:pt x="6803571" y="408391"/>
                </a:lnTo>
                <a:lnTo>
                  <a:pt x="7155543" y="771677"/>
                </a:lnTo>
                <a:lnTo>
                  <a:pt x="7155543" y="816782"/>
                </a:lnTo>
                <a:lnTo>
                  <a:pt x="0" y="816782"/>
                </a:lnTo>
                <a:lnTo>
                  <a:pt x="0" y="771676"/>
                </a:lnTo>
                <a:lnTo>
                  <a:pt x="351971" y="408391"/>
                </a:lnTo>
                <a:lnTo>
                  <a:pt x="0" y="45106"/>
                </a:lnTo>
                <a:lnTo>
                  <a:pt x="0" y="0"/>
                </a:lnTo>
                <a:close/>
              </a:path>
            </a:pathLst>
          </a:custGeom>
          <a:solidFill>
            <a:srgbClr val="E9624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soft" dir="t"/>
          </a:scene3d>
          <a:sp3d prstMaterial="matte">
            <a:bevelT w="190500" h="381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ar-JO" sz="3200" b="1" dirty="0">
                <a:solidFill>
                  <a:schemeClr val="tx1"/>
                </a:solidFill>
              </a:rPr>
              <a:t>فجل</a:t>
            </a:r>
          </a:p>
        </p:txBody>
      </p:sp>
      <p:sp>
        <p:nvSpPr>
          <p:cNvPr id="27" name="صحيح"/>
          <p:cNvSpPr/>
          <p:nvPr/>
        </p:nvSpPr>
        <p:spPr>
          <a:xfrm>
            <a:off x="4602844" y="3586523"/>
            <a:ext cx="2986312" cy="648000"/>
          </a:xfrm>
          <a:custGeom>
            <a:avLst/>
            <a:gdLst>
              <a:gd name="connsiteX0" fmla="*/ 0 w 7155543"/>
              <a:gd name="connsiteY0" fmla="*/ 0 h 816782"/>
              <a:gd name="connsiteX1" fmla="*/ 7155543 w 7155543"/>
              <a:gd name="connsiteY1" fmla="*/ 0 h 816782"/>
              <a:gd name="connsiteX2" fmla="*/ 7155543 w 7155543"/>
              <a:gd name="connsiteY2" fmla="*/ 45105 h 816782"/>
              <a:gd name="connsiteX3" fmla="*/ 6803571 w 7155543"/>
              <a:gd name="connsiteY3" fmla="*/ 408391 h 816782"/>
              <a:gd name="connsiteX4" fmla="*/ 7155543 w 7155543"/>
              <a:gd name="connsiteY4" fmla="*/ 771677 h 816782"/>
              <a:gd name="connsiteX5" fmla="*/ 7155543 w 7155543"/>
              <a:gd name="connsiteY5" fmla="*/ 816782 h 816782"/>
              <a:gd name="connsiteX6" fmla="*/ 0 w 7155543"/>
              <a:gd name="connsiteY6" fmla="*/ 816782 h 816782"/>
              <a:gd name="connsiteX7" fmla="*/ 0 w 7155543"/>
              <a:gd name="connsiteY7" fmla="*/ 771676 h 816782"/>
              <a:gd name="connsiteX8" fmla="*/ 351971 w 7155543"/>
              <a:gd name="connsiteY8" fmla="*/ 408391 h 816782"/>
              <a:gd name="connsiteX9" fmla="*/ 0 w 7155543"/>
              <a:gd name="connsiteY9" fmla="*/ 45106 h 816782"/>
              <a:gd name="connsiteX10" fmla="*/ 0 w 7155543"/>
              <a:gd name="connsiteY10" fmla="*/ 0 h 816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155543" h="816782">
                <a:moveTo>
                  <a:pt x="0" y="0"/>
                </a:moveTo>
                <a:lnTo>
                  <a:pt x="7155543" y="0"/>
                </a:lnTo>
                <a:lnTo>
                  <a:pt x="7155543" y="45105"/>
                </a:lnTo>
                <a:lnTo>
                  <a:pt x="6803571" y="408391"/>
                </a:lnTo>
                <a:lnTo>
                  <a:pt x="7155543" y="771677"/>
                </a:lnTo>
                <a:lnTo>
                  <a:pt x="7155543" y="816782"/>
                </a:lnTo>
                <a:lnTo>
                  <a:pt x="0" y="816782"/>
                </a:lnTo>
                <a:lnTo>
                  <a:pt x="0" y="771676"/>
                </a:lnTo>
                <a:lnTo>
                  <a:pt x="351971" y="408391"/>
                </a:lnTo>
                <a:lnTo>
                  <a:pt x="0" y="45106"/>
                </a:lnTo>
                <a:lnTo>
                  <a:pt x="0" y="0"/>
                </a:lnTo>
                <a:close/>
              </a:path>
            </a:pathLst>
          </a:custGeom>
          <a:solidFill>
            <a:srgbClr val="FABC0B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soft" dir="t"/>
          </a:scene3d>
          <a:sp3d prstMaterial="matte">
            <a:bevelT w="190500" h="381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ar-JO" sz="3200" b="1" dirty="0">
                <a:solidFill>
                  <a:schemeClr val="tx1"/>
                </a:solidFill>
              </a:rPr>
              <a:t>كرز</a:t>
            </a:r>
          </a:p>
        </p:txBody>
      </p:sp>
      <p:sp>
        <p:nvSpPr>
          <p:cNvPr id="28" name="خطأ2"/>
          <p:cNvSpPr/>
          <p:nvPr/>
        </p:nvSpPr>
        <p:spPr>
          <a:xfrm>
            <a:off x="4602844" y="5053860"/>
            <a:ext cx="2986312" cy="648000"/>
          </a:xfrm>
          <a:custGeom>
            <a:avLst/>
            <a:gdLst>
              <a:gd name="connsiteX0" fmla="*/ 0 w 7155543"/>
              <a:gd name="connsiteY0" fmla="*/ 0 h 816782"/>
              <a:gd name="connsiteX1" fmla="*/ 7155543 w 7155543"/>
              <a:gd name="connsiteY1" fmla="*/ 0 h 816782"/>
              <a:gd name="connsiteX2" fmla="*/ 7155543 w 7155543"/>
              <a:gd name="connsiteY2" fmla="*/ 45105 h 816782"/>
              <a:gd name="connsiteX3" fmla="*/ 6803571 w 7155543"/>
              <a:gd name="connsiteY3" fmla="*/ 408391 h 816782"/>
              <a:gd name="connsiteX4" fmla="*/ 7155543 w 7155543"/>
              <a:gd name="connsiteY4" fmla="*/ 771677 h 816782"/>
              <a:gd name="connsiteX5" fmla="*/ 7155543 w 7155543"/>
              <a:gd name="connsiteY5" fmla="*/ 816782 h 816782"/>
              <a:gd name="connsiteX6" fmla="*/ 0 w 7155543"/>
              <a:gd name="connsiteY6" fmla="*/ 816782 h 816782"/>
              <a:gd name="connsiteX7" fmla="*/ 0 w 7155543"/>
              <a:gd name="connsiteY7" fmla="*/ 771676 h 816782"/>
              <a:gd name="connsiteX8" fmla="*/ 351971 w 7155543"/>
              <a:gd name="connsiteY8" fmla="*/ 408391 h 816782"/>
              <a:gd name="connsiteX9" fmla="*/ 0 w 7155543"/>
              <a:gd name="connsiteY9" fmla="*/ 45106 h 816782"/>
              <a:gd name="connsiteX10" fmla="*/ 0 w 7155543"/>
              <a:gd name="connsiteY10" fmla="*/ 0 h 816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155543" h="816782">
                <a:moveTo>
                  <a:pt x="0" y="0"/>
                </a:moveTo>
                <a:lnTo>
                  <a:pt x="7155543" y="0"/>
                </a:lnTo>
                <a:lnTo>
                  <a:pt x="7155543" y="45105"/>
                </a:lnTo>
                <a:lnTo>
                  <a:pt x="6803571" y="408391"/>
                </a:lnTo>
                <a:lnTo>
                  <a:pt x="7155543" y="771677"/>
                </a:lnTo>
                <a:lnTo>
                  <a:pt x="7155543" y="816782"/>
                </a:lnTo>
                <a:lnTo>
                  <a:pt x="0" y="816782"/>
                </a:lnTo>
                <a:lnTo>
                  <a:pt x="0" y="771676"/>
                </a:lnTo>
                <a:lnTo>
                  <a:pt x="351971" y="408391"/>
                </a:lnTo>
                <a:lnTo>
                  <a:pt x="0" y="45106"/>
                </a:lnTo>
                <a:lnTo>
                  <a:pt x="0" y="0"/>
                </a:lnTo>
                <a:close/>
              </a:path>
            </a:pathLst>
          </a:custGeom>
          <a:solidFill>
            <a:srgbClr val="8D8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soft" dir="t"/>
          </a:scene3d>
          <a:sp3d prstMaterial="matte">
            <a:bevelT w="190500" h="381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ar-JO" sz="3200" b="1" dirty="0">
                <a:solidFill>
                  <a:schemeClr val="tx1"/>
                </a:solidFill>
              </a:rPr>
              <a:t>عنب</a:t>
            </a:r>
          </a:p>
        </p:txBody>
      </p:sp>
      <p:pic>
        <p:nvPicPr>
          <p:cNvPr id="29" name="نغمة صحيح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537709" y="-898525"/>
            <a:ext cx="609600" cy="609600"/>
          </a:xfrm>
          <a:prstGeom prst="rect">
            <a:avLst/>
          </a:prstGeom>
        </p:spPr>
      </p:pic>
      <p:sp>
        <p:nvSpPr>
          <p:cNvPr id="43" name="Freeform 42">
            <a:hlinkClick r:id="rId10" action="ppaction://hlinksldjump"/>
          </p:cNvPr>
          <p:cNvSpPr/>
          <p:nvPr/>
        </p:nvSpPr>
        <p:spPr>
          <a:xfrm>
            <a:off x="10445091" y="983079"/>
            <a:ext cx="723198" cy="559972"/>
          </a:xfrm>
          <a:custGeom>
            <a:avLst/>
            <a:gdLst>
              <a:gd name="connsiteX0" fmla="*/ 908837 w 1817674"/>
              <a:gd name="connsiteY0" fmla="*/ 0 h 1407424"/>
              <a:gd name="connsiteX1" fmla="*/ 1340695 w 1817674"/>
              <a:gd name="connsiteY1" fmla="*/ 120183 h 1407424"/>
              <a:gd name="connsiteX2" fmla="*/ 1419881 w 1817674"/>
              <a:gd name="connsiteY2" fmla="*/ 179707 h 1407424"/>
              <a:gd name="connsiteX3" fmla="*/ 1574693 w 1817674"/>
              <a:gd name="connsiteY3" fmla="*/ 179707 h 1407424"/>
              <a:gd name="connsiteX4" fmla="*/ 1817674 w 1817674"/>
              <a:gd name="connsiteY4" fmla="*/ 422688 h 1407424"/>
              <a:gd name="connsiteX5" fmla="*/ 1817674 w 1817674"/>
              <a:gd name="connsiteY5" fmla="*/ 984736 h 1407424"/>
              <a:gd name="connsiteX6" fmla="*/ 1574693 w 1817674"/>
              <a:gd name="connsiteY6" fmla="*/ 1227717 h 1407424"/>
              <a:gd name="connsiteX7" fmla="*/ 1419881 w 1817674"/>
              <a:gd name="connsiteY7" fmla="*/ 1227717 h 1407424"/>
              <a:gd name="connsiteX8" fmla="*/ 1340695 w 1817674"/>
              <a:gd name="connsiteY8" fmla="*/ 1287241 h 1407424"/>
              <a:gd name="connsiteX9" fmla="*/ 908837 w 1817674"/>
              <a:gd name="connsiteY9" fmla="*/ 1407424 h 1407424"/>
              <a:gd name="connsiteX10" fmla="*/ 476980 w 1817674"/>
              <a:gd name="connsiteY10" fmla="*/ 1287241 h 1407424"/>
              <a:gd name="connsiteX11" fmla="*/ 397794 w 1817674"/>
              <a:gd name="connsiteY11" fmla="*/ 1227717 h 1407424"/>
              <a:gd name="connsiteX12" fmla="*/ 242981 w 1817674"/>
              <a:gd name="connsiteY12" fmla="*/ 1227717 h 1407424"/>
              <a:gd name="connsiteX13" fmla="*/ 0 w 1817674"/>
              <a:gd name="connsiteY13" fmla="*/ 984736 h 1407424"/>
              <a:gd name="connsiteX14" fmla="*/ 0 w 1817674"/>
              <a:gd name="connsiteY14" fmla="*/ 422688 h 1407424"/>
              <a:gd name="connsiteX15" fmla="*/ 242981 w 1817674"/>
              <a:gd name="connsiteY15" fmla="*/ 179707 h 1407424"/>
              <a:gd name="connsiteX16" fmla="*/ 397794 w 1817674"/>
              <a:gd name="connsiteY16" fmla="*/ 179707 h 1407424"/>
              <a:gd name="connsiteX17" fmla="*/ 476980 w 1817674"/>
              <a:gd name="connsiteY17" fmla="*/ 120183 h 1407424"/>
              <a:gd name="connsiteX18" fmla="*/ 908837 w 1817674"/>
              <a:gd name="connsiteY18" fmla="*/ 0 h 14074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817674" h="1407424">
                <a:moveTo>
                  <a:pt x="908837" y="0"/>
                </a:moveTo>
                <a:cubicBezTo>
                  <a:pt x="1068807" y="0"/>
                  <a:pt x="1217419" y="44305"/>
                  <a:pt x="1340695" y="120183"/>
                </a:cubicBezTo>
                <a:lnTo>
                  <a:pt x="1419881" y="179707"/>
                </a:lnTo>
                <a:lnTo>
                  <a:pt x="1574693" y="179707"/>
                </a:lnTo>
                <a:cubicBezTo>
                  <a:pt x="1708888" y="179707"/>
                  <a:pt x="1817674" y="288493"/>
                  <a:pt x="1817674" y="422688"/>
                </a:cubicBezTo>
                <a:lnTo>
                  <a:pt x="1817674" y="984736"/>
                </a:lnTo>
                <a:cubicBezTo>
                  <a:pt x="1817674" y="1118931"/>
                  <a:pt x="1708888" y="1227717"/>
                  <a:pt x="1574693" y="1227717"/>
                </a:cubicBezTo>
                <a:lnTo>
                  <a:pt x="1419881" y="1227717"/>
                </a:lnTo>
                <a:lnTo>
                  <a:pt x="1340695" y="1287241"/>
                </a:lnTo>
                <a:cubicBezTo>
                  <a:pt x="1217419" y="1363119"/>
                  <a:pt x="1068807" y="1407424"/>
                  <a:pt x="908837" y="1407424"/>
                </a:cubicBezTo>
                <a:cubicBezTo>
                  <a:pt x="748868" y="1407424"/>
                  <a:pt x="600256" y="1363119"/>
                  <a:pt x="476980" y="1287241"/>
                </a:cubicBezTo>
                <a:lnTo>
                  <a:pt x="397794" y="1227717"/>
                </a:lnTo>
                <a:lnTo>
                  <a:pt x="242981" y="1227717"/>
                </a:lnTo>
                <a:cubicBezTo>
                  <a:pt x="108786" y="1227717"/>
                  <a:pt x="0" y="1118931"/>
                  <a:pt x="0" y="984736"/>
                </a:cubicBezTo>
                <a:lnTo>
                  <a:pt x="0" y="422688"/>
                </a:lnTo>
                <a:cubicBezTo>
                  <a:pt x="0" y="288493"/>
                  <a:pt x="108786" y="179707"/>
                  <a:pt x="242981" y="179707"/>
                </a:cubicBezTo>
                <a:lnTo>
                  <a:pt x="397794" y="179707"/>
                </a:lnTo>
                <a:lnTo>
                  <a:pt x="476980" y="120183"/>
                </a:lnTo>
                <a:cubicBezTo>
                  <a:pt x="600256" y="44305"/>
                  <a:pt x="748868" y="0"/>
                  <a:pt x="908837" y="0"/>
                </a:cubicBezTo>
                <a:close/>
              </a:path>
            </a:pathLst>
          </a:custGeom>
          <a:solidFill>
            <a:srgbClr val="AF6B1A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soft" dir="t"/>
          </a:scene3d>
          <a:sp3d prstMaterial="matte">
            <a:bevelT w="127000" h="381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72000" rIns="0" bIns="0" rtlCol="1" anchor="ctr"/>
          <a:lstStyle/>
          <a:p>
            <a:pPr algn="ctr"/>
            <a:endParaRPr lang="ar-JO" sz="2000" b="1" dirty="0">
              <a:solidFill>
                <a:schemeClr val="tx1"/>
              </a:solidFill>
            </a:endParaRPr>
          </a:p>
        </p:txBody>
      </p:sp>
      <p:sp>
        <p:nvSpPr>
          <p:cNvPr id="44" name="Freeform 43">
            <a:hlinkClick r:id="rId10" action="ppaction://hlinksldjump"/>
          </p:cNvPr>
          <p:cNvSpPr/>
          <p:nvPr/>
        </p:nvSpPr>
        <p:spPr>
          <a:xfrm>
            <a:off x="10464669" y="1010709"/>
            <a:ext cx="684043" cy="504712"/>
          </a:xfrm>
          <a:custGeom>
            <a:avLst/>
            <a:gdLst>
              <a:gd name="connsiteX0" fmla="*/ 908837 w 1817674"/>
              <a:gd name="connsiteY0" fmla="*/ 0 h 1407424"/>
              <a:gd name="connsiteX1" fmla="*/ 1340695 w 1817674"/>
              <a:gd name="connsiteY1" fmla="*/ 120183 h 1407424"/>
              <a:gd name="connsiteX2" fmla="*/ 1419881 w 1817674"/>
              <a:gd name="connsiteY2" fmla="*/ 179707 h 1407424"/>
              <a:gd name="connsiteX3" fmla="*/ 1574693 w 1817674"/>
              <a:gd name="connsiteY3" fmla="*/ 179707 h 1407424"/>
              <a:gd name="connsiteX4" fmla="*/ 1817674 w 1817674"/>
              <a:gd name="connsiteY4" fmla="*/ 422688 h 1407424"/>
              <a:gd name="connsiteX5" fmla="*/ 1817674 w 1817674"/>
              <a:gd name="connsiteY5" fmla="*/ 984736 h 1407424"/>
              <a:gd name="connsiteX6" fmla="*/ 1574693 w 1817674"/>
              <a:gd name="connsiteY6" fmla="*/ 1227717 h 1407424"/>
              <a:gd name="connsiteX7" fmla="*/ 1419881 w 1817674"/>
              <a:gd name="connsiteY7" fmla="*/ 1227717 h 1407424"/>
              <a:gd name="connsiteX8" fmla="*/ 1340695 w 1817674"/>
              <a:gd name="connsiteY8" fmla="*/ 1287241 h 1407424"/>
              <a:gd name="connsiteX9" fmla="*/ 908837 w 1817674"/>
              <a:gd name="connsiteY9" fmla="*/ 1407424 h 1407424"/>
              <a:gd name="connsiteX10" fmla="*/ 476980 w 1817674"/>
              <a:gd name="connsiteY10" fmla="*/ 1287241 h 1407424"/>
              <a:gd name="connsiteX11" fmla="*/ 397794 w 1817674"/>
              <a:gd name="connsiteY11" fmla="*/ 1227717 h 1407424"/>
              <a:gd name="connsiteX12" fmla="*/ 242981 w 1817674"/>
              <a:gd name="connsiteY12" fmla="*/ 1227717 h 1407424"/>
              <a:gd name="connsiteX13" fmla="*/ 0 w 1817674"/>
              <a:gd name="connsiteY13" fmla="*/ 984736 h 1407424"/>
              <a:gd name="connsiteX14" fmla="*/ 0 w 1817674"/>
              <a:gd name="connsiteY14" fmla="*/ 422688 h 1407424"/>
              <a:gd name="connsiteX15" fmla="*/ 242981 w 1817674"/>
              <a:gd name="connsiteY15" fmla="*/ 179707 h 1407424"/>
              <a:gd name="connsiteX16" fmla="*/ 397794 w 1817674"/>
              <a:gd name="connsiteY16" fmla="*/ 179707 h 1407424"/>
              <a:gd name="connsiteX17" fmla="*/ 476980 w 1817674"/>
              <a:gd name="connsiteY17" fmla="*/ 120183 h 1407424"/>
              <a:gd name="connsiteX18" fmla="*/ 908837 w 1817674"/>
              <a:gd name="connsiteY18" fmla="*/ 0 h 14074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817674" h="1407424">
                <a:moveTo>
                  <a:pt x="908837" y="0"/>
                </a:moveTo>
                <a:cubicBezTo>
                  <a:pt x="1068807" y="0"/>
                  <a:pt x="1217419" y="44305"/>
                  <a:pt x="1340695" y="120183"/>
                </a:cubicBezTo>
                <a:lnTo>
                  <a:pt x="1419881" y="179707"/>
                </a:lnTo>
                <a:lnTo>
                  <a:pt x="1574693" y="179707"/>
                </a:lnTo>
                <a:cubicBezTo>
                  <a:pt x="1708888" y="179707"/>
                  <a:pt x="1817674" y="288493"/>
                  <a:pt x="1817674" y="422688"/>
                </a:cubicBezTo>
                <a:lnTo>
                  <a:pt x="1817674" y="984736"/>
                </a:lnTo>
                <a:cubicBezTo>
                  <a:pt x="1817674" y="1118931"/>
                  <a:pt x="1708888" y="1227717"/>
                  <a:pt x="1574693" y="1227717"/>
                </a:cubicBezTo>
                <a:lnTo>
                  <a:pt x="1419881" y="1227717"/>
                </a:lnTo>
                <a:lnTo>
                  <a:pt x="1340695" y="1287241"/>
                </a:lnTo>
                <a:cubicBezTo>
                  <a:pt x="1217419" y="1363119"/>
                  <a:pt x="1068807" y="1407424"/>
                  <a:pt x="908837" y="1407424"/>
                </a:cubicBezTo>
                <a:cubicBezTo>
                  <a:pt x="748868" y="1407424"/>
                  <a:pt x="600256" y="1363119"/>
                  <a:pt x="476980" y="1287241"/>
                </a:cubicBezTo>
                <a:lnTo>
                  <a:pt x="397794" y="1227717"/>
                </a:lnTo>
                <a:lnTo>
                  <a:pt x="242981" y="1227717"/>
                </a:lnTo>
                <a:cubicBezTo>
                  <a:pt x="108786" y="1227717"/>
                  <a:pt x="0" y="1118931"/>
                  <a:pt x="0" y="984736"/>
                </a:cubicBezTo>
                <a:lnTo>
                  <a:pt x="0" y="422688"/>
                </a:lnTo>
                <a:cubicBezTo>
                  <a:pt x="0" y="288493"/>
                  <a:pt x="108786" y="179707"/>
                  <a:pt x="242981" y="179707"/>
                </a:cubicBezTo>
                <a:lnTo>
                  <a:pt x="397794" y="179707"/>
                </a:lnTo>
                <a:lnTo>
                  <a:pt x="476980" y="120183"/>
                </a:lnTo>
                <a:cubicBezTo>
                  <a:pt x="600256" y="44305"/>
                  <a:pt x="748868" y="0"/>
                  <a:pt x="908837" y="0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soft" dir="t"/>
          </a:scene3d>
          <a:sp3d prstMaterial="matte">
            <a:bevelT w="127000" h="381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72000" rIns="0" bIns="0" rtlCol="1" anchor="ctr"/>
          <a:lstStyle/>
          <a:p>
            <a:pPr algn="ctr"/>
            <a:endParaRPr lang="ar-JO" sz="2000" b="1" dirty="0">
              <a:solidFill>
                <a:schemeClr val="tx1"/>
              </a:solidFill>
            </a:endParaRPr>
          </a:p>
        </p:txBody>
      </p:sp>
      <p:pic>
        <p:nvPicPr>
          <p:cNvPr id="46" name="Picture 45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495767" y="1101981"/>
            <a:ext cx="621846" cy="384081"/>
          </a:xfrm>
          <a:prstGeom prst="rect">
            <a:avLst/>
          </a:prstGeom>
        </p:spPr>
      </p:pic>
      <p:pic>
        <p:nvPicPr>
          <p:cNvPr id="49" name="وجه عادي"/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2349" y="5219700"/>
            <a:ext cx="1237298" cy="1199946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52" name="وجه خطأ"/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4167" y="5061173"/>
            <a:ext cx="1553662" cy="1553662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54" name="غيمة خطأ"/>
          <p:cNvSpPr/>
          <p:nvPr/>
        </p:nvSpPr>
        <p:spPr>
          <a:xfrm>
            <a:off x="1112519" y="4313370"/>
            <a:ext cx="2125491" cy="1424079"/>
          </a:xfrm>
          <a:prstGeom prst="cloudCallout">
            <a:avLst>
              <a:gd name="adj1" fmla="val 48689"/>
              <a:gd name="adj2" fmla="val 58892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soft" dir="t"/>
          </a:scene3d>
          <a:sp3d prstMaterial="matte"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JO" b="1" dirty="0">
                <a:solidFill>
                  <a:schemeClr val="bg2">
                    <a:lumMod val="25000"/>
                  </a:schemeClr>
                </a:solidFill>
                <a:latin typeface="AlHor" panose="02060603050605020204" pitchFamily="18" charset="-78"/>
              </a:rPr>
              <a:t>آسف..</a:t>
            </a:r>
          </a:p>
          <a:p>
            <a:pPr algn="ctr"/>
            <a:r>
              <a:rPr lang="ar-JO" b="1" dirty="0">
                <a:solidFill>
                  <a:schemeClr val="bg2">
                    <a:lumMod val="25000"/>
                  </a:schemeClr>
                </a:solidFill>
                <a:latin typeface="AlHor" panose="02060603050605020204" pitchFamily="18" charset="-78"/>
              </a:rPr>
              <a:t>إجابة خطأ!</a:t>
            </a:r>
          </a:p>
        </p:txBody>
      </p:sp>
      <p:sp>
        <p:nvSpPr>
          <p:cNvPr id="56" name="قناع"/>
          <p:cNvSpPr/>
          <p:nvPr/>
        </p:nvSpPr>
        <p:spPr>
          <a:xfrm>
            <a:off x="4537709" y="3416300"/>
            <a:ext cx="3260091" cy="24257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4167" y="5042842"/>
            <a:ext cx="1553662" cy="1553662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20" name="غيمة خطأ"/>
          <p:cNvSpPr/>
          <p:nvPr/>
        </p:nvSpPr>
        <p:spPr>
          <a:xfrm>
            <a:off x="4551553" y="2857500"/>
            <a:ext cx="2819917" cy="2150259"/>
          </a:xfrm>
          <a:prstGeom prst="cloudCallout">
            <a:avLst>
              <a:gd name="adj1" fmla="val -64210"/>
              <a:gd name="adj2" fmla="val 65177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soft" dir="t"/>
          </a:scene3d>
          <a:sp3d prstMaterial="matte"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JO" b="1" dirty="0">
                <a:solidFill>
                  <a:schemeClr val="bg2">
                    <a:lumMod val="25000"/>
                  </a:schemeClr>
                </a:solidFill>
                <a:latin typeface="AlHor" panose="02060603050605020204" pitchFamily="18" charset="-78"/>
              </a:rPr>
              <a:t>أحسنت..</a:t>
            </a:r>
          </a:p>
          <a:p>
            <a:pPr algn="ctr"/>
            <a:r>
              <a:rPr lang="ar-JO" b="1" dirty="0">
                <a:solidFill>
                  <a:schemeClr val="bg2">
                    <a:lumMod val="25000"/>
                  </a:schemeClr>
                </a:solidFill>
                <a:latin typeface="AlHor" panose="02060603050605020204" pitchFamily="18" charset="-78"/>
              </a:rPr>
              <a:t>لقد أنهيت المسابقة بنجاح!</a:t>
            </a:r>
          </a:p>
        </p:txBody>
      </p:sp>
      <p:pic>
        <p:nvPicPr>
          <p:cNvPr id="5" name="Correc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454205" y="-898525"/>
            <a:ext cx="609600" cy="6096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0796" y="-3517461"/>
            <a:ext cx="1253480" cy="3228536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30" name="Freeform 29">
            <a:hlinkClick r:id="rId10" action="ppaction://hlinksldjump"/>
          </p:cNvPr>
          <p:cNvSpPr/>
          <p:nvPr/>
        </p:nvSpPr>
        <p:spPr>
          <a:xfrm>
            <a:off x="10438046" y="975982"/>
            <a:ext cx="740108" cy="573066"/>
          </a:xfrm>
          <a:custGeom>
            <a:avLst/>
            <a:gdLst>
              <a:gd name="connsiteX0" fmla="*/ 908837 w 1817674"/>
              <a:gd name="connsiteY0" fmla="*/ 0 h 1407424"/>
              <a:gd name="connsiteX1" fmla="*/ 1340695 w 1817674"/>
              <a:gd name="connsiteY1" fmla="*/ 120183 h 1407424"/>
              <a:gd name="connsiteX2" fmla="*/ 1419881 w 1817674"/>
              <a:gd name="connsiteY2" fmla="*/ 179707 h 1407424"/>
              <a:gd name="connsiteX3" fmla="*/ 1574693 w 1817674"/>
              <a:gd name="connsiteY3" fmla="*/ 179707 h 1407424"/>
              <a:gd name="connsiteX4" fmla="*/ 1817674 w 1817674"/>
              <a:gd name="connsiteY4" fmla="*/ 422688 h 1407424"/>
              <a:gd name="connsiteX5" fmla="*/ 1817674 w 1817674"/>
              <a:gd name="connsiteY5" fmla="*/ 984736 h 1407424"/>
              <a:gd name="connsiteX6" fmla="*/ 1574693 w 1817674"/>
              <a:gd name="connsiteY6" fmla="*/ 1227717 h 1407424"/>
              <a:gd name="connsiteX7" fmla="*/ 1419881 w 1817674"/>
              <a:gd name="connsiteY7" fmla="*/ 1227717 h 1407424"/>
              <a:gd name="connsiteX8" fmla="*/ 1340695 w 1817674"/>
              <a:gd name="connsiteY8" fmla="*/ 1287241 h 1407424"/>
              <a:gd name="connsiteX9" fmla="*/ 908837 w 1817674"/>
              <a:gd name="connsiteY9" fmla="*/ 1407424 h 1407424"/>
              <a:gd name="connsiteX10" fmla="*/ 476980 w 1817674"/>
              <a:gd name="connsiteY10" fmla="*/ 1287241 h 1407424"/>
              <a:gd name="connsiteX11" fmla="*/ 397794 w 1817674"/>
              <a:gd name="connsiteY11" fmla="*/ 1227717 h 1407424"/>
              <a:gd name="connsiteX12" fmla="*/ 242981 w 1817674"/>
              <a:gd name="connsiteY12" fmla="*/ 1227717 h 1407424"/>
              <a:gd name="connsiteX13" fmla="*/ 0 w 1817674"/>
              <a:gd name="connsiteY13" fmla="*/ 984736 h 1407424"/>
              <a:gd name="connsiteX14" fmla="*/ 0 w 1817674"/>
              <a:gd name="connsiteY14" fmla="*/ 422688 h 1407424"/>
              <a:gd name="connsiteX15" fmla="*/ 242981 w 1817674"/>
              <a:gd name="connsiteY15" fmla="*/ 179707 h 1407424"/>
              <a:gd name="connsiteX16" fmla="*/ 397794 w 1817674"/>
              <a:gd name="connsiteY16" fmla="*/ 179707 h 1407424"/>
              <a:gd name="connsiteX17" fmla="*/ 476980 w 1817674"/>
              <a:gd name="connsiteY17" fmla="*/ 120183 h 1407424"/>
              <a:gd name="connsiteX18" fmla="*/ 908837 w 1817674"/>
              <a:gd name="connsiteY18" fmla="*/ 0 h 14074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817674" h="1407424">
                <a:moveTo>
                  <a:pt x="908837" y="0"/>
                </a:moveTo>
                <a:cubicBezTo>
                  <a:pt x="1068807" y="0"/>
                  <a:pt x="1217419" y="44305"/>
                  <a:pt x="1340695" y="120183"/>
                </a:cubicBezTo>
                <a:lnTo>
                  <a:pt x="1419881" y="179707"/>
                </a:lnTo>
                <a:lnTo>
                  <a:pt x="1574693" y="179707"/>
                </a:lnTo>
                <a:cubicBezTo>
                  <a:pt x="1708888" y="179707"/>
                  <a:pt x="1817674" y="288493"/>
                  <a:pt x="1817674" y="422688"/>
                </a:cubicBezTo>
                <a:lnTo>
                  <a:pt x="1817674" y="984736"/>
                </a:lnTo>
                <a:cubicBezTo>
                  <a:pt x="1817674" y="1118931"/>
                  <a:pt x="1708888" y="1227717"/>
                  <a:pt x="1574693" y="1227717"/>
                </a:cubicBezTo>
                <a:lnTo>
                  <a:pt x="1419881" y="1227717"/>
                </a:lnTo>
                <a:lnTo>
                  <a:pt x="1340695" y="1287241"/>
                </a:lnTo>
                <a:cubicBezTo>
                  <a:pt x="1217419" y="1363119"/>
                  <a:pt x="1068807" y="1407424"/>
                  <a:pt x="908837" y="1407424"/>
                </a:cubicBezTo>
                <a:cubicBezTo>
                  <a:pt x="748868" y="1407424"/>
                  <a:pt x="600256" y="1363119"/>
                  <a:pt x="476980" y="1287241"/>
                </a:cubicBezTo>
                <a:lnTo>
                  <a:pt x="397794" y="1227717"/>
                </a:lnTo>
                <a:lnTo>
                  <a:pt x="242981" y="1227717"/>
                </a:lnTo>
                <a:cubicBezTo>
                  <a:pt x="108786" y="1227717"/>
                  <a:pt x="0" y="1118931"/>
                  <a:pt x="0" y="984736"/>
                </a:cubicBezTo>
                <a:lnTo>
                  <a:pt x="0" y="422688"/>
                </a:lnTo>
                <a:cubicBezTo>
                  <a:pt x="0" y="288493"/>
                  <a:pt x="108786" y="179707"/>
                  <a:pt x="242981" y="179707"/>
                </a:cubicBezTo>
                <a:lnTo>
                  <a:pt x="397794" y="179707"/>
                </a:lnTo>
                <a:lnTo>
                  <a:pt x="476980" y="120183"/>
                </a:lnTo>
                <a:cubicBezTo>
                  <a:pt x="600256" y="44305"/>
                  <a:pt x="748868" y="0"/>
                  <a:pt x="908837" y="0"/>
                </a:cubicBezTo>
                <a:close/>
              </a:path>
            </a:pathLst>
          </a:custGeom>
          <a:solidFill>
            <a:srgbClr val="AF6B1A">
              <a:alpha val="0"/>
            </a:srgb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soft" dir="t"/>
          </a:scene3d>
          <a:sp3d prstMaterial="matte">
            <a:bevelT w="127000" h="381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72000" rIns="0" bIns="0" rtlCol="1" anchor="ctr"/>
          <a:lstStyle/>
          <a:p>
            <a:pPr algn="ctr" rtl="0"/>
            <a:endParaRPr lang="ar-JO" sz="20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3287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6" name="Button Click Percussive Version 15.wav"/>
          </p:stSnd>
        </p:sndAc>
      </p:transition>
    </mc:Choice>
    <mc:Fallback xmlns="">
      <p:transition spd="slow">
        <p:sndAc>
          <p:stSnd>
            <p:snd r:embed="rId16" name="Button Click Percussive Version 15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decel="74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decel="7400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decel="7400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32" presetClass="emph" presetSubtype="0" repeatCount="indefinite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Wrong Answer Fall Version 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000"/>
                            </p:stCondLst>
                            <p:childTnLst>
                              <p:par>
                                <p:cTn id="50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8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Wrong Answer Fall Version 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3000"/>
                            </p:stCondLst>
                            <p:childTnLst>
                              <p:par>
                                <p:cTn id="72" presetID="1" presetClass="exit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2" presetClass="entr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9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9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7" dur="94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32" presetClass="emph" presetSubtype="0" repeatCount="indefinite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9" presetID="32" presetClass="emph" presetSubtype="0" repeatCount="indefinite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5" presetID="1" presetClass="emph" presetSubtype="2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96246"/>
                                      </p:to>
                                    </p:animClr>
                                    <p:set>
                                      <p:cBhvr>
                                        <p:cTn id="11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32" presetClass="emph" presetSubtype="0" repeatCount="indefinite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audio>
              <p:cMediaNode vol="100000">
                <p:cTn id="1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1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 animBg="1"/>
      <p:bldP spid="4" grpId="1" animBg="1"/>
      <p:bldP spid="26" grpId="0" animBg="1"/>
      <p:bldP spid="26" grpId="1" animBg="1"/>
      <p:bldP spid="26" grpId="2" animBg="1"/>
      <p:bldP spid="27" grpId="0" animBg="1"/>
      <p:bldP spid="27" grpId="1" animBg="1"/>
      <p:bldP spid="27" grpId="2" animBg="1"/>
      <p:bldP spid="28" grpId="0" animBg="1"/>
      <p:bldP spid="28" grpId="1" animBg="1"/>
      <p:bldP spid="28" grpId="2" animBg="1"/>
      <p:bldP spid="43" grpId="0" animBg="1"/>
      <p:bldP spid="44" grpId="0" animBg="1"/>
      <p:bldP spid="54" grpId="0" animBg="1"/>
      <p:bldP spid="54" grpId="1" animBg="1"/>
      <p:bldP spid="54" grpId="2" animBg="1"/>
      <p:bldP spid="54" grpId="3" animBg="1"/>
      <p:bldP spid="56" grpId="0" animBg="1"/>
      <p:bldP spid="56" grpId="1" animBg="1"/>
      <p:bldP spid="56" grpId="2" animBg="1"/>
      <p:bldP spid="56" grpId="3" animBg="1"/>
      <p:bldP spid="20" grpId="0" animBg="1"/>
      <p:bldP spid="3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0445091" y="983079"/>
            <a:ext cx="723198" cy="559972"/>
            <a:chOff x="10445091" y="983079"/>
            <a:chExt cx="723198" cy="559972"/>
          </a:xfrm>
        </p:grpSpPr>
        <p:grpSp>
          <p:nvGrpSpPr>
            <p:cNvPr id="8" name="Group 7"/>
            <p:cNvGrpSpPr/>
            <p:nvPr/>
          </p:nvGrpSpPr>
          <p:grpSpPr>
            <a:xfrm>
              <a:off x="10445091" y="983079"/>
              <a:ext cx="723198" cy="559972"/>
              <a:chOff x="5187163" y="5182062"/>
              <a:chExt cx="1817674" cy="1407424"/>
            </a:xfrm>
          </p:grpSpPr>
          <p:sp>
            <p:nvSpPr>
              <p:cNvPr id="10" name="Freeform 9">
                <a:hlinkClick r:id="rId2" action="ppaction://hlinksldjump"/>
              </p:cNvPr>
              <p:cNvSpPr/>
              <p:nvPr/>
            </p:nvSpPr>
            <p:spPr>
              <a:xfrm>
                <a:off x="5187163" y="5182062"/>
                <a:ext cx="1817674" cy="1407424"/>
              </a:xfrm>
              <a:custGeom>
                <a:avLst/>
                <a:gdLst>
                  <a:gd name="connsiteX0" fmla="*/ 908837 w 1817674"/>
                  <a:gd name="connsiteY0" fmla="*/ 0 h 1407424"/>
                  <a:gd name="connsiteX1" fmla="*/ 1340695 w 1817674"/>
                  <a:gd name="connsiteY1" fmla="*/ 120183 h 1407424"/>
                  <a:gd name="connsiteX2" fmla="*/ 1419881 w 1817674"/>
                  <a:gd name="connsiteY2" fmla="*/ 179707 h 1407424"/>
                  <a:gd name="connsiteX3" fmla="*/ 1574693 w 1817674"/>
                  <a:gd name="connsiteY3" fmla="*/ 179707 h 1407424"/>
                  <a:gd name="connsiteX4" fmla="*/ 1817674 w 1817674"/>
                  <a:gd name="connsiteY4" fmla="*/ 422688 h 1407424"/>
                  <a:gd name="connsiteX5" fmla="*/ 1817674 w 1817674"/>
                  <a:gd name="connsiteY5" fmla="*/ 984736 h 1407424"/>
                  <a:gd name="connsiteX6" fmla="*/ 1574693 w 1817674"/>
                  <a:gd name="connsiteY6" fmla="*/ 1227717 h 1407424"/>
                  <a:gd name="connsiteX7" fmla="*/ 1419881 w 1817674"/>
                  <a:gd name="connsiteY7" fmla="*/ 1227717 h 1407424"/>
                  <a:gd name="connsiteX8" fmla="*/ 1340695 w 1817674"/>
                  <a:gd name="connsiteY8" fmla="*/ 1287241 h 1407424"/>
                  <a:gd name="connsiteX9" fmla="*/ 908837 w 1817674"/>
                  <a:gd name="connsiteY9" fmla="*/ 1407424 h 1407424"/>
                  <a:gd name="connsiteX10" fmla="*/ 476980 w 1817674"/>
                  <a:gd name="connsiteY10" fmla="*/ 1287241 h 1407424"/>
                  <a:gd name="connsiteX11" fmla="*/ 397794 w 1817674"/>
                  <a:gd name="connsiteY11" fmla="*/ 1227717 h 1407424"/>
                  <a:gd name="connsiteX12" fmla="*/ 242981 w 1817674"/>
                  <a:gd name="connsiteY12" fmla="*/ 1227717 h 1407424"/>
                  <a:gd name="connsiteX13" fmla="*/ 0 w 1817674"/>
                  <a:gd name="connsiteY13" fmla="*/ 984736 h 1407424"/>
                  <a:gd name="connsiteX14" fmla="*/ 0 w 1817674"/>
                  <a:gd name="connsiteY14" fmla="*/ 422688 h 1407424"/>
                  <a:gd name="connsiteX15" fmla="*/ 242981 w 1817674"/>
                  <a:gd name="connsiteY15" fmla="*/ 179707 h 1407424"/>
                  <a:gd name="connsiteX16" fmla="*/ 397794 w 1817674"/>
                  <a:gd name="connsiteY16" fmla="*/ 179707 h 1407424"/>
                  <a:gd name="connsiteX17" fmla="*/ 476980 w 1817674"/>
                  <a:gd name="connsiteY17" fmla="*/ 120183 h 1407424"/>
                  <a:gd name="connsiteX18" fmla="*/ 908837 w 1817674"/>
                  <a:gd name="connsiteY18" fmla="*/ 0 h 14074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817674" h="1407424">
                    <a:moveTo>
                      <a:pt x="908837" y="0"/>
                    </a:moveTo>
                    <a:cubicBezTo>
                      <a:pt x="1068807" y="0"/>
                      <a:pt x="1217419" y="44305"/>
                      <a:pt x="1340695" y="120183"/>
                    </a:cubicBezTo>
                    <a:lnTo>
                      <a:pt x="1419881" y="179707"/>
                    </a:lnTo>
                    <a:lnTo>
                      <a:pt x="1574693" y="179707"/>
                    </a:lnTo>
                    <a:cubicBezTo>
                      <a:pt x="1708888" y="179707"/>
                      <a:pt x="1817674" y="288493"/>
                      <a:pt x="1817674" y="422688"/>
                    </a:cubicBezTo>
                    <a:lnTo>
                      <a:pt x="1817674" y="984736"/>
                    </a:lnTo>
                    <a:cubicBezTo>
                      <a:pt x="1817674" y="1118931"/>
                      <a:pt x="1708888" y="1227717"/>
                      <a:pt x="1574693" y="1227717"/>
                    </a:cubicBezTo>
                    <a:lnTo>
                      <a:pt x="1419881" y="1227717"/>
                    </a:lnTo>
                    <a:lnTo>
                      <a:pt x="1340695" y="1287241"/>
                    </a:lnTo>
                    <a:cubicBezTo>
                      <a:pt x="1217419" y="1363119"/>
                      <a:pt x="1068807" y="1407424"/>
                      <a:pt x="908837" y="1407424"/>
                    </a:cubicBezTo>
                    <a:cubicBezTo>
                      <a:pt x="748868" y="1407424"/>
                      <a:pt x="600256" y="1363119"/>
                      <a:pt x="476980" y="1287241"/>
                    </a:cubicBezTo>
                    <a:lnTo>
                      <a:pt x="397794" y="1227717"/>
                    </a:lnTo>
                    <a:lnTo>
                      <a:pt x="242981" y="1227717"/>
                    </a:lnTo>
                    <a:cubicBezTo>
                      <a:pt x="108786" y="1227717"/>
                      <a:pt x="0" y="1118931"/>
                      <a:pt x="0" y="984736"/>
                    </a:cubicBezTo>
                    <a:lnTo>
                      <a:pt x="0" y="422688"/>
                    </a:lnTo>
                    <a:cubicBezTo>
                      <a:pt x="0" y="288493"/>
                      <a:pt x="108786" y="179707"/>
                      <a:pt x="242981" y="179707"/>
                    </a:cubicBezTo>
                    <a:lnTo>
                      <a:pt x="397794" y="179707"/>
                    </a:lnTo>
                    <a:lnTo>
                      <a:pt x="476980" y="120183"/>
                    </a:lnTo>
                    <a:cubicBezTo>
                      <a:pt x="600256" y="44305"/>
                      <a:pt x="748868" y="0"/>
                      <a:pt x="908837" y="0"/>
                    </a:cubicBezTo>
                    <a:close/>
                  </a:path>
                </a:pathLst>
              </a:custGeom>
              <a:solidFill>
                <a:srgbClr val="AF6B1A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soft" dir="t"/>
              </a:scene3d>
              <a:sp3d prstMaterial="matte">
                <a:bevelT w="127000" h="38100" prst="softRound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72000" rIns="0" bIns="0" rtlCol="1" anchor="ctr"/>
              <a:lstStyle/>
              <a:p>
                <a:pPr algn="ctr"/>
                <a:endParaRPr lang="ar-JO" sz="2000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1" name="Freeform 10">
                <a:hlinkClick r:id="rId2" action="ppaction://hlinksldjump"/>
              </p:cNvPr>
              <p:cNvSpPr/>
              <p:nvPr/>
            </p:nvSpPr>
            <p:spPr>
              <a:xfrm>
                <a:off x="5236369" y="5251507"/>
                <a:ext cx="1719262" cy="1268534"/>
              </a:xfrm>
              <a:custGeom>
                <a:avLst/>
                <a:gdLst>
                  <a:gd name="connsiteX0" fmla="*/ 908837 w 1817674"/>
                  <a:gd name="connsiteY0" fmla="*/ 0 h 1407424"/>
                  <a:gd name="connsiteX1" fmla="*/ 1340695 w 1817674"/>
                  <a:gd name="connsiteY1" fmla="*/ 120183 h 1407424"/>
                  <a:gd name="connsiteX2" fmla="*/ 1419881 w 1817674"/>
                  <a:gd name="connsiteY2" fmla="*/ 179707 h 1407424"/>
                  <a:gd name="connsiteX3" fmla="*/ 1574693 w 1817674"/>
                  <a:gd name="connsiteY3" fmla="*/ 179707 h 1407424"/>
                  <a:gd name="connsiteX4" fmla="*/ 1817674 w 1817674"/>
                  <a:gd name="connsiteY4" fmla="*/ 422688 h 1407424"/>
                  <a:gd name="connsiteX5" fmla="*/ 1817674 w 1817674"/>
                  <a:gd name="connsiteY5" fmla="*/ 984736 h 1407424"/>
                  <a:gd name="connsiteX6" fmla="*/ 1574693 w 1817674"/>
                  <a:gd name="connsiteY6" fmla="*/ 1227717 h 1407424"/>
                  <a:gd name="connsiteX7" fmla="*/ 1419881 w 1817674"/>
                  <a:gd name="connsiteY7" fmla="*/ 1227717 h 1407424"/>
                  <a:gd name="connsiteX8" fmla="*/ 1340695 w 1817674"/>
                  <a:gd name="connsiteY8" fmla="*/ 1287241 h 1407424"/>
                  <a:gd name="connsiteX9" fmla="*/ 908837 w 1817674"/>
                  <a:gd name="connsiteY9" fmla="*/ 1407424 h 1407424"/>
                  <a:gd name="connsiteX10" fmla="*/ 476980 w 1817674"/>
                  <a:gd name="connsiteY10" fmla="*/ 1287241 h 1407424"/>
                  <a:gd name="connsiteX11" fmla="*/ 397794 w 1817674"/>
                  <a:gd name="connsiteY11" fmla="*/ 1227717 h 1407424"/>
                  <a:gd name="connsiteX12" fmla="*/ 242981 w 1817674"/>
                  <a:gd name="connsiteY12" fmla="*/ 1227717 h 1407424"/>
                  <a:gd name="connsiteX13" fmla="*/ 0 w 1817674"/>
                  <a:gd name="connsiteY13" fmla="*/ 984736 h 1407424"/>
                  <a:gd name="connsiteX14" fmla="*/ 0 w 1817674"/>
                  <a:gd name="connsiteY14" fmla="*/ 422688 h 1407424"/>
                  <a:gd name="connsiteX15" fmla="*/ 242981 w 1817674"/>
                  <a:gd name="connsiteY15" fmla="*/ 179707 h 1407424"/>
                  <a:gd name="connsiteX16" fmla="*/ 397794 w 1817674"/>
                  <a:gd name="connsiteY16" fmla="*/ 179707 h 1407424"/>
                  <a:gd name="connsiteX17" fmla="*/ 476980 w 1817674"/>
                  <a:gd name="connsiteY17" fmla="*/ 120183 h 1407424"/>
                  <a:gd name="connsiteX18" fmla="*/ 908837 w 1817674"/>
                  <a:gd name="connsiteY18" fmla="*/ 0 h 14074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817674" h="1407424">
                    <a:moveTo>
                      <a:pt x="908837" y="0"/>
                    </a:moveTo>
                    <a:cubicBezTo>
                      <a:pt x="1068807" y="0"/>
                      <a:pt x="1217419" y="44305"/>
                      <a:pt x="1340695" y="120183"/>
                    </a:cubicBezTo>
                    <a:lnTo>
                      <a:pt x="1419881" y="179707"/>
                    </a:lnTo>
                    <a:lnTo>
                      <a:pt x="1574693" y="179707"/>
                    </a:lnTo>
                    <a:cubicBezTo>
                      <a:pt x="1708888" y="179707"/>
                      <a:pt x="1817674" y="288493"/>
                      <a:pt x="1817674" y="422688"/>
                    </a:cubicBezTo>
                    <a:lnTo>
                      <a:pt x="1817674" y="984736"/>
                    </a:lnTo>
                    <a:cubicBezTo>
                      <a:pt x="1817674" y="1118931"/>
                      <a:pt x="1708888" y="1227717"/>
                      <a:pt x="1574693" y="1227717"/>
                    </a:cubicBezTo>
                    <a:lnTo>
                      <a:pt x="1419881" y="1227717"/>
                    </a:lnTo>
                    <a:lnTo>
                      <a:pt x="1340695" y="1287241"/>
                    </a:lnTo>
                    <a:cubicBezTo>
                      <a:pt x="1217419" y="1363119"/>
                      <a:pt x="1068807" y="1407424"/>
                      <a:pt x="908837" y="1407424"/>
                    </a:cubicBezTo>
                    <a:cubicBezTo>
                      <a:pt x="748868" y="1407424"/>
                      <a:pt x="600256" y="1363119"/>
                      <a:pt x="476980" y="1287241"/>
                    </a:cubicBezTo>
                    <a:lnTo>
                      <a:pt x="397794" y="1227717"/>
                    </a:lnTo>
                    <a:lnTo>
                      <a:pt x="242981" y="1227717"/>
                    </a:lnTo>
                    <a:cubicBezTo>
                      <a:pt x="108786" y="1227717"/>
                      <a:pt x="0" y="1118931"/>
                      <a:pt x="0" y="984736"/>
                    </a:cubicBezTo>
                    <a:lnTo>
                      <a:pt x="0" y="422688"/>
                    </a:lnTo>
                    <a:cubicBezTo>
                      <a:pt x="0" y="288493"/>
                      <a:pt x="108786" y="179707"/>
                      <a:pt x="242981" y="179707"/>
                    </a:cubicBezTo>
                    <a:lnTo>
                      <a:pt x="397794" y="179707"/>
                    </a:lnTo>
                    <a:lnTo>
                      <a:pt x="476980" y="120183"/>
                    </a:lnTo>
                    <a:cubicBezTo>
                      <a:pt x="600256" y="44305"/>
                      <a:pt x="748868" y="0"/>
                      <a:pt x="908837" y="0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soft" dir="t"/>
              </a:scene3d>
              <a:sp3d prstMaterial="matte">
                <a:bevelT w="127000" h="38100" prst="softRound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72000" rIns="0" bIns="0" rtlCol="1" anchor="ctr"/>
              <a:lstStyle/>
              <a:p>
                <a:pPr algn="ctr"/>
                <a:endParaRPr lang="ar-JO" sz="2000" b="1" dirty="0">
                  <a:solidFill>
                    <a:schemeClr val="tx1"/>
                  </a:solidFill>
                </a:endParaRPr>
              </a:p>
            </p:txBody>
          </p:sp>
        </p:grpSp>
        <p:pic>
          <p:nvPicPr>
            <p:cNvPr id="9" name="Picture 8">
              <a:hlinkClick r:id="rId2" action="ppaction://hlinksldjump"/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495767" y="1101981"/>
              <a:ext cx="621846" cy="38408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83989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/>
          <p:cNvSpPr txBox="1"/>
          <p:nvPr/>
        </p:nvSpPr>
        <p:spPr>
          <a:xfrm>
            <a:off x="4205515" y="4020458"/>
            <a:ext cx="3780970" cy="110799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JO" sz="6600" b="1" dirty="0">
                <a:ln>
                  <a:solidFill>
                    <a:sysClr val="windowText" lastClr="000000"/>
                  </a:solidFill>
                </a:ln>
                <a:solidFill>
                  <a:srgbClr val="CD8F2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Hor" panose="02060603050605020204" pitchFamily="18" charset="-78"/>
              </a:rPr>
              <a:t>بطاطا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51873" y="1026885"/>
            <a:ext cx="3088254" cy="2198916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49017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Button Click Percussive Version 15.wav"/>
          </p:stSnd>
        </p:sndAc>
      </p:transition>
    </mc:Choice>
    <mc:Fallback xmlns="">
      <p:transition spd="slow">
        <p:sndAc>
          <p:stSnd>
            <p:snd r:embed="rId4" name="Button Click Percussive Version 15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0445091" y="983079"/>
            <a:ext cx="723198" cy="559972"/>
            <a:chOff x="10445091" y="983079"/>
            <a:chExt cx="723198" cy="559972"/>
          </a:xfrm>
        </p:grpSpPr>
        <p:grpSp>
          <p:nvGrpSpPr>
            <p:cNvPr id="8" name="Group 7"/>
            <p:cNvGrpSpPr/>
            <p:nvPr/>
          </p:nvGrpSpPr>
          <p:grpSpPr>
            <a:xfrm>
              <a:off x="10445091" y="983079"/>
              <a:ext cx="723198" cy="559972"/>
              <a:chOff x="5187163" y="5182062"/>
              <a:chExt cx="1817674" cy="1407424"/>
            </a:xfrm>
          </p:grpSpPr>
          <p:sp>
            <p:nvSpPr>
              <p:cNvPr id="10" name="Freeform 9">
                <a:hlinkClick r:id="rId2" action="ppaction://hlinksldjump"/>
              </p:cNvPr>
              <p:cNvSpPr/>
              <p:nvPr/>
            </p:nvSpPr>
            <p:spPr>
              <a:xfrm>
                <a:off x="5187163" y="5182062"/>
                <a:ext cx="1817674" cy="1407424"/>
              </a:xfrm>
              <a:custGeom>
                <a:avLst/>
                <a:gdLst>
                  <a:gd name="connsiteX0" fmla="*/ 908837 w 1817674"/>
                  <a:gd name="connsiteY0" fmla="*/ 0 h 1407424"/>
                  <a:gd name="connsiteX1" fmla="*/ 1340695 w 1817674"/>
                  <a:gd name="connsiteY1" fmla="*/ 120183 h 1407424"/>
                  <a:gd name="connsiteX2" fmla="*/ 1419881 w 1817674"/>
                  <a:gd name="connsiteY2" fmla="*/ 179707 h 1407424"/>
                  <a:gd name="connsiteX3" fmla="*/ 1574693 w 1817674"/>
                  <a:gd name="connsiteY3" fmla="*/ 179707 h 1407424"/>
                  <a:gd name="connsiteX4" fmla="*/ 1817674 w 1817674"/>
                  <a:gd name="connsiteY4" fmla="*/ 422688 h 1407424"/>
                  <a:gd name="connsiteX5" fmla="*/ 1817674 w 1817674"/>
                  <a:gd name="connsiteY5" fmla="*/ 984736 h 1407424"/>
                  <a:gd name="connsiteX6" fmla="*/ 1574693 w 1817674"/>
                  <a:gd name="connsiteY6" fmla="*/ 1227717 h 1407424"/>
                  <a:gd name="connsiteX7" fmla="*/ 1419881 w 1817674"/>
                  <a:gd name="connsiteY7" fmla="*/ 1227717 h 1407424"/>
                  <a:gd name="connsiteX8" fmla="*/ 1340695 w 1817674"/>
                  <a:gd name="connsiteY8" fmla="*/ 1287241 h 1407424"/>
                  <a:gd name="connsiteX9" fmla="*/ 908837 w 1817674"/>
                  <a:gd name="connsiteY9" fmla="*/ 1407424 h 1407424"/>
                  <a:gd name="connsiteX10" fmla="*/ 476980 w 1817674"/>
                  <a:gd name="connsiteY10" fmla="*/ 1287241 h 1407424"/>
                  <a:gd name="connsiteX11" fmla="*/ 397794 w 1817674"/>
                  <a:gd name="connsiteY11" fmla="*/ 1227717 h 1407424"/>
                  <a:gd name="connsiteX12" fmla="*/ 242981 w 1817674"/>
                  <a:gd name="connsiteY12" fmla="*/ 1227717 h 1407424"/>
                  <a:gd name="connsiteX13" fmla="*/ 0 w 1817674"/>
                  <a:gd name="connsiteY13" fmla="*/ 984736 h 1407424"/>
                  <a:gd name="connsiteX14" fmla="*/ 0 w 1817674"/>
                  <a:gd name="connsiteY14" fmla="*/ 422688 h 1407424"/>
                  <a:gd name="connsiteX15" fmla="*/ 242981 w 1817674"/>
                  <a:gd name="connsiteY15" fmla="*/ 179707 h 1407424"/>
                  <a:gd name="connsiteX16" fmla="*/ 397794 w 1817674"/>
                  <a:gd name="connsiteY16" fmla="*/ 179707 h 1407424"/>
                  <a:gd name="connsiteX17" fmla="*/ 476980 w 1817674"/>
                  <a:gd name="connsiteY17" fmla="*/ 120183 h 1407424"/>
                  <a:gd name="connsiteX18" fmla="*/ 908837 w 1817674"/>
                  <a:gd name="connsiteY18" fmla="*/ 0 h 14074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817674" h="1407424">
                    <a:moveTo>
                      <a:pt x="908837" y="0"/>
                    </a:moveTo>
                    <a:cubicBezTo>
                      <a:pt x="1068807" y="0"/>
                      <a:pt x="1217419" y="44305"/>
                      <a:pt x="1340695" y="120183"/>
                    </a:cubicBezTo>
                    <a:lnTo>
                      <a:pt x="1419881" y="179707"/>
                    </a:lnTo>
                    <a:lnTo>
                      <a:pt x="1574693" y="179707"/>
                    </a:lnTo>
                    <a:cubicBezTo>
                      <a:pt x="1708888" y="179707"/>
                      <a:pt x="1817674" y="288493"/>
                      <a:pt x="1817674" y="422688"/>
                    </a:cubicBezTo>
                    <a:lnTo>
                      <a:pt x="1817674" y="984736"/>
                    </a:lnTo>
                    <a:cubicBezTo>
                      <a:pt x="1817674" y="1118931"/>
                      <a:pt x="1708888" y="1227717"/>
                      <a:pt x="1574693" y="1227717"/>
                    </a:cubicBezTo>
                    <a:lnTo>
                      <a:pt x="1419881" y="1227717"/>
                    </a:lnTo>
                    <a:lnTo>
                      <a:pt x="1340695" y="1287241"/>
                    </a:lnTo>
                    <a:cubicBezTo>
                      <a:pt x="1217419" y="1363119"/>
                      <a:pt x="1068807" y="1407424"/>
                      <a:pt x="908837" y="1407424"/>
                    </a:cubicBezTo>
                    <a:cubicBezTo>
                      <a:pt x="748868" y="1407424"/>
                      <a:pt x="600256" y="1363119"/>
                      <a:pt x="476980" y="1287241"/>
                    </a:cubicBezTo>
                    <a:lnTo>
                      <a:pt x="397794" y="1227717"/>
                    </a:lnTo>
                    <a:lnTo>
                      <a:pt x="242981" y="1227717"/>
                    </a:lnTo>
                    <a:cubicBezTo>
                      <a:pt x="108786" y="1227717"/>
                      <a:pt x="0" y="1118931"/>
                      <a:pt x="0" y="984736"/>
                    </a:cubicBezTo>
                    <a:lnTo>
                      <a:pt x="0" y="422688"/>
                    </a:lnTo>
                    <a:cubicBezTo>
                      <a:pt x="0" y="288493"/>
                      <a:pt x="108786" y="179707"/>
                      <a:pt x="242981" y="179707"/>
                    </a:cubicBezTo>
                    <a:lnTo>
                      <a:pt x="397794" y="179707"/>
                    </a:lnTo>
                    <a:lnTo>
                      <a:pt x="476980" y="120183"/>
                    </a:lnTo>
                    <a:cubicBezTo>
                      <a:pt x="600256" y="44305"/>
                      <a:pt x="748868" y="0"/>
                      <a:pt x="908837" y="0"/>
                    </a:cubicBezTo>
                    <a:close/>
                  </a:path>
                </a:pathLst>
              </a:custGeom>
              <a:solidFill>
                <a:srgbClr val="AF6B1A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soft" dir="t"/>
              </a:scene3d>
              <a:sp3d prstMaterial="matte">
                <a:bevelT w="127000" h="38100" prst="softRound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72000" rIns="0" bIns="0" rtlCol="1" anchor="ctr"/>
              <a:lstStyle/>
              <a:p>
                <a:pPr algn="ctr"/>
                <a:endParaRPr lang="ar-JO" sz="2000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1" name="Freeform 10">
                <a:hlinkClick r:id="rId2" action="ppaction://hlinksldjump"/>
              </p:cNvPr>
              <p:cNvSpPr/>
              <p:nvPr/>
            </p:nvSpPr>
            <p:spPr>
              <a:xfrm>
                <a:off x="5236369" y="5251507"/>
                <a:ext cx="1719262" cy="1268534"/>
              </a:xfrm>
              <a:custGeom>
                <a:avLst/>
                <a:gdLst>
                  <a:gd name="connsiteX0" fmla="*/ 908837 w 1817674"/>
                  <a:gd name="connsiteY0" fmla="*/ 0 h 1407424"/>
                  <a:gd name="connsiteX1" fmla="*/ 1340695 w 1817674"/>
                  <a:gd name="connsiteY1" fmla="*/ 120183 h 1407424"/>
                  <a:gd name="connsiteX2" fmla="*/ 1419881 w 1817674"/>
                  <a:gd name="connsiteY2" fmla="*/ 179707 h 1407424"/>
                  <a:gd name="connsiteX3" fmla="*/ 1574693 w 1817674"/>
                  <a:gd name="connsiteY3" fmla="*/ 179707 h 1407424"/>
                  <a:gd name="connsiteX4" fmla="*/ 1817674 w 1817674"/>
                  <a:gd name="connsiteY4" fmla="*/ 422688 h 1407424"/>
                  <a:gd name="connsiteX5" fmla="*/ 1817674 w 1817674"/>
                  <a:gd name="connsiteY5" fmla="*/ 984736 h 1407424"/>
                  <a:gd name="connsiteX6" fmla="*/ 1574693 w 1817674"/>
                  <a:gd name="connsiteY6" fmla="*/ 1227717 h 1407424"/>
                  <a:gd name="connsiteX7" fmla="*/ 1419881 w 1817674"/>
                  <a:gd name="connsiteY7" fmla="*/ 1227717 h 1407424"/>
                  <a:gd name="connsiteX8" fmla="*/ 1340695 w 1817674"/>
                  <a:gd name="connsiteY8" fmla="*/ 1287241 h 1407424"/>
                  <a:gd name="connsiteX9" fmla="*/ 908837 w 1817674"/>
                  <a:gd name="connsiteY9" fmla="*/ 1407424 h 1407424"/>
                  <a:gd name="connsiteX10" fmla="*/ 476980 w 1817674"/>
                  <a:gd name="connsiteY10" fmla="*/ 1287241 h 1407424"/>
                  <a:gd name="connsiteX11" fmla="*/ 397794 w 1817674"/>
                  <a:gd name="connsiteY11" fmla="*/ 1227717 h 1407424"/>
                  <a:gd name="connsiteX12" fmla="*/ 242981 w 1817674"/>
                  <a:gd name="connsiteY12" fmla="*/ 1227717 h 1407424"/>
                  <a:gd name="connsiteX13" fmla="*/ 0 w 1817674"/>
                  <a:gd name="connsiteY13" fmla="*/ 984736 h 1407424"/>
                  <a:gd name="connsiteX14" fmla="*/ 0 w 1817674"/>
                  <a:gd name="connsiteY14" fmla="*/ 422688 h 1407424"/>
                  <a:gd name="connsiteX15" fmla="*/ 242981 w 1817674"/>
                  <a:gd name="connsiteY15" fmla="*/ 179707 h 1407424"/>
                  <a:gd name="connsiteX16" fmla="*/ 397794 w 1817674"/>
                  <a:gd name="connsiteY16" fmla="*/ 179707 h 1407424"/>
                  <a:gd name="connsiteX17" fmla="*/ 476980 w 1817674"/>
                  <a:gd name="connsiteY17" fmla="*/ 120183 h 1407424"/>
                  <a:gd name="connsiteX18" fmla="*/ 908837 w 1817674"/>
                  <a:gd name="connsiteY18" fmla="*/ 0 h 14074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817674" h="1407424">
                    <a:moveTo>
                      <a:pt x="908837" y="0"/>
                    </a:moveTo>
                    <a:cubicBezTo>
                      <a:pt x="1068807" y="0"/>
                      <a:pt x="1217419" y="44305"/>
                      <a:pt x="1340695" y="120183"/>
                    </a:cubicBezTo>
                    <a:lnTo>
                      <a:pt x="1419881" y="179707"/>
                    </a:lnTo>
                    <a:lnTo>
                      <a:pt x="1574693" y="179707"/>
                    </a:lnTo>
                    <a:cubicBezTo>
                      <a:pt x="1708888" y="179707"/>
                      <a:pt x="1817674" y="288493"/>
                      <a:pt x="1817674" y="422688"/>
                    </a:cubicBezTo>
                    <a:lnTo>
                      <a:pt x="1817674" y="984736"/>
                    </a:lnTo>
                    <a:cubicBezTo>
                      <a:pt x="1817674" y="1118931"/>
                      <a:pt x="1708888" y="1227717"/>
                      <a:pt x="1574693" y="1227717"/>
                    </a:cubicBezTo>
                    <a:lnTo>
                      <a:pt x="1419881" y="1227717"/>
                    </a:lnTo>
                    <a:lnTo>
                      <a:pt x="1340695" y="1287241"/>
                    </a:lnTo>
                    <a:cubicBezTo>
                      <a:pt x="1217419" y="1363119"/>
                      <a:pt x="1068807" y="1407424"/>
                      <a:pt x="908837" y="1407424"/>
                    </a:cubicBezTo>
                    <a:cubicBezTo>
                      <a:pt x="748868" y="1407424"/>
                      <a:pt x="600256" y="1363119"/>
                      <a:pt x="476980" y="1287241"/>
                    </a:cubicBezTo>
                    <a:lnTo>
                      <a:pt x="397794" y="1227717"/>
                    </a:lnTo>
                    <a:lnTo>
                      <a:pt x="242981" y="1227717"/>
                    </a:lnTo>
                    <a:cubicBezTo>
                      <a:pt x="108786" y="1227717"/>
                      <a:pt x="0" y="1118931"/>
                      <a:pt x="0" y="984736"/>
                    </a:cubicBezTo>
                    <a:lnTo>
                      <a:pt x="0" y="422688"/>
                    </a:lnTo>
                    <a:cubicBezTo>
                      <a:pt x="0" y="288493"/>
                      <a:pt x="108786" y="179707"/>
                      <a:pt x="242981" y="179707"/>
                    </a:cubicBezTo>
                    <a:lnTo>
                      <a:pt x="397794" y="179707"/>
                    </a:lnTo>
                    <a:lnTo>
                      <a:pt x="476980" y="120183"/>
                    </a:lnTo>
                    <a:cubicBezTo>
                      <a:pt x="600256" y="44305"/>
                      <a:pt x="748868" y="0"/>
                      <a:pt x="908837" y="0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soft" dir="t"/>
              </a:scene3d>
              <a:sp3d prstMaterial="matte">
                <a:bevelT w="127000" h="38100" prst="softRound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72000" rIns="0" bIns="0" rtlCol="1" anchor="ctr"/>
              <a:lstStyle/>
              <a:p>
                <a:pPr algn="ctr"/>
                <a:endParaRPr lang="ar-JO" sz="2000" b="1" dirty="0">
                  <a:solidFill>
                    <a:schemeClr val="tx1"/>
                  </a:solidFill>
                </a:endParaRPr>
              </a:p>
            </p:txBody>
          </p:sp>
        </p:grpSp>
        <p:pic>
          <p:nvPicPr>
            <p:cNvPr id="9" name="Picture 8">
              <a:hlinkClick r:id="rId2" action="ppaction://hlinksldjump"/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495767" y="1101981"/>
              <a:ext cx="621846" cy="38408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41624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/>
          <p:cNvSpPr txBox="1"/>
          <p:nvPr/>
        </p:nvSpPr>
        <p:spPr>
          <a:xfrm>
            <a:off x="4205515" y="4020458"/>
            <a:ext cx="3780970" cy="110799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JO" sz="6600" b="1" dirty="0">
                <a:ln>
                  <a:solidFill>
                    <a:sysClr val="windowText" lastClr="000000"/>
                  </a:solidFill>
                </a:ln>
                <a:solidFill>
                  <a:srgbClr val="E772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Hor" panose="02060603050605020204" pitchFamily="18" charset="-78"/>
              </a:rPr>
              <a:t>جزر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45114" y="1115370"/>
            <a:ext cx="3301772" cy="2021946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659363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Button Click Percussive Version 15.wav"/>
          </p:stSnd>
        </p:sndAc>
      </p:transition>
    </mc:Choice>
    <mc:Fallback xmlns="">
      <p:transition spd="slow">
        <p:sndAc>
          <p:stSnd>
            <p:snd r:embed="rId4" name="Button Click Percussive Version 15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0445091" y="983079"/>
            <a:ext cx="723198" cy="559972"/>
            <a:chOff x="10445091" y="983079"/>
            <a:chExt cx="723198" cy="559972"/>
          </a:xfrm>
        </p:grpSpPr>
        <p:grpSp>
          <p:nvGrpSpPr>
            <p:cNvPr id="8" name="Group 7"/>
            <p:cNvGrpSpPr/>
            <p:nvPr/>
          </p:nvGrpSpPr>
          <p:grpSpPr>
            <a:xfrm>
              <a:off x="10445091" y="983079"/>
              <a:ext cx="723198" cy="559972"/>
              <a:chOff x="5187163" y="5182062"/>
              <a:chExt cx="1817674" cy="1407424"/>
            </a:xfrm>
          </p:grpSpPr>
          <p:sp>
            <p:nvSpPr>
              <p:cNvPr id="10" name="Freeform 9">
                <a:hlinkClick r:id="rId2" action="ppaction://hlinksldjump"/>
              </p:cNvPr>
              <p:cNvSpPr/>
              <p:nvPr/>
            </p:nvSpPr>
            <p:spPr>
              <a:xfrm>
                <a:off x="5187163" y="5182062"/>
                <a:ext cx="1817674" cy="1407424"/>
              </a:xfrm>
              <a:custGeom>
                <a:avLst/>
                <a:gdLst>
                  <a:gd name="connsiteX0" fmla="*/ 908837 w 1817674"/>
                  <a:gd name="connsiteY0" fmla="*/ 0 h 1407424"/>
                  <a:gd name="connsiteX1" fmla="*/ 1340695 w 1817674"/>
                  <a:gd name="connsiteY1" fmla="*/ 120183 h 1407424"/>
                  <a:gd name="connsiteX2" fmla="*/ 1419881 w 1817674"/>
                  <a:gd name="connsiteY2" fmla="*/ 179707 h 1407424"/>
                  <a:gd name="connsiteX3" fmla="*/ 1574693 w 1817674"/>
                  <a:gd name="connsiteY3" fmla="*/ 179707 h 1407424"/>
                  <a:gd name="connsiteX4" fmla="*/ 1817674 w 1817674"/>
                  <a:gd name="connsiteY4" fmla="*/ 422688 h 1407424"/>
                  <a:gd name="connsiteX5" fmla="*/ 1817674 w 1817674"/>
                  <a:gd name="connsiteY5" fmla="*/ 984736 h 1407424"/>
                  <a:gd name="connsiteX6" fmla="*/ 1574693 w 1817674"/>
                  <a:gd name="connsiteY6" fmla="*/ 1227717 h 1407424"/>
                  <a:gd name="connsiteX7" fmla="*/ 1419881 w 1817674"/>
                  <a:gd name="connsiteY7" fmla="*/ 1227717 h 1407424"/>
                  <a:gd name="connsiteX8" fmla="*/ 1340695 w 1817674"/>
                  <a:gd name="connsiteY8" fmla="*/ 1287241 h 1407424"/>
                  <a:gd name="connsiteX9" fmla="*/ 908837 w 1817674"/>
                  <a:gd name="connsiteY9" fmla="*/ 1407424 h 1407424"/>
                  <a:gd name="connsiteX10" fmla="*/ 476980 w 1817674"/>
                  <a:gd name="connsiteY10" fmla="*/ 1287241 h 1407424"/>
                  <a:gd name="connsiteX11" fmla="*/ 397794 w 1817674"/>
                  <a:gd name="connsiteY11" fmla="*/ 1227717 h 1407424"/>
                  <a:gd name="connsiteX12" fmla="*/ 242981 w 1817674"/>
                  <a:gd name="connsiteY12" fmla="*/ 1227717 h 1407424"/>
                  <a:gd name="connsiteX13" fmla="*/ 0 w 1817674"/>
                  <a:gd name="connsiteY13" fmla="*/ 984736 h 1407424"/>
                  <a:gd name="connsiteX14" fmla="*/ 0 w 1817674"/>
                  <a:gd name="connsiteY14" fmla="*/ 422688 h 1407424"/>
                  <a:gd name="connsiteX15" fmla="*/ 242981 w 1817674"/>
                  <a:gd name="connsiteY15" fmla="*/ 179707 h 1407424"/>
                  <a:gd name="connsiteX16" fmla="*/ 397794 w 1817674"/>
                  <a:gd name="connsiteY16" fmla="*/ 179707 h 1407424"/>
                  <a:gd name="connsiteX17" fmla="*/ 476980 w 1817674"/>
                  <a:gd name="connsiteY17" fmla="*/ 120183 h 1407424"/>
                  <a:gd name="connsiteX18" fmla="*/ 908837 w 1817674"/>
                  <a:gd name="connsiteY18" fmla="*/ 0 h 14074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817674" h="1407424">
                    <a:moveTo>
                      <a:pt x="908837" y="0"/>
                    </a:moveTo>
                    <a:cubicBezTo>
                      <a:pt x="1068807" y="0"/>
                      <a:pt x="1217419" y="44305"/>
                      <a:pt x="1340695" y="120183"/>
                    </a:cubicBezTo>
                    <a:lnTo>
                      <a:pt x="1419881" y="179707"/>
                    </a:lnTo>
                    <a:lnTo>
                      <a:pt x="1574693" y="179707"/>
                    </a:lnTo>
                    <a:cubicBezTo>
                      <a:pt x="1708888" y="179707"/>
                      <a:pt x="1817674" y="288493"/>
                      <a:pt x="1817674" y="422688"/>
                    </a:cubicBezTo>
                    <a:lnTo>
                      <a:pt x="1817674" y="984736"/>
                    </a:lnTo>
                    <a:cubicBezTo>
                      <a:pt x="1817674" y="1118931"/>
                      <a:pt x="1708888" y="1227717"/>
                      <a:pt x="1574693" y="1227717"/>
                    </a:cubicBezTo>
                    <a:lnTo>
                      <a:pt x="1419881" y="1227717"/>
                    </a:lnTo>
                    <a:lnTo>
                      <a:pt x="1340695" y="1287241"/>
                    </a:lnTo>
                    <a:cubicBezTo>
                      <a:pt x="1217419" y="1363119"/>
                      <a:pt x="1068807" y="1407424"/>
                      <a:pt x="908837" y="1407424"/>
                    </a:cubicBezTo>
                    <a:cubicBezTo>
                      <a:pt x="748868" y="1407424"/>
                      <a:pt x="600256" y="1363119"/>
                      <a:pt x="476980" y="1287241"/>
                    </a:cubicBezTo>
                    <a:lnTo>
                      <a:pt x="397794" y="1227717"/>
                    </a:lnTo>
                    <a:lnTo>
                      <a:pt x="242981" y="1227717"/>
                    </a:lnTo>
                    <a:cubicBezTo>
                      <a:pt x="108786" y="1227717"/>
                      <a:pt x="0" y="1118931"/>
                      <a:pt x="0" y="984736"/>
                    </a:cubicBezTo>
                    <a:lnTo>
                      <a:pt x="0" y="422688"/>
                    </a:lnTo>
                    <a:cubicBezTo>
                      <a:pt x="0" y="288493"/>
                      <a:pt x="108786" y="179707"/>
                      <a:pt x="242981" y="179707"/>
                    </a:cubicBezTo>
                    <a:lnTo>
                      <a:pt x="397794" y="179707"/>
                    </a:lnTo>
                    <a:lnTo>
                      <a:pt x="476980" y="120183"/>
                    </a:lnTo>
                    <a:cubicBezTo>
                      <a:pt x="600256" y="44305"/>
                      <a:pt x="748868" y="0"/>
                      <a:pt x="908837" y="0"/>
                    </a:cubicBezTo>
                    <a:close/>
                  </a:path>
                </a:pathLst>
              </a:custGeom>
              <a:solidFill>
                <a:srgbClr val="AF6B1A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soft" dir="t"/>
              </a:scene3d>
              <a:sp3d prstMaterial="matte">
                <a:bevelT w="127000" h="38100" prst="softRound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72000" rIns="0" bIns="0" rtlCol="1" anchor="ctr"/>
              <a:lstStyle/>
              <a:p>
                <a:pPr algn="ctr"/>
                <a:endParaRPr lang="ar-JO" sz="2000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1" name="Freeform 10">
                <a:hlinkClick r:id="rId2" action="ppaction://hlinksldjump"/>
              </p:cNvPr>
              <p:cNvSpPr/>
              <p:nvPr/>
            </p:nvSpPr>
            <p:spPr>
              <a:xfrm>
                <a:off x="5236369" y="5251507"/>
                <a:ext cx="1719262" cy="1268534"/>
              </a:xfrm>
              <a:custGeom>
                <a:avLst/>
                <a:gdLst>
                  <a:gd name="connsiteX0" fmla="*/ 908837 w 1817674"/>
                  <a:gd name="connsiteY0" fmla="*/ 0 h 1407424"/>
                  <a:gd name="connsiteX1" fmla="*/ 1340695 w 1817674"/>
                  <a:gd name="connsiteY1" fmla="*/ 120183 h 1407424"/>
                  <a:gd name="connsiteX2" fmla="*/ 1419881 w 1817674"/>
                  <a:gd name="connsiteY2" fmla="*/ 179707 h 1407424"/>
                  <a:gd name="connsiteX3" fmla="*/ 1574693 w 1817674"/>
                  <a:gd name="connsiteY3" fmla="*/ 179707 h 1407424"/>
                  <a:gd name="connsiteX4" fmla="*/ 1817674 w 1817674"/>
                  <a:gd name="connsiteY4" fmla="*/ 422688 h 1407424"/>
                  <a:gd name="connsiteX5" fmla="*/ 1817674 w 1817674"/>
                  <a:gd name="connsiteY5" fmla="*/ 984736 h 1407424"/>
                  <a:gd name="connsiteX6" fmla="*/ 1574693 w 1817674"/>
                  <a:gd name="connsiteY6" fmla="*/ 1227717 h 1407424"/>
                  <a:gd name="connsiteX7" fmla="*/ 1419881 w 1817674"/>
                  <a:gd name="connsiteY7" fmla="*/ 1227717 h 1407424"/>
                  <a:gd name="connsiteX8" fmla="*/ 1340695 w 1817674"/>
                  <a:gd name="connsiteY8" fmla="*/ 1287241 h 1407424"/>
                  <a:gd name="connsiteX9" fmla="*/ 908837 w 1817674"/>
                  <a:gd name="connsiteY9" fmla="*/ 1407424 h 1407424"/>
                  <a:gd name="connsiteX10" fmla="*/ 476980 w 1817674"/>
                  <a:gd name="connsiteY10" fmla="*/ 1287241 h 1407424"/>
                  <a:gd name="connsiteX11" fmla="*/ 397794 w 1817674"/>
                  <a:gd name="connsiteY11" fmla="*/ 1227717 h 1407424"/>
                  <a:gd name="connsiteX12" fmla="*/ 242981 w 1817674"/>
                  <a:gd name="connsiteY12" fmla="*/ 1227717 h 1407424"/>
                  <a:gd name="connsiteX13" fmla="*/ 0 w 1817674"/>
                  <a:gd name="connsiteY13" fmla="*/ 984736 h 1407424"/>
                  <a:gd name="connsiteX14" fmla="*/ 0 w 1817674"/>
                  <a:gd name="connsiteY14" fmla="*/ 422688 h 1407424"/>
                  <a:gd name="connsiteX15" fmla="*/ 242981 w 1817674"/>
                  <a:gd name="connsiteY15" fmla="*/ 179707 h 1407424"/>
                  <a:gd name="connsiteX16" fmla="*/ 397794 w 1817674"/>
                  <a:gd name="connsiteY16" fmla="*/ 179707 h 1407424"/>
                  <a:gd name="connsiteX17" fmla="*/ 476980 w 1817674"/>
                  <a:gd name="connsiteY17" fmla="*/ 120183 h 1407424"/>
                  <a:gd name="connsiteX18" fmla="*/ 908837 w 1817674"/>
                  <a:gd name="connsiteY18" fmla="*/ 0 h 14074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817674" h="1407424">
                    <a:moveTo>
                      <a:pt x="908837" y="0"/>
                    </a:moveTo>
                    <a:cubicBezTo>
                      <a:pt x="1068807" y="0"/>
                      <a:pt x="1217419" y="44305"/>
                      <a:pt x="1340695" y="120183"/>
                    </a:cubicBezTo>
                    <a:lnTo>
                      <a:pt x="1419881" y="179707"/>
                    </a:lnTo>
                    <a:lnTo>
                      <a:pt x="1574693" y="179707"/>
                    </a:lnTo>
                    <a:cubicBezTo>
                      <a:pt x="1708888" y="179707"/>
                      <a:pt x="1817674" y="288493"/>
                      <a:pt x="1817674" y="422688"/>
                    </a:cubicBezTo>
                    <a:lnTo>
                      <a:pt x="1817674" y="984736"/>
                    </a:lnTo>
                    <a:cubicBezTo>
                      <a:pt x="1817674" y="1118931"/>
                      <a:pt x="1708888" y="1227717"/>
                      <a:pt x="1574693" y="1227717"/>
                    </a:cubicBezTo>
                    <a:lnTo>
                      <a:pt x="1419881" y="1227717"/>
                    </a:lnTo>
                    <a:lnTo>
                      <a:pt x="1340695" y="1287241"/>
                    </a:lnTo>
                    <a:cubicBezTo>
                      <a:pt x="1217419" y="1363119"/>
                      <a:pt x="1068807" y="1407424"/>
                      <a:pt x="908837" y="1407424"/>
                    </a:cubicBezTo>
                    <a:cubicBezTo>
                      <a:pt x="748868" y="1407424"/>
                      <a:pt x="600256" y="1363119"/>
                      <a:pt x="476980" y="1287241"/>
                    </a:cubicBezTo>
                    <a:lnTo>
                      <a:pt x="397794" y="1227717"/>
                    </a:lnTo>
                    <a:lnTo>
                      <a:pt x="242981" y="1227717"/>
                    </a:lnTo>
                    <a:cubicBezTo>
                      <a:pt x="108786" y="1227717"/>
                      <a:pt x="0" y="1118931"/>
                      <a:pt x="0" y="984736"/>
                    </a:cubicBezTo>
                    <a:lnTo>
                      <a:pt x="0" y="422688"/>
                    </a:lnTo>
                    <a:cubicBezTo>
                      <a:pt x="0" y="288493"/>
                      <a:pt x="108786" y="179707"/>
                      <a:pt x="242981" y="179707"/>
                    </a:cubicBezTo>
                    <a:lnTo>
                      <a:pt x="397794" y="179707"/>
                    </a:lnTo>
                    <a:lnTo>
                      <a:pt x="476980" y="120183"/>
                    </a:lnTo>
                    <a:cubicBezTo>
                      <a:pt x="600256" y="44305"/>
                      <a:pt x="748868" y="0"/>
                      <a:pt x="908837" y="0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soft" dir="t"/>
              </a:scene3d>
              <a:sp3d prstMaterial="matte">
                <a:bevelT w="127000" h="38100" prst="softRound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72000" rIns="0" bIns="0" rtlCol="1" anchor="ctr"/>
              <a:lstStyle/>
              <a:p>
                <a:pPr algn="ctr"/>
                <a:endParaRPr lang="ar-JO" sz="2000" b="1" dirty="0">
                  <a:solidFill>
                    <a:schemeClr val="tx1"/>
                  </a:solidFill>
                </a:endParaRPr>
              </a:p>
            </p:txBody>
          </p:sp>
        </p:grpSp>
        <p:pic>
          <p:nvPicPr>
            <p:cNvPr id="9" name="Picture 8">
              <a:hlinkClick r:id="rId2" action="ppaction://hlinksldjump"/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495767" y="1101981"/>
              <a:ext cx="621846" cy="38408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24571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/>
          <p:cNvSpPr txBox="1"/>
          <p:nvPr/>
        </p:nvSpPr>
        <p:spPr>
          <a:xfrm>
            <a:off x="4205515" y="4020458"/>
            <a:ext cx="3780970" cy="110799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JO" sz="6600" b="1" dirty="0">
                <a:ln>
                  <a:solidFill>
                    <a:sysClr val="windowText" lastClr="000000"/>
                  </a:solidFill>
                </a:ln>
                <a:solidFill>
                  <a:srgbClr val="43960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Hor" panose="02060603050605020204" pitchFamily="18" charset="-78"/>
              </a:rPr>
              <a:t>خس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67370" y="1059543"/>
            <a:ext cx="2257260" cy="213360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17101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Button Click Percussive Version 15.wav"/>
          </p:stSnd>
        </p:sndAc>
      </p:transition>
    </mc:Choice>
    <mc:Fallback xmlns="">
      <p:transition spd="slow">
        <p:sndAc>
          <p:stSnd>
            <p:snd r:embed="rId4" name="Button Click Percussive Version 15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0445091" y="983079"/>
            <a:ext cx="723198" cy="559972"/>
            <a:chOff x="10445091" y="983079"/>
            <a:chExt cx="723198" cy="559972"/>
          </a:xfrm>
        </p:grpSpPr>
        <p:grpSp>
          <p:nvGrpSpPr>
            <p:cNvPr id="8" name="Group 7"/>
            <p:cNvGrpSpPr/>
            <p:nvPr/>
          </p:nvGrpSpPr>
          <p:grpSpPr>
            <a:xfrm>
              <a:off x="10445091" y="983079"/>
              <a:ext cx="723198" cy="559972"/>
              <a:chOff x="5187163" y="5182062"/>
              <a:chExt cx="1817674" cy="1407424"/>
            </a:xfrm>
          </p:grpSpPr>
          <p:sp>
            <p:nvSpPr>
              <p:cNvPr id="10" name="Freeform 9">
                <a:hlinkClick r:id="rId2" action="ppaction://hlinksldjump"/>
              </p:cNvPr>
              <p:cNvSpPr/>
              <p:nvPr/>
            </p:nvSpPr>
            <p:spPr>
              <a:xfrm>
                <a:off x="5187163" y="5182062"/>
                <a:ext cx="1817674" cy="1407424"/>
              </a:xfrm>
              <a:custGeom>
                <a:avLst/>
                <a:gdLst>
                  <a:gd name="connsiteX0" fmla="*/ 908837 w 1817674"/>
                  <a:gd name="connsiteY0" fmla="*/ 0 h 1407424"/>
                  <a:gd name="connsiteX1" fmla="*/ 1340695 w 1817674"/>
                  <a:gd name="connsiteY1" fmla="*/ 120183 h 1407424"/>
                  <a:gd name="connsiteX2" fmla="*/ 1419881 w 1817674"/>
                  <a:gd name="connsiteY2" fmla="*/ 179707 h 1407424"/>
                  <a:gd name="connsiteX3" fmla="*/ 1574693 w 1817674"/>
                  <a:gd name="connsiteY3" fmla="*/ 179707 h 1407424"/>
                  <a:gd name="connsiteX4" fmla="*/ 1817674 w 1817674"/>
                  <a:gd name="connsiteY4" fmla="*/ 422688 h 1407424"/>
                  <a:gd name="connsiteX5" fmla="*/ 1817674 w 1817674"/>
                  <a:gd name="connsiteY5" fmla="*/ 984736 h 1407424"/>
                  <a:gd name="connsiteX6" fmla="*/ 1574693 w 1817674"/>
                  <a:gd name="connsiteY6" fmla="*/ 1227717 h 1407424"/>
                  <a:gd name="connsiteX7" fmla="*/ 1419881 w 1817674"/>
                  <a:gd name="connsiteY7" fmla="*/ 1227717 h 1407424"/>
                  <a:gd name="connsiteX8" fmla="*/ 1340695 w 1817674"/>
                  <a:gd name="connsiteY8" fmla="*/ 1287241 h 1407424"/>
                  <a:gd name="connsiteX9" fmla="*/ 908837 w 1817674"/>
                  <a:gd name="connsiteY9" fmla="*/ 1407424 h 1407424"/>
                  <a:gd name="connsiteX10" fmla="*/ 476980 w 1817674"/>
                  <a:gd name="connsiteY10" fmla="*/ 1287241 h 1407424"/>
                  <a:gd name="connsiteX11" fmla="*/ 397794 w 1817674"/>
                  <a:gd name="connsiteY11" fmla="*/ 1227717 h 1407424"/>
                  <a:gd name="connsiteX12" fmla="*/ 242981 w 1817674"/>
                  <a:gd name="connsiteY12" fmla="*/ 1227717 h 1407424"/>
                  <a:gd name="connsiteX13" fmla="*/ 0 w 1817674"/>
                  <a:gd name="connsiteY13" fmla="*/ 984736 h 1407424"/>
                  <a:gd name="connsiteX14" fmla="*/ 0 w 1817674"/>
                  <a:gd name="connsiteY14" fmla="*/ 422688 h 1407424"/>
                  <a:gd name="connsiteX15" fmla="*/ 242981 w 1817674"/>
                  <a:gd name="connsiteY15" fmla="*/ 179707 h 1407424"/>
                  <a:gd name="connsiteX16" fmla="*/ 397794 w 1817674"/>
                  <a:gd name="connsiteY16" fmla="*/ 179707 h 1407424"/>
                  <a:gd name="connsiteX17" fmla="*/ 476980 w 1817674"/>
                  <a:gd name="connsiteY17" fmla="*/ 120183 h 1407424"/>
                  <a:gd name="connsiteX18" fmla="*/ 908837 w 1817674"/>
                  <a:gd name="connsiteY18" fmla="*/ 0 h 14074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817674" h="1407424">
                    <a:moveTo>
                      <a:pt x="908837" y="0"/>
                    </a:moveTo>
                    <a:cubicBezTo>
                      <a:pt x="1068807" y="0"/>
                      <a:pt x="1217419" y="44305"/>
                      <a:pt x="1340695" y="120183"/>
                    </a:cubicBezTo>
                    <a:lnTo>
                      <a:pt x="1419881" y="179707"/>
                    </a:lnTo>
                    <a:lnTo>
                      <a:pt x="1574693" y="179707"/>
                    </a:lnTo>
                    <a:cubicBezTo>
                      <a:pt x="1708888" y="179707"/>
                      <a:pt x="1817674" y="288493"/>
                      <a:pt x="1817674" y="422688"/>
                    </a:cubicBezTo>
                    <a:lnTo>
                      <a:pt x="1817674" y="984736"/>
                    </a:lnTo>
                    <a:cubicBezTo>
                      <a:pt x="1817674" y="1118931"/>
                      <a:pt x="1708888" y="1227717"/>
                      <a:pt x="1574693" y="1227717"/>
                    </a:cubicBezTo>
                    <a:lnTo>
                      <a:pt x="1419881" y="1227717"/>
                    </a:lnTo>
                    <a:lnTo>
                      <a:pt x="1340695" y="1287241"/>
                    </a:lnTo>
                    <a:cubicBezTo>
                      <a:pt x="1217419" y="1363119"/>
                      <a:pt x="1068807" y="1407424"/>
                      <a:pt x="908837" y="1407424"/>
                    </a:cubicBezTo>
                    <a:cubicBezTo>
                      <a:pt x="748868" y="1407424"/>
                      <a:pt x="600256" y="1363119"/>
                      <a:pt x="476980" y="1287241"/>
                    </a:cubicBezTo>
                    <a:lnTo>
                      <a:pt x="397794" y="1227717"/>
                    </a:lnTo>
                    <a:lnTo>
                      <a:pt x="242981" y="1227717"/>
                    </a:lnTo>
                    <a:cubicBezTo>
                      <a:pt x="108786" y="1227717"/>
                      <a:pt x="0" y="1118931"/>
                      <a:pt x="0" y="984736"/>
                    </a:cubicBezTo>
                    <a:lnTo>
                      <a:pt x="0" y="422688"/>
                    </a:lnTo>
                    <a:cubicBezTo>
                      <a:pt x="0" y="288493"/>
                      <a:pt x="108786" y="179707"/>
                      <a:pt x="242981" y="179707"/>
                    </a:cubicBezTo>
                    <a:lnTo>
                      <a:pt x="397794" y="179707"/>
                    </a:lnTo>
                    <a:lnTo>
                      <a:pt x="476980" y="120183"/>
                    </a:lnTo>
                    <a:cubicBezTo>
                      <a:pt x="600256" y="44305"/>
                      <a:pt x="748868" y="0"/>
                      <a:pt x="908837" y="0"/>
                    </a:cubicBezTo>
                    <a:close/>
                  </a:path>
                </a:pathLst>
              </a:custGeom>
              <a:solidFill>
                <a:srgbClr val="AF6B1A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soft" dir="t"/>
              </a:scene3d>
              <a:sp3d prstMaterial="matte">
                <a:bevelT w="127000" h="38100" prst="softRound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72000" rIns="0" bIns="0" rtlCol="1" anchor="ctr"/>
              <a:lstStyle/>
              <a:p>
                <a:pPr algn="ctr"/>
                <a:endParaRPr lang="ar-JO" sz="2000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1" name="Freeform 10">
                <a:hlinkClick r:id="rId2" action="ppaction://hlinksldjump"/>
              </p:cNvPr>
              <p:cNvSpPr/>
              <p:nvPr/>
            </p:nvSpPr>
            <p:spPr>
              <a:xfrm>
                <a:off x="5236369" y="5251507"/>
                <a:ext cx="1719262" cy="1268534"/>
              </a:xfrm>
              <a:custGeom>
                <a:avLst/>
                <a:gdLst>
                  <a:gd name="connsiteX0" fmla="*/ 908837 w 1817674"/>
                  <a:gd name="connsiteY0" fmla="*/ 0 h 1407424"/>
                  <a:gd name="connsiteX1" fmla="*/ 1340695 w 1817674"/>
                  <a:gd name="connsiteY1" fmla="*/ 120183 h 1407424"/>
                  <a:gd name="connsiteX2" fmla="*/ 1419881 w 1817674"/>
                  <a:gd name="connsiteY2" fmla="*/ 179707 h 1407424"/>
                  <a:gd name="connsiteX3" fmla="*/ 1574693 w 1817674"/>
                  <a:gd name="connsiteY3" fmla="*/ 179707 h 1407424"/>
                  <a:gd name="connsiteX4" fmla="*/ 1817674 w 1817674"/>
                  <a:gd name="connsiteY4" fmla="*/ 422688 h 1407424"/>
                  <a:gd name="connsiteX5" fmla="*/ 1817674 w 1817674"/>
                  <a:gd name="connsiteY5" fmla="*/ 984736 h 1407424"/>
                  <a:gd name="connsiteX6" fmla="*/ 1574693 w 1817674"/>
                  <a:gd name="connsiteY6" fmla="*/ 1227717 h 1407424"/>
                  <a:gd name="connsiteX7" fmla="*/ 1419881 w 1817674"/>
                  <a:gd name="connsiteY7" fmla="*/ 1227717 h 1407424"/>
                  <a:gd name="connsiteX8" fmla="*/ 1340695 w 1817674"/>
                  <a:gd name="connsiteY8" fmla="*/ 1287241 h 1407424"/>
                  <a:gd name="connsiteX9" fmla="*/ 908837 w 1817674"/>
                  <a:gd name="connsiteY9" fmla="*/ 1407424 h 1407424"/>
                  <a:gd name="connsiteX10" fmla="*/ 476980 w 1817674"/>
                  <a:gd name="connsiteY10" fmla="*/ 1287241 h 1407424"/>
                  <a:gd name="connsiteX11" fmla="*/ 397794 w 1817674"/>
                  <a:gd name="connsiteY11" fmla="*/ 1227717 h 1407424"/>
                  <a:gd name="connsiteX12" fmla="*/ 242981 w 1817674"/>
                  <a:gd name="connsiteY12" fmla="*/ 1227717 h 1407424"/>
                  <a:gd name="connsiteX13" fmla="*/ 0 w 1817674"/>
                  <a:gd name="connsiteY13" fmla="*/ 984736 h 1407424"/>
                  <a:gd name="connsiteX14" fmla="*/ 0 w 1817674"/>
                  <a:gd name="connsiteY14" fmla="*/ 422688 h 1407424"/>
                  <a:gd name="connsiteX15" fmla="*/ 242981 w 1817674"/>
                  <a:gd name="connsiteY15" fmla="*/ 179707 h 1407424"/>
                  <a:gd name="connsiteX16" fmla="*/ 397794 w 1817674"/>
                  <a:gd name="connsiteY16" fmla="*/ 179707 h 1407424"/>
                  <a:gd name="connsiteX17" fmla="*/ 476980 w 1817674"/>
                  <a:gd name="connsiteY17" fmla="*/ 120183 h 1407424"/>
                  <a:gd name="connsiteX18" fmla="*/ 908837 w 1817674"/>
                  <a:gd name="connsiteY18" fmla="*/ 0 h 14074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817674" h="1407424">
                    <a:moveTo>
                      <a:pt x="908837" y="0"/>
                    </a:moveTo>
                    <a:cubicBezTo>
                      <a:pt x="1068807" y="0"/>
                      <a:pt x="1217419" y="44305"/>
                      <a:pt x="1340695" y="120183"/>
                    </a:cubicBezTo>
                    <a:lnTo>
                      <a:pt x="1419881" y="179707"/>
                    </a:lnTo>
                    <a:lnTo>
                      <a:pt x="1574693" y="179707"/>
                    </a:lnTo>
                    <a:cubicBezTo>
                      <a:pt x="1708888" y="179707"/>
                      <a:pt x="1817674" y="288493"/>
                      <a:pt x="1817674" y="422688"/>
                    </a:cubicBezTo>
                    <a:lnTo>
                      <a:pt x="1817674" y="984736"/>
                    </a:lnTo>
                    <a:cubicBezTo>
                      <a:pt x="1817674" y="1118931"/>
                      <a:pt x="1708888" y="1227717"/>
                      <a:pt x="1574693" y="1227717"/>
                    </a:cubicBezTo>
                    <a:lnTo>
                      <a:pt x="1419881" y="1227717"/>
                    </a:lnTo>
                    <a:lnTo>
                      <a:pt x="1340695" y="1287241"/>
                    </a:lnTo>
                    <a:cubicBezTo>
                      <a:pt x="1217419" y="1363119"/>
                      <a:pt x="1068807" y="1407424"/>
                      <a:pt x="908837" y="1407424"/>
                    </a:cubicBezTo>
                    <a:cubicBezTo>
                      <a:pt x="748868" y="1407424"/>
                      <a:pt x="600256" y="1363119"/>
                      <a:pt x="476980" y="1287241"/>
                    </a:cubicBezTo>
                    <a:lnTo>
                      <a:pt x="397794" y="1227717"/>
                    </a:lnTo>
                    <a:lnTo>
                      <a:pt x="242981" y="1227717"/>
                    </a:lnTo>
                    <a:cubicBezTo>
                      <a:pt x="108786" y="1227717"/>
                      <a:pt x="0" y="1118931"/>
                      <a:pt x="0" y="984736"/>
                    </a:cubicBezTo>
                    <a:lnTo>
                      <a:pt x="0" y="422688"/>
                    </a:lnTo>
                    <a:cubicBezTo>
                      <a:pt x="0" y="288493"/>
                      <a:pt x="108786" y="179707"/>
                      <a:pt x="242981" y="179707"/>
                    </a:cubicBezTo>
                    <a:lnTo>
                      <a:pt x="397794" y="179707"/>
                    </a:lnTo>
                    <a:lnTo>
                      <a:pt x="476980" y="120183"/>
                    </a:lnTo>
                    <a:cubicBezTo>
                      <a:pt x="600256" y="44305"/>
                      <a:pt x="748868" y="0"/>
                      <a:pt x="908837" y="0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soft" dir="t"/>
              </a:scene3d>
              <a:sp3d prstMaterial="matte">
                <a:bevelT w="127000" h="38100" prst="softRound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72000" rIns="0" bIns="0" rtlCol="1" anchor="ctr"/>
              <a:lstStyle/>
              <a:p>
                <a:pPr algn="ctr"/>
                <a:endParaRPr lang="ar-JO" sz="2000" b="1" dirty="0">
                  <a:solidFill>
                    <a:schemeClr val="tx1"/>
                  </a:solidFill>
                </a:endParaRPr>
              </a:p>
            </p:txBody>
          </p:sp>
        </p:grpSp>
        <p:pic>
          <p:nvPicPr>
            <p:cNvPr id="9" name="Picture 8">
              <a:hlinkClick r:id="rId2" action="ppaction://hlinksldjump"/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495767" y="1101981"/>
              <a:ext cx="621846" cy="38408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34437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" name="Picture 13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3520" y="4758408"/>
            <a:ext cx="1584960" cy="85161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14107" t="10835" r="14107" b="35545"/>
          <a:stretch/>
        </p:blipFill>
        <p:spPr>
          <a:xfrm>
            <a:off x="3846489" y="2894526"/>
            <a:ext cx="4499022" cy="1068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179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/>
          <p:cNvSpPr txBox="1"/>
          <p:nvPr/>
        </p:nvSpPr>
        <p:spPr>
          <a:xfrm>
            <a:off x="4205515" y="4020458"/>
            <a:ext cx="3780970" cy="110799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JO" sz="6600" b="1" dirty="0">
                <a:ln>
                  <a:solidFill>
                    <a:sysClr val="windowText" lastClr="000000"/>
                  </a:solidFill>
                </a:ln>
                <a:solidFill>
                  <a:srgbClr val="49651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Hor" panose="02060603050605020204" pitchFamily="18" charset="-78"/>
              </a:rPr>
              <a:t>خيار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02462" y="1136199"/>
            <a:ext cx="2787075" cy="198029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63361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Button Click Percussive Version 15.wav"/>
          </p:stSnd>
        </p:sndAc>
      </p:transition>
    </mc:Choice>
    <mc:Fallback xmlns="">
      <p:transition spd="slow">
        <p:sndAc>
          <p:stSnd>
            <p:snd r:embed="rId4" name="Button Click Percussive Version 15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0445091" y="983079"/>
            <a:ext cx="723198" cy="559972"/>
            <a:chOff x="10445091" y="983079"/>
            <a:chExt cx="723198" cy="559972"/>
          </a:xfrm>
        </p:grpSpPr>
        <p:grpSp>
          <p:nvGrpSpPr>
            <p:cNvPr id="8" name="Group 7"/>
            <p:cNvGrpSpPr/>
            <p:nvPr/>
          </p:nvGrpSpPr>
          <p:grpSpPr>
            <a:xfrm>
              <a:off x="10445091" y="983079"/>
              <a:ext cx="723198" cy="559972"/>
              <a:chOff x="5187163" y="5182062"/>
              <a:chExt cx="1817674" cy="1407424"/>
            </a:xfrm>
          </p:grpSpPr>
          <p:sp>
            <p:nvSpPr>
              <p:cNvPr id="10" name="Freeform 9">
                <a:hlinkClick r:id="rId2" action="ppaction://hlinksldjump"/>
              </p:cNvPr>
              <p:cNvSpPr/>
              <p:nvPr/>
            </p:nvSpPr>
            <p:spPr>
              <a:xfrm>
                <a:off x="5187163" y="5182062"/>
                <a:ext cx="1817674" cy="1407424"/>
              </a:xfrm>
              <a:custGeom>
                <a:avLst/>
                <a:gdLst>
                  <a:gd name="connsiteX0" fmla="*/ 908837 w 1817674"/>
                  <a:gd name="connsiteY0" fmla="*/ 0 h 1407424"/>
                  <a:gd name="connsiteX1" fmla="*/ 1340695 w 1817674"/>
                  <a:gd name="connsiteY1" fmla="*/ 120183 h 1407424"/>
                  <a:gd name="connsiteX2" fmla="*/ 1419881 w 1817674"/>
                  <a:gd name="connsiteY2" fmla="*/ 179707 h 1407424"/>
                  <a:gd name="connsiteX3" fmla="*/ 1574693 w 1817674"/>
                  <a:gd name="connsiteY3" fmla="*/ 179707 h 1407424"/>
                  <a:gd name="connsiteX4" fmla="*/ 1817674 w 1817674"/>
                  <a:gd name="connsiteY4" fmla="*/ 422688 h 1407424"/>
                  <a:gd name="connsiteX5" fmla="*/ 1817674 w 1817674"/>
                  <a:gd name="connsiteY5" fmla="*/ 984736 h 1407424"/>
                  <a:gd name="connsiteX6" fmla="*/ 1574693 w 1817674"/>
                  <a:gd name="connsiteY6" fmla="*/ 1227717 h 1407424"/>
                  <a:gd name="connsiteX7" fmla="*/ 1419881 w 1817674"/>
                  <a:gd name="connsiteY7" fmla="*/ 1227717 h 1407424"/>
                  <a:gd name="connsiteX8" fmla="*/ 1340695 w 1817674"/>
                  <a:gd name="connsiteY8" fmla="*/ 1287241 h 1407424"/>
                  <a:gd name="connsiteX9" fmla="*/ 908837 w 1817674"/>
                  <a:gd name="connsiteY9" fmla="*/ 1407424 h 1407424"/>
                  <a:gd name="connsiteX10" fmla="*/ 476980 w 1817674"/>
                  <a:gd name="connsiteY10" fmla="*/ 1287241 h 1407424"/>
                  <a:gd name="connsiteX11" fmla="*/ 397794 w 1817674"/>
                  <a:gd name="connsiteY11" fmla="*/ 1227717 h 1407424"/>
                  <a:gd name="connsiteX12" fmla="*/ 242981 w 1817674"/>
                  <a:gd name="connsiteY12" fmla="*/ 1227717 h 1407424"/>
                  <a:gd name="connsiteX13" fmla="*/ 0 w 1817674"/>
                  <a:gd name="connsiteY13" fmla="*/ 984736 h 1407424"/>
                  <a:gd name="connsiteX14" fmla="*/ 0 w 1817674"/>
                  <a:gd name="connsiteY14" fmla="*/ 422688 h 1407424"/>
                  <a:gd name="connsiteX15" fmla="*/ 242981 w 1817674"/>
                  <a:gd name="connsiteY15" fmla="*/ 179707 h 1407424"/>
                  <a:gd name="connsiteX16" fmla="*/ 397794 w 1817674"/>
                  <a:gd name="connsiteY16" fmla="*/ 179707 h 1407424"/>
                  <a:gd name="connsiteX17" fmla="*/ 476980 w 1817674"/>
                  <a:gd name="connsiteY17" fmla="*/ 120183 h 1407424"/>
                  <a:gd name="connsiteX18" fmla="*/ 908837 w 1817674"/>
                  <a:gd name="connsiteY18" fmla="*/ 0 h 14074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817674" h="1407424">
                    <a:moveTo>
                      <a:pt x="908837" y="0"/>
                    </a:moveTo>
                    <a:cubicBezTo>
                      <a:pt x="1068807" y="0"/>
                      <a:pt x="1217419" y="44305"/>
                      <a:pt x="1340695" y="120183"/>
                    </a:cubicBezTo>
                    <a:lnTo>
                      <a:pt x="1419881" y="179707"/>
                    </a:lnTo>
                    <a:lnTo>
                      <a:pt x="1574693" y="179707"/>
                    </a:lnTo>
                    <a:cubicBezTo>
                      <a:pt x="1708888" y="179707"/>
                      <a:pt x="1817674" y="288493"/>
                      <a:pt x="1817674" y="422688"/>
                    </a:cubicBezTo>
                    <a:lnTo>
                      <a:pt x="1817674" y="984736"/>
                    </a:lnTo>
                    <a:cubicBezTo>
                      <a:pt x="1817674" y="1118931"/>
                      <a:pt x="1708888" y="1227717"/>
                      <a:pt x="1574693" y="1227717"/>
                    </a:cubicBezTo>
                    <a:lnTo>
                      <a:pt x="1419881" y="1227717"/>
                    </a:lnTo>
                    <a:lnTo>
                      <a:pt x="1340695" y="1287241"/>
                    </a:lnTo>
                    <a:cubicBezTo>
                      <a:pt x="1217419" y="1363119"/>
                      <a:pt x="1068807" y="1407424"/>
                      <a:pt x="908837" y="1407424"/>
                    </a:cubicBezTo>
                    <a:cubicBezTo>
                      <a:pt x="748868" y="1407424"/>
                      <a:pt x="600256" y="1363119"/>
                      <a:pt x="476980" y="1287241"/>
                    </a:cubicBezTo>
                    <a:lnTo>
                      <a:pt x="397794" y="1227717"/>
                    </a:lnTo>
                    <a:lnTo>
                      <a:pt x="242981" y="1227717"/>
                    </a:lnTo>
                    <a:cubicBezTo>
                      <a:pt x="108786" y="1227717"/>
                      <a:pt x="0" y="1118931"/>
                      <a:pt x="0" y="984736"/>
                    </a:cubicBezTo>
                    <a:lnTo>
                      <a:pt x="0" y="422688"/>
                    </a:lnTo>
                    <a:cubicBezTo>
                      <a:pt x="0" y="288493"/>
                      <a:pt x="108786" y="179707"/>
                      <a:pt x="242981" y="179707"/>
                    </a:cubicBezTo>
                    <a:lnTo>
                      <a:pt x="397794" y="179707"/>
                    </a:lnTo>
                    <a:lnTo>
                      <a:pt x="476980" y="120183"/>
                    </a:lnTo>
                    <a:cubicBezTo>
                      <a:pt x="600256" y="44305"/>
                      <a:pt x="748868" y="0"/>
                      <a:pt x="908837" y="0"/>
                    </a:cubicBezTo>
                    <a:close/>
                  </a:path>
                </a:pathLst>
              </a:custGeom>
              <a:solidFill>
                <a:srgbClr val="AF6B1A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soft" dir="t"/>
              </a:scene3d>
              <a:sp3d prstMaterial="matte">
                <a:bevelT w="127000" h="38100" prst="softRound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72000" rIns="0" bIns="0" rtlCol="1" anchor="ctr"/>
              <a:lstStyle/>
              <a:p>
                <a:pPr algn="ctr"/>
                <a:endParaRPr lang="ar-JO" sz="2000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1" name="Freeform 10">
                <a:hlinkClick r:id="rId2" action="ppaction://hlinksldjump"/>
              </p:cNvPr>
              <p:cNvSpPr/>
              <p:nvPr/>
            </p:nvSpPr>
            <p:spPr>
              <a:xfrm>
                <a:off x="5236369" y="5251507"/>
                <a:ext cx="1719262" cy="1268534"/>
              </a:xfrm>
              <a:custGeom>
                <a:avLst/>
                <a:gdLst>
                  <a:gd name="connsiteX0" fmla="*/ 908837 w 1817674"/>
                  <a:gd name="connsiteY0" fmla="*/ 0 h 1407424"/>
                  <a:gd name="connsiteX1" fmla="*/ 1340695 w 1817674"/>
                  <a:gd name="connsiteY1" fmla="*/ 120183 h 1407424"/>
                  <a:gd name="connsiteX2" fmla="*/ 1419881 w 1817674"/>
                  <a:gd name="connsiteY2" fmla="*/ 179707 h 1407424"/>
                  <a:gd name="connsiteX3" fmla="*/ 1574693 w 1817674"/>
                  <a:gd name="connsiteY3" fmla="*/ 179707 h 1407424"/>
                  <a:gd name="connsiteX4" fmla="*/ 1817674 w 1817674"/>
                  <a:gd name="connsiteY4" fmla="*/ 422688 h 1407424"/>
                  <a:gd name="connsiteX5" fmla="*/ 1817674 w 1817674"/>
                  <a:gd name="connsiteY5" fmla="*/ 984736 h 1407424"/>
                  <a:gd name="connsiteX6" fmla="*/ 1574693 w 1817674"/>
                  <a:gd name="connsiteY6" fmla="*/ 1227717 h 1407424"/>
                  <a:gd name="connsiteX7" fmla="*/ 1419881 w 1817674"/>
                  <a:gd name="connsiteY7" fmla="*/ 1227717 h 1407424"/>
                  <a:gd name="connsiteX8" fmla="*/ 1340695 w 1817674"/>
                  <a:gd name="connsiteY8" fmla="*/ 1287241 h 1407424"/>
                  <a:gd name="connsiteX9" fmla="*/ 908837 w 1817674"/>
                  <a:gd name="connsiteY9" fmla="*/ 1407424 h 1407424"/>
                  <a:gd name="connsiteX10" fmla="*/ 476980 w 1817674"/>
                  <a:gd name="connsiteY10" fmla="*/ 1287241 h 1407424"/>
                  <a:gd name="connsiteX11" fmla="*/ 397794 w 1817674"/>
                  <a:gd name="connsiteY11" fmla="*/ 1227717 h 1407424"/>
                  <a:gd name="connsiteX12" fmla="*/ 242981 w 1817674"/>
                  <a:gd name="connsiteY12" fmla="*/ 1227717 h 1407424"/>
                  <a:gd name="connsiteX13" fmla="*/ 0 w 1817674"/>
                  <a:gd name="connsiteY13" fmla="*/ 984736 h 1407424"/>
                  <a:gd name="connsiteX14" fmla="*/ 0 w 1817674"/>
                  <a:gd name="connsiteY14" fmla="*/ 422688 h 1407424"/>
                  <a:gd name="connsiteX15" fmla="*/ 242981 w 1817674"/>
                  <a:gd name="connsiteY15" fmla="*/ 179707 h 1407424"/>
                  <a:gd name="connsiteX16" fmla="*/ 397794 w 1817674"/>
                  <a:gd name="connsiteY16" fmla="*/ 179707 h 1407424"/>
                  <a:gd name="connsiteX17" fmla="*/ 476980 w 1817674"/>
                  <a:gd name="connsiteY17" fmla="*/ 120183 h 1407424"/>
                  <a:gd name="connsiteX18" fmla="*/ 908837 w 1817674"/>
                  <a:gd name="connsiteY18" fmla="*/ 0 h 14074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817674" h="1407424">
                    <a:moveTo>
                      <a:pt x="908837" y="0"/>
                    </a:moveTo>
                    <a:cubicBezTo>
                      <a:pt x="1068807" y="0"/>
                      <a:pt x="1217419" y="44305"/>
                      <a:pt x="1340695" y="120183"/>
                    </a:cubicBezTo>
                    <a:lnTo>
                      <a:pt x="1419881" y="179707"/>
                    </a:lnTo>
                    <a:lnTo>
                      <a:pt x="1574693" y="179707"/>
                    </a:lnTo>
                    <a:cubicBezTo>
                      <a:pt x="1708888" y="179707"/>
                      <a:pt x="1817674" y="288493"/>
                      <a:pt x="1817674" y="422688"/>
                    </a:cubicBezTo>
                    <a:lnTo>
                      <a:pt x="1817674" y="984736"/>
                    </a:lnTo>
                    <a:cubicBezTo>
                      <a:pt x="1817674" y="1118931"/>
                      <a:pt x="1708888" y="1227717"/>
                      <a:pt x="1574693" y="1227717"/>
                    </a:cubicBezTo>
                    <a:lnTo>
                      <a:pt x="1419881" y="1227717"/>
                    </a:lnTo>
                    <a:lnTo>
                      <a:pt x="1340695" y="1287241"/>
                    </a:lnTo>
                    <a:cubicBezTo>
                      <a:pt x="1217419" y="1363119"/>
                      <a:pt x="1068807" y="1407424"/>
                      <a:pt x="908837" y="1407424"/>
                    </a:cubicBezTo>
                    <a:cubicBezTo>
                      <a:pt x="748868" y="1407424"/>
                      <a:pt x="600256" y="1363119"/>
                      <a:pt x="476980" y="1287241"/>
                    </a:cubicBezTo>
                    <a:lnTo>
                      <a:pt x="397794" y="1227717"/>
                    </a:lnTo>
                    <a:lnTo>
                      <a:pt x="242981" y="1227717"/>
                    </a:lnTo>
                    <a:cubicBezTo>
                      <a:pt x="108786" y="1227717"/>
                      <a:pt x="0" y="1118931"/>
                      <a:pt x="0" y="984736"/>
                    </a:cubicBezTo>
                    <a:lnTo>
                      <a:pt x="0" y="422688"/>
                    </a:lnTo>
                    <a:cubicBezTo>
                      <a:pt x="0" y="288493"/>
                      <a:pt x="108786" y="179707"/>
                      <a:pt x="242981" y="179707"/>
                    </a:cubicBezTo>
                    <a:lnTo>
                      <a:pt x="397794" y="179707"/>
                    </a:lnTo>
                    <a:lnTo>
                      <a:pt x="476980" y="120183"/>
                    </a:lnTo>
                    <a:cubicBezTo>
                      <a:pt x="600256" y="44305"/>
                      <a:pt x="748868" y="0"/>
                      <a:pt x="908837" y="0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soft" dir="t"/>
              </a:scene3d>
              <a:sp3d prstMaterial="matte">
                <a:bevelT w="127000" h="38100" prst="softRound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72000" rIns="0" bIns="0" rtlCol="1" anchor="ctr"/>
              <a:lstStyle/>
              <a:p>
                <a:pPr algn="ctr"/>
                <a:endParaRPr lang="ar-JO" sz="2000" b="1" dirty="0">
                  <a:solidFill>
                    <a:schemeClr val="tx1"/>
                  </a:solidFill>
                </a:endParaRPr>
              </a:p>
            </p:txBody>
          </p:sp>
        </p:grpSp>
        <p:pic>
          <p:nvPicPr>
            <p:cNvPr id="9" name="Picture 8">
              <a:hlinkClick r:id="rId2" action="ppaction://hlinksldjump"/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495767" y="1101981"/>
              <a:ext cx="621846" cy="38408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2421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/>
          <p:cNvSpPr txBox="1"/>
          <p:nvPr/>
        </p:nvSpPr>
        <p:spPr>
          <a:xfrm>
            <a:off x="4205515" y="4020458"/>
            <a:ext cx="3780970" cy="110799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JO" sz="6600" b="1" dirty="0">
                <a:ln>
                  <a:solidFill>
                    <a:sysClr val="windowText" lastClr="000000"/>
                  </a:solidFill>
                </a:ln>
                <a:solidFill>
                  <a:srgbClr val="F7AE2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Hor" panose="02060603050605020204" pitchFamily="18" charset="-78"/>
              </a:rPr>
              <a:t>ذرة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55430" y="1191986"/>
            <a:ext cx="2881140" cy="1868714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56437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Button Click Percussive Version 15.wav"/>
          </p:stSnd>
        </p:sndAc>
      </p:transition>
    </mc:Choice>
    <mc:Fallback xmlns="">
      <p:transition spd="slow">
        <p:sndAc>
          <p:stSnd>
            <p:snd r:embed="rId4" name="Button Click Percussive Version 15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0445091" y="983079"/>
            <a:ext cx="723198" cy="559972"/>
            <a:chOff x="10445091" y="983079"/>
            <a:chExt cx="723198" cy="559972"/>
          </a:xfrm>
        </p:grpSpPr>
        <p:grpSp>
          <p:nvGrpSpPr>
            <p:cNvPr id="8" name="Group 7"/>
            <p:cNvGrpSpPr/>
            <p:nvPr/>
          </p:nvGrpSpPr>
          <p:grpSpPr>
            <a:xfrm>
              <a:off x="10445091" y="983079"/>
              <a:ext cx="723198" cy="559972"/>
              <a:chOff x="5187163" y="5182062"/>
              <a:chExt cx="1817674" cy="1407424"/>
            </a:xfrm>
          </p:grpSpPr>
          <p:sp>
            <p:nvSpPr>
              <p:cNvPr id="10" name="Freeform 9">
                <a:hlinkClick r:id="rId2" action="ppaction://hlinksldjump"/>
              </p:cNvPr>
              <p:cNvSpPr/>
              <p:nvPr/>
            </p:nvSpPr>
            <p:spPr>
              <a:xfrm>
                <a:off x="5187163" y="5182062"/>
                <a:ext cx="1817674" cy="1407424"/>
              </a:xfrm>
              <a:custGeom>
                <a:avLst/>
                <a:gdLst>
                  <a:gd name="connsiteX0" fmla="*/ 908837 w 1817674"/>
                  <a:gd name="connsiteY0" fmla="*/ 0 h 1407424"/>
                  <a:gd name="connsiteX1" fmla="*/ 1340695 w 1817674"/>
                  <a:gd name="connsiteY1" fmla="*/ 120183 h 1407424"/>
                  <a:gd name="connsiteX2" fmla="*/ 1419881 w 1817674"/>
                  <a:gd name="connsiteY2" fmla="*/ 179707 h 1407424"/>
                  <a:gd name="connsiteX3" fmla="*/ 1574693 w 1817674"/>
                  <a:gd name="connsiteY3" fmla="*/ 179707 h 1407424"/>
                  <a:gd name="connsiteX4" fmla="*/ 1817674 w 1817674"/>
                  <a:gd name="connsiteY4" fmla="*/ 422688 h 1407424"/>
                  <a:gd name="connsiteX5" fmla="*/ 1817674 w 1817674"/>
                  <a:gd name="connsiteY5" fmla="*/ 984736 h 1407424"/>
                  <a:gd name="connsiteX6" fmla="*/ 1574693 w 1817674"/>
                  <a:gd name="connsiteY6" fmla="*/ 1227717 h 1407424"/>
                  <a:gd name="connsiteX7" fmla="*/ 1419881 w 1817674"/>
                  <a:gd name="connsiteY7" fmla="*/ 1227717 h 1407424"/>
                  <a:gd name="connsiteX8" fmla="*/ 1340695 w 1817674"/>
                  <a:gd name="connsiteY8" fmla="*/ 1287241 h 1407424"/>
                  <a:gd name="connsiteX9" fmla="*/ 908837 w 1817674"/>
                  <a:gd name="connsiteY9" fmla="*/ 1407424 h 1407424"/>
                  <a:gd name="connsiteX10" fmla="*/ 476980 w 1817674"/>
                  <a:gd name="connsiteY10" fmla="*/ 1287241 h 1407424"/>
                  <a:gd name="connsiteX11" fmla="*/ 397794 w 1817674"/>
                  <a:gd name="connsiteY11" fmla="*/ 1227717 h 1407424"/>
                  <a:gd name="connsiteX12" fmla="*/ 242981 w 1817674"/>
                  <a:gd name="connsiteY12" fmla="*/ 1227717 h 1407424"/>
                  <a:gd name="connsiteX13" fmla="*/ 0 w 1817674"/>
                  <a:gd name="connsiteY13" fmla="*/ 984736 h 1407424"/>
                  <a:gd name="connsiteX14" fmla="*/ 0 w 1817674"/>
                  <a:gd name="connsiteY14" fmla="*/ 422688 h 1407424"/>
                  <a:gd name="connsiteX15" fmla="*/ 242981 w 1817674"/>
                  <a:gd name="connsiteY15" fmla="*/ 179707 h 1407424"/>
                  <a:gd name="connsiteX16" fmla="*/ 397794 w 1817674"/>
                  <a:gd name="connsiteY16" fmla="*/ 179707 h 1407424"/>
                  <a:gd name="connsiteX17" fmla="*/ 476980 w 1817674"/>
                  <a:gd name="connsiteY17" fmla="*/ 120183 h 1407424"/>
                  <a:gd name="connsiteX18" fmla="*/ 908837 w 1817674"/>
                  <a:gd name="connsiteY18" fmla="*/ 0 h 14074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817674" h="1407424">
                    <a:moveTo>
                      <a:pt x="908837" y="0"/>
                    </a:moveTo>
                    <a:cubicBezTo>
                      <a:pt x="1068807" y="0"/>
                      <a:pt x="1217419" y="44305"/>
                      <a:pt x="1340695" y="120183"/>
                    </a:cubicBezTo>
                    <a:lnTo>
                      <a:pt x="1419881" y="179707"/>
                    </a:lnTo>
                    <a:lnTo>
                      <a:pt x="1574693" y="179707"/>
                    </a:lnTo>
                    <a:cubicBezTo>
                      <a:pt x="1708888" y="179707"/>
                      <a:pt x="1817674" y="288493"/>
                      <a:pt x="1817674" y="422688"/>
                    </a:cubicBezTo>
                    <a:lnTo>
                      <a:pt x="1817674" y="984736"/>
                    </a:lnTo>
                    <a:cubicBezTo>
                      <a:pt x="1817674" y="1118931"/>
                      <a:pt x="1708888" y="1227717"/>
                      <a:pt x="1574693" y="1227717"/>
                    </a:cubicBezTo>
                    <a:lnTo>
                      <a:pt x="1419881" y="1227717"/>
                    </a:lnTo>
                    <a:lnTo>
                      <a:pt x="1340695" y="1287241"/>
                    </a:lnTo>
                    <a:cubicBezTo>
                      <a:pt x="1217419" y="1363119"/>
                      <a:pt x="1068807" y="1407424"/>
                      <a:pt x="908837" y="1407424"/>
                    </a:cubicBezTo>
                    <a:cubicBezTo>
                      <a:pt x="748868" y="1407424"/>
                      <a:pt x="600256" y="1363119"/>
                      <a:pt x="476980" y="1287241"/>
                    </a:cubicBezTo>
                    <a:lnTo>
                      <a:pt x="397794" y="1227717"/>
                    </a:lnTo>
                    <a:lnTo>
                      <a:pt x="242981" y="1227717"/>
                    </a:lnTo>
                    <a:cubicBezTo>
                      <a:pt x="108786" y="1227717"/>
                      <a:pt x="0" y="1118931"/>
                      <a:pt x="0" y="984736"/>
                    </a:cubicBezTo>
                    <a:lnTo>
                      <a:pt x="0" y="422688"/>
                    </a:lnTo>
                    <a:cubicBezTo>
                      <a:pt x="0" y="288493"/>
                      <a:pt x="108786" y="179707"/>
                      <a:pt x="242981" y="179707"/>
                    </a:cubicBezTo>
                    <a:lnTo>
                      <a:pt x="397794" y="179707"/>
                    </a:lnTo>
                    <a:lnTo>
                      <a:pt x="476980" y="120183"/>
                    </a:lnTo>
                    <a:cubicBezTo>
                      <a:pt x="600256" y="44305"/>
                      <a:pt x="748868" y="0"/>
                      <a:pt x="908837" y="0"/>
                    </a:cubicBezTo>
                    <a:close/>
                  </a:path>
                </a:pathLst>
              </a:custGeom>
              <a:solidFill>
                <a:srgbClr val="AF6B1A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soft" dir="t"/>
              </a:scene3d>
              <a:sp3d prstMaterial="matte">
                <a:bevelT w="127000" h="38100" prst="softRound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72000" rIns="0" bIns="0" rtlCol="1" anchor="ctr"/>
              <a:lstStyle/>
              <a:p>
                <a:pPr algn="ctr"/>
                <a:endParaRPr lang="ar-JO" sz="2000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1" name="Freeform 10">
                <a:hlinkClick r:id="rId2" action="ppaction://hlinksldjump"/>
              </p:cNvPr>
              <p:cNvSpPr/>
              <p:nvPr/>
            </p:nvSpPr>
            <p:spPr>
              <a:xfrm>
                <a:off x="5236369" y="5251507"/>
                <a:ext cx="1719262" cy="1268534"/>
              </a:xfrm>
              <a:custGeom>
                <a:avLst/>
                <a:gdLst>
                  <a:gd name="connsiteX0" fmla="*/ 908837 w 1817674"/>
                  <a:gd name="connsiteY0" fmla="*/ 0 h 1407424"/>
                  <a:gd name="connsiteX1" fmla="*/ 1340695 w 1817674"/>
                  <a:gd name="connsiteY1" fmla="*/ 120183 h 1407424"/>
                  <a:gd name="connsiteX2" fmla="*/ 1419881 w 1817674"/>
                  <a:gd name="connsiteY2" fmla="*/ 179707 h 1407424"/>
                  <a:gd name="connsiteX3" fmla="*/ 1574693 w 1817674"/>
                  <a:gd name="connsiteY3" fmla="*/ 179707 h 1407424"/>
                  <a:gd name="connsiteX4" fmla="*/ 1817674 w 1817674"/>
                  <a:gd name="connsiteY4" fmla="*/ 422688 h 1407424"/>
                  <a:gd name="connsiteX5" fmla="*/ 1817674 w 1817674"/>
                  <a:gd name="connsiteY5" fmla="*/ 984736 h 1407424"/>
                  <a:gd name="connsiteX6" fmla="*/ 1574693 w 1817674"/>
                  <a:gd name="connsiteY6" fmla="*/ 1227717 h 1407424"/>
                  <a:gd name="connsiteX7" fmla="*/ 1419881 w 1817674"/>
                  <a:gd name="connsiteY7" fmla="*/ 1227717 h 1407424"/>
                  <a:gd name="connsiteX8" fmla="*/ 1340695 w 1817674"/>
                  <a:gd name="connsiteY8" fmla="*/ 1287241 h 1407424"/>
                  <a:gd name="connsiteX9" fmla="*/ 908837 w 1817674"/>
                  <a:gd name="connsiteY9" fmla="*/ 1407424 h 1407424"/>
                  <a:gd name="connsiteX10" fmla="*/ 476980 w 1817674"/>
                  <a:gd name="connsiteY10" fmla="*/ 1287241 h 1407424"/>
                  <a:gd name="connsiteX11" fmla="*/ 397794 w 1817674"/>
                  <a:gd name="connsiteY11" fmla="*/ 1227717 h 1407424"/>
                  <a:gd name="connsiteX12" fmla="*/ 242981 w 1817674"/>
                  <a:gd name="connsiteY12" fmla="*/ 1227717 h 1407424"/>
                  <a:gd name="connsiteX13" fmla="*/ 0 w 1817674"/>
                  <a:gd name="connsiteY13" fmla="*/ 984736 h 1407424"/>
                  <a:gd name="connsiteX14" fmla="*/ 0 w 1817674"/>
                  <a:gd name="connsiteY14" fmla="*/ 422688 h 1407424"/>
                  <a:gd name="connsiteX15" fmla="*/ 242981 w 1817674"/>
                  <a:gd name="connsiteY15" fmla="*/ 179707 h 1407424"/>
                  <a:gd name="connsiteX16" fmla="*/ 397794 w 1817674"/>
                  <a:gd name="connsiteY16" fmla="*/ 179707 h 1407424"/>
                  <a:gd name="connsiteX17" fmla="*/ 476980 w 1817674"/>
                  <a:gd name="connsiteY17" fmla="*/ 120183 h 1407424"/>
                  <a:gd name="connsiteX18" fmla="*/ 908837 w 1817674"/>
                  <a:gd name="connsiteY18" fmla="*/ 0 h 14074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817674" h="1407424">
                    <a:moveTo>
                      <a:pt x="908837" y="0"/>
                    </a:moveTo>
                    <a:cubicBezTo>
                      <a:pt x="1068807" y="0"/>
                      <a:pt x="1217419" y="44305"/>
                      <a:pt x="1340695" y="120183"/>
                    </a:cubicBezTo>
                    <a:lnTo>
                      <a:pt x="1419881" y="179707"/>
                    </a:lnTo>
                    <a:lnTo>
                      <a:pt x="1574693" y="179707"/>
                    </a:lnTo>
                    <a:cubicBezTo>
                      <a:pt x="1708888" y="179707"/>
                      <a:pt x="1817674" y="288493"/>
                      <a:pt x="1817674" y="422688"/>
                    </a:cubicBezTo>
                    <a:lnTo>
                      <a:pt x="1817674" y="984736"/>
                    </a:lnTo>
                    <a:cubicBezTo>
                      <a:pt x="1817674" y="1118931"/>
                      <a:pt x="1708888" y="1227717"/>
                      <a:pt x="1574693" y="1227717"/>
                    </a:cubicBezTo>
                    <a:lnTo>
                      <a:pt x="1419881" y="1227717"/>
                    </a:lnTo>
                    <a:lnTo>
                      <a:pt x="1340695" y="1287241"/>
                    </a:lnTo>
                    <a:cubicBezTo>
                      <a:pt x="1217419" y="1363119"/>
                      <a:pt x="1068807" y="1407424"/>
                      <a:pt x="908837" y="1407424"/>
                    </a:cubicBezTo>
                    <a:cubicBezTo>
                      <a:pt x="748868" y="1407424"/>
                      <a:pt x="600256" y="1363119"/>
                      <a:pt x="476980" y="1287241"/>
                    </a:cubicBezTo>
                    <a:lnTo>
                      <a:pt x="397794" y="1227717"/>
                    </a:lnTo>
                    <a:lnTo>
                      <a:pt x="242981" y="1227717"/>
                    </a:lnTo>
                    <a:cubicBezTo>
                      <a:pt x="108786" y="1227717"/>
                      <a:pt x="0" y="1118931"/>
                      <a:pt x="0" y="984736"/>
                    </a:cubicBezTo>
                    <a:lnTo>
                      <a:pt x="0" y="422688"/>
                    </a:lnTo>
                    <a:cubicBezTo>
                      <a:pt x="0" y="288493"/>
                      <a:pt x="108786" y="179707"/>
                      <a:pt x="242981" y="179707"/>
                    </a:cubicBezTo>
                    <a:lnTo>
                      <a:pt x="397794" y="179707"/>
                    </a:lnTo>
                    <a:lnTo>
                      <a:pt x="476980" y="120183"/>
                    </a:lnTo>
                    <a:cubicBezTo>
                      <a:pt x="600256" y="44305"/>
                      <a:pt x="748868" y="0"/>
                      <a:pt x="908837" y="0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soft" dir="t"/>
              </a:scene3d>
              <a:sp3d prstMaterial="matte">
                <a:bevelT w="127000" h="38100" prst="softRound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72000" rIns="0" bIns="0" rtlCol="1" anchor="ctr"/>
              <a:lstStyle/>
              <a:p>
                <a:pPr algn="ctr"/>
                <a:endParaRPr lang="ar-JO" sz="2000" b="1" dirty="0">
                  <a:solidFill>
                    <a:schemeClr val="tx1"/>
                  </a:solidFill>
                </a:endParaRPr>
              </a:p>
            </p:txBody>
          </p:sp>
        </p:grpSp>
        <p:pic>
          <p:nvPicPr>
            <p:cNvPr id="9" name="Picture 8">
              <a:hlinkClick r:id="rId2" action="ppaction://hlinksldjump"/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495767" y="1101981"/>
              <a:ext cx="621846" cy="38408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71486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/>
          <p:cNvSpPr txBox="1"/>
          <p:nvPr/>
        </p:nvSpPr>
        <p:spPr>
          <a:xfrm>
            <a:off x="4205515" y="4020458"/>
            <a:ext cx="3780970" cy="110799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JO" sz="6600" b="1" dirty="0">
                <a:ln>
                  <a:solidFill>
                    <a:sysClr val="windowText" lastClr="000000"/>
                  </a:solidFill>
                </a:ln>
                <a:solidFill>
                  <a:srgbClr val="D3B67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Hor" panose="02060603050605020204" pitchFamily="18" charset="-78"/>
              </a:rPr>
              <a:t>ملفوف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89499" y="1036520"/>
            <a:ext cx="2413002" cy="2179646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681581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Button Click Percussive Version 15.wav"/>
          </p:stSnd>
        </p:sndAc>
      </p:transition>
    </mc:Choice>
    <mc:Fallback xmlns="">
      <p:transition spd="slow">
        <p:sndAc>
          <p:stSnd>
            <p:snd r:embed="rId4" name="Button Click Percussive Version 15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0445091" y="983079"/>
            <a:ext cx="723198" cy="559972"/>
            <a:chOff x="10445091" y="983079"/>
            <a:chExt cx="723198" cy="559972"/>
          </a:xfrm>
        </p:grpSpPr>
        <p:grpSp>
          <p:nvGrpSpPr>
            <p:cNvPr id="8" name="Group 7"/>
            <p:cNvGrpSpPr/>
            <p:nvPr/>
          </p:nvGrpSpPr>
          <p:grpSpPr>
            <a:xfrm>
              <a:off x="10445091" y="983079"/>
              <a:ext cx="723198" cy="559972"/>
              <a:chOff x="5187163" y="5182062"/>
              <a:chExt cx="1817674" cy="1407424"/>
            </a:xfrm>
          </p:grpSpPr>
          <p:sp>
            <p:nvSpPr>
              <p:cNvPr id="10" name="Freeform 9">
                <a:hlinkClick r:id="rId2" action="ppaction://hlinksldjump"/>
              </p:cNvPr>
              <p:cNvSpPr/>
              <p:nvPr/>
            </p:nvSpPr>
            <p:spPr>
              <a:xfrm>
                <a:off x="5187163" y="5182062"/>
                <a:ext cx="1817674" cy="1407424"/>
              </a:xfrm>
              <a:custGeom>
                <a:avLst/>
                <a:gdLst>
                  <a:gd name="connsiteX0" fmla="*/ 908837 w 1817674"/>
                  <a:gd name="connsiteY0" fmla="*/ 0 h 1407424"/>
                  <a:gd name="connsiteX1" fmla="*/ 1340695 w 1817674"/>
                  <a:gd name="connsiteY1" fmla="*/ 120183 h 1407424"/>
                  <a:gd name="connsiteX2" fmla="*/ 1419881 w 1817674"/>
                  <a:gd name="connsiteY2" fmla="*/ 179707 h 1407424"/>
                  <a:gd name="connsiteX3" fmla="*/ 1574693 w 1817674"/>
                  <a:gd name="connsiteY3" fmla="*/ 179707 h 1407424"/>
                  <a:gd name="connsiteX4" fmla="*/ 1817674 w 1817674"/>
                  <a:gd name="connsiteY4" fmla="*/ 422688 h 1407424"/>
                  <a:gd name="connsiteX5" fmla="*/ 1817674 w 1817674"/>
                  <a:gd name="connsiteY5" fmla="*/ 984736 h 1407424"/>
                  <a:gd name="connsiteX6" fmla="*/ 1574693 w 1817674"/>
                  <a:gd name="connsiteY6" fmla="*/ 1227717 h 1407424"/>
                  <a:gd name="connsiteX7" fmla="*/ 1419881 w 1817674"/>
                  <a:gd name="connsiteY7" fmla="*/ 1227717 h 1407424"/>
                  <a:gd name="connsiteX8" fmla="*/ 1340695 w 1817674"/>
                  <a:gd name="connsiteY8" fmla="*/ 1287241 h 1407424"/>
                  <a:gd name="connsiteX9" fmla="*/ 908837 w 1817674"/>
                  <a:gd name="connsiteY9" fmla="*/ 1407424 h 1407424"/>
                  <a:gd name="connsiteX10" fmla="*/ 476980 w 1817674"/>
                  <a:gd name="connsiteY10" fmla="*/ 1287241 h 1407424"/>
                  <a:gd name="connsiteX11" fmla="*/ 397794 w 1817674"/>
                  <a:gd name="connsiteY11" fmla="*/ 1227717 h 1407424"/>
                  <a:gd name="connsiteX12" fmla="*/ 242981 w 1817674"/>
                  <a:gd name="connsiteY12" fmla="*/ 1227717 h 1407424"/>
                  <a:gd name="connsiteX13" fmla="*/ 0 w 1817674"/>
                  <a:gd name="connsiteY13" fmla="*/ 984736 h 1407424"/>
                  <a:gd name="connsiteX14" fmla="*/ 0 w 1817674"/>
                  <a:gd name="connsiteY14" fmla="*/ 422688 h 1407424"/>
                  <a:gd name="connsiteX15" fmla="*/ 242981 w 1817674"/>
                  <a:gd name="connsiteY15" fmla="*/ 179707 h 1407424"/>
                  <a:gd name="connsiteX16" fmla="*/ 397794 w 1817674"/>
                  <a:gd name="connsiteY16" fmla="*/ 179707 h 1407424"/>
                  <a:gd name="connsiteX17" fmla="*/ 476980 w 1817674"/>
                  <a:gd name="connsiteY17" fmla="*/ 120183 h 1407424"/>
                  <a:gd name="connsiteX18" fmla="*/ 908837 w 1817674"/>
                  <a:gd name="connsiteY18" fmla="*/ 0 h 14074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817674" h="1407424">
                    <a:moveTo>
                      <a:pt x="908837" y="0"/>
                    </a:moveTo>
                    <a:cubicBezTo>
                      <a:pt x="1068807" y="0"/>
                      <a:pt x="1217419" y="44305"/>
                      <a:pt x="1340695" y="120183"/>
                    </a:cubicBezTo>
                    <a:lnTo>
                      <a:pt x="1419881" y="179707"/>
                    </a:lnTo>
                    <a:lnTo>
                      <a:pt x="1574693" y="179707"/>
                    </a:lnTo>
                    <a:cubicBezTo>
                      <a:pt x="1708888" y="179707"/>
                      <a:pt x="1817674" y="288493"/>
                      <a:pt x="1817674" y="422688"/>
                    </a:cubicBezTo>
                    <a:lnTo>
                      <a:pt x="1817674" y="984736"/>
                    </a:lnTo>
                    <a:cubicBezTo>
                      <a:pt x="1817674" y="1118931"/>
                      <a:pt x="1708888" y="1227717"/>
                      <a:pt x="1574693" y="1227717"/>
                    </a:cubicBezTo>
                    <a:lnTo>
                      <a:pt x="1419881" y="1227717"/>
                    </a:lnTo>
                    <a:lnTo>
                      <a:pt x="1340695" y="1287241"/>
                    </a:lnTo>
                    <a:cubicBezTo>
                      <a:pt x="1217419" y="1363119"/>
                      <a:pt x="1068807" y="1407424"/>
                      <a:pt x="908837" y="1407424"/>
                    </a:cubicBezTo>
                    <a:cubicBezTo>
                      <a:pt x="748868" y="1407424"/>
                      <a:pt x="600256" y="1363119"/>
                      <a:pt x="476980" y="1287241"/>
                    </a:cubicBezTo>
                    <a:lnTo>
                      <a:pt x="397794" y="1227717"/>
                    </a:lnTo>
                    <a:lnTo>
                      <a:pt x="242981" y="1227717"/>
                    </a:lnTo>
                    <a:cubicBezTo>
                      <a:pt x="108786" y="1227717"/>
                      <a:pt x="0" y="1118931"/>
                      <a:pt x="0" y="984736"/>
                    </a:cubicBezTo>
                    <a:lnTo>
                      <a:pt x="0" y="422688"/>
                    </a:lnTo>
                    <a:cubicBezTo>
                      <a:pt x="0" y="288493"/>
                      <a:pt x="108786" y="179707"/>
                      <a:pt x="242981" y="179707"/>
                    </a:cubicBezTo>
                    <a:lnTo>
                      <a:pt x="397794" y="179707"/>
                    </a:lnTo>
                    <a:lnTo>
                      <a:pt x="476980" y="120183"/>
                    </a:lnTo>
                    <a:cubicBezTo>
                      <a:pt x="600256" y="44305"/>
                      <a:pt x="748868" y="0"/>
                      <a:pt x="908837" y="0"/>
                    </a:cubicBezTo>
                    <a:close/>
                  </a:path>
                </a:pathLst>
              </a:custGeom>
              <a:solidFill>
                <a:srgbClr val="AF6B1A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soft" dir="t"/>
              </a:scene3d>
              <a:sp3d prstMaterial="matte">
                <a:bevelT w="127000" h="38100" prst="softRound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72000" rIns="0" bIns="0" rtlCol="1" anchor="ctr"/>
              <a:lstStyle/>
              <a:p>
                <a:pPr algn="ctr"/>
                <a:endParaRPr lang="ar-JO" sz="2000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1" name="Freeform 10">
                <a:hlinkClick r:id="rId2" action="ppaction://hlinksldjump"/>
              </p:cNvPr>
              <p:cNvSpPr/>
              <p:nvPr/>
            </p:nvSpPr>
            <p:spPr>
              <a:xfrm>
                <a:off x="5236369" y="5251507"/>
                <a:ext cx="1719262" cy="1268534"/>
              </a:xfrm>
              <a:custGeom>
                <a:avLst/>
                <a:gdLst>
                  <a:gd name="connsiteX0" fmla="*/ 908837 w 1817674"/>
                  <a:gd name="connsiteY0" fmla="*/ 0 h 1407424"/>
                  <a:gd name="connsiteX1" fmla="*/ 1340695 w 1817674"/>
                  <a:gd name="connsiteY1" fmla="*/ 120183 h 1407424"/>
                  <a:gd name="connsiteX2" fmla="*/ 1419881 w 1817674"/>
                  <a:gd name="connsiteY2" fmla="*/ 179707 h 1407424"/>
                  <a:gd name="connsiteX3" fmla="*/ 1574693 w 1817674"/>
                  <a:gd name="connsiteY3" fmla="*/ 179707 h 1407424"/>
                  <a:gd name="connsiteX4" fmla="*/ 1817674 w 1817674"/>
                  <a:gd name="connsiteY4" fmla="*/ 422688 h 1407424"/>
                  <a:gd name="connsiteX5" fmla="*/ 1817674 w 1817674"/>
                  <a:gd name="connsiteY5" fmla="*/ 984736 h 1407424"/>
                  <a:gd name="connsiteX6" fmla="*/ 1574693 w 1817674"/>
                  <a:gd name="connsiteY6" fmla="*/ 1227717 h 1407424"/>
                  <a:gd name="connsiteX7" fmla="*/ 1419881 w 1817674"/>
                  <a:gd name="connsiteY7" fmla="*/ 1227717 h 1407424"/>
                  <a:gd name="connsiteX8" fmla="*/ 1340695 w 1817674"/>
                  <a:gd name="connsiteY8" fmla="*/ 1287241 h 1407424"/>
                  <a:gd name="connsiteX9" fmla="*/ 908837 w 1817674"/>
                  <a:gd name="connsiteY9" fmla="*/ 1407424 h 1407424"/>
                  <a:gd name="connsiteX10" fmla="*/ 476980 w 1817674"/>
                  <a:gd name="connsiteY10" fmla="*/ 1287241 h 1407424"/>
                  <a:gd name="connsiteX11" fmla="*/ 397794 w 1817674"/>
                  <a:gd name="connsiteY11" fmla="*/ 1227717 h 1407424"/>
                  <a:gd name="connsiteX12" fmla="*/ 242981 w 1817674"/>
                  <a:gd name="connsiteY12" fmla="*/ 1227717 h 1407424"/>
                  <a:gd name="connsiteX13" fmla="*/ 0 w 1817674"/>
                  <a:gd name="connsiteY13" fmla="*/ 984736 h 1407424"/>
                  <a:gd name="connsiteX14" fmla="*/ 0 w 1817674"/>
                  <a:gd name="connsiteY14" fmla="*/ 422688 h 1407424"/>
                  <a:gd name="connsiteX15" fmla="*/ 242981 w 1817674"/>
                  <a:gd name="connsiteY15" fmla="*/ 179707 h 1407424"/>
                  <a:gd name="connsiteX16" fmla="*/ 397794 w 1817674"/>
                  <a:gd name="connsiteY16" fmla="*/ 179707 h 1407424"/>
                  <a:gd name="connsiteX17" fmla="*/ 476980 w 1817674"/>
                  <a:gd name="connsiteY17" fmla="*/ 120183 h 1407424"/>
                  <a:gd name="connsiteX18" fmla="*/ 908837 w 1817674"/>
                  <a:gd name="connsiteY18" fmla="*/ 0 h 14074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817674" h="1407424">
                    <a:moveTo>
                      <a:pt x="908837" y="0"/>
                    </a:moveTo>
                    <a:cubicBezTo>
                      <a:pt x="1068807" y="0"/>
                      <a:pt x="1217419" y="44305"/>
                      <a:pt x="1340695" y="120183"/>
                    </a:cubicBezTo>
                    <a:lnTo>
                      <a:pt x="1419881" y="179707"/>
                    </a:lnTo>
                    <a:lnTo>
                      <a:pt x="1574693" y="179707"/>
                    </a:lnTo>
                    <a:cubicBezTo>
                      <a:pt x="1708888" y="179707"/>
                      <a:pt x="1817674" y="288493"/>
                      <a:pt x="1817674" y="422688"/>
                    </a:cubicBezTo>
                    <a:lnTo>
                      <a:pt x="1817674" y="984736"/>
                    </a:lnTo>
                    <a:cubicBezTo>
                      <a:pt x="1817674" y="1118931"/>
                      <a:pt x="1708888" y="1227717"/>
                      <a:pt x="1574693" y="1227717"/>
                    </a:cubicBezTo>
                    <a:lnTo>
                      <a:pt x="1419881" y="1227717"/>
                    </a:lnTo>
                    <a:lnTo>
                      <a:pt x="1340695" y="1287241"/>
                    </a:lnTo>
                    <a:cubicBezTo>
                      <a:pt x="1217419" y="1363119"/>
                      <a:pt x="1068807" y="1407424"/>
                      <a:pt x="908837" y="1407424"/>
                    </a:cubicBezTo>
                    <a:cubicBezTo>
                      <a:pt x="748868" y="1407424"/>
                      <a:pt x="600256" y="1363119"/>
                      <a:pt x="476980" y="1287241"/>
                    </a:cubicBezTo>
                    <a:lnTo>
                      <a:pt x="397794" y="1227717"/>
                    </a:lnTo>
                    <a:lnTo>
                      <a:pt x="242981" y="1227717"/>
                    </a:lnTo>
                    <a:cubicBezTo>
                      <a:pt x="108786" y="1227717"/>
                      <a:pt x="0" y="1118931"/>
                      <a:pt x="0" y="984736"/>
                    </a:cubicBezTo>
                    <a:lnTo>
                      <a:pt x="0" y="422688"/>
                    </a:lnTo>
                    <a:cubicBezTo>
                      <a:pt x="0" y="288493"/>
                      <a:pt x="108786" y="179707"/>
                      <a:pt x="242981" y="179707"/>
                    </a:cubicBezTo>
                    <a:lnTo>
                      <a:pt x="397794" y="179707"/>
                    </a:lnTo>
                    <a:lnTo>
                      <a:pt x="476980" y="120183"/>
                    </a:lnTo>
                    <a:cubicBezTo>
                      <a:pt x="600256" y="44305"/>
                      <a:pt x="748868" y="0"/>
                      <a:pt x="908837" y="0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soft" dir="t"/>
              </a:scene3d>
              <a:sp3d prstMaterial="matte">
                <a:bevelT w="127000" h="38100" prst="softRound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72000" rIns="0" bIns="0" rtlCol="1" anchor="ctr"/>
              <a:lstStyle/>
              <a:p>
                <a:pPr algn="ctr"/>
                <a:endParaRPr lang="ar-JO" sz="2000" b="1" dirty="0">
                  <a:solidFill>
                    <a:schemeClr val="tx1"/>
                  </a:solidFill>
                </a:endParaRPr>
              </a:p>
            </p:txBody>
          </p:sp>
        </p:grpSp>
        <p:pic>
          <p:nvPicPr>
            <p:cNvPr id="9" name="Picture 8">
              <a:hlinkClick r:id="rId2" action="ppaction://hlinksldjump"/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495767" y="1101981"/>
              <a:ext cx="621846" cy="38408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69840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/>
          <p:cNvSpPr txBox="1"/>
          <p:nvPr/>
        </p:nvSpPr>
        <p:spPr>
          <a:xfrm>
            <a:off x="4205515" y="4020458"/>
            <a:ext cx="3780970" cy="110799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JO" sz="6600" b="1" dirty="0">
                <a:ln>
                  <a:solidFill>
                    <a:sysClr val="windowText" lastClr="000000"/>
                  </a:solidFill>
                </a:ln>
                <a:solidFill>
                  <a:srgbClr val="9DAD3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Hor" panose="02060603050605020204" pitchFamily="18" charset="-78"/>
              </a:rPr>
              <a:t>زيتون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9499" y="1169838"/>
            <a:ext cx="2413002" cy="191301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16737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Button Click Percussive Version 15.wav"/>
          </p:stSnd>
        </p:sndAc>
      </p:transition>
    </mc:Choice>
    <mc:Fallback xmlns="">
      <p:transition spd="slow">
        <p:sndAc>
          <p:stSnd>
            <p:snd r:embed="rId4" name="Button Click Percussive Version 15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0445091" y="983079"/>
            <a:ext cx="723198" cy="559972"/>
            <a:chOff x="10445091" y="983079"/>
            <a:chExt cx="723198" cy="559972"/>
          </a:xfrm>
        </p:grpSpPr>
        <p:grpSp>
          <p:nvGrpSpPr>
            <p:cNvPr id="8" name="Group 7"/>
            <p:cNvGrpSpPr/>
            <p:nvPr/>
          </p:nvGrpSpPr>
          <p:grpSpPr>
            <a:xfrm>
              <a:off x="10445091" y="983079"/>
              <a:ext cx="723198" cy="559972"/>
              <a:chOff x="5187163" y="5182062"/>
              <a:chExt cx="1817674" cy="1407424"/>
            </a:xfrm>
          </p:grpSpPr>
          <p:sp>
            <p:nvSpPr>
              <p:cNvPr id="10" name="Freeform 9">
                <a:hlinkClick r:id="rId2" action="ppaction://hlinksldjump"/>
              </p:cNvPr>
              <p:cNvSpPr/>
              <p:nvPr/>
            </p:nvSpPr>
            <p:spPr>
              <a:xfrm>
                <a:off x="5187163" y="5182062"/>
                <a:ext cx="1817674" cy="1407424"/>
              </a:xfrm>
              <a:custGeom>
                <a:avLst/>
                <a:gdLst>
                  <a:gd name="connsiteX0" fmla="*/ 908837 w 1817674"/>
                  <a:gd name="connsiteY0" fmla="*/ 0 h 1407424"/>
                  <a:gd name="connsiteX1" fmla="*/ 1340695 w 1817674"/>
                  <a:gd name="connsiteY1" fmla="*/ 120183 h 1407424"/>
                  <a:gd name="connsiteX2" fmla="*/ 1419881 w 1817674"/>
                  <a:gd name="connsiteY2" fmla="*/ 179707 h 1407424"/>
                  <a:gd name="connsiteX3" fmla="*/ 1574693 w 1817674"/>
                  <a:gd name="connsiteY3" fmla="*/ 179707 h 1407424"/>
                  <a:gd name="connsiteX4" fmla="*/ 1817674 w 1817674"/>
                  <a:gd name="connsiteY4" fmla="*/ 422688 h 1407424"/>
                  <a:gd name="connsiteX5" fmla="*/ 1817674 w 1817674"/>
                  <a:gd name="connsiteY5" fmla="*/ 984736 h 1407424"/>
                  <a:gd name="connsiteX6" fmla="*/ 1574693 w 1817674"/>
                  <a:gd name="connsiteY6" fmla="*/ 1227717 h 1407424"/>
                  <a:gd name="connsiteX7" fmla="*/ 1419881 w 1817674"/>
                  <a:gd name="connsiteY7" fmla="*/ 1227717 h 1407424"/>
                  <a:gd name="connsiteX8" fmla="*/ 1340695 w 1817674"/>
                  <a:gd name="connsiteY8" fmla="*/ 1287241 h 1407424"/>
                  <a:gd name="connsiteX9" fmla="*/ 908837 w 1817674"/>
                  <a:gd name="connsiteY9" fmla="*/ 1407424 h 1407424"/>
                  <a:gd name="connsiteX10" fmla="*/ 476980 w 1817674"/>
                  <a:gd name="connsiteY10" fmla="*/ 1287241 h 1407424"/>
                  <a:gd name="connsiteX11" fmla="*/ 397794 w 1817674"/>
                  <a:gd name="connsiteY11" fmla="*/ 1227717 h 1407424"/>
                  <a:gd name="connsiteX12" fmla="*/ 242981 w 1817674"/>
                  <a:gd name="connsiteY12" fmla="*/ 1227717 h 1407424"/>
                  <a:gd name="connsiteX13" fmla="*/ 0 w 1817674"/>
                  <a:gd name="connsiteY13" fmla="*/ 984736 h 1407424"/>
                  <a:gd name="connsiteX14" fmla="*/ 0 w 1817674"/>
                  <a:gd name="connsiteY14" fmla="*/ 422688 h 1407424"/>
                  <a:gd name="connsiteX15" fmla="*/ 242981 w 1817674"/>
                  <a:gd name="connsiteY15" fmla="*/ 179707 h 1407424"/>
                  <a:gd name="connsiteX16" fmla="*/ 397794 w 1817674"/>
                  <a:gd name="connsiteY16" fmla="*/ 179707 h 1407424"/>
                  <a:gd name="connsiteX17" fmla="*/ 476980 w 1817674"/>
                  <a:gd name="connsiteY17" fmla="*/ 120183 h 1407424"/>
                  <a:gd name="connsiteX18" fmla="*/ 908837 w 1817674"/>
                  <a:gd name="connsiteY18" fmla="*/ 0 h 14074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817674" h="1407424">
                    <a:moveTo>
                      <a:pt x="908837" y="0"/>
                    </a:moveTo>
                    <a:cubicBezTo>
                      <a:pt x="1068807" y="0"/>
                      <a:pt x="1217419" y="44305"/>
                      <a:pt x="1340695" y="120183"/>
                    </a:cubicBezTo>
                    <a:lnTo>
                      <a:pt x="1419881" y="179707"/>
                    </a:lnTo>
                    <a:lnTo>
                      <a:pt x="1574693" y="179707"/>
                    </a:lnTo>
                    <a:cubicBezTo>
                      <a:pt x="1708888" y="179707"/>
                      <a:pt x="1817674" y="288493"/>
                      <a:pt x="1817674" y="422688"/>
                    </a:cubicBezTo>
                    <a:lnTo>
                      <a:pt x="1817674" y="984736"/>
                    </a:lnTo>
                    <a:cubicBezTo>
                      <a:pt x="1817674" y="1118931"/>
                      <a:pt x="1708888" y="1227717"/>
                      <a:pt x="1574693" y="1227717"/>
                    </a:cubicBezTo>
                    <a:lnTo>
                      <a:pt x="1419881" y="1227717"/>
                    </a:lnTo>
                    <a:lnTo>
                      <a:pt x="1340695" y="1287241"/>
                    </a:lnTo>
                    <a:cubicBezTo>
                      <a:pt x="1217419" y="1363119"/>
                      <a:pt x="1068807" y="1407424"/>
                      <a:pt x="908837" y="1407424"/>
                    </a:cubicBezTo>
                    <a:cubicBezTo>
                      <a:pt x="748868" y="1407424"/>
                      <a:pt x="600256" y="1363119"/>
                      <a:pt x="476980" y="1287241"/>
                    </a:cubicBezTo>
                    <a:lnTo>
                      <a:pt x="397794" y="1227717"/>
                    </a:lnTo>
                    <a:lnTo>
                      <a:pt x="242981" y="1227717"/>
                    </a:lnTo>
                    <a:cubicBezTo>
                      <a:pt x="108786" y="1227717"/>
                      <a:pt x="0" y="1118931"/>
                      <a:pt x="0" y="984736"/>
                    </a:cubicBezTo>
                    <a:lnTo>
                      <a:pt x="0" y="422688"/>
                    </a:lnTo>
                    <a:cubicBezTo>
                      <a:pt x="0" y="288493"/>
                      <a:pt x="108786" y="179707"/>
                      <a:pt x="242981" y="179707"/>
                    </a:cubicBezTo>
                    <a:lnTo>
                      <a:pt x="397794" y="179707"/>
                    </a:lnTo>
                    <a:lnTo>
                      <a:pt x="476980" y="120183"/>
                    </a:lnTo>
                    <a:cubicBezTo>
                      <a:pt x="600256" y="44305"/>
                      <a:pt x="748868" y="0"/>
                      <a:pt x="908837" y="0"/>
                    </a:cubicBezTo>
                    <a:close/>
                  </a:path>
                </a:pathLst>
              </a:custGeom>
              <a:solidFill>
                <a:srgbClr val="AF6B1A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soft" dir="t"/>
              </a:scene3d>
              <a:sp3d prstMaterial="matte">
                <a:bevelT w="127000" h="38100" prst="softRound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72000" rIns="0" bIns="0" rtlCol="1" anchor="ctr"/>
              <a:lstStyle/>
              <a:p>
                <a:pPr algn="ctr"/>
                <a:endParaRPr lang="ar-JO" sz="2000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1" name="Freeform 10">
                <a:hlinkClick r:id="rId2" action="ppaction://hlinksldjump"/>
              </p:cNvPr>
              <p:cNvSpPr/>
              <p:nvPr/>
            </p:nvSpPr>
            <p:spPr>
              <a:xfrm>
                <a:off x="5236369" y="5251507"/>
                <a:ext cx="1719262" cy="1268534"/>
              </a:xfrm>
              <a:custGeom>
                <a:avLst/>
                <a:gdLst>
                  <a:gd name="connsiteX0" fmla="*/ 908837 w 1817674"/>
                  <a:gd name="connsiteY0" fmla="*/ 0 h 1407424"/>
                  <a:gd name="connsiteX1" fmla="*/ 1340695 w 1817674"/>
                  <a:gd name="connsiteY1" fmla="*/ 120183 h 1407424"/>
                  <a:gd name="connsiteX2" fmla="*/ 1419881 w 1817674"/>
                  <a:gd name="connsiteY2" fmla="*/ 179707 h 1407424"/>
                  <a:gd name="connsiteX3" fmla="*/ 1574693 w 1817674"/>
                  <a:gd name="connsiteY3" fmla="*/ 179707 h 1407424"/>
                  <a:gd name="connsiteX4" fmla="*/ 1817674 w 1817674"/>
                  <a:gd name="connsiteY4" fmla="*/ 422688 h 1407424"/>
                  <a:gd name="connsiteX5" fmla="*/ 1817674 w 1817674"/>
                  <a:gd name="connsiteY5" fmla="*/ 984736 h 1407424"/>
                  <a:gd name="connsiteX6" fmla="*/ 1574693 w 1817674"/>
                  <a:gd name="connsiteY6" fmla="*/ 1227717 h 1407424"/>
                  <a:gd name="connsiteX7" fmla="*/ 1419881 w 1817674"/>
                  <a:gd name="connsiteY7" fmla="*/ 1227717 h 1407424"/>
                  <a:gd name="connsiteX8" fmla="*/ 1340695 w 1817674"/>
                  <a:gd name="connsiteY8" fmla="*/ 1287241 h 1407424"/>
                  <a:gd name="connsiteX9" fmla="*/ 908837 w 1817674"/>
                  <a:gd name="connsiteY9" fmla="*/ 1407424 h 1407424"/>
                  <a:gd name="connsiteX10" fmla="*/ 476980 w 1817674"/>
                  <a:gd name="connsiteY10" fmla="*/ 1287241 h 1407424"/>
                  <a:gd name="connsiteX11" fmla="*/ 397794 w 1817674"/>
                  <a:gd name="connsiteY11" fmla="*/ 1227717 h 1407424"/>
                  <a:gd name="connsiteX12" fmla="*/ 242981 w 1817674"/>
                  <a:gd name="connsiteY12" fmla="*/ 1227717 h 1407424"/>
                  <a:gd name="connsiteX13" fmla="*/ 0 w 1817674"/>
                  <a:gd name="connsiteY13" fmla="*/ 984736 h 1407424"/>
                  <a:gd name="connsiteX14" fmla="*/ 0 w 1817674"/>
                  <a:gd name="connsiteY14" fmla="*/ 422688 h 1407424"/>
                  <a:gd name="connsiteX15" fmla="*/ 242981 w 1817674"/>
                  <a:gd name="connsiteY15" fmla="*/ 179707 h 1407424"/>
                  <a:gd name="connsiteX16" fmla="*/ 397794 w 1817674"/>
                  <a:gd name="connsiteY16" fmla="*/ 179707 h 1407424"/>
                  <a:gd name="connsiteX17" fmla="*/ 476980 w 1817674"/>
                  <a:gd name="connsiteY17" fmla="*/ 120183 h 1407424"/>
                  <a:gd name="connsiteX18" fmla="*/ 908837 w 1817674"/>
                  <a:gd name="connsiteY18" fmla="*/ 0 h 14074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817674" h="1407424">
                    <a:moveTo>
                      <a:pt x="908837" y="0"/>
                    </a:moveTo>
                    <a:cubicBezTo>
                      <a:pt x="1068807" y="0"/>
                      <a:pt x="1217419" y="44305"/>
                      <a:pt x="1340695" y="120183"/>
                    </a:cubicBezTo>
                    <a:lnTo>
                      <a:pt x="1419881" y="179707"/>
                    </a:lnTo>
                    <a:lnTo>
                      <a:pt x="1574693" y="179707"/>
                    </a:lnTo>
                    <a:cubicBezTo>
                      <a:pt x="1708888" y="179707"/>
                      <a:pt x="1817674" y="288493"/>
                      <a:pt x="1817674" y="422688"/>
                    </a:cubicBezTo>
                    <a:lnTo>
                      <a:pt x="1817674" y="984736"/>
                    </a:lnTo>
                    <a:cubicBezTo>
                      <a:pt x="1817674" y="1118931"/>
                      <a:pt x="1708888" y="1227717"/>
                      <a:pt x="1574693" y="1227717"/>
                    </a:cubicBezTo>
                    <a:lnTo>
                      <a:pt x="1419881" y="1227717"/>
                    </a:lnTo>
                    <a:lnTo>
                      <a:pt x="1340695" y="1287241"/>
                    </a:lnTo>
                    <a:cubicBezTo>
                      <a:pt x="1217419" y="1363119"/>
                      <a:pt x="1068807" y="1407424"/>
                      <a:pt x="908837" y="1407424"/>
                    </a:cubicBezTo>
                    <a:cubicBezTo>
                      <a:pt x="748868" y="1407424"/>
                      <a:pt x="600256" y="1363119"/>
                      <a:pt x="476980" y="1287241"/>
                    </a:cubicBezTo>
                    <a:lnTo>
                      <a:pt x="397794" y="1227717"/>
                    </a:lnTo>
                    <a:lnTo>
                      <a:pt x="242981" y="1227717"/>
                    </a:lnTo>
                    <a:cubicBezTo>
                      <a:pt x="108786" y="1227717"/>
                      <a:pt x="0" y="1118931"/>
                      <a:pt x="0" y="984736"/>
                    </a:cubicBezTo>
                    <a:lnTo>
                      <a:pt x="0" y="422688"/>
                    </a:lnTo>
                    <a:cubicBezTo>
                      <a:pt x="0" y="288493"/>
                      <a:pt x="108786" y="179707"/>
                      <a:pt x="242981" y="179707"/>
                    </a:cubicBezTo>
                    <a:lnTo>
                      <a:pt x="397794" y="179707"/>
                    </a:lnTo>
                    <a:lnTo>
                      <a:pt x="476980" y="120183"/>
                    </a:lnTo>
                    <a:cubicBezTo>
                      <a:pt x="600256" y="44305"/>
                      <a:pt x="748868" y="0"/>
                      <a:pt x="908837" y="0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soft" dir="t"/>
              </a:scene3d>
              <a:sp3d prstMaterial="matte">
                <a:bevelT w="127000" h="38100" prst="softRound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72000" rIns="0" bIns="0" rtlCol="1" anchor="ctr"/>
              <a:lstStyle/>
              <a:p>
                <a:pPr algn="ctr"/>
                <a:endParaRPr lang="ar-JO" sz="2000" b="1" dirty="0">
                  <a:solidFill>
                    <a:schemeClr val="tx1"/>
                  </a:solidFill>
                </a:endParaRPr>
              </a:p>
            </p:txBody>
          </p:sp>
        </p:grpSp>
        <p:pic>
          <p:nvPicPr>
            <p:cNvPr id="9" name="Picture 8">
              <a:hlinkClick r:id="rId2" action="ppaction://hlinksldjump"/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495767" y="1101981"/>
              <a:ext cx="621846" cy="38408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0917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/>
          <p:cNvSpPr txBox="1"/>
          <p:nvPr/>
        </p:nvSpPr>
        <p:spPr>
          <a:xfrm>
            <a:off x="4205515" y="4020458"/>
            <a:ext cx="3780970" cy="110799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JO" sz="6600" b="1" dirty="0">
                <a:ln>
                  <a:solidFill>
                    <a:sysClr val="windowText" lastClr="000000"/>
                  </a:solidFill>
                </a:ln>
                <a:solidFill>
                  <a:srgbClr val="F331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Hor" panose="02060603050605020204" pitchFamily="18" charset="-78"/>
              </a:rPr>
              <a:t>طماطم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6485" y="1217386"/>
            <a:ext cx="2999030" cy="1817914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01033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Button Click Percussive Version 15.wav"/>
          </p:stSnd>
        </p:sndAc>
      </p:transition>
    </mc:Choice>
    <mc:Fallback xmlns="">
      <p:transition spd="slow">
        <p:sndAc>
          <p:stSnd>
            <p:snd r:embed="rId4" name="Button Click Percussive Version 15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0445091" y="983079"/>
            <a:ext cx="723198" cy="559972"/>
            <a:chOff x="10445091" y="983079"/>
            <a:chExt cx="723198" cy="559972"/>
          </a:xfrm>
        </p:grpSpPr>
        <p:grpSp>
          <p:nvGrpSpPr>
            <p:cNvPr id="8" name="Group 7"/>
            <p:cNvGrpSpPr/>
            <p:nvPr/>
          </p:nvGrpSpPr>
          <p:grpSpPr>
            <a:xfrm>
              <a:off x="10445091" y="983079"/>
              <a:ext cx="723198" cy="559972"/>
              <a:chOff x="5187163" y="5182062"/>
              <a:chExt cx="1817674" cy="1407424"/>
            </a:xfrm>
          </p:grpSpPr>
          <p:sp>
            <p:nvSpPr>
              <p:cNvPr id="10" name="Freeform 9">
                <a:hlinkClick r:id="rId2" action="ppaction://hlinksldjump"/>
              </p:cNvPr>
              <p:cNvSpPr/>
              <p:nvPr/>
            </p:nvSpPr>
            <p:spPr>
              <a:xfrm>
                <a:off x="5187163" y="5182062"/>
                <a:ext cx="1817674" cy="1407424"/>
              </a:xfrm>
              <a:custGeom>
                <a:avLst/>
                <a:gdLst>
                  <a:gd name="connsiteX0" fmla="*/ 908837 w 1817674"/>
                  <a:gd name="connsiteY0" fmla="*/ 0 h 1407424"/>
                  <a:gd name="connsiteX1" fmla="*/ 1340695 w 1817674"/>
                  <a:gd name="connsiteY1" fmla="*/ 120183 h 1407424"/>
                  <a:gd name="connsiteX2" fmla="*/ 1419881 w 1817674"/>
                  <a:gd name="connsiteY2" fmla="*/ 179707 h 1407424"/>
                  <a:gd name="connsiteX3" fmla="*/ 1574693 w 1817674"/>
                  <a:gd name="connsiteY3" fmla="*/ 179707 h 1407424"/>
                  <a:gd name="connsiteX4" fmla="*/ 1817674 w 1817674"/>
                  <a:gd name="connsiteY4" fmla="*/ 422688 h 1407424"/>
                  <a:gd name="connsiteX5" fmla="*/ 1817674 w 1817674"/>
                  <a:gd name="connsiteY5" fmla="*/ 984736 h 1407424"/>
                  <a:gd name="connsiteX6" fmla="*/ 1574693 w 1817674"/>
                  <a:gd name="connsiteY6" fmla="*/ 1227717 h 1407424"/>
                  <a:gd name="connsiteX7" fmla="*/ 1419881 w 1817674"/>
                  <a:gd name="connsiteY7" fmla="*/ 1227717 h 1407424"/>
                  <a:gd name="connsiteX8" fmla="*/ 1340695 w 1817674"/>
                  <a:gd name="connsiteY8" fmla="*/ 1287241 h 1407424"/>
                  <a:gd name="connsiteX9" fmla="*/ 908837 w 1817674"/>
                  <a:gd name="connsiteY9" fmla="*/ 1407424 h 1407424"/>
                  <a:gd name="connsiteX10" fmla="*/ 476980 w 1817674"/>
                  <a:gd name="connsiteY10" fmla="*/ 1287241 h 1407424"/>
                  <a:gd name="connsiteX11" fmla="*/ 397794 w 1817674"/>
                  <a:gd name="connsiteY11" fmla="*/ 1227717 h 1407424"/>
                  <a:gd name="connsiteX12" fmla="*/ 242981 w 1817674"/>
                  <a:gd name="connsiteY12" fmla="*/ 1227717 h 1407424"/>
                  <a:gd name="connsiteX13" fmla="*/ 0 w 1817674"/>
                  <a:gd name="connsiteY13" fmla="*/ 984736 h 1407424"/>
                  <a:gd name="connsiteX14" fmla="*/ 0 w 1817674"/>
                  <a:gd name="connsiteY14" fmla="*/ 422688 h 1407424"/>
                  <a:gd name="connsiteX15" fmla="*/ 242981 w 1817674"/>
                  <a:gd name="connsiteY15" fmla="*/ 179707 h 1407424"/>
                  <a:gd name="connsiteX16" fmla="*/ 397794 w 1817674"/>
                  <a:gd name="connsiteY16" fmla="*/ 179707 h 1407424"/>
                  <a:gd name="connsiteX17" fmla="*/ 476980 w 1817674"/>
                  <a:gd name="connsiteY17" fmla="*/ 120183 h 1407424"/>
                  <a:gd name="connsiteX18" fmla="*/ 908837 w 1817674"/>
                  <a:gd name="connsiteY18" fmla="*/ 0 h 14074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817674" h="1407424">
                    <a:moveTo>
                      <a:pt x="908837" y="0"/>
                    </a:moveTo>
                    <a:cubicBezTo>
                      <a:pt x="1068807" y="0"/>
                      <a:pt x="1217419" y="44305"/>
                      <a:pt x="1340695" y="120183"/>
                    </a:cubicBezTo>
                    <a:lnTo>
                      <a:pt x="1419881" y="179707"/>
                    </a:lnTo>
                    <a:lnTo>
                      <a:pt x="1574693" y="179707"/>
                    </a:lnTo>
                    <a:cubicBezTo>
                      <a:pt x="1708888" y="179707"/>
                      <a:pt x="1817674" y="288493"/>
                      <a:pt x="1817674" y="422688"/>
                    </a:cubicBezTo>
                    <a:lnTo>
                      <a:pt x="1817674" y="984736"/>
                    </a:lnTo>
                    <a:cubicBezTo>
                      <a:pt x="1817674" y="1118931"/>
                      <a:pt x="1708888" y="1227717"/>
                      <a:pt x="1574693" y="1227717"/>
                    </a:cubicBezTo>
                    <a:lnTo>
                      <a:pt x="1419881" y="1227717"/>
                    </a:lnTo>
                    <a:lnTo>
                      <a:pt x="1340695" y="1287241"/>
                    </a:lnTo>
                    <a:cubicBezTo>
                      <a:pt x="1217419" y="1363119"/>
                      <a:pt x="1068807" y="1407424"/>
                      <a:pt x="908837" y="1407424"/>
                    </a:cubicBezTo>
                    <a:cubicBezTo>
                      <a:pt x="748868" y="1407424"/>
                      <a:pt x="600256" y="1363119"/>
                      <a:pt x="476980" y="1287241"/>
                    </a:cubicBezTo>
                    <a:lnTo>
                      <a:pt x="397794" y="1227717"/>
                    </a:lnTo>
                    <a:lnTo>
                      <a:pt x="242981" y="1227717"/>
                    </a:lnTo>
                    <a:cubicBezTo>
                      <a:pt x="108786" y="1227717"/>
                      <a:pt x="0" y="1118931"/>
                      <a:pt x="0" y="984736"/>
                    </a:cubicBezTo>
                    <a:lnTo>
                      <a:pt x="0" y="422688"/>
                    </a:lnTo>
                    <a:cubicBezTo>
                      <a:pt x="0" y="288493"/>
                      <a:pt x="108786" y="179707"/>
                      <a:pt x="242981" y="179707"/>
                    </a:cubicBezTo>
                    <a:lnTo>
                      <a:pt x="397794" y="179707"/>
                    </a:lnTo>
                    <a:lnTo>
                      <a:pt x="476980" y="120183"/>
                    </a:lnTo>
                    <a:cubicBezTo>
                      <a:pt x="600256" y="44305"/>
                      <a:pt x="748868" y="0"/>
                      <a:pt x="908837" y="0"/>
                    </a:cubicBezTo>
                    <a:close/>
                  </a:path>
                </a:pathLst>
              </a:custGeom>
              <a:solidFill>
                <a:srgbClr val="AF6B1A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soft" dir="t"/>
              </a:scene3d>
              <a:sp3d prstMaterial="matte">
                <a:bevelT w="127000" h="38100" prst="softRound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72000" rIns="0" bIns="0" rtlCol="1" anchor="ctr"/>
              <a:lstStyle/>
              <a:p>
                <a:pPr algn="ctr"/>
                <a:endParaRPr lang="ar-JO" sz="2000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1" name="Freeform 10">
                <a:hlinkClick r:id="rId2" action="ppaction://hlinksldjump"/>
              </p:cNvPr>
              <p:cNvSpPr/>
              <p:nvPr/>
            </p:nvSpPr>
            <p:spPr>
              <a:xfrm>
                <a:off x="5236369" y="5251507"/>
                <a:ext cx="1719262" cy="1268534"/>
              </a:xfrm>
              <a:custGeom>
                <a:avLst/>
                <a:gdLst>
                  <a:gd name="connsiteX0" fmla="*/ 908837 w 1817674"/>
                  <a:gd name="connsiteY0" fmla="*/ 0 h 1407424"/>
                  <a:gd name="connsiteX1" fmla="*/ 1340695 w 1817674"/>
                  <a:gd name="connsiteY1" fmla="*/ 120183 h 1407424"/>
                  <a:gd name="connsiteX2" fmla="*/ 1419881 w 1817674"/>
                  <a:gd name="connsiteY2" fmla="*/ 179707 h 1407424"/>
                  <a:gd name="connsiteX3" fmla="*/ 1574693 w 1817674"/>
                  <a:gd name="connsiteY3" fmla="*/ 179707 h 1407424"/>
                  <a:gd name="connsiteX4" fmla="*/ 1817674 w 1817674"/>
                  <a:gd name="connsiteY4" fmla="*/ 422688 h 1407424"/>
                  <a:gd name="connsiteX5" fmla="*/ 1817674 w 1817674"/>
                  <a:gd name="connsiteY5" fmla="*/ 984736 h 1407424"/>
                  <a:gd name="connsiteX6" fmla="*/ 1574693 w 1817674"/>
                  <a:gd name="connsiteY6" fmla="*/ 1227717 h 1407424"/>
                  <a:gd name="connsiteX7" fmla="*/ 1419881 w 1817674"/>
                  <a:gd name="connsiteY7" fmla="*/ 1227717 h 1407424"/>
                  <a:gd name="connsiteX8" fmla="*/ 1340695 w 1817674"/>
                  <a:gd name="connsiteY8" fmla="*/ 1287241 h 1407424"/>
                  <a:gd name="connsiteX9" fmla="*/ 908837 w 1817674"/>
                  <a:gd name="connsiteY9" fmla="*/ 1407424 h 1407424"/>
                  <a:gd name="connsiteX10" fmla="*/ 476980 w 1817674"/>
                  <a:gd name="connsiteY10" fmla="*/ 1287241 h 1407424"/>
                  <a:gd name="connsiteX11" fmla="*/ 397794 w 1817674"/>
                  <a:gd name="connsiteY11" fmla="*/ 1227717 h 1407424"/>
                  <a:gd name="connsiteX12" fmla="*/ 242981 w 1817674"/>
                  <a:gd name="connsiteY12" fmla="*/ 1227717 h 1407424"/>
                  <a:gd name="connsiteX13" fmla="*/ 0 w 1817674"/>
                  <a:gd name="connsiteY13" fmla="*/ 984736 h 1407424"/>
                  <a:gd name="connsiteX14" fmla="*/ 0 w 1817674"/>
                  <a:gd name="connsiteY14" fmla="*/ 422688 h 1407424"/>
                  <a:gd name="connsiteX15" fmla="*/ 242981 w 1817674"/>
                  <a:gd name="connsiteY15" fmla="*/ 179707 h 1407424"/>
                  <a:gd name="connsiteX16" fmla="*/ 397794 w 1817674"/>
                  <a:gd name="connsiteY16" fmla="*/ 179707 h 1407424"/>
                  <a:gd name="connsiteX17" fmla="*/ 476980 w 1817674"/>
                  <a:gd name="connsiteY17" fmla="*/ 120183 h 1407424"/>
                  <a:gd name="connsiteX18" fmla="*/ 908837 w 1817674"/>
                  <a:gd name="connsiteY18" fmla="*/ 0 h 14074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817674" h="1407424">
                    <a:moveTo>
                      <a:pt x="908837" y="0"/>
                    </a:moveTo>
                    <a:cubicBezTo>
                      <a:pt x="1068807" y="0"/>
                      <a:pt x="1217419" y="44305"/>
                      <a:pt x="1340695" y="120183"/>
                    </a:cubicBezTo>
                    <a:lnTo>
                      <a:pt x="1419881" y="179707"/>
                    </a:lnTo>
                    <a:lnTo>
                      <a:pt x="1574693" y="179707"/>
                    </a:lnTo>
                    <a:cubicBezTo>
                      <a:pt x="1708888" y="179707"/>
                      <a:pt x="1817674" y="288493"/>
                      <a:pt x="1817674" y="422688"/>
                    </a:cubicBezTo>
                    <a:lnTo>
                      <a:pt x="1817674" y="984736"/>
                    </a:lnTo>
                    <a:cubicBezTo>
                      <a:pt x="1817674" y="1118931"/>
                      <a:pt x="1708888" y="1227717"/>
                      <a:pt x="1574693" y="1227717"/>
                    </a:cubicBezTo>
                    <a:lnTo>
                      <a:pt x="1419881" y="1227717"/>
                    </a:lnTo>
                    <a:lnTo>
                      <a:pt x="1340695" y="1287241"/>
                    </a:lnTo>
                    <a:cubicBezTo>
                      <a:pt x="1217419" y="1363119"/>
                      <a:pt x="1068807" y="1407424"/>
                      <a:pt x="908837" y="1407424"/>
                    </a:cubicBezTo>
                    <a:cubicBezTo>
                      <a:pt x="748868" y="1407424"/>
                      <a:pt x="600256" y="1363119"/>
                      <a:pt x="476980" y="1287241"/>
                    </a:cubicBezTo>
                    <a:lnTo>
                      <a:pt x="397794" y="1227717"/>
                    </a:lnTo>
                    <a:lnTo>
                      <a:pt x="242981" y="1227717"/>
                    </a:lnTo>
                    <a:cubicBezTo>
                      <a:pt x="108786" y="1227717"/>
                      <a:pt x="0" y="1118931"/>
                      <a:pt x="0" y="984736"/>
                    </a:cubicBezTo>
                    <a:lnTo>
                      <a:pt x="0" y="422688"/>
                    </a:lnTo>
                    <a:cubicBezTo>
                      <a:pt x="0" y="288493"/>
                      <a:pt x="108786" y="179707"/>
                      <a:pt x="242981" y="179707"/>
                    </a:cubicBezTo>
                    <a:lnTo>
                      <a:pt x="397794" y="179707"/>
                    </a:lnTo>
                    <a:lnTo>
                      <a:pt x="476980" y="120183"/>
                    </a:lnTo>
                    <a:cubicBezTo>
                      <a:pt x="600256" y="44305"/>
                      <a:pt x="748868" y="0"/>
                      <a:pt x="908837" y="0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soft" dir="t"/>
              </a:scene3d>
              <a:sp3d prstMaterial="matte">
                <a:bevelT w="127000" h="38100" prst="softRound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72000" rIns="0" bIns="0" rtlCol="1" anchor="ctr"/>
              <a:lstStyle/>
              <a:p>
                <a:pPr algn="ctr"/>
                <a:endParaRPr lang="ar-JO" sz="2000" b="1" dirty="0">
                  <a:solidFill>
                    <a:schemeClr val="tx1"/>
                  </a:solidFill>
                </a:endParaRPr>
              </a:p>
            </p:txBody>
          </p:sp>
        </p:grpSp>
        <p:pic>
          <p:nvPicPr>
            <p:cNvPr id="9" name="Picture 8">
              <a:hlinkClick r:id="rId2" action="ppaction://hlinksldjump"/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495767" y="1101981"/>
              <a:ext cx="621846" cy="38408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77590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8478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/>
          <p:cNvSpPr txBox="1"/>
          <p:nvPr/>
        </p:nvSpPr>
        <p:spPr>
          <a:xfrm>
            <a:off x="4205515" y="4020458"/>
            <a:ext cx="3780970" cy="110799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JO" sz="6600" b="1" dirty="0">
                <a:ln>
                  <a:solidFill>
                    <a:sysClr val="windowText" lastClr="000000"/>
                  </a:solidFill>
                </a:ln>
                <a:solidFill>
                  <a:srgbClr val="AA223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Hor" panose="02060603050605020204" pitchFamily="18" charset="-78"/>
              </a:rPr>
              <a:t>فجل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390" y="950686"/>
            <a:ext cx="3049220" cy="2351314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36648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Button Click Percussive Version 15.wav"/>
          </p:stSnd>
        </p:sndAc>
      </p:transition>
    </mc:Choice>
    <mc:Fallback xmlns="">
      <p:transition spd="slow">
        <p:sndAc>
          <p:stSnd>
            <p:snd r:embed="rId4" name="Button Click Percussive Version 15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0445091" y="983079"/>
            <a:ext cx="723198" cy="559972"/>
            <a:chOff x="10445091" y="983079"/>
            <a:chExt cx="723198" cy="559972"/>
          </a:xfrm>
        </p:grpSpPr>
        <p:grpSp>
          <p:nvGrpSpPr>
            <p:cNvPr id="8" name="Group 7"/>
            <p:cNvGrpSpPr/>
            <p:nvPr/>
          </p:nvGrpSpPr>
          <p:grpSpPr>
            <a:xfrm>
              <a:off x="10445091" y="983079"/>
              <a:ext cx="723198" cy="559972"/>
              <a:chOff x="5187163" y="5182062"/>
              <a:chExt cx="1817674" cy="1407424"/>
            </a:xfrm>
          </p:grpSpPr>
          <p:sp>
            <p:nvSpPr>
              <p:cNvPr id="10" name="Freeform 9">
                <a:hlinkClick r:id="rId2" action="ppaction://hlinksldjump"/>
              </p:cNvPr>
              <p:cNvSpPr/>
              <p:nvPr/>
            </p:nvSpPr>
            <p:spPr>
              <a:xfrm>
                <a:off x="5187163" y="5182062"/>
                <a:ext cx="1817674" cy="1407424"/>
              </a:xfrm>
              <a:custGeom>
                <a:avLst/>
                <a:gdLst>
                  <a:gd name="connsiteX0" fmla="*/ 908837 w 1817674"/>
                  <a:gd name="connsiteY0" fmla="*/ 0 h 1407424"/>
                  <a:gd name="connsiteX1" fmla="*/ 1340695 w 1817674"/>
                  <a:gd name="connsiteY1" fmla="*/ 120183 h 1407424"/>
                  <a:gd name="connsiteX2" fmla="*/ 1419881 w 1817674"/>
                  <a:gd name="connsiteY2" fmla="*/ 179707 h 1407424"/>
                  <a:gd name="connsiteX3" fmla="*/ 1574693 w 1817674"/>
                  <a:gd name="connsiteY3" fmla="*/ 179707 h 1407424"/>
                  <a:gd name="connsiteX4" fmla="*/ 1817674 w 1817674"/>
                  <a:gd name="connsiteY4" fmla="*/ 422688 h 1407424"/>
                  <a:gd name="connsiteX5" fmla="*/ 1817674 w 1817674"/>
                  <a:gd name="connsiteY5" fmla="*/ 984736 h 1407424"/>
                  <a:gd name="connsiteX6" fmla="*/ 1574693 w 1817674"/>
                  <a:gd name="connsiteY6" fmla="*/ 1227717 h 1407424"/>
                  <a:gd name="connsiteX7" fmla="*/ 1419881 w 1817674"/>
                  <a:gd name="connsiteY7" fmla="*/ 1227717 h 1407424"/>
                  <a:gd name="connsiteX8" fmla="*/ 1340695 w 1817674"/>
                  <a:gd name="connsiteY8" fmla="*/ 1287241 h 1407424"/>
                  <a:gd name="connsiteX9" fmla="*/ 908837 w 1817674"/>
                  <a:gd name="connsiteY9" fmla="*/ 1407424 h 1407424"/>
                  <a:gd name="connsiteX10" fmla="*/ 476980 w 1817674"/>
                  <a:gd name="connsiteY10" fmla="*/ 1287241 h 1407424"/>
                  <a:gd name="connsiteX11" fmla="*/ 397794 w 1817674"/>
                  <a:gd name="connsiteY11" fmla="*/ 1227717 h 1407424"/>
                  <a:gd name="connsiteX12" fmla="*/ 242981 w 1817674"/>
                  <a:gd name="connsiteY12" fmla="*/ 1227717 h 1407424"/>
                  <a:gd name="connsiteX13" fmla="*/ 0 w 1817674"/>
                  <a:gd name="connsiteY13" fmla="*/ 984736 h 1407424"/>
                  <a:gd name="connsiteX14" fmla="*/ 0 w 1817674"/>
                  <a:gd name="connsiteY14" fmla="*/ 422688 h 1407424"/>
                  <a:gd name="connsiteX15" fmla="*/ 242981 w 1817674"/>
                  <a:gd name="connsiteY15" fmla="*/ 179707 h 1407424"/>
                  <a:gd name="connsiteX16" fmla="*/ 397794 w 1817674"/>
                  <a:gd name="connsiteY16" fmla="*/ 179707 h 1407424"/>
                  <a:gd name="connsiteX17" fmla="*/ 476980 w 1817674"/>
                  <a:gd name="connsiteY17" fmla="*/ 120183 h 1407424"/>
                  <a:gd name="connsiteX18" fmla="*/ 908837 w 1817674"/>
                  <a:gd name="connsiteY18" fmla="*/ 0 h 14074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817674" h="1407424">
                    <a:moveTo>
                      <a:pt x="908837" y="0"/>
                    </a:moveTo>
                    <a:cubicBezTo>
                      <a:pt x="1068807" y="0"/>
                      <a:pt x="1217419" y="44305"/>
                      <a:pt x="1340695" y="120183"/>
                    </a:cubicBezTo>
                    <a:lnTo>
                      <a:pt x="1419881" y="179707"/>
                    </a:lnTo>
                    <a:lnTo>
                      <a:pt x="1574693" y="179707"/>
                    </a:lnTo>
                    <a:cubicBezTo>
                      <a:pt x="1708888" y="179707"/>
                      <a:pt x="1817674" y="288493"/>
                      <a:pt x="1817674" y="422688"/>
                    </a:cubicBezTo>
                    <a:lnTo>
                      <a:pt x="1817674" y="984736"/>
                    </a:lnTo>
                    <a:cubicBezTo>
                      <a:pt x="1817674" y="1118931"/>
                      <a:pt x="1708888" y="1227717"/>
                      <a:pt x="1574693" y="1227717"/>
                    </a:cubicBezTo>
                    <a:lnTo>
                      <a:pt x="1419881" y="1227717"/>
                    </a:lnTo>
                    <a:lnTo>
                      <a:pt x="1340695" y="1287241"/>
                    </a:lnTo>
                    <a:cubicBezTo>
                      <a:pt x="1217419" y="1363119"/>
                      <a:pt x="1068807" y="1407424"/>
                      <a:pt x="908837" y="1407424"/>
                    </a:cubicBezTo>
                    <a:cubicBezTo>
                      <a:pt x="748868" y="1407424"/>
                      <a:pt x="600256" y="1363119"/>
                      <a:pt x="476980" y="1287241"/>
                    </a:cubicBezTo>
                    <a:lnTo>
                      <a:pt x="397794" y="1227717"/>
                    </a:lnTo>
                    <a:lnTo>
                      <a:pt x="242981" y="1227717"/>
                    </a:lnTo>
                    <a:cubicBezTo>
                      <a:pt x="108786" y="1227717"/>
                      <a:pt x="0" y="1118931"/>
                      <a:pt x="0" y="984736"/>
                    </a:cubicBezTo>
                    <a:lnTo>
                      <a:pt x="0" y="422688"/>
                    </a:lnTo>
                    <a:cubicBezTo>
                      <a:pt x="0" y="288493"/>
                      <a:pt x="108786" y="179707"/>
                      <a:pt x="242981" y="179707"/>
                    </a:cubicBezTo>
                    <a:lnTo>
                      <a:pt x="397794" y="179707"/>
                    </a:lnTo>
                    <a:lnTo>
                      <a:pt x="476980" y="120183"/>
                    </a:lnTo>
                    <a:cubicBezTo>
                      <a:pt x="600256" y="44305"/>
                      <a:pt x="748868" y="0"/>
                      <a:pt x="908837" y="0"/>
                    </a:cubicBezTo>
                    <a:close/>
                  </a:path>
                </a:pathLst>
              </a:custGeom>
              <a:solidFill>
                <a:srgbClr val="AF6B1A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soft" dir="t"/>
              </a:scene3d>
              <a:sp3d prstMaterial="matte">
                <a:bevelT w="127000" h="38100" prst="softRound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72000" rIns="0" bIns="0" rtlCol="1" anchor="ctr"/>
              <a:lstStyle/>
              <a:p>
                <a:pPr algn="ctr"/>
                <a:endParaRPr lang="ar-JO" sz="2000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1" name="Freeform 10">
                <a:hlinkClick r:id="rId2" action="ppaction://hlinksldjump"/>
              </p:cNvPr>
              <p:cNvSpPr/>
              <p:nvPr/>
            </p:nvSpPr>
            <p:spPr>
              <a:xfrm>
                <a:off x="5236369" y="5251507"/>
                <a:ext cx="1719262" cy="1268534"/>
              </a:xfrm>
              <a:custGeom>
                <a:avLst/>
                <a:gdLst>
                  <a:gd name="connsiteX0" fmla="*/ 908837 w 1817674"/>
                  <a:gd name="connsiteY0" fmla="*/ 0 h 1407424"/>
                  <a:gd name="connsiteX1" fmla="*/ 1340695 w 1817674"/>
                  <a:gd name="connsiteY1" fmla="*/ 120183 h 1407424"/>
                  <a:gd name="connsiteX2" fmla="*/ 1419881 w 1817674"/>
                  <a:gd name="connsiteY2" fmla="*/ 179707 h 1407424"/>
                  <a:gd name="connsiteX3" fmla="*/ 1574693 w 1817674"/>
                  <a:gd name="connsiteY3" fmla="*/ 179707 h 1407424"/>
                  <a:gd name="connsiteX4" fmla="*/ 1817674 w 1817674"/>
                  <a:gd name="connsiteY4" fmla="*/ 422688 h 1407424"/>
                  <a:gd name="connsiteX5" fmla="*/ 1817674 w 1817674"/>
                  <a:gd name="connsiteY5" fmla="*/ 984736 h 1407424"/>
                  <a:gd name="connsiteX6" fmla="*/ 1574693 w 1817674"/>
                  <a:gd name="connsiteY6" fmla="*/ 1227717 h 1407424"/>
                  <a:gd name="connsiteX7" fmla="*/ 1419881 w 1817674"/>
                  <a:gd name="connsiteY7" fmla="*/ 1227717 h 1407424"/>
                  <a:gd name="connsiteX8" fmla="*/ 1340695 w 1817674"/>
                  <a:gd name="connsiteY8" fmla="*/ 1287241 h 1407424"/>
                  <a:gd name="connsiteX9" fmla="*/ 908837 w 1817674"/>
                  <a:gd name="connsiteY9" fmla="*/ 1407424 h 1407424"/>
                  <a:gd name="connsiteX10" fmla="*/ 476980 w 1817674"/>
                  <a:gd name="connsiteY10" fmla="*/ 1287241 h 1407424"/>
                  <a:gd name="connsiteX11" fmla="*/ 397794 w 1817674"/>
                  <a:gd name="connsiteY11" fmla="*/ 1227717 h 1407424"/>
                  <a:gd name="connsiteX12" fmla="*/ 242981 w 1817674"/>
                  <a:gd name="connsiteY12" fmla="*/ 1227717 h 1407424"/>
                  <a:gd name="connsiteX13" fmla="*/ 0 w 1817674"/>
                  <a:gd name="connsiteY13" fmla="*/ 984736 h 1407424"/>
                  <a:gd name="connsiteX14" fmla="*/ 0 w 1817674"/>
                  <a:gd name="connsiteY14" fmla="*/ 422688 h 1407424"/>
                  <a:gd name="connsiteX15" fmla="*/ 242981 w 1817674"/>
                  <a:gd name="connsiteY15" fmla="*/ 179707 h 1407424"/>
                  <a:gd name="connsiteX16" fmla="*/ 397794 w 1817674"/>
                  <a:gd name="connsiteY16" fmla="*/ 179707 h 1407424"/>
                  <a:gd name="connsiteX17" fmla="*/ 476980 w 1817674"/>
                  <a:gd name="connsiteY17" fmla="*/ 120183 h 1407424"/>
                  <a:gd name="connsiteX18" fmla="*/ 908837 w 1817674"/>
                  <a:gd name="connsiteY18" fmla="*/ 0 h 14074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817674" h="1407424">
                    <a:moveTo>
                      <a:pt x="908837" y="0"/>
                    </a:moveTo>
                    <a:cubicBezTo>
                      <a:pt x="1068807" y="0"/>
                      <a:pt x="1217419" y="44305"/>
                      <a:pt x="1340695" y="120183"/>
                    </a:cubicBezTo>
                    <a:lnTo>
                      <a:pt x="1419881" y="179707"/>
                    </a:lnTo>
                    <a:lnTo>
                      <a:pt x="1574693" y="179707"/>
                    </a:lnTo>
                    <a:cubicBezTo>
                      <a:pt x="1708888" y="179707"/>
                      <a:pt x="1817674" y="288493"/>
                      <a:pt x="1817674" y="422688"/>
                    </a:cubicBezTo>
                    <a:lnTo>
                      <a:pt x="1817674" y="984736"/>
                    </a:lnTo>
                    <a:cubicBezTo>
                      <a:pt x="1817674" y="1118931"/>
                      <a:pt x="1708888" y="1227717"/>
                      <a:pt x="1574693" y="1227717"/>
                    </a:cubicBezTo>
                    <a:lnTo>
                      <a:pt x="1419881" y="1227717"/>
                    </a:lnTo>
                    <a:lnTo>
                      <a:pt x="1340695" y="1287241"/>
                    </a:lnTo>
                    <a:cubicBezTo>
                      <a:pt x="1217419" y="1363119"/>
                      <a:pt x="1068807" y="1407424"/>
                      <a:pt x="908837" y="1407424"/>
                    </a:cubicBezTo>
                    <a:cubicBezTo>
                      <a:pt x="748868" y="1407424"/>
                      <a:pt x="600256" y="1363119"/>
                      <a:pt x="476980" y="1287241"/>
                    </a:cubicBezTo>
                    <a:lnTo>
                      <a:pt x="397794" y="1227717"/>
                    </a:lnTo>
                    <a:lnTo>
                      <a:pt x="242981" y="1227717"/>
                    </a:lnTo>
                    <a:cubicBezTo>
                      <a:pt x="108786" y="1227717"/>
                      <a:pt x="0" y="1118931"/>
                      <a:pt x="0" y="984736"/>
                    </a:cubicBezTo>
                    <a:lnTo>
                      <a:pt x="0" y="422688"/>
                    </a:lnTo>
                    <a:cubicBezTo>
                      <a:pt x="0" y="288493"/>
                      <a:pt x="108786" y="179707"/>
                      <a:pt x="242981" y="179707"/>
                    </a:cubicBezTo>
                    <a:lnTo>
                      <a:pt x="397794" y="179707"/>
                    </a:lnTo>
                    <a:lnTo>
                      <a:pt x="476980" y="120183"/>
                    </a:lnTo>
                    <a:cubicBezTo>
                      <a:pt x="600256" y="44305"/>
                      <a:pt x="748868" y="0"/>
                      <a:pt x="908837" y="0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soft" dir="t"/>
              </a:scene3d>
              <a:sp3d prstMaterial="matte">
                <a:bevelT w="127000" h="38100" prst="softRound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72000" rIns="0" bIns="0" rtlCol="1" anchor="ctr"/>
              <a:lstStyle/>
              <a:p>
                <a:pPr algn="ctr"/>
                <a:endParaRPr lang="ar-JO" sz="2000" b="1" dirty="0">
                  <a:solidFill>
                    <a:schemeClr val="tx1"/>
                  </a:solidFill>
                </a:endParaRPr>
              </a:p>
            </p:txBody>
          </p:sp>
        </p:grpSp>
        <p:pic>
          <p:nvPicPr>
            <p:cNvPr id="9" name="Picture 8">
              <a:hlinkClick r:id="rId2" action="ppaction://hlinksldjump"/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495767" y="1101981"/>
              <a:ext cx="621846" cy="38408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75873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/>
          <p:cNvSpPr txBox="1"/>
          <p:nvPr/>
        </p:nvSpPr>
        <p:spPr>
          <a:xfrm>
            <a:off x="4205515" y="4020458"/>
            <a:ext cx="3780970" cy="110799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JO" sz="6600" b="1" dirty="0">
                <a:ln>
                  <a:solidFill>
                    <a:sysClr val="windowText" lastClr="000000"/>
                  </a:solidFill>
                </a:ln>
                <a:solidFill>
                  <a:srgbClr val="C406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Hor" panose="02060603050605020204" pitchFamily="18" charset="-78"/>
              </a:rPr>
              <a:t>فلفل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6478" y="1255486"/>
            <a:ext cx="3859044" cy="1741714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34351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Button Click Percussive Version 15.wav"/>
          </p:stSnd>
        </p:sndAc>
      </p:transition>
    </mc:Choice>
    <mc:Fallback xmlns="">
      <p:transition spd="slow">
        <p:sndAc>
          <p:stSnd>
            <p:snd r:embed="rId4" name="Button Click Percussive Version 15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0445091" y="983079"/>
            <a:ext cx="723198" cy="559972"/>
            <a:chOff x="10445091" y="983079"/>
            <a:chExt cx="723198" cy="559972"/>
          </a:xfrm>
        </p:grpSpPr>
        <p:grpSp>
          <p:nvGrpSpPr>
            <p:cNvPr id="8" name="Group 7"/>
            <p:cNvGrpSpPr/>
            <p:nvPr/>
          </p:nvGrpSpPr>
          <p:grpSpPr>
            <a:xfrm>
              <a:off x="10445091" y="983079"/>
              <a:ext cx="723198" cy="559972"/>
              <a:chOff x="5187163" y="5182062"/>
              <a:chExt cx="1817674" cy="1407424"/>
            </a:xfrm>
          </p:grpSpPr>
          <p:sp>
            <p:nvSpPr>
              <p:cNvPr id="10" name="Freeform 9">
                <a:hlinkClick r:id="rId2" action="ppaction://hlinksldjump"/>
              </p:cNvPr>
              <p:cNvSpPr/>
              <p:nvPr/>
            </p:nvSpPr>
            <p:spPr>
              <a:xfrm>
                <a:off x="5187163" y="5182062"/>
                <a:ext cx="1817674" cy="1407424"/>
              </a:xfrm>
              <a:custGeom>
                <a:avLst/>
                <a:gdLst>
                  <a:gd name="connsiteX0" fmla="*/ 908837 w 1817674"/>
                  <a:gd name="connsiteY0" fmla="*/ 0 h 1407424"/>
                  <a:gd name="connsiteX1" fmla="*/ 1340695 w 1817674"/>
                  <a:gd name="connsiteY1" fmla="*/ 120183 h 1407424"/>
                  <a:gd name="connsiteX2" fmla="*/ 1419881 w 1817674"/>
                  <a:gd name="connsiteY2" fmla="*/ 179707 h 1407424"/>
                  <a:gd name="connsiteX3" fmla="*/ 1574693 w 1817674"/>
                  <a:gd name="connsiteY3" fmla="*/ 179707 h 1407424"/>
                  <a:gd name="connsiteX4" fmla="*/ 1817674 w 1817674"/>
                  <a:gd name="connsiteY4" fmla="*/ 422688 h 1407424"/>
                  <a:gd name="connsiteX5" fmla="*/ 1817674 w 1817674"/>
                  <a:gd name="connsiteY5" fmla="*/ 984736 h 1407424"/>
                  <a:gd name="connsiteX6" fmla="*/ 1574693 w 1817674"/>
                  <a:gd name="connsiteY6" fmla="*/ 1227717 h 1407424"/>
                  <a:gd name="connsiteX7" fmla="*/ 1419881 w 1817674"/>
                  <a:gd name="connsiteY7" fmla="*/ 1227717 h 1407424"/>
                  <a:gd name="connsiteX8" fmla="*/ 1340695 w 1817674"/>
                  <a:gd name="connsiteY8" fmla="*/ 1287241 h 1407424"/>
                  <a:gd name="connsiteX9" fmla="*/ 908837 w 1817674"/>
                  <a:gd name="connsiteY9" fmla="*/ 1407424 h 1407424"/>
                  <a:gd name="connsiteX10" fmla="*/ 476980 w 1817674"/>
                  <a:gd name="connsiteY10" fmla="*/ 1287241 h 1407424"/>
                  <a:gd name="connsiteX11" fmla="*/ 397794 w 1817674"/>
                  <a:gd name="connsiteY11" fmla="*/ 1227717 h 1407424"/>
                  <a:gd name="connsiteX12" fmla="*/ 242981 w 1817674"/>
                  <a:gd name="connsiteY12" fmla="*/ 1227717 h 1407424"/>
                  <a:gd name="connsiteX13" fmla="*/ 0 w 1817674"/>
                  <a:gd name="connsiteY13" fmla="*/ 984736 h 1407424"/>
                  <a:gd name="connsiteX14" fmla="*/ 0 w 1817674"/>
                  <a:gd name="connsiteY14" fmla="*/ 422688 h 1407424"/>
                  <a:gd name="connsiteX15" fmla="*/ 242981 w 1817674"/>
                  <a:gd name="connsiteY15" fmla="*/ 179707 h 1407424"/>
                  <a:gd name="connsiteX16" fmla="*/ 397794 w 1817674"/>
                  <a:gd name="connsiteY16" fmla="*/ 179707 h 1407424"/>
                  <a:gd name="connsiteX17" fmla="*/ 476980 w 1817674"/>
                  <a:gd name="connsiteY17" fmla="*/ 120183 h 1407424"/>
                  <a:gd name="connsiteX18" fmla="*/ 908837 w 1817674"/>
                  <a:gd name="connsiteY18" fmla="*/ 0 h 14074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817674" h="1407424">
                    <a:moveTo>
                      <a:pt x="908837" y="0"/>
                    </a:moveTo>
                    <a:cubicBezTo>
                      <a:pt x="1068807" y="0"/>
                      <a:pt x="1217419" y="44305"/>
                      <a:pt x="1340695" y="120183"/>
                    </a:cubicBezTo>
                    <a:lnTo>
                      <a:pt x="1419881" y="179707"/>
                    </a:lnTo>
                    <a:lnTo>
                      <a:pt x="1574693" y="179707"/>
                    </a:lnTo>
                    <a:cubicBezTo>
                      <a:pt x="1708888" y="179707"/>
                      <a:pt x="1817674" y="288493"/>
                      <a:pt x="1817674" y="422688"/>
                    </a:cubicBezTo>
                    <a:lnTo>
                      <a:pt x="1817674" y="984736"/>
                    </a:lnTo>
                    <a:cubicBezTo>
                      <a:pt x="1817674" y="1118931"/>
                      <a:pt x="1708888" y="1227717"/>
                      <a:pt x="1574693" y="1227717"/>
                    </a:cubicBezTo>
                    <a:lnTo>
                      <a:pt x="1419881" y="1227717"/>
                    </a:lnTo>
                    <a:lnTo>
                      <a:pt x="1340695" y="1287241"/>
                    </a:lnTo>
                    <a:cubicBezTo>
                      <a:pt x="1217419" y="1363119"/>
                      <a:pt x="1068807" y="1407424"/>
                      <a:pt x="908837" y="1407424"/>
                    </a:cubicBezTo>
                    <a:cubicBezTo>
                      <a:pt x="748868" y="1407424"/>
                      <a:pt x="600256" y="1363119"/>
                      <a:pt x="476980" y="1287241"/>
                    </a:cubicBezTo>
                    <a:lnTo>
                      <a:pt x="397794" y="1227717"/>
                    </a:lnTo>
                    <a:lnTo>
                      <a:pt x="242981" y="1227717"/>
                    </a:lnTo>
                    <a:cubicBezTo>
                      <a:pt x="108786" y="1227717"/>
                      <a:pt x="0" y="1118931"/>
                      <a:pt x="0" y="984736"/>
                    </a:cubicBezTo>
                    <a:lnTo>
                      <a:pt x="0" y="422688"/>
                    </a:lnTo>
                    <a:cubicBezTo>
                      <a:pt x="0" y="288493"/>
                      <a:pt x="108786" y="179707"/>
                      <a:pt x="242981" y="179707"/>
                    </a:cubicBezTo>
                    <a:lnTo>
                      <a:pt x="397794" y="179707"/>
                    </a:lnTo>
                    <a:lnTo>
                      <a:pt x="476980" y="120183"/>
                    </a:lnTo>
                    <a:cubicBezTo>
                      <a:pt x="600256" y="44305"/>
                      <a:pt x="748868" y="0"/>
                      <a:pt x="908837" y="0"/>
                    </a:cubicBezTo>
                    <a:close/>
                  </a:path>
                </a:pathLst>
              </a:custGeom>
              <a:solidFill>
                <a:srgbClr val="AF6B1A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soft" dir="t"/>
              </a:scene3d>
              <a:sp3d prstMaterial="matte">
                <a:bevelT w="127000" h="38100" prst="softRound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72000" rIns="0" bIns="0" rtlCol="1" anchor="ctr"/>
              <a:lstStyle/>
              <a:p>
                <a:pPr algn="ctr"/>
                <a:endParaRPr lang="ar-JO" sz="2000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1" name="Freeform 10">
                <a:hlinkClick r:id="rId2" action="ppaction://hlinksldjump"/>
              </p:cNvPr>
              <p:cNvSpPr/>
              <p:nvPr/>
            </p:nvSpPr>
            <p:spPr>
              <a:xfrm>
                <a:off x="5236369" y="5251507"/>
                <a:ext cx="1719262" cy="1268534"/>
              </a:xfrm>
              <a:custGeom>
                <a:avLst/>
                <a:gdLst>
                  <a:gd name="connsiteX0" fmla="*/ 908837 w 1817674"/>
                  <a:gd name="connsiteY0" fmla="*/ 0 h 1407424"/>
                  <a:gd name="connsiteX1" fmla="*/ 1340695 w 1817674"/>
                  <a:gd name="connsiteY1" fmla="*/ 120183 h 1407424"/>
                  <a:gd name="connsiteX2" fmla="*/ 1419881 w 1817674"/>
                  <a:gd name="connsiteY2" fmla="*/ 179707 h 1407424"/>
                  <a:gd name="connsiteX3" fmla="*/ 1574693 w 1817674"/>
                  <a:gd name="connsiteY3" fmla="*/ 179707 h 1407424"/>
                  <a:gd name="connsiteX4" fmla="*/ 1817674 w 1817674"/>
                  <a:gd name="connsiteY4" fmla="*/ 422688 h 1407424"/>
                  <a:gd name="connsiteX5" fmla="*/ 1817674 w 1817674"/>
                  <a:gd name="connsiteY5" fmla="*/ 984736 h 1407424"/>
                  <a:gd name="connsiteX6" fmla="*/ 1574693 w 1817674"/>
                  <a:gd name="connsiteY6" fmla="*/ 1227717 h 1407424"/>
                  <a:gd name="connsiteX7" fmla="*/ 1419881 w 1817674"/>
                  <a:gd name="connsiteY7" fmla="*/ 1227717 h 1407424"/>
                  <a:gd name="connsiteX8" fmla="*/ 1340695 w 1817674"/>
                  <a:gd name="connsiteY8" fmla="*/ 1287241 h 1407424"/>
                  <a:gd name="connsiteX9" fmla="*/ 908837 w 1817674"/>
                  <a:gd name="connsiteY9" fmla="*/ 1407424 h 1407424"/>
                  <a:gd name="connsiteX10" fmla="*/ 476980 w 1817674"/>
                  <a:gd name="connsiteY10" fmla="*/ 1287241 h 1407424"/>
                  <a:gd name="connsiteX11" fmla="*/ 397794 w 1817674"/>
                  <a:gd name="connsiteY11" fmla="*/ 1227717 h 1407424"/>
                  <a:gd name="connsiteX12" fmla="*/ 242981 w 1817674"/>
                  <a:gd name="connsiteY12" fmla="*/ 1227717 h 1407424"/>
                  <a:gd name="connsiteX13" fmla="*/ 0 w 1817674"/>
                  <a:gd name="connsiteY13" fmla="*/ 984736 h 1407424"/>
                  <a:gd name="connsiteX14" fmla="*/ 0 w 1817674"/>
                  <a:gd name="connsiteY14" fmla="*/ 422688 h 1407424"/>
                  <a:gd name="connsiteX15" fmla="*/ 242981 w 1817674"/>
                  <a:gd name="connsiteY15" fmla="*/ 179707 h 1407424"/>
                  <a:gd name="connsiteX16" fmla="*/ 397794 w 1817674"/>
                  <a:gd name="connsiteY16" fmla="*/ 179707 h 1407424"/>
                  <a:gd name="connsiteX17" fmla="*/ 476980 w 1817674"/>
                  <a:gd name="connsiteY17" fmla="*/ 120183 h 1407424"/>
                  <a:gd name="connsiteX18" fmla="*/ 908837 w 1817674"/>
                  <a:gd name="connsiteY18" fmla="*/ 0 h 14074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817674" h="1407424">
                    <a:moveTo>
                      <a:pt x="908837" y="0"/>
                    </a:moveTo>
                    <a:cubicBezTo>
                      <a:pt x="1068807" y="0"/>
                      <a:pt x="1217419" y="44305"/>
                      <a:pt x="1340695" y="120183"/>
                    </a:cubicBezTo>
                    <a:lnTo>
                      <a:pt x="1419881" y="179707"/>
                    </a:lnTo>
                    <a:lnTo>
                      <a:pt x="1574693" y="179707"/>
                    </a:lnTo>
                    <a:cubicBezTo>
                      <a:pt x="1708888" y="179707"/>
                      <a:pt x="1817674" y="288493"/>
                      <a:pt x="1817674" y="422688"/>
                    </a:cubicBezTo>
                    <a:lnTo>
                      <a:pt x="1817674" y="984736"/>
                    </a:lnTo>
                    <a:cubicBezTo>
                      <a:pt x="1817674" y="1118931"/>
                      <a:pt x="1708888" y="1227717"/>
                      <a:pt x="1574693" y="1227717"/>
                    </a:cubicBezTo>
                    <a:lnTo>
                      <a:pt x="1419881" y="1227717"/>
                    </a:lnTo>
                    <a:lnTo>
                      <a:pt x="1340695" y="1287241"/>
                    </a:lnTo>
                    <a:cubicBezTo>
                      <a:pt x="1217419" y="1363119"/>
                      <a:pt x="1068807" y="1407424"/>
                      <a:pt x="908837" y="1407424"/>
                    </a:cubicBezTo>
                    <a:cubicBezTo>
                      <a:pt x="748868" y="1407424"/>
                      <a:pt x="600256" y="1363119"/>
                      <a:pt x="476980" y="1287241"/>
                    </a:cubicBezTo>
                    <a:lnTo>
                      <a:pt x="397794" y="1227717"/>
                    </a:lnTo>
                    <a:lnTo>
                      <a:pt x="242981" y="1227717"/>
                    </a:lnTo>
                    <a:cubicBezTo>
                      <a:pt x="108786" y="1227717"/>
                      <a:pt x="0" y="1118931"/>
                      <a:pt x="0" y="984736"/>
                    </a:cubicBezTo>
                    <a:lnTo>
                      <a:pt x="0" y="422688"/>
                    </a:lnTo>
                    <a:cubicBezTo>
                      <a:pt x="0" y="288493"/>
                      <a:pt x="108786" y="179707"/>
                      <a:pt x="242981" y="179707"/>
                    </a:cubicBezTo>
                    <a:lnTo>
                      <a:pt x="397794" y="179707"/>
                    </a:lnTo>
                    <a:lnTo>
                      <a:pt x="476980" y="120183"/>
                    </a:lnTo>
                    <a:cubicBezTo>
                      <a:pt x="600256" y="44305"/>
                      <a:pt x="748868" y="0"/>
                      <a:pt x="908837" y="0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soft" dir="t"/>
              </a:scene3d>
              <a:sp3d prstMaterial="matte">
                <a:bevelT w="127000" h="38100" prst="softRound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72000" rIns="0" bIns="0" rtlCol="1" anchor="ctr"/>
              <a:lstStyle/>
              <a:p>
                <a:pPr algn="ctr"/>
                <a:endParaRPr lang="ar-JO" sz="2000" b="1" dirty="0">
                  <a:solidFill>
                    <a:schemeClr val="tx1"/>
                  </a:solidFill>
                </a:endParaRPr>
              </a:p>
            </p:txBody>
          </p:sp>
        </p:grpSp>
        <p:pic>
          <p:nvPicPr>
            <p:cNvPr id="9" name="Picture 8">
              <a:hlinkClick r:id="rId2" action="ppaction://hlinksldjump"/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495767" y="1101981"/>
              <a:ext cx="621846" cy="38408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17066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/>
          <p:cNvSpPr txBox="1"/>
          <p:nvPr/>
        </p:nvSpPr>
        <p:spPr>
          <a:xfrm>
            <a:off x="4205515" y="4020458"/>
            <a:ext cx="3780970" cy="110799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JO" sz="6600" b="1" dirty="0">
                <a:ln>
                  <a:solidFill>
                    <a:sysClr val="windowText" lastClr="000000"/>
                  </a:solidFill>
                </a:ln>
                <a:solidFill>
                  <a:srgbClr val="A2B01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Hor" panose="02060603050605020204" pitchFamily="18" charset="-78"/>
              </a:rPr>
              <a:t>فليفلة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51400" y="1074472"/>
            <a:ext cx="2489200" cy="2103742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613012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Button Click Percussive Version 15.wav"/>
          </p:stSnd>
        </p:sndAc>
      </p:transition>
    </mc:Choice>
    <mc:Fallback xmlns="">
      <p:transition spd="slow">
        <p:sndAc>
          <p:stSnd>
            <p:snd r:embed="rId4" name="Button Click Percussive Version 15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0445091" y="983079"/>
            <a:ext cx="723198" cy="559972"/>
            <a:chOff x="10445091" y="983079"/>
            <a:chExt cx="723198" cy="559972"/>
          </a:xfrm>
        </p:grpSpPr>
        <p:grpSp>
          <p:nvGrpSpPr>
            <p:cNvPr id="8" name="Group 7"/>
            <p:cNvGrpSpPr/>
            <p:nvPr/>
          </p:nvGrpSpPr>
          <p:grpSpPr>
            <a:xfrm>
              <a:off x="10445091" y="983079"/>
              <a:ext cx="723198" cy="559972"/>
              <a:chOff x="5187163" y="5182062"/>
              <a:chExt cx="1817674" cy="1407424"/>
            </a:xfrm>
          </p:grpSpPr>
          <p:sp>
            <p:nvSpPr>
              <p:cNvPr id="10" name="Freeform 9">
                <a:hlinkClick r:id="rId2" action="ppaction://hlinksldjump"/>
              </p:cNvPr>
              <p:cNvSpPr/>
              <p:nvPr/>
            </p:nvSpPr>
            <p:spPr>
              <a:xfrm>
                <a:off x="5187163" y="5182062"/>
                <a:ext cx="1817674" cy="1407424"/>
              </a:xfrm>
              <a:custGeom>
                <a:avLst/>
                <a:gdLst>
                  <a:gd name="connsiteX0" fmla="*/ 908837 w 1817674"/>
                  <a:gd name="connsiteY0" fmla="*/ 0 h 1407424"/>
                  <a:gd name="connsiteX1" fmla="*/ 1340695 w 1817674"/>
                  <a:gd name="connsiteY1" fmla="*/ 120183 h 1407424"/>
                  <a:gd name="connsiteX2" fmla="*/ 1419881 w 1817674"/>
                  <a:gd name="connsiteY2" fmla="*/ 179707 h 1407424"/>
                  <a:gd name="connsiteX3" fmla="*/ 1574693 w 1817674"/>
                  <a:gd name="connsiteY3" fmla="*/ 179707 h 1407424"/>
                  <a:gd name="connsiteX4" fmla="*/ 1817674 w 1817674"/>
                  <a:gd name="connsiteY4" fmla="*/ 422688 h 1407424"/>
                  <a:gd name="connsiteX5" fmla="*/ 1817674 w 1817674"/>
                  <a:gd name="connsiteY5" fmla="*/ 984736 h 1407424"/>
                  <a:gd name="connsiteX6" fmla="*/ 1574693 w 1817674"/>
                  <a:gd name="connsiteY6" fmla="*/ 1227717 h 1407424"/>
                  <a:gd name="connsiteX7" fmla="*/ 1419881 w 1817674"/>
                  <a:gd name="connsiteY7" fmla="*/ 1227717 h 1407424"/>
                  <a:gd name="connsiteX8" fmla="*/ 1340695 w 1817674"/>
                  <a:gd name="connsiteY8" fmla="*/ 1287241 h 1407424"/>
                  <a:gd name="connsiteX9" fmla="*/ 908837 w 1817674"/>
                  <a:gd name="connsiteY9" fmla="*/ 1407424 h 1407424"/>
                  <a:gd name="connsiteX10" fmla="*/ 476980 w 1817674"/>
                  <a:gd name="connsiteY10" fmla="*/ 1287241 h 1407424"/>
                  <a:gd name="connsiteX11" fmla="*/ 397794 w 1817674"/>
                  <a:gd name="connsiteY11" fmla="*/ 1227717 h 1407424"/>
                  <a:gd name="connsiteX12" fmla="*/ 242981 w 1817674"/>
                  <a:gd name="connsiteY12" fmla="*/ 1227717 h 1407424"/>
                  <a:gd name="connsiteX13" fmla="*/ 0 w 1817674"/>
                  <a:gd name="connsiteY13" fmla="*/ 984736 h 1407424"/>
                  <a:gd name="connsiteX14" fmla="*/ 0 w 1817674"/>
                  <a:gd name="connsiteY14" fmla="*/ 422688 h 1407424"/>
                  <a:gd name="connsiteX15" fmla="*/ 242981 w 1817674"/>
                  <a:gd name="connsiteY15" fmla="*/ 179707 h 1407424"/>
                  <a:gd name="connsiteX16" fmla="*/ 397794 w 1817674"/>
                  <a:gd name="connsiteY16" fmla="*/ 179707 h 1407424"/>
                  <a:gd name="connsiteX17" fmla="*/ 476980 w 1817674"/>
                  <a:gd name="connsiteY17" fmla="*/ 120183 h 1407424"/>
                  <a:gd name="connsiteX18" fmla="*/ 908837 w 1817674"/>
                  <a:gd name="connsiteY18" fmla="*/ 0 h 14074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817674" h="1407424">
                    <a:moveTo>
                      <a:pt x="908837" y="0"/>
                    </a:moveTo>
                    <a:cubicBezTo>
                      <a:pt x="1068807" y="0"/>
                      <a:pt x="1217419" y="44305"/>
                      <a:pt x="1340695" y="120183"/>
                    </a:cubicBezTo>
                    <a:lnTo>
                      <a:pt x="1419881" y="179707"/>
                    </a:lnTo>
                    <a:lnTo>
                      <a:pt x="1574693" y="179707"/>
                    </a:lnTo>
                    <a:cubicBezTo>
                      <a:pt x="1708888" y="179707"/>
                      <a:pt x="1817674" y="288493"/>
                      <a:pt x="1817674" y="422688"/>
                    </a:cubicBezTo>
                    <a:lnTo>
                      <a:pt x="1817674" y="984736"/>
                    </a:lnTo>
                    <a:cubicBezTo>
                      <a:pt x="1817674" y="1118931"/>
                      <a:pt x="1708888" y="1227717"/>
                      <a:pt x="1574693" y="1227717"/>
                    </a:cubicBezTo>
                    <a:lnTo>
                      <a:pt x="1419881" y="1227717"/>
                    </a:lnTo>
                    <a:lnTo>
                      <a:pt x="1340695" y="1287241"/>
                    </a:lnTo>
                    <a:cubicBezTo>
                      <a:pt x="1217419" y="1363119"/>
                      <a:pt x="1068807" y="1407424"/>
                      <a:pt x="908837" y="1407424"/>
                    </a:cubicBezTo>
                    <a:cubicBezTo>
                      <a:pt x="748868" y="1407424"/>
                      <a:pt x="600256" y="1363119"/>
                      <a:pt x="476980" y="1287241"/>
                    </a:cubicBezTo>
                    <a:lnTo>
                      <a:pt x="397794" y="1227717"/>
                    </a:lnTo>
                    <a:lnTo>
                      <a:pt x="242981" y="1227717"/>
                    </a:lnTo>
                    <a:cubicBezTo>
                      <a:pt x="108786" y="1227717"/>
                      <a:pt x="0" y="1118931"/>
                      <a:pt x="0" y="984736"/>
                    </a:cubicBezTo>
                    <a:lnTo>
                      <a:pt x="0" y="422688"/>
                    </a:lnTo>
                    <a:cubicBezTo>
                      <a:pt x="0" y="288493"/>
                      <a:pt x="108786" y="179707"/>
                      <a:pt x="242981" y="179707"/>
                    </a:cubicBezTo>
                    <a:lnTo>
                      <a:pt x="397794" y="179707"/>
                    </a:lnTo>
                    <a:lnTo>
                      <a:pt x="476980" y="120183"/>
                    </a:lnTo>
                    <a:cubicBezTo>
                      <a:pt x="600256" y="44305"/>
                      <a:pt x="748868" y="0"/>
                      <a:pt x="908837" y="0"/>
                    </a:cubicBezTo>
                    <a:close/>
                  </a:path>
                </a:pathLst>
              </a:custGeom>
              <a:solidFill>
                <a:srgbClr val="AF6B1A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soft" dir="t"/>
              </a:scene3d>
              <a:sp3d prstMaterial="matte">
                <a:bevelT w="127000" h="38100" prst="softRound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72000" rIns="0" bIns="0" rtlCol="1" anchor="ctr"/>
              <a:lstStyle/>
              <a:p>
                <a:pPr algn="ctr"/>
                <a:endParaRPr lang="ar-JO" sz="2000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1" name="Freeform 10">
                <a:hlinkClick r:id="rId2" action="ppaction://hlinksldjump"/>
              </p:cNvPr>
              <p:cNvSpPr/>
              <p:nvPr/>
            </p:nvSpPr>
            <p:spPr>
              <a:xfrm>
                <a:off x="5236369" y="5251507"/>
                <a:ext cx="1719262" cy="1268534"/>
              </a:xfrm>
              <a:custGeom>
                <a:avLst/>
                <a:gdLst>
                  <a:gd name="connsiteX0" fmla="*/ 908837 w 1817674"/>
                  <a:gd name="connsiteY0" fmla="*/ 0 h 1407424"/>
                  <a:gd name="connsiteX1" fmla="*/ 1340695 w 1817674"/>
                  <a:gd name="connsiteY1" fmla="*/ 120183 h 1407424"/>
                  <a:gd name="connsiteX2" fmla="*/ 1419881 w 1817674"/>
                  <a:gd name="connsiteY2" fmla="*/ 179707 h 1407424"/>
                  <a:gd name="connsiteX3" fmla="*/ 1574693 w 1817674"/>
                  <a:gd name="connsiteY3" fmla="*/ 179707 h 1407424"/>
                  <a:gd name="connsiteX4" fmla="*/ 1817674 w 1817674"/>
                  <a:gd name="connsiteY4" fmla="*/ 422688 h 1407424"/>
                  <a:gd name="connsiteX5" fmla="*/ 1817674 w 1817674"/>
                  <a:gd name="connsiteY5" fmla="*/ 984736 h 1407424"/>
                  <a:gd name="connsiteX6" fmla="*/ 1574693 w 1817674"/>
                  <a:gd name="connsiteY6" fmla="*/ 1227717 h 1407424"/>
                  <a:gd name="connsiteX7" fmla="*/ 1419881 w 1817674"/>
                  <a:gd name="connsiteY7" fmla="*/ 1227717 h 1407424"/>
                  <a:gd name="connsiteX8" fmla="*/ 1340695 w 1817674"/>
                  <a:gd name="connsiteY8" fmla="*/ 1287241 h 1407424"/>
                  <a:gd name="connsiteX9" fmla="*/ 908837 w 1817674"/>
                  <a:gd name="connsiteY9" fmla="*/ 1407424 h 1407424"/>
                  <a:gd name="connsiteX10" fmla="*/ 476980 w 1817674"/>
                  <a:gd name="connsiteY10" fmla="*/ 1287241 h 1407424"/>
                  <a:gd name="connsiteX11" fmla="*/ 397794 w 1817674"/>
                  <a:gd name="connsiteY11" fmla="*/ 1227717 h 1407424"/>
                  <a:gd name="connsiteX12" fmla="*/ 242981 w 1817674"/>
                  <a:gd name="connsiteY12" fmla="*/ 1227717 h 1407424"/>
                  <a:gd name="connsiteX13" fmla="*/ 0 w 1817674"/>
                  <a:gd name="connsiteY13" fmla="*/ 984736 h 1407424"/>
                  <a:gd name="connsiteX14" fmla="*/ 0 w 1817674"/>
                  <a:gd name="connsiteY14" fmla="*/ 422688 h 1407424"/>
                  <a:gd name="connsiteX15" fmla="*/ 242981 w 1817674"/>
                  <a:gd name="connsiteY15" fmla="*/ 179707 h 1407424"/>
                  <a:gd name="connsiteX16" fmla="*/ 397794 w 1817674"/>
                  <a:gd name="connsiteY16" fmla="*/ 179707 h 1407424"/>
                  <a:gd name="connsiteX17" fmla="*/ 476980 w 1817674"/>
                  <a:gd name="connsiteY17" fmla="*/ 120183 h 1407424"/>
                  <a:gd name="connsiteX18" fmla="*/ 908837 w 1817674"/>
                  <a:gd name="connsiteY18" fmla="*/ 0 h 14074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817674" h="1407424">
                    <a:moveTo>
                      <a:pt x="908837" y="0"/>
                    </a:moveTo>
                    <a:cubicBezTo>
                      <a:pt x="1068807" y="0"/>
                      <a:pt x="1217419" y="44305"/>
                      <a:pt x="1340695" y="120183"/>
                    </a:cubicBezTo>
                    <a:lnTo>
                      <a:pt x="1419881" y="179707"/>
                    </a:lnTo>
                    <a:lnTo>
                      <a:pt x="1574693" y="179707"/>
                    </a:lnTo>
                    <a:cubicBezTo>
                      <a:pt x="1708888" y="179707"/>
                      <a:pt x="1817674" y="288493"/>
                      <a:pt x="1817674" y="422688"/>
                    </a:cubicBezTo>
                    <a:lnTo>
                      <a:pt x="1817674" y="984736"/>
                    </a:lnTo>
                    <a:cubicBezTo>
                      <a:pt x="1817674" y="1118931"/>
                      <a:pt x="1708888" y="1227717"/>
                      <a:pt x="1574693" y="1227717"/>
                    </a:cubicBezTo>
                    <a:lnTo>
                      <a:pt x="1419881" y="1227717"/>
                    </a:lnTo>
                    <a:lnTo>
                      <a:pt x="1340695" y="1287241"/>
                    </a:lnTo>
                    <a:cubicBezTo>
                      <a:pt x="1217419" y="1363119"/>
                      <a:pt x="1068807" y="1407424"/>
                      <a:pt x="908837" y="1407424"/>
                    </a:cubicBezTo>
                    <a:cubicBezTo>
                      <a:pt x="748868" y="1407424"/>
                      <a:pt x="600256" y="1363119"/>
                      <a:pt x="476980" y="1287241"/>
                    </a:cubicBezTo>
                    <a:lnTo>
                      <a:pt x="397794" y="1227717"/>
                    </a:lnTo>
                    <a:lnTo>
                      <a:pt x="242981" y="1227717"/>
                    </a:lnTo>
                    <a:cubicBezTo>
                      <a:pt x="108786" y="1227717"/>
                      <a:pt x="0" y="1118931"/>
                      <a:pt x="0" y="984736"/>
                    </a:cubicBezTo>
                    <a:lnTo>
                      <a:pt x="0" y="422688"/>
                    </a:lnTo>
                    <a:cubicBezTo>
                      <a:pt x="0" y="288493"/>
                      <a:pt x="108786" y="179707"/>
                      <a:pt x="242981" y="179707"/>
                    </a:cubicBezTo>
                    <a:lnTo>
                      <a:pt x="397794" y="179707"/>
                    </a:lnTo>
                    <a:lnTo>
                      <a:pt x="476980" y="120183"/>
                    </a:lnTo>
                    <a:cubicBezTo>
                      <a:pt x="600256" y="44305"/>
                      <a:pt x="748868" y="0"/>
                      <a:pt x="908837" y="0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soft" dir="t"/>
              </a:scene3d>
              <a:sp3d prstMaterial="matte">
                <a:bevelT w="127000" h="38100" prst="softRound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72000" rIns="0" bIns="0" rtlCol="1" anchor="ctr"/>
              <a:lstStyle/>
              <a:p>
                <a:pPr algn="ctr"/>
                <a:endParaRPr lang="ar-JO" sz="2000" b="1" dirty="0">
                  <a:solidFill>
                    <a:schemeClr val="tx1"/>
                  </a:solidFill>
                </a:endParaRPr>
              </a:p>
            </p:txBody>
          </p:sp>
        </p:grpSp>
        <p:pic>
          <p:nvPicPr>
            <p:cNvPr id="9" name="Picture 8">
              <a:hlinkClick r:id="rId2" action="ppaction://hlinksldjump"/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495767" y="1101981"/>
              <a:ext cx="621846" cy="38408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19262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/>
          <p:cNvSpPr txBox="1"/>
          <p:nvPr/>
        </p:nvSpPr>
        <p:spPr>
          <a:xfrm>
            <a:off x="4205515" y="4020458"/>
            <a:ext cx="3780970" cy="110799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JO" sz="6600" b="1" dirty="0">
                <a:ln>
                  <a:solidFill>
                    <a:sysClr val="windowText" lastClr="000000"/>
                  </a:solidFill>
                </a:ln>
                <a:solidFill>
                  <a:srgbClr val="95AE6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Hor" panose="02060603050605020204" pitchFamily="18" charset="-78"/>
              </a:rPr>
              <a:t>كوسا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7403" y="1007842"/>
            <a:ext cx="3417194" cy="2237002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31061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Button Click Percussive Version 15.wav"/>
          </p:stSnd>
        </p:sndAc>
      </p:transition>
    </mc:Choice>
    <mc:Fallback xmlns="">
      <p:transition spd="slow">
        <p:sndAc>
          <p:stSnd>
            <p:snd r:embed="rId4" name="Button Click Percussive Version 15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0445091" y="983079"/>
            <a:ext cx="723198" cy="559972"/>
            <a:chOff x="10445091" y="983079"/>
            <a:chExt cx="723198" cy="559972"/>
          </a:xfrm>
        </p:grpSpPr>
        <p:grpSp>
          <p:nvGrpSpPr>
            <p:cNvPr id="8" name="Group 7"/>
            <p:cNvGrpSpPr/>
            <p:nvPr/>
          </p:nvGrpSpPr>
          <p:grpSpPr>
            <a:xfrm>
              <a:off x="10445091" y="983079"/>
              <a:ext cx="723198" cy="559972"/>
              <a:chOff x="5187163" y="5182062"/>
              <a:chExt cx="1817674" cy="1407424"/>
            </a:xfrm>
          </p:grpSpPr>
          <p:sp>
            <p:nvSpPr>
              <p:cNvPr id="10" name="Freeform 9">
                <a:hlinkClick r:id="rId2" action="ppaction://hlinksldjump"/>
              </p:cNvPr>
              <p:cNvSpPr/>
              <p:nvPr/>
            </p:nvSpPr>
            <p:spPr>
              <a:xfrm>
                <a:off x="5187163" y="5182062"/>
                <a:ext cx="1817674" cy="1407424"/>
              </a:xfrm>
              <a:custGeom>
                <a:avLst/>
                <a:gdLst>
                  <a:gd name="connsiteX0" fmla="*/ 908837 w 1817674"/>
                  <a:gd name="connsiteY0" fmla="*/ 0 h 1407424"/>
                  <a:gd name="connsiteX1" fmla="*/ 1340695 w 1817674"/>
                  <a:gd name="connsiteY1" fmla="*/ 120183 h 1407424"/>
                  <a:gd name="connsiteX2" fmla="*/ 1419881 w 1817674"/>
                  <a:gd name="connsiteY2" fmla="*/ 179707 h 1407424"/>
                  <a:gd name="connsiteX3" fmla="*/ 1574693 w 1817674"/>
                  <a:gd name="connsiteY3" fmla="*/ 179707 h 1407424"/>
                  <a:gd name="connsiteX4" fmla="*/ 1817674 w 1817674"/>
                  <a:gd name="connsiteY4" fmla="*/ 422688 h 1407424"/>
                  <a:gd name="connsiteX5" fmla="*/ 1817674 w 1817674"/>
                  <a:gd name="connsiteY5" fmla="*/ 984736 h 1407424"/>
                  <a:gd name="connsiteX6" fmla="*/ 1574693 w 1817674"/>
                  <a:gd name="connsiteY6" fmla="*/ 1227717 h 1407424"/>
                  <a:gd name="connsiteX7" fmla="*/ 1419881 w 1817674"/>
                  <a:gd name="connsiteY7" fmla="*/ 1227717 h 1407424"/>
                  <a:gd name="connsiteX8" fmla="*/ 1340695 w 1817674"/>
                  <a:gd name="connsiteY8" fmla="*/ 1287241 h 1407424"/>
                  <a:gd name="connsiteX9" fmla="*/ 908837 w 1817674"/>
                  <a:gd name="connsiteY9" fmla="*/ 1407424 h 1407424"/>
                  <a:gd name="connsiteX10" fmla="*/ 476980 w 1817674"/>
                  <a:gd name="connsiteY10" fmla="*/ 1287241 h 1407424"/>
                  <a:gd name="connsiteX11" fmla="*/ 397794 w 1817674"/>
                  <a:gd name="connsiteY11" fmla="*/ 1227717 h 1407424"/>
                  <a:gd name="connsiteX12" fmla="*/ 242981 w 1817674"/>
                  <a:gd name="connsiteY12" fmla="*/ 1227717 h 1407424"/>
                  <a:gd name="connsiteX13" fmla="*/ 0 w 1817674"/>
                  <a:gd name="connsiteY13" fmla="*/ 984736 h 1407424"/>
                  <a:gd name="connsiteX14" fmla="*/ 0 w 1817674"/>
                  <a:gd name="connsiteY14" fmla="*/ 422688 h 1407424"/>
                  <a:gd name="connsiteX15" fmla="*/ 242981 w 1817674"/>
                  <a:gd name="connsiteY15" fmla="*/ 179707 h 1407424"/>
                  <a:gd name="connsiteX16" fmla="*/ 397794 w 1817674"/>
                  <a:gd name="connsiteY16" fmla="*/ 179707 h 1407424"/>
                  <a:gd name="connsiteX17" fmla="*/ 476980 w 1817674"/>
                  <a:gd name="connsiteY17" fmla="*/ 120183 h 1407424"/>
                  <a:gd name="connsiteX18" fmla="*/ 908837 w 1817674"/>
                  <a:gd name="connsiteY18" fmla="*/ 0 h 14074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817674" h="1407424">
                    <a:moveTo>
                      <a:pt x="908837" y="0"/>
                    </a:moveTo>
                    <a:cubicBezTo>
                      <a:pt x="1068807" y="0"/>
                      <a:pt x="1217419" y="44305"/>
                      <a:pt x="1340695" y="120183"/>
                    </a:cubicBezTo>
                    <a:lnTo>
                      <a:pt x="1419881" y="179707"/>
                    </a:lnTo>
                    <a:lnTo>
                      <a:pt x="1574693" y="179707"/>
                    </a:lnTo>
                    <a:cubicBezTo>
                      <a:pt x="1708888" y="179707"/>
                      <a:pt x="1817674" y="288493"/>
                      <a:pt x="1817674" y="422688"/>
                    </a:cubicBezTo>
                    <a:lnTo>
                      <a:pt x="1817674" y="984736"/>
                    </a:lnTo>
                    <a:cubicBezTo>
                      <a:pt x="1817674" y="1118931"/>
                      <a:pt x="1708888" y="1227717"/>
                      <a:pt x="1574693" y="1227717"/>
                    </a:cubicBezTo>
                    <a:lnTo>
                      <a:pt x="1419881" y="1227717"/>
                    </a:lnTo>
                    <a:lnTo>
                      <a:pt x="1340695" y="1287241"/>
                    </a:lnTo>
                    <a:cubicBezTo>
                      <a:pt x="1217419" y="1363119"/>
                      <a:pt x="1068807" y="1407424"/>
                      <a:pt x="908837" y="1407424"/>
                    </a:cubicBezTo>
                    <a:cubicBezTo>
                      <a:pt x="748868" y="1407424"/>
                      <a:pt x="600256" y="1363119"/>
                      <a:pt x="476980" y="1287241"/>
                    </a:cubicBezTo>
                    <a:lnTo>
                      <a:pt x="397794" y="1227717"/>
                    </a:lnTo>
                    <a:lnTo>
                      <a:pt x="242981" y="1227717"/>
                    </a:lnTo>
                    <a:cubicBezTo>
                      <a:pt x="108786" y="1227717"/>
                      <a:pt x="0" y="1118931"/>
                      <a:pt x="0" y="984736"/>
                    </a:cubicBezTo>
                    <a:lnTo>
                      <a:pt x="0" y="422688"/>
                    </a:lnTo>
                    <a:cubicBezTo>
                      <a:pt x="0" y="288493"/>
                      <a:pt x="108786" y="179707"/>
                      <a:pt x="242981" y="179707"/>
                    </a:cubicBezTo>
                    <a:lnTo>
                      <a:pt x="397794" y="179707"/>
                    </a:lnTo>
                    <a:lnTo>
                      <a:pt x="476980" y="120183"/>
                    </a:lnTo>
                    <a:cubicBezTo>
                      <a:pt x="600256" y="44305"/>
                      <a:pt x="748868" y="0"/>
                      <a:pt x="908837" y="0"/>
                    </a:cubicBezTo>
                    <a:close/>
                  </a:path>
                </a:pathLst>
              </a:custGeom>
              <a:solidFill>
                <a:srgbClr val="AF6B1A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soft" dir="t"/>
              </a:scene3d>
              <a:sp3d prstMaterial="matte">
                <a:bevelT w="127000" h="38100" prst="softRound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72000" rIns="0" bIns="0" rtlCol="1" anchor="ctr"/>
              <a:lstStyle/>
              <a:p>
                <a:pPr algn="ctr"/>
                <a:endParaRPr lang="ar-JO" sz="2000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1" name="Freeform 10">
                <a:hlinkClick r:id="rId2" action="ppaction://hlinksldjump"/>
              </p:cNvPr>
              <p:cNvSpPr/>
              <p:nvPr/>
            </p:nvSpPr>
            <p:spPr>
              <a:xfrm>
                <a:off x="5236369" y="5251507"/>
                <a:ext cx="1719262" cy="1268534"/>
              </a:xfrm>
              <a:custGeom>
                <a:avLst/>
                <a:gdLst>
                  <a:gd name="connsiteX0" fmla="*/ 908837 w 1817674"/>
                  <a:gd name="connsiteY0" fmla="*/ 0 h 1407424"/>
                  <a:gd name="connsiteX1" fmla="*/ 1340695 w 1817674"/>
                  <a:gd name="connsiteY1" fmla="*/ 120183 h 1407424"/>
                  <a:gd name="connsiteX2" fmla="*/ 1419881 w 1817674"/>
                  <a:gd name="connsiteY2" fmla="*/ 179707 h 1407424"/>
                  <a:gd name="connsiteX3" fmla="*/ 1574693 w 1817674"/>
                  <a:gd name="connsiteY3" fmla="*/ 179707 h 1407424"/>
                  <a:gd name="connsiteX4" fmla="*/ 1817674 w 1817674"/>
                  <a:gd name="connsiteY4" fmla="*/ 422688 h 1407424"/>
                  <a:gd name="connsiteX5" fmla="*/ 1817674 w 1817674"/>
                  <a:gd name="connsiteY5" fmla="*/ 984736 h 1407424"/>
                  <a:gd name="connsiteX6" fmla="*/ 1574693 w 1817674"/>
                  <a:gd name="connsiteY6" fmla="*/ 1227717 h 1407424"/>
                  <a:gd name="connsiteX7" fmla="*/ 1419881 w 1817674"/>
                  <a:gd name="connsiteY7" fmla="*/ 1227717 h 1407424"/>
                  <a:gd name="connsiteX8" fmla="*/ 1340695 w 1817674"/>
                  <a:gd name="connsiteY8" fmla="*/ 1287241 h 1407424"/>
                  <a:gd name="connsiteX9" fmla="*/ 908837 w 1817674"/>
                  <a:gd name="connsiteY9" fmla="*/ 1407424 h 1407424"/>
                  <a:gd name="connsiteX10" fmla="*/ 476980 w 1817674"/>
                  <a:gd name="connsiteY10" fmla="*/ 1287241 h 1407424"/>
                  <a:gd name="connsiteX11" fmla="*/ 397794 w 1817674"/>
                  <a:gd name="connsiteY11" fmla="*/ 1227717 h 1407424"/>
                  <a:gd name="connsiteX12" fmla="*/ 242981 w 1817674"/>
                  <a:gd name="connsiteY12" fmla="*/ 1227717 h 1407424"/>
                  <a:gd name="connsiteX13" fmla="*/ 0 w 1817674"/>
                  <a:gd name="connsiteY13" fmla="*/ 984736 h 1407424"/>
                  <a:gd name="connsiteX14" fmla="*/ 0 w 1817674"/>
                  <a:gd name="connsiteY14" fmla="*/ 422688 h 1407424"/>
                  <a:gd name="connsiteX15" fmla="*/ 242981 w 1817674"/>
                  <a:gd name="connsiteY15" fmla="*/ 179707 h 1407424"/>
                  <a:gd name="connsiteX16" fmla="*/ 397794 w 1817674"/>
                  <a:gd name="connsiteY16" fmla="*/ 179707 h 1407424"/>
                  <a:gd name="connsiteX17" fmla="*/ 476980 w 1817674"/>
                  <a:gd name="connsiteY17" fmla="*/ 120183 h 1407424"/>
                  <a:gd name="connsiteX18" fmla="*/ 908837 w 1817674"/>
                  <a:gd name="connsiteY18" fmla="*/ 0 h 14074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817674" h="1407424">
                    <a:moveTo>
                      <a:pt x="908837" y="0"/>
                    </a:moveTo>
                    <a:cubicBezTo>
                      <a:pt x="1068807" y="0"/>
                      <a:pt x="1217419" y="44305"/>
                      <a:pt x="1340695" y="120183"/>
                    </a:cubicBezTo>
                    <a:lnTo>
                      <a:pt x="1419881" y="179707"/>
                    </a:lnTo>
                    <a:lnTo>
                      <a:pt x="1574693" y="179707"/>
                    </a:lnTo>
                    <a:cubicBezTo>
                      <a:pt x="1708888" y="179707"/>
                      <a:pt x="1817674" y="288493"/>
                      <a:pt x="1817674" y="422688"/>
                    </a:cubicBezTo>
                    <a:lnTo>
                      <a:pt x="1817674" y="984736"/>
                    </a:lnTo>
                    <a:cubicBezTo>
                      <a:pt x="1817674" y="1118931"/>
                      <a:pt x="1708888" y="1227717"/>
                      <a:pt x="1574693" y="1227717"/>
                    </a:cubicBezTo>
                    <a:lnTo>
                      <a:pt x="1419881" y="1227717"/>
                    </a:lnTo>
                    <a:lnTo>
                      <a:pt x="1340695" y="1287241"/>
                    </a:lnTo>
                    <a:cubicBezTo>
                      <a:pt x="1217419" y="1363119"/>
                      <a:pt x="1068807" y="1407424"/>
                      <a:pt x="908837" y="1407424"/>
                    </a:cubicBezTo>
                    <a:cubicBezTo>
                      <a:pt x="748868" y="1407424"/>
                      <a:pt x="600256" y="1363119"/>
                      <a:pt x="476980" y="1287241"/>
                    </a:cubicBezTo>
                    <a:lnTo>
                      <a:pt x="397794" y="1227717"/>
                    </a:lnTo>
                    <a:lnTo>
                      <a:pt x="242981" y="1227717"/>
                    </a:lnTo>
                    <a:cubicBezTo>
                      <a:pt x="108786" y="1227717"/>
                      <a:pt x="0" y="1118931"/>
                      <a:pt x="0" y="984736"/>
                    </a:cubicBezTo>
                    <a:lnTo>
                      <a:pt x="0" y="422688"/>
                    </a:lnTo>
                    <a:cubicBezTo>
                      <a:pt x="0" y="288493"/>
                      <a:pt x="108786" y="179707"/>
                      <a:pt x="242981" y="179707"/>
                    </a:cubicBezTo>
                    <a:lnTo>
                      <a:pt x="397794" y="179707"/>
                    </a:lnTo>
                    <a:lnTo>
                      <a:pt x="476980" y="120183"/>
                    </a:lnTo>
                    <a:cubicBezTo>
                      <a:pt x="600256" y="44305"/>
                      <a:pt x="748868" y="0"/>
                      <a:pt x="908837" y="0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soft" dir="t"/>
              </a:scene3d>
              <a:sp3d prstMaterial="matte">
                <a:bevelT w="127000" h="38100" prst="softRound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72000" rIns="0" bIns="0" rtlCol="1" anchor="ctr"/>
              <a:lstStyle/>
              <a:p>
                <a:pPr algn="ctr"/>
                <a:endParaRPr lang="ar-JO" sz="2000" b="1" dirty="0">
                  <a:solidFill>
                    <a:schemeClr val="tx1"/>
                  </a:solidFill>
                </a:endParaRPr>
              </a:p>
            </p:txBody>
          </p:sp>
        </p:grpSp>
        <p:pic>
          <p:nvPicPr>
            <p:cNvPr id="9" name="Picture 8">
              <a:hlinkClick r:id="rId2" action="ppaction://hlinksldjump"/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495767" y="1101981"/>
              <a:ext cx="621846" cy="38408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00628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/>
          <p:cNvSpPr txBox="1"/>
          <p:nvPr/>
        </p:nvSpPr>
        <p:spPr>
          <a:xfrm>
            <a:off x="4205515" y="4020458"/>
            <a:ext cx="3780970" cy="110799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JO" sz="6600" b="1" dirty="0">
                <a:ln>
                  <a:solidFill>
                    <a:sysClr val="windowText" lastClr="000000"/>
                  </a:solidFill>
                </a:ln>
                <a:solidFill>
                  <a:srgbClr val="FABC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Hor" panose="02060603050605020204" pitchFamily="18" charset="-78"/>
              </a:rPr>
              <a:t>ليمون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199" y="709216"/>
            <a:ext cx="2895602" cy="2834254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941211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Button Click Percussive Version 15.wav"/>
          </p:stSnd>
        </p:sndAc>
      </p:transition>
    </mc:Choice>
    <mc:Fallback xmlns="">
      <p:transition spd="slow">
        <p:sndAc>
          <p:stSnd>
            <p:snd r:embed="rId4" name="Button Click Percussive Version 15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0445091" y="983079"/>
            <a:ext cx="723198" cy="559972"/>
            <a:chOff x="10445091" y="983079"/>
            <a:chExt cx="723198" cy="559972"/>
          </a:xfrm>
        </p:grpSpPr>
        <p:grpSp>
          <p:nvGrpSpPr>
            <p:cNvPr id="8" name="Group 7"/>
            <p:cNvGrpSpPr/>
            <p:nvPr/>
          </p:nvGrpSpPr>
          <p:grpSpPr>
            <a:xfrm>
              <a:off x="10445091" y="983079"/>
              <a:ext cx="723198" cy="559972"/>
              <a:chOff x="5187163" y="5182062"/>
              <a:chExt cx="1817674" cy="1407424"/>
            </a:xfrm>
          </p:grpSpPr>
          <p:sp>
            <p:nvSpPr>
              <p:cNvPr id="10" name="Freeform 9">
                <a:hlinkClick r:id="rId2" action="ppaction://hlinksldjump"/>
              </p:cNvPr>
              <p:cNvSpPr/>
              <p:nvPr/>
            </p:nvSpPr>
            <p:spPr>
              <a:xfrm>
                <a:off x="5187163" y="5182062"/>
                <a:ext cx="1817674" cy="1407424"/>
              </a:xfrm>
              <a:custGeom>
                <a:avLst/>
                <a:gdLst>
                  <a:gd name="connsiteX0" fmla="*/ 908837 w 1817674"/>
                  <a:gd name="connsiteY0" fmla="*/ 0 h 1407424"/>
                  <a:gd name="connsiteX1" fmla="*/ 1340695 w 1817674"/>
                  <a:gd name="connsiteY1" fmla="*/ 120183 h 1407424"/>
                  <a:gd name="connsiteX2" fmla="*/ 1419881 w 1817674"/>
                  <a:gd name="connsiteY2" fmla="*/ 179707 h 1407424"/>
                  <a:gd name="connsiteX3" fmla="*/ 1574693 w 1817674"/>
                  <a:gd name="connsiteY3" fmla="*/ 179707 h 1407424"/>
                  <a:gd name="connsiteX4" fmla="*/ 1817674 w 1817674"/>
                  <a:gd name="connsiteY4" fmla="*/ 422688 h 1407424"/>
                  <a:gd name="connsiteX5" fmla="*/ 1817674 w 1817674"/>
                  <a:gd name="connsiteY5" fmla="*/ 984736 h 1407424"/>
                  <a:gd name="connsiteX6" fmla="*/ 1574693 w 1817674"/>
                  <a:gd name="connsiteY6" fmla="*/ 1227717 h 1407424"/>
                  <a:gd name="connsiteX7" fmla="*/ 1419881 w 1817674"/>
                  <a:gd name="connsiteY7" fmla="*/ 1227717 h 1407424"/>
                  <a:gd name="connsiteX8" fmla="*/ 1340695 w 1817674"/>
                  <a:gd name="connsiteY8" fmla="*/ 1287241 h 1407424"/>
                  <a:gd name="connsiteX9" fmla="*/ 908837 w 1817674"/>
                  <a:gd name="connsiteY9" fmla="*/ 1407424 h 1407424"/>
                  <a:gd name="connsiteX10" fmla="*/ 476980 w 1817674"/>
                  <a:gd name="connsiteY10" fmla="*/ 1287241 h 1407424"/>
                  <a:gd name="connsiteX11" fmla="*/ 397794 w 1817674"/>
                  <a:gd name="connsiteY11" fmla="*/ 1227717 h 1407424"/>
                  <a:gd name="connsiteX12" fmla="*/ 242981 w 1817674"/>
                  <a:gd name="connsiteY12" fmla="*/ 1227717 h 1407424"/>
                  <a:gd name="connsiteX13" fmla="*/ 0 w 1817674"/>
                  <a:gd name="connsiteY13" fmla="*/ 984736 h 1407424"/>
                  <a:gd name="connsiteX14" fmla="*/ 0 w 1817674"/>
                  <a:gd name="connsiteY14" fmla="*/ 422688 h 1407424"/>
                  <a:gd name="connsiteX15" fmla="*/ 242981 w 1817674"/>
                  <a:gd name="connsiteY15" fmla="*/ 179707 h 1407424"/>
                  <a:gd name="connsiteX16" fmla="*/ 397794 w 1817674"/>
                  <a:gd name="connsiteY16" fmla="*/ 179707 h 1407424"/>
                  <a:gd name="connsiteX17" fmla="*/ 476980 w 1817674"/>
                  <a:gd name="connsiteY17" fmla="*/ 120183 h 1407424"/>
                  <a:gd name="connsiteX18" fmla="*/ 908837 w 1817674"/>
                  <a:gd name="connsiteY18" fmla="*/ 0 h 14074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817674" h="1407424">
                    <a:moveTo>
                      <a:pt x="908837" y="0"/>
                    </a:moveTo>
                    <a:cubicBezTo>
                      <a:pt x="1068807" y="0"/>
                      <a:pt x="1217419" y="44305"/>
                      <a:pt x="1340695" y="120183"/>
                    </a:cubicBezTo>
                    <a:lnTo>
                      <a:pt x="1419881" y="179707"/>
                    </a:lnTo>
                    <a:lnTo>
                      <a:pt x="1574693" y="179707"/>
                    </a:lnTo>
                    <a:cubicBezTo>
                      <a:pt x="1708888" y="179707"/>
                      <a:pt x="1817674" y="288493"/>
                      <a:pt x="1817674" y="422688"/>
                    </a:cubicBezTo>
                    <a:lnTo>
                      <a:pt x="1817674" y="984736"/>
                    </a:lnTo>
                    <a:cubicBezTo>
                      <a:pt x="1817674" y="1118931"/>
                      <a:pt x="1708888" y="1227717"/>
                      <a:pt x="1574693" y="1227717"/>
                    </a:cubicBezTo>
                    <a:lnTo>
                      <a:pt x="1419881" y="1227717"/>
                    </a:lnTo>
                    <a:lnTo>
                      <a:pt x="1340695" y="1287241"/>
                    </a:lnTo>
                    <a:cubicBezTo>
                      <a:pt x="1217419" y="1363119"/>
                      <a:pt x="1068807" y="1407424"/>
                      <a:pt x="908837" y="1407424"/>
                    </a:cubicBezTo>
                    <a:cubicBezTo>
                      <a:pt x="748868" y="1407424"/>
                      <a:pt x="600256" y="1363119"/>
                      <a:pt x="476980" y="1287241"/>
                    </a:cubicBezTo>
                    <a:lnTo>
                      <a:pt x="397794" y="1227717"/>
                    </a:lnTo>
                    <a:lnTo>
                      <a:pt x="242981" y="1227717"/>
                    </a:lnTo>
                    <a:cubicBezTo>
                      <a:pt x="108786" y="1227717"/>
                      <a:pt x="0" y="1118931"/>
                      <a:pt x="0" y="984736"/>
                    </a:cubicBezTo>
                    <a:lnTo>
                      <a:pt x="0" y="422688"/>
                    </a:lnTo>
                    <a:cubicBezTo>
                      <a:pt x="0" y="288493"/>
                      <a:pt x="108786" y="179707"/>
                      <a:pt x="242981" y="179707"/>
                    </a:cubicBezTo>
                    <a:lnTo>
                      <a:pt x="397794" y="179707"/>
                    </a:lnTo>
                    <a:lnTo>
                      <a:pt x="476980" y="120183"/>
                    </a:lnTo>
                    <a:cubicBezTo>
                      <a:pt x="600256" y="44305"/>
                      <a:pt x="748868" y="0"/>
                      <a:pt x="908837" y="0"/>
                    </a:cubicBezTo>
                    <a:close/>
                  </a:path>
                </a:pathLst>
              </a:custGeom>
              <a:solidFill>
                <a:srgbClr val="AF6B1A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soft" dir="t"/>
              </a:scene3d>
              <a:sp3d prstMaterial="matte">
                <a:bevelT w="127000" h="38100" prst="softRound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72000" rIns="0" bIns="0" rtlCol="1" anchor="ctr"/>
              <a:lstStyle/>
              <a:p>
                <a:pPr algn="ctr"/>
                <a:endParaRPr lang="ar-JO" sz="2000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1" name="Freeform 10">
                <a:hlinkClick r:id="rId2" action="ppaction://hlinksldjump"/>
              </p:cNvPr>
              <p:cNvSpPr/>
              <p:nvPr/>
            </p:nvSpPr>
            <p:spPr>
              <a:xfrm>
                <a:off x="5236369" y="5251507"/>
                <a:ext cx="1719262" cy="1268534"/>
              </a:xfrm>
              <a:custGeom>
                <a:avLst/>
                <a:gdLst>
                  <a:gd name="connsiteX0" fmla="*/ 908837 w 1817674"/>
                  <a:gd name="connsiteY0" fmla="*/ 0 h 1407424"/>
                  <a:gd name="connsiteX1" fmla="*/ 1340695 w 1817674"/>
                  <a:gd name="connsiteY1" fmla="*/ 120183 h 1407424"/>
                  <a:gd name="connsiteX2" fmla="*/ 1419881 w 1817674"/>
                  <a:gd name="connsiteY2" fmla="*/ 179707 h 1407424"/>
                  <a:gd name="connsiteX3" fmla="*/ 1574693 w 1817674"/>
                  <a:gd name="connsiteY3" fmla="*/ 179707 h 1407424"/>
                  <a:gd name="connsiteX4" fmla="*/ 1817674 w 1817674"/>
                  <a:gd name="connsiteY4" fmla="*/ 422688 h 1407424"/>
                  <a:gd name="connsiteX5" fmla="*/ 1817674 w 1817674"/>
                  <a:gd name="connsiteY5" fmla="*/ 984736 h 1407424"/>
                  <a:gd name="connsiteX6" fmla="*/ 1574693 w 1817674"/>
                  <a:gd name="connsiteY6" fmla="*/ 1227717 h 1407424"/>
                  <a:gd name="connsiteX7" fmla="*/ 1419881 w 1817674"/>
                  <a:gd name="connsiteY7" fmla="*/ 1227717 h 1407424"/>
                  <a:gd name="connsiteX8" fmla="*/ 1340695 w 1817674"/>
                  <a:gd name="connsiteY8" fmla="*/ 1287241 h 1407424"/>
                  <a:gd name="connsiteX9" fmla="*/ 908837 w 1817674"/>
                  <a:gd name="connsiteY9" fmla="*/ 1407424 h 1407424"/>
                  <a:gd name="connsiteX10" fmla="*/ 476980 w 1817674"/>
                  <a:gd name="connsiteY10" fmla="*/ 1287241 h 1407424"/>
                  <a:gd name="connsiteX11" fmla="*/ 397794 w 1817674"/>
                  <a:gd name="connsiteY11" fmla="*/ 1227717 h 1407424"/>
                  <a:gd name="connsiteX12" fmla="*/ 242981 w 1817674"/>
                  <a:gd name="connsiteY12" fmla="*/ 1227717 h 1407424"/>
                  <a:gd name="connsiteX13" fmla="*/ 0 w 1817674"/>
                  <a:gd name="connsiteY13" fmla="*/ 984736 h 1407424"/>
                  <a:gd name="connsiteX14" fmla="*/ 0 w 1817674"/>
                  <a:gd name="connsiteY14" fmla="*/ 422688 h 1407424"/>
                  <a:gd name="connsiteX15" fmla="*/ 242981 w 1817674"/>
                  <a:gd name="connsiteY15" fmla="*/ 179707 h 1407424"/>
                  <a:gd name="connsiteX16" fmla="*/ 397794 w 1817674"/>
                  <a:gd name="connsiteY16" fmla="*/ 179707 h 1407424"/>
                  <a:gd name="connsiteX17" fmla="*/ 476980 w 1817674"/>
                  <a:gd name="connsiteY17" fmla="*/ 120183 h 1407424"/>
                  <a:gd name="connsiteX18" fmla="*/ 908837 w 1817674"/>
                  <a:gd name="connsiteY18" fmla="*/ 0 h 14074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817674" h="1407424">
                    <a:moveTo>
                      <a:pt x="908837" y="0"/>
                    </a:moveTo>
                    <a:cubicBezTo>
                      <a:pt x="1068807" y="0"/>
                      <a:pt x="1217419" y="44305"/>
                      <a:pt x="1340695" y="120183"/>
                    </a:cubicBezTo>
                    <a:lnTo>
                      <a:pt x="1419881" y="179707"/>
                    </a:lnTo>
                    <a:lnTo>
                      <a:pt x="1574693" y="179707"/>
                    </a:lnTo>
                    <a:cubicBezTo>
                      <a:pt x="1708888" y="179707"/>
                      <a:pt x="1817674" y="288493"/>
                      <a:pt x="1817674" y="422688"/>
                    </a:cubicBezTo>
                    <a:lnTo>
                      <a:pt x="1817674" y="984736"/>
                    </a:lnTo>
                    <a:cubicBezTo>
                      <a:pt x="1817674" y="1118931"/>
                      <a:pt x="1708888" y="1227717"/>
                      <a:pt x="1574693" y="1227717"/>
                    </a:cubicBezTo>
                    <a:lnTo>
                      <a:pt x="1419881" y="1227717"/>
                    </a:lnTo>
                    <a:lnTo>
                      <a:pt x="1340695" y="1287241"/>
                    </a:lnTo>
                    <a:cubicBezTo>
                      <a:pt x="1217419" y="1363119"/>
                      <a:pt x="1068807" y="1407424"/>
                      <a:pt x="908837" y="1407424"/>
                    </a:cubicBezTo>
                    <a:cubicBezTo>
                      <a:pt x="748868" y="1407424"/>
                      <a:pt x="600256" y="1363119"/>
                      <a:pt x="476980" y="1287241"/>
                    </a:cubicBezTo>
                    <a:lnTo>
                      <a:pt x="397794" y="1227717"/>
                    </a:lnTo>
                    <a:lnTo>
                      <a:pt x="242981" y="1227717"/>
                    </a:lnTo>
                    <a:cubicBezTo>
                      <a:pt x="108786" y="1227717"/>
                      <a:pt x="0" y="1118931"/>
                      <a:pt x="0" y="984736"/>
                    </a:cubicBezTo>
                    <a:lnTo>
                      <a:pt x="0" y="422688"/>
                    </a:lnTo>
                    <a:cubicBezTo>
                      <a:pt x="0" y="288493"/>
                      <a:pt x="108786" y="179707"/>
                      <a:pt x="242981" y="179707"/>
                    </a:cubicBezTo>
                    <a:lnTo>
                      <a:pt x="397794" y="179707"/>
                    </a:lnTo>
                    <a:lnTo>
                      <a:pt x="476980" y="120183"/>
                    </a:lnTo>
                    <a:cubicBezTo>
                      <a:pt x="600256" y="44305"/>
                      <a:pt x="748868" y="0"/>
                      <a:pt x="908837" y="0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soft" dir="t"/>
              </a:scene3d>
              <a:sp3d prstMaterial="matte">
                <a:bevelT w="127000" h="38100" prst="softRound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72000" rIns="0" bIns="0" rtlCol="1" anchor="ctr"/>
              <a:lstStyle/>
              <a:p>
                <a:pPr algn="ctr"/>
                <a:endParaRPr lang="ar-JO" sz="2000" b="1" dirty="0">
                  <a:solidFill>
                    <a:schemeClr val="tx1"/>
                  </a:solidFill>
                </a:endParaRPr>
              </a:p>
            </p:txBody>
          </p:sp>
        </p:grpSp>
        <p:pic>
          <p:nvPicPr>
            <p:cNvPr id="9" name="Picture 8">
              <a:hlinkClick r:id="rId2" action="ppaction://hlinksldjump"/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495767" y="1101981"/>
              <a:ext cx="621846" cy="38408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6405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hlinkClick r:id="rId2" action="ppaction://hlinksldjump"/>
          </p:cNvPr>
          <p:cNvPicPr>
            <a:picLocks noChangeAspect="1"/>
          </p:cNvPicPr>
          <p:nvPr/>
        </p:nvPicPr>
        <p:blipFill rotWithShape="1">
          <a:blip r:embed="rId3"/>
          <a:srcRect b="22471"/>
          <a:stretch/>
        </p:blipFill>
        <p:spPr>
          <a:xfrm>
            <a:off x="4059760" y="2103586"/>
            <a:ext cx="4072481" cy="1044564"/>
          </a:xfrm>
          <a:prstGeom prst="rect">
            <a:avLst/>
          </a:prstGeom>
        </p:spPr>
      </p:pic>
      <p:pic>
        <p:nvPicPr>
          <p:cNvPr id="6" name="Picture 5">
            <a:hlinkClick r:id="rId4" action="ppaction://hlinksldjump"/>
          </p:cNvPr>
          <p:cNvPicPr>
            <a:picLocks noChangeAspect="1"/>
          </p:cNvPicPr>
          <p:nvPr/>
        </p:nvPicPr>
        <p:blipFill rotWithShape="1">
          <a:blip r:embed="rId5"/>
          <a:srcRect b="22368"/>
          <a:stretch/>
        </p:blipFill>
        <p:spPr>
          <a:xfrm>
            <a:off x="4059760" y="3212534"/>
            <a:ext cx="4072481" cy="1045958"/>
          </a:xfrm>
          <a:prstGeom prst="rect">
            <a:avLst/>
          </a:prstGeom>
        </p:spPr>
      </p:pic>
      <p:pic>
        <p:nvPicPr>
          <p:cNvPr id="7" name="Picture 6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7"/>
          <a:srcRect b="21295"/>
          <a:stretch/>
        </p:blipFill>
        <p:spPr>
          <a:xfrm>
            <a:off x="4059760" y="4321482"/>
            <a:ext cx="4072481" cy="1060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2573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/>
          <p:cNvSpPr txBox="1"/>
          <p:nvPr/>
        </p:nvSpPr>
        <p:spPr>
          <a:xfrm>
            <a:off x="4205515" y="4020458"/>
            <a:ext cx="3780970" cy="110799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JO" sz="6600" b="1" dirty="0">
                <a:ln>
                  <a:solidFill>
                    <a:sysClr val="windowText" lastClr="000000"/>
                  </a:solidFill>
                </a:ln>
                <a:solidFill>
                  <a:srgbClr val="3770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Hor" panose="02060603050605020204" pitchFamily="18" charset="-78"/>
              </a:rPr>
              <a:t>ملفوف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20945" y="988786"/>
            <a:ext cx="3350110" cy="2275114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949" t="6156" r="5949" b="6400"/>
          <a:stretch/>
        </p:blipFill>
        <p:spPr>
          <a:xfrm>
            <a:off x="-19049" y="-19051"/>
            <a:ext cx="12230100" cy="6877051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5333468" y="6159091"/>
            <a:ext cx="1525064" cy="546100"/>
            <a:chOff x="5333468" y="6070600"/>
            <a:chExt cx="1525064" cy="546100"/>
          </a:xfrm>
        </p:grpSpPr>
        <p:sp>
          <p:nvSpPr>
            <p:cNvPr id="13" name="Freeform 12">
              <a:hlinkClick r:id="rId5" action="ppaction://hlinksldjump"/>
            </p:cNvPr>
            <p:cNvSpPr/>
            <p:nvPr userDrawn="1"/>
          </p:nvSpPr>
          <p:spPr>
            <a:xfrm>
              <a:off x="5333468" y="6070600"/>
              <a:ext cx="458430" cy="546100"/>
            </a:xfrm>
            <a:custGeom>
              <a:avLst/>
              <a:gdLst>
                <a:gd name="connsiteX0" fmla="*/ 345599 w 543719"/>
                <a:gd name="connsiteY0" fmla="*/ 0 h 647700"/>
                <a:gd name="connsiteX1" fmla="*/ 543719 w 543719"/>
                <a:gd name="connsiteY1" fmla="*/ 0 h 647700"/>
                <a:gd name="connsiteX2" fmla="*/ 364332 w 543719"/>
                <a:gd name="connsiteY2" fmla="*/ 179387 h 647700"/>
                <a:gd name="connsiteX3" fmla="*/ 364332 w 543719"/>
                <a:gd name="connsiteY3" fmla="*/ 468313 h 647700"/>
                <a:gd name="connsiteX4" fmla="*/ 543719 w 543719"/>
                <a:gd name="connsiteY4" fmla="*/ 647700 h 647700"/>
                <a:gd name="connsiteX5" fmla="*/ 345599 w 543719"/>
                <a:gd name="connsiteY5" fmla="*/ 647700 h 647700"/>
                <a:gd name="connsiteX6" fmla="*/ 218753 w 543719"/>
                <a:gd name="connsiteY6" fmla="*/ 595159 h 647700"/>
                <a:gd name="connsiteX7" fmla="*/ 185994 w 543719"/>
                <a:gd name="connsiteY7" fmla="*/ 546571 h 647700"/>
                <a:gd name="connsiteX8" fmla="*/ 165827 w 543719"/>
                <a:gd name="connsiteY8" fmla="*/ 542499 h 647700"/>
                <a:gd name="connsiteX9" fmla="*/ 88489 w 543719"/>
                <a:gd name="connsiteY9" fmla="*/ 425824 h 647700"/>
                <a:gd name="connsiteX10" fmla="*/ 88489 w 543719"/>
                <a:gd name="connsiteY10" fmla="*/ 415056 h 647700"/>
                <a:gd name="connsiteX11" fmla="*/ 64351 w 543719"/>
                <a:gd name="connsiteY11" fmla="*/ 412677 h 647700"/>
                <a:gd name="connsiteX12" fmla="*/ 0 w 543719"/>
                <a:gd name="connsiteY12" fmla="*/ 365277 h 647700"/>
                <a:gd name="connsiteX13" fmla="*/ 0 w 543719"/>
                <a:gd name="connsiteY13" fmla="*/ 282423 h 647700"/>
                <a:gd name="connsiteX14" fmla="*/ 64351 w 543719"/>
                <a:gd name="connsiteY14" fmla="*/ 235024 h 647700"/>
                <a:gd name="connsiteX15" fmla="*/ 88489 w 543719"/>
                <a:gd name="connsiteY15" fmla="*/ 232644 h 647700"/>
                <a:gd name="connsiteX16" fmla="*/ 88489 w 543719"/>
                <a:gd name="connsiteY16" fmla="*/ 221876 h 647700"/>
                <a:gd name="connsiteX17" fmla="*/ 165827 w 543719"/>
                <a:gd name="connsiteY17" fmla="*/ 105201 h 647700"/>
                <a:gd name="connsiteX18" fmla="*/ 185994 w 543719"/>
                <a:gd name="connsiteY18" fmla="*/ 101129 h 647700"/>
                <a:gd name="connsiteX19" fmla="*/ 218753 w 543719"/>
                <a:gd name="connsiteY19" fmla="*/ 52541 h 647700"/>
                <a:gd name="connsiteX20" fmla="*/ 345599 w 543719"/>
                <a:gd name="connsiteY20" fmla="*/ 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543719" h="647700">
                  <a:moveTo>
                    <a:pt x="345599" y="0"/>
                  </a:moveTo>
                  <a:lnTo>
                    <a:pt x="543719" y="0"/>
                  </a:lnTo>
                  <a:cubicBezTo>
                    <a:pt x="444646" y="0"/>
                    <a:pt x="364332" y="80314"/>
                    <a:pt x="364332" y="179387"/>
                  </a:cubicBezTo>
                  <a:lnTo>
                    <a:pt x="364332" y="468313"/>
                  </a:lnTo>
                  <a:cubicBezTo>
                    <a:pt x="364332" y="567386"/>
                    <a:pt x="444646" y="647700"/>
                    <a:pt x="543719" y="647700"/>
                  </a:cubicBezTo>
                  <a:lnTo>
                    <a:pt x="345599" y="647700"/>
                  </a:lnTo>
                  <a:cubicBezTo>
                    <a:pt x="296063" y="647700"/>
                    <a:pt x="251216" y="627622"/>
                    <a:pt x="218753" y="595159"/>
                  </a:cubicBezTo>
                  <a:lnTo>
                    <a:pt x="185994" y="546571"/>
                  </a:lnTo>
                  <a:lnTo>
                    <a:pt x="165827" y="542499"/>
                  </a:lnTo>
                  <a:cubicBezTo>
                    <a:pt x="120379" y="523277"/>
                    <a:pt x="88489" y="478275"/>
                    <a:pt x="88489" y="425824"/>
                  </a:cubicBezTo>
                  <a:lnTo>
                    <a:pt x="88489" y="415056"/>
                  </a:lnTo>
                  <a:lnTo>
                    <a:pt x="64351" y="412677"/>
                  </a:lnTo>
                  <a:cubicBezTo>
                    <a:pt x="26535" y="404867"/>
                    <a:pt x="0" y="386585"/>
                    <a:pt x="0" y="365277"/>
                  </a:cubicBezTo>
                  <a:lnTo>
                    <a:pt x="0" y="282423"/>
                  </a:lnTo>
                  <a:cubicBezTo>
                    <a:pt x="0" y="261115"/>
                    <a:pt x="26535" y="242833"/>
                    <a:pt x="64351" y="235024"/>
                  </a:cubicBezTo>
                  <a:lnTo>
                    <a:pt x="88489" y="232644"/>
                  </a:lnTo>
                  <a:lnTo>
                    <a:pt x="88489" y="221876"/>
                  </a:lnTo>
                  <a:cubicBezTo>
                    <a:pt x="88489" y="169425"/>
                    <a:pt x="120379" y="124423"/>
                    <a:pt x="165827" y="105201"/>
                  </a:cubicBezTo>
                  <a:lnTo>
                    <a:pt x="185994" y="101129"/>
                  </a:lnTo>
                  <a:lnTo>
                    <a:pt x="218753" y="52541"/>
                  </a:lnTo>
                  <a:cubicBezTo>
                    <a:pt x="251216" y="20078"/>
                    <a:pt x="296063" y="0"/>
                    <a:pt x="345599" y="0"/>
                  </a:cubicBezTo>
                  <a:close/>
                </a:path>
              </a:pathLst>
            </a:custGeom>
            <a:solidFill>
              <a:srgbClr val="A2B018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soft" dir="t"/>
            </a:scene3d>
            <a:sp3d prstMaterial="matte">
              <a:bevelT w="127000" h="381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72000" rIns="0" bIns="0" numCol="1" spcCol="0" rtlCol="1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 rtl="0"/>
              <a:endParaRPr lang="ar-JO" sz="2000" b="1" dirty="0">
                <a:solidFill>
                  <a:schemeClr val="tx1"/>
                </a:solidFill>
              </a:endParaRPr>
            </a:p>
          </p:txBody>
        </p:sp>
        <p:sp>
          <p:nvSpPr>
            <p:cNvPr id="14" name="Freeform 13">
              <a:hlinkClick r:id="rId5" action="ppaction://hlinksldjump"/>
            </p:cNvPr>
            <p:cNvSpPr/>
            <p:nvPr userDrawn="1"/>
          </p:nvSpPr>
          <p:spPr>
            <a:xfrm flipH="1">
              <a:off x="6400102" y="6070600"/>
              <a:ext cx="458430" cy="546100"/>
            </a:xfrm>
            <a:custGeom>
              <a:avLst/>
              <a:gdLst>
                <a:gd name="connsiteX0" fmla="*/ 345599 w 543719"/>
                <a:gd name="connsiteY0" fmla="*/ 0 h 647700"/>
                <a:gd name="connsiteX1" fmla="*/ 543719 w 543719"/>
                <a:gd name="connsiteY1" fmla="*/ 0 h 647700"/>
                <a:gd name="connsiteX2" fmla="*/ 364332 w 543719"/>
                <a:gd name="connsiteY2" fmla="*/ 179387 h 647700"/>
                <a:gd name="connsiteX3" fmla="*/ 364332 w 543719"/>
                <a:gd name="connsiteY3" fmla="*/ 468313 h 647700"/>
                <a:gd name="connsiteX4" fmla="*/ 543719 w 543719"/>
                <a:gd name="connsiteY4" fmla="*/ 647700 h 647700"/>
                <a:gd name="connsiteX5" fmla="*/ 345599 w 543719"/>
                <a:gd name="connsiteY5" fmla="*/ 647700 h 647700"/>
                <a:gd name="connsiteX6" fmla="*/ 218753 w 543719"/>
                <a:gd name="connsiteY6" fmla="*/ 595159 h 647700"/>
                <a:gd name="connsiteX7" fmla="*/ 185994 w 543719"/>
                <a:gd name="connsiteY7" fmla="*/ 546571 h 647700"/>
                <a:gd name="connsiteX8" fmla="*/ 165827 w 543719"/>
                <a:gd name="connsiteY8" fmla="*/ 542499 h 647700"/>
                <a:gd name="connsiteX9" fmla="*/ 88489 w 543719"/>
                <a:gd name="connsiteY9" fmla="*/ 425824 h 647700"/>
                <a:gd name="connsiteX10" fmla="*/ 88489 w 543719"/>
                <a:gd name="connsiteY10" fmla="*/ 415056 h 647700"/>
                <a:gd name="connsiteX11" fmla="*/ 64351 w 543719"/>
                <a:gd name="connsiteY11" fmla="*/ 412677 h 647700"/>
                <a:gd name="connsiteX12" fmla="*/ 0 w 543719"/>
                <a:gd name="connsiteY12" fmla="*/ 365277 h 647700"/>
                <a:gd name="connsiteX13" fmla="*/ 0 w 543719"/>
                <a:gd name="connsiteY13" fmla="*/ 282423 h 647700"/>
                <a:gd name="connsiteX14" fmla="*/ 64351 w 543719"/>
                <a:gd name="connsiteY14" fmla="*/ 235024 h 647700"/>
                <a:gd name="connsiteX15" fmla="*/ 88489 w 543719"/>
                <a:gd name="connsiteY15" fmla="*/ 232644 h 647700"/>
                <a:gd name="connsiteX16" fmla="*/ 88489 w 543719"/>
                <a:gd name="connsiteY16" fmla="*/ 221876 h 647700"/>
                <a:gd name="connsiteX17" fmla="*/ 165827 w 543719"/>
                <a:gd name="connsiteY17" fmla="*/ 105201 h 647700"/>
                <a:gd name="connsiteX18" fmla="*/ 185994 w 543719"/>
                <a:gd name="connsiteY18" fmla="*/ 101129 h 647700"/>
                <a:gd name="connsiteX19" fmla="*/ 218753 w 543719"/>
                <a:gd name="connsiteY19" fmla="*/ 52541 h 647700"/>
                <a:gd name="connsiteX20" fmla="*/ 345599 w 543719"/>
                <a:gd name="connsiteY20" fmla="*/ 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543719" h="647700">
                  <a:moveTo>
                    <a:pt x="345599" y="0"/>
                  </a:moveTo>
                  <a:lnTo>
                    <a:pt x="543719" y="0"/>
                  </a:lnTo>
                  <a:cubicBezTo>
                    <a:pt x="444646" y="0"/>
                    <a:pt x="364332" y="80314"/>
                    <a:pt x="364332" y="179387"/>
                  </a:cubicBezTo>
                  <a:lnTo>
                    <a:pt x="364332" y="468313"/>
                  </a:lnTo>
                  <a:cubicBezTo>
                    <a:pt x="364332" y="567386"/>
                    <a:pt x="444646" y="647700"/>
                    <a:pt x="543719" y="647700"/>
                  </a:cubicBezTo>
                  <a:lnTo>
                    <a:pt x="345599" y="647700"/>
                  </a:lnTo>
                  <a:cubicBezTo>
                    <a:pt x="296063" y="647700"/>
                    <a:pt x="251216" y="627622"/>
                    <a:pt x="218753" y="595159"/>
                  </a:cubicBezTo>
                  <a:lnTo>
                    <a:pt x="185994" y="546571"/>
                  </a:lnTo>
                  <a:lnTo>
                    <a:pt x="165827" y="542499"/>
                  </a:lnTo>
                  <a:cubicBezTo>
                    <a:pt x="120379" y="523277"/>
                    <a:pt x="88489" y="478275"/>
                    <a:pt x="88489" y="425824"/>
                  </a:cubicBezTo>
                  <a:lnTo>
                    <a:pt x="88489" y="415056"/>
                  </a:lnTo>
                  <a:lnTo>
                    <a:pt x="64351" y="412677"/>
                  </a:lnTo>
                  <a:cubicBezTo>
                    <a:pt x="26535" y="404867"/>
                    <a:pt x="0" y="386585"/>
                    <a:pt x="0" y="365277"/>
                  </a:cubicBezTo>
                  <a:lnTo>
                    <a:pt x="0" y="282423"/>
                  </a:lnTo>
                  <a:cubicBezTo>
                    <a:pt x="0" y="261115"/>
                    <a:pt x="26535" y="242833"/>
                    <a:pt x="64351" y="235024"/>
                  </a:cubicBezTo>
                  <a:lnTo>
                    <a:pt x="88489" y="232644"/>
                  </a:lnTo>
                  <a:lnTo>
                    <a:pt x="88489" y="221876"/>
                  </a:lnTo>
                  <a:cubicBezTo>
                    <a:pt x="88489" y="169425"/>
                    <a:pt x="120379" y="124423"/>
                    <a:pt x="165827" y="105201"/>
                  </a:cubicBezTo>
                  <a:lnTo>
                    <a:pt x="185994" y="101129"/>
                  </a:lnTo>
                  <a:lnTo>
                    <a:pt x="218753" y="52541"/>
                  </a:lnTo>
                  <a:cubicBezTo>
                    <a:pt x="251216" y="20078"/>
                    <a:pt x="296063" y="0"/>
                    <a:pt x="345599" y="0"/>
                  </a:cubicBezTo>
                  <a:close/>
                </a:path>
              </a:pathLst>
            </a:custGeom>
            <a:solidFill>
              <a:srgbClr val="A2B018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soft" dir="t"/>
            </a:scene3d>
            <a:sp3d prstMaterial="matte">
              <a:bevelT w="127000" h="381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72000" rIns="0" bIns="0" numCol="1" spcCol="0" rtlCol="1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 rtl="0"/>
              <a:endParaRPr lang="ar-JO" sz="2000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Rounded Rectangle 14">
              <a:hlinkClick r:id="rId5" action="ppaction://hlinksldjump"/>
            </p:cNvPr>
            <p:cNvSpPr/>
            <p:nvPr userDrawn="1"/>
          </p:nvSpPr>
          <p:spPr>
            <a:xfrm>
              <a:off x="5638239" y="6070600"/>
              <a:ext cx="915521" cy="546100"/>
            </a:xfrm>
            <a:prstGeom prst="roundRect">
              <a:avLst>
                <a:gd name="adj" fmla="val 27696"/>
              </a:avLst>
            </a:prstGeom>
            <a:solidFill>
              <a:srgbClr val="FFC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soft" dir="t"/>
            </a:scene3d>
            <a:sp3d prstMaterial="matte">
              <a:bevelT w="127000" h="381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1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 rtl="0"/>
              <a:endParaRPr lang="ar-JO" sz="2000" b="1" dirty="0">
                <a:solidFill>
                  <a:schemeClr val="tx1"/>
                </a:solidFill>
              </a:endParaRPr>
            </a:p>
          </p:txBody>
        </p:sp>
      </p:grpSp>
      <p:pic>
        <p:nvPicPr>
          <p:cNvPr id="5" name="Picture 4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/>
          <a:srcRect l="22803" t="12127" r="12966" b="27692"/>
          <a:stretch/>
        </p:blipFill>
        <p:spPr>
          <a:xfrm>
            <a:off x="5848351" y="6283550"/>
            <a:ext cx="528638" cy="297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3261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Button Click Percussive Version 15.wav"/>
          </p:stSnd>
        </p:sndAc>
      </p:transition>
    </mc:Choice>
    <mc:Fallback xmlns="">
      <p:transition spd="slow">
        <p:sndAc>
          <p:stSnd>
            <p:snd r:embed="rId7" name="Button Click Percussive Version 15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0445091" y="983079"/>
            <a:ext cx="723198" cy="559972"/>
            <a:chOff x="10445091" y="983079"/>
            <a:chExt cx="723198" cy="559972"/>
          </a:xfrm>
        </p:grpSpPr>
        <p:grpSp>
          <p:nvGrpSpPr>
            <p:cNvPr id="8" name="Group 7"/>
            <p:cNvGrpSpPr/>
            <p:nvPr/>
          </p:nvGrpSpPr>
          <p:grpSpPr>
            <a:xfrm>
              <a:off x="10445091" y="983079"/>
              <a:ext cx="723198" cy="559972"/>
              <a:chOff x="5187163" y="5182062"/>
              <a:chExt cx="1817674" cy="1407424"/>
            </a:xfrm>
          </p:grpSpPr>
          <p:sp>
            <p:nvSpPr>
              <p:cNvPr id="10" name="Freeform 9">
                <a:hlinkClick r:id="rId2" action="ppaction://hlinksldjump"/>
              </p:cNvPr>
              <p:cNvSpPr/>
              <p:nvPr/>
            </p:nvSpPr>
            <p:spPr>
              <a:xfrm>
                <a:off x="5187163" y="5182062"/>
                <a:ext cx="1817674" cy="1407424"/>
              </a:xfrm>
              <a:custGeom>
                <a:avLst/>
                <a:gdLst>
                  <a:gd name="connsiteX0" fmla="*/ 908837 w 1817674"/>
                  <a:gd name="connsiteY0" fmla="*/ 0 h 1407424"/>
                  <a:gd name="connsiteX1" fmla="*/ 1340695 w 1817674"/>
                  <a:gd name="connsiteY1" fmla="*/ 120183 h 1407424"/>
                  <a:gd name="connsiteX2" fmla="*/ 1419881 w 1817674"/>
                  <a:gd name="connsiteY2" fmla="*/ 179707 h 1407424"/>
                  <a:gd name="connsiteX3" fmla="*/ 1574693 w 1817674"/>
                  <a:gd name="connsiteY3" fmla="*/ 179707 h 1407424"/>
                  <a:gd name="connsiteX4" fmla="*/ 1817674 w 1817674"/>
                  <a:gd name="connsiteY4" fmla="*/ 422688 h 1407424"/>
                  <a:gd name="connsiteX5" fmla="*/ 1817674 w 1817674"/>
                  <a:gd name="connsiteY5" fmla="*/ 984736 h 1407424"/>
                  <a:gd name="connsiteX6" fmla="*/ 1574693 w 1817674"/>
                  <a:gd name="connsiteY6" fmla="*/ 1227717 h 1407424"/>
                  <a:gd name="connsiteX7" fmla="*/ 1419881 w 1817674"/>
                  <a:gd name="connsiteY7" fmla="*/ 1227717 h 1407424"/>
                  <a:gd name="connsiteX8" fmla="*/ 1340695 w 1817674"/>
                  <a:gd name="connsiteY8" fmla="*/ 1287241 h 1407424"/>
                  <a:gd name="connsiteX9" fmla="*/ 908837 w 1817674"/>
                  <a:gd name="connsiteY9" fmla="*/ 1407424 h 1407424"/>
                  <a:gd name="connsiteX10" fmla="*/ 476980 w 1817674"/>
                  <a:gd name="connsiteY10" fmla="*/ 1287241 h 1407424"/>
                  <a:gd name="connsiteX11" fmla="*/ 397794 w 1817674"/>
                  <a:gd name="connsiteY11" fmla="*/ 1227717 h 1407424"/>
                  <a:gd name="connsiteX12" fmla="*/ 242981 w 1817674"/>
                  <a:gd name="connsiteY12" fmla="*/ 1227717 h 1407424"/>
                  <a:gd name="connsiteX13" fmla="*/ 0 w 1817674"/>
                  <a:gd name="connsiteY13" fmla="*/ 984736 h 1407424"/>
                  <a:gd name="connsiteX14" fmla="*/ 0 w 1817674"/>
                  <a:gd name="connsiteY14" fmla="*/ 422688 h 1407424"/>
                  <a:gd name="connsiteX15" fmla="*/ 242981 w 1817674"/>
                  <a:gd name="connsiteY15" fmla="*/ 179707 h 1407424"/>
                  <a:gd name="connsiteX16" fmla="*/ 397794 w 1817674"/>
                  <a:gd name="connsiteY16" fmla="*/ 179707 h 1407424"/>
                  <a:gd name="connsiteX17" fmla="*/ 476980 w 1817674"/>
                  <a:gd name="connsiteY17" fmla="*/ 120183 h 1407424"/>
                  <a:gd name="connsiteX18" fmla="*/ 908837 w 1817674"/>
                  <a:gd name="connsiteY18" fmla="*/ 0 h 14074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817674" h="1407424">
                    <a:moveTo>
                      <a:pt x="908837" y="0"/>
                    </a:moveTo>
                    <a:cubicBezTo>
                      <a:pt x="1068807" y="0"/>
                      <a:pt x="1217419" y="44305"/>
                      <a:pt x="1340695" y="120183"/>
                    </a:cubicBezTo>
                    <a:lnTo>
                      <a:pt x="1419881" y="179707"/>
                    </a:lnTo>
                    <a:lnTo>
                      <a:pt x="1574693" y="179707"/>
                    </a:lnTo>
                    <a:cubicBezTo>
                      <a:pt x="1708888" y="179707"/>
                      <a:pt x="1817674" y="288493"/>
                      <a:pt x="1817674" y="422688"/>
                    </a:cubicBezTo>
                    <a:lnTo>
                      <a:pt x="1817674" y="984736"/>
                    </a:lnTo>
                    <a:cubicBezTo>
                      <a:pt x="1817674" y="1118931"/>
                      <a:pt x="1708888" y="1227717"/>
                      <a:pt x="1574693" y="1227717"/>
                    </a:cubicBezTo>
                    <a:lnTo>
                      <a:pt x="1419881" y="1227717"/>
                    </a:lnTo>
                    <a:lnTo>
                      <a:pt x="1340695" y="1287241"/>
                    </a:lnTo>
                    <a:cubicBezTo>
                      <a:pt x="1217419" y="1363119"/>
                      <a:pt x="1068807" y="1407424"/>
                      <a:pt x="908837" y="1407424"/>
                    </a:cubicBezTo>
                    <a:cubicBezTo>
                      <a:pt x="748868" y="1407424"/>
                      <a:pt x="600256" y="1363119"/>
                      <a:pt x="476980" y="1287241"/>
                    </a:cubicBezTo>
                    <a:lnTo>
                      <a:pt x="397794" y="1227717"/>
                    </a:lnTo>
                    <a:lnTo>
                      <a:pt x="242981" y="1227717"/>
                    </a:lnTo>
                    <a:cubicBezTo>
                      <a:pt x="108786" y="1227717"/>
                      <a:pt x="0" y="1118931"/>
                      <a:pt x="0" y="984736"/>
                    </a:cubicBezTo>
                    <a:lnTo>
                      <a:pt x="0" y="422688"/>
                    </a:lnTo>
                    <a:cubicBezTo>
                      <a:pt x="0" y="288493"/>
                      <a:pt x="108786" y="179707"/>
                      <a:pt x="242981" y="179707"/>
                    </a:cubicBezTo>
                    <a:lnTo>
                      <a:pt x="397794" y="179707"/>
                    </a:lnTo>
                    <a:lnTo>
                      <a:pt x="476980" y="120183"/>
                    </a:lnTo>
                    <a:cubicBezTo>
                      <a:pt x="600256" y="44305"/>
                      <a:pt x="748868" y="0"/>
                      <a:pt x="908837" y="0"/>
                    </a:cubicBezTo>
                    <a:close/>
                  </a:path>
                </a:pathLst>
              </a:custGeom>
              <a:solidFill>
                <a:srgbClr val="AF6B1A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soft" dir="t"/>
              </a:scene3d>
              <a:sp3d prstMaterial="matte">
                <a:bevelT w="127000" h="38100" prst="softRound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72000" rIns="0" bIns="0" rtlCol="1" anchor="ctr"/>
              <a:lstStyle/>
              <a:p>
                <a:pPr algn="ctr"/>
                <a:endParaRPr lang="ar-JO" sz="2000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1" name="Freeform 10">
                <a:hlinkClick r:id="rId2" action="ppaction://hlinksldjump"/>
              </p:cNvPr>
              <p:cNvSpPr/>
              <p:nvPr/>
            </p:nvSpPr>
            <p:spPr>
              <a:xfrm>
                <a:off x="5236369" y="5251507"/>
                <a:ext cx="1719262" cy="1268534"/>
              </a:xfrm>
              <a:custGeom>
                <a:avLst/>
                <a:gdLst>
                  <a:gd name="connsiteX0" fmla="*/ 908837 w 1817674"/>
                  <a:gd name="connsiteY0" fmla="*/ 0 h 1407424"/>
                  <a:gd name="connsiteX1" fmla="*/ 1340695 w 1817674"/>
                  <a:gd name="connsiteY1" fmla="*/ 120183 h 1407424"/>
                  <a:gd name="connsiteX2" fmla="*/ 1419881 w 1817674"/>
                  <a:gd name="connsiteY2" fmla="*/ 179707 h 1407424"/>
                  <a:gd name="connsiteX3" fmla="*/ 1574693 w 1817674"/>
                  <a:gd name="connsiteY3" fmla="*/ 179707 h 1407424"/>
                  <a:gd name="connsiteX4" fmla="*/ 1817674 w 1817674"/>
                  <a:gd name="connsiteY4" fmla="*/ 422688 h 1407424"/>
                  <a:gd name="connsiteX5" fmla="*/ 1817674 w 1817674"/>
                  <a:gd name="connsiteY5" fmla="*/ 984736 h 1407424"/>
                  <a:gd name="connsiteX6" fmla="*/ 1574693 w 1817674"/>
                  <a:gd name="connsiteY6" fmla="*/ 1227717 h 1407424"/>
                  <a:gd name="connsiteX7" fmla="*/ 1419881 w 1817674"/>
                  <a:gd name="connsiteY7" fmla="*/ 1227717 h 1407424"/>
                  <a:gd name="connsiteX8" fmla="*/ 1340695 w 1817674"/>
                  <a:gd name="connsiteY8" fmla="*/ 1287241 h 1407424"/>
                  <a:gd name="connsiteX9" fmla="*/ 908837 w 1817674"/>
                  <a:gd name="connsiteY9" fmla="*/ 1407424 h 1407424"/>
                  <a:gd name="connsiteX10" fmla="*/ 476980 w 1817674"/>
                  <a:gd name="connsiteY10" fmla="*/ 1287241 h 1407424"/>
                  <a:gd name="connsiteX11" fmla="*/ 397794 w 1817674"/>
                  <a:gd name="connsiteY11" fmla="*/ 1227717 h 1407424"/>
                  <a:gd name="connsiteX12" fmla="*/ 242981 w 1817674"/>
                  <a:gd name="connsiteY12" fmla="*/ 1227717 h 1407424"/>
                  <a:gd name="connsiteX13" fmla="*/ 0 w 1817674"/>
                  <a:gd name="connsiteY13" fmla="*/ 984736 h 1407424"/>
                  <a:gd name="connsiteX14" fmla="*/ 0 w 1817674"/>
                  <a:gd name="connsiteY14" fmla="*/ 422688 h 1407424"/>
                  <a:gd name="connsiteX15" fmla="*/ 242981 w 1817674"/>
                  <a:gd name="connsiteY15" fmla="*/ 179707 h 1407424"/>
                  <a:gd name="connsiteX16" fmla="*/ 397794 w 1817674"/>
                  <a:gd name="connsiteY16" fmla="*/ 179707 h 1407424"/>
                  <a:gd name="connsiteX17" fmla="*/ 476980 w 1817674"/>
                  <a:gd name="connsiteY17" fmla="*/ 120183 h 1407424"/>
                  <a:gd name="connsiteX18" fmla="*/ 908837 w 1817674"/>
                  <a:gd name="connsiteY18" fmla="*/ 0 h 14074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817674" h="1407424">
                    <a:moveTo>
                      <a:pt x="908837" y="0"/>
                    </a:moveTo>
                    <a:cubicBezTo>
                      <a:pt x="1068807" y="0"/>
                      <a:pt x="1217419" y="44305"/>
                      <a:pt x="1340695" y="120183"/>
                    </a:cubicBezTo>
                    <a:lnTo>
                      <a:pt x="1419881" y="179707"/>
                    </a:lnTo>
                    <a:lnTo>
                      <a:pt x="1574693" y="179707"/>
                    </a:lnTo>
                    <a:cubicBezTo>
                      <a:pt x="1708888" y="179707"/>
                      <a:pt x="1817674" y="288493"/>
                      <a:pt x="1817674" y="422688"/>
                    </a:cubicBezTo>
                    <a:lnTo>
                      <a:pt x="1817674" y="984736"/>
                    </a:lnTo>
                    <a:cubicBezTo>
                      <a:pt x="1817674" y="1118931"/>
                      <a:pt x="1708888" y="1227717"/>
                      <a:pt x="1574693" y="1227717"/>
                    </a:cubicBezTo>
                    <a:lnTo>
                      <a:pt x="1419881" y="1227717"/>
                    </a:lnTo>
                    <a:lnTo>
                      <a:pt x="1340695" y="1287241"/>
                    </a:lnTo>
                    <a:cubicBezTo>
                      <a:pt x="1217419" y="1363119"/>
                      <a:pt x="1068807" y="1407424"/>
                      <a:pt x="908837" y="1407424"/>
                    </a:cubicBezTo>
                    <a:cubicBezTo>
                      <a:pt x="748868" y="1407424"/>
                      <a:pt x="600256" y="1363119"/>
                      <a:pt x="476980" y="1287241"/>
                    </a:cubicBezTo>
                    <a:lnTo>
                      <a:pt x="397794" y="1227717"/>
                    </a:lnTo>
                    <a:lnTo>
                      <a:pt x="242981" y="1227717"/>
                    </a:lnTo>
                    <a:cubicBezTo>
                      <a:pt x="108786" y="1227717"/>
                      <a:pt x="0" y="1118931"/>
                      <a:pt x="0" y="984736"/>
                    </a:cubicBezTo>
                    <a:lnTo>
                      <a:pt x="0" y="422688"/>
                    </a:lnTo>
                    <a:cubicBezTo>
                      <a:pt x="0" y="288493"/>
                      <a:pt x="108786" y="179707"/>
                      <a:pt x="242981" y="179707"/>
                    </a:cubicBezTo>
                    <a:lnTo>
                      <a:pt x="397794" y="179707"/>
                    </a:lnTo>
                    <a:lnTo>
                      <a:pt x="476980" y="120183"/>
                    </a:lnTo>
                    <a:cubicBezTo>
                      <a:pt x="600256" y="44305"/>
                      <a:pt x="748868" y="0"/>
                      <a:pt x="908837" y="0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soft" dir="t"/>
              </a:scene3d>
              <a:sp3d prstMaterial="matte">
                <a:bevelT w="127000" h="38100" prst="softRound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72000" rIns="0" bIns="0" rtlCol="1" anchor="ctr"/>
              <a:lstStyle/>
              <a:p>
                <a:pPr algn="ctr"/>
                <a:endParaRPr lang="ar-JO" sz="2000" b="1" dirty="0">
                  <a:solidFill>
                    <a:schemeClr val="tx1"/>
                  </a:solidFill>
                </a:endParaRPr>
              </a:p>
            </p:txBody>
          </p:sp>
        </p:grpSp>
        <p:pic>
          <p:nvPicPr>
            <p:cNvPr id="9" name="Picture 8">
              <a:hlinkClick r:id="rId2" action="ppaction://hlinksldjump"/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495767" y="1101981"/>
              <a:ext cx="621846" cy="38408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89277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/>
          <p:cNvSpPr txBox="1"/>
          <p:nvPr/>
        </p:nvSpPr>
        <p:spPr>
          <a:xfrm>
            <a:off x="4205515" y="4020458"/>
            <a:ext cx="3780970" cy="110799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JO" sz="6600" b="1" dirty="0">
                <a:ln>
                  <a:solidFill>
                    <a:sysClr val="windowText" lastClr="000000"/>
                  </a:solidFill>
                </a:ln>
                <a:solidFill>
                  <a:srgbClr val="D89C1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Hor" panose="02060603050605020204" pitchFamily="18" charset="-78"/>
              </a:rPr>
              <a:t>إجاص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04966" y="988786"/>
            <a:ext cx="2782068" cy="2275114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67237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Button Click Percussive Version 15.wav"/>
          </p:stSnd>
        </p:sndAc>
      </p:transition>
    </mc:Choice>
    <mc:Fallback xmlns="">
      <p:transition spd="slow">
        <p:sndAc>
          <p:stSnd>
            <p:snd r:embed="rId4" name="Button Click Percussive Version 15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0445091" y="983079"/>
            <a:ext cx="723198" cy="559972"/>
            <a:chOff x="10445091" y="983079"/>
            <a:chExt cx="723198" cy="559972"/>
          </a:xfrm>
        </p:grpSpPr>
        <p:grpSp>
          <p:nvGrpSpPr>
            <p:cNvPr id="8" name="Group 7"/>
            <p:cNvGrpSpPr/>
            <p:nvPr/>
          </p:nvGrpSpPr>
          <p:grpSpPr>
            <a:xfrm>
              <a:off x="10445091" y="983079"/>
              <a:ext cx="723198" cy="559972"/>
              <a:chOff x="5187163" y="5182062"/>
              <a:chExt cx="1817674" cy="1407424"/>
            </a:xfrm>
          </p:grpSpPr>
          <p:sp>
            <p:nvSpPr>
              <p:cNvPr id="10" name="Freeform 9">
                <a:hlinkClick r:id="rId2" action="ppaction://hlinksldjump"/>
              </p:cNvPr>
              <p:cNvSpPr/>
              <p:nvPr/>
            </p:nvSpPr>
            <p:spPr>
              <a:xfrm>
                <a:off x="5187163" y="5182062"/>
                <a:ext cx="1817674" cy="1407424"/>
              </a:xfrm>
              <a:custGeom>
                <a:avLst/>
                <a:gdLst>
                  <a:gd name="connsiteX0" fmla="*/ 908837 w 1817674"/>
                  <a:gd name="connsiteY0" fmla="*/ 0 h 1407424"/>
                  <a:gd name="connsiteX1" fmla="*/ 1340695 w 1817674"/>
                  <a:gd name="connsiteY1" fmla="*/ 120183 h 1407424"/>
                  <a:gd name="connsiteX2" fmla="*/ 1419881 w 1817674"/>
                  <a:gd name="connsiteY2" fmla="*/ 179707 h 1407424"/>
                  <a:gd name="connsiteX3" fmla="*/ 1574693 w 1817674"/>
                  <a:gd name="connsiteY3" fmla="*/ 179707 h 1407424"/>
                  <a:gd name="connsiteX4" fmla="*/ 1817674 w 1817674"/>
                  <a:gd name="connsiteY4" fmla="*/ 422688 h 1407424"/>
                  <a:gd name="connsiteX5" fmla="*/ 1817674 w 1817674"/>
                  <a:gd name="connsiteY5" fmla="*/ 984736 h 1407424"/>
                  <a:gd name="connsiteX6" fmla="*/ 1574693 w 1817674"/>
                  <a:gd name="connsiteY6" fmla="*/ 1227717 h 1407424"/>
                  <a:gd name="connsiteX7" fmla="*/ 1419881 w 1817674"/>
                  <a:gd name="connsiteY7" fmla="*/ 1227717 h 1407424"/>
                  <a:gd name="connsiteX8" fmla="*/ 1340695 w 1817674"/>
                  <a:gd name="connsiteY8" fmla="*/ 1287241 h 1407424"/>
                  <a:gd name="connsiteX9" fmla="*/ 908837 w 1817674"/>
                  <a:gd name="connsiteY9" fmla="*/ 1407424 h 1407424"/>
                  <a:gd name="connsiteX10" fmla="*/ 476980 w 1817674"/>
                  <a:gd name="connsiteY10" fmla="*/ 1287241 h 1407424"/>
                  <a:gd name="connsiteX11" fmla="*/ 397794 w 1817674"/>
                  <a:gd name="connsiteY11" fmla="*/ 1227717 h 1407424"/>
                  <a:gd name="connsiteX12" fmla="*/ 242981 w 1817674"/>
                  <a:gd name="connsiteY12" fmla="*/ 1227717 h 1407424"/>
                  <a:gd name="connsiteX13" fmla="*/ 0 w 1817674"/>
                  <a:gd name="connsiteY13" fmla="*/ 984736 h 1407424"/>
                  <a:gd name="connsiteX14" fmla="*/ 0 w 1817674"/>
                  <a:gd name="connsiteY14" fmla="*/ 422688 h 1407424"/>
                  <a:gd name="connsiteX15" fmla="*/ 242981 w 1817674"/>
                  <a:gd name="connsiteY15" fmla="*/ 179707 h 1407424"/>
                  <a:gd name="connsiteX16" fmla="*/ 397794 w 1817674"/>
                  <a:gd name="connsiteY16" fmla="*/ 179707 h 1407424"/>
                  <a:gd name="connsiteX17" fmla="*/ 476980 w 1817674"/>
                  <a:gd name="connsiteY17" fmla="*/ 120183 h 1407424"/>
                  <a:gd name="connsiteX18" fmla="*/ 908837 w 1817674"/>
                  <a:gd name="connsiteY18" fmla="*/ 0 h 14074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817674" h="1407424">
                    <a:moveTo>
                      <a:pt x="908837" y="0"/>
                    </a:moveTo>
                    <a:cubicBezTo>
                      <a:pt x="1068807" y="0"/>
                      <a:pt x="1217419" y="44305"/>
                      <a:pt x="1340695" y="120183"/>
                    </a:cubicBezTo>
                    <a:lnTo>
                      <a:pt x="1419881" y="179707"/>
                    </a:lnTo>
                    <a:lnTo>
                      <a:pt x="1574693" y="179707"/>
                    </a:lnTo>
                    <a:cubicBezTo>
                      <a:pt x="1708888" y="179707"/>
                      <a:pt x="1817674" y="288493"/>
                      <a:pt x="1817674" y="422688"/>
                    </a:cubicBezTo>
                    <a:lnTo>
                      <a:pt x="1817674" y="984736"/>
                    </a:lnTo>
                    <a:cubicBezTo>
                      <a:pt x="1817674" y="1118931"/>
                      <a:pt x="1708888" y="1227717"/>
                      <a:pt x="1574693" y="1227717"/>
                    </a:cubicBezTo>
                    <a:lnTo>
                      <a:pt x="1419881" y="1227717"/>
                    </a:lnTo>
                    <a:lnTo>
                      <a:pt x="1340695" y="1287241"/>
                    </a:lnTo>
                    <a:cubicBezTo>
                      <a:pt x="1217419" y="1363119"/>
                      <a:pt x="1068807" y="1407424"/>
                      <a:pt x="908837" y="1407424"/>
                    </a:cubicBezTo>
                    <a:cubicBezTo>
                      <a:pt x="748868" y="1407424"/>
                      <a:pt x="600256" y="1363119"/>
                      <a:pt x="476980" y="1287241"/>
                    </a:cubicBezTo>
                    <a:lnTo>
                      <a:pt x="397794" y="1227717"/>
                    </a:lnTo>
                    <a:lnTo>
                      <a:pt x="242981" y="1227717"/>
                    </a:lnTo>
                    <a:cubicBezTo>
                      <a:pt x="108786" y="1227717"/>
                      <a:pt x="0" y="1118931"/>
                      <a:pt x="0" y="984736"/>
                    </a:cubicBezTo>
                    <a:lnTo>
                      <a:pt x="0" y="422688"/>
                    </a:lnTo>
                    <a:cubicBezTo>
                      <a:pt x="0" y="288493"/>
                      <a:pt x="108786" y="179707"/>
                      <a:pt x="242981" y="179707"/>
                    </a:cubicBezTo>
                    <a:lnTo>
                      <a:pt x="397794" y="179707"/>
                    </a:lnTo>
                    <a:lnTo>
                      <a:pt x="476980" y="120183"/>
                    </a:lnTo>
                    <a:cubicBezTo>
                      <a:pt x="600256" y="44305"/>
                      <a:pt x="748868" y="0"/>
                      <a:pt x="908837" y="0"/>
                    </a:cubicBezTo>
                    <a:close/>
                  </a:path>
                </a:pathLst>
              </a:custGeom>
              <a:solidFill>
                <a:srgbClr val="AF6B1A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soft" dir="t"/>
              </a:scene3d>
              <a:sp3d prstMaterial="matte">
                <a:bevelT w="127000" h="38100" prst="softRound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72000" rIns="0" bIns="0" rtlCol="1" anchor="ctr"/>
              <a:lstStyle/>
              <a:p>
                <a:pPr algn="ctr"/>
                <a:endParaRPr lang="ar-JO" sz="2000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1" name="Freeform 10">
                <a:hlinkClick r:id="rId2" action="ppaction://hlinksldjump"/>
              </p:cNvPr>
              <p:cNvSpPr/>
              <p:nvPr/>
            </p:nvSpPr>
            <p:spPr>
              <a:xfrm>
                <a:off x="5236369" y="5251507"/>
                <a:ext cx="1719262" cy="1268534"/>
              </a:xfrm>
              <a:custGeom>
                <a:avLst/>
                <a:gdLst>
                  <a:gd name="connsiteX0" fmla="*/ 908837 w 1817674"/>
                  <a:gd name="connsiteY0" fmla="*/ 0 h 1407424"/>
                  <a:gd name="connsiteX1" fmla="*/ 1340695 w 1817674"/>
                  <a:gd name="connsiteY1" fmla="*/ 120183 h 1407424"/>
                  <a:gd name="connsiteX2" fmla="*/ 1419881 w 1817674"/>
                  <a:gd name="connsiteY2" fmla="*/ 179707 h 1407424"/>
                  <a:gd name="connsiteX3" fmla="*/ 1574693 w 1817674"/>
                  <a:gd name="connsiteY3" fmla="*/ 179707 h 1407424"/>
                  <a:gd name="connsiteX4" fmla="*/ 1817674 w 1817674"/>
                  <a:gd name="connsiteY4" fmla="*/ 422688 h 1407424"/>
                  <a:gd name="connsiteX5" fmla="*/ 1817674 w 1817674"/>
                  <a:gd name="connsiteY5" fmla="*/ 984736 h 1407424"/>
                  <a:gd name="connsiteX6" fmla="*/ 1574693 w 1817674"/>
                  <a:gd name="connsiteY6" fmla="*/ 1227717 h 1407424"/>
                  <a:gd name="connsiteX7" fmla="*/ 1419881 w 1817674"/>
                  <a:gd name="connsiteY7" fmla="*/ 1227717 h 1407424"/>
                  <a:gd name="connsiteX8" fmla="*/ 1340695 w 1817674"/>
                  <a:gd name="connsiteY8" fmla="*/ 1287241 h 1407424"/>
                  <a:gd name="connsiteX9" fmla="*/ 908837 w 1817674"/>
                  <a:gd name="connsiteY9" fmla="*/ 1407424 h 1407424"/>
                  <a:gd name="connsiteX10" fmla="*/ 476980 w 1817674"/>
                  <a:gd name="connsiteY10" fmla="*/ 1287241 h 1407424"/>
                  <a:gd name="connsiteX11" fmla="*/ 397794 w 1817674"/>
                  <a:gd name="connsiteY11" fmla="*/ 1227717 h 1407424"/>
                  <a:gd name="connsiteX12" fmla="*/ 242981 w 1817674"/>
                  <a:gd name="connsiteY12" fmla="*/ 1227717 h 1407424"/>
                  <a:gd name="connsiteX13" fmla="*/ 0 w 1817674"/>
                  <a:gd name="connsiteY13" fmla="*/ 984736 h 1407424"/>
                  <a:gd name="connsiteX14" fmla="*/ 0 w 1817674"/>
                  <a:gd name="connsiteY14" fmla="*/ 422688 h 1407424"/>
                  <a:gd name="connsiteX15" fmla="*/ 242981 w 1817674"/>
                  <a:gd name="connsiteY15" fmla="*/ 179707 h 1407424"/>
                  <a:gd name="connsiteX16" fmla="*/ 397794 w 1817674"/>
                  <a:gd name="connsiteY16" fmla="*/ 179707 h 1407424"/>
                  <a:gd name="connsiteX17" fmla="*/ 476980 w 1817674"/>
                  <a:gd name="connsiteY17" fmla="*/ 120183 h 1407424"/>
                  <a:gd name="connsiteX18" fmla="*/ 908837 w 1817674"/>
                  <a:gd name="connsiteY18" fmla="*/ 0 h 14074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817674" h="1407424">
                    <a:moveTo>
                      <a:pt x="908837" y="0"/>
                    </a:moveTo>
                    <a:cubicBezTo>
                      <a:pt x="1068807" y="0"/>
                      <a:pt x="1217419" y="44305"/>
                      <a:pt x="1340695" y="120183"/>
                    </a:cubicBezTo>
                    <a:lnTo>
                      <a:pt x="1419881" y="179707"/>
                    </a:lnTo>
                    <a:lnTo>
                      <a:pt x="1574693" y="179707"/>
                    </a:lnTo>
                    <a:cubicBezTo>
                      <a:pt x="1708888" y="179707"/>
                      <a:pt x="1817674" y="288493"/>
                      <a:pt x="1817674" y="422688"/>
                    </a:cubicBezTo>
                    <a:lnTo>
                      <a:pt x="1817674" y="984736"/>
                    </a:lnTo>
                    <a:cubicBezTo>
                      <a:pt x="1817674" y="1118931"/>
                      <a:pt x="1708888" y="1227717"/>
                      <a:pt x="1574693" y="1227717"/>
                    </a:cubicBezTo>
                    <a:lnTo>
                      <a:pt x="1419881" y="1227717"/>
                    </a:lnTo>
                    <a:lnTo>
                      <a:pt x="1340695" y="1287241"/>
                    </a:lnTo>
                    <a:cubicBezTo>
                      <a:pt x="1217419" y="1363119"/>
                      <a:pt x="1068807" y="1407424"/>
                      <a:pt x="908837" y="1407424"/>
                    </a:cubicBezTo>
                    <a:cubicBezTo>
                      <a:pt x="748868" y="1407424"/>
                      <a:pt x="600256" y="1363119"/>
                      <a:pt x="476980" y="1287241"/>
                    </a:cubicBezTo>
                    <a:lnTo>
                      <a:pt x="397794" y="1227717"/>
                    </a:lnTo>
                    <a:lnTo>
                      <a:pt x="242981" y="1227717"/>
                    </a:lnTo>
                    <a:cubicBezTo>
                      <a:pt x="108786" y="1227717"/>
                      <a:pt x="0" y="1118931"/>
                      <a:pt x="0" y="984736"/>
                    </a:cubicBezTo>
                    <a:lnTo>
                      <a:pt x="0" y="422688"/>
                    </a:lnTo>
                    <a:cubicBezTo>
                      <a:pt x="0" y="288493"/>
                      <a:pt x="108786" y="179707"/>
                      <a:pt x="242981" y="179707"/>
                    </a:cubicBezTo>
                    <a:lnTo>
                      <a:pt x="397794" y="179707"/>
                    </a:lnTo>
                    <a:lnTo>
                      <a:pt x="476980" y="120183"/>
                    </a:lnTo>
                    <a:cubicBezTo>
                      <a:pt x="600256" y="44305"/>
                      <a:pt x="748868" y="0"/>
                      <a:pt x="908837" y="0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soft" dir="t"/>
              </a:scene3d>
              <a:sp3d prstMaterial="matte">
                <a:bevelT w="127000" h="38100" prst="softRound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72000" rIns="0" bIns="0" rtlCol="1" anchor="ctr"/>
              <a:lstStyle/>
              <a:p>
                <a:pPr algn="ctr"/>
                <a:endParaRPr lang="ar-JO" sz="2000" b="1" dirty="0">
                  <a:solidFill>
                    <a:schemeClr val="tx1"/>
                  </a:solidFill>
                </a:endParaRPr>
              </a:p>
            </p:txBody>
          </p:sp>
        </p:grpSp>
        <p:pic>
          <p:nvPicPr>
            <p:cNvPr id="9" name="Picture 8">
              <a:hlinkClick r:id="rId2" action="ppaction://hlinksldjump"/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495767" y="1101981"/>
              <a:ext cx="621846" cy="38408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17099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/>
          <p:cNvSpPr txBox="1"/>
          <p:nvPr/>
        </p:nvSpPr>
        <p:spPr>
          <a:xfrm>
            <a:off x="4205515" y="4020458"/>
            <a:ext cx="3780970" cy="110799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JO" sz="6600" b="1" dirty="0">
                <a:ln>
                  <a:solidFill>
                    <a:sysClr val="windowText" lastClr="000000"/>
                  </a:solidFill>
                </a:ln>
                <a:solidFill>
                  <a:srgbClr val="F770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Hor" panose="02060603050605020204" pitchFamily="18" charset="-78"/>
              </a:rPr>
              <a:t>أناناس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73699" y="740266"/>
            <a:ext cx="1244602" cy="2772154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40449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Button Click Percussive Version 15.wav"/>
          </p:stSnd>
        </p:sndAc>
      </p:transition>
    </mc:Choice>
    <mc:Fallback xmlns="">
      <p:transition spd="slow">
        <p:sndAc>
          <p:stSnd>
            <p:snd r:embed="rId4" name="Button Click Percussive Version 15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0445091" y="983079"/>
            <a:ext cx="723198" cy="559972"/>
            <a:chOff x="10445091" y="983079"/>
            <a:chExt cx="723198" cy="559972"/>
          </a:xfrm>
        </p:grpSpPr>
        <p:grpSp>
          <p:nvGrpSpPr>
            <p:cNvPr id="8" name="Group 7"/>
            <p:cNvGrpSpPr/>
            <p:nvPr/>
          </p:nvGrpSpPr>
          <p:grpSpPr>
            <a:xfrm>
              <a:off x="10445091" y="983079"/>
              <a:ext cx="723198" cy="559972"/>
              <a:chOff x="5187163" y="5182062"/>
              <a:chExt cx="1817674" cy="1407424"/>
            </a:xfrm>
          </p:grpSpPr>
          <p:sp>
            <p:nvSpPr>
              <p:cNvPr id="10" name="Freeform 9">
                <a:hlinkClick r:id="rId2" action="ppaction://hlinksldjump"/>
              </p:cNvPr>
              <p:cNvSpPr/>
              <p:nvPr/>
            </p:nvSpPr>
            <p:spPr>
              <a:xfrm>
                <a:off x="5187163" y="5182062"/>
                <a:ext cx="1817674" cy="1407424"/>
              </a:xfrm>
              <a:custGeom>
                <a:avLst/>
                <a:gdLst>
                  <a:gd name="connsiteX0" fmla="*/ 908837 w 1817674"/>
                  <a:gd name="connsiteY0" fmla="*/ 0 h 1407424"/>
                  <a:gd name="connsiteX1" fmla="*/ 1340695 w 1817674"/>
                  <a:gd name="connsiteY1" fmla="*/ 120183 h 1407424"/>
                  <a:gd name="connsiteX2" fmla="*/ 1419881 w 1817674"/>
                  <a:gd name="connsiteY2" fmla="*/ 179707 h 1407424"/>
                  <a:gd name="connsiteX3" fmla="*/ 1574693 w 1817674"/>
                  <a:gd name="connsiteY3" fmla="*/ 179707 h 1407424"/>
                  <a:gd name="connsiteX4" fmla="*/ 1817674 w 1817674"/>
                  <a:gd name="connsiteY4" fmla="*/ 422688 h 1407424"/>
                  <a:gd name="connsiteX5" fmla="*/ 1817674 w 1817674"/>
                  <a:gd name="connsiteY5" fmla="*/ 984736 h 1407424"/>
                  <a:gd name="connsiteX6" fmla="*/ 1574693 w 1817674"/>
                  <a:gd name="connsiteY6" fmla="*/ 1227717 h 1407424"/>
                  <a:gd name="connsiteX7" fmla="*/ 1419881 w 1817674"/>
                  <a:gd name="connsiteY7" fmla="*/ 1227717 h 1407424"/>
                  <a:gd name="connsiteX8" fmla="*/ 1340695 w 1817674"/>
                  <a:gd name="connsiteY8" fmla="*/ 1287241 h 1407424"/>
                  <a:gd name="connsiteX9" fmla="*/ 908837 w 1817674"/>
                  <a:gd name="connsiteY9" fmla="*/ 1407424 h 1407424"/>
                  <a:gd name="connsiteX10" fmla="*/ 476980 w 1817674"/>
                  <a:gd name="connsiteY10" fmla="*/ 1287241 h 1407424"/>
                  <a:gd name="connsiteX11" fmla="*/ 397794 w 1817674"/>
                  <a:gd name="connsiteY11" fmla="*/ 1227717 h 1407424"/>
                  <a:gd name="connsiteX12" fmla="*/ 242981 w 1817674"/>
                  <a:gd name="connsiteY12" fmla="*/ 1227717 h 1407424"/>
                  <a:gd name="connsiteX13" fmla="*/ 0 w 1817674"/>
                  <a:gd name="connsiteY13" fmla="*/ 984736 h 1407424"/>
                  <a:gd name="connsiteX14" fmla="*/ 0 w 1817674"/>
                  <a:gd name="connsiteY14" fmla="*/ 422688 h 1407424"/>
                  <a:gd name="connsiteX15" fmla="*/ 242981 w 1817674"/>
                  <a:gd name="connsiteY15" fmla="*/ 179707 h 1407424"/>
                  <a:gd name="connsiteX16" fmla="*/ 397794 w 1817674"/>
                  <a:gd name="connsiteY16" fmla="*/ 179707 h 1407424"/>
                  <a:gd name="connsiteX17" fmla="*/ 476980 w 1817674"/>
                  <a:gd name="connsiteY17" fmla="*/ 120183 h 1407424"/>
                  <a:gd name="connsiteX18" fmla="*/ 908837 w 1817674"/>
                  <a:gd name="connsiteY18" fmla="*/ 0 h 14074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817674" h="1407424">
                    <a:moveTo>
                      <a:pt x="908837" y="0"/>
                    </a:moveTo>
                    <a:cubicBezTo>
                      <a:pt x="1068807" y="0"/>
                      <a:pt x="1217419" y="44305"/>
                      <a:pt x="1340695" y="120183"/>
                    </a:cubicBezTo>
                    <a:lnTo>
                      <a:pt x="1419881" y="179707"/>
                    </a:lnTo>
                    <a:lnTo>
                      <a:pt x="1574693" y="179707"/>
                    </a:lnTo>
                    <a:cubicBezTo>
                      <a:pt x="1708888" y="179707"/>
                      <a:pt x="1817674" y="288493"/>
                      <a:pt x="1817674" y="422688"/>
                    </a:cubicBezTo>
                    <a:lnTo>
                      <a:pt x="1817674" y="984736"/>
                    </a:lnTo>
                    <a:cubicBezTo>
                      <a:pt x="1817674" y="1118931"/>
                      <a:pt x="1708888" y="1227717"/>
                      <a:pt x="1574693" y="1227717"/>
                    </a:cubicBezTo>
                    <a:lnTo>
                      <a:pt x="1419881" y="1227717"/>
                    </a:lnTo>
                    <a:lnTo>
                      <a:pt x="1340695" y="1287241"/>
                    </a:lnTo>
                    <a:cubicBezTo>
                      <a:pt x="1217419" y="1363119"/>
                      <a:pt x="1068807" y="1407424"/>
                      <a:pt x="908837" y="1407424"/>
                    </a:cubicBezTo>
                    <a:cubicBezTo>
                      <a:pt x="748868" y="1407424"/>
                      <a:pt x="600256" y="1363119"/>
                      <a:pt x="476980" y="1287241"/>
                    </a:cubicBezTo>
                    <a:lnTo>
                      <a:pt x="397794" y="1227717"/>
                    </a:lnTo>
                    <a:lnTo>
                      <a:pt x="242981" y="1227717"/>
                    </a:lnTo>
                    <a:cubicBezTo>
                      <a:pt x="108786" y="1227717"/>
                      <a:pt x="0" y="1118931"/>
                      <a:pt x="0" y="984736"/>
                    </a:cubicBezTo>
                    <a:lnTo>
                      <a:pt x="0" y="422688"/>
                    </a:lnTo>
                    <a:cubicBezTo>
                      <a:pt x="0" y="288493"/>
                      <a:pt x="108786" y="179707"/>
                      <a:pt x="242981" y="179707"/>
                    </a:cubicBezTo>
                    <a:lnTo>
                      <a:pt x="397794" y="179707"/>
                    </a:lnTo>
                    <a:lnTo>
                      <a:pt x="476980" y="120183"/>
                    </a:lnTo>
                    <a:cubicBezTo>
                      <a:pt x="600256" y="44305"/>
                      <a:pt x="748868" y="0"/>
                      <a:pt x="908837" y="0"/>
                    </a:cubicBezTo>
                    <a:close/>
                  </a:path>
                </a:pathLst>
              </a:custGeom>
              <a:solidFill>
                <a:srgbClr val="AF6B1A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soft" dir="t"/>
              </a:scene3d>
              <a:sp3d prstMaterial="matte">
                <a:bevelT w="127000" h="38100" prst="softRound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72000" rIns="0" bIns="0" rtlCol="1" anchor="ctr"/>
              <a:lstStyle/>
              <a:p>
                <a:pPr algn="ctr"/>
                <a:endParaRPr lang="ar-JO" sz="2000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1" name="Freeform 10">
                <a:hlinkClick r:id="rId2" action="ppaction://hlinksldjump"/>
              </p:cNvPr>
              <p:cNvSpPr/>
              <p:nvPr/>
            </p:nvSpPr>
            <p:spPr>
              <a:xfrm>
                <a:off x="5236369" y="5251507"/>
                <a:ext cx="1719262" cy="1268534"/>
              </a:xfrm>
              <a:custGeom>
                <a:avLst/>
                <a:gdLst>
                  <a:gd name="connsiteX0" fmla="*/ 908837 w 1817674"/>
                  <a:gd name="connsiteY0" fmla="*/ 0 h 1407424"/>
                  <a:gd name="connsiteX1" fmla="*/ 1340695 w 1817674"/>
                  <a:gd name="connsiteY1" fmla="*/ 120183 h 1407424"/>
                  <a:gd name="connsiteX2" fmla="*/ 1419881 w 1817674"/>
                  <a:gd name="connsiteY2" fmla="*/ 179707 h 1407424"/>
                  <a:gd name="connsiteX3" fmla="*/ 1574693 w 1817674"/>
                  <a:gd name="connsiteY3" fmla="*/ 179707 h 1407424"/>
                  <a:gd name="connsiteX4" fmla="*/ 1817674 w 1817674"/>
                  <a:gd name="connsiteY4" fmla="*/ 422688 h 1407424"/>
                  <a:gd name="connsiteX5" fmla="*/ 1817674 w 1817674"/>
                  <a:gd name="connsiteY5" fmla="*/ 984736 h 1407424"/>
                  <a:gd name="connsiteX6" fmla="*/ 1574693 w 1817674"/>
                  <a:gd name="connsiteY6" fmla="*/ 1227717 h 1407424"/>
                  <a:gd name="connsiteX7" fmla="*/ 1419881 w 1817674"/>
                  <a:gd name="connsiteY7" fmla="*/ 1227717 h 1407424"/>
                  <a:gd name="connsiteX8" fmla="*/ 1340695 w 1817674"/>
                  <a:gd name="connsiteY8" fmla="*/ 1287241 h 1407424"/>
                  <a:gd name="connsiteX9" fmla="*/ 908837 w 1817674"/>
                  <a:gd name="connsiteY9" fmla="*/ 1407424 h 1407424"/>
                  <a:gd name="connsiteX10" fmla="*/ 476980 w 1817674"/>
                  <a:gd name="connsiteY10" fmla="*/ 1287241 h 1407424"/>
                  <a:gd name="connsiteX11" fmla="*/ 397794 w 1817674"/>
                  <a:gd name="connsiteY11" fmla="*/ 1227717 h 1407424"/>
                  <a:gd name="connsiteX12" fmla="*/ 242981 w 1817674"/>
                  <a:gd name="connsiteY12" fmla="*/ 1227717 h 1407424"/>
                  <a:gd name="connsiteX13" fmla="*/ 0 w 1817674"/>
                  <a:gd name="connsiteY13" fmla="*/ 984736 h 1407424"/>
                  <a:gd name="connsiteX14" fmla="*/ 0 w 1817674"/>
                  <a:gd name="connsiteY14" fmla="*/ 422688 h 1407424"/>
                  <a:gd name="connsiteX15" fmla="*/ 242981 w 1817674"/>
                  <a:gd name="connsiteY15" fmla="*/ 179707 h 1407424"/>
                  <a:gd name="connsiteX16" fmla="*/ 397794 w 1817674"/>
                  <a:gd name="connsiteY16" fmla="*/ 179707 h 1407424"/>
                  <a:gd name="connsiteX17" fmla="*/ 476980 w 1817674"/>
                  <a:gd name="connsiteY17" fmla="*/ 120183 h 1407424"/>
                  <a:gd name="connsiteX18" fmla="*/ 908837 w 1817674"/>
                  <a:gd name="connsiteY18" fmla="*/ 0 h 14074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817674" h="1407424">
                    <a:moveTo>
                      <a:pt x="908837" y="0"/>
                    </a:moveTo>
                    <a:cubicBezTo>
                      <a:pt x="1068807" y="0"/>
                      <a:pt x="1217419" y="44305"/>
                      <a:pt x="1340695" y="120183"/>
                    </a:cubicBezTo>
                    <a:lnTo>
                      <a:pt x="1419881" y="179707"/>
                    </a:lnTo>
                    <a:lnTo>
                      <a:pt x="1574693" y="179707"/>
                    </a:lnTo>
                    <a:cubicBezTo>
                      <a:pt x="1708888" y="179707"/>
                      <a:pt x="1817674" y="288493"/>
                      <a:pt x="1817674" y="422688"/>
                    </a:cubicBezTo>
                    <a:lnTo>
                      <a:pt x="1817674" y="984736"/>
                    </a:lnTo>
                    <a:cubicBezTo>
                      <a:pt x="1817674" y="1118931"/>
                      <a:pt x="1708888" y="1227717"/>
                      <a:pt x="1574693" y="1227717"/>
                    </a:cubicBezTo>
                    <a:lnTo>
                      <a:pt x="1419881" y="1227717"/>
                    </a:lnTo>
                    <a:lnTo>
                      <a:pt x="1340695" y="1287241"/>
                    </a:lnTo>
                    <a:cubicBezTo>
                      <a:pt x="1217419" y="1363119"/>
                      <a:pt x="1068807" y="1407424"/>
                      <a:pt x="908837" y="1407424"/>
                    </a:cubicBezTo>
                    <a:cubicBezTo>
                      <a:pt x="748868" y="1407424"/>
                      <a:pt x="600256" y="1363119"/>
                      <a:pt x="476980" y="1287241"/>
                    </a:cubicBezTo>
                    <a:lnTo>
                      <a:pt x="397794" y="1227717"/>
                    </a:lnTo>
                    <a:lnTo>
                      <a:pt x="242981" y="1227717"/>
                    </a:lnTo>
                    <a:cubicBezTo>
                      <a:pt x="108786" y="1227717"/>
                      <a:pt x="0" y="1118931"/>
                      <a:pt x="0" y="984736"/>
                    </a:cubicBezTo>
                    <a:lnTo>
                      <a:pt x="0" y="422688"/>
                    </a:lnTo>
                    <a:cubicBezTo>
                      <a:pt x="0" y="288493"/>
                      <a:pt x="108786" y="179707"/>
                      <a:pt x="242981" y="179707"/>
                    </a:cubicBezTo>
                    <a:lnTo>
                      <a:pt x="397794" y="179707"/>
                    </a:lnTo>
                    <a:lnTo>
                      <a:pt x="476980" y="120183"/>
                    </a:lnTo>
                    <a:cubicBezTo>
                      <a:pt x="600256" y="44305"/>
                      <a:pt x="748868" y="0"/>
                      <a:pt x="908837" y="0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soft" dir="t"/>
              </a:scene3d>
              <a:sp3d prstMaterial="matte">
                <a:bevelT w="127000" h="38100" prst="softRound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72000" rIns="0" bIns="0" rtlCol="1" anchor="ctr"/>
              <a:lstStyle/>
              <a:p>
                <a:pPr algn="ctr"/>
                <a:endParaRPr lang="ar-JO" sz="2000" b="1" dirty="0">
                  <a:solidFill>
                    <a:schemeClr val="tx1"/>
                  </a:solidFill>
                </a:endParaRPr>
              </a:p>
            </p:txBody>
          </p:sp>
        </p:grpSp>
        <p:pic>
          <p:nvPicPr>
            <p:cNvPr id="9" name="Picture 8">
              <a:hlinkClick r:id="rId2" action="ppaction://hlinksldjump"/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495767" y="1101981"/>
              <a:ext cx="621846" cy="38408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70025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/>
          <p:cNvSpPr txBox="1"/>
          <p:nvPr/>
        </p:nvSpPr>
        <p:spPr>
          <a:xfrm>
            <a:off x="4205515" y="4020458"/>
            <a:ext cx="3780970" cy="110799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JO" sz="6600" b="1" dirty="0">
                <a:ln>
                  <a:solidFill>
                    <a:sysClr val="windowText" lastClr="000000"/>
                  </a:solidFill>
                </a:ln>
                <a:solidFill>
                  <a:srgbClr val="FDA52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Hor" panose="02060603050605020204" pitchFamily="18" charset="-78"/>
              </a:rPr>
              <a:t>برتقال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70500" y="1203431"/>
            <a:ext cx="1651000" cy="1845824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97872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Button Click Percussive Version 15.wav"/>
          </p:stSnd>
        </p:sndAc>
      </p:transition>
    </mc:Choice>
    <mc:Fallback xmlns="">
      <p:transition spd="slow">
        <p:sndAc>
          <p:stSnd>
            <p:snd r:embed="rId4" name="Button Click Percussive Version 15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0445091" y="983079"/>
            <a:ext cx="723198" cy="559972"/>
            <a:chOff x="10445091" y="983079"/>
            <a:chExt cx="723198" cy="559972"/>
          </a:xfrm>
        </p:grpSpPr>
        <p:grpSp>
          <p:nvGrpSpPr>
            <p:cNvPr id="8" name="Group 7"/>
            <p:cNvGrpSpPr/>
            <p:nvPr/>
          </p:nvGrpSpPr>
          <p:grpSpPr>
            <a:xfrm>
              <a:off x="10445091" y="983079"/>
              <a:ext cx="723198" cy="559972"/>
              <a:chOff x="5187163" y="5182062"/>
              <a:chExt cx="1817674" cy="1407424"/>
            </a:xfrm>
          </p:grpSpPr>
          <p:sp>
            <p:nvSpPr>
              <p:cNvPr id="10" name="Freeform 9">
                <a:hlinkClick r:id="rId2" action="ppaction://hlinksldjump"/>
              </p:cNvPr>
              <p:cNvSpPr/>
              <p:nvPr/>
            </p:nvSpPr>
            <p:spPr>
              <a:xfrm>
                <a:off x="5187163" y="5182062"/>
                <a:ext cx="1817674" cy="1407424"/>
              </a:xfrm>
              <a:custGeom>
                <a:avLst/>
                <a:gdLst>
                  <a:gd name="connsiteX0" fmla="*/ 908837 w 1817674"/>
                  <a:gd name="connsiteY0" fmla="*/ 0 h 1407424"/>
                  <a:gd name="connsiteX1" fmla="*/ 1340695 w 1817674"/>
                  <a:gd name="connsiteY1" fmla="*/ 120183 h 1407424"/>
                  <a:gd name="connsiteX2" fmla="*/ 1419881 w 1817674"/>
                  <a:gd name="connsiteY2" fmla="*/ 179707 h 1407424"/>
                  <a:gd name="connsiteX3" fmla="*/ 1574693 w 1817674"/>
                  <a:gd name="connsiteY3" fmla="*/ 179707 h 1407424"/>
                  <a:gd name="connsiteX4" fmla="*/ 1817674 w 1817674"/>
                  <a:gd name="connsiteY4" fmla="*/ 422688 h 1407424"/>
                  <a:gd name="connsiteX5" fmla="*/ 1817674 w 1817674"/>
                  <a:gd name="connsiteY5" fmla="*/ 984736 h 1407424"/>
                  <a:gd name="connsiteX6" fmla="*/ 1574693 w 1817674"/>
                  <a:gd name="connsiteY6" fmla="*/ 1227717 h 1407424"/>
                  <a:gd name="connsiteX7" fmla="*/ 1419881 w 1817674"/>
                  <a:gd name="connsiteY7" fmla="*/ 1227717 h 1407424"/>
                  <a:gd name="connsiteX8" fmla="*/ 1340695 w 1817674"/>
                  <a:gd name="connsiteY8" fmla="*/ 1287241 h 1407424"/>
                  <a:gd name="connsiteX9" fmla="*/ 908837 w 1817674"/>
                  <a:gd name="connsiteY9" fmla="*/ 1407424 h 1407424"/>
                  <a:gd name="connsiteX10" fmla="*/ 476980 w 1817674"/>
                  <a:gd name="connsiteY10" fmla="*/ 1287241 h 1407424"/>
                  <a:gd name="connsiteX11" fmla="*/ 397794 w 1817674"/>
                  <a:gd name="connsiteY11" fmla="*/ 1227717 h 1407424"/>
                  <a:gd name="connsiteX12" fmla="*/ 242981 w 1817674"/>
                  <a:gd name="connsiteY12" fmla="*/ 1227717 h 1407424"/>
                  <a:gd name="connsiteX13" fmla="*/ 0 w 1817674"/>
                  <a:gd name="connsiteY13" fmla="*/ 984736 h 1407424"/>
                  <a:gd name="connsiteX14" fmla="*/ 0 w 1817674"/>
                  <a:gd name="connsiteY14" fmla="*/ 422688 h 1407424"/>
                  <a:gd name="connsiteX15" fmla="*/ 242981 w 1817674"/>
                  <a:gd name="connsiteY15" fmla="*/ 179707 h 1407424"/>
                  <a:gd name="connsiteX16" fmla="*/ 397794 w 1817674"/>
                  <a:gd name="connsiteY16" fmla="*/ 179707 h 1407424"/>
                  <a:gd name="connsiteX17" fmla="*/ 476980 w 1817674"/>
                  <a:gd name="connsiteY17" fmla="*/ 120183 h 1407424"/>
                  <a:gd name="connsiteX18" fmla="*/ 908837 w 1817674"/>
                  <a:gd name="connsiteY18" fmla="*/ 0 h 14074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817674" h="1407424">
                    <a:moveTo>
                      <a:pt x="908837" y="0"/>
                    </a:moveTo>
                    <a:cubicBezTo>
                      <a:pt x="1068807" y="0"/>
                      <a:pt x="1217419" y="44305"/>
                      <a:pt x="1340695" y="120183"/>
                    </a:cubicBezTo>
                    <a:lnTo>
                      <a:pt x="1419881" y="179707"/>
                    </a:lnTo>
                    <a:lnTo>
                      <a:pt x="1574693" y="179707"/>
                    </a:lnTo>
                    <a:cubicBezTo>
                      <a:pt x="1708888" y="179707"/>
                      <a:pt x="1817674" y="288493"/>
                      <a:pt x="1817674" y="422688"/>
                    </a:cubicBezTo>
                    <a:lnTo>
                      <a:pt x="1817674" y="984736"/>
                    </a:lnTo>
                    <a:cubicBezTo>
                      <a:pt x="1817674" y="1118931"/>
                      <a:pt x="1708888" y="1227717"/>
                      <a:pt x="1574693" y="1227717"/>
                    </a:cubicBezTo>
                    <a:lnTo>
                      <a:pt x="1419881" y="1227717"/>
                    </a:lnTo>
                    <a:lnTo>
                      <a:pt x="1340695" y="1287241"/>
                    </a:lnTo>
                    <a:cubicBezTo>
                      <a:pt x="1217419" y="1363119"/>
                      <a:pt x="1068807" y="1407424"/>
                      <a:pt x="908837" y="1407424"/>
                    </a:cubicBezTo>
                    <a:cubicBezTo>
                      <a:pt x="748868" y="1407424"/>
                      <a:pt x="600256" y="1363119"/>
                      <a:pt x="476980" y="1287241"/>
                    </a:cubicBezTo>
                    <a:lnTo>
                      <a:pt x="397794" y="1227717"/>
                    </a:lnTo>
                    <a:lnTo>
                      <a:pt x="242981" y="1227717"/>
                    </a:lnTo>
                    <a:cubicBezTo>
                      <a:pt x="108786" y="1227717"/>
                      <a:pt x="0" y="1118931"/>
                      <a:pt x="0" y="984736"/>
                    </a:cubicBezTo>
                    <a:lnTo>
                      <a:pt x="0" y="422688"/>
                    </a:lnTo>
                    <a:cubicBezTo>
                      <a:pt x="0" y="288493"/>
                      <a:pt x="108786" y="179707"/>
                      <a:pt x="242981" y="179707"/>
                    </a:cubicBezTo>
                    <a:lnTo>
                      <a:pt x="397794" y="179707"/>
                    </a:lnTo>
                    <a:lnTo>
                      <a:pt x="476980" y="120183"/>
                    </a:lnTo>
                    <a:cubicBezTo>
                      <a:pt x="600256" y="44305"/>
                      <a:pt x="748868" y="0"/>
                      <a:pt x="908837" y="0"/>
                    </a:cubicBezTo>
                    <a:close/>
                  </a:path>
                </a:pathLst>
              </a:custGeom>
              <a:solidFill>
                <a:srgbClr val="AF6B1A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soft" dir="t"/>
              </a:scene3d>
              <a:sp3d prstMaterial="matte">
                <a:bevelT w="127000" h="38100" prst="softRound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72000" rIns="0" bIns="0" rtlCol="1" anchor="ctr"/>
              <a:lstStyle/>
              <a:p>
                <a:pPr algn="ctr"/>
                <a:endParaRPr lang="ar-JO" sz="2000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1" name="Freeform 10">
                <a:hlinkClick r:id="rId2" action="ppaction://hlinksldjump"/>
              </p:cNvPr>
              <p:cNvSpPr/>
              <p:nvPr/>
            </p:nvSpPr>
            <p:spPr>
              <a:xfrm>
                <a:off x="5236369" y="5251507"/>
                <a:ext cx="1719262" cy="1268534"/>
              </a:xfrm>
              <a:custGeom>
                <a:avLst/>
                <a:gdLst>
                  <a:gd name="connsiteX0" fmla="*/ 908837 w 1817674"/>
                  <a:gd name="connsiteY0" fmla="*/ 0 h 1407424"/>
                  <a:gd name="connsiteX1" fmla="*/ 1340695 w 1817674"/>
                  <a:gd name="connsiteY1" fmla="*/ 120183 h 1407424"/>
                  <a:gd name="connsiteX2" fmla="*/ 1419881 w 1817674"/>
                  <a:gd name="connsiteY2" fmla="*/ 179707 h 1407424"/>
                  <a:gd name="connsiteX3" fmla="*/ 1574693 w 1817674"/>
                  <a:gd name="connsiteY3" fmla="*/ 179707 h 1407424"/>
                  <a:gd name="connsiteX4" fmla="*/ 1817674 w 1817674"/>
                  <a:gd name="connsiteY4" fmla="*/ 422688 h 1407424"/>
                  <a:gd name="connsiteX5" fmla="*/ 1817674 w 1817674"/>
                  <a:gd name="connsiteY5" fmla="*/ 984736 h 1407424"/>
                  <a:gd name="connsiteX6" fmla="*/ 1574693 w 1817674"/>
                  <a:gd name="connsiteY6" fmla="*/ 1227717 h 1407424"/>
                  <a:gd name="connsiteX7" fmla="*/ 1419881 w 1817674"/>
                  <a:gd name="connsiteY7" fmla="*/ 1227717 h 1407424"/>
                  <a:gd name="connsiteX8" fmla="*/ 1340695 w 1817674"/>
                  <a:gd name="connsiteY8" fmla="*/ 1287241 h 1407424"/>
                  <a:gd name="connsiteX9" fmla="*/ 908837 w 1817674"/>
                  <a:gd name="connsiteY9" fmla="*/ 1407424 h 1407424"/>
                  <a:gd name="connsiteX10" fmla="*/ 476980 w 1817674"/>
                  <a:gd name="connsiteY10" fmla="*/ 1287241 h 1407424"/>
                  <a:gd name="connsiteX11" fmla="*/ 397794 w 1817674"/>
                  <a:gd name="connsiteY11" fmla="*/ 1227717 h 1407424"/>
                  <a:gd name="connsiteX12" fmla="*/ 242981 w 1817674"/>
                  <a:gd name="connsiteY12" fmla="*/ 1227717 h 1407424"/>
                  <a:gd name="connsiteX13" fmla="*/ 0 w 1817674"/>
                  <a:gd name="connsiteY13" fmla="*/ 984736 h 1407424"/>
                  <a:gd name="connsiteX14" fmla="*/ 0 w 1817674"/>
                  <a:gd name="connsiteY14" fmla="*/ 422688 h 1407424"/>
                  <a:gd name="connsiteX15" fmla="*/ 242981 w 1817674"/>
                  <a:gd name="connsiteY15" fmla="*/ 179707 h 1407424"/>
                  <a:gd name="connsiteX16" fmla="*/ 397794 w 1817674"/>
                  <a:gd name="connsiteY16" fmla="*/ 179707 h 1407424"/>
                  <a:gd name="connsiteX17" fmla="*/ 476980 w 1817674"/>
                  <a:gd name="connsiteY17" fmla="*/ 120183 h 1407424"/>
                  <a:gd name="connsiteX18" fmla="*/ 908837 w 1817674"/>
                  <a:gd name="connsiteY18" fmla="*/ 0 h 14074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817674" h="1407424">
                    <a:moveTo>
                      <a:pt x="908837" y="0"/>
                    </a:moveTo>
                    <a:cubicBezTo>
                      <a:pt x="1068807" y="0"/>
                      <a:pt x="1217419" y="44305"/>
                      <a:pt x="1340695" y="120183"/>
                    </a:cubicBezTo>
                    <a:lnTo>
                      <a:pt x="1419881" y="179707"/>
                    </a:lnTo>
                    <a:lnTo>
                      <a:pt x="1574693" y="179707"/>
                    </a:lnTo>
                    <a:cubicBezTo>
                      <a:pt x="1708888" y="179707"/>
                      <a:pt x="1817674" y="288493"/>
                      <a:pt x="1817674" y="422688"/>
                    </a:cubicBezTo>
                    <a:lnTo>
                      <a:pt x="1817674" y="984736"/>
                    </a:lnTo>
                    <a:cubicBezTo>
                      <a:pt x="1817674" y="1118931"/>
                      <a:pt x="1708888" y="1227717"/>
                      <a:pt x="1574693" y="1227717"/>
                    </a:cubicBezTo>
                    <a:lnTo>
                      <a:pt x="1419881" y="1227717"/>
                    </a:lnTo>
                    <a:lnTo>
                      <a:pt x="1340695" y="1287241"/>
                    </a:lnTo>
                    <a:cubicBezTo>
                      <a:pt x="1217419" y="1363119"/>
                      <a:pt x="1068807" y="1407424"/>
                      <a:pt x="908837" y="1407424"/>
                    </a:cubicBezTo>
                    <a:cubicBezTo>
                      <a:pt x="748868" y="1407424"/>
                      <a:pt x="600256" y="1363119"/>
                      <a:pt x="476980" y="1287241"/>
                    </a:cubicBezTo>
                    <a:lnTo>
                      <a:pt x="397794" y="1227717"/>
                    </a:lnTo>
                    <a:lnTo>
                      <a:pt x="242981" y="1227717"/>
                    </a:lnTo>
                    <a:cubicBezTo>
                      <a:pt x="108786" y="1227717"/>
                      <a:pt x="0" y="1118931"/>
                      <a:pt x="0" y="984736"/>
                    </a:cubicBezTo>
                    <a:lnTo>
                      <a:pt x="0" y="422688"/>
                    </a:lnTo>
                    <a:cubicBezTo>
                      <a:pt x="0" y="288493"/>
                      <a:pt x="108786" y="179707"/>
                      <a:pt x="242981" y="179707"/>
                    </a:cubicBezTo>
                    <a:lnTo>
                      <a:pt x="397794" y="179707"/>
                    </a:lnTo>
                    <a:lnTo>
                      <a:pt x="476980" y="120183"/>
                    </a:lnTo>
                    <a:cubicBezTo>
                      <a:pt x="600256" y="44305"/>
                      <a:pt x="748868" y="0"/>
                      <a:pt x="908837" y="0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soft" dir="t"/>
              </a:scene3d>
              <a:sp3d prstMaterial="matte">
                <a:bevelT w="127000" h="38100" prst="softRound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72000" rIns="0" bIns="0" rtlCol="1" anchor="ctr"/>
              <a:lstStyle/>
              <a:p>
                <a:pPr algn="ctr"/>
                <a:endParaRPr lang="ar-JO" sz="2000" b="1" dirty="0">
                  <a:solidFill>
                    <a:schemeClr val="tx1"/>
                  </a:solidFill>
                </a:endParaRPr>
              </a:p>
            </p:txBody>
          </p:sp>
        </p:grpSp>
        <p:pic>
          <p:nvPicPr>
            <p:cNvPr id="9" name="Picture 8">
              <a:hlinkClick r:id="rId2" action="ppaction://hlinksldjump"/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495767" y="1101981"/>
              <a:ext cx="621846" cy="38408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37235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/>
          <p:cNvSpPr txBox="1"/>
          <p:nvPr/>
        </p:nvSpPr>
        <p:spPr>
          <a:xfrm>
            <a:off x="4205515" y="4020458"/>
            <a:ext cx="3780970" cy="110799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JO" sz="6600" b="1" dirty="0">
                <a:ln>
                  <a:solidFill>
                    <a:sysClr val="windowText" lastClr="000000"/>
                  </a:solidFill>
                </a:ln>
                <a:solidFill>
                  <a:srgbClr val="E11D2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Hor" panose="02060603050605020204" pitchFamily="18" charset="-78"/>
              </a:rPr>
              <a:t>بطيخ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57928" y="943429"/>
            <a:ext cx="3076144" cy="2142671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11226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Button Click Percussive Version 15.wav"/>
          </p:stSnd>
        </p:sndAc>
      </p:transition>
    </mc:Choice>
    <mc:Fallback xmlns="">
      <p:transition spd="slow">
        <p:sndAc>
          <p:stSnd>
            <p:snd r:embed="rId4" name="Button Click Percussive Version 15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0445091" y="983079"/>
            <a:ext cx="723198" cy="559972"/>
            <a:chOff x="10445091" y="983079"/>
            <a:chExt cx="723198" cy="559972"/>
          </a:xfrm>
        </p:grpSpPr>
        <p:grpSp>
          <p:nvGrpSpPr>
            <p:cNvPr id="8" name="Group 7"/>
            <p:cNvGrpSpPr/>
            <p:nvPr/>
          </p:nvGrpSpPr>
          <p:grpSpPr>
            <a:xfrm>
              <a:off x="10445091" y="983079"/>
              <a:ext cx="723198" cy="559972"/>
              <a:chOff x="5187163" y="5182062"/>
              <a:chExt cx="1817674" cy="1407424"/>
            </a:xfrm>
          </p:grpSpPr>
          <p:sp>
            <p:nvSpPr>
              <p:cNvPr id="10" name="Freeform 9">
                <a:hlinkClick r:id="rId2" action="ppaction://hlinksldjump"/>
              </p:cNvPr>
              <p:cNvSpPr/>
              <p:nvPr/>
            </p:nvSpPr>
            <p:spPr>
              <a:xfrm>
                <a:off x="5187163" y="5182062"/>
                <a:ext cx="1817674" cy="1407424"/>
              </a:xfrm>
              <a:custGeom>
                <a:avLst/>
                <a:gdLst>
                  <a:gd name="connsiteX0" fmla="*/ 908837 w 1817674"/>
                  <a:gd name="connsiteY0" fmla="*/ 0 h 1407424"/>
                  <a:gd name="connsiteX1" fmla="*/ 1340695 w 1817674"/>
                  <a:gd name="connsiteY1" fmla="*/ 120183 h 1407424"/>
                  <a:gd name="connsiteX2" fmla="*/ 1419881 w 1817674"/>
                  <a:gd name="connsiteY2" fmla="*/ 179707 h 1407424"/>
                  <a:gd name="connsiteX3" fmla="*/ 1574693 w 1817674"/>
                  <a:gd name="connsiteY3" fmla="*/ 179707 h 1407424"/>
                  <a:gd name="connsiteX4" fmla="*/ 1817674 w 1817674"/>
                  <a:gd name="connsiteY4" fmla="*/ 422688 h 1407424"/>
                  <a:gd name="connsiteX5" fmla="*/ 1817674 w 1817674"/>
                  <a:gd name="connsiteY5" fmla="*/ 984736 h 1407424"/>
                  <a:gd name="connsiteX6" fmla="*/ 1574693 w 1817674"/>
                  <a:gd name="connsiteY6" fmla="*/ 1227717 h 1407424"/>
                  <a:gd name="connsiteX7" fmla="*/ 1419881 w 1817674"/>
                  <a:gd name="connsiteY7" fmla="*/ 1227717 h 1407424"/>
                  <a:gd name="connsiteX8" fmla="*/ 1340695 w 1817674"/>
                  <a:gd name="connsiteY8" fmla="*/ 1287241 h 1407424"/>
                  <a:gd name="connsiteX9" fmla="*/ 908837 w 1817674"/>
                  <a:gd name="connsiteY9" fmla="*/ 1407424 h 1407424"/>
                  <a:gd name="connsiteX10" fmla="*/ 476980 w 1817674"/>
                  <a:gd name="connsiteY10" fmla="*/ 1287241 h 1407424"/>
                  <a:gd name="connsiteX11" fmla="*/ 397794 w 1817674"/>
                  <a:gd name="connsiteY11" fmla="*/ 1227717 h 1407424"/>
                  <a:gd name="connsiteX12" fmla="*/ 242981 w 1817674"/>
                  <a:gd name="connsiteY12" fmla="*/ 1227717 h 1407424"/>
                  <a:gd name="connsiteX13" fmla="*/ 0 w 1817674"/>
                  <a:gd name="connsiteY13" fmla="*/ 984736 h 1407424"/>
                  <a:gd name="connsiteX14" fmla="*/ 0 w 1817674"/>
                  <a:gd name="connsiteY14" fmla="*/ 422688 h 1407424"/>
                  <a:gd name="connsiteX15" fmla="*/ 242981 w 1817674"/>
                  <a:gd name="connsiteY15" fmla="*/ 179707 h 1407424"/>
                  <a:gd name="connsiteX16" fmla="*/ 397794 w 1817674"/>
                  <a:gd name="connsiteY16" fmla="*/ 179707 h 1407424"/>
                  <a:gd name="connsiteX17" fmla="*/ 476980 w 1817674"/>
                  <a:gd name="connsiteY17" fmla="*/ 120183 h 1407424"/>
                  <a:gd name="connsiteX18" fmla="*/ 908837 w 1817674"/>
                  <a:gd name="connsiteY18" fmla="*/ 0 h 14074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817674" h="1407424">
                    <a:moveTo>
                      <a:pt x="908837" y="0"/>
                    </a:moveTo>
                    <a:cubicBezTo>
                      <a:pt x="1068807" y="0"/>
                      <a:pt x="1217419" y="44305"/>
                      <a:pt x="1340695" y="120183"/>
                    </a:cubicBezTo>
                    <a:lnTo>
                      <a:pt x="1419881" y="179707"/>
                    </a:lnTo>
                    <a:lnTo>
                      <a:pt x="1574693" y="179707"/>
                    </a:lnTo>
                    <a:cubicBezTo>
                      <a:pt x="1708888" y="179707"/>
                      <a:pt x="1817674" y="288493"/>
                      <a:pt x="1817674" y="422688"/>
                    </a:cubicBezTo>
                    <a:lnTo>
                      <a:pt x="1817674" y="984736"/>
                    </a:lnTo>
                    <a:cubicBezTo>
                      <a:pt x="1817674" y="1118931"/>
                      <a:pt x="1708888" y="1227717"/>
                      <a:pt x="1574693" y="1227717"/>
                    </a:cubicBezTo>
                    <a:lnTo>
                      <a:pt x="1419881" y="1227717"/>
                    </a:lnTo>
                    <a:lnTo>
                      <a:pt x="1340695" y="1287241"/>
                    </a:lnTo>
                    <a:cubicBezTo>
                      <a:pt x="1217419" y="1363119"/>
                      <a:pt x="1068807" y="1407424"/>
                      <a:pt x="908837" y="1407424"/>
                    </a:cubicBezTo>
                    <a:cubicBezTo>
                      <a:pt x="748868" y="1407424"/>
                      <a:pt x="600256" y="1363119"/>
                      <a:pt x="476980" y="1287241"/>
                    </a:cubicBezTo>
                    <a:lnTo>
                      <a:pt x="397794" y="1227717"/>
                    </a:lnTo>
                    <a:lnTo>
                      <a:pt x="242981" y="1227717"/>
                    </a:lnTo>
                    <a:cubicBezTo>
                      <a:pt x="108786" y="1227717"/>
                      <a:pt x="0" y="1118931"/>
                      <a:pt x="0" y="984736"/>
                    </a:cubicBezTo>
                    <a:lnTo>
                      <a:pt x="0" y="422688"/>
                    </a:lnTo>
                    <a:cubicBezTo>
                      <a:pt x="0" y="288493"/>
                      <a:pt x="108786" y="179707"/>
                      <a:pt x="242981" y="179707"/>
                    </a:cubicBezTo>
                    <a:lnTo>
                      <a:pt x="397794" y="179707"/>
                    </a:lnTo>
                    <a:lnTo>
                      <a:pt x="476980" y="120183"/>
                    </a:lnTo>
                    <a:cubicBezTo>
                      <a:pt x="600256" y="44305"/>
                      <a:pt x="748868" y="0"/>
                      <a:pt x="908837" y="0"/>
                    </a:cubicBezTo>
                    <a:close/>
                  </a:path>
                </a:pathLst>
              </a:custGeom>
              <a:solidFill>
                <a:srgbClr val="AF6B1A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soft" dir="t"/>
              </a:scene3d>
              <a:sp3d prstMaterial="matte">
                <a:bevelT w="127000" h="38100" prst="softRound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72000" rIns="0" bIns="0" rtlCol="1" anchor="ctr"/>
              <a:lstStyle/>
              <a:p>
                <a:pPr algn="ctr"/>
                <a:endParaRPr lang="ar-JO" sz="2000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1" name="Freeform 10">
                <a:hlinkClick r:id="rId2" action="ppaction://hlinksldjump"/>
              </p:cNvPr>
              <p:cNvSpPr/>
              <p:nvPr/>
            </p:nvSpPr>
            <p:spPr>
              <a:xfrm>
                <a:off x="5236369" y="5251507"/>
                <a:ext cx="1719262" cy="1268534"/>
              </a:xfrm>
              <a:custGeom>
                <a:avLst/>
                <a:gdLst>
                  <a:gd name="connsiteX0" fmla="*/ 908837 w 1817674"/>
                  <a:gd name="connsiteY0" fmla="*/ 0 h 1407424"/>
                  <a:gd name="connsiteX1" fmla="*/ 1340695 w 1817674"/>
                  <a:gd name="connsiteY1" fmla="*/ 120183 h 1407424"/>
                  <a:gd name="connsiteX2" fmla="*/ 1419881 w 1817674"/>
                  <a:gd name="connsiteY2" fmla="*/ 179707 h 1407424"/>
                  <a:gd name="connsiteX3" fmla="*/ 1574693 w 1817674"/>
                  <a:gd name="connsiteY3" fmla="*/ 179707 h 1407424"/>
                  <a:gd name="connsiteX4" fmla="*/ 1817674 w 1817674"/>
                  <a:gd name="connsiteY4" fmla="*/ 422688 h 1407424"/>
                  <a:gd name="connsiteX5" fmla="*/ 1817674 w 1817674"/>
                  <a:gd name="connsiteY5" fmla="*/ 984736 h 1407424"/>
                  <a:gd name="connsiteX6" fmla="*/ 1574693 w 1817674"/>
                  <a:gd name="connsiteY6" fmla="*/ 1227717 h 1407424"/>
                  <a:gd name="connsiteX7" fmla="*/ 1419881 w 1817674"/>
                  <a:gd name="connsiteY7" fmla="*/ 1227717 h 1407424"/>
                  <a:gd name="connsiteX8" fmla="*/ 1340695 w 1817674"/>
                  <a:gd name="connsiteY8" fmla="*/ 1287241 h 1407424"/>
                  <a:gd name="connsiteX9" fmla="*/ 908837 w 1817674"/>
                  <a:gd name="connsiteY9" fmla="*/ 1407424 h 1407424"/>
                  <a:gd name="connsiteX10" fmla="*/ 476980 w 1817674"/>
                  <a:gd name="connsiteY10" fmla="*/ 1287241 h 1407424"/>
                  <a:gd name="connsiteX11" fmla="*/ 397794 w 1817674"/>
                  <a:gd name="connsiteY11" fmla="*/ 1227717 h 1407424"/>
                  <a:gd name="connsiteX12" fmla="*/ 242981 w 1817674"/>
                  <a:gd name="connsiteY12" fmla="*/ 1227717 h 1407424"/>
                  <a:gd name="connsiteX13" fmla="*/ 0 w 1817674"/>
                  <a:gd name="connsiteY13" fmla="*/ 984736 h 1407424"/>
                  <a:gd name="connsiteX14" fmla="*/ 0 w 1817674"/>
                  <a:gd name="connsiteY14" fmla="*/ 422688 h 1407424"/>
                  <a:gd name="connsiteX15" fmla="*/ 242981 w 1817674"/>
                  <a:gd name="connsiteY15" fmla="*/ 179707 h 1407424"/>
                  <a:gd name="connsiteX16" fmla="*/ 397794 w 1817674"/>
                  <a:gd name="connsiteY16" fmla="*/ 179707 h 1407424"/>
                  <a:gd name="connsiteX17" fmla="*/ 476980 w 1817674"/>
                  <a:gd name="connsiteY17" fmla="*/ 120183 h 1407424"/>
                  <a:gd name="connsiteX18" fmla="*/ 908837 w 1817674"/>
                  <a:gd name="connsiteY18" fmla="*/ 0 h 14074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817674" h="1407424">
                    <a:moveTo>
                      <a:pt x="908837" y="0"/>
                    </a:moveTo>
                    <a:cubicBezTo>
                      <a:pt x="1068807" y="0"/>
                      <a:pt x="1217419" y="44305"/>
                      <a:pt x="1340695" y="120183"/>
                    </a:cubicBezTo>
                    <a:lnTo>
                      <a:pt x="1419881" y="179707"/>
                    </a:lnTo>
                    <a:lnTo>
                      <a:pt x="1574693" y="179707"/>
                    </a:lnTo>
                    <a:cubicBezTo>
                      <a:pt x="1708888" y="179707"/>
                      <a:pt x="1817674" y="288493"/>
                      <a:pt x="1817674" y="422688"/>
                    </a:cubicBezTo>
                    <a:lnTo>
                      <a:pt x="1817674" y="984736"/>
                    </a:lnTo>
                    <a:cubicBezTo>
                      <a:pt x="1817674" y="1118931"/>
                      <a:pt x="1708888" y="1227717"/>
                      <a:pt x="1574693" y="1227717"/>
                    </a:cubicBezTo>
                    <a:lnTo>
                      <a:pt x="1419881" y="1227717"/>
                    </a:lnTo>
                    <a:lnTo>
                      <a:pt x="1340695" y="1287241"/>
                    </a:lnTo>
                    <a:cubicBezTo>
                      <a:pt x="1217419" y="1363119"/>
                      <a:pt x="1068807" y="1407424"/>
                      <a:pt x="908837" y="1407424"/>
                    </a:cubicBezTo>
                    <a:cubicBezTo>
                      <a:pt x="748868" y="1407424"/>
                      <a:pt x="600256" y="1363119"/>
                      <a:pt x="476980" y="1287241"/>
                    </a:cubicBezTo>
                    <a:lnTo>
                      <a:pt x="397794" y="1227717"/>
                    </a:lnTo>
                    <a:lnTo>
                      <a:pt x="242981" y="1227717"/>
                    </a:lnTo>
                    <a:cubicBezTo>
                      <a:pt x="108786" y="1227717"/>
                      <a:pt x="0" y="1118931"/>
                      <a:pt x="0" y="984736"/>
                    </a:cubicBezTo>
                    <a:lnTo>
                      <a:pt x="0" y="422688"/>
                    </a:lnTo>
                    <a:cubicBezTo>
                      <a:pt x="0" y="288493"/>
                      <a:pt x="108786" y="179707"/>
                      <a:pt x="242981" y="179707"/>
                    </a:cubicBezTo>
                    <a:lnTo>
                      <a:pt x="397794" y="179707"/>
                    </a:lnTo>
                    <a:lnTo>
                      <a:pt x="476980" y="120183"/>
                    </a:lnTo>
                    <a:cubicBezTo>
                      <a:pt x="600256" y="44305"/>
                      <a:pt x="748868" y="0"/>
                      <a:pt x="908837" y="0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soft" dir="t"/>
              </a:scene3d>
              <a:sp3d prstMaterial="matte">
                <a:bevelT w="127000" h="38100" prst="softRound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72000" rIns="0" bIns="0" rtlCol="1" anchor="ctr"/>
              <a:lstStyle/>
              <a:p>
                <a:pPr algn="ctr"/>
                <a:endParaRPr lang="ar-JO" sz="2000" b="1" dirty="0">
                  <a:solidFill>
                    <a:schemeClr val="tx1"/>
                  </a:solidFill>
                </a:endParaRPr>
              </a:p>
            </p:txBody>
          </p:sp>
        </p:grpSp>
        <p:pic>
          <p:nvPicPr>
            <p:cNvPr id="9" name="Picture 8">
              <a:hlinkClick r:id="rId2" action="ppaction://hlinksldjump"/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495767" y="1101981"/>
              <a:ext cx="621846" cy="38408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78282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0445091" y="983079"/>
            <a:ext cx="723198" cy="559972"/>
            <a:chOff x="10445091" y="983079"/>
            <a:chExt cx="723198" cy="559972"/>
          </a:xfrm>
        </p:grpSpPr>
        <p:grpSp>
          <p:nvGrpSpPr>
            <p:cNvPr id="8" name="Group 7"/>
            <p:cNvGrpSpPr/>
            <p:nvPr/>
          </p:nvGrpSpPr>
          <p:grpSpPr>
            <a:xfrm>
              <a:off x="10445091" y="983079"/>
              <a:ext cx="723198" cy="559972"/>
              <a:chOff x="5187163" y="5182062"/>
              <a:chExt cx="1817674" cy="1407424"/>
            </a:xfrm>
          </p:grpSpPr>
          <p:sp>
            <p:nvSpPr>
              <p:cNvPr id="10" name="Freeform 9">
                <a:hlinkClick r:id="rId2" action="ppaction://hlinksldjump"/>
              </p:cNvPr>
              <p:cNvSpPr/>
              <p:nvPr/>
            </p:nvSpPr>
            <p:spPr>
              <a:xfrm>
                <a:off x="5187163" y="5182062"/>
                <a:ext cx="1817674" cy="1407424"/>
              </a:xfrm>
              <a:custGeom>
                <a:avLst/>
                <a:gdLst>
                  <a:gd name="connsiteX0" fmla="*/ 908837 w 1817674"/>
                  <a:gd name="connsiteY0" fmla="*/ 0 h 1407424"/>
                  <a:gd name="connsiteX1" fmla="*/ 1340695 w 1817674"/>
                  <a:gd name="connsiteY1" fmla="*/ 120183 h 1407424"/>
                  <a:gd name="connsiteX2" fmla="*/ 1419881 w 1817674"/>
                  <a:gd name="connsiteY2" fmla="*/ 179707 h 1407424"/>
                  <a:gd name="connsiteX3" fmla="*/ 1574693 w 1817674"/>
                  <a:gd name="connsiteY3" fmla="*/ 179707 h 1407424"/>
                  <a:gd name="connsiteX4" fmla="*/ 1817674 w 1817674"/>
                  <a:gd name="connsiteY4" fmla="*/ 422688 h 1407424"/>
                  <a:gd name="connsiteX5" fmla="*/ 1817674 w 1817674"/>
                  <a:gd name="connsiteY5" fmla="*/ 984736 h 1407424"/>
                  <a:gd name="connsiteX6" fmla="*/ 1574693 w 1817674"/>
                  <a:gd name="connsiteY6" fmla="*/ 1227717 h 1407424"/>
                  <a:gd name="connsiteX7" fmla="*/ 1419881 w 1817674"/>
                  <a:gd name="connsiteY7" fmla="*/ 1227717 h 1407424"/>
                  <a:gd name="connsiteX8" fmla="*/ 1340695 w 1817674"/>
                  <a:gd name="connsiteY8" fmla="*/ 1287241 h 1407424"/>
                  <a:gd name="connsiteX9" fmla="*/ 908837 w 1817674"/>
                  <a:gd name="connsiteY9" fmla="*/ 1407424 h 1407424"/>
                  <a:gd name="connsiteX10" fmla="*/ 476980 w 1817674"/>
                  <a:gd name="connsiteY10" fmla="*/ 1287241 h 1407424"/>
                  <a:gd name="connsiteX11" fmla="*/ 397794 w 1817674"/>
                  <a:gd name="connsiteY11" fmla="*/ 1227717 h 1407424"/>
                  <a:gd name="connsiteX12" fmla="*/ 242981 w 1817674"/>
                  <a:gd name="connsiteY12" fmla="*/ 1227717 h 1407424"/>
                  <a:gd name="connsiteX13" fmla="*/ 0 w 1817674"/>
                  <a:gd name="connsiteY13" fmla="*/ 984736 h 1407424"/>
                  <a:gd name="connsiteX14" fmla="*/ 0 w 1817674"/>
                  <a:gd name="connsiteY14" fmla="*/ 422688 h 1407424"/>
                  <a:gd name="connsiteX15" fmla="*/ 242981 w 1817674"/>
                  <a:gd name="connsiteY15" fmla="*/ 179707 h 1407424"/>
                  <a:gd name="connsiteX16" fmla="*/ 397794 w 1817674"/>
                  <a:gd name="connsiteY16" fmla="*/ 179707 h 1407424"/>
                  <a:gd name="connsiteX17" fmla="*/ 476980 w 1817674"/>
                  <a:gd name="connsiteY17" fmla="*/ 120183 h 1407424"/>
                  <a:gd name="connsiteX18" fmla="*/ 908837 w 1817674"/>
                  <a:gd name="connsiteY18" fmla="*/ 0 h 14074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817674" h="1407424">
                    <a:moveTo>
                      <a:pt x="908837" y="0"/>
                    </a:moveTo>
                    <a:cubicBezTo>
                      <a:pt x="1068807" y="0"/>
                      <a:pt x="1217419" y="44305"/>
                      <a:pt x="1340695" y="120183"/>
                    </a:cubicBezTo>
                    <a:lnTo>
                      <a:pt x="1419881" y="179707"/>
                    </a:lnTo>
                    <a:lnTo>
                      <a:pt x="1574693" y="179707"/>
                    </a:lnTo>
                    <a:cubicBezTo>
                      <a:pt x="1708888" y="179707"/>
                      <a:pt x="1817674" y="288493"/>
                      <a:pt x="1817674" y="422688"/>
                    </a:cubicBezTo>
                    <a:lnTo>
                      <a:pt x="1817674" y="984736"/>
                    </a:lnTo>
                    <a:cubicBezTo>
                      <a:pt x="1817674" y="1118931"/>
                      <a:pt x="1708888" y="1227717"/>
                      <a:pt x="1574693" y="1227717"/>
                    </a:cubicBezTo>
                    <a:lnTo>
                      <a:pt x="1419881" y="1227717"/>
                    </a:lnTo>
                    <a:lnTo>
                      <a:pt x="1340695" y="1287241"/>
                    </a:lnTo>
                    <a:cubicBezTo>
                      <a:pt x="1217419" y="1363119"/>
                      <a:pt x="1068807" y="1407424"/>
                      <a:pt x="908837" y="1407424"/>
                    </a:cubicBezTo>
                    <a:cubicBezTo>
                      <a:pt x="748868" y="1407424"/>
                      <a:pt x="600256" y="1363119"/>
                      <a:pt x="476980" y="1287241"/>
                    </a:cubicBezTo>
                    <a:lnTo>
                      <a:pt x="397794" y="1227717"/>
                    </a:lnTo>
                    <a:lnTo>
                      <a:pt x="242981" y="1227717"/>
                    </a:lnTo>
                    <a:cubicBezTo>
                      <a:pt x="108786" y="1227717"/>
                      <a:pt x="0" y="1118931"/>
                      <a:pt x="0" y="984736"/>
                    </a:cubicBezTo>
                    <a:lnTo>
                      <a:pt x="0" y="422688"/>
                    </a:lnTo>
                    <a:cubicBezTo>
                      <a:pt x="0" y="288493"/>
                      <a:pt x="108786" y="179707"/>
                      <a:pt x="242981" y="179707"/>
                    </a:cubicBezTo>
                    <a:lnTo>
                      <a:pt x="397794" y="179707"/>
                    </a:lnTo>
                    <a:lnTo>
                      <a:pt x="476980" y="120183"/>
                    </a:lnTo>
                    <a:cubicBezTo>
                      <a:pt x="600256" y="44305"/>
                      <a:pt x="748868" y="0"/>
                      <a:pt x="908837" y="0"/>
                    </a:cubicBezTo>
                    <a:close/>
                  </a:path>
                </a:pathLst>
              </a:custGeom>
              <a:solidFill>
                <a:srgbClr val="AF6B1A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soft" dir="t"/>
              </a:scene3d>
              <a:sp3d prstMaterial="matte">
                <a:bevelT w="127000" h="38100" prst="softRound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72000" rIns="0" bIns="0" rtlCol="1" anchor="ctr"/>
              <a:lstStyle/>
              <a:p>
                <a:pPr algn="ctr"/>
                <a:endParaRPr lang="ar-JO" sz="2000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1" name="Freeform 10">
                <a:hlinkClick r:id="rId2" action="ppaction://hlinksldjump"/>
              </p:cNvPr>
              <p:cNvSpPr/>
              <p:nvPr/>
            </p:nvSpPr>
            <p:spPr>
              <a:xfrm>
                <a:off x="5236369" y="5251507"/>
                <a:ext cx="1719262" cy="1268534"/>
              </a:xfrm>
              <a:custGeom>
                <a:avLst/>
                <a:gdLst>
                  <a:gd name="connsiteX0" fmla="*/ 908837 w 1817674"/>
                  <a:gd name="connsiteY0" fmla="*/ 0 h 1407424"/>
                  <a:gd name="connsiteX1" fmla="*/ 1340695 w 1817674"/>
                  <a:gd name="connsiteY1" fmla="*/ 120183 h 1407424"/>
                  <a:gd name="connsiteX2" fmla="*/ 1419881 w 1817674"/>
                  <a:gd name="connsiteY2" fmla="*/ 179707 h 1407424"/>
                  <a:gd name="connsiteX3" fmla="*/ 1574693 w 1817674"/>
                  <a:gd name="connsiteY3" fmla="*/ 179707 h 1407424"/>
                  <a:gd name="connsiteX4" fmla="*/ 1817674 w 1817674"/>
                  <a:gd name="connsiteY4" fmla="*/ 422688 h 1407424"/>
                  <a:gd name="connsiteX5" fmla="*/ 1817674 w 1817674"/>
                  <a:gd name="connsiteY5" fmla="*/ 984736 h 1407424"/>
                  <a:gd name="connsiteX6" fmla="*/ 1574693 w 1817674"/>
                  <a:gd name="connsiteY6" fmla="*/ 1227717 h 1407424"/>
                  <a:gd name="connsiteX7" fmla="*/ 1419881 w 1817674"/>
                  <a:gd name="connsiteY7" fmla="*/ 1227717 h 1407424"/>
                  <a:gd name="connsiteX8" fmla="*/ 1340695 w 1817674"/>
                  <a:gd name="connsiteY8" fmla="*/ 1287241 h 1407424"/>
                  <a:gd name="connsiteX9" fmla="*/ 908837 w 1817674"/>
                  <a:gd name="connsiteY9" fmla="*/ 1407424 h 1407424"/>
                  <a:gd name="connsiteX10" fmla="*/ 476980 w 1817674"/>
                  <a:gd name="connsiteY10" fmla="*/ 1287241 h 1407424"/>
                  <a:gd name="connsiteX11" fmla="*/ 397794 w 1817674"/>
                  <a:gd name="connsiteY11" fmla="*/ 1227717 h 1407424"/>
                  <a:gd name="connsiteX12" fmla="*/ 242981 w 1817674"/>
                  <a:gd name="connsiteY12" fmla="*/ 1227717 h 1407424"/>
                  <a:gd name="connsiteX13" fmla="*/ 0 w 1817674"/>
                  <a:gd name="connsiteY13" fmla="*/ 984736 h 1407424"/>
                  <a:gd name="connsiteX14" fmla="*/ 0 w 1817674"/>
                  <a:gd name="connsiteY14" fmla="*/ 422688 h 1407424"/>
                  <a:gd name="connsiteX15" fmla="*/ 242981 w 1817674"/>
                  <a:gd name="connsiteY15" fmla="*/ 179707 h 1407424"/>
                  <a:gd name="connsiteX16" fmla="*/ 397794 w 1817674"/>
                  <a:gd name="connsiteY16" fmla="*/ 179707 h 1407424"/>
                  <a:gd name="connsiteX17" fmla="*/ 476980 w 1817674"/>
                  <a:gd name="connsiteY17" fmla="*/ 120183 h 1407424"/>
                  <a:gd name="connsiteX18" fmla="*/ 908837 w 1817674"/>
                  <a:gd name="connsiteY18" fmla="*/ 0 h 14074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817674" h="1407424">
                    <a:moveTo>
                      <a:pt x="908837" y="0"/>
                    </a:moveTo>
                    <a:cubicBezTo>
                      <a:pt x="1068807" y="0"/>
                      <a:pt x="1217419" y="44305"/>
                      <a:pt x="1340695" y="120183"/>
                    </a:cubicBezTo>
                    <a:lnTo>
                      <a:pt x="1419881" y="179707"/>
                    </a:lnTo>
                    <a:lnTo>
                      <a:pt x="1574693" y="179707"/>
                    </a:lnTo>
                    <a:cubicBezTo>
                      <a:pt x="1708888" y="179707"/>
                      <a:pt x="1817674" y="288493"/>
                      <a:pt x="1817674" y="422688"/>
                    </a:cubicBezTo>
                    <a:lnTo>
                      <a:pt x="1817674" y="984736"/>
                    </a:lnTo>
                    <a:cubicBezTo>
                      <a:pt x="1817674" y="1118931"/>
                      <a:pt x="1708888" y="1227717"/>
                      <a:pt x="1574693" y="1227717"/>
                    </a:cubicBezTo>
                    <a:lnTo>
                      <a:pt x="1419881" y="1227717"/>
                    </a:lnTo>
                    <a:lnTo>
                      <a:pt x="1340695" y="1287241"/>
                    </a:lnTo>
                    <a:cubicBezTo>
                      <a:pt x="1217419" y="1363119"/>
                      <a:pt x="1068807" y="1407424"/>
                      <a:pt x="908837" y="1407424"/>
                    </a:cubicBezTo>
                    <a:cubicBezTo>
                      <a:pt x="748868" y="1407424"/>
                      <a:pt x="600256" y="1363119"/>
                      <a:pt x="476980" y="1287241"/>
                    </a:cubicBezTo>
                    <a:lnTo>
                      <a:pt x="397794" y="1227717"/>
                    </a:lnTo>
                    <a:lnTo>
                      <a:pt x="242981" y="1227717"/>
                    </a:lnTo>
                    <a:cubicBezTo>
                      <a:pt x="108786" y="1227717"/>
                      <a:pt x="0" y="1118931"/>
                      <a:pt x="0" y="984736"/>
                    </a:cubicBezTo>
                    <a:lnTo>
                      <a:pt x="0" y="422688"/>
                    </a:lnTo>
                    <a:cubicBezTo>
                      <a:pt x="0" y="288493"/>
                      <a:pt x="108786" y="179707"/>
                      <a:pt x="242981" y="179707"/>
                    </a:cubicBezTo>
                    <a:lnTo>
                      <a:pt x="397794" y="179707"/>
                    </a:lnTo>
                    <a:lnTo>
                      <a:pt x="476980" y="120183"/>
                    </a:lnTo>
                    <a:cubicBezTo>
                      <a:pt x="600256" y="44305"/>
                      <a:pt x="748868" y="0"/>
                      <a:pt x="908837" y="0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soft" dir="t"/>
              </a:scene3d>
              <a:sp3d prstMaterial="matte">
                <a:bevelT w="127000" h="38100" prst="softRound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72000" rIns="0" bIns="0" rtlCol="1" anchor="ctr"/>
              <a:lstStyle/>
              <a:p>
                <a:pPr algn="ctr"/>
                <a:endParaRPr lang="ar-JO" sz="2000" b="1" dirty="0">
                  <a:solidFill>
                    <a:schemeClr val="tx1"/>
                  </a:solidFill>
                </a:endParaRPr>
              </a:p>
            </p:txBody>
          </p:sp>
        </p:grpSp>
        <p:pic>
          <p:nvPicPr>
            <p:cNvPr id="9" name="Picture 8">
              <a:hlinkClick r:id="rId2" action="ppaction://hlinksldjump"/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495767" y="1101981"/>
              <a:ext cx="621846" cy="38408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893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/>
          <p:cNvSpPr txBox="1"/>
          <p:nvPr/>
        </p:nvSpPr>
        <p:spPr>
          <a:xfrm>
            <a:off x="4205515" y="4020458"/>
            <a:ext cx="3780970" cy="110799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JO" sz="6600" b="1" dirty="0">
                <a:ln>
                  <a:solidFill>
                    <a:sysClr val="windowText" lastClr="000000"/>
                  </a:solidFill>
                </a:ln>
                <a:solidFill>
                  <a:srgbClr val="B5001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Hor" panose="02060603050605020204" pitchFamily="18" charset="-78"/>
              </a:rPr>
              <a:t>تفاح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6000" y="1357993"/>
            <a:ext cx="2540000" cy="153670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19211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Button Click Percussive Version 15.wav"/>
          </p:stSnd>
        </p:sndAc>
      </p:transition>
    </mc:Choice>
    <mc:Fallback xmlns="">
      <p:transition spd="slow">
        <p:sndAc>
          <p:stSnd>
            <p:snd r:embed="rId4" name="Button Click Percussive Version 15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0445091" y="983079"/>
            <a:ext cx="723198" cy="559972"/>
            <a:chOff x="10445091" y="983079"/>
            <a:chExt cx="723198" cy="559972"/>
          </a:xfrm>
        </p:grpSpPr>
        <p:grpSp>
          <p:nvGrpSpPr>
            <p:cNvPr id="8" name="Group 7"/>
            <p:cNvGrpSpPr/>
            <p:nvPr/>
          </p:nvGrpSpPr>
          <p:grpSpPr>
            <a:xfrm>
              <a:off x="10445091" y="983079"/>
              <a:ext cx="723198" cy="559972"/>
              <a:chOff x="5187163" y="5182062"/>
              <a:chExt cx="1817674" cy="1407424"/>
            </a:xfrm>
          </p:grpSpPr>
          <p:sp>
            <p:nvSpPr>
              <p:cNvPr id="10" name="Freeform 9">
                <a:hlinkClick r:id="rId2" action="ppaction://hlinksldjump"/>
              </p:cNvPr>
              <p:cNvSpPr/>
              <p:nvPr/>
            </p:nvSpPr>
            <p:spPr>
              <a:xfrm>
                <a:off x="5187163" y="5182062"/>
                <a:ext cx="1817674" cy="1407424"/>
              </a:xfrm>
              <a:custGeom>
                <a:avLst/>
                <a:gdLst>
                  <a:gd name="connsiteX0" fmla="*/ 908837 w 1817674"/>
                  <a:gd name="connsiteY0" fmla="*/ 0 h 1407424"/>
                  <a:gd name="connsiteX1" fmla="*/ 1340695 w 1817674"/>
                  <a:gd name="connsiteY1" fmla="*/ 120183 h 1407424"/>
                  <a:gd name="connsiteX2" fmla="*/ 1419881 w 1817674"/>
                  <a:gd name="connsiteY2" fmla="*/ 179707 h 1407424"/>
                  <a:gd name="connsiteX3" fmla="*/ 1574693 w 1817674"/>
                  <a:gd name="connsiteY3" fmla="*/ 179707 h 1407424"/>
                  <a:gd name="connsiteX4" fmla="*/ 1817674 w 1817674"/>
                  <a:gd name="connsiteY4" fmla="*/ 422688 h 1407424"/>
                  <a:gd name="connsiteX5" fmla="*/ 1817674 w 1817674"/>
                  <a:gd name="connsiteY5" fmla="*/ 984736 h 1407424"/>
                  <a:gd name="connsiteX6" fmla="*/ 1574693 w 1817674"/>
                  <a:gd name="connsiteY6" fmla="*/ 1227717 h 1407424"/>
                  <a:gd name="connsiteX7" fmla="*/ 1419881 w 1817674"/>
                  <a:gd name="connsiteY7" fmla="*/ 1227717 h 1407424"/>
                  <a:gd name="connsiteX8" fmla="*/ 1340695 w 1817674"/>
                  <a:gd name="connsiteY8" fmla="*/ 1287241 h 1407424"/>
                  <a:gd name="connsiteX9" fmla="*/ 908837 w 1817674"/>
                  <a:gd name="connsiteY9" fmla="*/ 1407424 h 1407424"/>
                  <a:gd name="connsiteX10" fmla="*/ 476980 w 1817674"/>
                  <a:gd name="connsiteY10" fmla="*/ 1287241 h 1407424"/>
                  <a:gd name="connsiteX11" fmla="*/ 397794 w 1817674"/>
                  <a:gd name="connsiteY11" fmla="*/ 1227717 h 1407424"/>
                  <a:gd name="connsiteX12" fmla="*/ 242981 w 1817674"/>
                  <a:gd name="connsiteY12" fmla="*/ 1227717 h 1407424"/>
                  <a:gd name="connsiteX13" fmla="*/ 0 w 1817674"/>
                  <a:gd name="connsiteY13" fmla="*/ 984736 h 1407424"/>
                  <a:gd name="connsiteX14" fmla="*/ 0 w 1817674"/>
                  <a:gd name="connsiteY14" fmla="*/ 422688 h 1407424"/>
                  <a:gd name="connsiteX15" fmla="*/ 242981 w 1817674"/>
                  <a:gd name="connsiteY15" fmla="*/ 179707 h 1407424"/>
                  <a:gd name="connsiteX16" fmla="*/ 397794 w 1817674"/>
                  <a:gd name="connsiteY16" fmla="*/ 179707 h 1407424"/>
                  <a:gd name="connsiteX17" fmla="*/ 476980 w 1817674"/>
                  <a:gd name="connsiteY17" fmla="*/ 120183 h 1407424"/>
                  <a:gd name="connsiteX18" fmla="*/ 908837 w 1817674"/>
                  <a:gd name="connsiteY18" fmla="*/ 0 h 14074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817674" h="1407424">
                    <a:moveTo>
                      <a:pt x="908837" y="0"/>
                    </a:moveTo>
                    <a:cubicBezTo>
                      <a:pt x="1068807" y="0"/>
                      <a:pt x="1217419" y="44305"/>
                      <a:pt x="1340695" y="120183"/>
                    </a:cubicBezTo>
                    <a:lnTo>
                      <a:pt x="1419881" y="179707"/>
                    </a:lnTo>
                    <a:lnTo>
                      <a:pt x="1574693" y="179707"/>
                    </a:lnTo>
                    <a:cubicBezTo>
                      <a:pt x="1708888" y="179707"/>
                      <a:pt x="1817674" y="288493"/>
                      <a:pt x="1817674" y="422688"/>
                    </a:cubicBezTo>
                    <a:lnTo>
                      <a:pt x="1817674" y="984736"/>
                    </a:lnTo>
                    <a:cubicBezTo>
                      <a:pt x="1817674" y="1118931"/>
                      <a:pt x="1708888" y="1227717"/>
                      <a:pt x="1574693" y="1227717"/>
                    </a:cubicBezTo>
                    <a:lnTo>
                      <a:pt x="1419881" y="1227717"/>
                    </a:lnTo>
                    <a:lnTo>
                      <a:pt x="1340695" y="1287241"/>
                    </a:lnTo>
                    <a:cubicBezTo>
                      <a:pt x="1217419" y="1363119"/>
                      <a:pt x="1068807" y="1407424"/>
                      <a:pt x="908837" y="1407424"/>
                    </a:cubicBezTo>
                    <a:cubicBezTo>
                      <a:pt x="748868" y="1407424"/>
                      <a:pt x="600256" y="1363119"/>
                      <a:pt x="476980" y="1287241"/>
                    </a:cubicBezTo>
                    <a:lnTo>
                      <a:pt x="397794" y="1227717"/>
                    </a:lnTo>
                    <a:lnTo>
                      <a:pt x="242981" y="1227717"/>
                    </a:lnTo>
                    <a:cubicBezTo>
                      <a:pt x="108786" y="1227717"/>
                      <a:pt x="0" y="1118931"/>
                      <a:pt x="0" y="984736"/>
                    </a:cubicBezTo>
                    <a:lnTo>
                      <a:pt x="0" y="422688"/>
                    </a:lnTo>
                    <a:cubicBezTo>
                      <a:pt x="0" y="288493"/>
                      <a:pt x="108786" y="179707"/>
                      <a:pt x="242981" y="179707"/>
                    </a:cubicBezTo>
                    <a:lnTo>
                      <a:pt x="397794" y="179707"/>
                    </a:lnTo>
                    <a:lnTo>
                      <a:pt x="476980" y="120183"/>
                    </a:lnTo>
                    <a:cubicBezTo>
                      <a:pt x="600256" y="44305"/>
                      <a:pt x="748868" y="0"/>
                      <a:pt x="908837" y="0"/>
                    </a:cubicBezTo>
                    <a:close/>
                  </a:path>
                </a:pathLst>
              </a:custGeom>
              <a:solidFill>
                <a:srgbClr val="AF6B1A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soft" dir="t"/>
              </a:scene3d>
              <a:sp3d prstMaterial="matte">
                <a:bevelT w="127000" h="38100" prst="softRound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72000" rIns="0" bIns="0" rtlCol="1" anchor="ctr"/>
              <a:lstStyle/>
              <a:p>
                <a:pPr algn="ctr"/>
                <a:endParaRPr lang="ar-JO" sz="2000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1" name="Freeform 10">
                <a:hlinkClick r:id="rId2" action="ppaction://hlinksldjump"/>
              </p:cNvPr>
              <p:cNvSpPr/>
              <p:nvPr/>
            </p:nvSpPr>
            <p:spPr>
              <a:xfrm>
                <a:off x="5236369" y="5251507"/>
                <a:ext cx="1719262" cy="1268534"/>
              </a:xfrm>
              <a:custGeom>
                <a:avLst/>
                <a:gdLst>
                  <a:gd name="connsiteX0" fmla="*/ 908837 w 1817674"/>
                  <a:gd name="connsiteY0" fmla="*/ 0 h 1407424"/>
                  <a:gd name="connsiteX1" fmla="*/ 1340695 w 1817674"/>
                  <a:gd name="connsiteY1" fmla="*/ 120183 h 1407424"/>
                  <a:gd name="connsiteX2" fmla="*/ 1419881 w 1817674"/>
                  <a:gd name="connsiteY2" fmla="*/ 179707 h 1407424"/>
                  <a:gd name="connsiteX3" fmla="*/ 1574693 w 1817674"/>
                  <a:gd name="connsiteY3" fmla="*/ 179707 h 1407424"/>
                  <a:gd name="connsiteX4" fmla="*/ 1817674 w 1817674"/>
                  <a:gd name="connsiteY4" fmla="*/ 422688 h 1407424"/>
                  <a:gd name="connsiteX5" fmla="*/ 1817674 w 1817674"/>
                  <a:gd name="connsiteY5" fmla="*/ 984736 h 1407424"/>
                  <a:gd name="connsiteX6" fmla="*/ 1574693 w 1817674"/>
                  <a:gd name="connsiteY6" fmla="*/ 1227717 h 1407424"/>
                  <a:gd name="connsiteX7" fmla="*/ 1419881 w 1817674"/>
                  <a:gd name="connsiteY7" fmla="*/ 1227717 h 1407424"/>
                  <a:gd name="connsiteX8" fmla="*/ 1340695 w 1817674"/>
                  <a:gd name="connsiteY8" fmla="*/ 1287241 h 1407424"/>
                  <a:gd name="connsiteX9" fmla="*/ 908837 w 1817674"/>
                  <a:gd name="connsiteY9" fmla="*/ 1407424 h 1407424"/>
                  <a:gd name="connsiteX10" fmla="*/ 476980 w 1817674"/>
                  <a:gd name="connsiteY10" fmla="*/ 1287241 h 1407424"/>
                  <a:gd name="connsiteX11" fmla="*/ 397794 w 1817674"/>
                  <a:gd name="connsiteY11" fmla="*/ 1227717 h 1407424"/>
                  <a:gd name="connsiteX12" fmla="*/ 242981 w 1817674"/>
                  <a:gd name="connsiteY12" fmla="*/ 1227717 h 1407424"/>
                  <a:gd name="connsiteX13" fmla="*/ 0 w 1817674"/>
                  <a:gd name="connsiteY13" fmla="*/ 984736 h 1407424"/>
                  <a:gd name="connsiteX14" fmla="*/ 0 w 1817674"/>
                  <a:gd name="connsiteY14" fmla="*/ 422688 h 1407424"/>
                  <a:gd name="connsiteX15" fmla="*/ 242981 w 1817674"/>
                  <a:gd name="connsiteY15" fmla="*/ 179707 h 1407424"/>
                  <a:gd name="connsiteX16" fmla="*/ 397794 w 1817674"/>
                  <a:gd name="connsiteY16" fmla="*/ 179707 h 1407424"/>
                  <a:gd name="connsiteX17" fmla="*/ 476980 w 1817674"/>
                  <a:gd name="connsiteY17" fmla="*/ 120183 h 1407424"/>
                  <a:gd name="connsiteX18" fmla="*/ 908837 w 1817674"/>
                  <a:gd name="connsiteY18" fmla="*/ 0 h 14074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817674" h="1407424">
                    <a:moveTo>
                      <a:pt x="908837" y="0"/>
                    </a:moveTo>
                    <a:cubicBezTo>
                      <a:pt x="1068807" y="0"/>
                      <a:pt x="1217419" y="44305"/>
                      <a:pt x="1340695" y="120183"/>
                    </a:cubicBezTo>
                    <a:lnTo>
                      <a:pt x="1419881" y="179707"/>
                    </a:lnTo>
                    <a:lnTo>
                      <a:pt x="1574693" y="179707"/>
                    </a:lnTo>
                    <a:cubicBezTo>
                      <a:pt x="1708888" y="179707"/>
                      <a:pt x="1817674" y="288493"/>
                      <a:pt x="1817674" y="422688"/>
                    </a:cubicBezTo>
                    <a:lnTo>
                      <a:pt x="1817674" y="984736"/>
                    </a:lnTo>
                    <a:cubicBezTo>
                      <a:pt x="1817674" y="1118931"/>
                      <a:pt x="1708888" y="1227717"/>
                      <a:pt x="1574693" y="1227717"/>
                    </a:cubicBezTo>
                    <a:lnTo>
                      <a:pt x="1419881" y="1227717"/>
                    </a:lnTo>
                    <a:lnTo>
                      <a:pt x="1340695" y="1287241"/>
                    </a:lnTo>
                    <a:cubicBezTo>
                      <a:pt x="1217419" y="1363119"/>
                      <a:pt x="1068807" y="1407424"/>
                      <a:pt x="908837" y="1407424"/>
                    </a:cubicBezTo>
                    <a:cubicBezTo>
                      <a:pt x="748868" y="1407424"/>
                      <a:pt x="600256" y="1363119"/>
                      <a:pt x="476980" y="1287241"/>
                    </a:cubicBezTo>
                    <a:lnTo>
                      <a:pt x="397794" y="1227717"/>
                    </a:lnTo>
                    <a:lnTo>
                      <a:pt x="242981" y="1227717"/>
                    </a:lnTo>
                    <a:cubicBezTo>
                      <a:pt x="108786" y="1227717"/>
                      <a:pt x="0" y="1118931"/>
                      <a:pt x="0" y="984736"/>
                    </a:cubicBezTo>
                    <a:lnTo>
                      <a:pt x="0" y="422688"/>
                    </a:lnTo>
                    <a:cubicBezTo>
                      <a:pt x="0" y="288493"/>
                      <a:pt x="108786" y="179707"/>
                      <a:pt x="242981" y="179707"/>
                    </a:cubicBezTo>
                    <a:lnTo>
                      <a:pt x="397794" y="179707"/>
                    </a:lnTo>
                    <a:lnTo>
                      <a:pt x="476980" y="120183"/>
                    </a:lnTo>
                    <a:cubicBezTo>
                      <a:pt x="600256" y="44305"/>
                      <a:pt x="748868" y="0"/>
                      <a:pt x="908837" y="0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soft" dir="t"/>
              </a:scene3d>
              <a:sp3d prstMaterial="matte">
                <a:bevelT w="127000" h="38100" prst="softRound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72000" rIns="0" bIns="0" rtlCol="1" anchor="ctr"/>
              <a:lstStyle/>
              <a:p>
                <a:pPr algn="ctr"/>
                <a:endParaRPr lang="ar-JO" sz="2000" b="1" dirty="0">
                  <a:solidFill>
                    <a:schemeClr val="tx1"/>
                  </a:solidFill>
                </a:endParaRPr>
              </a:p>
            </p:txBody>
          </p:sp>
        </p:grpSp>
        <p:pic>
          <p:nvPicPr>
            <p:cNvPr id="9" name="Picture 8">
              <a:hlinkClick r:id="rId2" action="ppaction://hlinksldjump"/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495767" y="1101981"/>
              <a:ext cx="621846" cy="38408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34156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/>
          <p:cNvSpPr txBox="1"/>
          <p:nvPr/>
        </p:nvSpPr>
        <p:spPr>
          <a:xfrm>
            <a:off x="4205515" y="4020458"/>
            <a:ext cx="3780970" cy="110799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JO" sz="6600" b="1" dirty="0">
                <a:ln>
                  <a:solidFill>
                    <a:sysClr val="windowText" lastClr="000000"/>
                  </a:solidFill>
                </a:ln>
                <a:solidFill>
                  <a:srgbClr val="DB446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Hor" panose="02060603050605020204" pitchFamily="18" charset="-78"/>
              </a:rPr>
              <a:t>توت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54725" y="1195809"/>
            <a:ext cx="2482550" cy="1861067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59800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Button Click Percussive Version 15.wav"/>
          </p:stSnd>
        </p:sndAc>
      </p:transition>
    </mc:Choice>
    <mc:Fallback xmlns="">
      <p:transition spd="slow">
        <p:sndAc>
          <p:stSnd>
            <p:snd r:embed="rId5" name="Button Click Percussive Version 15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0445091" y="983079"/>
            <a:ext cx="723198" cy="559972"/>
            <a:chOff x="10445091" y="983079"/>
            <a:chExt cx="723198" cy="559972"/>
          </a:xfrm>
        </p:grpSpPr>
        <p:grpSp>
          <p:nvGrpSpPr>
            <p:cNvPr id="8" name="Group 7"/>
            <p:cNvGrpSpPr/>
            <p:nvPr/>
          </p:nvGrpSpPr>
          <p:grpSpPr>
            <a:xfrm>
              <a:off x="10445091" y="983079"/>
              <a:ext cx="723198" cy="559972"/>
              <a:chOff x="5187163" y="5182062"/>
              <a:chExt cx="1817674" cy="1407424"/>
            </a:xfrm>
          </p:grpSpPr>
          <p:sp>
            <p:nvSpPr>
              <p:cNvPr id="10" name="Freeform 9">
                <a:hlinkClick r:id="rId2" action="ppaction://hlinksldjump"/>
              </p:cNvPr>
              <p:cNvSpPr/>
              <p:nvPr/>
            </p:nvSpPr>
            <p:spPr>
              <a:xfrm>
                <a:off x="5187163" y="5182062"/>
                <a:ext cx="1817674" cy="1407424"/>
              </a:xfrm>
              <a:custGeom>
                <a:avLst/>
                <a:gdLst>
                  <a:gd name="connsiteX0" fmla="*/ 908837 w 1817674"/>
                  <a:gd name="connsiteY0" fmla="*/ 0 h 1407424"/>
                  <a:gd name="connsiteX1" fmla="*/ 1340695 w 1817674"/>
                  <a:gd name="connsiteY1" fmla="*/ 120183 h 1407424"/>
                  <a:gd name="connsiteX2" fmla="*/ 1419881 w 1817674"/>
                  <a:gd name="connsiteY2" fmla="*/ 179707 h 1407424"/>
                  <a:gd name="connsiteX3" fmla="*/ 1574693 w 1817674"/>
                  <a:gd name="connsiteY3" fmla="*/ 179707 h 1407424"/>
                  <a:gd name="connsiteX4" fmla="*/ 1817674 w 1817674"/>
                  <a:gd name="connsiteY4" fmla="*/ 422688 h 1407424"/>
                  <a:gd name="connsiteX5" fmla="*/ 1817674 w 1817674"/>
                  <a:gd name="connsiteY5" fmla="*/ 984736 h 1407424"/>
                  <a:gd name="connsiteX6" fmla="*/ 1574693 w 1817674"/>
                  <a:gd name="connsiteY6" fmla="*/ 1227717 h 1407424"/>
                  <a:gd name="connsiteX7" fmla="*/ 1419881 w 1817674"/>
                  <a:gd name="connsiteY7" fmla="*/ 1227717 h 1407424"/>
                  <a:gd name="connsiteX8" fmla="*/ 1340695 w 1817674"/>
                  <a:gd name="connsiteY8" fmla="*/ 1287241 h 1407424"/>
                  <a:gd name="connsiteX9" fmla="*/ 908837 w 1817674"/>
                  <a:gd name="connsiteY9" fmla="*/ 1407424 h 1407424"/>
                  <a:gd name="connsiteX10" fmla="*/ 476980 w 1817674"/>
                  <a:gd name="connsiteY10" fmla="*/ 1287241 h 1407424"/>
                  <a:gd name="connsiteX11" fmla="*/ 397794 w 1817674"/>
                  <a:gd name="connsiteY11" fmla="*/ 1227717 h 1407424"/>
                  <a:gd name="connsiteX12" fmla="*/ 242981 w 1817674"/>
                  <a:gd name="connsiteY12" fmla="*/ 1227717 h 1407424"/>
                  <a:gd name="connsiteX13" fmla="*/ 0 w 1817674"/>
                  <a:gd name="connsiteY13" fmla="*/ 984736 h 1407424"/>
                  <a:gd name="connsiteX14" fmla="*/ 0 w 1817674"/>
                  <a:gd name="connsiteY14" fmla="*/ 422688 h 1407424"/>
                  <a:gd name="connsiteX15" fmla="*/ 242981 w 1817674"/>
                  <a:gd name="connsiteY15" fmla="*/ 179707 h 1407424"/>
                  <a:gd name="connsiteX16" fmla="*/ 397794 w 1817674"/>
                  <a:gd name="connsiteY16" fmla="*/ 179707 h 1407424"/>
                  <a:gd name="connsiteX17" fmla="*/ 476980 w 1817674"/>
                  <a:gd name="connsiteY17" fmla="*/ 120183 h 1407424"/>
                  <a:gd name="connsiteX18" fmla="*/ 908837 w 1817674"/>
                  <a:gd name="connsiteY18" fmla="*/ 0 h 14074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817674" h="1407424">
                    <a:moveTo>
                      <a:pt x="908837" y="0"/>
                    </a:moveTo>
                    <a:cubicBezTo>
                      <a:pt x="1068807" y="0"/>
                      <a:pt x="1217419" y="44305"/>
                      <a:pt x="1340695" y="120183"/>
                    </a:cubicBezTo>
                    <a:lnTo>
                      <a:pt x="1419881" y="179707"/>
                    </a:lnTo>
                    <a:lnTo>
                      <a:pt x="1574693" y="179707"/>
                    </a:lnTo>
                    <a:cubicBezTo>
                      <a:pt x="1708888" y="179707"/>
                      <a:pt x="1817674" y="288493"/>
                      <a:pt x="1817674" y="422688"/>
                    </a:cubicBezTo>
                    <a:lnTo>
                      <a:pt x="1817674" y="984736"/>
                    </a:lnTo>
                    <a:cubicBezTo>
                      <a:pt x="1817674" y="1118931"/>
                      <a:pt x="1708888" y="1227717"/>
                      <a:pt x="1574693" y="1227717"/>
                    </a:cubicBezTo>
                    <a:lnTo>
                      <a:pt x="1419881" y="1227717"/>
                    </a:lnTo>
                    <a:lnTo>
                      <a:pt x="1340695" y="1287241"/>
                    </a:lnTo>
                    <a:cubicBezTo>
                      <a:pt x="1217419" y="1363119"/>
                      <a:pt x="1068807" y="1407424"/>
                      <a:pt x="908837" y="1407424"/>
                    </a:cubicBezTo>
                    <a:cubicBezTo>
                      <a:pt x="748868" y="1407424"/>
                      <a:pt x="600256" y="1363119"/>
                      <a:pt x="476980" y="1287241"/>
                    </a:cubicBezTo>
                    <a:lnTo>
                      <a:pt x="397794" y="1227717"/>
                    </a:lnTo>
                    <a:lnTo>
                      <a:pt x="242981" y="1227717"/>
                    </a:lnTo>
                    <a:cubicBezTo>
                      <a:pt x="108786" y="1227717"/>
                      <a:pt x="0" y="1118931"/>
                      <a:pt x="0" y="984736"/>
                    </a:cubicBezTo>
                    <a:lnTo>
                      <a:pt x="0" y="422688"/>
                    </a:lnTo>
                    <a:cubicBezTo>
                      <a:pt x="0" y="288493"/>
                      <a:pt x="108786" y="179707"/>
                      <a:pt x="242981" y="179707"/>
                    </a:cubicBezTo>
                    <a:lnTo>
                      <a:pt x="397794" y="179707"/>
                    </a:lnTo>
                    <a:lnTo>
                      <a:pt x="476980" y="120183"/>
                    </a:lnTo>
                    <a:cubicBezTo>
                      <a:pt x="600256" y="44305"/>
                      <a:pt x="748868" y="0"/>
                      <a:pt x="908837" y="0"/>
                    </a:cubicBezTo>
                    <a:close/>
                  </a:path>
                </a:pathLst>
              </a:custGeom>
              <a:solidFill>
                <a:srgbClr val="AF6B1A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soft" dir="t"/>
              </a:scene3d>
              <a:sp3d prstMaterial="matte">
                <a:bevelT w="127000" h="38100" prst="softRound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72000" rIns="0" bIns="0" rtlCol="1" anchor="ctr"/>
              <a:lstStyle/>
              <a:p>
                <a:pPr algn="ctr"/>
                <a:endParaRPr lang="ar-JO" sz="2000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1" name="Freeform 10">
                <a:hlinkClick r:id="rId2" action="ppaction://hlinksldjump"/>
              </p:cNvPr>
              <p:cNvSpPr/>
              <p:nvPr/>
            </p:nvSpPr>
            <p:spPr>
              <a:xfrm>
                <a:off x="5236369" y="5251507"/>
                <a:ext cx="1719262" cy="1268534"/>
              </a:xfrm>
              <a:custGeom>
                <a:avLst/>
                <a:gdLst>
                  <a:gd name="connsiteX0" fmla="*/ 908837 w 1817674"/>
                  <a:gd name="connsiteY0" fmla="*/ 0 h 1407424"/>
                  <a:gd name="connsiteX1" fmla="*/ 1340695 w 1817674"/>
                  <a:gd name="connsiteY1" fmla="*/ 120183 h 1407424"/>
                  <a:gd name="connsiteX2" fmla="*/ 1419881 w 1817674"/>
                  <a:gd name="connsiteY2" fmla="*/ 179707 h 1407424"/>
                  <a:gd name="connsiteX3" fmla="*/ 1574693 w 1817674"/>
                  <a:gd name="connsiteY3" fmla="*/ 179707 h 1407424"/>
                  <a:gd name="connsiteX4" fmla="*/ 1817674 w 1817674"/>
                  <a:gd name="connsiteY4" fmla="*/ 422688 h 1407424"/>
                  <a:gd name="connsiteX5" fmla="*/ 1817674 w 1817674"/>
                  <a:gd name="connsiteY5" fmla="*/ 984736 h 1407424"/>
                  <a:gd name="connsiteX6" fmla="*/ 1574693 w 1817674"/>
                  <a:gd name="connsiteY6" fmla="*/ 1227717 h 1407424"/>
                  <a:gd name="connsiteX7" fmla="*/ 1419881 w 1817674"/>
                  <a:gd name="connsiteY7" fmla="*/ 1227717 h 1407424"/>
                  <a:gd name="connsiteX8" fmla="*/ 1340695 w 1817674"/>
                  <a:gd name="connsiteY8" fmla="*/ 1287241 h 1407424"/>
                  <a:gd name="connsiteX9" fmla="*/ 908837 w 1817674"/>
                  <a:gd name="connsiteY9" fmla="*/ 1407424 h 1407424"/>
                  <a:gd name="connsiteX10" fmla="*/ 476980 w 1817674"/>
                  <a:gd name="connsiteY10" fmla="*/ 1287241 h 1407424"/>
                  <a:gd name="connsiteX11" fmla="*/ 397794 w 1817674"/>
                  <a:gd name="connsiteY11" fmla="*/ 1227717 h 1407424"/>
                  <a:gd name="connsiteX12" fmla="*/ 242981 w 1817674"/>
                  <a:gd name="connsiteY12" fmla="*/ 1227717 h 1407424"/>
                  <a:gd name="connsiteX13" fmla="*/ 0 w 1817674"/>
                  <a:gd name="connsiteY13" fmla="*/ 984736 h 1407424"/>
                  <a:gd name="connsiteX14" fmla="*/ 0 w 1817674"/>
                  <a:gd name="connsiteY14" fmla="*/ 422688 h 1407424"/>
                  <a:gd name="connsiteX15" fmla="*/ 242981 w 1817674"/>
                  <a:gd name="connsiteY15" fmla="*/ 179707 h 1407424"/>
                  <a:gd name="connsiteX16" fmla="*/ 397794 w 1817674"/>
                  <a:gd name="connsiteY16" fmla="*/ 179707 h 1407424"/>
                  <a:gd name="connsiteX17" fmla="*/ 476980 w 1817674"/>
                  <a:gd name="connsiteY17" fmla="*/ 120183 h 1407424"/>
                  <a:gd name="connsiteX18" fmla="*/ 908837 w 1817674"/>
                  <a:gd name="connsiteY18" fmla="*/ 0 h 14074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817674" h="1407424">
                    <a:moveTo>
                      <a:pt x="908837" y="0"/>
                    </a:moveTo>
                    <a:cubicBezTo>
                      <a:pt x="1068807" y="0"/>
                      <a:pt x="1217419" y="44305"/>
                      <a:pt x="1340695" y="120183"/>
                    </a:cubicBezTo>
                    <a:lnTo>
                      <a:pt x="1419881" y="179707"/>
                    </a:lnTo>
                    <a:lnTo>
                      <a:pt x="1574693" y="179707"/>
                    </a:lnTo>
                    <a:cubicBezTo>
                      <a:pt x="1708888" y="179707"/>
                      <a:pt x="1817674" y="288493"/>
                      <a:pt x="1817674" y="422688"/>
                    </a:cubicBezTo>
                    <a:lnTo>
                      <a:pt x="1817674" y="984736"/>
                    </a:lnTo>
                    <a:cubicBezTo>
                      <a:pt x="1817674" y="1118931"/>
                      <a:pt x="1708888" y="1227717"/>
                      <a:pt x="1574693" y="1227717"/>
                    </a:cubicBezTo>
                    <a:lnTo>
                      <a:pt x="1419881" y="1227717"/>
                    </a:lnTo>
                    <a:lnTo>
                      <a:pt x="1340695" y="1287241"/>
                    </a:lnTo>
                    <a:cubicBezTo>
                      <a:pt x="1217419" y="1363119"/>
                      <a:pt x="1068807" y="1407424"/>
                      <a:pt x="908837" y="1407424"/>
                    </a:cubicBezTo>
                    <a:cubicBezTo>
                      <a:pt x="748868" y="1407424"/>
                      <a:pt x="600256" y="1363119"/>
                      <a:pt x="476980" y="1287241"/>
                    </a:cubicBezTo>
                    <a:lnTo>
                      <a:pt x="397794" y="1227717"/>
                    </a:lnTo>
                    <a:lnTo>
                      <a:pt x="242981" y="1227717"/>
                    </a:lnTo>
                    <a:cubicBezTo>
                      <a:pt x="108786" y="1227717"/>
                      <a:pt x="0" y="1118931"/>
                      <a:pt x="0" y="984736"/>
                    </a:cubicBezTo>
                    <a:lnTo>
                      <a:pt x="0" y="422688"/>
                    </a:lnTo>
                    <a:cubicBezTo>
                      <a:pt x="0" y="288493"/>
                      <a:pt x="108786" y="179707"/>
                      <a:pt x="242981" y="179707"/>
                    </a:cubicBezTo>
                    <a:lnTo>
                      <a:pt x="397794" y="179707"/>
                    </a:lnTo>
                    <a:lnTo>
                      <a:pt x="476980" y="120183"/>
                    </a:lnTo>
                    <a:cubicBezTo>
                      <a:pt x="600256" y="44305"/>
                      <a:pt x="748868" y="0"/>
                      <a:pt x="908837" y="0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soft" dir="t"/>
              </a:scene3d>
              <a:sp3d prstMaterial="matte">
                <a:bevelT w="127000" h="38100" prst="softRound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72000" rIns="0" bIns="0" rtlCol="1" anchor="ctr"/>
              <a:lstStyle/>
              <a:p>
                <a:pPr algn="ctr"/>
                <a:endParaRPr lang="ar-JO" sz="2000" b="1" dirty="0">
                  <a:solidFill>
                    <a:schemeClr val="tx1"/>
                  </a:solidFill>
                </a:endParaRPr>
              </a:p>
            </p:txBody>
          </p:sp>
        </p:grpSp>
        <p:pic>
          <p:nvPicPr>
            <p:cNvPr id="9" name="Picture 8">
              <a:hlinkClick r:id="rId2" action="ppaction://hlinksldjump"/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495767" y="1101981"/>
              <a:ext cx="621846" cy="38408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70470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/>
          <p:cNvSpPr txBox="1"/>
          <p:nvPr/>
        </p:nvSpPr>
        <p:spPr>
          <a:xfrm>
            <a:off x="4205515" y="4020458"/>
            <a:ext cx="3780970" cy="110799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JO" sz="6600" b="1" dirty="0">
                <a:ln>
                  <a:solidFill>
                    <a:sysClr val="windowText" lastClr="000000"/>
                  </a:solidFill>
                </a:ln>
                <a:solidFill>
                  <a:srgbClr val="6E923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Hor" panose="02060603050605020204" pitchFamily="18" charset="-78"/>
              </a:rPr>
              <a:t>تين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6945" y="1195809"/>
            <a:ext cx="2198110" cy="1861067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60186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Button Click Percussive Version 15.wav"/>
          </p:stSnd>
        </p:sndAc>
      </p:transition>
    </mc:Choice>
    <mc:Fallback xmlns="">
      <p:transition spd="slow">
        <p:sndAc>
          <p:stSnd>
            <p:snd r:embed="rId4" name="Button Click Percussive Version 15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0445091" y="983079"/>
            <a:ext cx="723198" cy="559972"/>
            <a:chOff x="10445091" y="983079"/>
            <a:chExt cx="723198" cy="559972"/>
          </a:xfrm>
        </p:grpSpPr>
        <p:grpSp>
          <p:nvGrpSpPr>
            <p:cNvPr id="8" name="Group 7"/>
            <p:cNvGrpSpPr/>
            <p:nvPr/>
          </p:nvGrpSpPr>
          <p:grpSpPr>
            <a:xfrm>
              <a:off x="10445091" y="983079"/>
              <a:ext cx="723198" cy="559972"/>
              <a:chOff x="5187163" y="5182062"/>
              <a:chExt cx="1817674" cy="1407424"/>
            </a:xfrm>
          </p:grpSpPr>
          <p:sp>
            <p:nvSpPr>
              <p:cNvPr id="10" name="Freeform 9">
                <a:hlinkClick r:id="rId2" action="ppaction://hlinksldjump"/>
              </p:cNvPr>
              <p:cNvSpPr/>
              <p:nvPr/>
            </p:nvSpPr>
            <p:spPr>
              <a:xfrm>
                <a:off x="5187163" y="5182062"/>
                <a:ext cx="1817674" cy="1407424"/>
              </a:xfrm>
              <a:custGeom>
                <a:avLst/>
                <a:gdLst>
                  <a:gd name="connsiteX0" fmla="*/ 908837 w 1817674"/>
                  <a:gd name="connsiteY0" fmla="*/ 0 h 1407424"/>
                  <a:gd name="connsiteX1" fmla="*/ 1340695 w 1817674"/>
                  <a:gd name="connsiteY1" fmla="*/ 120183 h 1407424"/>
                  <a:gd name="connsiteX2" fmla="*/ 1419881 w 1817674"/>
                  <a:gd name="connsiteY2" fmla="*/ 179707 h 1407424"/>
                  <a:gd name="connsiteX3" fmla="*/ 1574693 w 1817674"/>
                  <a:gd name="connsiteY3" fmla="*/ 179707 h 1407424"/>
                  <a:gd name="connsiteX4" fmla="*/ 1817674 w 1817674"/>
                  <a:gd name="connsiteY4" fmla="*/ 422688 h 1407424"/>
                  <a:gd name="connsiteX5" fmla="*/ 1817674 w 1817674"/>
                  <a:gd name="connsiteY5" fmla="*/ 984736 h 1407424"/>
                  <a:gd name="connsiteX6" fmla="*/ 1574693 w 1817674"/>
                  <a:gd name="connsiteY6" fmla="*/ 1227717 h 1407424"/>
                  <a:gd name="connsiteX7" fmla="*/ 1419881 w 1817674"/>
                  <a:gd name="connsiteY7" fmla="*/ 1227717 h 1407424"/>
                  <a:gd name="connsiteX8" fmla="*/ 1340695 w 1817674"/>
                  <a:gd name="connsiteY8" fmla="*/ 1287241 h 1407424"/>
                  <a:gd name="connsiteX9" fmla="*/ 908837 w 1817674"/>
                  <a:gd name="connsiteY9" fmla="*/ 1407424 h 1407424"/>
                  <a:gd name="connsiteX10" fmla="*/ 476980 w 1817674"/>
                  <a:gd name="connsiteY10" fmla="*/ 1287241 h 1407424"/>
                  <a:gd name="connsiteX11" fmla="*/ 397794 w 1817674"/>
                  <a:gd name="connsiteY11" fmla="*/ 1227717 h 1407424"/>
                  <a:gd name="connsiteX12" fmla="*/ 242981 w 1817674"/>
                  <a:gd name="connsiteY12" fmla="*/ 1227717 h 1407424"/>
                  <a:gd name="connsiteX13" fmla="*/ 0 w 1817674"/>
                  <a:gd name="connsiteY13" fmla="*/ 984736 h 1407424"/>
                  <a:gd name="connsiteX14" fmla="*/ 0 w 1817674"/>
                  <a:gd name="connsiteY14" fmla="*/ 422688 h 1407424"/>
                  <a:gd name="connsiteX15" fmla="*/ 242981 w 1817674"/>
                  <a:gd name="connsiteY15" fmla="*/ 179707 h 1407424"/>
                  <a:gd name="connsiteX16" fmla="*/ 397794 w 1817674"/>
                  <a:gd name="connsiteY16" fmla="*/ 179707 h 1407424"/>
                  <a:gd name="connsiteX17" fmla="*/ 476980 w 1817674"/>
                  <a:gd name="connsiteY17" fmla="*/ 120183 h 1407424"/>
                  <a:gd name="connsiteX18" fmla="*/ 908837 w 1817674"/>
                  <a:gd name="connsiteY18" fmla="*/ 0 h 14074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817674" h="1407424">
                    <a:moveTo>
                      <a:pt x="908837" y="0"/>
                    </a:moveTo>
                    <a:cubicBezTo>
                      <a:pt x="1068807" y="0"/>
                      <a:pt x="1217419" y="44305"/>
                      <a:pt x="1340695" y="120183"/>
                    </a:cubicBezTo>
                    <a:lnTo>
                      <a:pt x="1419881" y="179707"/>
                    </a:lnTo>
                    <a:lnTo>
                      <a:pt x="1574693" y="179707"/>
                    </a:lnTo>
                    <a:cubicBezTo>
                      <a:pt x="1708888" y="179707"/>
                      <a:pt x="1817674" y="288493"/>
                      <a:pt x="1817674" y="422688"/>
                    </a:cubicBezTo>
                    <a:lnTo>
                      <a:pt x="1817674" y="984736"/>
                    </a:lnTo>
                    <a:cubicBezTo>
                      <a:pt x="1817674" y="1118931"/>
                      <a:pt x="1708888" y="1227717"/>
                      <a:pt x="1574693" y="1227717"/>
                    </a:cubicBezTo>
                    <a:lnTo>
                      <a:pt x="1419881" y="1227717"/>
                    </a:lnTo>
                    <a:lnTo>
                      <a:pt x="1340695" y="1287241"/>
                    </a:lnTo>
                    <a:cubicBezTo>
                      <a:pt x="1217419" y="1363119"/>
                      <a:pt x="1068807" y="1407424"/>
                      <a:pt x="908837" y="1407424"/>
                    </a:cubicBezTo>
                    <a:cubicBezTo>
                      <a:pt x="748868" y="1407424"/>
                      <a:pt x="600256" y="1363119"/>
                      <a:pt x="476980" y="1287241"/>
                    </a:cubicBezTo>
                    <a:lnTo>
                      <a:pt x="397794" y="1227717"/>
                    </a:lnTo>
                    <a:lnTo>
                      <a:pt x="242981" y="1227717"/>
                    </a:lnTo>
                    <a:cubicBezTo>
                      <a:pt x="108786" y="1227717"/>
                      <a:pt x="0" y="1118931"/>
                      <a:pt x="0" y="984736"/>
                    </a:cubicBezTo>
                    <a:lnTo>
                      <a:pt x="0" y="422688"/>
                    </a:lnTo>
                    <a:cubicBezTo>
                      <a:pt x="0" y="288493"/>
                      <a:pt x="108786" y="179707"/>
                      <a:pt x="242981" y="179707"/>
                    </a:cubicBezTo>
                    <a:lnTo>
                      <a:pt x="397794" y="179707"/>
                    </a:lnTo>
                    <a:lnTo>
                      <a:pt x="476980" y="120183"/>
                    </a:lnTo>
                    <a:cubicBezTo>
                      <a:pt x="600256" y="44305"/>
                      <a:pt x="748868" y="0"/>
                      <a:pt x="908837" y="0"/>
                    </a:cubicBezTo>
                    <a:close/>
                  </a:path>
                </a:pathLst>
              </a:custGeom>
              <a:solidFill>
                <a:srgbClr val="AF6B1A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soft" dir="t"/>
              </a:scene3d>
              <a:sp3d prstMaterial="matte">
                <a:bevelT w="127000" h="38100" prst="softRound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72000" rIns="0" bIns="0" rtlCol="1" anchor="ctr"/>
              <a:lstStyle/>
              <a:p>
                <a:pPr algn="ctr"/>
                <a:endParaRPr lang="ar-JO" sz="2000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1" name="Freeform 10">
                <a:hlinkClick r:id="rId2" action="ppaction://hlinksldjump"/>
              </p:cNvPr>
              <p:cNvSpPr/>
              <p:nvPr/>
            </p:nvSpPr>
            <p:spPr>
              <a:xfrm>
                <a:off x="5236369" y="5251507"/>
                <a:ext cx="1719262" cy="1268534"/>
              </a:xfrm>
              <a:custGeom>
                <a:avLst/>
                <a:gdLst>
                  <a:gd name="connsiteX0" fmla="*/ 908837 w 1817674"/>
                  <a:gd name="connsiteY0" fmla="*/ 0 h 1407424"/>
                  <a:gd name="connsiteX1" fmla="*/ 1340695 w 1817674"/>
                  <a:gd name="connsiteY1" fmla="*/ 120183 h 1407424"/>
                  <a:gd name="connsiteX2" fmla="*/ 1419881 w 1817674"/>
                  <a:gd name="connsiteY2" fmla="*/ 179707 h 1407424"/>
                  <a:gd name="connsiteX3" fmla="*/ 1574693 w 1817674"/>
                  <a:gd name="connsiteY3" fmla="*/ 179707 h 1407424"/>
                  <a:gd name="connsiteX4" fmla="*/ 1817674 w 1817674"/>
                  <a:gd name="connsiteY4" fmla="*/ 422688 h 1407424"/>
                  <a:gd name="connsiteX5" fmla="*/ 1817674 w 1817674"/>
                  <a:gd name="connsiteY5" fmla="*/ 984736 h 1407424"/>
                  <a:gd name="connsiteX6" fmla="*/ 1574693 w 1817674"/>
                  <a:gd name="connsiteY6" fmla="*/ 1227717 h 1407424"/>
                  <a:gd name="connsiteX7" fmla="*/ 1419881 w 1817674"/>
                  <a:gd name="connsiteY7" fmla="*/ 1227717 h 1407424"/>
                  <a:gd name="connsiteX8" fmla="*/ 1340695 w 1817674"/>
                  <a:gd name="connsiteY8" fmla="*/ 1287241 h 1407424"/>
                  <a:gd name="connsiteX9" fmla="*/ 908837 w 1817674"/>
                  <a:gd name="connsiteY9" fmla="*/ 1407424 h 1407424"/>
                  <a:gd name="connsiteX10" fmla="*/ 476980 w 1817674"/>
                  <a:gd name="connsiteY10" fmla="*/ 1287241 h 1407424"/>
                  <a:gd name="connsiteX11" fmla="*/ 397794 w 1817674"/>
                  <a:gd name="connsiteY11" fmla="*/ 1227717 h 1407424"/>
                  <a:gd name="connsiteX12" fmla="*/ 242981 w 1817674"/>
                  <a:gd name="connsiteY12" fmla="*/ 1227717 h 1407424"/>
                  <a:gd name="connsiteX13" fmla="*/ 0 w 1817674"/>
                  <a:gd name="connsiteY13" fmla="*/ 984736 h 1407424"/>
                  <a:gd name="connsiteX14" fmla="*/ 0 w 1817674"/>
                  <a:gd name="connsiteY14" fmla="*/ 422688 h 1407424"/>
                  <a:gd name="connsiteX15" fmla="*/ 242981 w 1817674"/>
                  <a:gd name="connsiteY15" fmla="*/ 179707 h 1407424"/>
                  <a:gd name="connsiteX16" fmla="*/ 397794 w 1817674"/>
                  <a:gd name="connsiteY16" fmla="*/ 179707 h 1407424"/>
                  <a:gd name="connsiteX17" fmla="*/ 476980 w 1817674"/>
                  <a:gd name="connsiteY17" fmla="*/ 120183 h 1407424"/>
                  <a:gd name="connsiteX18" fmla="*/ 908837 w 1817674"/>
                  <a:gd name="connsiteY18" fmla="*/ 0 h 14074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817674" h="1407424">
                    <a:moveTo>
                      <a:pt x="908837" y="0"/>
                    </a:moveTo>
                    <a:cubicBezTo>
                      <a:pt x="1068807" y="0"/>
                      <a:pt x="1217419" y="44305"/>
                      <a:pt x="1340695" y="120183"/>
                    </a:cubicBezTo>
                    <a:lnTo>
                      <a:pt x="1419881" y="179707"/>
                    </a:lnTo>
                    <a:lnTo>
                      <a:pt x="1574693" y="179707"/>
                    </a:lnTo>
                    <a:cubicBezTo>
                      <a:pt x="1708888" y="179707"/>
                      <a:pt x="1817674" y="288493"/>
                      <a:pt x="1817674" y="422688"/>
                    </a:cubicBezTo>
                    <a:lnTo>
                      <a:pt x="1817674" y="984736"/>
                    </a:lnTo>
                    <a:cubicBezTo>
                      <a:pt x="1817674" y="1118931"/>
                      <a:pt x="1708888" y="1227717"/>
                      <a:pt x="1574693" y="1227717"/>
                    </a:cubicBezTo>
                    <a:lnTo>
                      <a:pt x="1419881" y="1227717"/>
                    </a:lnTo>
                    <a:lnTo>
                      <a:pt x="1340695" y="1287241"/>
                    </a:lnTo>
                    <a:cubicBezTo>
                      <a:pt x="1217419" y="1363119"/>
                      <a:pt x="1068807" y="1407424"/>
                      <a:pt x="908837" y="1407424"/>
                    </a:cubicBezTo>
                    <a:cubicBezTo>
                      <a:pt x="748868" y="1407424"/>
                      <a:pt x="600256" y="1363119"/>
                      <a:pt x="476980" y="1287241"/>
                    </a:cubicBezTo>
                    <a:lnTo>
                      <a:pt x="397794" y="1227717"/>
                    </a:lnTo>
                    <a:lnTo>
                      <a:pt x="242981" y="1227717"/>
                    </a:lnTo>
                    <a:cubicBezTo>
                      <a:pt x="108786" y="1227717"/>
                      <a:pt x="0" y="1118931"/>
                      <a:pt x="0" y="984736"/>
                    </a:cubicBezTo>
                    <a:lnTo>
                      <a:pt x="0" y="422688"/>
                    </a:lnTo>
                    <a:cubicBezTo>
                      <a:pt x="0" y="288493"/>
                      <a:pt x="108786" y="179707"/>
                      <a:pt x="242981" y="179707"/>
                    </a:cubicBezTo>
                    <a:lnTo>
                      <a:pt x="397794" y="179707"/>
                    </a:lnTo>
                    <a:lnTo>
                      <a:pt x="476980" y="120183"/>
                    </a:lnTo>
                    <a:cubicBezTo>
                      <a:pt x="600256" y="44305"/>
                      <a:pt x="748868" y="0"/>
                      <a:pt x="908837" y="0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soft" dir="t"/>
              </a:scene3d>
              <a:sp3d prstMaterial="matte">
                <a:bevelT w="127000" h="38100" prst="softRound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72000" rIns="0" bIns="0" rtlCol="1" anchor="ctr"/>
              <a:lstStyle/>
              <a:p>
                <a:pPr algn="ctr"/>
                <a:endParaRPr lang="ar-JO" sz="2000" b="1" dirty="0">
                  <a:solidFill>
                    <a:schemeClr val="tx1"/>
                  </a:solidFill>
                </a:endParaRPr>
              </a:p>
            </p:txBody>
          </p:sp>
        </p:grpSp>
        <p:pic>
          <p:nvPicPr>
            <p:cNvPr id="9" name="Picture 8">
              <a:hlinkClick r:id="rId2" action="ppaction://hlinksldjump"/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495767" y="1101981"/>
              <a:ext cx="621846" cy="38408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37951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/>
          <p:cNvSpPr txBox="1"/>
          <p:nvPr/>
        </p:nvSpPr>
        <p:spPr>
          <a:xfrm>
            <a:off x="4205515" y="4020458"/>
            <a:ext cx="3780970" cy="110799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JO" sz="6600" b="1" dirty="0">
                <a:ln>
                  <a:solidFill>
                    <a:sysClr val="windowText" lastClr="000000"/>
                  </a:solidFill>
                </a:ln>
                <a:solidFill>
                  <a:srgbClr val="845B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Hor" panose="02060603050605020204" pitchFamily="18" charset="-78"/>
              </a:rPr>
              <a:t>جوز الهند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90273" y="1280885"/>
            <a:ext cx="2611454" cy="1690916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1548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Button Click Percussive Version 15.wav"/>
          </p:stSnd>
        </p:sndAc>
      </p:transition>
    </mc:Choice>
    <mc:Fallback xmlns="">
      <p:transition spd="slow">
        <p:sndAc>
          <p:stSnd>
            <p:snd r:embed="rId4" name="Button Click Percussive Version 15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0445091" y="983079"/>
            <a:ext cx="723198" cy="559972"/>
            <a:chOff x="10445091" y="983079"/>
            <a:chExt cx="723198" cy="559972"/>
          </a:xfrm>
        </p:grpSpPr>
        <p:grpSp>
          <p:nvGrpSpPr>
            <p:cNvPr id="8" name="Group 7"/>
            <p:cNvGrpSpPr/>
            <p:nvPr/>
          </p:nvGrpSpPr>
          <p:grpSpPr>
            <a:xfrm>
              <a:off x="10445091" y="983079"/>
              <a:ext cx="723198" cy="559972"/>
              <a:chOff x="5187163" y="5182062"/>
              <a:chExt cx="1817674" cy="1407424"/>
            </a:xfrm>
          </p:grpSpPr>
          <p:sp>
            <p:nvSpPr>
              <p:cNvPr id="10" name="Freeform 9">
                <a:hlinkClick r:id="rId2" action="ppaction://hlinksldjump"/>
              </p:cNvPr>
              <p:cNvSpPr/>
              <p:nvPr/>
            </p:nvSpPr>
            <p:spPr>
              <a:xfrm>
                <a:off x="5187163" y="5182062"/>
                <a:ext cx="1817674" cy="1407424"/>
              </a:xfrm>
              <a:custGeom>
                <a:avLst/>
                <a:gdLst>
                  <a:gd name="connsiteX0" fmla="*/ 908837 w 1817674"/>
                  <a:gd name="connsiteY0" fmla="*/ 0 h 1407424"/>
                  <a:gd name="connsiteX1" fmla="*/ 1340695 w 1817674"/>
                  <a:gd name="connsiteY1" fmla="*/ 120183 h 1407424"/>
                  <a:gd name="connsiteX2" fmla="*/ 1419881 w 1817674"/>
                  <a:gd name="connsiteY2" fmla="*/ 179707 h 1407424"/>
                  <a:gd name="connsiteX3" fmla="*/ 1574693 w 1817674"/>
                  <a:gd name="connsiteY3" fmla="*/ 179707 h 1407424"/>
                  <a:gd name="connsiteX4" fmla="*/ 1817674 w 1817674"/>
                  <a:gd name="connsiteY4" fmla="*/ 422688 h 1407424"/>
                  <a:gd name="connsiteX5" fmla="*/ 1817674 w 1817674"/>
                  <a:gd name="connsiteY5" fmla="*/ 984736 h 1407424"/>
                  <a:gd name="connsiteX6" fmla="*/ 1574693 w 1817674"/>
                  <a:gd name="connsiteY6" fmla="*/ 1227717 h 1407424"/>
                  <a:gd name="connsiteX7" fmla="*/ 1419881 w 1817674"/>
                  <a:gd name="connsiteY7" fmla="*/ 1227717 h 1407424"/>
                  <a:gd name="connsiteX8" fmla="*/ 1340695 w 1817674"/>
                  <a:gd name="connsiteY8" fmla="*/ 1287241 h 1407424"/>
                  <a:gd name="connsiteX9" fmla="*/ 908837 w 1817674"/>
                  <a:gd name="connsiteY9" fmla="*/ 1407424 h 1407424"/>
                  <a:gd name="connsiteX10" fmla="*/ 476980 w 1817674"/>
                  <a:gd name="connsiteY10" fmla="*/ 1287241 h 1407424"/>
                  <a:gd name="connsiteX11" fmla="*/ 397794 w 1817674"/>
                  <a:gd name="connsiteY11" fmla="*/ 1227717 h 1407424"/>
                  <a:gd name="connsiteX12" fmla="*/ 242981 w 1817674"/>
                  <a:gd name="connsiteY12" fmla="*/ 1227717 h 1407424"/>
                  <a:gd name="connsiteX13" fmla="*/ 0 w 1817674"/>
                  <a:gd name="connsiteY13" fmla="*/ 984736 h 1407424"/>
                  <a:gd name="connsiteX14" fmla="*/ 0 w 1817674"/>
                  <a:gd name="connsiteY14" fmla="*/ 422688 h 1407424"/>
                  <a:gd name="connsiteX15" fmla="*/ 242981 w 1817674"/>
                  <a:gd name="connsiteY15" fmla="*/ 179707 h 1407424"/>
                  <a:gd name="connsiteX16" fmla="*/ 397794 w 1817674"/>
                  <a:gd name="connsiteY16" fmla="*/ 179707 h 1407424"/>
                  <a:gd name="connsiteX17" fmla="*/ 476980 w 1817674"/>
                  <a:gd name="connsiteY17" fmla="*/ 120183 h 1407424"/>
                  <a:gd name="connsiteX18" fmla="*/ 908837 w 1817674"/>
                  <a:gd name="connsiteY18" fmla="*/ 0 h 14074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817674" h="1407424">
                    <a:moveTo>
                      <a:pt x="908837" y="0"/>
                    </a:moveTo>
                    <a:cubicBezTo>
                      <a:pt x="1068807" y="0"/>
                      <a:pt x="1217419" y="44305"/>
                      <a:pt x="1340695" y="120183"/>
                    </a:cubicBezTo>
                    <a:lnTo>
                      <a:pt x="1419881" y="179707"/>
                    </a:lnTo>
                    <a:lnTo>
                      <a:pt x="1574693" y="179707"/>
                    </a:lnTo>
                    <a:cubicBezTo>
                      <a:pt x="1708888" y="179707"/>
                      <a:pt x="1817674" y="288493"/>
                      <a:pt x="1817674" y="422688"/>
                    </a:cubicBezTo>
                    <a:lnTo>
                      <a:pt x="1817674" y="984736"/>
                    </a:lnTo>
                    <a:cubicBezTo>
                      <a:pt x="1817674" y="1118931"/>
                      <a:pt x="1708888" y="1227717"/>
                      <a:pt x="1574693" y="1227717"/>
                    </a:cubicBezTo>
                    <a:lnTo>
                      <a:pt x="1419881" y="1227717"/>
                    </a:lnTo>
                    <a:lnTo>
                      <a:pt x="1340695" y="1287241"/>
                    </a:lnTo>
                    <a:cubicBezTo>
                      <a:pt x="1217419" y="1363119"/>
                      <a:pt x="1068807" y="1407424"/>
                      <a:pt x="908837" y="1407424"/>
                    </a:cubicBezTo>
                    <a:cubicBezTo>
                      <a:pt x="748868" y="1407424"/>
                      <a:pt x="600256" y="1363119"/>
                      <a:pt x="476980" y="1287241"/>
                    </a:cubicBezTo>
                    <a:lnTo>
                      <a:pt x="397794" y="1227717"/>
                    </a:lnTo>
                    <a:lnTo>
                      <a:pt x="242981" y="1227717"/>
                    </a:lnTo>
                    <a:cubicBezTo>
                      <a:pt x="108786" y="1227717"/>
                      <a:pt x="0" y="1118931"/>
                      <a:pt x="0" y="984736"/>
                    </a:cubicBezTo>
                    <a:lnTo>
                      <a:pt x="0" y="422688"/>
                    </a:lnTo>
                    <a:cubicBezTo>
                      <a:pt x="0" y="288493"/>
                      <a:pt x="108786" y="179707"/>
                      <a:pt x="242981" y="179707"/>
                    </a:cubicBezTo>
                    <a:lnTo>
                      <a:pt x="397794" y="179707"/>
                    </a:lnTo>
                    <a:lnTo>
                      <a:pt x="476980" y="120183"/>
                    </a:lnTo>
                    <a:cubicBezTo>
                      <a:pt x="600256" y="44305"/>
                      <a:pt x="748868" y="0"/>
                      <a:pt x="908837" y="0"/>
                    </a:cubicBezTo>
                    <a:close/>
                  </a:path>
                </a:pathLst>
              </a:custGeom>
              <a:solidFill>
                <a:srgbClr val="AF6B1A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soft" dir="t"/>
              </a:scene3d>
              <a:sp3d prstMaterial="matte">
                <a:bevelT w="127000" h="38100" prst="softRound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72000" rIns="0" bIns="0" rtlCol="1" anchor="ctr"/>
              <a:lstStyle/>
              <a:p>
                <a:pPr algn="ctr"/>
                <a:endParaRPr lang="ar-JO" sz="2000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1" name="Freeform 10">
                <a:hlinkClick r:id="rId2" action="ppaction://hlinksldjump"/>
              </p:cNvPr>
              <p:cNvSpPr/>
              <p:nvPr/>
            </p:nvSpPr>
            <p:spPr>
              <a:xfrm>
                <a:off x="5236369" y="5251507"/>
                <a:ext cx="1719262" cy="1268534"/>
              </a:xfrm>
              <a:custGeom>
                <a:avLst/>
                <a:gdLst>
                  <a:gd name="connsiteX0" fmla="*/ 908837 w 1817674"/>
                  <a:gd name="connsiteY0" fmla="*/ 0 h 1407424"/>
                  <a:gd name="connsiteX1" fmla="*/ 1340695 w 1817674"/>
                  <a:gd name="connsiteY1" fmla="*/ 120183 h 1407424"/>
                  <a:gd name="connsiteX2" fmla="*/ 1419881 w 1817674"/>
                  <a:gd name="connsiteY2" fmla="*/ 179707 h 1407424"/>
                  <a:gd name="connsiteX3" fmla="*/ 1574693 w 1817674"/>
                  <a:gd name="connsiteY3" fmla="*/ 179707 h 1407424"/>
                  <a:gd name="connsiteX4" fmla="*/ 1817674 w 1817674"/>
                  <a:gd name="connsiteY4" fmla="*/ 422688 h 1407424"/>
                  <a:gd name="connsiteX5" fmla="*/ 1817674 w 1817674"/>
                  <a:gd name="connsiteY5" fmla="*/ 984736 h 1407424"/>
                  <a:gd name="connsiteX6" fmla="*/ 1574693 w 1817674"/>
                  <a:gd name="connsiteY6" fmla="*/ 1227717 h 1407424"/>
                  <a:gd name="connsiteX7" fmla="*/ 1419881 w 1817674"/>
                  <a:gd name="connsiteY7" fmla="*/ 1227717 h 1407424"/>
                  <a:gd name="connsiteX8" fmla="*/ 1340695 w 1817674"/>
                  <a:gd name="connsiteY8" fmla="*/ 1287241 h 1407424"/>
                  <a:gd name="connsiteX9" fmla="*/ 908837 w 1817674"/>
                  <a:gd name="connsiteY9" fmla="*/ 1407424 h 1407424"/>
                  <a:gd name="connsiteX10" fmla="*/ 476980 w 1817674"/>
                  <a:gd name="connsiteY10" fmla="*/ 1287241 h 1407424"/>
                  <a:gd name="connsiteX11" fmla="*/ 397794 w 1817674"/>
                  <a:gd name="connsiteY11" fmla="*/ 1227717 h 1407424"/>
                  <a:gd name="connsiteX12" fmla="*/ 242981 w 1817674"/>
                  <a:gd name="connsiteY12" fmla="*/ 1227717 h 1407424"/>
                  <a:gd name="connsiteX13" fmla="*/ 0 w 1817674"/>
                  <a:gd name="connsiteY13" fmla="*/ 984736 h 1407424"/>
                  <a:gd name="connsiteX14" fmla="*/ 0 w 1817674"/>
                  <a:gd name="connsiteY14" fmla="*/ 422688 h 1407424"/>
                  <a:gd name="connsiteX15" fmla="*/ 242981 w 1817674"/>
                  <a:gd name="connsiteY15" fmla="*/ 179707 h 1407424"/>
                  <a:gd name="connsiteX16" fmla="*/ 397794 w 1817674"/>
                  <a:gd name="connsiteY16" fmla="*/ 179707 h 1407424"/>
                  <a:gd name="connsiteX17" fmla="*/ 476980 w 1817674"/>
                  <a:gd name="connsiteY17" fmla="*/ 120183 h 1407424"/>
                  <a:gd name="connsiteX18" fmla="*/ 908837 w 1817674"/>
                  <a:gd name="connsiteY18" fmla="*/ 0 h 14074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817674" h="1407424">
                    <a:moveTo>
                      <a:pt x="908837" y="0"/>
                    </a:moveTo>
                    <a:cubicBezTo>
                      <a:pt x="1068807" y="0"/>
                      <a:pt x="1217419" y="44305"/>
                      <a:pt x="1340695" y="120183"/>
                    </a:cubicBezTo>
                    <a:lnTo>
                      <a:pt x="1419881" y="179707"/>
                    </a:lnTo>
                    <a:lnTo>
                      <a:pt x="1574693" y="179707"/>
                    </a:lnTo>
                    <a:cubicBezTo>
                      <a:pt x="1708888" y="179707"/>
                      <a:pt x="1817674" y="288493"/>
                      <a:pt x="1817674" y="422688"/>
                    </a:cubicBezTo>
                    <a:lnTo>
                      <a:pt x="1817674" y="984736"/>
                    </a:lnTo>
                    <a:cubicBezTo>
                      <a:pt x="1817674" y="1118931"/>
                      <a:pt x="1708888" y="1227717"/>
                      <a:pt x="1574693" y="1227717"/>
                    </a:cubicBezTo>
                    <a:lnTo>
                      <a:pt x="1419881" y="1227717"/>
                    </a:lnTo>
                    <a:lnTo>
                      <a:pt x="1340695" y="1287241"/>
                    </a:lnTo>
                    <a:cubicBezTo>
                      <a:pt x="1217419" y="1363119"/>
                      <a:pt x="1068807" y="1407424"/>
                      <a:pt x="908837" y="1407424"/>
                    </a:cubicBezTo>
                    <a:cubicBezTo>
                      <a:pt x="748868" y="1407424"/>
                      <a:pt x="600256" y="1363119"/>
                      <a:pt x="476980" y="1287241"/>
                    </a:cubicBezTo>
                    <a:lnTo>
                      <a:pt x="397794" y="1227717"/>
                    </a:lnTo>
                    <a:lnTo>
                      <a:pt x="242981" y="1227717"/>
                    </a:lnTo>
                    <a:cubicBezTo>
                      <a:pt x="108786" y="1227717"/>
                      <a:pt x="0" y="1118931"/>
                      <a:pt x="0" y="984736"/>
                    </a:cubicBezTo>
                    <a:lnTo>
                      <a:pt x="0" y="422688"/>
                    </a:lnTo>
                    <a:cubicBezTo>
                      <a:pt x="0" y="288493"/>
                      <a:pt x="108786" y="179707"/>
                      <a:pt x="242981" y="179707"/>
                    </a:cubicBezTo>
                    <a:lnTo>
                      <a:pt x="397794" y="179707"/>
                    </a:lnTo>
                    <a:lnTo>
                      <a:pt x="476980" y="120183"/>
                    </a:lnTo>
                    <a:cubicBezTo>
                      <a:pt x="600256" y="44305"/>
                      <a:pt x="748868" y="0"/>
                      <a:pt x="908837" y="0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soft" dir="t"/>
              </a:scene3d>
              <a:sp3d prstMaterial="matte">
                <a:bevelT w="127000" h="38100" prst="softRound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72000" rIns="0" bIns="0" rtlCol="1" anchor="ctr"/>
              <a:lstStyle/>
              <a:p>
                <a:pPr algn="ctr"/>
                <a:endParaRPr lang="ar-JO" sz="2000" b="1" dirty="0">
                  <a:solidFill>
                    <a:schemeClr val="tx1"/>
                  </a:solidFill>
                </a:endParaRPr>
              </a:p>
            </p:txBody>
          </p:sp>
        </p:grpSp>
        <p:pic>
          <p:nvPicPr>
            <p:cNvPr id="9" name="Picture 8">
              <a:hlinkClick r:id="rId2" action="ppaction://hlinksldjump"/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495767" y="1101981"/>
              <a:ext cx="621846" cy="38408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05455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/>
          <p:cNvSpPr txBox="1"/>
          <p:nvPr/>
        </p:nvSpPr>
        <p:spPr>
          <a:xfrm>
            <a:off x="4205515" y="4020458"/>
            <a:ext cx="3780970" cy="110799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JO" sz="6600" b="1" dirty="0">
                <a:ln>
                  <a:solidFill>
                    <a:sysClr val="windowText" lastClr="000000"/>
                  </a:solidFill>
                </a:ln>
                <a:solidFill>
                  <a:srgbClr val="D2483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Hor" panose="02060603050605020204" pitchFamily="18" charset="-78"/>
              </a:rPr>
              <a:t>دراق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02553" y="1280885"/>
            <a:ext cx="2186894" cy="1690916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68503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Button Click Percussive Version 15.wav"/>
          </p:stSnd>
        </p:sndAc>
      </p:transition>
    </mc:Choice>
    <mc:Fallback xmlns="">
      <p:transition spd="slow">
        <p:sndAc>
          <p:stSnd>
            <p:snd r:embed="rId4" name="Button Click Percussive Version 15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0445091" y="983079"/>
            <a:ext cx="723198" cy="559972"/>
            <a:chOff x="10445091" y="983079"/>
            <a:chExt cx="723198" cy="559972"/>
          </a:xfrm>
        </p:grpSpPr>
        <p:grpSp>
          <p:nvGrpSpPr>
            <p:cNvPr id="8" name="Group 7"/>
            <p:cNvGrpSpPr/>
            <p:nvPr/>
          </p:nvGrpSpPr>
          <p:grpSpPr>
            <a:xfrm>
              <a:off x="10445091" y="983079"/>
              <a:ext cx="723198" cy="559972"/>
              <a:chOff x="5187163" y="5182062"/>
              <a:chExt cx="1817674" cy="1407424"/>
            </a:xfrm>
          </p:grpSpPr>
          <p:sp>
            <p:nvSpPr>
              <p:cNvPr id="10" name="Freeform 9">
                <a:hlinkClick r:id="rId2" action="ppaction://hlinksldjump"/>
              </p:cNvPr>
              <p:cNvSpPr/>
              <p:nvPr/>
            </p:nvSpPr>
            <p:spPr>
              <a:xfrm>
                <a:off x="5187163" y="5182062"/>
                <a:ext cx="1817674" cy="1407424"/>
              </a:xfrm>
              <a:custGeom>
                <a:avLst/>
                <a:gdLst>
                  <a:gd name="connsiteX0" fmla="*/ 908837 w 1817674"/>
                  <a:gd name="connsiteY0" fmla="*/ 0 h 1407424"/>
                  <a:gd name="connsiteX1" fmla="*/ 1340695 w 1817674"/>
                  <a:gd name="connsiteY1" fmla="*/ 120183 h 1407424"/>
                  <a:gd name="connsiteX2" fmla="*/ 1419881 w 1817674"/>
                  <a:gd name="connsiteY2" fmla="*/ 179707 h 1407424"/>
                  <a:gd name="connsiteX3" fmla="*/ 1574693 w 1817674"/>
                  <a:gd name="connsiteY3" fmla="*/ 179707 h 1407424"/>
                  <a:gd name="connsiteX4" fmla="*/ 1817674 w 1817674"/>
                  <a:gd name="connsiteY4" fmla="*/ 422688 h 1407424"/>
                  <a:gd name="connsiteX5" fmla="*/ 1817674 w 1817674"/>
                  <a:gd name="connsiteY5" fmla="*/ 984736 h 1407424"/>
                  <a:gd name="connsiteX6" fmla="*/ 1574693 w 1817674"/>
                  <a:gd name="connsiteY6" fmla="*/ 1227717 h 1407424"/>
                  <a:gd name="connsiteX7" fmla="*/ 1419881 w 1817674"/>
                  <a:gd name="connsiteY7" fmla="*/ 1227717 h 1407424"/>
                  <a:gd name="connsiteX8" fmla="*/ 1340695 w 1817674"/>
                  <a:gd name="connsiteY8" fmla="*/ 1287241 h 1407424"/>
                  <a:gd name="connsiteX9" fmla="*/ 908837 w 1817674"/>
                  <a:gd name="connsiteY9" fmla="*/ 1407424 h 1407424"/>
                  <a:gd name="connsiteX10" fmla="*/ 476980 w 1817674"/>
                  <a:gd name="connsiteY10" fmla="*/ 1287241 h 1407424"/>
                  <a:gd name="connsiteX11" fmla="*/ 397794 w 1817674"/>
                  <a:gd name="connsiteY11" fmla="*/ 1227717 h 1407424"/>
                  <a:gd name="connsiteX12" fmla="*/ 242981 w 1817674"/>
                  <a:gd name="connsiteY12" fmla="*/ 1227717 h 1407424"/>
                  <a:gd name="connsiteX13" fmla="*/ 0 w 1817674"/>
                  <a:gd name="connsiteY13" fmla="*/ 984736 h 1407424"/>
                  <a:gd name="connsiteX14" fmla="*/ 0 w 1817674"/>
                  <a:gd name="connsiteY14" fmla="*/ 422688 h 1407424"/>
                  <a:gd name="connsiteX15" fmla="*/ 242981 w 1817674"/>
                  <a:gd name="connsiteY15" fmla="*/ 179707 h 1407424"/>
                  <a:gd name="connsiteX16" fmla="*/ 397794 w 1817674"/>
                  <a:gd name="connsiteY16" fmla="*/ 179707 h 1407424"/>
                  <a:gd name="connsiteX17" fmla="*/ 476980 w 1817674"/>
                  <a:gd name="connsiteY17" fmla="*/ 120183 h 1407424"/>
                  <a:gd name="connsiteX18" fmla="*/ 908837 w 1817674"/>
                  <a:gd name="connsiteY18" fmla="*/ 0 h 14074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817674" h="1407424">
                    <a:moveTo>
                      <a:pt x="908837" y="0"/>
                    </a:moveTo>
                    <a:cubicBezTo>
                      <a:pt x="1068807" y="0"/>
                      <a:pt x="1217419" y="44305"/>
                      <a:pt x="1340695" y="120183"/>
                    </a:cubicBezTo>
                    <a:lnTo>
                      <a:pt x="1419881" y="179707"/>
                    </a:lnTo>
                    <a:lnTo>
                      <a:pt x="1574693" y="179707"/>
                    </a:lnTo>
                    <a:cubicBezTo>
                      <a:pt x="1708888" y="179707"/>
                      <a:pt x="1817674" y="288493"/>
                      <a:pt x="1817674" y="422688"/>
                    </a:cubicBezTo>
                    <a:lnTo>
                      <a:pt x="1817674" y="984736"/>
                    </a:lnTo>
                    <a:cubicBezTo>
                      <a:pt x="1817674" y="1118931"/>
                      <a:pt x="1708888" y="1227717"/>
                      <a:pt x="1574693" y="1227717"/>
                    </a:cubicBezTo>
                    <a:lnTo>
                      <a:pt x="1419881" y="1227717"/>
                    </a:lnTo>
                    <a:lnTo>
                      <a:pt x="1340695" y="1287241"/>
                    </a:lnTo>
                    <a:cubicBezTo>
                      <a:pt x="1217419" y="1363119"/>
                      <a:pt x="1068807" y="1407424"/>
                      <a:pt x="908837" y="1407424"/>
                    </a:cubicBezTo>
                    <a:cubicBezTo>
                      <a:pt x="748868" y="1407424"/>
                      <a:pt x="600256" y="1363119"/>
                      <a:pt x="476980" y="1287241"/>
                    </a:cubicBezTo>
                    <a:lnTo>
                      <a:pt x="397794" y="1227717"/>
                    </a:lnTo>
                    <a:lnTo>
                      <a:pt x="242981" y="1227717"/>
                    </a:lnTo>
                    <a:cubicBezTo>
                      <a:pt x="108786" y="1227717"/>
                      <a:pt x="0" y="1118931"/>
                      <a:pt x="0" y="984736"/>
                    </a:cubicBezTo>
                    <a:lnTo>
                      <a:pt x="0" y="422688"/>
                    </a:lnTo>
                    <a:cubicBezTo>
                      <a:pt x="0" y="288493"/>
                      <a:pt x="108786" y="179707"/>
                      <a:pt x="242981" y="179707"/>
                    </a:cubicBezTo>
                    <a:lnTo>
                      <a:pt x="397794" y="179707"/>
                    </a:lnTo>
                    <a:lnTo>
                      <a:pt x="476980" y="120183"/>
                    </a:lnTo>
                    <a:cubicBezTo>
                      <a:pt x="600256" y="44305"/>
                      <a:pt x="748868" y="0"/>
                      <a:pt x="908837" y="0"/>
                    </a:cubicBezTo>
                    <a:close/>
                  </a:path>
                </a:pathLst>
              </a:custGeom>
              <a:solidFill>
                <a:srgbClr val="AF6B1A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soft" dir="t"/>
              </a:scene3d>
              <a:sp3d prstMaterial="matte">
                <a:bevelT w="127000" h="38100" prst="softRound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72000" rIns="0" bIns="0" rtlCol="1" anchor="ctr"/>
              <a:lstStyle/>
              <a:p>
                <a:pPr algn="ctr"/>
                <a:endParaRPr lang="ar-JO" sz="2000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1" name="Freeform 10">
                <a:hlinkClick r:id="rId2" action="ppaction://hlinksldjump"/>
              </p:cNvPr>
              <p:cNvSpPr/>
              <p:nvPr/>
            </p:nvSpPr>
            <p:spPr>
              <a:xfrm>
                <a:off x="5236369" y="5251507"/>
                <a:ext cx="1719262" cy="1268534"/>
              </a:xfrm>
              <a:custGeom>
                <a:avLst/>
                <a:gdLst>
                  <a:gd name="connsiteX0" fmla="*/ 908837 w 1817674"/>
                  <a:gd name="connsiteY0" fmla="*/ 0 h 1407424"/>
                  <a:gd name="connsiteX1" fmla="*/ 1340695 w 1817674"/>
                  <a:gd name="connsiteY1" fmla="*/ 120183 h 1407424"/>
                  <a:gd name="connsiteX2" fmla="*/ 1419881 w 1817674"/>
                  <a:gd name="connsiteY2" fmla="*/ 179707 h 1407424"/>
                  <a:gd name="connsiteX3" fmla="*/ 1574693 w 1817674"/>
                  <a:gd name="connsiteY3" fmla="*/ 179707 h 1407424"/>
                  <a:gd name="connsiteX4" fmla="*/ 1817674 w 1817674"/>
                  <a:gd name="connsiteY4" fmla="*/ 422688 h 1407424"/>
                  <a:gd name="connsiteX5" fmla="*/ 1817674 w 1817674"/>
                  <a:gd name="connsiteY5" fmla="*/ 984736 h 1407424"/>
                  <a:gd name="connsiteX6" fmla="*/ 1574693 w 1817674"/>
                  <a:gd name="connsiteY6" fmla="*/ 1227717 h 1407424"/>
                  <a:gd name="connsiteX7" fmla="*/ 1419881 w 1817674"/>
                  <a:gd name="connsiteY7" fmla="*/ 1227717 h 1407424"/>
                  <a:gd name="connsiteX8" fmla="*/ 1340695 w 1817674"/>
                  <a:gd name="connsiteY8" fmla="*/ 1287241 h 1407424"/>
                  <a:gd name="connsiteX9" fmla="*/ 908837 w 1817674"/>
                  <a:gd name="connsiteY9" fmla="*/ 1407424 h 1407424"/>
                  <a:gd name="connsiteX10" fmla="*/ 476980 w 1817674"/>
                  <a:gd name="connsiteY10" fmla="*/ 1287241 h 1407424"/>
                  <a:gd name="connsiteX11" fmla="*/ 397794 w 1817674"/>
                  <a:gd name="connsiteY11" fmla="*/ 1227717 h 1407424"/>
                  <a:gd name="connsiteX12" fmla="*/ 242981 w 1817674"/>
                  <a:gd name="connsiteY12" fmla="*/ 1227717 h 1407424"/>
                  <a:gd name="connsiteX13" fmla="*/ 0 w 1817674"/>
                  <a:gd name="connsiteY13" fmla="*/ 984736 h 1407424"/>
                  <a:gd name="connsiteX14" fmla="*/ 0 w 1817674"/>
                  <a:gd name="connsiteY14" fmla="*/ 422688 h 1407424"/>
                  <a:gd name="connsiteX15" fmla="*/ 242981 w 1817674"/>
                  <a:gd name="connsiteY15" fmla="*/ 179707 h 1407424"/>
                  <a:gd name="connsiteX16" fmla="*/ 397794 w 1817674"/>
                  <a:gd name="connsiteY16" fmla="*/ 179707 h 1407424"/>
                  <a:gd name="connsiteX17" fmla="*/ 476980 w 1817674"/>
                  <a:gd name="connsiteY17" fmla="*/ 120183 h 1407424"/>
                  <a:gd name="connsiteX18" fmla="*/ 908837 w 1817674"/>
                  <a:gd name="connsiteY18" fmla="*/ 0 h 14074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817674" h="1407424">
                    <a:moveTo>
                      <a:pt x="908837" y="0"/>
                    </a:moveTo>
                    <a:cubicBezTo>
                      <a:pt x="1068807" y="0"/>
                      <a:pt x="1217419" y="44305"/>
                      <a:pt x="1340695" y="120183"/>
                    </a:cubicBezTo>
                    <a:lnTo>
                      <a:pt x="1419881" y="179707"/>
                    </a:lnTo>
                    <a:lnTo>
                      <a:pt x="1574693" y="179707"/>
                    </a:lnTo>
                    <a:cubicBezTo>
                      <a:pt x="1708888" y="179707"/>
                      <a:pt x="1817674" y="288493"/>
                      <a:pt x="1817674" y="422688"/>
                    </a:cubicBezTo>
                    <a:lnTo>
                      <a:pt x="1817674" y="984736"/>
                    </a:lnTo>
                    <a:cubicBezTo>
                      <a:pt x="1817674" y="1118931"/>
                      <a:pt x="1708888" y="1227717"/>
                      <a:pt x="1574693" y="1227717"/>
                    </a:cubicBezTo>
                    <a:lnTo>
                      <a:pt x="1419881" y="1227717"/>
                    </a:lnTo>
                    <a:lnTo>
                      <a:pt x="1340695" y="1287241"/>
                    </a:lnTo>
                    <a:cubicBezTo>
                      <a:pt x="1217419" y="1363119"/>
                      <a:pt x="1068807" y="1407424"/>
                      <a:pt x="908837" y="1407424"/>
                    </a:cubicBezTo>
                    <a:cubicBezTo>
                      <a:pt x="748868" y="1407424"/>
                      <a:pt x="600256" y="1363119"/>
                      <a:pt x="476980" y="1287241"/>
                    </a:cubicBezTo>
                    <a:lnTo>
                      <a:pt x="397794" y="1227717"/>
                    </a:lnTo>
                    <a:lnTo>
                      <a:pt x="242981" y="1227717"/>
                    </a:lnTo>
                    <a:cubicBezTo>
                      <a:pt x="108786" y="1227717"/>
                      <a:pt x="0" y="1118931"/>
                      <a:pt x="0" y="984736"/>
                    </a:cubicBezTo>
                    <a:lnTo>
                      <a:pt x="0" y="422688"/>
                    </a:lnTo>
                    <a:cubicBezTo>
                      <a:pt x="0" y="288493"/>
                      <a:pt x="108786" y="179707"/>
                      <a:pt x="242981" y="179707"/>
                    </a:cubicBezTo>
                    <a:lnTo>
                      <a:pt x="397794" y="179707"/>
                    </a:lnTo>
                    <a:lnTo>
                      <a:pt x="476980" y="120183"/>
                    </a:lnTo>
                    <a:cubicBezTo>
                      <a:pt x="600256" y="44305"/>
                      <a:pt x="748868" y="0"/>
                      <a:pt x="908837" y="0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soft" dir="t"/>
              </a:scene3d>
              <a:sp3d prstMaterial="matte">
                <a:bevelT w="127000" h="38100" prst="softRound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72000" rIns="0" bIns="0" rtlCol="1" anchor="ctr"/>
              <a:lstStyle/>
              <a:p>
                <a:pPr algn="ctr"/>
                <a:endParaRPr lang="ar-JO" sz="2000" b="1" dirty="0">
                  <a:solidFill>
                    <a:schemeClr val="tx1"/>
                  </a:solidFill>
                </a:endParaRPr>
              </a:p>
            </p:txBody>
          </p:sp>
        </p:grpSp>
        <p:pic>
          <p:nvPicPr>
            <p:cNvPr id="9" name="Picture 8">
              <a:hlinkClick r:id="rId2" action="ppaction://hlinksldjump"/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495767" y="1101981"/>
              <a:ext cx="621846" cy="38408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76693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/>
          <p:cNvSpPr txBox="1"/>
          <p:nvPr/>
        </p:nvSpPr>
        <p:spPr>
          <a:xfrm>
            <a:off x="4205515" y="4020458"/>
            <a:ext cx="3780970" cy="110799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JO" sz="6600" b="1" dirty="0">
                <a:ln>
                  <a:solidFill>
                    <a:sysClr val="windowText" lastClr="000000"/>
                  </a:solidFill>
                </a:ln>
                <a:solidFill>
                  <a:srgbClr val="25011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Hor" panose="02060603050605020204" pitchFamily="18" charset="-78"/>
              </a:rPr>
              <a:t>باذنجان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8572" y="928915"/>
            <a:ext cx="2394856" cy="2394856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856960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Button Click Percussive Version 15.wav"/>
          </p:stSnd>
        </p:sndAc>
      </p:transition>
    </mc:Choice>
    <mc:Fallback xmlns="">
      <p:transition spd="slow">
        <p:sndAc>
          <p:stSnd>
            <p:snd r:embed="rId4" name="Button Click Percussive Version 15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/>
          <p:cNvSpPr txBox="1"/>
          <p:nvPr/>
        </p:nvSpPr>
        <p:spPr>
          <a:xfrm>
            <a:off x="4205515" y="4020458"/>
            <a:ext cx="3780970" cy="110799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JO" sz="6600" b="1" dirty="0">
                <a:ln>
                  <a:solidFill>
                    <a:sysClr val="windowText" lastClr="000000"/>
                  </a:solidFill>
                </a:ln>
                <a:solidFill>
                  <a:srgbClr val="B9132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Hor" panose="02060603050605020204" pitchFamily="18" charset="-78"/>
              </a:rPr>
              <a:t>رمان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26000" y="1257299"/>
            <a:ext cx="2540000" cy="193584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63627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Button Click Percussive Version 15.wav"/>
          </p:stSnd>
        </p:sndAc>
      </p:transition>
    </mc:Choice>
    <mc:Fallback xmlns="">
      <p:transition spd="slow">
        <p:sndAc>
          <p:stSnd>
            <p:snd r:embed="rId4" name="Button Click Percussive Version 15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0445091" y="983079"/>
            <a:ext cx="723198" cy="559972"/>
            <a:chOff x="10445091" y="983079"/>
            <a:chExt cx="723198" cy="559972"/>
          </a:xfrm>
        </p:grpSpPr>
        <p:grpSp>
          <p:nvGrpSpPr>
            <p:cNvPr id="8" name="Group 7"/>
            <p:cNvGrpSpPr/>
            <p:nvPr/>
          </p:nvGrpSpPr>
          <p:grpSpPr>
            <a:xfrm>
              <a:off x="10445091" y="983079"/>
              <a:ext cx="723198" cy="559972"/>
              <a:chOff x="5187163" y="5182062"/>
              <a:chExt cx="1817674" cy="1407424"/>
            </a:xfrm>
          </p:grpSpPr>
          <p:sp>
            <p:nvSpPr>
              <p:cNvPr id="10" name="Freeform 9">
                <a:hlinkClick r:id="rId2" action="ppaction://hlinksldjump"/>
              </p:cNvPr>
              <p:cNvSpPr/>
              <p:nvPr/>
            </p:nvSpPr>
            <p:spPr>
              <a:xfrm>
                <a:off x="5187163" y="5182062"/>
                <a:ext cx="1817674" cy="1407424"/>
              </a:xfrm>
              <a:custGeom>
                <a:avLst/>
                <a:gdLst>
                  <a:gd name="connsiteX0" fmla="*/ 908837 w 1817674"/>
                  <a:gd name="connsiteY0" fmla="*/ 0 h 1407424"/>
                  <a:gd name="connsiteX1" fmla="*/ 1340695 w 1817674"/>
                  <a:gd name="connsiteY1" fmla="*/ 120183 h 1407424"/>
                  <a:gd name="connsiteX2" fmla="*/ 1419881 w 1817674"/>
                  <a:gd name="connsiteY2" fmla="*/ 179707 h 1407424"/>
                  <a:gd name="connsiteX3" fmla="*/ 1574693 w 1817674"/>
                  <a:gd name="connsiteY3" fmla="*/ 179707 h 1407424"/>
                  <a:gd name="connsiteX4" fmla="*/ 1817674 w 1817674"/>
                  <a:gd name="connsiteY4" fmla="*/ 422688 h 1407424"/>
                  <a:gd name="connsiteX5" fmla="*/ 1817674 w 1817674"/>
                  <a:gd name="connsiteY5" fmla="*/ 984736 h 1407424"/>
                  <a:gd name="connsiteX6" fmla="*/ 1574693 w 1817674"/>
                  <a:gd name="connsiteY6" fmla="*/ 1227717 h 1407424"/>
                  <a:gd name="connsiteX7" fmla="*/ 1419881 w 1817674"/>
                  <a:gd name="connsiteY7" fmla="*/ 1227717 h 1407424"/>
                  <a:gd name="connsiteX8" fmla="*/ 1340695 w 1817674"/>
                  <a:gd name="connsiteY8" fmla="*/ 1287241 h 1407424"/>
                  <a:gd name="connsiteX9" fmla="*/ 908837 w 1817674"/>
                  <a:gd name="connsiteY9" fmla="*/ 1407424 h 1407424"/>
                  <a:gd name="connsiteX10" fmla="*/ 476980 w 1817674"/>
                  <a:gd name="connsiteY10" fmla="*/ 1287241 h 1407424"/>
                  <a:gd name="connsiteX11" fmla="*/ 397794 w 1817674"/>
                  <a:gd name="connsiteY11" fmla="*/ 1227717 h 1407424"/>
                  <a:gd name="connsiteX12" fmla="*/ 242981 w 1817674"/>
                  <a:gd name="connsiteY12" fmla="*/ 1227717 h 1407424"/>
                  <a:gd name="connsiteX13" fmla="*/ 0 w 1817674"/>
                  <a:gd name="connsiteY13" fmla="*/ 984736 h 1407424"/>
                  <a:gd name="connsiteX14" fmla="*/ 0 w 1817674"/>
                  <a:gd name="connsiteY14" fmla="*/ 422688 h 1407424"/>
                  <a:gd name="connsiteX15" fmla="*/ 242981 w 1817674"/>
                  <a:gd name="connsiteY15" fmla="*/ 179707 h 1407424"/>
                  <a:gd name="connsiteX16" fmla="*/ 397794 w 1817674"/>
                  <a:gd name="connsiteY16" fmla="*/ 179707 h 1407424"/>
                  <a:gd name="connsiteX17" fmla="*/ 476980 w 1817674"/>
                  <a:gd name="connsiteY17" fmla="*/ 120183 h 1407424"/>
                  <a:gd name="connsiteX18" fmla="*/ 908837 w 1817674"/>
                  <a:gd name="connsiteY18" fmla="*/ 0 h 14074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817674" h="1407424">
                    <a:moveTo>
                      <a:pt x="908837" y="0"/>
                    </a:moveTo>
                    <a:cubicBezTo>
                      <a:pt x="1068807" y="0"/>
                      <a:pt x="1217419" y="44305"/>
                      <a:pt x="1340695" y="120183"/>
                    </a:cubicBezTo>
                    <a:lnTo>
                      <a:pt x="1419881" y="179707"/>
                    </a:lnTo>
                    <a:lnTo>
                      <a:pt x="1574693" y="179707"/>
                    </a:lnTo>
                    <a:cubicBezTo>
                      <a:pt x="1708888" y="179707"/>
                      <a:pt x="1817674" y="288493"/>
                      <a:pt x="1817674" y="422688"/>
                    </a:cubicBezTo>
                    <a:lnTo>
                      <a:pt x="1817674" y="984736"/>
                    </a:lnTo>
                    <a:cubicBezTo>
                      <a:pt x="1817674" y="1118931"/>
                      <a:pt x="1708888" y="1227717"/>
                      <a:pt x="1574693" y="1227717"/>
                    </a:cubicBezTo>
                    <a:lnTo>
                      <a:pt x="1419881" y="1227717"/>
                    </a:lnTo>
                    <a:lnTo>
                      <a:pt x="1340695" y="1287241"/>
                    </a:lnTo>
                    <a:cubicBezTo>
                      <a:pt x="1217419" y="1363119"/>
                      <a:pt x="1068807" y="1407424"/>
                      <a:pt x="908837" y="1407424"/>
                    </a:cubicBezTo>
                    <a:cubicBezTo>
                      <a:pt x="748868" y="1407424"/>
                      <a:pt x="600256" y="1363119"/>
                      <a:pt x="476980" y="1287241"/>
                    </a:cubicBezTo>
                    <a:lnTo>
                      <a:pt x="397794" y="1227717"/>
                    </a:lnTo>
                    <a:lnTo>
                      <a:pt x="242981" y="1227717"/>
                    </a:lnTo>
                    <a:cubicBezTo>
                      <a:pt x="108786" y="1227717"/>
                      <a:pt x="0" y="1118931"/>
                      <a:pt x="0" y="984736"/>
                    </a:cubicBezTo>
                    <a:lnTo>
                      <a:pt x="0" y="422688"/>
                    </a:lnTo>
                    <a:cubicBezTo>
                      <a:pt x="0" y="288493"/>
                      <a:pt x="108786" y="179707"/>
                      <a:pt x="242981" y="179707"/>
                    </a:cubicBezTo>
                    <a:lnTo>
                      <a:pt x="397794" y="179707"/>
                    </a:lnTo>
                    <a:lnTo>
                      <a:pt x="476980" y="120183"/>
                    </a:lnTo>
                    <a:cubicBezTo>
                      <a:pt x="600256" y="44305"/>
                      <a:pt x="748868" y="0"/>
                      <a:pt x="908837" y="0"/>
                    </a:cubicBezTo>
                    <a:close/>
                  </a:path>
                </a:pathLst>
              </a:custGeom>
              <a:solidFill>
                <a:srgbClr val="AF6B1A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soft" dir="t"/>
              </a:scene3d>
              <a:sp3d prstMaterial="matte">
                <a:bevelT w="127000" h="38100" prst="softRound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72000" rIns="0" bIns="0" rtlCol="1" anchor="ctr"/>
              <a:lstStyle/>
              <a:p>
                <a:pPr algn="ctr"/>
                <a:endParaRPr lang="ar-JO" sz="2000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1" name="Freeform 10">
                <a:hlinkClick r:id="rId2" action="ppaction://hlinksldjump"/>
              </p:cNvPr>
              <p:cNvSpPr/>
              <p:nvPr/>
            </p:nvSpPr>
            <p:spPr>
              <a:xfrm>
                <a:off x="5236369" y="5251507"/>
                <a:ext cx="1719262" cy="1268534"/>
              </a:xfrm>
              <a:custGeom>
                <a:avLst/>
                <a:gdLst>
                  <a:gd name="connsiteX0" fmla="*/ 908837 w 1817674"/>
                  <a:gd name="connsiteY0" fmla="*/ 0 h 1407424"/>
                  <a:gd name="connsiteX1" fmla="*/ 1340695 w 1817674"/>
                  <a:gd name="connsiteY1" fmla="*/ 120183 h 1407424"/>
                  <a:gd name="connsiteX2" fmla="*/ 1419881 w 1817674"/>
                  <a:gd name="connsiteY2" fmla="*/ 179707 h 1407424"/>
                  <a:gd name="connsiteX3" fmla="*/ 1574693 w 1817674"/>
                  <a:gd name="connsiteY3" fmla="*/ 179707 h 1407424"/>
                  <a:gd name="connsiteX4" fmla="*/ 1817674 w 1817674"/>
                  <a:gd name="connsiteY4" fmla="*/ 422688 h 1407424"/>
                  <a:gd name="connsiteX5" fmla="*/ 1817674 w 1817674"/>
                  <a:gd name="connsiteY5" fmla="*/ 984736 h 1407424"/>
                  <a:gd name="connsiteX6" fmla="*/ 1574693 w 1817674"/>
                  <a:gd name="connsiteY6" fmla="*/ 1227717 h 1407424"/>
                  <a:gd name="connsiteX7" fmla="*/ 1419881 w 1817674"/>
                  <a:gd name="connsiteY7" fmla="*/ 1227717 h 1407424"/>
                  <a:gd name="connsiteX8" fmla="*/ 1340695 w 1817674"/>
                  <a:gd name="connsiteY8" fmla="*/ 1287241 h 1407424"/>
                  <a:gd name="connsiteX9" fmla="*/ 908837 w 1817674"/>
                  <a:gd name="connsiteY9" fmla="*/ 1407424 h 1407424"/>
                  <a:gd name="connsiteX10" fmla="*/ 476980 w 1817674"/>
                  <a:gd name="connsiteY10" fmla="*/ 1287241 h 1407424"/>
                  <a:gd name="connsiteX11" fmla="*/ 397794 w 1817674"/>
                  <a:gd name="connsiteY11" fmla="*/ 1227717 h 1407424"/>
                  <a:gd name="connsiteX12" fmla="*/ 242981 w 1817674"/>
                  <a:gd name="connsiteY12" fmla="*/ 1227717 h 1407424"/>
                  <a:gd name="connsiteX13" fmla="*/ 0 w 1817674"/>
                  <a:gd name="connsiteY13" fmla="*/ 984736 h 1407424"/>
                  <a:gd name="connsiteX14" fmla="*/ 0 w 1817674"/>
                  <a:gd name="connsiteY14" fmla="*/ 422688 h 1407424"/>
                  <a:gd name="connsiteX15" fmla="*/ 242981 w 1817674"/>
                  <a:gd name="connsiteY15" fmla="*/ 179707 h 1407424"/>
                  <a:gd name="connsiteX16" fmla="*/ 397794 w 1817674"/>
                  <a:gd name="connsiteY16" fmla="*/ 179707 h 1407424"/>
                  <a:gd name="connsiteX17" fmla="*/ 476980 w 1817674"/>
                  <a:gd name="connsiteY17" fmla="*/ 120183 h 1407424"/>
                  <a:gd name="connsiteX18" fmla="*/ 908837 w 1817674"/>
                  <a:gd name="connsiteY18" fmla="*/ 0 h 14074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817674" h="1407424">
                    <a:moveTo>
                      <a:pt x="908837" y="0"/>
                    </a:moveTo>
                    <a:cubicBezTo>
                      <a:pt x="1068807" y="0"/>
                      <a:pt x="1217419" y="44305"/>
                      <a:pt x="1340695" y="120183"/>
                    </a:cubicBezTo>
                    <a:lnTo>
                      <a:pt x="1419881" y="179707"/>
                    </a:lnTo>
                    <a:lnTo>
                      <a:pt x="1574693" y="179707"/>
                    </a:lnTo>
                    <a:cubicBezTo>
                      <a:pt x="1708888" y="179707"/>
                      <a:pt x="1817674" y="288493"/>
                      <a:pt x="1817674" y="422688"/>
                    </a:cubicBezTo>
                    <a:lnTo>
                      <a:pt x="1817674" y="984736"/>
                    </a:lnTo>
                    <a:cubicBezTo>
                      <a:pt x="1817674" y="1118931"/>
                      <a:pt x="1708888" y="1227717"/>
                      <a:pt x="1574693" y="1227717"/>
                    </a:cubicBezTo>
                    <a:lnTo>
                      <a:pt x="1419881" y="1227717"/>
                    </a:lnTo>
                    <a:lnTo>
                      <a:pt x="1340695" y="1287241"/>
                    </a:lnTo>
                    <a:cubicBezTo>
                      <a:pt x="1217419" y="1363119"/>
                      <a:pt x="1068807" y="1407424"/>
                      <a:pt x="908837" y="1407424"/>
                    </a:cubicBezTo>
                    <a:cubicBezTo>
                      <a:pt x="748868" y="1407424"/>
                      <a:pt x="600256" y="1363119"/>
                      <a:pt x="476980" y="1287241"/>
                    </a:cubicBezTo>
                    <a:lnTo>
                      <a:pt x="397794" y="1227717"/>
                    </a:lnTo>
                    <a:lnTo>
                      <a:pt x="242981" y="1227717"/>
                    </a:lnTo>
                    <a:cubicBezTo>
                      <a:pt x="108786" y="1227717"/>
                      <a:pt x="0" y="1118931"/>
                      <a:pt x="0" y="984736"/>
                    </a:cubicBezTo>
                    <a:lnTo>
                      <a:pt x="0" y="422688"/>
                    </a:lnTo>
                    <a:cubicBezTo>
                      <a:pt x="0" y="288493"/>
                      <a:pt x="108786" y="179707"/>
                      <a:pt x="242981" y="179707"/>
                    </a:cubicBezTo>
                    <a:lnTo>
                      <a:pt x="397794" y="179707"/>
                    </a:lnTo>
                    <a:lnTo>
                      <a:pt x="476980" y="120183"/>
                    </a:lnTo>
                    <a:cubicBezTo>
                      <a:pt x="600256" y="44305"/>
                      <a:pt x="748868" y="0"/>
                      <a:pt x="908837" y="0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soft" dir="t"/>
              </a:scene3d>
              <a:sp3d prstMaterial="matte">
                <a:bevelT w="127000" h="38100" prst="softRound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72000" rIns="0" bIns="0" rtlCol="1" anchor="ctr"/>
              <a:lstStyle/>
              <a:p>
                <a:pPr algn="ctr"/>
                <a:endParaRPr lang="ar-JO" sz="2000" b="1" dirty="0">
                  <a:solidFill>
                    <a:schemeClr val="tx1"/>
                  </a:solidFill>
                </a:endParaRPr>
              </a:p>
            </p:txBody>
          </p:sp>
        </p:grpSp>
        <p:pic>
          <p:nvPicPr>
            <p:cNvPr id="9" name="Picture 8">
              <a:hlinkClick r:id="rId2" action="ppaction://hlinksldjump"/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495767" y="1101981"/>
              <a:ext cx="621846" cy="38408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64085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/>
          <p:cNvSpPr txBox="1"/>
          <p:nvPr/>
        </p:nvSpPr>
        <p:spPr>
          <a:xfrm>
            <a:off x="4205515" y="4020458"/>
            <a:ext cx="3780970" cy="110799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JO" sz="6600" b="1" dirty="0">
                <a:ln>
                  <a:solidFill>
                    <a:sysClr val="windowText" lastClr="000000"/>
                  </a:solidFill>
                </a:ln>
                <a:solidFill>
                  <a:srgbClr val="AF6B1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Hor" panose="02060603050605020204" pitchFamily="18" charset="-78"/>
              </a:rPr>
              <a:t>شمام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6000" y="1316439"/>
            <a:ext cx="2540000" cy="1817562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51705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Button Click Percussive Version 15.wav"/>
          </p:stSnd>
        </p:sndAc>
      </p:transition>
    </mc:Choice>
    <mc:Fallback xmlns="">
      <p:transition spd="slow">
        <p:sndAc>
          <p:stSnd>
            <p:snd r:embed="rId4" name="Button Click Percussive Version 15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0445091" y="983079"/>
            <a:ext cx="723198" cy="559972"/>
            <a:chOff x="10445091" y="983079"/>
            <a:chExt cx="723198" cy="559972"/>
          </a:xfrm>
        </p:grpSpPr>
        <p:grpSp>
          <p:nvGrpSpPr>
            <p:cNvPr id="8" name="Group 7"/>
            <p:cNvGrpSpPr/>
            <p:nvPr/>
          </p:nvGrpSpPr>
          <p:grpSpPr>
            <a:xfrm>
              <a:off x="10445091" y="983079"/>
              <a:ext cx="723198" cy="559972"/>
              <a:chOff x="5187163" y="5182062"/>
              <a:chExt cx="1817674" cy="1407424"/>
            </a:xfrm>
          </p:grpSpPr>
          <p:sp>
            <p:nvSpPr>
              <p:cNvPr id="10" name="Freeform 9">
                <a:hlinkClick r:id="rId2" action="ppaction://hlinksldjump"/>
              </p:cNvPr>
              <p:cNvSpPr/>
              <p:nvPr/>
            </p:nvSpPr>
            <p:spPr>
              <a:xfrm>
                <a:off x="5187163" y="5182062"/>
                <a:ext cx="1817674" cy="1407424"/>
              </a:xfrm>
              <a:custGeom>
                <a:avLst/>
                <a:gdLst>
                  <a:gd name="connsiteX0" fmla="*/ 908837 w 1817674"/>
                  <a:gd name="connsiteY0" fmla="*/ 0 h 1407424"/>
                  <a:gd name="connsiteX1" fmla="*/ 1340695 w 1817674"/>
                  <a:gd name="connsiteY1" fmla="*/ 120183 h 1407424"/>
                  <a:gd name="connsiteX2" fmla="*/ 1419881 w 1817674"/>
                  <a:gd name="connsiteY2" fmla="*/ 179707 h 1407424"/>
                  <a:gd name="connsiteX3" fmla="*/ 1574693 w 1817674"/>
                  <a:gd name="connsiteY3" fmla="*/ 179707 h 1407424"/>
                  <a:gd name="connsiteX4" fmla="*/ 1817674 w 1817674"/>
                  <a:gd name="connsiteY4" fmla="*/ 422688 h 1407424"/>
                  <a:gd name="connsiteX5" fmla="*/ 1817674 w 1817674"/>
                  <a:gd name="connsiteY5" fmla="*/ 984736 h 1407424"/>
                  <a:gd name="connsiteX6" fmla="*/ 1574693 w 1817674"/>
                  <a:gd name="connsiteY6" fmla="*/ 1227717 h 1407424"/>
                  <a:gd name="connsiteX7" fmla="*/ 1419881 w 1817674"/>
                  <a:gd name="connsiteY7" fmla="*/ 1227717 h 1407424"/>
                  <a:gd name="connsiteX8" fmla="*/ 1340695 w 1817674"/>
                  <a:gd name="connsiteY8" fmla="*/ 1287241 h 1407424"/>
                  <a:gd name="connsiteX9" fmla="*/ 908837 w 1817674"/>
                  <a:gd name="connsiteY9" fmla="*/ 1407424 h 1407424"/>
                  <a:gd name="connsiteX10" fmla="*/ 476980 w 1817674"/>
                  <a:gd name="connsiteY10" fmla="*/ 1287241 h 1407424"/>
                  <a:gd name="connsiteX11" fmla="*/ 397794 w 1817674"/>
                  <a:gd name="connsiteY11" fmla="*/ 1227717 h 1407424"/>
                  <a:gd name="connsiteX12" fmla="*/ 242981 w 1817674"/>
                  <a:gd name="connsiteY12" fmla="*/ 1227717 h 1407424"/>
                  <a:gd name="connsiteX13" fmla="*/ 0 w 1817674"/>
                  <a:gd name="connsiteY13" fmla="*/ 984736 h 1407424"/>
                  <a:gd name="connsiteX14" fmla="*/ 0 w 1817674"/>
                  <a:gd name="connsiteY14" fmla="*/ 422688 h 1407424"/>
                  <a:gd name="connsiteX15" fmla="*/ 242981 w 1817674"/>
                  <a:gd name="connsiteY15" fmla="*/ 179707 h 1407424"/>
                  <a:gd name="connsiteX16" fmla="*/ 397794 w 1817674"/>
                  <a:gd name="connsiteY16" fmla="*/ 179707 h 1407424"/>
                  <a:gd name="connsiteX17" fmla="*/ 476980 w 1817674"/>
                  <a:gd name="connsiteY17" fmla="*/ 120183 h 1407424"/>
                  <a:gd name="connsiteX18" fmla="*/ 908837 w 1817674"/>
                  <a:gd name="connsiteY18" fmla="*/ 0 h 14074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817674" h="1407424">
                    <a:moveTo>
                      <a:pt x="908837" y="0"/>
                    </a:moveTo>
                    <a:cubicBezTo>
                      <a:pt x="1068807" y="0"/>
                      <a:pt x="1217419" y="44305"/>
                      <a:pt x="1340695" y="120183"/>
                    </a:cubicBezTo>
                    <a:lnTo>
                      <a:pt x="1419881" y="179707"/>
                    </a:lnTo>
                    <a:lnTo>
                      <a:pt x="1574693" y="179707"/>
                    </a:lnTo>
                    <a:cubicBezTo>
                      <a:pt x="1708888" y="179707"/>
                      <a:pt x="1817674" y="288493"/>
                      <a:pt x="1817674" y="422688"/>
                    </a:cubicBezTo>
                    <a:lnTo>
                      <a:pt x="1817674" y="984736"/>
                    </a:lnTo>
                    <a:cubicBezTo>
                      <a:pt x="1817674" y="1118931"/>
                      <a:pt x="1708888" y="1227717"/>
                      <a:pt x="1574693" y="1227717"/>
                    </a:cubicBezTo>
                    <a:lnTo>
                      <a:pt x="1419881" y="1227717"/>
                    </a:lnTo>
                    <a:lnTo>
                      <a:pt x="1340695" y="1287241"/>
                    </a:lnTo>
                    <a:cubicBezTo>
                      <a:pt x="1217419" y="1363119"/>
                      <a:pt x="1068807" y="1407424"/>
                      <a:pt x="908837" y="1407424"/>
                    </a:cubicBezTo>
                    <a:cubicBezTo>
                      <a:pt x="748868" y="1407424"/>
                      <a:pt x="600256" y="1363119"/>
                      <a:pt x="476980" y="1287241"/>
                    </a:cubicBezTo>
                    <a:lnTo>
                      <a:pt x="397794" y="1227717"/>
                    </a:lnTo>
                    <a:lnTo>
                      <a:pt x="242981" y="1227717"/>
                    </a:lnTo>
                    <a:cubicBezTo>
                      <a:pt x="108786" y="1227717"/>
                      <a:pt x="0" y="1118931"/>
                      <a:pt x="0" y="984736"/>
                    </a:cubicBezTo>
                    <a:lnTo>
                      <a:pt x="0" y="422688"/>
                    </a:lnTo>
                    <a:cubicBezTo>
                      <a:pt x="0" y="288493"/>
                      <a:pt x="108786" y="179707"/>
                      <a:pt x="242981" y="179707"/>
                    </a:cubicBezTo>
                    <a:lnTo>
                      <a:pt x="397794" y="179707"/>
                    </a:lnTo>
                    <a:lnTo>
                      <a:pt x="476980" y="120183"/>
                    </a:lnTo>
                    <a:cubicBezTo>
                      <a:pt x="600256" y="44305"/>
                      <a:pt x="748868" y="0"/>
                      <a:pt x="908837" y="0"/>
                    </a:cubicBezTo>
                    <a:close/>
                  </a:path>
                </a:pathLst>
              </a:custGeom>
              <a:solidFill>
                <a:srgbClr val="AF6B1A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soft" dir="t"/>
              </a:scene3d>
              <a:sp3d prstMaterial="matte">
                <a:bevelT w="127000" h="38100" prst="softRound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72000" rIns="0" bIns="0" rtlCol="1" anchor="ctr"/>
              <a:lstStyle/>
              <a:p>
                <a:pPr algn="ctr"/>
                <a:endParaRPr lang="ar-JO" sz="2000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1" name="Freeform 10">
                <a:hlinkClick r:id="rId2" action="ppaction://hlinksldjump"/>
              </p:cNvPr>
              <p:cNvSpPr/>
              <p:nvPr/>
            </p:nvSpPr>
            <p:spPr>
              <a:xfrm>
                <a:off x="5236369" y="5251507"/>
                <a:ext cx="1719262" cy="1268534"/>
              </a:xfrm>
              <a:custGeom>
                <a:avLst/>
                <a:gdLst>
                  <a:gd name="connsiteX0" fmla="*/ 908837 w 1817674"/>
                  <a:gd name="connsiteY0" fmla="*/ 0 h 1407424"/>
                  <a:gd name="connsiteX1" fmla="*/ 1340695 w 1817674"/>
                  <a:gd name="connsiteY1" fmla="*/ 120183 h 1407424"/>
                  <a:gd name="connsiteX2" fmla="*/ 1419881 w 1817674"/>
                  <a:gd name="connsiteY2" fmla="*/ 179707 h 1407424"/>
                  <a:gd name="connsiteX3" fmla="*/ 1574693 w 1817674"/>
                  <a:gd name="connsiteY3" fmla="*/ 179707 h 1407424"/>
                  <a:gd name="connsiteX4" fmla="*/ 1817674 w 1817674"/>
                  <a:gd name="connsiteY4" fmla="*/ 422688 h 1407424"/>
                  <a:gd name="connsiteX5" fmla="*/ 1817674 w 1817674"/>
                  <a:gd name="connsiteY5" fmla="*/ 984736 h 1407424"/>
                  <a:gd name="connsiteX6" fmla="*/ 1574693 w 1817674"/>
                  <a:gd name="connsiteY6" fmla="*/ 1227717 h 1407424"/>
                  <a:gd name="connsiteX7" fmla="*/ 1419881 w 1817674"/>
                  <a:gd name="connsiteY7" fmla="*/ 1227717 h 1407424"/>
                  <a:gd name="connsiteX8" fmla="*/ 1340695 w 1817674"/>
                  <a:gd name="connsiteY8" fmla="*/ 1287241 h 1407424"/>
                  <a:gd name="connsiteX9" fmla="*/ 908837 w 1817674"/>
                  <a:gd name="connsiteY9" fmla="*/ 1407424 h 1407424"/>
                  <a:gd name="connsiteX10" fmla="*/ 476980 w 1817674"/>
                  <a:gd name="connsiteY10" fmla="*/ 1287241 h 1407424"/>
                  <a:gd name="connsiteX11" fmla="*/ 397794 w 1817674"/>
                  <a:gd name="connsiteY11" fmla="*/ 1227717 h 1407424"/>
                  <a:gd name="connsiteX12" fmla="*/ 242981 w 1817674"/>
                  <a:gd name="connsiteY12" fmla="*/ 1227717 h 1407424"/>
                  <a:gd name="connsiteX13" fmla="*/ 0 w 1817674"/>
                  <a:gd name="connsiteY13" fmla="*/ 984736 h 1407424"/>
                  <a:gd name="connsiteX14" fmla="*/ 0 w 1817674"/>
                  <a:gd name="connsiteY14" fmla="*/ 422688 h 1407424"/>
                  <a:gd name="connsiteX15" fmla="*/ 242981 w 1817674"/>
                  <a:gd name="connsiteY15" fmla="*/ 179707 h 1407424"/>
                  <a:gd name="connsiteX16" fmla="*/ 397794 w 1817674"/>
                  <a:gd name="connsiteY16" fmla="*/ 179707 h 1407424"/>
                  <a:gd name="connsiteX17" fmla="*/ 476980 w 1817674"/>
                  <a:gd name="connsiteY17" fmla="*/ 120183 h 1407424"/>
                  <a:gd name="connsiteX18" fmla="*/ 908837 w 1817674"/>
                  <a:gd name="connsiteY18" fmla="*/ 0 h 14074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817674" h="1407424">
                    <a:moveTo>
                      <a:pt x="908837" y="0"/>
                    </a:moveTo>
                    <a:cubicBezTo>
                      <a:pt x="1068807" y="0"/>
                      <a:pt x="1217419" y="44305"/>
                      <a:pt x="1340695" y="120183"/>
                    </a:cubicBezTo>
                    <a:lnTo>
                      <a:pt x="1419881" y="179707"/>
                    </a:lnTo>
                    <a:lnTo>
                      <a:pt x="1574693" y="179707"/>
                    </a:lnTo>
                    <a:cubicBezTo>
                      <a:pt x="1708888" y="179707"/>
                      <a:pt x="1817674" y="288493"/>
                      <a:pt x="1817674" y="422688"/>
                    </a:cubicBezTo>
                    <a:lnTo>
                      <a:pt x="1817674" y="984736"/>
                    </a:lnTo>
                    <a:cubicBezTo>
                      <a:pt x="1817674" y="1118931"/>
                      <a:pt x="1708888" y="1227717"/>
                      <a:pt x="1574693" y="1227717"/>
                    </a:cubicBezTo>
                    <a:lnTo>
                      <a:pt x="1419881" y="1227717"/>
                    </a:lnTo>
                    <a:lnTo>
                      <a:pt x="1340695" y="1287241"/>
                    </a:lnTo>
                    <a:cubicBezTo>
                      <a:pt x="1217419" y="1363119"/>
                      <a:pt x="1068807" y="1407424"/>
                      <a:pt x="908837" y="1407424"/>
                    </a:cubicBezTo>
                    <a:cubicBezTo>
                      <a:pt x="748868" y="1407424"/>
                      <a:pt x="600256" y="1363119"/>
                      <a:pt x="476980" y="1287241"/>
                    </a:cubicBezTo>
                    <a:lnTo>
                      <a:pt x="397794" y="1227717"/>
                    </a:lnTo>
                    <a:lnTo>
                      <a:pt x="242981" y="1227717"/>
                    </a:lnTo>
                    <a:cubicBezTo>
                      <a:pt x="108786" y="1227717"/>
                      <a:pt x="0" y="1118931"/>
                      <a:pt x="0" y="984736"/>
                    </a:cubicBezTo>
                    <a:lnTo>
                      <a:pt x="0" y="422688"/>
                    </a:lnTo>
                    <a:cubicBezTo>
                      <a:pt x="0" y="288493"/>
                      <a:pt x="108786" y="179707"/>
                      <a:pt x="242981" y="179707"/>
                    </a:cubicBezTo>
                    <a:lnTo>
                      <a:pt x="397794" y="179707"/>
                    </a:lnTo>
                    <a:lnTo>
                      <a:pt x="476980" y="120183"/>
                    </a:lnTo>
                    <a:cubicBezTo>
                      <a:pt x="600256" y="44305"/>
                      <a:pt x="748868" y="0"/>
                      <a:pt x="908837" y="0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soft" dir="t"/>
              </a:scene3d>
              <a:sp3d prstMaterial="matte">
                <a:bevelT w="127000" h="38100" prst="softRound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72000" rIns="0" bIns="0" rtlCol="1" anchor="ctr"/>
              <a:lstStyle/>
              <a:p>
                <a:pPr algn="ctr"/>
                <a:endParaRPr lang="ar-JO" sz="2000" b="1" dirty="0">
                  <a:solidFill>
                    <a:schemeClr val="tx1"/>
                  </a:solidFill>
                </a:endParaRPr>
              </a:p>
            </p:txBody>
          </p:sp>
        </p:grpSp>
        <p:pic>
          <p:nvPicPr>
            <p:cNvPr id="9" name="Picture 8">
              <a:hlinkClick r:id="rId2" action="ppaction://hlinksldjump"/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495767" y="1101981"/>
              <a:ext cx="621846" cy="38408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13986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/>
          <p:cNvSpPr txBox="1"/>
          <p:nvPr/>
        </p:nvSpPr>
        <p:spPr>
          <a:xfrm>
            <a:off x="4205515" y="4020458"/>
            <a:ext cx="3780970" cy="110799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JO" sz="6600" b="1" dirty="0">
                <a:ln>
                  <a:solidFill>
                    <a:sysClr val="windowText" lastClr="000000"/>
                  </a:solidFill>
                </a:ln>
                <a:solidFill>
                  <a:srgbClr val="8D8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Hor" panose="02060603050605020204" pitchFamily="18" charset="-78"/>
              </a:rPr>
              <a:t>عنب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40421" y="1316439"/>
            <a:ext cx="2511157" cy="1817562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61017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Button Click Percussive Version 15.wav"/>
          </p:stSnd>
        </p:sndAc>
      </p:transition>
    </mc:Choice>
    <mc:Fallback xmlns="">
      <p:transition spd="slow">
        <p:sndAc>
          <p:stSnd>
            <p:snd r:embed="rId4" name="Button Click Percussive Version 15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0445091" y="983079"/>
            <a:ext cx="723198" cy="559972"/>
            <a:chOff x="10445091" y="983079"/>
            <a:chExt cx="723198" cy="559972"/>
          </a:xfrm>
        </p:grpSpPr>
        <p:grpSp>
          <p:nvGrpSpPr>
            <p:cNvPr id="8" name="Group 7"/>
            <p:cNvGrpSpPr/>
            <p:nvPr/>
          </p:nvGrpSpPr>
          <p:grpSpPr>
            <a:xfrm>
              <a:off x="10445091" y="983079"/>
              <a:ext cx="723198" cy="559972"/>
              <a:chOff x="5187163" y="5182062"/>
              <a:chExt cx="1817674" cy="1407424"/>
            </a:xfrm>
          </p:grpSpPr>
          <p:sp>
            <p:nvSpPr>
              <p:cNvPr id="10" name="Freeform 9">
                <a:hlinkClick r:id="rId2" action="ppaction://hlinksldjump"/>
              </p:cNvPr>
              <p:cNvSpPr/>
              <p:nvPr/>
            </p:nvSpPr>
            <p:spPr>
              <a:xfrm>
                <a:off x="5187163" y="5182062"/>
                <a:ext cx="1817674" cy="1407424"/>
              </a:xfrm>
              <a:custGeom>
                <a:avLst/>
                <a:gdLst>
                  <a:gd name="connsiteX0" fmla="*/ 908837 w 1817674"/>
                  <a:gd name="connsiteY0" fmla="*/ 0 h 1407424"/>
                  <a:gd name="connsiteX1" fmla="*/ 1340695 w 1817674"/>
                  <a:gd name="connsiteY1" fmla="*/ 120183 h 1407424"/>
                  <a:gd name="connsiteX2" fmla="*/ 1419881 w 1817674"/>
                  <a:gd name="connsiteY2" fmla="*/ 179707 h 1407424"/>
                  <a:gd name="connsiteX3" fmla="*/ 1574693 w 1817674"/>
                  <a:gd name="connsiteY3" fmla="*/ 179707 h 1407424"/>
                  <a:gd name="connsiteX4" fmla="*/ 1817674 w 1817674"/>
                  <a:gd name="connsiteY4" fmla="*/ 422688 h 1407424"/>
                  <a:gd name="connsiteX5" fmla="*/ 1817674 w 1817674"/>
                  <a:gd name="connsiteY5" fmla="*/ 984736 h 1407424"/>
                  <a:gd name="connsiteX6" fmla="*/ 1574693 w 1817674"/>
                  <a:gd name="connsiteY6" fmla="*/ 1227717 h 1407424"/>
                  <a:gd name="connsiteX7" fmla="*/ 1419881 w 1817674"/>
                  <a:gd name="connsiteY7" fmla="*/ 1227717 h 1407424"/>
                  <a:gd name="connsiteX8" fmla="*/ 1340695 w 1817674"/>
                  <a:gd name="connsiteY8" fmla="*/ 1287241 h 1407424"/>
                  <a:gd name="connsiteX9" fmla="*/ 908837 w 1817674"/>
                  <a:gd name="connsiteY9" fmla="*/ 1407424 h 1407424"/>
                  <a:gd name="connsiteX10" fmla="*/ 476980 w 1817674"/>
                  <a:gd name="connsiteY10" fmla="*/ 1287241 h 1407424"/>
                  <a:gd name="connsiteX11" fmla="*/ 397794 w 1817674"/>
                  <a:gd name="connsiteY11" fmla="*/ 1227717 h 1407424"/>
                  <a:gd name="connsiteX12" fmla="*/ 242981 w 1817674"/>
                  <a:gd name="connsiteY12" fmla="*/ 1227717 h 1407424"/>
                  <a:gd name="connsiteX13" fmla="*/ 0 w 1817674"/>
                  <a:gd name="connsiteY13" fmla="*/ 984736 h 1407424"/>
                  <a:gd name="connsiteX14" fmla="*/ 0 w 1817674"/>
                  <a:gd name="connsiteY14" fmla="*/ 422688 h 1407424"/>
                  <a:gd name="connsiteX15" fmla="*/ 242981 w 1817674"/>
                  <a:gd name="connsiteY15" fmla="*/ 179707 h 1407424"/>
                  <a:gd name="connsiteX16" fmla="*/ 397794 w 1817674"/>
                  <a:gd name="connsiteY16" fmla="*/ 179707 h 1407424"/>
                  <a:gd name="connsiteX17" fmla="*/ 476980 w 1817674"/>
                  <a:gd name="connsiteY17" fmla="*/ 120183 h 1407424"/>
                  <a:gd name="connsiteX18" fmla="*/ 908837 w 1817674"/>
                  <a:gd name="connsiteY18" fmla="*/ 0 h 14074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817674" h="1407424">
                    <a:moveTo>
                      <a:pt x="908837" y="0"/>
                    </a:moveTo>
                    <a:cubicBezTo>
                      <a:pt x="1068807" y="0"/>
                      <a:pt x="1217419" y="44305"/>
                      <a:pt x="1340695" y="120183"/>
                    </a:cubicBezTo>
                    <a:lnTo>
                      <a:pt x="1419881" y="179707"/>
                    </a:lnTo>
                    <a:lnTo>
                      <a:pt x="1574693" y="179707"/>
                    </a:lnTo>
                    <a:cubicBezTo>
                      <a:pt x="1708888" y="179707"/>
                      <a:pt x="1817674" y="288493"/>
                      <a:pt x="1817674" y="422688"/>
                    </a:cubicBezTo>
                    <a:lnTo>
                      <a:pt x="1817674" y="984736"/>
                    </a:lnTo>
                    <a:cubicBezTo>
                      <a:pt x="1817674" y="1118931"/>
                      <a:pt x="1708888" y="1227717"/>
                      <a:pt x="1574693" y="1227717"/>
                    </a:cubicBezTo>
                    <a:lnTo>
                      <a:pt x="1419881" y="1227717"/>
                    </a:lnTo>
                    <a:lnTo>
                      <a:pt x="1340695" y="1287241"/>
                    </a:lnTo>
                    <a:cubicBezTo>
                      <a:pt x="1217419" y="1363119"/>
                      <a:pt x="1068807" y="1407424"/>
                      <a:pt x="908837" y="1407424"/>
                    </a:cubicBezTo>
                    <a:cubicBezTo>
                      <a:pt x="748868" y="1407424"/>
                      <a:pt x="600256" y="1363119"/>
                      <a:pt x="476980" y="1287241"/>
                    </a:cubicBezTo>
                    <a:lnTo>
                      <a:pt x="397794" y="1227717"/>
                    </a:lnTo>
                    <a:lnTo>
                      <a:pt x="242981" y="1227717"/>
                    </a:lnTo>
                    <a:cubicBezTo>
                      <a:pt x="108786" y="1227717"/>
                      <a:pt x="0" y="1118931"/>
                      <a:pt x="0" y="984736"/>
                    </a:cubicBezTo>
                    <a:lnTo>
                      <a:pt x="0" y="422688"/>
                    </a:lnTo>
                    <a:cubicBezTo>
                      <a:pt x="0" y="288493"/>
                      <a:pt x="108786" y="179707"/>
                      <a:pt x="242981" y="179707"/>
                    </a:cubicBezTo>
                    <a:lnTo>
                      <a:pt x="397794" y="179707"/>
                    </a:lnTo>
                    <a:lnTo>
                      <a:pt x="476980" y="120183"/>
                    </a:lnTo>
                    <a:cubicBezTo>
                      <a:pt x="600256" y="44305"/>
                      <a:pt x="748868" y="0"/>
                      <a:pt x="908837" y="0"/>
                    </a:cubicBezTo>
                    <a:close/>
                  </a:path>
                </a:pathLst>
              </a:custGeom>
              <a:solidFill>
                <a:srgbClr val="AF6B1A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soft" dir="t"/>
              </a:scene3d>
              <a:sp3d prstMaterial="matte">
                <a:bevelT w="127000" h="38100" prst="softRound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72000" rIns="0" bIns="0" rtlCol="1" anchor="ctr"/>
              <a:lstStyle/>
              <a:p>
                <a:pPr algn="ctr"/>
                <a:endParaRPr lang="ar-JO" sz="2000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1" name="Freeform 10">
                <a:hlinkClick r:id="rId2" action="ppaction://hlinksldjump"/>
              </p:cNvPr>
              <p:cNvSpPr/>
              <p:nvPr/>
            </p:nvSpPr>
            <p:spPr>
              <a:xfrm>
                <a:off x="5236369" y="5251507"/>
                <a:ext cx="1719262" cy="1268534"/>
              </a:xfrm>
              <a:custGeom>
                <a:avLst/>
                <a:gdLst>
                  <a:gd name="connsiteX0" fmla="*/ 908837 w 1817674"/>
                  <a:gd name="connsiteY0" fmla="*/ 0 h 1407424"/>
                  <a:gd name="connsiteX1" fmla="*/ 1340695 w 1817674"/>
                  <a:gd name="connsiteY1" fmla="*/ 120183 h 1407424"/>
                  <a:gd name="connsiteX2" fmla="*/ 1419881 w 1817674"/>
                  <a:gd name="connsiteY2" fmla="*/ 179707 h 1407424"/>
                  <a:gd name="connsiteX3" fmla="*/ 1574693 w 1817674"/>
                  <a:gd name="connsiteY3" fmla="*/ 179707 h 1407424"/>
                  <a:gd name="connsiteX4" fmla="*/ 1817674 w 1817674"/>
                  <a:gd name="connsiteY4" fmla="*/ 422688 h 1407424"/>
                  <a:gd name="connsiteX5" fmla="*/ 1817674 w 1817674"/>
                  <a:gd name="connsiteY5" fmla="*/ 984736 h 1407424"/>
                  <a:gd name="connsiteX6" fmla="*/ 1574693 w 1817674"/>
                  <a:gd name="connsiteY6" fmla="*/ 1227717 h 1407424"/>
                  <a:gd name="connsiteX7" fmla="*/ 1419881 w 1817674"/>
                  <a:gd name="connsiteY7" fmla="*/ 1227717 h 1407424"/>
                  <a:gd name="connsiteX8" fmla="*/ 1340695 w 1817674"/>
                  <a:gd name="connsiteY8" fmla="*/ 1287241 h 1407424"/>
                  <a:gd name="connsiteX9" fmla="*/ 908837 w 1817674"/>
                  <a:gd name="connsiteY9" fmla="*/ 1407424 h 1407424"/>
                  <a:gd name="connsiteX10" fmla="*/ 476980 w 1817674"/>
                  <a:gd name="connsiteY10" fmla="*/ 1287241 h 1407424"/>
                  <a:gd name="connsiteX11" fmla="*/ 397794 w 1817674"/>
                  <a:gd name="connsiteY11" fmla="*/ 1227717 h 1407424"/>
                  <a:gd name="connsiteX12" fmla="*/ 242981 w 1817674"/>
                  <a:gd name="connsiteY12" fmla="*/ 1227717 h 1407424"/>
                  <a:gd name="connsiteX13" fmla="*/ 0 w 1817674"/>
                  <a:gd name="connsiteY13" fmla="*/ 984736 h 1407424"/>
                  <a:gd name="connsiteX14" fmla="*/ 0 w 1817674"/>
                  <a:gd name="connsiteY14" fmla="*/ 422688 h 1407424"/>
                  <a:gd name="connsiteX15" fmla="*/ 242981 w 1817674"/>
                  <a:gd name="connsiteY15" fmla="*/ 179707 h 1407424"/>
                  <a:gd name="connsiteX16" fmla="*/ 397794 w 1817674"/>
                  <a:gd name="connsiteY16" fmla="*/ 179707 h 1407424"/>
                  <a:gd name="connsiteX17" fmla="*/ 476980 w 1817674"/>
                  <a:gd name="connsiteY17" fmla="*/ 120183 h 1407424"/>
                  <a:gd name="connsiteX18" fmla="*/ 908837 w 1817674"/>
                  <a:gd name="connsiteY18" fmla="*/ 0 h 14074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817674" h="1407424">
                    <a:moveTo>
                      <a:pt x="908837" y="0"/>
                    </a:moveTo>
                    <a:cubicBezTo>
                      <a:pt x="1068807" y="0"/>
                      <a:pt x="1217419" y="44305"/>
                      <a:pt x="1340695" y="120183"/>
                    </a:cubicBezTo>
                    <a:lnTo>
                      <a:pt x="1419881" y="179707"/>
                    </a:lnTo>
                    <a:lnTo>
                      <a:pt x="1574693" y="179707"/>
                    </a:lnTo>
                    <a:cubicBezTo>
                      <a:pt x="1708888" y="179707"/>
                      <a:pt x="1817674" y="288493"/>
                      <a:pt x="1817674" y="422688"/>
                    </a:cubicBezTo>
                    <a:lnTo>
                      <a:pt x="1817674" y="984736"/>
                    </a:lnTo>
                    <a:cubicBezTo>
                      <a:pt x="1817674" y="1118931"/>
                      <a:pt x="1708888" y="1227717"/>
                      <a:pt x="1574693" y="1227717"/>
                    </a:cubicBezTo>
                    <a:lnTo>
                      <a:pt x="1419881" y="1227717"/>
                    </a:lnTo>
                    <a:lnTo>
                      <a:pt x="1340695" y="1287241"/>
                    </a:lnTo>
                    <a:cubicBezTo>
                      <a:pt x="1217419" y="1363119"/>
                      <a:pt x="1068807" y="1407424"/>
                      <a:pt x="908837" y="1407424"/>
                    </a:cubicBezTo>
                    <a:cubicBezTo>
                      <a:pt x="748868" y="1407424"/>
                      <a:pt x="600256" y="1363119"/>
                      <a:pt x="476980" y="1287241"/>
                    </a:cubicBezTo>
                    <a:lnTo>
                      <a:pt x="397794" y="1227717"/>
                    </a:lnTo>
                    <a:lnTo>
                      <a:pt x="242981" y="1227717"/>
                    </a:lnTo>
                    <a:cubicBezTo>
                      <a:pt x="108786" y="1227717"/>
                      <a:pt x="0" y="1118931"/>
                      <a:pt x="0" y="984736"/>
                    </a:cubicBezTo>
                    <a:lnTo>
                      <a:pt x="0" y="422688"/>
                    </a:lnTo>
                    <a:cubicBezTo>
                      <a:pt x="0" y="288493"/>
                      <a:pt x="108786" y="179707"/>
                      <a:pt x="242981" y="179707"/>
                    </a:cubicBezTo>
                    <a:lnTo>
                      <a:pt x="397794" y="179707"/>
                    </a:lnTo>
                    <a:lnTo>
                      <a:pt x="476980" y="120183"/>
                    </a:lnTo>
                    <a:cubicBezTo>
                      <a:pt x="600256" y="44305"/>
                      <a:pt x="748868" y="0"/>
                      <a:pt x="908837" y="0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soft" dir="t"/>
              </a:scene3d>
              <a:sp3d prstMaterial="matte">
                <a:bevelT w="127000" h="38100" prst="softRound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72000" rIns="0" bIns="0" rtlCol="1" anchor="ctr"/>
              <a:lstStyle/>
              <a:p>
                <a:pPr algn="ctr"/>
                <a:endParaRPr lang="ar-JO" sz="2000" b="1" dirty="0">
                  <a:solidFill>
                    <a:schemeClr val="tx1"/>
                  </a:solidFill>
                </a:endParaRPr>
              </a:p>
            </p:txBody>
          </p:sp>
        </p:grpSp>
        <p:pic>
          <p:nvPicPr>
            <p:cNvPr id="9" name="Picture 8">
              <a:hlinkClick r:id="rId2" action="ppaction://hlinksldjump"/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495767" y="1101981"/>
              <a:ext cx="621846" cy="38408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84175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/>
          <p:cNvSpPr txBox="1"/>
          <p:nvPr/>
        </p:nvSpPr>
        <p:spPr>
          <a:xfrm>
            <a:off x="4205515" y="4020458"/>
            <a:ext cx="3780970" cy="110799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JO" sz="6600" b="1" dirty="0">
                <a:ln>
                  <a:solidFill>
                    <a:sysClr val="windowText" lastClr="000000"/>
                  </a:solidFill>
                </a:ln>
                <a:solidFill>
                  <a:srgbClr val="C8000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Hor" panose="02060603050605020204" pitchFamily="18" charset="-78"/>
              </a:rPr>
              <a:t>فراولة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87218" y="1316439"/>
            <a:ext cx="1817562" cy="1817562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81034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Button Click Percussive Version 15.wav"/>
          </p:stSnd>
        </p:sndAc>
      </p:transition>
    </mc:Choice>
    <mc:Fallback xmlns="">
      <p:transition spd="slow">
        <p:sndAc>
          <p:stSnd>
            <p:snd r:embed="rId4" name="Button Click Percussive Version 15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0445091" y="983079"/>
            <a:ext cx="723198" cy="559972"/>
            <a:chOff x="10445091" y="983079"/>
            <a:chExt cx="723198" cy="559972"/>
          </a:xfrm>
        </p:grpSpPr>
        <p:grpSp>
          <p:nvGrpSpPr>
            <p:cNvPr id="8" name="Group 7"/>
            <p:cNvGrpSpPr/>
            <p:nvPr/>
          </p:nvGrpSpPr>
          <p:grpSpPr>
            <a:xfrm>
              <a:off x="10445091" y="983079"/>
              <a:ext cx="723198" cy="559972"/>
              <a:chOff x="5187163" y="5182062"/>
              <a:chExt cx="1817674" cy="1407424"/>
            </a:xfrm>
          </p:grpSpPr>
          <p:sp>
            <p:nvSpPr>
              <p:cNvPr id="10" name="Freeform 9">
                <a:hlinkClick r:id="rId2" action="ppaction://hlinksldjump"/>
              </p:cNvPr>
              <p:cNvSpPr/>
              <p:nvPr/>
            </p:nvSpPr>
            <p:spPr>
              <a:xfrm>
                <a:off x="5187163" y="5182062"/>
                <a:ext cx="1817674" cy="1407424"/>
              </a:xfrm>
              <a:custGeom>
                <a:avLst/>
                <a:gdLst>
                  <a:gd name="connsiteX0" fmla="*/ 908837 w 1817674"/>
                  <a:gd name="connsiteY0" fmla="*/ 0 h 1407424"/>
                  <a:gd name="connsiteX1" fmla="*/ 1340695 w 1817674"/>
                  <a:gd name="connsiteY1" fmla="*/ 120183 h 1407424"/>
                  <a:gd name="connsiteX2" fmla="*/ 1419881 w 1817674"/>
                  <a:gd name="connsiteY2" fmla="*/ 179707 h 1407424"/>
                  <a:gd name="connsiteX3" fmla="*/ 1574693 w 1817674"/>
                  <a:gd name="connsiteY3" fmla="*/ 179707 h 1407424"/>
                  <a:gd name="connsiteX4" fmla="*/ 1817674 w 1817674"/>
                  <a:gd name="connsiteY4" fmla="*/ 422688 h 1407424"/>
                  <a:gd name="connsiteX5" fmla="*/ 1817674 w 1817674"/>
                  <a:gd name="connsiteY5" fmla="*/ 984736 h 1407424"/>
                  <a:gd name="connsiteX6" fmla="*/ 1574693 w 1817674"/>
                  <a:gd name="connsiteY6" fmla="*/ 1227717 h 1407424"/>
                  <a:gd name="connsiteX7" fmla="*/ 1419881 w 1817674"/>
                  <a:gd name="connsiteY7" fmla="*/ 1227717 h 1407424"/>
                  <a:gd name="connsiteX8" fmla="*/ 1340695 w 1817674"/>
                  <a:gd name="connsiteY8" fmla="*/ 1287241 h 1407424"/>
                  <a:gd name="connsiteX9" fmla="*/ 908837 w 1817674"/>
                  <a:gd name="connsiteY9" fmla="*/ 1407424 h 1407424"/>
                  <a:gd name="connsiteX10" fmla="*/ 476980 w 1817674"/>
                  <a:gd name="connsiteY10" fmla="*/ 1287241 h 1407424"/>
                  <a:gd name="connsiteX11" fmla="*/ 397794 w 1817674"/>
                  <a:gd name="connsiteY11" fmla="*/ 1227717 h 1407424"/>
                  <a:gd name="connsiteX12" fmla="*/ 242981 w 1817674"/>
                  <a:gd name="connsiteY12" fmla="*/ 1227717 h 1407424"/>
                  <a:gd name="connsiteX13" fmla="*/ 0 w 1817674"/>
                  <a:gd name="connsiteY13" fmla="*/ 984736 h 1407424"/>
                  <a:gd name="connsiteX14" fmla="*/ 0 w 1817674"/>
                  <a:gd name="connsiteY14" fmla="*/ 422688 h 1407424"/>
                  <a:gd name="connsiteX15" fmla="*/ 242981 w 1817674"/>
                  <a:gd name="connsiteY15" fmla="*/ 179707 h 1407424"/>
                  <a:gd name="connsiteX16" fmla="*/ 397794 w 1817674"/>
                  <a:gd name="connsiteY16" fmla="*/ 179707 h 1407424"/>
                  <a:gd name="connsiteX17" fmla="*/ 476980 w 1817674"/>
                  <a:gd name="connsiteY17" fmla="*/ 120183 h 1407424"/>
                  <a:gd name="connsiteX18" fmla="*/ 908837 w 1817674"/>
                  <a:gd name="connsiteY18" fmla="*/ 0 h 14074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817674" h="1407424">
                    <a:moveTo>
                      <a:pt x="908837" y="0"/>
                    </a:moveTo>
                    <a:cubicBezTo>
                      <a:pt x="1068807" y="0"/>
                      <a:pt x="1217419" y="44305"/>
                      <a:pt x="1340695" y="120183"/>
                    </a:cubicBezTo>
                    <a:lnTo>
                      <a:pt x="1419881" y="179707"/>
                    </a:lnTo>
                    <a:lnTo>
                      <a:pt x="1574693" y="179707"/>
                    </a:lnTo>
                    <a:cubicBezTo>
                      <a:pt x="1708888" y="179707"/>
                      <a:pt x="1817674" y="288493"/>
                      <a:pt x="1817674" y="422688"/>
                    </a:cubicBezTo>
                    <a:lnTo>
                      <a:pt x="1817674" y="984736"/>
                    </a:lnTo>
                    <a:cubicBezTo>
                      <a:pt x="1817674" y="1118931"/>
                      <a:pt x="1708888" y="1227717"/>
                      <a:pt x="1574693" y="1227717"/>
                    </a:cubicBezTo>
                    <a:lnTo>
                      <a:pt x="1419881" y="1227717"/>
                    </a:lnTo>
                    <a:lnTo>
                      <a:pt x="1340695" y="1287241"/>
                    </a:lnTo>
                    <a:cubicBezTo>
                      <a:pt x="1217419" y="1363119"/>
                      <a:pt x="1068807" y="1407424"/>
                      <a:pt x="908837" y="1407424"/>
                    </a:cubicBezTo>
                    <a:cubicBezTo>
                      <a:pt x="748868" y="1407424"/>
                      <a:pt x="600256" y="1363119"/>
                      <a:pt x="476980" y="1287241"/>
                    </a:cubicBezTo>
                    <a:lnTo>
                      <a:pt x="397794" y="1227717"/>
                    </a:lnTo>
                    <a:lnTo>
                      <a:pt x="242981" y="1227717"/>
                    </a:lnTo>
                    <a:cubicBezTo>
                      <a:pt x="108786" y="1227717"/>
                      <a:pt x="0" y="1118931"/>
                      <a:pt x="0" y="984736"/>
                    </a:cubicBezTo>
                    <a:lnTo>
                      <a:pt x="0" y="422688"/>
                    </a:lnTo>
                    <a:cubicBezTo>
                      <a:pt x="0" y="288493"/>
                      <a:pt x="108786" y="179707"/>
                      <a:pt x="242981" y="179707"/>
                    </a:cubicBezTo>
                    <a:lnTo>
                      <a:pt x="397794" y="179707"/>
                    </a:lnTo>
                    <a:lnTo>
                      <a:pt x="476980" y="120183"/>
                    </a:lnTo>
                    <a:cubicBezTo>
                      <a:pt x="600256" y="44305"/>
                      <a:pt x="748868" y="0"/>
                      <a:pt x="908837" y="0"/>
                    </a:cubicBezTo>
                    <a:close/>
                  </a:path>
                </a:pathLst>
              </a:custGeom>
              <a:solidFill>
                <a:srgbClr val="AF6B1A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soft" dir="t"/>
              </a:scene3d>
              <a:sp3d prstMaterial="matte">
                <a:bevelT w="127000" h="38100" prst="softRound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72000" rIns="0" bIns="0" rtlCol="1" anchor="ctr"/>
              <a:lstStyle/>
              <a:p>
                <a:pPr algn="ctr"/>
                <a:endParaRPr lang="ar-JO" sz="2000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1" name="Freeform 10">
                <a:hlinkClick r:id="rId2" action="ppaction://hlinksldjump"/>
              </p:cNvPr>
              <p:cNvSpPr/>
              <p:nvPr/>
            </p:nvSpPr>
            <p:spPr>
              <a:xfrm>
                <a:off x="5236369" y="5251507"/>
                <a:ext cx="1719262" cy="1268534"/>
              </a:xfrm>
              <a:custGeom>
                <a:avLst/>
                <a:gdLst>
                  <a:gd name="connsiteX0" fmla="*/ 908837 w 1817674"/>
                  <a:gd name="connsiteY0" fmla="*/ 0 h 1407424"/>
                  <a:gd name="connsiteX1" fmla="*/ 1340695 w 1817674"/>
                  <a:gd name="connsiteY1" fmla="*/ 120183 h 1407424"/>
                  <a:gd name="connsiteX2" fmla="*/ 1419881 w 1817674"/>
                  <a:gd name="connsiteY2" fmla="*/ 179707 h 1407424"/>
                  <a:gd name="connsiteX3" fmla="*/ 1574693 w 1817674"/>
                  <a:gd name="connsiteY3" fmla="*/ 179707 h 1407424"/>
                  <a:gd name="connsiteX4" fmla="*/ 1817674 w 1817674"/>
                  <a:gd name="connsiteY4" fmla="*/ 422688 h 1407424"/>
                  <a:gd name="connsiteX5" fmla="*/ 1817674 w 1817674"/>
                  <a:gd name="connsiteY5" fmla="*/ 984736 h 1407424"/>
                  <a:gd name="connsiteX6" fmla="*/ 1574693 w 1817674"/>
                  <a:gd name="connsiteY6" fmla="*/ 1227717 h 1407424"/>
                  <a:gd name="connsiteX7" fmla="*/ 1419881 w 1817674"/>
                  <a:gd name="connsiteY7" fmla="*/ 1227717 h 1407424"/>
                  <a:gd name="connsiteX8" fmla="*/ 1340695 w 1817674"/>
                  <a:gd name="connsiteY8" fmla="*/ 1287241 h 1407424"/>
                  <a:gd name="connsiteX9" fmla="*/ 908837 w 1817674"/>
                  <a:gd name="connsiteY9" fmla="*/ 1407424 h 1407424"/>
                  <a:gd name="connsiteX10" fmla="*/ 476980 w 1817674"/>
                  <a:gd name="connsiteY10" fmla="*/ 1287241 h 1407424"/>
                  <a:gd name="connsiteX11" fmla="*/ 397794 w 1817674"/>
                  <a:gd name="connsiteY11" fmla="*/ 1227717 h 1407424"/>
                  <a:gd name="connsiteX12" fmla="*/ 242981 w 1817674"/>
                  <a:gd name="connsiteY12" fmla="*/ 1227717 h 1407424"/>
                  <a:gd name="connsiteX13" fmla="*/ 0 w 1817674"/>
                  <a:gd name="connsiteY13" fmla="*/ 984736 h 1407424"/>
                  <a:gd name="connsiteX14" fmla="*/ 0 w 1817674"/>
                  <a:gd name="connsiteY14" fmla="*/ 422688 h 1407424"/>
                  <a:gd name="connsiteX15" fmla="*/ 242981 w 1817674"/>
                  <a:gd name="connsiteY15" fmla="*/ 179707 h 1407424"/>
                  <a:gd name="connsiteX16" fmla="*/ 397794 w 1817674"/>
                  <a:gd name="connsiteY16" fmla="*/ 179707 h 1407424"/>
                  <a:gd name="connsiteX17" fmla="*/ 476980 w 1817674"/>
                  <a:gd name="connsiteY17" fmla="*/ 120183 h 1407424"/>
                  <a:gd name="connsiteX18" fmla="*/ 908837 w 1817674"/>
                  <a:gd name="connsiteY18" fmla="*/ 0 h 14074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817674" h="1407424">
                    <a:moveTo>
                      <a:pt x="908837" y="0"/>
                    </a:moveTo>
                    <a:cubicBezTo>
                      <a:pt x="1068807" y="0"/>
                      <a:pt x="1217419" y="44305"/>
                      <a:pt x="1340695" y="120183"/>
                    </a:cubicBezTo>
                    <a:lnTo>
                      <a:pt x="1419881" y="179707"/>
                    </a:lnTo>
                    <a:lnTo>
                      <a:pt x="1574693" y="179707"/>
                    </a:lnTo>
                    <a:cubicBezTo>
                      <a:pt x="1708888" y="179707"/>
                      <a:pt x="1817674" y="288493"/>
                      <a:pt x="1817674" y="422688"/>
                    </a:cubicBezTo>
                    <a:lnTo>
                      <a:pt x="1817674" y="984736"/>
                    </a:lnTo>
                    <a:cubicBezTo>
                      <a:pt x="1817674" y="1118931"/>
                      <a:pt x="1708888" y="1227717"/>
                      <a:pt x="1574693" y="1227717"/>
                    </a:cubicBezTo>
                    <a:lnTo>
                      <a:pt x="1419881" y="1227717"/>
                    </a:lnTo>
                    <a:lnTo>
                      <a:pt x="1340695" y="1287241"/>
                    </a:lnTo>
                    <a:cubicBezTo>
                      <a:pt x="1217419" y="1363119"/>
                      <a:pt x="1068807" y="1407424"/>
                      <a:pt x="908837" y="1407424"/>
                    </a:cubicBezTo>
                    <a:cubicBezTo>
                      <a:pt x="748868" y="1407424"/>
                      <a:pt x="600256" y="1363119"/>
                      <a:pt x="476980" y="1287241"/>
                    </a:cubicBezTo>
                    <a:lnTo>
                      <a:pt x="397794" y="1227717"/>
                    </a:lnTo>
                    <a:lnTo>
                      <a:pt x="242981" y="1227717"/>
                    </a:lnTo>
                    <a:cubicBezTo>
                      <a:pt x="108786" y="1227717"/>
                      <a:pt x="0" y="1118931"/>
                      <a:pt x="0" y="984736"/>
                    </a:cubicBezTo>
                    <a:lnTo>
                      <a:pt x="0" y="422688"/>
                    </a:lnTo>
                    <a:cubicBezTo>
                      <a:pt x="0" y="288493"/>
                      <a:pt x="108786" y="179707"/>
                      <a:pt x="242981" y="179707"/>
                    </a:cubicBezTo>
                    <a:lnTo>
                      <a:pt x="397794" y="179707"/>
                    </a:lnTo>
                    <a:lnTo>
                      <a:pt x="476980" y="120183"/>
                    </a:lnTo>
                    <a:cubicBezTo>
                      <a:pt x="600256" y="44305"/>
                      <a:pt x="748868" y="0"/>
                      <a:pt x="908837" y="0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soft" dir="t"/>
              </a:scene3d>
              <a:sp3d prstMaterial="matte">
                <a:bevelT w="127000" h="38100" prst="softRound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72000" rIns="0" bIns="0" rtlCol="1" anchor="ctr"/>
              <a:lstStyle/>
              <a:p>
                <a:pPr algn="ctr"/>
                <a:endParaRPr lang="ar-JO" sz="2000" b="1" dirty="0">
                  <a:solidFill>
                    <a:schemeClr val="tx1"/>
                  </a:solidFill>
                </a:endParaRPr>
              </a:p>
            </p:txBody>
          </p:sp>
        </p:grpSp>
        <p:pic>
          <p:nvPicPr>
            <p:cNvPr id="9" name="Picture 8">
              <a:hlinkClick r:id="rId2" action="ppaction://hlinksldjump"/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495767" y="1101981"/>
              <a:ext cx="621846" cy="38408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55911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/>
          <p:cNvSpPr txBox="1"/>
          <p:nvPr/>
        </p:nvSpPr>
        <p:spPr>
          <a:xfrm>
            <a:off x="4205515" y="4020458"/>
            <a:ext cx="3780970" cy="110799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JO" sz="6600" b="1" dirty="0">
                <a:ln>
                  <a:solidFill>
                    <a:sysClr val="windowText" lastClr="000000"/>
                  </a:solidFill>
                </a:ln>
                <a:solidFill>
                  <a:srgbClr val="BD182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Hor" panose="02060603050605020204" pitchFamily="18" charset="-78"/>
              </a:rPr>
              <a:t>كرز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33974" y="1288139"/>
            <a:ext cx="2124050" cy="1874162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11413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Button Click Percussive Version 15.wav"/>
          </p:stSnd>
        </p:sndAc>
      </p:transition>
    </mc:Choice>
    <mc:Fallback xmlns="">
      <p:transition spd="slow">
        <p:sndAc>
          <p:stSnd>
            <p:snd r:embed="rId4" name="Button Click Percussive Version 15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0445091" y="983079"/>
            <a:ext cx="723198" cy="559972"/>
            <a:chOff x="10445091" y="983079"/>
            <a:chExt cx="723198" cy="559972"/>
          </a:xfrm>
        </p:grpSpPr>
        <p:grpSp>
          <p:nvGrpSpPr>
            <p:cNvPr id="8" name="Group 7"/>
            <p:cNvGrpSpPr/>
            <p:nvPr/>
          </p:nvGrpSpPr>
          <p:grpSpPr>
            <a:xfrm>
              <a:off x="10445091" y="983079"/>
              <a:ext cx="723198" cy="559972"/>
              <a:chOff x="5187163" y="5182062"/>
              <a:chExt cx="1817674" cy="1407424"/>
            </a:xfrm>
          </p:grpSpPr>
          <p:sp>
            <p:nvSpPr>
              <p:cNvPr id="10" name="Freeform 9">
                <a:hlinkClick r:id="rId2" action="ppaction://hlinksldjump"/>
              </p:cNvPr>
              <p:cNvSpPr/>
              <p:nvPr/>
            </p:nvSpPr>
            <p:spPr>
              <a:xfrm>
                <a:off x="5187163" y="5182062"/>
                <a:ext cx="1817674" cy="1407424"/>
              </a:xfrm>
              <a:custGeom>
                <a:avLst/>
                <a:gdLst>
                  <a:gd name="connsiteX0" fmla="*/ 908837 w 1817674"/>
                  <a:gd name="connsiteY0" fmla="*/ 0 h 1407424"/>
                  <a:gd name="connsiteX1" fmla="*/ 1340695 w 1817674"/>
                  <a:gd name="connsiteY1" fmla="*/ 120183 h 1407424"/>
                  <a:gd name="connsiteX2" fmla="*/ 1419881 w 1817674"/>
                  <a:gd name="connsiteY2" fmla="*/ 179707 h 1407424"/>
                  <a:gd name="connsiteX3" fmla="*/ 1574693 w 1817674"/>
                  <a:gd name="connsiteY3" fmla="*/ 179707 h 1407424"/>
                  <a:gd name="connsiteX4" fmla="*/ 1817674 w 1817674"/>
                  <a:gd name="connsiteY4" fmla="*/ 422688 h 1407424"/>
                  <a:gd name="connsiteX5" fmla="*/ 1817674 w 1817674"/>
                  <a:gd name="connsiteY5" fmla="*/ 984736 h 1407424"/>
                  <a:gd name="connsiteX6" fmla="*/ 1574693 w 1817674"/>
                  <a:gd name="connsiteY6" fmla="*/ 1227717 h 1407424"/>
                  <a:gd name="connsiteX7" fmla="*/ 1419881 w 1817674"/>
                  <a:gd name="connsiteY7" fmla="*/ 1227717 h 1407424"/>
                  <a:gd name="connsiteX8" fmla="*/ 1340695 w 1817674"/>
                  <a:gd name="connsiteY8" fmla="*/ 1287241 h 1407424"/>
                  <a:gd name="connsiteX9" fmla="*/ 908837 w 1817674"/>
                  <a:gd name="connsiteY9" fmla="*/ 1407424 h 1407424"/>
                  <a:gd name="connsiteX10" fmla="*/ 476980 w 1817674"/>
                  <a:gd name="connsiteY10" fmla="*/ 1287241 h 1407424"/>
                  <a:gd name="connsiteX11" fmla="*/ 397794 w 1817674"/>
                  <a:gd name="connsiteY11" fmla="*/ 1227717 h 1407424"/>
                  <a:gd name="connsiteX12" fmla="*/ 242981 w 1817674"/>
                  <a:gd name="connsiteY12" fmla="*/ 1227717 h 1407424"/>
                  <a:gd name="connsiteX13" fmla="*/ 0 w 1817674"/>
                  <a:gd name="connsiteY13" fmla="*/ 984736 h 1407424"/>
                  <a:gd name="connsiteX14" fmla="*/ 0 w 1817674"/>
                  <a:gd name="connsiteY14" fmla="*/ 422688 h 1407424"/>
                  <a:gd name="connsiteX15" fmla="*/ 242981 w 1817674"/>
                  <a:gd name="connsiteY15" fmla="*/ 179707 h 1407424"/>
                  <a:gd name="connsiteX16" fmla="*/ 397794 w 1817674"/>
                  <a:gd name="connsiteY16" fmla="*/ 179707 h 1407424"/>
                  <a:gd name="connsiteX17" fmla="*/ 476980 w 1817674"/>
                  <a:gd name="connsiteY17" fmla="*/ 120183 h 1407424"/>
                  <a:gd name="connsiteX18" fmla="*/ 908837 w 1817674"/>
                  <a:gd name="connsiteY18" fmla="*/ 0 h 14074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817674" h="1407424">
                    <a:moveTo>
                      <a:pt x="908837" y="0"/>
                    </a:moveTo>
                    <a:cubicBezTo>
                      <a:pt x="1068807" y="0"/>
                      <a:pt x="1217419" y="44305"/>
                      <a:pt x="1340695" y="120183"/>
                    </a:cubicBezTo>
                    <a:lnTo>
                      <a:pt x="1419881" y="179707"/>
                    </a:lnTo>
                    <a:lnTo>
                      <a:pt x="1574693" y="179707"/>
                    </a:lnTo>
                    <a:cubicBezTo>
                      <a:pt x="1708888" y="179707"/>
                      <a:pt x="1817674" y="288493"/>
                      <a:pt x="1817674" y="422688"/>
                    </a:cubicBezTo>
                    <a:lnTo>
                      <a:pt x="1817674" y="984736"/>
                    </a:lnTo>
                    <a:cubicBezTo>
                      <a:pt x="1817674" y="1118931"/>
                      <a:pt x="1708888" y="1227717"/>
                      <a:pt x="1574693" y="1227717"/>
                    </a:cubicBezTo>
                    <a:lnTo>
                      <a:pt x="1419881" y="1227717"/>
                    </a:lnTo>
                    <a:lnTo>
                      <a:pt x="1340695" y="1287241"/>
                    </a:lnTo>
                    <a:cubicBezTo>
                      <a:pt x="1217419" y="1363119"/>
                      <a:pt x="1068807" y="1407424"/>
                      <a:pt x="908837" y="1407424"/>
                    </a:cubicBezTo>
                    <a:cubicBezTo>
                      <a:pt x="748868" y="1407424"/>
                      <a:pt x="600256" y="1363119"/>
                      <a:pt x="476980" y="1287241"/>
                    </a:cubicBezTo>
                    <a:lnTo>
                      <a:pt x="397794" y="1227717"/>
                    </a:lnTo>
                    <a:lnTo>
                      <a:pt x="242981" y="1227717"/>
                    </a:lnTo>
                    <a:cubicBezTo>
                      <a:pt x="108786" y="1227717"/>
                      <a:pt x="0" y="1118931"/>
                      <a:pt x="0" y="984736"/>
                    </a:cubicBezTo>
                    <a:lnTo>
                      <a:pt x="0" y="422688"/>
                    </a:lnTo>
                    <a:cubicBezTo>
                      <a:pt x="0" y="288493"/>
                      <a:pt x="108786" y="179707"/>
                      <a:pt x="242981" y="179707"/>
                    </a:cubicBezTo>
                    <a:lnTo>
                      <a:pt x="397794" y="179707"/>
                    </a:lnTo>
                    <a:lnTo>
                      <a:pt x="476980" y="120183"/>
                    </a:lnTo>
                    <a:cubicBezTo>
                      <a:pt x="600256" y="44305"/>
                      <a:pt x="748868" y="0"/>
                      <a:pt x="908837" y="0"/>
                    </a:cubicBezTo>
                    <a:close/>
                  </a:path>
                </a:pathLst>
              </a:custGeom>
              <a:solidFill>
                <a:srgbClr val="AF6B1A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soft" dir="t"/>
              </a:scene3d>
              <a:sp3d prstMaterial="matte">
                <a:bevelT w="127000" h="38100" prst="softRound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72000" rIns="0" bIns="0" rtlCol="1" anchor="ctr"/>
              <a:lstStyle/>
              <a:p>
                <a:pPr algn="ctr"/>
                <a:endParaRPr lang="ar-JO" sz="2000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1" name="Freeform 10">
                <a:hlinkClick r:id="rId2" action="ppaction://hlinksldjump"/>
              </p:cNvPr>
              <p:cNvSpPr/>
              <p:nvPr/>
            </p:nvSpPr>
            <p:spPr>
              <a:xfrm>
                <a:off x="5236369" y="5251507"/>
                <a:ext cx="1719262" cy="1268534"/>
              </a:xfrm>
              <a:custGeom>
                <a:avLst/>
                <a:gdLst>
                  <a:gd name="connsiteX0" fmla="*/ 908837 w 1817674"/>
                  <a:gd name="connsiteY0" fmla="*/ 0 h 1407424"/>
                  <a:gd name="connsiteX1" fmla="*/ 1340695 w 1817674"/>
                  <a:gd name="connsiteY1" fmla="*/ 120183 h 1407424"/>
                  <a:gd name="connsiteX2" fmla="*/ 1419881 w 1817674"/>
                  <a:gd name="connsiteY2" fmla="*/ 179707 h 1407424"/>
                  <a:gd name="connsiteX3" fmla="*/ 1574693 w 1817674"/>
                  <a:gd name="connsiteY3" fmla="*/ 179707 h 1407424"/>
                  <a:gd name="connsiteX4" fmla="*/ 1817674 w 1817674"/>
                  <a:gd name="connsiteY4" fmla="*/ 422688 h 1407424"/>
                  <a:gd name="connsiteX5" fmla="*/ 1817674 w 1817674"/>
                  <a:gd name="connsiteY5" fmla="*/ 984736 h 1407424"/>
                  <a:gd name="connsiteX6" fmla="*/ 1574693 w 1817674"/>
                  <a:gd name="connsiteY6" fmla="*/ 1227717 h 1407424"/>
                  <a:gd name="connsiteX7" fmla="*/ 1419881 w 1817674"/>
                  <a:gd name="connsiteY7" fmla="*/ 1227717 h 1407424"/>
                  <a:gd name="connsiteX8" fmla="*/ 1340695 w 1817674"/>
                  <a:gd name="connsiteY8" fmla="*/ 1287241 h 1407424"/>
                  <a:gd name="connsiteX9" fmla="*/ 908837 w 1817674"/>
                  <a:gd name="connsiteY9" fmla="*/ 1407424 h 1407424"/>
                  <a:gd name="connsiteX10" fmla="*/ 476980 w 1817674"/>
                  <a:gd name="connsiteY10" fmla="*/ 1287241 h 1407424"/>
                  <a:gd name="connsiteX11" fmla="*/ 397794 w 1817674"/>
                  <a:gd name="connsiteY11" fmla="*/ 1227717 h 1407424"/>
                  <a:gd name="connsiteX12" fmla="*/ 242981 w 1817674"/>
                  <a:gd name="connsiteY12" fmla="*/ 1227717 h 1407424"/>
                  <a:gd name="connsiteX13" fmla="*/ 0 w 1817674"/>
                  <a:gd name="connsiteY13" fmla="*/ 984736 h 1407424"/>
                  <a:gd name="connsiteX14" fmla="*/ 0 w 1817674"/>
                  <a:gd name="connsiteY14" fmla="*/ 422688 h 1407424"/>
                  <a:gd name="connsiteX15" fmla="*/ 242981 w 1817674"/>
                  <a:gd name="connsiteY15" fmla="*/ 179707 h 1407424"/>
                  <a:gd name="connsiteX16" fmla="*/ 397794 w 1817674"/>
                  <a:gd name="connsiteY16" fmla="*/ 179707 h 1407424"/>
                  <a:gd name="connsiteX17" fmla="*/ 476980 w 1817674"/>
                  <a:gd name="connsiteY17" fmla="*/ 120183 h 1407424"/>
                  <a:gd name="connsiteX18" fmla="*/ 908837 w 1817674"/>
                  <a:gd name="connsiteY18" fmla="*/ 0 h 14074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817674" h="1407424">
                    <a:moveTo>
                      <a:pt x="908837" y="0"/>
                    </a:moveTo>
                    <a:cubicBezTo>
                      <a:pt x="1068807" y="0"/>
                      <a:pt x="1217419" y="44305"/>
                      <a:pt x="1340695" y="120183"/>
                    </a:cubicBezTo>
                    <a:lnTo>
                      <a:pt x="1419881" y="179707"/>
                    </a:lnTo>
                    <a:lnTo>
                      <a:pt x="1574693" y="179707"/>
                    </a:lnTo>
                    <a:cubicBezTo>
                      <a:pt x="1708888" y="179707"/>
                      <a:pt x="1817674" y="288493"/>
                      <a:pt x="1817674" y="422688"/>
                    </a:cubicBezTo>
                    <a:lnTo>
                      <a:pt x="1817674" y="984736"/>
                    </a:lnTo>
                    <a:cubicBezTo>
                      <a:pt x="1817674" y="1118931"/>
                      <a:pt x="1708888" y="1227717"/>
                      <a:pt x="1574693" y="1227717"/>
                    </a:cubicBezTo>
                    <a:lnTo>
                      <a:pt x="1419881" y="1227717"/>
                    </a:lnTo>
                    <a:lnTo>
                      <a:pt x="1340695" y="1287241"/>
                    </a:lnTo>
                    <a:cubicBezTo>
                      <a:pt x="1217419" y="1363119"/>
                      <a:pt x="1068807" y="1407424"/>
                      <a:pt x="908837" y="1407424"/>
                    </a:cubicBezTo>
                    <a:cubicBezTo>
                      <a:pt x="748868" y="1407424"/>
                      <a:pt x="600256" y="1363119"/>
                      <a:pt x="476980" y="1287241"/>
                    </a:cubicBezTo>
                    <a:lnTo>
                      <a:pt x="397794" y="1227717"/>
                    </a:lnTo>
                    <a:lnTo>
                      <a:pt x="242981" y="1227717"/>
                    </a:lnTo>
                    <a:cubicBezTo>
                      <a:pt x="108786" y="1227717"/>
                      <a:pt x="0" y="1118931"/>
                      <a:pt x="0" y="984736"/>
                    </a:cubicBezTo>
                    <a:lnTo>
                      <a:pt x="0" y="422688"/>
                    </a:lnTo>
                    <a:cubicBezTo>
                      <a:pt x="0" y="288493"/>
                      <a:pt x="108786" y="179707"/>
                      <a:pt x="242981" y="179707"/>
                    </a:cubicBezTo>
                    <a:lnTo>
                      <a:pt x="397794" y="179707"/>
                    </a:lnTo>
                    <a:lnTo>
                      <a:pt x="476980" y="120183"/>
                    </a:lnTo>
                    <a:cubicBezTo>
                      <a:pt x="600256" y="44305"/>
                      <a:pt x="748868" y="0"/>
                      <a:pt x="908837" y="0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soft" dir="t"/>
              </a:scene3d>
              <a:sp3d prstMaterial="matte">
                <a:bevelT w="127000" h="38100" prst="softRound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72000" rIns="0" bIns="0" rtlCol="1" anchor="ctr"/>
              <a:lstStyle/>
              <a:p>
                <a:pPr algn="ctr"/>
                <a:endParaRPr lang="ar-JO" sz="2000" b="1" dirty="0">
                  <a:solidFill>
                    <a:schemeClr val="tx1"/>
                  </a:solidFill>
                </a:endParaRPr>
              </a:p>
            </p:txBody>
          </p:sp>
        </p:grpSp>
        <p:pic>
          <p:nvPicPr>
            <p:cNvPr id="9" name="Picture 8">
              <a:hlinkClick r:id="rId2" action="ppaction://hlinksldjump"/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495767" y="1101981"/>
              <a:ext cx="621846" cy="38408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64203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0445091" y="983079"/>
            <a:ext cx="723198" cy="559972"/>
            <a:chOff x="10445091" y="983079"/>
            <a:chExt cx="723198" cy="559972"/>
          </a:xfrm>
        </p:grpSpPr>
        <p:grpSp>
          <p:nvGrpSpPr>
            <p:cNvPr id="8" name="Group 7"/>
            <p:cNvGrpSpPr/>
            <p:nvPr/>
          </p:nvGrpSpPr>
          <p:grpSpPr>
            <a:xfrm>
              <a:off x="10445091" y="983079"/>
              <a:ext cx="723198" cy="559972"/>
              <a:chOff x="5187163" y="5182062"/>
              <a:chExt cx="1817674" cy="1407424"/>
            </a:xfrm>
          </p:grpSpPr>
          <p:sp>
            <p:nvSpPr>
              <p:cNvPr id="10" name="Freeform 9">
                <a:hlinkClick r:id="rId2" action="ppaction://hlinksldjump"/>
              </p:cNvPr>
              <p:cNvSpPr/>
              <p:nvPr/>
            </p:nvSpPr>
            <p:spPr>
              <a:xfrm>
                <a:off x="5187163" y="5182062"/>
                <a:ext cx="1817674" cy="1407424"/>
              </a:xfrm>
              <a:custGeom>
                <a:avLst/>
                <a:gdLst>
                  <a:gd name="connsiteX0" fmla="*/ 908837 w 1817674"/>
                  <a:gd name="connsiteY0" fmla="*/ 0 h 1407424"/>
                  <a:gd name="connsiteX1" fmla="*/ 1340695 w 1817674"/>
                  <a:gd name="connsiteY1" fmla="*/ 120183 h 1407424"/>
                  <a:gd name="connsiteX2" fmla="*/ 1419881 w 1817674"/>
                  <a:gd name="connsiteY2" fmla="*/ 179707 h 1407424"/>
                  <a:gd name="connsiteX3" fmla="*/ 1574693 w 1817674"/>
                  <a:gd name="connsiteY3" fmla="*/ 179707 h 1407424"/>
                  <a:gd name="connsiteX4" fmla="*/ 1817674 w 1817674"/>
                  <a:gd name="connsiteY4" fmla="*/ 422688 h 1407424"/>
                  <a:gd name="connsiteX5" fmla="*/ 1817674 w 1817674"/>
                  <a:gd name="connsiteY5" fmla="*/ 984736 h 1407424"/>
                  <a:gd name="connsiteX6" fmla="*/ 1574693 w 1817674"/>
                  <a:gd name="connsiteY6" fmla="*/ 1227717 h 1407424"/>
                  <a:gd name="connsiteX7" fmla="*/ 1419881 w 1817674"/>
                  <a:gd name="connsiteY7" fmla="*/ 1227717 h 1407424"/>
                  <a:gd name="connsiteX8" fmla="*/ 1340695 w 1817674"/>
                  <a:gd name="connsiteY8" fmla="*/ 1287241 h 1407424"/>
                  <a:gd name="connsiteX9" fmla="*/ 908837 w 1817674"/>
                  <a:gd name="connsiteY9" fmla="*/ 1407424 h 1407424"/>
                  <a:gd name="connsiteX10" fmla="*/ 476980 w 1817674"/>
                  <a:gd name="connsiteY10" fmla="*/ 1287241 h 1407424"/>
                  <a:gd name="connsiteX11" fmla="*/ 397794 w 1817674"/>
                  <a:gd name="connsiteY11" fmla="*/ 1227717 h 1407424"/>
                  <a:gd name="connsiteX12" fmla="*/ 242981 w 1817674"/>
                  <a:gd name="connsiteY12" fmla="*/ 1227717 h 1407424"/>
                  <a:gd name="connsiteX13" fmla="*/ 0 w 1817674"/>
                  <a:gd name="connsiteY13" fmla="*/ 984736 h 1407424"/>
                  <a:gd name="connsiteX14" fmla="*/ 0 w 1817674"/>
                  <a:gd name="connsiteY14" fmla="*/ 422688 h 1407424"/>
                  <a:gd name="connsiteX15" fmla="*/ 242981 w 1817674"/>
                  <a:gd name="connsiteY15" fmla="*/ 179707 h 1407424"/>
                  <a:gd name="connsiteX16" fmla="*/ 397794 w 1817674"/>
                  <a:gd name="connsiteY16" fmla="*/ 179707 h 1407424"/>
                  <a:gd name="connsiteX17" fmla="*/ 476980 w 1817674"/>
                  <a:gd name="connsiteY17" fmla="*/ 120183 h 1407424"/>
                  <a:gd name="connsiteX18" fmla="*/ 908837 w 1817674"/>
                  <a:gd name="connsiteY18" fmla="*/ 0 h 14074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817674" h="1407424">
                    <a:moveTo>
                      <a:pt x="908837" y="0"/>
                    </a:moveTo>
                    <a:cubicBezTo>
                      <a:pt x="1068807" y="0"/>
                      <a:pt x="1217419" y="44305"/>
                      <a:pt x="1340695" y="120183"/>
                    </a:cubicBezTo>
                    <a:lnTo>
                      <a:pt x="1419881" y="179707"/>
                    </a:lnTo>
                    <a:lnTo>
                      <a:pt x="1574693" y="179707"/>
                    </a:lnTo>
                    <a:cubicBezTo>
                      <a:pt x="1708888" y="179707"/>
                      <a:pt x="1817674" y="288493"/>
                      <a:pt x="1817674" y="422688"/>
                    </a:cubicBezTo>
                    <a:lnTo>
                      <a:pt x="1817674" y="984736"/>
                    </a:lnTo>
                    <a:cubicBezTo>
                      <a:pt x="1817674" y="1118931"/>
                      <a:pt x="1708888" y="1227717"/>
                      <a:pt x="1574693" y="1227717"/>
                    </a:cubicBezTo>
                    <a:lnTo>
                      <a:pt x="1419881" y="1227717"/>
                    </a:lnTo>
                    <a:lnTo>
                      <a:pt x="1340695" y="1287241"/>
                    </a:lnTo>
                    <a:cubicBezTo>
                      <a:pt x="1217419" y="1363119"/>
                      <a:pt x="1068807" y="1407424"/>
                      <a:pt x="908837" y="1407424"/>
                    </a:cubicBezTo>
                    <a:cubicBezTo>
                      <a:pt x="748868" y="1407424"/>
                      <a:pt x="600256" y="1363119"/>
                      <a:pt x="476980" y="1287241"/>
                    </a:cubicBezTo>
                    <a:lnTo>
                      <a:pt x="397794" y="1227717"/>
                    </a:lnTo>
                    <a:lnTo>
                      <a:pt x="242981" y="1227717"/>
                    </a:lnTo>
                    <a:cubicBezTo>
                      <a:pt x="108786" y="1227717"/>
                      <a:pt x="0" y="1118931"/>
                      <a:pt x="0" y="984736"/>
                    </a:cubicBezTo>
                    <a:lnTo>
                      <a:pt x="0" y="422688"/>
                    </a:lnTo>
                    <a:cubicBezTo>
                      <a:pt x="0" y="288493"/>
                      <a:pt x="108786" y="179707"/>
                      <a:pt x="242981" y="179707"/>
                    </a:cubicBezTo>
                    <a:lnTo>
                      <a:pt x="397794" y="179707"/>
                    </a:lnTo>
                    <a:lnTo>
                      <a:pt x="476980" y="120183"/>
                    </a:lnTo>
                    <a:cubicBezTo>
                      <a:pt x="600256" y="44305"/>
                      <a:pt x="748868" y="0"/>
                      <a:pt x="908837" y="0"/>
                    </a:cubicBezTo>
                    <a:close/>
                  </a:path>
                </a:pathLst>
              </a:custGeom>
              <a:solidFill>
                <a:srgbClr val="AF6B1A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soft" dir="t"/>
              </a:scene3d>
              <a:sp3d prstMaterial="matte">
                <a:bevelT w="127000" h="38100" prst="softRound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72000" rIns="0" bIns="0" rtlCol="1" anchor="ctr"/>
              <a:lstStyle/>
              <a:p>
                <a:pPr algn="ctr"/>
                <a:endParaRPr lang="ar-JO" sz="2000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1" name="Freeform 10">
                <a:hlinkClick r:id="rId2" action="ppaction://hlinksldjump"/>
              </p:cNvPr>
              <p:cNvSpPr/>
              <p:nvPr/>
            </p:nvSpPr>
            <p:spPr>
              <a:xfrm>
                <a:off x="5236369" y="5251507"/>
                <a:ext cx="1719262" cy="1268534"/>
              </a:xfrm>
              <a:custGeom>
                <a:avLst/>
                <a:gdLst>
                  <a:gd name="connsiteX0" fmla="*/ 908837 w 1817674"/>
                  <a:gd name="connsiteY0" fmla="*/ 0 h 1407424"/>
                  <a:gd name="connsiteX1" fmla="*/ 1340695 w 1817674"/>
                  <a:gd name="connsiteY1" fmla="*/ 120183 h 1407424"/>
                  <a:gd name="connsiteX2" fmla="*/ 1419881 w 1817674"/>
                  <a:gd name="connsiteY2" fmla="*/ 179707 h 1407424"/>
                  <a:gd name="connsiteX3" fmla="*/ 1574693 w 1817674"/>
                  <a:gd name="connsiteY3" fmla="*/ 179707 h 1407424"/>
                  <a:gd name="connsiteX4" fmla="*/ 1817674 w 1817674"/>
                  <a:gd name="connsiteY4" fmla="*/ 422688 h 1407424"/>
                  <a:gd name="connsiteX5" fmla="*/ 1817674 w 1817674"/>
                  <a:gd name="connsiteY5" fmla="*/ 984736 h 1407424"/>
                  <a:gd name="connsiteX6" fmla="*/ 1574693 w 1817674"/>
                  <a:gd name="connsiteY6" fmla="*/ 1227717 h 1407424"/>
                  <a:gd name="connsiteX7" fmla="*/ 1419881 w 1817674"/>
                  <a:gd name="connsiteY7" fmla="*/ 1227717 h 1407424"/>
                  <a:gd name="connsiteX8" fmla="*/ 1340695 w 1817674"/>
                  <a:gd name="connsiteY8" fmla="*/ 1287241 h 1407424"/>
                  <a:gd name="connsiteX9" fmla="*/ 908837 w 1817674"/>
                  <a:gd name="connsiteY9" fmla="*/ 1407424 h 1407424"/>
                  <a:gd name="connsiteX10" fmla="*/ 476980 w 1817674"/>
                  <a:gd name="connsiteY10" fmla="*/ 1287241 h 1407424"/>
                  <a:gd name="connsiteX11" fmla="*/ 397794 w 1817674"/>
                  <a:gd name="connsiteY11" fmla="*/ 1227717 h 1407424"/>
                  <a:gd name="connsiteX12" fmla="*/ 242981 w 1817674"/>
                  <a:gd name="connsiteY12" fmla="*/ 1227717 h 1407424"/>
                  <a:gd name="connsiteX13" fmla="*/ 0 w 1817674"/>
                  <a:gd name="connsiteY13" fmla="*/ 984736 h 1407424"/>
                  <a:gd name="connsiteX14" fmla="*/ 0 w 1817674"/>
                  <a:gd name="connsiteY14" fmla="*/ 422688 h 1407424"/>
                  <a:gd name="connsiteX15" fmla="*/ 242981 w 1817674"/>
                  <a:gd name="connsiteY15" fmla="*/ 179707 h 1407424"/>
                  <a:gd name="connsiteX16" fmla="*/ 397794 w 1817674"/>
                  <a:gd name="connsiteY16" fmla="*/ 179707 h 1407424"/>
                  <a:gd name="connsiteX17" fmla="*/ 476980 w 1817674"/>
                  <a:gd name="connsiteY17" fmla="*/ 120183 h 1407424"/>
                  <a:gd name="connsiteX18" fmla="*/ 908837 w 1817674"/>
                  <a:gd name="connsiteY18" fmla="*/ 0 h 14074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817674" h="1407424">
                    <a:moveTo>
                      <a:pt x="908837" y="0"/>
                    </a:moveTo>
                    <a:cubicBezTo>
                      <a:pt x="1068807" y="0"/>
                      <a:pt x="1217419" y="44305"/>
                      <a:pt x="1340695" y="120183"/>
                    </a:cubicBezTo>
                    <a:lnTo>
                      <a:pt x="1419881" y="179707"/>
                    </a:lnTo>
                    <a:lnTo>
                      <a:pt x="1574693" y="179707"/>
                    </a:lnTo>
                    <a:cubicBezTo>
                      <a:pt x="1708888" y="179707"/>
                      <a:pt x="1817674" y="288493"/>
                      <a:pt x="1817674" y="422688"/>
                    </a:cubicBezTo>
                    <a:lnTo>
                      <a:pt x="1817674" y="984736"/>
                    </a:lnTo>
                    <a:cubicBezTo>
                      <a:pt x="1817674" y="1118931"/>
                      <a:pt x="1708888" y="1227717"/>
                      <a:pt x="1574693" y="1227717"/>
                    </a:cubicBezTo>
                    <a:lnTo>
                      <a:pt x="1419881" y="1227717"/>
                    </a:lnTo>
                    <a:lnTo>
                      <a:pt x="1340695" y="1287241"/>
                    </a:lnTo>
                    <a:cubicBezTo>
                      <a:pt x="1217419" y="1363119"/>
                      <a:pt x="1068807" y="1407424"/>
                      <a:pt x="908837" y="1407424"/>
                    </a:cubicBezTo>
                    <a:cubicBezTo>
                      <a:pt x="748868" y="1407424"/>
                      <a:pt x="600256" y="1363119"/>
                      <a:pt x="476980" y="1287241"/>
                    </a:cubicBezTo>
                    <a:lnTo>
                      <a:pt x="397794" y="1227717"/>
                    </a:lnTo>
                    <a:lnTo>
                      <a:pt x="242981" y="1227717"/>
                    </a:lnTo>
                    <a:cubicBezTo>
                      <a:pt x="108786" y="1227717"/>
                      <a:pt x="0" y="1118931"/>
                      <a:pt x="0" y="984736"/>
                    </a:cubicBezTo>
                    <a:lnTo>
                      <a:pt x="0" y="422688"/>
                    </a:lnTo>
                    <a:cubicBezTo>
                      <a:pt x="0" y="288493"/>
                      <a:pt x="108786" y="179707"/>
                      <a:pt x="242981" y="179707"/>
                    </a:cubicBezTo>
                    <a:lnTo>
                      <a:pt x="397794" y="179707"/>
                    </a:lnTo>
                    <a:lnTo>
                      <a:pt x="476980" y="120183"/>
                    </a:lnTo>
                    <a:cubicBezTo>
                      <a:pt x="600256" y="44305"/>
                      <a:pt x="748868" y="0"/>
                      <a:pt x="908837" y="0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soft" dir="t"/>
              </a:scene3d>
              <a:sp3d prstMaterial="matte">
                <a:bevelT w="127000" h="38100" prst="softRound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72000" rIns="0" bIns="0" rtlCol="1" anchor="ctr"/>
              <a:lstStyle/>
              <a:p>
                <a:pPr algn="ctr"/>
                <a:endParaRPr lang="ar-JO" sz="2000" b="1" dirty="0">
                  <a:solidFill>
                    <a:schemeClr val="tx1"/>
                  </a:solidFill>
                </a:endParaRPr>
              </a:p>
            </p:txBody>
          </p:sp>
        </p:grpSp>
        <p:pic>
          <p:nvPicPr>
            <p:cNvPr id="9" name="Picture 8">
              <a:hlinkClick r:id="rId2" action="ppaction://hlinksldjump"/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495767" y="1101981"/>
              <a:ext cx="621846" cy="38408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57300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/>
          <p:cNvSpPr txBox="1"/>
          <p:nvPr/>
        </p:nvSpPr>
        <p:spPr>
          <a:xfrm>
            <a:off x="4205515" y="4020458"/>
            <a:ext cx="3780970" cy="110799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JO" sz="6600" b="1" dirty="0">
                <a:ln>
                  <a:solidFill>
                    <a:sysClr val="windowText" lastClr="000000"/>
                  </a:solidFill>
                </a:ln>
                <a:solidFill>
                  <a:srgbClr val="B1A54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Hor" panose="02060603050605020204" pitchFamily="18" charset="-78"/>
              </a:rPr>
              <a:t>كيوي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83500" y="1465940"/>
            <a:ext cx="2624998" cy="151856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55831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Button Click Percussive Version 15.wav"/>
          </p:stSnd>
        </p:sndAc>
      </p:transition>
    </mc:Choice>
    <mc:Fallback xmlns="">
      <p:transition spd="slow">
        <p:sndAc>
          <p:stSnd>
            <p:snd r:embed="rId4" name="Button Click Percussive Version 15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0445091" y="983079"/>
            <a:ext cx="723198" cy="559972"/>
            <a:chOff x="10445091" y="983079"/>
            <a:chExt cx="723198" cy="559972"/>
          </a:xfrm>
        </p:grpSpPr>
        <p:grpSp>
          <p:nvGrpSpPr>
            <p:cNvPr id="8" name="Group 7"/>
            <p:cNvGrpSpPr/>
            <p:nvPr/>
          </p:nvGrpSpPr>
          <p:grpSpPr>
            <a:xfrm>
              <a:off x="10445091" y="983079"/>
              <a:ext cx="723198" cy="559972"/>
              <a:chOff x="5187163" y="5182062"/>
              <a:chExt cx="1817674" cy="1407424"/>
            </a:xfrm>
          </p:grpSpPr>
          <p:sp>
            <p:nvSpPr>
              <p:cNvPr id="10" name="Freeform 9">
                <a:hlinkClick r:id="rId2" action="ppaction://hlinksldjump"/>
              </p:cNvPr>
              <p:cNvSpPr/>
              <p:nvPr/>
            </p:nvSpPr>
            <p:spPr>
              <a:xfrm>
                <a:off x="5187163" y="5182062"/>
                <a:ext cx="1817674" cy="1407424"/>
              </a:xfrm>
              <a:custGeom>
                <a:avLst/>
                <a:gdLst>
                  <a:gd name="connsiteX0" fmla="*/ 908837 w 1817674"/>
                  <a:gd name="connsiteY0" fmla="*/ 0 h 1407424"/>
                  <a:gd name="connsiteX1" fmla="*/ 1340695 w 1817674"/>
                  <a:gd name="connsiteY1" fmla="*/ 120183 h 1407424"/>
                  <a:gd name="connsiteX2" fmla="*/ 1419881 w 1817674"/>
                  <a:gd name="connsiteY2" fmla="*/ 179707 h 1407424"/>
                  <a:gd name="connsiteX3" fmla="*/ 1574693 w 1817674"/>
                  <a:gd name="connsiteY3" fmla="*/ 179707 h 1407424"/>
                  <a:gd name="connsiteX4" fmla="*/ 1817674 w 1817674"/>
                  <a:gd name="connsiteY4" fmla="*/ 422688 h 1407424"/>
                  <a:gd name="connsiteX5" fmla="*/ 1817674 w 1817674"/>
                  <a:gd name="connsiteY5" fmla="*/ 984736 h 1407424"/>
                  <a:gd name="connsiteX6" fmla="*/ 1574693 w 1817674"/>
                  <a:gd name="connsiteY6" fmla="*/ 1227717 h 1407424"/>
                  <a:gd name="connsiteX7" fmla="*/ 1419881 w 1817674"/>
                  <a:gd name="connsiteY7" fmla="*/ 1227717 h 1407424"/>
                  <a:gd name="connsiteX8" fmla="*/ 1340695 w 1817674"/>
                  <a:gd name="connsiteY8" fmla="*/ 1287241 h 1407424"/>
                  <a:gd name="connsiteX9" fmla="*/ 908837 w 1817674"/>
                  <a:gd name="connsiteY9" fmla="*/ 1407424 h 1407424"/>
                  <a:gd name="connsiteX10" fmla="*/ 476980 w 1817674"/>
                  <a:gd name="connsiteY10" fmla="*/ 1287241 h 1407424"/>
                  <a:gd name="connsiteX11" fmla="*/ 397794 w 1817674"/>
                  <a:gd name="connsiteY11" fmla="*/ 1227717 h 1407424"/>
                  <a:gd name="connsiteX12" fmla="*/ 242981 w 1817674"/>
                  <a:gd name="connsiteY12" fmla="*/ 1227717 h 1407424"/>
                  <a:gd name="connsiteX13" fmla="*/ 0 w 1817674"/>
                  <a:gd name="connsiteY13" fmla="*/ 984736 h 1407424"/>
                  <a:gd name="connsiteX14" fmla="*/ 0 w 1817674"/>
                  <a:gd name="connsiteY14" fmla="*/ 422688 h 1407424"/>
                  <a:gd name="connsiteX15" fmla="*/ 242981 w 1817674"/>
                  <a:gd name="connsiteY15" fmla="*/ 179707 h 1407424"/>
                  <a:gd name="connsiteX16" fmla="*/ 397794 w 1817674"/>
                  <a:gd name="connsiteY16" fmla="*/ 179707 h 1407424"/>
                  <a:gd name="connsiteX17" fmla="*/ 476980 w 1817674"/>
                  <a:gd name="connsiteY17" fmla="*/ 120183 h 1407424"/>
                  <a:gd name="connsiteX18" fmla="*/ 908837 w 1817674"/>
                  <a:gd name="connsiteY18" fmla="*/ 0 h 14074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817674" h="1407424">
                    <a:moveTo>
                      <a:pt x="908837" y="0"/>
                    </a:moveTo>
                    <a:cubicBezTo>
                      <a:pt x="1068807" y="0"/>
                      <a:pt x="1217419" y="44305"/>
                      <a:pt x="1340695" y="120183"/>
                    </a:cubicBezTo>
                    <a:lnTo>
                      <a:pt x="1419881" y="179707"/>
                    </a:lnTo>
                    <a:lnTo>
                      <a:pt x="1574693" y="179707"/>
                    </a:lnTo>
                    <a:cubicBezTo>
                      <a:pt x="1708888" y="179707"/>
                      <a:pt x="1817674" y="288493"/>
                      <a:pt x="1817674" y="422688"/>
                    </a:cubicBezTo>
                    <a:lnTo>
                      <a:pt x="1817674" y="984736"/>
                    </a:lnTo>
                    <a:cubicBezTo>
                      <a:pt x="1817674" y="1118931"/>
                      <a:pt x="1708888" y="1227717"/>
                      <a:pt x="1574693" y="1227717"/>
                    </a:cubicBezTo>
                    <a:lnTo>
                      <a:pt x="1419881" y="1227717"/>
                    </a:lnTo>
                    <a:lnTo>
                      <a:pt x="1340695" y="1287241"/>
                    </a:lnTo>
                    <a:cubicBezTo>
                      <a:pt x="1217419" y="1363119"/>
                      <a:pt x="1068807" y="1407424"/>
                      <a:pt x="908837" y="1407424"/>
                    </a:cubicBezTo>
                    <a:cubicBezTo>
                      <a:pt x="748868" y="1407424"/>
                      <a:pt x="600256" y="1363119"/>
                      <a:pt x="476980" y="1287241"/>
                    </a:cubicBezTo>
                    <a:lnTo>
                      <a:pt x="397794" y="1227717"/>
                    </a:lnTo>
                    <a:lnTo>
                      <a:pt x="242981" y="1227717"/>
                    </a:lnTo>
                    <a:cubicBezTo>
                      <a:pt x="108786" y="1227717"/>
                      <a:pt x="0" y="1118931"/>
                      <a:pt x="0" y="984736"/>
                    </a:cubicBezTo>
                    <a:lnTo>
                      <a:pt x="0" y="422688"/>
                    </a:lnTo>
                    <a:cubicBezTo>
                      <a:pt x="0" y="288493"/>
                      <a:pt x="108786" y="179707"/>
                      <a:pt x="242981" y="179707"/>
                    </a:cubicBezTo>
                    <a:lnTo>
                      <a:pt x="397794" y="179707"/>
                    </a:lnTo>
                    <a:lnTo>
                      <a:pt x="476980" y="120183"/>
                    </a:lnTo>
                    <a:cubicBezTo>
                      <a:pt x="600256" y="44305"/>
                      <a:pt x="748868" y="0"/>
                      <a:pt x="908837" y="0"/>
                    </a:cubicBezTo>
                    <a:close/>
                  </a:path>
                </a:pathLst>
              </a:custGeom>
              <a:solidFill>
                <a:srgbClr val="AF6B1A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soft" dir="t"/>
              </a:scene3d>
              <a:sp3d prstMaterial="matte">
                <a:bevelT w="127000" h="38100" prst="softRound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72000" rIns="0" bIns="0" rtlCol="1" anchor="ctr"/>
              <a:lstStyle/>
              <a:p>
                <a:pPr algn="ctr"/>
                <a:endParaRPr lang="ar-JO" sz="2000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1" name="Freeform 10">
                <a:hlinkClick r:id="rId2" action="ppaction://hlinksldjump"/>
              </p:cNvPr>
              <p:cNvSpPr/>
              <p:nvPr/>
            </p:nvSpPr>
            <p:spPr>
              <a:xfrm>
                <a:off x="5236369" y="5251507"/>
                <a:ext cx="1719262" cy="1268534"/>
              </a:xfrm>
              <a:custGeom>
                <a:avLst/>
                <a:gdLst>
                  <a:gd name="connsiteX0" fmla="*/ 908837 w 1817674"/>
                  <a:gd name="connsiteY0" fmla="*/ 0 h 1407424"/>
                  <a:gd name="connsiteX1" fmla="*/ 1340695 w 1817674"/>
                  <a:gd name="connsiteY1" fmla="*/ 120183 h 1407424"/>
                  <a:gd name="connsiteX2" fmla="*/ 1419881 w 1817674"/>
                  <a:gd name="connsiteY2" fmla="*/ 179707 h 1407424"/>
                  <a:gd name="connsiteX3" fmla="*/ 1574693 w 1817674"/>
                  <a:gd name="connsiteY3" fmla="*/ 179707 h 1407424"/>
                  <a:gd name="connsiteX4" fmla="*/ 1817674 w 1817674"/>
                  <a:gd name="connsiteY4" fmla="*/ 422688 h 1407424"/>
                  <a:gd name="connsiteX5" fmla="*/ 1817674 w 1817674"/>
                  <a:gd name="connsiteY5" fmla="*/ 984736 h 1407424"/>
                  <a:gd name="connsiteX6" fmla="*/ 1574693 w 1817674"/>
                  <a:gd name="connsiteY6" fmla="*/ 1227717 h 1407424"/>
                  <a:gd name="connsiteX7" fmla="*/ 1419881 w 1817674"/>
                  <a:gd name="connsiteY7" fmla="*/ 1227717 h 1407424"/>
                  <a:gd name="connsiteX8" fmla="*/ 1340695 w 1817674"/>
                  <a:gd name="connsiteY8" fmla="*/ 1287241 h 1407424"/>
                  <a:gd name="connsiteX9" fmla="*/ 908837 w 1817674"/>
                  <a:gd name="connsiteY9" fmla="*/ 1407424 h 1407424"/>
                  <a:gd name="connsiteX10" fmla="*/ 476980 w 1817674"/>
                  <a:gd name="connsiteY10" fmla="*/ 1287241 h 1407424"/>
                  <a:gd name="connsiteX11" fmla="*/ 397794 w 1817674"/>
                  <a:gd name="connsiteY11" fmla="*/ 1227717 h 1407424"/>
                  <a:gd name="connsiteX12" fmla="*/ 242981 w 1817674"/>
                  <a:gd name="connsiteY12" fmla="*/ 1227717 h 1407424"/>
                  <a:gd name="connsiteX13" fmla="*/ 0 w 1817674"/>
                  <a:gd name="connsiteY13" fmla="*/ 984736 h 1407424"/>
                  <a:gd name="connsiteX14" fmla="*/ 0 w 1817674"/>
                  <a:gd name="connsiteY14" fmla="*/ 422688 h 1407424"/>
                  <a:gd name="connsiteX15" fmla="*/ 242981 w 1817674"/>
                  <a:gd name="connsiteY15" fmla="*/ 179707 h 1407424"/>
                  <a:gd name="connsiteX16" fmla="*/ 397794 w 1817674"/>
                  <a:gd name="connsiteY16" fmla="*/ 179707 h 1407424"/>
                  <a:gd name="connsiteX17" fmla="*/ 476980 w 1817674"/>
                  <a:gd name="connsiteY17" fmla="*/ 120183 h 1407424"/>
                  <a:gd name="connsiteX18" fmla="*/ 908837 w 1817674"/>
                  <a:gd name="connsiteY18" fmla="*/ 0 h 14074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817674" h="1407424">
                    <a:moveTo>
                      <a:pt x="908837" y="0"/>
                    </a:moveTo>
                    <a:cubicBezTo>
                      <a:pt x="1068807" y="0"/>
                      <a:pt x="1217419" y="44305"/>
                      <a:pt x="1340695" y="120183"/>
                    </a:cubicBezTo>
                    <a:lnTo>
                      <a:pt x="1419881" y="179707"/>
                    </a:lnTo>
                    <a:lnTo>
                      <a:pt x="1574693" y="179707"/>
                    </a:lnTo>
                    <a:cubicBezTo>
                      <a:pt x="1708888" y="179707"/>
                      <a:pt x="1817674" y="288493"/>
                      <a:pt x="1817674" y="422688"/>
                    </a:cubicBezTo>
                    <a:lnTo>
                      <a:pt x="1817674" y="984736"/>
                    </a:lnTo>
                    <a:cubicBezTo>
                      <a:pt x="1817674" y="1118931"/>
                      <a:pt x="1708888" y="1227717"/>
                      <a:pt x="1574693" y="1227717"/>
                    </a:cubicBezTo>
                    <a:lnTo>
                      <a:pt x="1419881" y="1227717"/>
                    </a:lnTo>
                    <a:lnTo>
                      <a:pt x="1340695" y="1287241"/>
                    </a:lnTo>
                    <a:cubicBezTo>
                      <a:pt x="1217419" y="1363119"/>
                      <a:pt x="1068807" y="1407424"/>
                      <a:pt x="908837" y="1407424"/>
                    </a:cubicBezTo>
                    <a:cubicBezTo>
                      <a:pt x="748868" y="1407424"/>
                      <a:pt x="600256" y="1363119"/>
                      <a:pt x="476980" y="1287241"/>
                    </a:cubicBezTo>
                    <a:lnTo>
                      <a:pt x="397794" y="1227717"/>
                    </a:lnTo>
                    <a:lnTo>
                      <a:pt x="242981" y="1227717"/>
                    </a:lnTo>
                    <a:cubicBezTo>
                      <a:pt x="108786" y="1227717"/>
                      <a:pt x="0" y="1118931"/>
                      <a:pt x="0" y="984736"/>
                    </a:cubicBezTo>
                    <a:lnTo>
                      <a:pt x="0" y="422688"/>
                    </a:lnTo>
                    <a:cubicBezTo>
                      <a:pt x="0" y="288493"/>
                      <a:pt x="108786" y="179707"/>
                      <a:pt x="242981" y="179707"/>
                    </a:cubicBezTo>
                    <a:lnTo>
                      <a:pt x="397794" y="179707"/>
                    </a:lnTo>
                    <a:lnTo>
                      <a:pt x="476980" y="120183"/>
                    </a:lnTo>
                    <a:cubicBezTo>
                      <a:pt x="600256" y="44305"/>
                      <a:pt x="748868" y="0"/>
                      <a:pt x="908837" y="0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soft" dir="t"/>
              </a:scene3d>
              <a:sp3d prstMaterial="matte">
                <a:bevelT w="127000" h="38100" prst="softRound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72000" rIns="0" bIns="0" rtlCol="1" anchor="ctr"/>
              <a:lstStyle/>
              <a:p>
                <a:pPr algn="ctr"/>
                <a:endParaRPr lang="ar-JO" sz="2000" b="1" dirty="0">
                  <a:solidFill>
                    <a:schemeClr val="tx1"/>
                  </a:solidFill>
                </a:endParaRPr>
              </a:p>
            </p:txBody>
          </p:sp>
        </p:grpSp>
        <p:pic>
          <p:nvPicPr>
            <p:cNvPr id="9" name="Picture 8">
              <a:hlinkClick r:id="rId2" action="ppaction://hlinksldjump"/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495767" y="1101981"/>
              <a:ext cx="621846" cy="38408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13175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/>
          <p:cNvSpPr txBox="1"/>
          <p:nvPr/>
        </p:nvSpPr>
        <p:spPr>
          <a:xfrm>
            <a:off x="4205515" y="4020458"/>
            <a:ext cx="3780970" cy="110799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JO" sz="6600" b="1" dirty="0">
                <a:ln>
                  <a:solidFill>
                    <a:sysClr val="windowText" lastClr="000000"/>
                  </a:solidFill>
                </a:ln>
                <a:solidFill>
                  <a:srgbClr val="F066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Hor" panose="02060603050605020204" pitchFamily="18" charset="-78"/>
              </a:rPr>
              <a:t>مانجا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2990" y="1103086"/>
            <a:ext cx="2746018" cy="2135414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84445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Button Click Percussive Version 15.wav"/>
          </p:stSnd>
        </p:sndAc>
      </p:transition>
    </mc:Choice>
    <mc:Fallback xmlns="">
      <p:transition spd="slow">
        <p:sndAc>
          <p:stSnd>
            <p:snd r:embed="rId4" name="Button Click Percussive Version 15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0445091" y="983079"/>
            <a:ext cx="723198" cy="559972"/>
            <a:chOff x="10445091" y="983079"/>
            <a:chExt cx="723198" cy="559972"/>
          </a:xfrm>
        </p:grpSpPr>
        <p:grpSp>
          <p:nvGrpSpPr>
            <p:cNvPr id="8" name="Group 7"/>
            <p:cNvGrpSpPr/>
            <p:nvPr/>
          </p:nvGrpSpPr>
          <p:grpSpPr>
            <a:xfrm>
              <a:off x="10445091" y="983079"/>
              <a:ext cx="723198" cy="559972"/>
              <a:chOff x="5187163" y="5182062"/>
              <a:chExt cx="1817674" cy="1407424"/>
            </a:xfrm>
          </p:grpSpPr>
          <p:sp>
            <p:nvSpPr>
              <p:cNvPr id="10" name="Freeform 9">
                <a:hlinkClick r:id="rId2" action="ppaction://hlinksldjump"/>
              </p:cNvPr>
              <p:cNvSpPr/>
              <p:nvPr/>
            </p:nvSpPr>
            <p:spPr>
              <a:xfrm>
                <a:off x="5187163" y="5182062"/>
                <a:ext cx="1817674" cy="1407424"/>
              </a:xfrm>
              <a:custGeom>
                <a:avLst/>
                <a:gdLst>
                  <a:gd name="connsiteX0" fmla="*/ 908837 w 1817674"/>
                  <a:gd name="connsiteY0" fmla="*/ 0 h 1407424"/>
                  <a:gd name="connsiteX1" fmla="*/ 1340695 w 1817674"/>
                  <a:gd name="connsiteY1" fmla="*/ 120183 h 1407424"/>
                  <a:gd name="connsiteX2" fmla="*/ 1419881 w 1817674"/>
                  <a:gd name="connsiteY2" fmla="*/ 179707 h 1407424"/>
                  <a:gd name="connsiteX3" fmla="*/ 1574693 w 1817674"/>
                  <a:gd name="connsiteY3" fmla="*/ 179707 h 1407424"/>
                  <a:gd name="connsiteX4" fmla="*/ 1817674 w 1817674"/>
                  <a:gd name="connsiteY4" fmla="*/ 422688 h 1407424"/>
                  <a:gd name="connsiteX5" fmla="*/ 1817674 w 1817674"/>
                  <a:gd name="connsiteY5" fmla="*/ 984736 h 1407424"/>
                  <a:gd name="connsiteX6" fmla="*/ 1574693 w 1817674"/>
                  <a:gd name="connsiteY6" fmla="*/ 1227717 h 1407424"/>
                  <a:gd name="connsiteX7" fmla="*/ 1419881 w 1817674"/>
                  <a:gd name="connsiteY7" fmla="*/ 1227717 h 1407424"/>
                  <a:gd name="connsiteX8" fmla="*/ 1340695 w 1817674"/>
                  <a:gd name="connsiteY8" fmla="*/ 1287241 h 1407424"/>
                  <a:gd name="connsiteX9" fmla="*/ 908837 w 1817674"/>
                  <a:gd name="connsiteY9" fmla="*/ 1407424 h 1407424"/>
                  <a:gd name="connsiteX10" fmla="*/ 476980 w 1817674"/>
                  <a:gd name="connsiteY10" fmla="*/ 1287241 h 1407424"/>
                  <a:gd name="connsiteX11" fmla="*/ 397794 w 1817674"/>
                  <a:gd name="connsiteY11" fmla="*/ 1227717 h 1407424"/>
                  <a:gd name="connsiteX12" fmla="*/ 242981 w 1817674"/>
                  <a:gd name="connsiteY12" fmla="*/ 1227717 h 1407424"/>
                  <a:gd name="connsiteX13" fmla="*/ 0 w 1817674"/>
                  <a:gd name="connsiteY13" fmla="*/ 984736 h 1407424"/>
                  <a:gd name="connsiteX14" fmla="*/ 0 w 1817674"/>
                  <a:gd name="connsiteY14" fmla="*/ 422688 h 1407424"/>
                  <a:gd name="connsiteX15" fmla="*/ 242981 w 1817674"/>
                  <a:gd name="connsiteY15" fmla="*/ 179707 h 1407424"/>
                  <a:gd name="connsiteX16" fmla="*/ 397794 w 1817674"/>
                  <a:gd name="connsiteY16" fmla="*/ 179707 h 1407424"/>
                  <a:gd name="connsiteX17" fmla="*/ 476980 w 1817674"/>
                  <a:gd name="connsiteY17" fmla="*/ 120183 h 1407424"/>
                  <a:gd name="connsiteX18" fmla="*/ 908837 w 1817674"/>
                  <a:gd name="connsiteY18" fmla="*/ 0 h 14074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817674" h="1407424">
                    <a:moveTo>
                      <a:pt x="908837" y="0"/>
                    </a:moveTo>
                    <a:cubicBezTo>
                      <a:pt x="1068807" y="0"/>
                      <a:pt x="1217419" y="44305"/>
                      <a:pt x="1340695" y="120183"/>
                    </a:cubicBezTo>
                    <a:lnTo>
                      <a:pt x="1419881" y="179707"/>
                    </a:lnTo>
                    <a:lnTo>
                      <a:pt x="1574693" y="179707"/>
                    </a:lnTo>
                    <a:cubicBezTo>
                      <a:pt x="1708888" y="179707"/>
                      <a:pt x="1817674" y="288493"/>
                      <a:pt x="1817674" y="422688"/>
                    </a:cubicBezTo>
                    <a:lnTo>
                      <a:pt x="1817674" y="984736"/>
                    </a:lnTo>
                    <a:cubicBezTo>
                      <a:pt x="1817674" y="1118931"/>
                      <a:pt x="1708888" y="1227717"/>
                      <a:pt x="1574693" y="1227717"/>
                    </a:cubicBezTo>
                    <a:lnTo>
                      <a:pt x="1419881" y="1227717"/>
                    </a:lnTo>
                    <a:lnTo>
                      <a:pt x="1340695" y="1287241"/>
                    </a:lnTo>
                    <a:cubicBezTo>
                      <a:pt x="1217419" y="1363119"/>
                      <a:pt x="1068807" y="1407424"/>
                      <a:pt x="908837" y="1407424"/>
                    </a:cubicBezTo>
                    <a:cubicBezTo>
                      <a:pt x="748868" y="1407424"/>
                      <a:pt x="600256" y="1363119"/>
                      <a:pt x="476980" y="1287241"/>
                    </a:cubicBezTo>
                    <a:lnTo>
                      <a:pt x="397794" y="1227717"/>
                    </a:lnTo>
                    <a:lnTo>
                      <a:pt x="242981" y="1227717"/>
                    </a:lnTo>
                    <a:cubicBezTo>
                      <a:pt x="108786" y="1227717"/>
                      <a:pt x="0" y="1118931"/>
                      <a:pt x="0" y="984736"/>
                    </a:cubicBezTo>
                    <a:lnTo>
                      <a:pt x="0" y="422688"/>
                    </a:lnTo>
                    <a:cubicBezTo>
                      <a:pt x="0" y="288493"/>
                      <a:pt x="108786" y="179707"/>
                      <a:pt x="242981" y="179707"/>
                    </a:cubicBezTo>
                    <a:lnTo>
                      <a:pt x="397794" y="179707"/>
                    </a:lnTo>
                    <a:lnTo>
                      <a:pt x="476980" y="120183"/>
                    </a:lnTo>
                    <a:cubicBezTo>
                      <a:pt x="600256" y="44305"/>
                      <a:pt x="748868" y="0"/>
                      <a:pt x="908837" y="0"/>
                    </a:cubicBezTo>
                    <a:close/>
                  </a:path>
                </a:pathLst>
              </a:custGeom>
              <a:solidFill>
                <a:srgbClr val="AF6B1A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soft" dir="t"/>
              </a:scene3d>
              <a:sp3d prstMaterial="matte">
                <a:bevelT w="127000" h="38100" prst="softRound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72000" rIns="0" bIns="0" rtlCol="1" anchor="ctr"/>
              <a:lstStyle/>
              <a:p>
                <a:pPr algn="ctr"/>
                <a:endParaRPr lang="ar-JO" sz="2000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1" name="Freeform 10">
                <a:hlinkClick r:id="rId2" action="ppaction://hlinksldjump"/>
              </p:cNvPr>
              <p:cNvSpPr/>
              <p:nvPr/>
            </p:nvSpPr>
            <p:spPr>
              <a:xfrm>
                <a:off x="5236369" y="5251507"/>
                <a:ext cx="1719262" cy="1268534"/>
              </a:xfrm>
              <a:custGeom>
                <a:avLst/>
                <a:gdLst>
                  <a:gd name="connsiteX0" fmla="*/ 908837 w 1817674"/>
                  <a:gd name="connsiteY0" fmla="*/ 0 h 1407424"/>
                  <a:gd name="connsiteX1" fmla="*/ 1340695 w 1817674"/>
                  <a:gd name="connsiteY1" fmla="*/ 120183 h 1407424"/>
                  <a:gd name="connsiteX2" fmla="*/ 1419881 w 1817674"/>
                  <a:gd name="connsiteY2" fmla="*/ 179707 h 1407424"/>
                  <a:gd name="connsiteX3" fmla="*/ 1574693 w 1817674"/>
                  <a:gd name="connsiteY3" fmla="*/ 179707 h 1407424"/>
                  <a:gd name="connsiteX4" fmla="*/ 1817674 w 1817674"/>
                  <a:gd name="connsiteY4" fmla="*/ 422688 h 1407424"/>
                  <a:gd name="connsiteX5" fmla="*/ 1817674 w 1817674"/>
                  <a:gd name="connsiteY5" fmla="*/ 984736 h 1407424"/>
                  <a:gd name="connsiteX6" fmla="*/ 1574693 w 1817674"/>
                  <a:gd name="connsiteY6" fmla="*/ 1227717 h 1407424"/>
                  <a:gd name="connsiteX7" fmla="*/ 1419881 w 1817674"/>
                  <a:gd name="connsiteY7" fmla="*/ 1227717 h 1407424"/>
                  <a:gd name="connsiteX8" fmla="*/ 1340695 w 1817674"/>
                  <a:gd name="connsiteY8" fmla="*/ 1287241 h 1407424"/>
                  <a:gd name="connsiteX9" fmla="*/ 908837 w 1817674"/>
                  <a:gd name="connsiteY9" fmla="*/ 1407424 h 1407424"/>
                  <a:gd name="connsiteX10" fmla="*/ 476980 w 1817674"/>
                  <a:gd name="connsiteY10" fmla="*/ 1287241 h 1407424"/>
                  <a:gd name="connsiteX11" fmla="*/ 397794 w 1817674"/>
                  <a:gd name="connsiteY11" fmla="*/ 1227717 h 1407424"/>
                  <a:gd name="connsiteX12" fmla="*/ 242981 w 1817674"/>
                  <a:gd name="connsiteY12" fmla="*/ 1227717 h 1407424"/>
                  <a:gd name="connsiteX13" fmla="*/ 0 w 1817674"/>
                  <a:gd name="connsiteY13" fmla="*/ 984736 h 1407424"/>
                  <a:gd name="connsiteX14" fmla="*/ 0 w 1817674"/>
                  <a:gd name="connsiteY14" fmla="*/ 422688 h 1407424"/>
                  <a:gd name="connsiteX15" fmla="*/ 242981 w 1817674"/>
                  <a:gd name="connsiteY15" fmla="*/ 179707 h 1407424"/>
                  <a:gd name="connsiteX16" fmla="*/ 397794 w 1817674"/>
                  <a:gd name="connsiteY16" fmla="*/ 179707 h 1407424"/>
                  <a:gd name="connsiteX17" fmla="*/ 476980 w 1817674"/>
                  <a:gd name="connsiteY17" fmla="*/ 120183 h 1407424"/>
                  <a:gd name="connsiteX18" fmla="*/ 908837 w 1817674"/>
                  <a:gd name="connsiteY18" fmla="*/ 0 h 14074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817674" h="1407424">
                    <a:moveTo>
                      <a:pt x="908837" y="0"/>
                    </a:moveTo>
                    <a:cubicBezTo>
                      <a:pt x="1068807" y="0"/>
                      <a:pt x="1217419" y="44305"/>
                      <a:pt x="1340695" y="120183"/>
                    </a:cubicBezTo>
                    <a:lnTo>
                      <a:pt x="1419881" y="179707"/>
                    </a:lnTo>
                    <a:lnTo>
                      <a:pt x="1574693" y="179707"/>
                    </a:lnTo>
                    <a:cubicBezTo>
                      <a:pt x="1708888" y="179707"/>
                      <a:pt x="1817674" y="288493"/>
                      <a:pt x="1817674" y="422688"/>
                    </a:cubicBezTo>
                    <a:lnTo>
                      <a:pt x="1817674" y="984736"/>
                    </a:lnTo>
                    <a:cubicBezTo>
                      <a:pt x="1817674" y="1118931"/>
                      <a:pt x="1708888" y="1227717"/>
                      <a:pt x="1574693" y="1227717"/>
                    </a:cubicBezTo>
                    <a:lnTo>
                      <a:pt x="1419881" y="1227717"/>
                    </a:lnTo>
                    <a:lnTo>
                      <a:pt x="1340695" y="1287241"/>
                    </a:lnTo>
                    <a:cubicBezTo>
                      <a:pt x="1217419" y="1363119"/>
                      <a:pt x="1068807" y="1407424"/>
                      <a:pt x="908837" y="1407424"/>
                    </a:cubicBezTo>
                    <a:cubicBezTo>
                      <a:pt x="748868" y="1407424"/>
                      <a:pt x="600256" y="1363119"/>
                      <a:pt x="476980" y="1287241"/>
                    </a:cubicBezTo>
                    <a:lnTo>
                      <a:pt x="397794" y="1227717"/>
                    </a:lnTo>
                    <a:lnTo>
                      <a:pt x="242981" y="1227717"/>
                    </a:lnTo>
                    <a:cubicBezTo>
                      <a:pt x="108786" y="1227717"/>
                      <a:pt x="0" y="1118931"/>
                      <a:pt x="0" y="984736"/>
                    </a:cubicBezTo>
                    <a:lnTo>
                      <a:pt x="0" y="422688"/>
                    </a:lnTo>
                    <a:cubicBezTo>
                      <a:pt x="0" y="288493"/>
                      <a:pt x="108786" y="179707"/>
                      <a:pt x="242981" y="179707"/>
                    </a:cubicBezTo>
                    <a:lnTo>
                      <a:pt x="397794" y="179707"/>
                    </a:lnTo>
                    <a:lnTo>
                      <a:pt x="476980" y="120183"/>
                    </a:lnTo>
                    <a:cubicBezTo>
                      <a:pt x="600256" y="44305"/>
                      <a:pt x="748868" y="0"/>
                      <a:pt x="908837" y="0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soft" dir="t"/>
              </a:scene3d>
              <a:sp3d prstMaterial="matte">
                <a:bevelT w="127000" h="38100" prst="softRound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72000" rIns="0" bIns="0" rtlCol="1" anchor="ctr"/>
              <a:lstStyle/>
              <a:p>
                <a:pPr algn="ctr"/>
                <a:endParaRPr lang="ar-JO" sz="2000" b="1" dirty="0">
                  <a:solidFill>
                    <a:schemeClr val="tx1"/>
                  </a:solidFill>
                </a:endParaRPr>
              </a:p>
            </p:txBody>
          </p:sp>
        </p:grpSp>
        <p:pic>
          <p:nvPicPr>
            <p:cNvPr id="9" name="Picture 8">
              <a:hlinkClick r:id="rId2" action="ppaction://hlinksldjump"/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495767" y="1101981"/>
              <a:ext cx="621846" cy="38408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78274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/>
          <p:cNvSpPr txBox="1"/>
          <p:nvPr/>
        </p:nvSpPr>
        <p:spPr>
          <a:xfrm>
            <a:off x="4205515" y="4020458"/>
            <a:ext cx="3780970" cy="110799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JO" sz="6600" b="1" dirty="0">
                <a:ln>
                  <a:solidFill>
                    <a:sysClr val="windowText" lastClr="000000"/>
                  </a:solidFill>
                </a:ln>
                <a:solidFill>
                  <a:srgbClr val="CB770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Hor" panose="02060603050605020204" pitchFamily="18" charset="-78"/>
              </a:rPr>
              <a:t>مشمش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75114" y="1211940"/>
            <a:ext cx="2241769" cy="202656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17848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Button Click Percussive Version 15.wav"/>
          </p:stSnd>
        </p:sndAc>
      </p:transition>
    </mc:Choice>
    <mc:Fallback xmlns="">
      <p:transition spd="slow">
        <p:sndAc>
          <p:stSnd>
            <p:snd r:embed="rId4" name="Button Click Percussive Version 15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0445091" y="983079"/>
            <a:ext cx="723198" cy="559972"/>
            <a:chOff x="10445091" y="983079"/>
            <a:chExt cx="723198" cy="559972"/>
          </a:xfrm>
        </p:grpSpPr>
        <p:grpSp>
          <p:nvGrpSpPr>
            <p:cNvPr id="8" name="Group 7"/>
            <p:cNvGrpSpPr/>
            <p:nvPr/>
          </p:nvGrpSpPr>
          <p:grpSpPr>
            <a:xfrm>
              <a:off x="10445091" y="983079"/>
              <a:ext cx="723198" cy="559972"/>
              <a:chOff x="5187163" y="5182062"/>
              <a:chExt cx="1817674" cy="1407424"/>
            </a:xfrm>
          </p:grpSpPr>
          <p:sp>
            <p:nvSpPr>
              <p:cNvPr id="10" name="Freeform 9">
                <a:hlinkClick r:id="rId2" action="ppaction://hlinksldjump"/>
              </p:cNvPr>
              <p:cNvSpPr/>
              <p:nvPr/>
            </p:nvSpPr>
            <p:spPr>
              <a:xfrm>
                <a:off x="5187163" y="5182062"/>
                <a:ext cx="1817674" cy="1407424"/>
              </a:xfrm>
              <a:custGeom>
                <a:avLst/>
                <a:gdLst>
                  <a:gd name="connsiteX0" fmla="*/ 908837 w 1817674"/>
                  <a:gd name="connsiteY0" fmla="*/ 0 h 1407424"/>
                  <a:gd name="connsiteX1" fmla="*/ 1340695 w 1817674"/>
                  <a:gd name="connsiteY1" fmla="*/ 120183 h 1407424"/>
                  <a:gd name="connsiteX2" fmla="*/ 1419881 w 1817674"/>
                  <a:gd name="connsiteY2" fmla="*/ 179707 h 1407424"/>
                  <a:gd name="connsiteX3" fmla="*/ 1574693 w 1817674"/>
                  <a:gd name="connsiteY3" fmla="*/ 179707 h 1407424"/>
                  <a:gd name="connsiteX4" fmla="*/ 1817674 w 1817674"/>
                  <a:gd name="connsiteY4" fmla="*/ 422688 h 1407424"/>
                  <a:gd name="connsiteX5" fmla="*/ 1817674 w 1817674"/>
                  <a:gd name="connsiteY5" fmla="*/ 984736 h 1407424"/>
                  <a:gd name="connsiteX6" fmla="*/ 1574693 w 1817674"/>
                  <a:gd name="connsiteY6" fmla="*/ 1227717 h 1407424"/>
                  <a:gd name="connsiteX7" fmla="*/ 1419881 w 1817674"/>
                  <a:gd name="connsiteY7" fmla="*/ 1227717 h 1407424"/>
                  <a:gd name="connsiteX8" fmla="*/ 1340695 w 1817674"/>
                  <a:gd name="connsiteY8" fmla="*/ 1287241 h 1407424"/>
                  <a:gd name="connsiteX9" fmla="*/ 908837 w 1817674"/>
                  <a:gd name="connsiteY9" fmla="*/ 1407424 h 1407424"/>
                  <a:gd name="connsiteX10" fmla="*/ 476980 w 1817674"/>
                  <a:gd name="connsiteY10" fmla="*/ 1287241 h 1407424"/>
                  <a:gd name="connsiteX11" fmla="*/ 397794 w 1817674"/>
                  <a:gd name="connsiteY11" fmla="*/ 1227717 h 1407424"/>
                  <a:gd name="connsiteX12" fmla="*/ 242981 w 1817674"/>
                  <a:gd name="connsiteY12" fmla="*/ 1227717 h 1407424"/>
                  <a:gd name="connsiteX13" fmla="*/ 0 w 1817674"/>
                  <a:gd name="connsiteY13" fmla="*/ 984736 h 1407424"/>
                  <a:gd name="connsiteX14" fmla="*/ 0 w 1817674"/>
                  <a:gd name="connsiteY14" fmla="*/ 422688 h 1407424"/>
                  <a:gd name="connsiteX15" fmla="*/ 242981 w 1817674"/>
                  <a:gd name="connsiteY15" fmla="*/ 179707 h 1407424"/>
                  <a:gd name="connsiteX16" fmla="*/ 397794 w 1817674"/>
                  <a:gd name="connsiteY16" fmla="*/ 179707 h 1407424"/>
                  <a:gd name="connsiteX17" fmla="*/ 476980 w 1817674"/>
                  <a:gd name="connsiteY17" fmla="*/ 120183 h 1407424"/>
                  <a:gd name="connsiteX18" fmla="*/ 908837 w 1817674"/>
                  <a:gd name="connsiteY18" fmla="*/ 0 h 14074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817674" h="1407424">
                    <a:moveTo>
                      <a:pt x="908837" y="0"/>
                    </a:moveTo>
                    <a:cubicBezTo>
                      <a:pt x="1068807" y="0"/>
                      <a:pt x="1217419" y="44305"/>
                      <a:pt x="1340695" y="120183"/>
                    </a:cubicBezTo>
                    <a:lnTo>
                      <a:pt x="1419881" y="179707"/>
                    </a:lnTo>
                    <a:lnTo>
                      <a:pt x="1574693" y="179707"/>
                    </a:lnTo>
                    <a:cubicBezTo>
                      <a:pt x="1708888" y="179707"/>
                      <a:pt x="1817674" y="288493"/>
                      <a:pt x="1817674" y="422688"/>
                    </a:cubicBezTo>
                    <a:lnTo>
                      <a:pt x="1817674" y="984736"/>
                    </a:lnTo>
                    <a:cubicBezTo>
                      <a:pt x="1817674" y="1118931"/>
                      <a:pt x="1708888" y="1227717"/>
                      <a:pt x="1574693" y="1227717"/>
                    </a:cubicBezTo>
                    <a:lnTo>
                      <a:pt x="1419881" y="1227717"/>
                    </a:lnTo>
                    <a:lnTo>
                      <a:pt x="1340695" y="1287241"/>
                    </a:lnTo>
                    <a:cubicBezTo>
                      <a:pt x="1217419" y="1363119"/>
                      <a:pt x="1068807" y="1407424"/>
                      <a:pt x="908837" y="1407424"/>
                    </a:cubicBezTo>
                    <a:cubicBezTo>
                      <a:pt x="748868" y="1407424"/>
                      <a:pt x="600256" y="1363119"/>
                      <a:pt x="476980" y="1287241"/>
                    </a:cubicBezTo>
                    <a:lnTo>
                      <a:pt x="397794" y="1227717"/>
                    </a:lnTo>
                    <a:lnTo>
                      <a:pt x="242981" y="1227717"/>
                    </a:lnTo>
                    <a:cubicBezTo>
                      <a:pt x="108786" y="1227717"/>
                      <a:pt x="0" y="1118931"/>
                      <a:pt x="0" y="984736"/>
                    </a:cubicBezTo>
                    <a:lnTo>
                      <a:pt x="0" y="422688"/>
                    </a:lnTo>
                    <a:cubicBezTo>
                      <a:pt x="0" y="288493"/>
                      <a:pt x="108786" y="179707"/>
                      <a:pt x="242981" y="179707"/>
                    </a:cubicBezTo>
                    <a:lnTo>
                      <a:pt x="397794" y="179707"/>
                    </a:lnTo>
                    <a:lnTo>
                      <a:pt x="476980" y="120183"/>
                    </a:lnTo>
                    <a:cubicBezTo>
                      <a:pt x="600256" y="44305"/>
                      <a:pt x="748868" y="0"/>
                      <a:pt x="908837" y="0"/>
                    </a:cubicBezTo>
                    <a:close/>
                  </a:path>
                </a:pathLst>
              </a:custGeom>
              <a:solidFill>
                <a:srgbClr val="AF6B1A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soft" dir="t"/>
              </a:scene3d>
              <a:sp3d prstMaterial="matte">
                <a:bevelT w="127000" h="38100" prst="softRound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72000" rIns="0" bIns="0" rtlCol="1" anchor="ctr"/>
              <a:lstStyle/>
              <a:p>
                <a:pPr algn="ctr"/>
                <a:endParaRPr lang="ar-JO" sz="2000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1" name="Freeform 10">
                <a:hlinkClick r:id="rId2" action="ppaction://hlinksldjump"/>
              </p:cNvPr>
              <p:cNvSpPr/>
              <p:nvPr/>
            </p:nvSpPr>
            <p:spPr>
              <a:xfrm>
                <a:off x="5236369" y="5251507"/>
                <a:ext cx="1719262" cy="1268534"/>
              </a:xfrm>
              <a:custGeom>
                <a:avLst/>
                <a:gdLst>
                  <a:gd name="connsiteX0" fmla="*/ 908837 w 1817674"/>
                  <a:gd name="connsiteY0" fmla="*/ 0 h 1407424"/>
                  <a:gd name="connsiteX1" fmla="*/ 1340695 w 1817674"/>
                  <a:gd name="connsiteY1" fmla="*/ 120183 h 1407424"/>
                  <a:gd name="connsiteX2" fmla="*/ 1419881 w 1817674"/>
                  <a:gd name="connsiteY2" fmla="*/ 179707 h 1407424"/>
                  <a:gd name="connsiteX3" fmla="*/ 1574693 w 1817674"/>
                  <a:gd name="connsiteY3" fmla="*/ 179707 h 1407424"/>
                  <a:gd name="connsiteX4" fmla="*/ 1817674 w 1817674"/>
                  <a:gd name="connsiteY4" fmla="*/ 422688 h 1407424"/>
                  <a:gd name="connsiteX5" fmla="*/ 1817674 w 1817674"/>
                  <a:gd name="connsiteY5" fmla="*/ 984736 h 1407424"/>
                  <a:gd name="connsiteX6" fmla="*/ 1574693 w 1817674"/>
                  <a:gd name="connsiteY6" fmla="*/ 1227717 h 1407424"/>
                  <a:gd name="connsiteX7" fmla="*/ 1419881 w 1817674"/>
                  <a:gd name="connsiteY7" fmla="*/ 1227717 h 1407424"/>
                  <a:gd name="connsiteX8" fmla="*/ 1340695 w 1817674"/>
                  <a:gd name="connsiteY8" fmla="*/ 1287241 h 1407424"/>
                  <a:gd name="connsiteX9" fmla="*/ 908837 w 1817674"/>
                  <a:gd name="connsiteY9" fmla="*/ 1407424 h 1407424"/>
                  <a:gd name="connsiteX10" fmla="*/ 476980 w 1817674"/>
                  <a:gd name="connsiteY10" fmla="*/ 1287241 h 1407424"/>
                  <a:gd name="connsiteX11" fmla="*/ 397794 w 1817674"/>
                  <a:gd name="connsiteY11" fmla="*/ 1227717 h 1407424"/>
                  <a:gd name="connsiteX12" fmla="*/ 242981 w 1817674"/>
                  <a:gd name="connsiteY12" fmla="*/ 1227717 h 1407424"/>
                  <a:gd name="connsiteX13" fmla="*/ 0 w 1817674"/>
                  <a:gd name="connsiteY13" fmla="*/ 984736 h 1407424"/>
                  <a:gd name="connsiteX14" fmla="*/ 0 w 1817674"/>
                  <a:gd name="connsiteY14" fmla="*/ 422688 h 1407424"/>
                  <a:gd name="connsiteX15" fmla="*/ 242981 w 1817674"/>
                  <a:gd name="connsiteY15" fmla="*/ 179707 h 1407424"/>
                  <a:gd name="connsiteX16" fmla="*/ 397794 w 1817674"/>
                  <a:gd name="connsiteY16" fmla="*/ 179707 h 1407424"/>
                  <a:gd name="connsiteX17" fmla="*/ 476980 w 1817674"/>
                  <a:gd name="connsiteY17" fmla="*/ 120183 h 1407424"/>
                  <a:gd name="connsiteX18" fmla="*/ 908837 w 1817674"/>
                  <a:gd name="connsiteY18" fmla="*/ 0 h 14074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817674" h="1407424">
                    <a:moveTo>
                      <a:pt x="908837" y="0"/>
                    </a:moveTo>
                    <a:cubicBezTo>
                      <a:pt x="1068807" y="0"/>
                      <a:pt x="1217419" y="44305"/>
                      <a:pt x="1340695" y="120183"/>
                    </a:cubicBezTo>
                    <a:lnTo>
                      <a:pt x="1419881" y="179707"/>
                    </a:lnTo>
                    <a:lnTo>
                      <a:pt x="1574693" y="179707"/>
                    </a:lnTo>
                    <a:cubicBezTo>
                      <a:pt x="1708888" y="179707"/>
                      <a:pt x="1817674" y="288493"/>
                      <a:pt x="1817674" y="422688"/>
                    </a:cubicBezTo>
                    <a:lnTo>
                      <a:pt x="1817674" y="984736"/>
                    </a:lnTo>
                    <a:cubicBezTo>
                      <a:pt x="1817674" y="1118931"/>
                      <a:pt x="1708888" y="1227717"/>
                      <a:pt x="1574693" y="1227717"/>
                    </a:cubicBezTo>
                    <a:lnTo>
                      <a:pt x="1419881" y="1227717"/>
                    </a:lnTo>
                    <a:lnTo>
                      <a:pt x="1340695" y="1287241"/>
                    </a:lnTo>
                    <a:cubicBezTo>
                      <a:pt x="1217419" y="1363119"/>
                      <a:pt x="1068807" y="1407424"/>
                      <a:pt x="908837" y="1407424"/>
                    </a:cubicBezTo>
                    <a:cubicBezTo>
                      <a:pt x="748868" y="1407424"/>
                      <a:pt x="600256" y="1363119"/>
                      <a:pt x="476980" y="1287241"/>
                    </a:cubicBezTo>
                    <a:lnTo>
                      <a:pt x="397794" y="1227717"/>
                    </a:lnTo>
                    <a:lnTo>
                      <a:pt x="242981" y="1227717"/>
                    </a:lnTo>
                    <a:cubicBezTo>
                      <a:pt x="108786" y="1227717"/>
                      <a:pt x="0" y="1118931"/>
                      <a:pt x="0" y="984736"/>
                    </a:cubicBezTo>
                    <a:lnTo>
                      <a:pt x="0" y="422688"/>
                    </a:lnTo>
                    <a:cubicBezTo>
                      <a:pt x="0" y="288493"/>
                      <a:pt x="108786" y="179707"/>
                      <a:pt x="242981" y="179707"/>
                    </a:cubicBezTo>
                    <a:lnTo>
                      <a:pt x="397794" y="179707"/>
                    </a:lnTo>
                    <a:lnTo>
                      <a:pt x="476980" y="120183"/>
                    </a:lnTo>
                    <a:cubicBezTo>
                      <a:pt x="600256" y="44305"/>
                      <a:pt x="748868" y="0"/>
                      <a:pt x="908837" y="0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soft" dir="t"/>
              </a:scene3d>
              <a:sp3d prstMaterial="matte">
                <a:bevelT w="127000" h="38100" prst="softRound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72000" rIns="0" bIns="0" rtlCol="1" anchor="ctr"/>
              <a:lstStyle/>
              <a:p>
                <a:pPr algn="ctr"/>
                <a:endParaRPr lang="ar-JO" sz="2000" b="1" dirty="0">
                  <a:solidFill>
                    <a:schemeClr val="tx1"/>
                  </a:solidFill>
                </a:endParaRPr>
              </a:p>
            </p:txBody>
          </p:sp>
        </p:grpSp>
        <p:pic>
          <p:nvPicPr>
            <p:cNvPr id="9" name="Picture 8">
              <a:hlinkClick r:id="rId2" action="ppaction://hlinksldjump"/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495767" y="1101981"/>
              <a:ext cx="621846" cy="38408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79847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/>
          <p:cNvSpPr txBox="1"/>
          <p:nvPr/>
        </p:nvSpPr>
        <p:spPr>
          <a:xfrm>
            <a:off x="4205515" y="4020458"/>
            <a:ext cx="3780970" cy="110799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JO" sz="6600" b="1" dirty="0">
                <a:ln>
                  <a:solidFill>
                    <a:sysClr val="windowText" lastClr="000000"/>
                  </a:solidFill>
                </a:ln>
                <a:solidFill>
                  <a:srgbClr val="E0B01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Hor" panose="02060603050605020204" pitchFamily="18" charset="-78"/>
              </a:rPr>
              <a:t>موز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75114" y="1315353"/>
            <a:ext cx="2241769" cy="1819734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949" t="6156" r="5949" b="6400"/>
          <a:stretch/>
        </p:blipFill>
        <p:spPr>
          <a:xfrm>
            <a:off x="-19049" y="-19051"/>
            <a:ext cx="12230100" cy="6877051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5333468" y="6159091"/>
            <a:ext cx="1525064" cy="546100"/>
            <a:chOff x="5333468" y="6070600"/>
            <a:chExt cx="1525064" cy="546100"/>
          </a:xfrm>
        </p:grpSpPr>
        <p:sp>
          <p:nvSpPr>
            <p:cNvPr id="8" name="Freeform 7">
              <a:hlinkClick r:id="rId5" action="ppaction://hlinksldjump"/>
            </p:cNvPr>
            <p:cNvSpPr/>
            <p:nvPr userDrawn="1"/>
          </p:nvSpPr>
          <p:spPr>
            <a:xfrm>
              <a:off x="5333468" y="6070600"/>
              <a:ext cx="458430" cy="546100"/>
            </a:xfrm>
            <a:custGeom>
              <a:avLst/>
              <a:gdLst>
                <a:gd name="connsiteX0" fmla="*/ 345599 w 543719"/>
                <a:gd name="connsiteY0" fmla="*/ 0 h 647700"/>
                <a:gd name="connsiteX1" fmla="*/ 543719 w 543719"/>
                <a:gd name="connsiteY1" fmla="*/ 0 h 647700"/>
                <a:gd name="connsiteX2" fmla="*/ 364332 w 543719"/>
                <a:gd name="connsiteY2" fmla="*/ 179387 h 647700"/>
                <a:gd name="connsiteX3" fmla="*/ 364332 w 543719"/>
                <a:gd name="connsiteY3" fmla="*/ 468313 h 647700"/>
                <a:gd name="connsiteX4" fmla="*/ 543719 w 543719"/>
                <a:gd name="connsiteY4" fmla="*/ 647700 h 647700"/>
                <a:gd name="connsiteX5" fmla="*/ 345599 w 543719"/>
                <a:gd name="connsiteY5" fmla="*/ 647700 h 647700"/>
                <a:gd name="connsiteX6" fmla="*/ 218753 w 543719"/>
                <a:gd name="connsiteY6" fmla="*/ 595159 h 647700"/>
                <a:gd name="connsiteX7" fmla="*/ 185994 w 543719"/>
                <a:gd name="connsiteY7" fmla="*/ 546571 h 647700"/>
                <a:gd name="connsiteX8" fmla="*/ 165827 w 543719"/>
                <a:gd name="connsiteY8" fmla="*/ 542499 h 647700"/>
                <a:gd name="connsiteX9" fmla="*/ 88489 w 543719"/>
                <a:gd name="connsiteY9" fmla="*/ 425824 h 647700"/>
                <a:gd name="connsiteX10" fmla="*/ 88489 w 543719"/>
                <a:gd name="connsiteY10" fmla="*/ 415056 h 647700"/>
                <a:gd name="connsiteX11" fmla="*/ 64351 w 543719"/>
                <a:gd name="connsiteY11" fmla="*/ 412677 h 647700"/>
                <a:gd name="connsiteX12" fmla="*/ 0 w 543719"/>
                <a:gd name="connsiteY12" fmla="*/ 365277 h 647700"/>
                <a:gd name="connsiteX13" fmla="*/ 0 w 543719"/>
                <a:gd name="connsiteY13" fmla="*/ 282423 h 647700"/>
                <a:gd name="connsiteX14" fmla="*/ 64351 w 543719"/>
                <a:gd name="connsiteY14" fmla="*/ 235024 h 647700"/>
                <a:gd name="connsiteX15" fmla="*/ 88489 w 543719"/>
                <a:gd name="connsiteY15" fmla="*/ 232644 h 647700"/>
                <a:gd name="connsiteX16" fmla="*/ 88489 w 543719"/>
                <a:gd name="connsiteY16" fmla="*/ 221876 h 647700"/>
                <a:gd name="connsiteX17" fmla="*/ 165827 w 543719"/>
                <a:gd name="connsiteY17" fmla="*/ 105201 h 647700"/>
                <a:gd name="connsiteX18" fmla="*/ 185994 w 543719"/>
                <a:gd name="connsiteY18" fmla="*/ 101129 h 647700"/>
                <a:gd name="connsiteX19" fmla="*/ 218753 w 543719"/>
                <a:gd name="connsiteY19" fmla="*/ 52541 h 647700"/>
                <a:gd name="connsiteX20" fmla="*/ 345599 w 543719"/>
                <a:gd name="connsiteY20" fmla="*/ 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543719" h="647700">
                  <a:moveTo>
                    <a:pt x="345599" y="0"/>
                  </a:moveTo>
                  <a:lnTo>
                    <a:pt x="543719" y="0"/>
                  </a:lnTo>
                  <a:cubicBezTo>
                    <a:pt x="444646" y="0"/>
                    <a:pt x="364332" y="80314"/>
                    <a:pt x="364332" y="179387"/>
                  </a:cubicBezTo>
                  <a:lnTo>
                    <a:pt x="364332" y="468313"/>
                  </a:lnTo>
                  <a:cubicBezTo>
                    <a:pt x="364332" y="567386"/>
                    <a:pt x="444646" y="647700"/>
                    <a:pt x="543719" y="647700"/>
                  </a:cubicBezTo>
                  <a:lnTo>
                    <a:pt x="345599" y="647700"/>
                  </a:lnTo>
                  <a:cubicBezTo>
                    <a:pt x="296063" y="647700"/>
                    <a:pt x="251216" y="627622"/>
                    <a:pt x="218753" y="595159"/>
                  </a:cubicBezTo>
                  <a:lnTo>
                    <a:pt x="185994" y="546571"/>
                  </a:lnTo>
                  <a:lnTo>
                    <a:pt x="165827" y="542499"/>
                  </a:lnTo>
                  <a:cubicBezTo>
                    <a:pt x="120379" y="523277"/>
                    <a:pt x="88489" y="478275"/>
                    <a:pt x="88489" y="425824"/>
                  </a:cubicBezTo>
                  <a:lnTo>
                    <a:pt x="88489" y="415056"/>
                  </a:lnTo>
                  <a:lnTo>
                    <a:pt x="64351" y="412677"/>
                  </a:lnTo>
                  <a:cubicBezTo>
                    <a:pt x="26535" y="404867"/>
                    <a:pt x="0" y="386585"/>
                    <a:pt x="0" y="365277"/>
                  </a:cubicBezTo>
                  <a:lnTo>
                    <a:pt x="0" y="282423"/>
                  </a:lnTo>
                  <a:cubicBezTo>
                    <a:pt x="0" y="261115"/>
                    <a:pt x="26535" y="242833"/>
                    <a:pt x="64351" y="235024"/>
                  </a:cubicBezTo>
                  <a:lnTo>
                    <a:pt x="88489" y="232644"/>
                  </a:lnTo>
                  <a:lnTo>
                    <a:pt x="88489" y="221876"/>
                  </a:lnTo>
                  <a:cubicBezTo>
                    <a:pt x="88489" y="169425"/>
                    <a:pt x="120379" y="124423"/>
                    <a:pt x="165827" y="105201"/>
                  </a:cubicBezTo>
                  <a:lnTo>
                    <a:pt x="185994" y="101129"/>
                  </a:lnTo>
                  <a:lnTo>
                    <a:pt x="218753" y="52541"/>
                  </a:lnTo>
                  <a:cubicBezTo>
                    <a:pt x="251216" y="20078"/>
                    <a:pt x="296063" y="0"/>
                    <a:pt x="345599" y="0"/>
                  </a:cubicBezTo>
                  <a:close/>
                </a:path>
              </a:pathLst>
            </a:custGeom>
            <a:solidFill>
              <a:srgbClr val="A2B018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soft" dir="t"/>
            </a:scene3d>
            <a:sp3d prstMaterial="matte">
              <a:bevelT w="127000" h="381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72000" rIns="0" bIns="0" numCol="1" spcCol="0" rtlCol="1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 rtl="0"/>
              <a:endParaRPr lang="ar-JO" sz="2000" b="1" dirty="0">
                <a:solidFill>
                  <a:schemeClr val="tx1"/>
                </a:solidFill>
              </a:endParaRPr>
            </a:p>
          </p:txBody>
        </p:sp>
        <p:sp>
          <p:nvSpPr>
            <p:cNvPr id="9" name="Freeform 8">
              <a:hlinkClick r:id="rId5" action="ppaction://hlinksldjump"/>
            </p:cNvPr>
            <p:cNvSpPr/>
            <p:nvPr userDrawn="1"/>
          </p:nvSpPr>
          <p:spPr>
            <a:xfrm flipH="1">
              <a:off x="6400102" y="6070600"/>
              <a:ext cx="458430" cy="546100"/>
            </a:xfrm>
            <a:custGeom>
              <a:avLst/>
              <a:gdLst>
                <a:gd name="connsiteX0" fmla="*/ 345599 w 543719"/>
                <a:gd name="connsiteY0" fmla="*/ 0 h 647700"/>
                <a:gd name="connsiteX1" fmla="*/ 543719 w 543719"/>
                <a:gd name="connsiteY1" fmla="*/ 0 h 647700"/>
                <a:gd name="connsiteX2" fmla="*/ 364332 w 543719"/>
                <a:gd name="connsiteY2" fmla="*/ 179387 h 647700"/>
                <a:gd name="connsiteX3" fmla="*/ 364332 w 543719"/>
                <a:gd name="connsiteY3" fmla="*/ 468313 h 647700"/>
                <a:gd name="connsiteX4" fmla="*/ 543719 w 543719"/>
                <a:gd name="connsiteY4" fmla="*/ 647700 h 647700"/>
                <a:gd name="connsiteX5" fmla="*/ 345599 w 543719"/>
                <a:gd name="connsiteY5" fmla="*/ 647700 h 647700"/>
                <a:gd name="connsiteX6" fmla="*/ 218753 w 543719"/>
                <a:gd name="connsiteY6" fmla="*/ 595159 h 647700"/>
                <a:gd name="connsiteX7" fmla="*/ 185994 w 543719"/>
                <a:gd name="connsiteY7" fmla="*/ 546571 h 647700"/>
                <a:gd name="connsiteX8" fmla="*/ 165827 w 543719"/>
                <a:gd name="connsiteY8" fmla="*/ 542499 h 647700"/>
                <a:gd name="connsiteX9" fmla="*/ 88489 w 543719"/>
                <a:gd name="connsiteY9" fmla="*/ 425824 h 647700"/>
                <a:gd name="connsiteX10" fmla="*/ 88489 w 543719"/>
                <a:gd name="connsiteY10" fmla="*/ 415056 h 647700"/>
                <a:gd name="connsiteX11" fmla="*/ 64351 w 543719"/>
                <a:gd name="connsiteY11" fmla="*/ 412677 h 647700"/>
                <a:gd name="connsiteX12" fmla="*/ 0 w 543719"/>
                <a:gd name="connsiteY12" fmla="*/ 365277 h 647700"/>
                <a:gd name="connsiteX13" fmla="*/ 0 w 543719"/>
                <a:gd name="connsiteY13" fmla="*/ 282423 h 647700"/>
                <a:gd name="connsiteX14" fmla="*/ 64351 w 543719"/>
                <a:gd name="connsiteY14" fmla="*/ 235024 h 647700"/>
                <a:gd name="connsiteX15" fmla="*/ 88489 w 543719"/>
                <a:gd name="connsiteY15" fmla="*/ 232644 h 647700"/>
                <a:gd name="connsiteX16" fmla="*/ 88489 w 543719"/>
                <a:gd name="connsiteY16" fmla="*/ 221876 h 647700"/>
                <a:gd name="connsiteX17" fmla="*/ 165827 w 543719"/>
                <a:gd name="connsiteY17" fmla="*/ 105201 h 647700"/>
                <a:gd name="connsiteX18" fmla="*/ 185994 w 543719"/>
                <a:gd name="connsiteY18" fmla="*/ 101129 h 647700"/>
                <a:gd name="connsiteX19" fmla="*/ 218753 w 543719"/>
                <a:gd name="connsiteY19" fmla="*/ 52541 h 647700"/>
                <a:gd name="connsiteX20" fmla="*/ 345599 w 543719"/>
                <a:gd name="connsiteY20" fmla="*/ 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543719" h="647700">
                  <a:moveTo>
                    <a:pt x="345599" y="0"/>
                  </a:moveTo>
                  <a:lnTo>
                    <a:pt x="543719" y="0"/>
                  </a:lnTo>
                  <a:cubicBezTo>
                    <a:pt x="444646" y="0"/>
                    <a:pt x="364332" y="80314"/>
                    <a:pt x="364332" y="179387"/>
                  </a:cubicBezTo>
                  <a:lnTo>
                    <a:pt x="364332" y="468313"/>
                  </a:lnTo>
                  <a:cubicBezTo>
                    <a:pt x="364332" y="567386"/>
                    <a:pt x="444646" y="647700"/>
                    <a:pt x="543719" y="647700"/>
                  </a:cubicBezTo>
                  <a:lnTo>
                    <a:pt x="345599" y="647700"/>
                  </a:lnTo>
                  <a:cubicBezTo>
                    <a:pt x="296063" y="647700"/>
                    <a:pt x="251216" y="627622"/>
                    <a:pt x="218753" y="595159"/>
                  </a:cubicBezTo>
                  <a:lnTo>
                    <a:pt x="185994" y="546571"/>
                  </a:lnTo>
                  <a:lnTo>
                    <a:pt x="165827" y="542499"/>
                  </a:lnTo>
                  <a:cubicBezTo>
                    <a:pt x="120379" y="523277"/>
                    <a:pt x="88489" y="478275"/>
                    <a:pt x="88489" y="425824"/>
                  </a:cubicBezTo>
                  <a:lnTo>
                    <a:pt x="88489" y="415056"/>
                  </a:lnTo>
                  <a:lnTo>
                    <a:pt x="64351" y="412677"/>
                  </a:lnTo>
                  <a:cubicBezTo>
                    <a:pt x="26535" y="404867"/>
                    <a:pt x="0" y="386585"/>
                    <a:pt x="0" y="365277"/>
                  </a:cubicBezTo>
                  <a:lnTo>
                    <a:pt x="0" y="282423"/>
                  </a:lnTo>
                  <a:cubicBezTo>
                    <a:pt x="0" y="261115"/>
                    <a:pt x="26535" y="242833"/>
                    <a:pt x="64351" y="235024"/>
                  </a:cubicBezTo>
                  <a:lnTo>
                    <a:pt x="88489" y="232644"/>
                  </a:lnTo>
                  <a:lnTo>
                    <a:pt x="88489" y="221876"/>
                  </a:lnTo>
                  <a:cubicBezTo>
                    <a:pt x="88489" y="169425"/>
                    <a:pt x="120379" y="124423"/>
                    <a:pt x="165827" y="105201"/>
                  </a:cubicBezTo>
                  <a:lnTo>
                    <a:pt x="185994" y="101129"/>
                  </a:lnTo>
                  <a:lnTo>
                    <a:pt x="218753" y="52541"/>
                  </a:lnTo>
                  <a:cubicBezTo>
                    <a:pt x="251216" y="20078"/>
                    <a:pt x="296063" y="0"/>
                    <a:pt x="345599" y="0"/>
                  </a:cubicBezTo>
                  <a:close/>
                </a:path>
              </a:pathLst>
            </a:custGeom>
            <a:solidFill>
              <a:srgbClr val="A2B018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soft" dir="t"/>
            </a:scene3d>
            <a:sp3d prstMaterial="matte">
              <a:bevelT w="127000" h="381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72000" rIns="0" bIns="0" numCol="1" spcCol="0" rtlCol="1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 rtl="0"/>
              <a:endParaRPr lang="ar-JO" sz="2000" b="1" dirty="0">
                <a:solidFill>
                  <a:schemeClr val="tx1"/>
                </a:solidFill>
              </a:endParaRPr>
            </a:p>
          </p:txBody>
        </p:sp>
        <p:sp>
          <p:nvSpPr>
            <p:cNvPr id="10" name="Rounded Rectangle 9">
              <a:hlinkClick r:id="rId5" action="ppaction://hlinksldjump"/>
            </p:cNvPr>
            <p:cNvSpPr/>
            <p:nvPr userDrawn="1"/>
          </p:nvSpPr>
          <p:spPr>
            <a:xfrm>
              <a:off x="5638239" y="6070600"/>
              <a:ext cx="915521" cy="546100"/>
            </a:xfrm>
            <a:prstGeom prst="roundRect">
              <a:avLst>
                <a:gd name="adj" fmla="val 27696"/>
              </a:avLst>
            </a:prstGeom>
            <a:solidFill>
              <a:srgbClr val="FFC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soft" dir="t"/>
            </a:scene3d>
            <a:sp3d prstMaterial="matte">
              <a:bevelT w="127000" h="381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1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 rtl="0"/>
              <a:endParaRPr lang="ar-JO" sz="2000" b="1" dirty="0">
                <a:solidFill>
                  <a:schemeClr val="tx1"/>
                </a:solidFill>
              </a:endParaRPr>
            </a:p>
          </p:txBody>
        </p:sp>
      </p:grpSp>
      <p:pic>
        <p:nvPicPr>
          <p:cNvPr id="11" name="Picture 10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/>
          <a:srcRect l="22803" t="12127" r="12966" b="27692"/>
          <a:stretch/>
        </p:blipFill>
        <p:spPr>
          <a:xfrm>
            <a:off x="5848351" y="6283550"/>
            <a:ext cx="528638" cy="297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6652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Button Click Percussive Version 15.wav"/>
          </p:stSnd>
        </p:sndAc>
      </p:transition>
    </mc:Choice>
    <mc:Fallback xmlns="">
      <p:transition spd="slow">
        <p:sndAc>
          <p:stSnd>
            <p:snd r:embed="rId7" name="Button Click Percussive Version 15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0445091" y="983079"/>
            <a:ext cx="723198" cy="559972"/>
            <a:chOff x="10445091" y="983079"/>
            <a:chExt cx="723198" cy="559972"/>
          </a:xfrm>
        </p:grpSpPr>
        <p:grpSp>
          <p:nvGrpSpPr>
            <p:cNvPr id="8" name="Group 7"/>
            <p:cNvGrpSpPr/>
            <p:nvPr/>
          </p:nvGrpSpPr>
          <p:grpSpPr>
            <a:xfrm>
              <a:off x="10445091" y="983079"/>
              <a:ext cx="723198" cy="559972"/>
              <a:chOff x="5187163" y="5182062"/>
              <a:chExt cx="1817674" cy="1407424"/>
            </a:xfrm>
          </p:grpSpPr>
          <p:sp>
            <p:nvSpPr>
              <p:cNvPr id="10" name="Freeform 9">
                <a:hlinkClick r:id="rId2" action="ppaction://hlinksldjump"/>
              </p:cNvPr>
              <p:cNvSpPr/>
              <p:nvPr/>
            </p:nvSpPr>
            <p:spPr>
              <a:xfrm>
                <a:off x="5187163" y="5182062"/>
                <a:ext cx="1817674" cy="1407424"/>
              </a:xfrm>
              <a:custGeom>
                <a:avLst/>
                <a:gdLst>
                  <a:gd name="connsiteX0" fmla="*/ 908837 w 1817674"/>
                  <a:gd name="connsiteY0" fmla="*/ 0 h 1407424"/>
                  <a:gd name="connsiteX1" fmla="*/ 1340695 w 1817674"/>
                  <a:gd name="connsiteY1" fmla="*/ 120183 h 1407424"/>
                  <a:gd name="connsiteX2" fmla="*/ 1419881 w 1817674"/>
                  <a:gd name="connsiteY2" fmla="*/ 179707 h 1407424"/>
                  <a:gd name="connsiteX3" fmla="*/ 1574693 w 1817674"/>
                  <a:gd name="connsiteY3" fmla="*/ 179707 h 1407424"/>
                  <a:gd name="connsiteX4" fmla="*/ 1817674 w 1817674"/>
                  <a:gd name="connsiteY4" fmla="*/ 422688 h 1407424"/>
                  <a:gd name="connsiteX5" fmla="*/ 1817674 w 1817674"/>
                  <a:gd name="connsiteY5" fmla="*/ 984736 h 1407424"/>
                  <a:gd name="connsiteX6" fmla="*/ 1574693 w 1817674"/>
                  <a:gd name="connsiteY6" fmla="*/ 1227717 h 1407424"/>
                  <a:gd name="connsiteX7" fmla="*/ 1419881 w 1817674"/>
                  <a:gd name="connsiteY7" fmla="*/ 1227717 h 1407424"/>
                  <a:gd name="connsiteX8" fmla="*/ 1340695 w 1817674"/>
                  <a:gd name="connsiteY8" fmla="*/ 1287241 h 1407424"/>
                  <a:gd name="connsiteX9" fmla="*/ 908837 w 1817674"/>
                  <a:gd name="connsiteY9" fmla="*/ 1407424 h 1407424"/>
                  <a:gd name="connsiteX10" fmla="*/ 476980 w 1817674"/>
                  <a:gd name="connsiteY10" fmla="*/ 1287241 h 1407424"/>
                  <a:gd name="connsiteX11" fmla="*/ 397794 w 1817674"/>
                  <a:gd name="connsiteY11" fmla="*/ 1227717 h 1407424"/>
                  <a:gd name="connsiteX12" fmla="*/ 242981 w 1817674"/>
                  <a:gd name="connsiteY12" fmla="*/ 1227717 h 1407424"/>
                  <a:gd name="connsiteX13" fmla="*/ 0 w 1817674"/>
                  <a:gd name="connsiteY13" fmla="*/ 984736 h 1407424"/>
                  <a:gd name="connsiteX14" fmla="*/ 0 w 1817674"/>
                  <a:gd name="connsiteY14" fmla="*/ 422688 h 1407424"/>
                  <a:gd name="connsiteX15" fmla="*/ 242981 w 1817674"/>
                  <a:gd name="connsiteY15" fmla="*/ 179707 h 1407424"/>
                  <a:gd name="connsiteX16" fmla="*/ 397794 w 1817674"/>
                  <a:gd name="connsiteY16" fmla="*/ 179707 h 1407424"/>
                  <a:gd name="connsiteX17" fmla="*/ 476980 w 1817674"/>
                  <a:gd name="connsiteY17" fmla="*/ 120183 h 1407424"/>
                  <a:gd name="connsiteX18" fmla="*/ 908837 w 1817674"/>
                  <a:gd name="connsiteY18" fmla="*/ 0 h 14074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817674" h="1407424">
                    <a:moveTo>
                      <a:pt x="908837" y="0"/>
                    </a:moveTo>
                    <a:cubicBezTo>
                      <a:pt x="1068807" y="0"/>
                      <a:pt x="1217419" y="44305"/>
                      <a:pt x="1340695" y="120183"/>
                    </a:cubicBezTo>
                    <a:lnTo>
                      <a:pt x="1419881" y="179707"/>
                    </a:lnTo>
                    <a:lnTo>
                      <a:pt x="1574693" y="179707"/>
                    </a:lnTo>
                    <a:cubicBezTo>
                      <a:pt x="1708888" y="179707"/>
                      <a:pt x="1817674" y="288493"/>
                      <a:pt x="1817674" y="422688"/>
                    </a:cubicBezTo>
                    <a:lnTo>
                      <a:pt x="1817674" y="984736"/>
                    </a:lnTo>
                    <a:cubicBezTo>
                      <a:pt x="1817674" y="1118931"/>
                      <a:pt x="1708888" y="1227717"/>
                      <a:pt x="1574693" y="1227717"/>
                    </a:cubicBezTo>
                    <a:lnTo>
                      <a:pt x="1419881" y="1227717"/>
                    </a:lnTo>
                    <a:lnTo>
                      <a:pt x="1340695" y="1287241"/>
                    </a:lnTo>
                    <a:cubicBezTo>
                      <a:pt x="1217419" y="1363119"/>
                      <a:pt x="1068807" y="1407424"/>
                      <a:pt x="908837" y="1407424"/>
                    </a:cubicBezTo>
                    <a:cubicBezTo>
                      <a:pt x="748868" y="1407424"/>
                      <a:pt x="600256" y="1363119"/>
                      <a:pt x="476980" y="1287241"/>
                    </a:cubicBezTo>
                    <a:lnTo>
                      <a:pt x="397794" y="1227717"/>
                    </a:lnTo>
                    <a:lnTo>
                      <a:pt x="242981" y="1227717"/>
                    </a:lnTo>
                    <a:cubicBezTo>
                      <a:pt x="108786" y="1227717"/>
                      <a:pt x="0" y="1118931"/>
                      <a:pt x="0" y="984736"/>
                    </a:cubicBezTo>
                    <a:lnTo>
                      <a:pt x="0" y="422688"/>
                    </a:lnTo>
                    <a:cubicBezTo>
                      <a:pt x="0" y="288493"/>
                      <a:pt x="108786" y="179707"/>
                      <a:pt x="242981" y="179707"/>
                    </a:cubicBezTo>
                    <a:lnTo>
                      <a:pt x="397794" y="179707"/>
                    </a:lnTo>
                    <a:lnTo>
                      <a:pt x="476980" y="120183"/>
                    </a:lnTo>
                    <a:cubicBezTo>
                      <a:pt x="600256" y="44305"/>
                      <a:pt x="748868" y="0"/>
                      <a:pt x="908837" y="0"/>
                    </a:cubicBezTo>
                    <a:close/>
                  </a:path>
                </a:pathLst>
              </a:custGeom>
              <a:solidFill>
                <a:srgbClr val="AF6B1A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soft" dir="t"/>
              </a:scene3d>
              <a:sp3d prstMaterial="matte">
                <a:bevelT w="127000" h="38100" prst="softRound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72000" rIns="0" bIns="0" rtlCol="1" anchor="ctr"/>
              <a:lstStyle/>
              <a:p>
                <a:pPr algn="ctr"/>
                <a:endParaRPr lang="ar-JO" sz="2000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1" name="Freeform 10">
                <a:hlinkClick r:id="rId2" action="ppaction://hlinksldjump"/>
              </p:cNvPr>
              <p:cNvSpPr/>
              <p:nvPr/>
            </p:nvSpPr>
            <p:spPr>
              <a:xfrm>
                <a:off x="5236369" y="5251507"/>
                <a:ext cx="1719262" cy="1268534"/>
              </a:xfrm>
              <a:custGeom>
                <a:avLst/>
                <a:gdLst>
                  <a:gd name="connsiteX0" fmla="*/ 908837 w 1817674"/>
                  <a:gd name="connsiteY0" fmla="*/ 0 h 1407424"/>
                  <a:gd name="connsiteX1" fmla="*/ 1340695 w 1817674"/>
                  <a:gd name="connsiteY1" fmla="*/ 120183 h 1407424"/>
                  <a:gd name="connsiteX2" fmla="*/ 1419881 w 1817674"/>
                  <a:gd name="connsiteY2" fmla="*/ 179707 h 1407424"/>
                  <a:gd name="connsiteX3" fmla="*/ 1574693 w 1817674"/>
                  <a:gd name="connsiteY3" fmla="*/ 179707 h 1407424"/>
                  <a:gd name="connsiteX4" fmla="*/ 1817674 w 1817674"/>
                  <a:gd name="connsiteY4" fmla="*/ 422688 h 1407424"/>
                  <a:gd name="connsiteX5" fmla="*/ 1817674 w 1817674"/>
                  <a:gd name="connsiteY5" fmla="*/ 984736 h 1407424"/>
                  <a:gd name="connsiteX6" fmla="*/ 1574693 w 1817674"/>
                  <a:gd name="connsiteY6" fmla="*/ 1227717 h 1407424"/>
                  <a:gd name="connsiteX7" fmla="*/ 1419881 w 1817674"/>
                  <a:gd name="connsiteY7" fmla="*/ 1227717 h 1407424"/>
                  <a:gd name="connsiteX8" fmla="*/ 1340695 w 1817674"/>
                  <a:gd name="connsiteY8" fmla="*/ 1287241 h 1407424"/>
                  <a:gd name="connsiteX9" fmla="*/ 908837 w 1817674"/>
                  <a:gd name="connsiteY9" fmla="*/ 1407424 h 1407424"/>
                  <a:gd name="connsiteX10" fmla="*/ 476980 w 1817674"/>
                  <a:gd name="connsiteY10" fmla="*/ 1287241 h 1407424"/>
                  <a:gd name="connsiteX11" fmla="*/ 397794 w 1817674"/>
                  <a:gd name="connsiteY11" fmla="*/ 1227717 h 1407424"/>
                  <a:gd name="connsiteX12" fmla="*/ 242981 w 1817674"/>
                  <a:gd name="connsiteY12" fmla="*/ 1227717 h 1407424"/>
                  <a:gd name="connsiteX13" fmla="*/ 0 w 1817674"/>
                  <a:gd name="connsiteY13" fmla="*/ 984736 h 1407424"/>
                  <a:gd name="connsiteX14" fmla="*/ 0 w 1817674"/>
                  <a:gd name="connsiteY14" fmla="*/ 422688 h 1407424"/>
                  <a:gd name="connsiteX15" fmla="*/ 242981 w 1817674"/>
                  <a:gd name="connsiteY15" fmla="*/ 179707 h 1407424"/>
                  <a:gd name="connsiteX16" fmla="*/ 397794 w 1817674"/>
                  <a:gd name="connsiteY16" fmla="*/ 179707 h 1407424"/>
                  <a:gd name="connsiteX17" fmla="*/ 476980 w 1817674"/>
                  <a:gd name="connsiteY17" fmla="*/ 120183 h 1407424"/>
                  <a:gd name="connsiteX18" fmla="*/ 908837 w 1817674"/>
                  <a:gd name="connsiteY18" fmla="*/ 0 h 14074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817674" h="1407424">
                    <a:moveTo>
                      <a:pt x="908837" y="0"/>
                    </a:moveTo>
                    <a:cubicBezTo>
                      <a:pt x="1068807" y="0"/>
                      <a:pt x="1217419" y="44305"/>
                      <a:pt x="1340695" y="120183"/>
                    </a:cubicBezTo>
                    <a:lnTo>
                      <a:pt x="1419881" y="179707"/>
                    </a:lnTo>
                    <a:lnTo>
                      <a:pt x="1574693" y="179707"/>
                    </a:lnTo>
                    <a:cubicBezTo>
                      <a:pt x="1708888" y="179707"/>
                      <a:pt x="1817674" y="288493"/>
                      <a:pt x="1817674" y="422688"/>
                    </a:cubicBezTo>
                    <a:lnTo>
                      <a:pt x="1817674" y="984736"/>
                    </a:lnTo>
                    <a:cubicBezTo>
                      <a:pt x="1817674" y="1118931"/>
                      <a:pt x="1708888" y="1227717"/>
                      <a:pt x="1574693" y="1227717"/>
                    </a:cubicBezTo>
                    <a:lnTo>
                      <a:pt x="1419881" y="1227717"/>
                    </a:lnTo>
                    <a:lnTo>
                      <a:pt x="1340695" y="1287241"/>
                    </a:lnTo>
                    <a:cubicBezTo>
                      <a:pt x="1217419" y="1363119"/>
                      <a:pt x="1068807" y="1407424"/>
                      <a:pt x="908837" y="1407424"/>
                    </a:cubicBezTo>
                    <a:cubicBezTo>
                      <a:pt x="748868" y="1407424"/>
                      <a:pt x="600256" y="1363119"/>
                      <a:pt x="476980" y="1287241"/>
                    </a:cubicBezTo>
                    <a:lnTo>
                      <a:pt x="397794" y="1227717"/>
                    </a:lnTo>
                    <a:lnTo>
                      <a:pt x="242981" y="1227717"/>
                    </a:lnTo>
                    <a:cubicBezTo>
                      <a:pt x="108786" y="1227717"/>
                      <a:pt x="0" y="1118931"/>
                      <a:pt x="0" y="984736"/>
                    </a:cubicBezTo>
                    <a:lnTo>
                      <a:pt x="0" y="422688"/>
                    </a:lnTo>
                    <a:cubicBezTo>
                      <a:pt x="0" y="288493"/>
                      <a:pt x="108786" y="179707"/>
                      <a:pt x="242981" y="179707"/>
                    </a:cubicBezTo>
                    <a:lnTo>
                      <a:pt x="397794" y="179707"/>
                    </a:lnTo>
                    <a:lnTo>
                      <a:pt x="476980" y="120183"/>
                    </a:lnTo>
                    <a:cubicBezTo>
                      <a:pt x="600256" y="44305"/>
                      <a:pt x="748868" y="0"/>
                      <a:pt x="908837" y="0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soft" dir="t"/>
              </a:scene3d>
              <a:sp3d prstMaterial="matte">
                <a:bevelT w="127000" h="38100" prst="softRound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72000" rIns="0" bIns="0" rtlCol="1" anchor="ctr"/>
              <a:lstStyle/>
              <a:p>
                <a:pPr algn="ctr"/>
                <a:endParaRPr lang="ar-JO" sz="2000" b="1" dirty="0">
                  <a:solidFill>
                    <a:schemeClr val="tx1"/>
                  </a:solidFill>
                </a:endParaRPr>
              </a:p>
            </p:txBody>
          </p:sp>
        </p:grpSp>
        <p:pic>
          <p:nvPicPr>
            <p:cNvPr id="9" name="Picture 8">
              <a:hlinkClick r:id="rId2" action="ppaction://hlinksldjump"/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495767" y="1101981"/>
              <a:ext cx="621846" cy="38408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03763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5385754" y="5352301"/>
            <a:ext cx="1420491" cy="1066946"/>
            <a:chOff x="5385754" y="5352301"/>
            <a:chExt cx="1420491" cy="1066946"/>
          </a:xfrm>
        </p:grpSpPr>
        <p:grpSp>
          <p:nvGrpSpPr>
            <p:cNvPr id="15" name="Group 14"/>
            <p:cNvGrpSpPr/>
            <p:nvPr/>
          </p:nvGrpSpPr>
          <p:grpSpPr>
            <a:xfrm>
              <a:off x="5407025" y="5352301"/>
              <a:ext cx="1377950" cy="1066946"/>
              <a:chOff x="5187163" y="5182062"/>
              <a:chExt cx="1817674" cy="1407424"/>
            </a:xfrm>
          </p:grpSpPr>
          <p:sp>
            <p:nvSpPr>
              <p:cNvPr id="13" name="Freeform 12">
                <a:hlinkClick r:id="" action="ppaction://hlinkshowjump?jump=nextslide"/>
              </p:cNvPr>
              <p:cNvSpPr/>
              <p:nvPr/>
            </p:nvSpPr>
            <p:spPr>
              <a:xfrm>
                <a:off x="5187163" y="5182062"/>
                <a:ext cx="1817674" cy="1407424"/>
              </a:xfrm>
              <a:custGeom>
                <a:avLst/>
                <a:gdLst>
                  <a:gd name="connsiteX0" fmla="*/ 908837 w 1817674"/>
                  <a:gd name="connsiteY0" fmla="*/ 0 h 1407424"/>
                  <a:gd name="connsiteX1" fmla="*/ 1340695 w 1817674"/>
                  <a:gd name="connsiteY1" fmla="*/ 120183 h 1407424"/>
                  <a:gd name="connsiteX2" fmla="*/ 1419881 w 1817674"/>
                  <a:gd name="connsiteY2" fmla="*/ 179707 h 1407424"/>
                  <a:gd name="connsiteX3" fmla="*/ 1574693 w 1817674"/>
                  <a:gd name="connsiteY3" fmla="*/ 179707 h 1407424"/>
                  <a:gd name="connsiteX4" fmla="*/ 1817674 w 1817674"/>
                  <a:gd name="connsiteY4" fmla="*/ 422688 h 1407424"/>
                  <a:gd name="connsiteX5" fmla="*/ 1817674 w 1817674"/>
                  <a:gd name="connsiteY5" fmla="*/ 984736 h 1407424"/>
                  <a:gd name="connsiteX6" fmla="*/ 1574693 w 1817674"/>
                  <a:gd name="connsiteY6" fmla="*/ 1227717 h 1407424"/>
                  <a:gd name="connsiteX7" fmla="*/ 1419881 w 1817674"/>
                  <a:gd name="connsiteY7" fmla="*/ 1227717 h 1407424"/>
                  <a:gd name="connsiteX8" fmla="*/ 1340695 w 1817674"/>
                  <a:gd name="connsiteY8" fmla="*/ 1287241 h 1407424"/>
                  <a:gd name="connsiteX9" fmla="*/ 908837 w 1817674"/>
                  <a:gd name="connsiteY9" fmla="*/ 1407424 h 1407424"/>
                  <a:gd name="connsiteX10" fmla="*/ 476980 w 1817674"/>
                  <a:gd name="connsiteY10" fmla="*/ 1287241 h 1407424"/>
                  <a:gd name="connsiteX11" fmla="*/ 397794 w 1817674"/>
                  <a:gd name="connsiteY11" fmla="*/ 1227717 h 1407424"/>
                  <a:gd name="connsiteX12" fmla="*/ 242981 w 1817674"/>
                  <a:gd name="connsiteY12" fmla="*/ 1227717 h 1407424"/>
                  <a:gd name="connsiteX13" fmla="*/ 0 w 1817674"/>
                  <a:gd name="connsiteY13" fmla="*/ 984736 h 1407424"/>
                  <a:gd name="connsiteX14" fmla="*/ 0 w 1817674"/>
                  <a:gd name="connsiteY14" fmla="*/ 422688 h 1407424"/>
                  <a:gd name="connsiteX15" fmla="*/ 242981 w 1817674"/>
                  <a:gd name="connsiteY15" fmla="*/ 179707 h 1407424"/>
                  <a:gd name="connsiteX16" fmla="*/ 397794 w 1817674"/>
                  <a:gd name="connsiteY16" fmla="*/ 179707 h 1407424"/>
                  <a:gd name="connsiteX17" fmla="*/ 476980 w 1817674"/>
                  <a:gd name="connsiteY17" fmla="*/ 120183 h 1407424"/>
                  <a:gd name="connsiteX18" fmla="*/ 908837 w 1817674"/>
                  <a:gd name="connsiteY18" fmla="*/ 0 h 14074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817674" h="1407424">
                    <a:moveTo>
                      <a:pt x="908837" y="0"/>
                    </a:moveTo>
                    <a:cubicBezTo>
                      <a:pt x="1068807" y="0"/>
                      <a:pt x="1217419" y="44305"/>
                      <a:pt x="1340695" y="120183"/>
                    </a:cubicBezTo>
                    <a:lnTo>
                      <a:pt x="1419881" y="179707"/>
                    </a:lnTo>
                    <a:lnTo>
                      <a:pt x="1574693" y="179707"/>
                    </a:lnTo>
                    <a:cubicBezTo>
                      <a:pt x="1708888" y="179707"/>
                      <a:pt x="1817674" y="288493"/>
                      <a:pt x="1817674" y="422688"/>
                    </a:cubicBezTo>
                    <a:lnTo>
                      <a:pt x="1817674" y="984736"/>
                    </a:lnTo>
                    <a:cubicBezTo>
                      <a:pt x="1817674" y="1118931"/>
                      <a:pt x="1708888" y="1227717"/>
                      <a:pt x="1574693" y="1227717"/>
                    </a:cubicBezTo>
                    <a:lnTo>
                      <a:pt x="1419881" y="1227717"/>
                    </a:lnTo>
                    <a:lnTo>
                      <a:pt x="1340695" y="1287241"/>
                    </a:lnTo>
                    <a:cubicBezTo>
                      <a:pt x="1217419" y="1363119"/>
                      <a:pt x="1068807" y="1407424"/>
                      <a:pt x="908837" y="1407424"/>
                    </a:cubicBezTo>
                    <a:cubicBezTo>
                      <a:pt x="748868" y="1407424"/>
                      <a:pt x="600256" y="1363119"/>
                      <a:pt x="476980" y="1287241"/>
                    </a:cubicBezTo>
                    <a:lnTo>
                      <a:pt x="397794" y="1227717"/>
                    </a:lnTo>
                    <a:lnTo>
                      <a:pt x="242981" y="1227717"/>
                    </a:lnTo>
                    <a:cubicBezTo>
                      <a:pt x="108786" y="1227717"/>
                      <a:pt x="0" y="1118931"/>
                      <a:pt x="0" y="984736"/>
                    </a:cubicBezTo>
                    <a:lnTo>
                      <a:pt x="0" y="422688"/>
                    </a:lnTo>
                    <a:cubicBezTo>
                      <a:pt x="0" y="288493"/>
                      <a:pt x="108786" y="179707"/>
                      <a:pt x="242981" y="179707"/>
                    </a:cubicBezTo>
                    <a:lnTo>
                      <a:pt x="397794" y="179707"/>
                    </a:lnTo>
                    <a:lnTo>
                      <a:pt x="476980" y="120183"/>
                    </a:lnTo>
                    <a:cubicBezTo>
                      <a:pt x="600256" y="44305"/>
                      <a:pt x="748868" y="0"/>
                      <a:pt x="908837" y="0"/>
                    </a:cubicBezTo>
                    <a:close/>
                  </a:path>
                </a:pathLst>
              </a:custGeom>
              <a:solidFill>
                <a:srgbClr val="B1A54A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soft" dir="t"/>
              </a:scene3d>
              <a:sp3d prstMaterial="matte">
                <a:bevelT w="127000" h="38100" prst="softRound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72000" rIns="0" bIns="0" rtlCol="1" anchor="ctr"/>
              <a:lstStyle/>
              <a:p>
                <a:pPr algn="ctr"/>
                <a:endParaRPr lang="ar-JO" sz="2000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4" name="Freeform 13">
                <a:hlinkClick r:id="" action="ppaction://hlinkshowjump?jump=nextslide"/>
              </p:cNvPr>
              <p:cNvSpPr/>
              <p:nvPr/>
            </p:nvSpPr>
            <p:spPr>
              <a:xfrm>
                <a:off x="5236369" y="5251507"/>
                <a:ext cx="1719262" cy="1268534"/>
              </a:xfrm>
              <a:custGeom>
                <a:avLst/>
                <a:gdLst>
                  <a:gd name="connsiteX0" fmla="*/ 908837 w 1817674"/>
                  <a:gd name="connsiteY0" fmla="*/ 0 h 1407424"/>
                  <a:gd name="connsiteX1" fmla="*/ 1340695 w 1817674"/>
                  <a:gd name="connsiteY1" fmla="*/ 120183 h 1407424"/>
                  <a:gd name="connsiteX2" fmla="*/ 1419881 w 1817674"/>
                  <a:gd name="connsiteY2" fmla="*/ 179707 h 1407424"/>
                  <a:gd name="connsiteX3" fmla="*/ 1574693 w 1817674"/>
                  <a:gd name="connsiteY3" fmla="*/ 179707 h 1407424"/>
                  <a:gd name="connsiteX4" fmla="*/ 1817674 w 1817674"/>
                  <a:gd name="connsiteY4" fmla="*/ 422688 h 1407424"/>
                  <a:gd name="connsiteX5" fmla="*/ 1817674 w 1817674"/>
                  <a:gd name="connsiteY5" fmla="*/ 984736 h 1407424"/>
                  <a:gd name="connsiteX6" fmla="*/ 1574693 w 1817674"/>
                  <a:gd name="connsiteY6" fmla="*/ 1227717 h 1407424"/>
                  <a:gd name="connsiteX7" fmla="*/ 1419881 w 1817674"/>
                  <a:gd name="connsiteY7" fmla="*/ 1227717 h 1407424"/>
                  <a:gd name="connsiteX8" fmla="*/ 1340695 w 1817674"/>
                  <a:gd name="connsiteY8" fmla="*/ 1287241 h 1407424"/>
                  <a:gd name="connsiteX9" fmla="*/ 908837 w 1817674"/>
                  <a:gd name="connsiteY9" fmla="*/ 1407424 h 1407424"/>
                  <a:gd name="connsiteX10" fmla="*/ 476980 w 1817674"/>
                  <a:gd name="connsiteY10" fmla="*/ 1287241 h 1407424"/>
                  <a:gd name="connsiteX11" fmla="*/ 397794 w 1817674"/>
                  <a:gd name="connsiteY11" fmla="*/ 1227717 h 1407424"/>
                  <a:gd name="connsiteX12" fmla="*/ 242981 w 1817674"/>
                  <a:gd name="connsiteY12" fmla="*/ 1227717 h 1407424"/>
                  <a:gd name="connsiteX13" fmla="*/ 0 w 1817674"/>
                  <a:gd name="connsiteY13" fmla="*/ 984736 h 1407424"/>
                  <a:gd name="connsiteX14" fmla="*/ 0 w 1817674"/>
                  <a:gd name="connsiteY14" fmla="*/ 422688 h 1407424"/>
                  <a:gd name="connsiteX15" fmla="*/ 242981 w 1817674"/>
                  <a:gd name="connsiteY15" fmla="*/ 179707 h 1407424"/>
                  <a:gd name="connsiteX16" fmla="*/ 397794 w 1817674"/>
                  <a:gd name="connsiteY16" fmla="*/ 179707 h 1407424"/>
                  <a:gd name="connsiteX17" fmla="*/ 476980 w 1817674"/>
                  <a:gd name="connsiteY17" fmla="*/ 120183 h 1407424"/>
                  <a:gd name="connsiteX18" fmla="*/ 908837 w 1817674"/>
                  <a:gd name="connsiteY18" fmla="*/ 0 h 14074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817674" h="1407424">
                    <a:moveTo>
                      <a:pt x="908837" y="0"/>
                    </a:moveTo>
                    <a:cubicBezTo>
                      <a:pt x="1068807" y="0"/>
                      <a:pt x="1217419" y="44305"/>
                      <a:pt x="1340695" y="120183"/>
                    </a:cubicBezTo>
                    <a:lnTo>
                      <a:pt x="1419881" y="179707"/>
                    </a:lnTo>
                    <a:lnTo>
                      <a:pt x="1574693" y="179707"/>
                    </a:lnTo>
                    <a:cubicBezTo>
                      <a:pt x="1708888" y="179707"/>
                      <a:pt x="1817674" y="288493"/>
                      <a:pt x="1817674" y="422688"/>
                    </a:cubicBezTo>
                    <a:lnTo>
                      <a:pt x="1817674" y="984736"/>
                    </a:lnTo>
                    <a:cubicBezTo>
                      <a:pt x="1817674" y="1118931"/>
                      <a:pt x="1708888" y="1227717"/>
                      <a:pt x="1574693" y="1227717"/>
                    </a:cubicBezTo>
                    <a:lnTo>
                      <a:pt x="1419881" y="1227717"/>
                    </a:lnTo>
                    <a:lnTo>
                      <a:pt x="1340695" y="1287241"/>
                    </a:lnTo>
                    <a:cubicBezTo>
                      <a:pt x="1217419" y="1363119"/>
                      <a:pt x="1068807" y="1407424"/>
                      <a:pt x="908837" y="1407424"/>
                    </a:cubicBezTo>
                    <a:cubicBezTo>
                      <a:pt x="748868" y="1407424"/>
                      <a:pt x="600256" y="1363119"/>
                      <a:pt x="476980" y="1287241"/>
                    </a:cubicBezTo>
                    <a:lnTo>
                      <a:pt x="397794" y="1227717"/>
                    </a:lnTo>
                    <a:lnTo>
                      <a:pt x="242981" y="1227717"/>
                    </a:lnTo>
                    <a:cubicBezTo>
                      <a:pt x="108786" y="1227717"/>
                      <a:pt x="0" y="1118931"/>
                      <a:pt x="0" y="984736"/>
                    </a:cubicBezTo>
                    <a:lnTo>
                      <a:pt x="0" y="422688"/>
                    </a:lnTo>
                    <a:cubicBezTo>
                      <a:pt x="0" y="288493"/>
                      <a:pt x="108786" y="179707"/>
                      <a:pt x="242981" y="179707"/>
                    </a:cubicBezTo>
                    <a:lnTo>
                      <a:pt x="397794" y="179707"/>
                    </a:lnTo>
                    <a:lnTo>
                      <a:pt x="476980" y="120183"/>
                    </a:lnTo>
                    <a:cubicBezTo>
                      <a:pt x="600256" y="44305"/>
                      <a:pt x="748868" y="0"/>
                      <a:pt x="908837" y="0"/>
                    </a:cubicBezTo>
                    <a:close/>
                  </a:path>
                </a:pathLst>
              </a:custGeom>
              <a:solidFill>
                <a:srgbClr val="DFB023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soft" dir="t"/>
              </a:scene3d>
              <a:sp3d prstMaterial="matte">
                <a:bevelT w="127000" h="38100" prst="softRound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72000" rIns="0" bIns="0" rtlCol="1" anchor="ctr"/>
              <a:lstStyle/>
              <a:p>
                <a:pPr algn="ctr"/>
                <a:endParaRPr lang="ar-JO" sz="2000" b="1" dirty="0">
                  <a:solidFill>
                    <a:schemeClr val="tx1"/>
                  </a:solidFill>
                </a:endParaRPr>
              </a:p>
            </p:txBody>
          </p:sp>
        </p:grpSp>
        <p:pic>
          <p:nvPicPr>
            <p:cNvPr id="20" name="Picture 19">
              <a:hlinkClick r:id="" action="ppaction://hlinkshowjump?jump=nextslide"/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385754" y="5655627"/>
              <a:ext cx="1420491" cy="536494"/>
            </a:xfrm>
            <a:prstGeom prst="rect">
              <a:avLst/>
            </a:prstGeom>
          </p:spPr>
        </p:pic>
      </p:grpSp>
      <p:grpSp>
        <p:nvGrpSpPr>
          <p:cNvPr id="22" name="Group 21"/>
          <p:cNvGrpSpPr/>
          <p:nvPr/>
        </p:nvGrpSpPr>
        <p:grpSpPr>
          <a:xfrm>
            <a:off x="10445091" y="983079"/>
            <a:ext cx="723198" cy="559972"/>
            <a:chOff x="10445091" y="983079"/>
            <a:chExt cx="723198" cy="559972"/>
          </a:xfrm>
        </p:grpSpPr>
        <p:grpSp>
          <p:nvGrpSpPr>
            <p:cNvPr id="23" name="Group 22"/>
            <p:cNvGrpSpPr/>
            <p:nvPr/>
          </p:nvGrpSpPr>
          <p:grpSpPr>
            <a:xfrm>
              <a:off x="10445091" y="983079"/>
              <a:ext cx="723198" cy="559972"/>
              <a:chOff x="5187163" y="5182062"/>
              <a:chExt cx="1817674" cy="1407424"/>
            </a:xfrm>
          </p:grpSpPr>
          <p:sp>
            <p:nvSpPr>
              <p:cNvPr id="25" name="Freeform 24">
                <a:hlinkClick r:id="rId3" action="ppaction://hlinksldjump"/>
              </p:cNvPr>
              <p:cNvSpPr/>
              <p:nvPr/>
            </p:nvSpPr>
            <p:spPr>
              <a:xfrm>
                <a:off x="5187163" y="5182062"/>
                <a:ext cx="1817674" cy="1407424"/>
              </a:xfrm>
              <a:custGeom>
                <a:avLst/>
                <a:gdLst>
                  <a:gd name="connsiteX0" fmla="*/ 908837 w 1817674"/>
                  <a:gd name="connsiteY0" fmla="*/ 0 h 1407424"/>
                  <a:gd name="connsiteX1" fmla="*/ 1340695 w 1817674"/>
                  <a:gd name="connsiteY1" fmla="*/ 120183 h 1407424"/>
                  <a:gd name="connsiteX2" fmla="*/ 1419881 w 1817674"/>
                  <a:gd name="connsiteY2" fmla="*/ 179707 h 1407424"/>
                  <a:gd name="connsiteX3" fmla="*/ 1574693 w 1817674"/>
                  <a:gd name="connsiteY3" fmla="*/ 179707 h 1407424"/>
                  <a:gd name="connsiteX4" fmla="*/ 1817674 w 1817674"/>
                  <a:gd name="connsiteY4" fmla="*/ 422688 h 1407424"/>
                  <a:gd name="connsiteX5" fmla="*/ 1817674 w 1817674"/>
                  <a:gd name="connsiteY5" fmla="*/ 984736 h 1407424"/>
                  <a:gd name="connsiteX6" fmla="*/ 1574693 w 1817674"/>
                  <a:gd name="connsiteY6" fmla="*/ 1227717 h 1407424"/>
                  <a:gd name="connsiteX7" fmla="*/ 1419881 w 1817674"/>
                  <a:gd name="connsiteY7" fmla="*/ 1227717 h 1407424"/>
                  <a:gd name="connsiteX8" fmla="*/ 1340695 w 1817674"/>
                  <a:gd name="connsiteY8" fmla="*/ 1287241 h 1407424"/>
                  <a:gd name="connsiteX9" fmla="*/ 908837 w 1817674"/>
                  <a:gd name="connsiteY9" fmla="*/ 1407424 h 1407424"/>
                  <a:gd name="connsiteX10" fmla="*/ 476980 w 1817674"/>
                  <a:gd name="connsiteY10" fmla="*/ 1287241 h 1407424"/>
                  <a:gd name="connsiteX11" fmla="*/ 397794 w 1817674"/>
                  <a:gd name="connsiteY11" fmla="*/ 1227717 h 1407424"/>
                  <a:gd name="connsiteX12" fmla="*/ 242981 w 1817674"/>
                  <a:gd name="connsiteY12" fmla="*/ 1227717 h 1407424"/>
                  <a:gd name="connsiteX13" fmla="*/ 0 w 1817674"/>
                  <a:gd name="connsiteY13" fmla="*/ 984736 h 1407424"/>
                  <a:gd name="connsiteX14" fmla="*/ 0 w 1817674"/>
                  <a:gd name="connsiteY14" fmla="*/ 422688 h 1407424"/>
                  <a:gd name="connsiteX15" fmla="*/ 242981 w 1817674"/>
                  <a:gd name="connsiteY15" fmla="*/ 179707 h 1407424"/>
                  <a:gd name="connsiteX16" fmla="*/ 397794 w 1817674"/>
                  <a:gd name="connsiteY16" fmla="*/ 179707 h 1407424"/>
                  <a:gd name="connsiteX17" fmla="*/ 476980 w 1817674"/>
                  <a:gd name="connsiteY17" fmla="*/ 120183 h 1407424"/>
                  <a:gd name="connsiteX18" fmla="*/ 908837 w 1817674"/>
                  <a:gd name="connsiteY18" fmla="*/ 0 h 14074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817674" h="1407424">
                    <a:moveTo>
                      <a:pt x="908837" y="0"/>
                    </a:moveTo>
                    <a:cubicBezTo>
                      <a:pt x="1068807" y="0"/>
                      <a:pt x="1217419" y="44305"/>
                      <a:pt x="1340695" y="120183"/>
                    </a:cubicBezTo>
                    <a:lnTo>
                      <a:pt x="1419881" y="179707"/>
                    </a:lnTo>
                    <a:lnTo>
                      <a:pt x="1574693" y="179707"/>
                    </a:lnTo>
                    <a:cubicBezTo>
                      <a:pt x="1708888" y="179707"/>
                      <a:pt x="1817674" y="288493"/>
                      <a:pt x="1817674" y="422688"/>
                    </a:cubicBezTo>
                    <a:lnTo>
                      <a:pt x="1817674" y="984736"/>
                    </a:lnTo>
                    <a:cubicBezTo>
                      <a:pt x="1817674" y="1118931"/>
                      <a:pt x="1708888" y="1227717"/>
                      <a:pt x="1574693" y="1227717"/>
                    </a:cubicBezTo>
                    <a:lnTo>
                      <a:pt x="1419881" y="1227717"/>
                    </a:lnTo>
                    <a:lnTo>
                      <a:pt x="1340695" y="1287241"/>
                    </a:lnTo>
                    <a:cubicBezTo>
                      <a:pt x="1217419" y="1363119"/>
                      <a:pt x="1068807" y="1407424"/>
                      <a:pt x="908837" y="1407424"/>
                    </a:cubicBezTo>
                    <a:cubicBezTo>
                      <a:pt x="748868" y="1407424"/>
                      <a:pt x="600256" y="1363119"/>
                      <a:pt x="476980" y="1287241"/>
                    </a:cubicBezTo>
                    <a:lnTo>
                      <a:pt x="397794" y="1227717"/>
                    </a:lnTo>
                    <a:lnTo>
                      <a:pt x="242981" y="1227717"/>
                    </a:lnTo>
                    <a:cubicBezTo>
                      <a:pt x="108786" y="1227717"/>
                      <a:pt x="0" y="1118931"/>
                      <a:pt x="0" y="984736"/>
                    </a:cubicBezTo>
                    <a:lnTo>
                      <a:pt x="0" y="422688"/>
                    </a:lnTo>
                    <a:cubicBezTo>
                      <a:pt x="0" y="288493"/>
                      <a:pt x="108786" y="179707"/>
                      <a:pt x="242981" y="179707"/>
                    </a:cubicBezTo>
                    <a:lnTo>
                      <a:pt x="397794" y="179707"/>
                    </a:lnTo>
                    <a:lnTo>
                      <a:pt x="476980" y="120183"/>
                    </a:lnTo>
                    <a:cubicBezTo>
                      <a:pt x="600256" y="44305"/>
                      <a:pt x="748868" y="0"/>
                      <a:pt x="908837" y="0"/>
                    </a:cubicBezTo>
                    <a:close/>
                  </a:path>
                </a:pathLst>
              </a:custGeom>
              <a:solidFill>
                <a:srgbClr val="AF6B1A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soft" dir="t"/>
              </a:scene3d>
              <a:sp3d prstMaterial="matte">
                <a:bevelT w="127000" h="38100" prst="softRound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72000" rIns="0" bIns="0" rtlCol="1" anchor="ctr"/>
              <a:lstStyle/>
              <a:p>
                <a:pPr algn="ctr"/>
                <a:endParaRPr lang="ar-JO" sz="2000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6" name="Freeform 25">
                <a:hlinkClick r:id="rId3" action="ppaction://hlinksldjump"/>
              </p:cNvPr>
              <p:cNvSpPr/>
              <p:nvPr/>
            </p:nvSpPr>
            <p:spPr>
              <a:xfrm>
                <a:off x="5236369" y="5251507"/>
                <a:ext cx="1719262" cy="1268534"/>
              </a:xfrm>
              <a:custGeom>
                <a:avLst/>
                <a:gdLst>
                  <a:gd name="connsiteX0" fmla="*/ 908837 w 1817674"/>
                  <a:gd name="connsiteY0" fmla="*/ 0 h 1407424"/>
                  <a:gd name="connsiteX1" fmla="*/ 1340695 w 1817674"/>
                  <a:gd name="connsiteY1" fmla="*/ 120183 h 1407424"/>
                  <a:gd name="connsiteX2" fmla="*/ 1419881 w 1817674"/>
                  <a:gd name="connsiteY2" fmla="*/ 179707 h 1407424"/>
                  <a:gd name="connsiteX3" fmla="*/ 1574693 w 1817674"/>
                  <a:gd name="connsiteY3" fmla="*/ 179707 h 1407424"/>
                  <a:gd name="connsiteX4" fmla="*/ 1817674 w 1817674"/>
                  <a:gd name="connsiteY4" fmla="*/ 422688 h 1407424"/>
                  <a:gd name="connsiteX5" fmla="*/ 1817674 w 1817674"/>
                  <a:gd name="connsiteY5" fmla="*/ 984736 h 1407424"/>
                  <a:gd name="connsiteX6" fmla="*/ 1574693 w 1817674"/>
                  <a:gd name="connsiteY6" fmla="*/ 1227717 h 1407424"/>
                  <a:gd name="connsiteX7" fmla="*/ 1419881 w 1817674"/>
                  <a:gd name="connsiteY7" fmla="*/ 1227717 h 1407424"/>
                  <a:gd name="connsiteX8" fmla="*/ 1340695 w 1817674"/>
                  <a:gd name="connsiteY8" fmla="*/ 1287241 h 1407424"/>
                  <a:gd name="connsiteX9" fmla="*/ 908837 w 1817674"/>
                  <a:gd name="connsiteY9" fmla="*/ 1407424 h 1407424"/>
                  <a:gd name="connsiteX10" fmla="*/ 476980 w 1817674"/>
                  <a:gd name="connsiteY10" fmla="*/ 1287241 h 1407424"/>
                  <a:gd name="connsiteX11" fmla="*/ 397794 w 1817674"/>
                  <a:gd name="connsiteY11" fmla="*/ 1227717 h 1407424"/>
                  <a:gd name="connsiteX12" fmla="*/ 242981 w 1817674"/>
                  <a:gd name="connsiteY12" fmla="*/ 1227717 h 1407424"/>
                  <a:gd name="connsiteX13" fmla="*/ 0 w 1817674"/>
                  <a:gd name="connsiteY13" fmla="*/ 984736 h 1407424"/>
                  <a:gd name="connsiteX14" fmla="*/ 0 w 1817674"/>
                  <a:gd name="connsiteY14" fmla="*/ 422688 h 1407424"/>
                  <a:gd name="connsiteX15" fmla="*/ 242981 w 1817674"/>
                  <a:gd name="connsiteY15" fmla="*/ 179707 h 1407424"/>
                  <a:gd name="connsiteX16" fmla="*/ 397794 w 1817674"/>
                  <a:gd name="connsiteY16" fmla="*/ 179707 h 1407424"/>
                  <a:gd name="connsiteX17" fmla="*/ 476980 w 1817674"/>
                  <a:gd name="connsiteY17" fmla="*/ 120183 h 1407424"/>
                  <a:gd name="connsiteX18" fmla="*/ 908837 w 1817674"/>
                  <a:gd name="connsiteY18" fmla="*/ 0 h 14074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817674" h="1407424">
                    <a:moveTo>
                      <a:pt x="908837" y="0"/>
                    </a:moveTo>
                    <a:cubicBezTo>
                      <a:pt x="1068807" y="0"/>
                      <a:pt x="1217419" y="44305"/>
                      <a:pt x="1340695" y="120183"/>
                    </a:cubicBezTo>
                    <a:lnTo>
                      <a:pt x="1419881" y="179707"/>
                    </a:lnTo>
                    <a:lnTo>
                      <a:pt x="1574693" y="179707"/>
                    </a:lnTo>
                    <a:cubicBezTo>
                      <a:pt x="1708888" y="179707"/>
                      <a:pt x="1817674" y="288493"/>
                      <a:pt x="1817674" y="422688"/>
                    </a:cubicBezTo>
                    <a:lnTo>
                      <a:pt x="1817674" y="984736"/>
                    </a:lnTo>
                    <a:cubicBezTo>
                      <a:pt x="1817674" y="1118931"/>
                      <a:pt x="1708888" y="1227717"/>
                      <a:pt x="1574693" y="1227717"/>
                    </a:cubicBezTo>
                    <a:lnTo>
                      <a:pt x="1419881" y="1227717"/>
                    </a:lnTo>
                    <a:lnTo>
                      <a:pt x="1340695" y="1287241"/>
                    </a:lnTo>
                    <a:cubicBezTo>
                      <a:pt x="1217419" y="1363119"/>
                      <a:pt x="1068807" y="1407424"/>
                      <a:pt x="908837" y="1407424"/>
                    </a:cubicBezTo>
                    <a:cubicBezTo>
                      <a:pt x="748868" y="1407424"/>
                      <a:pt x="600256" y="1363119"/>
                      <a:pt x="476980" y="1287241"/>
                    </a:cubicBezTo>
                    <a:lnTo>
                      <a:pt x="397794" y="1227717"/>
                    </a:lnTo>
                    <a:lnTo>
                      <a:pt x="242981" y="1227717"/>
                    </a:lnTo>
                    <a:cubicBezTo>
                      <a:pt x="108786" y="1227717"/>
                      <a:pt x="0" y="1118931"/>
                      <a:pt x="0" y="984736"/>
                    </a:cubicBezTo>
                    <a:lnTo>
                      <a:pt x="0" y="422688"/>
                    </a:lnTo>
                    <a:cubicBezTo>
                      <a:pt x="0" y="288493"/>
                      <a:pt x="108786" y="179707"/>
                      <a:pt x="242981" y="179707"/>
                    </a:cubicBezTo>
                    <a:lnTo>
                      <a:pt x="397794" y="179707"/>
                    </a:lnTo>
                    <a:lnTo>
                      <a:pt x="476980" y="120183"/>
                    </a:lnTo>
                    <a:cubicBezTo>
                      <a:pt x="600256" y="44305"/>
                      <a:pt x="748868" y="0"/>
                      <a:pt x="908837" y="0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soft" dir="t"/>
              </a:scene3d>
              <a:sp3d prstMaterial="matte">
                <a:bevelT w="127000" h="38100" prst="softRound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72000" rIns="0" bIns="0" rtlCol="1" anchor="ctr"/>
              <a:lstStyle/>
              <a:p>
                <a:pPr algn="ctr"/>
                <a:endParaRPr lang="ar-JO" sz="2000" b="1" dirty="0">
                  <a:solidFill>
                    <a:schemeClr val="tx1"/>
                  </a:solidFill>
                </a:endParaRPr>
              </a:p>
            </p:txBody>
          </p:sp>
        </p:grpSp>
        <p:pic>
          <p:nvPicPr>
            <p:cNvPr id="24" name="Picture 23">
              <a:hlinkClick r:id="rId3" action="ppaction://hlinksldjump"/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495767" y="1101981"/>
              <a:ext cx="621846" cy="384081"/>
            </a:xfrm>
            <a:prstGeom prst="rect">
              <a:avLst/>
            </a:prstGeom>
          </p:spPr>
        </p:pic>
      </p:grpSp>
      <p:pic>
        <p:nvPicPr>
          <p:cNvPr id="27" name="Picture 2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11214" y="4196293"/>
            <a:ext cx="1603928" cy="1603928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28" name="Cloud Callout 27"/>
          <p:cNvSpPr/>
          <p:nvPr/>
        </p:nvSpPr>
        <p:spPr>
          <a:xfrm>
            <a:off x="3815142" y="994216"/>
            <a:ext cx="4995030" cy="3346671"/>
          </a:xfrm>
          <a:prstGeom prst="cloudCallout">
            <a:avLst>
              <a:gd name="adj1" fmla="val -53485"/>
              <a:gd name="adj2" fmla="val 71377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soft" dir="t"/>
          </a:scene3d>
          <a:sp3d prstMaterial="matte"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JO" sz="2400" b="1" dirty="0">
                <a:solidFill>
                  <a:schemeClr val="bg2">
                    <a:lumMod val="25000"/>
                  </a:schemeClr>
                </a:solidFill>
                <a:latin typeface="AlHor" panose="02060603050605020204" pitchFamily="18" charset="-78"/>
              </a:rPr>
              <a:t>طريقة اللعب..</a:t>
            </a:r>
          </a:p>
          <a:p>
            <a:pPr algn="ctr"/>
            <a:r>
              <a:rPr lang="ar-JO" sz="2400" b="1" dirty="0">
                <a:solidFill>
                  <a:schemeClr val="bg2">
                    <a:lumMod val="25000"/>
                  </a:schemeClr>
                </a:solidFill>
                <a:latin typeface="AlHor" panose="02060603050605020204" pitchFamily="18" charset="-78"/>
              </a:rPr>
              <a:t>ستظهر صورة لإحدى الخضار أوالفواكه مع ثلاث خيارات لكل صورة، وكل ما عليك فعله هو الضغط على اسم الصورة الصحيح.</a:t>
            </a:r>
          </a:p>
        </p:txBody>
      </p:sp>
    </p:spTree>
    <p:extLst>
      <p:ext uri="{BB962C8B-B14F-4D97-AF65-F5344CB8AC3E}">
        <p14:creationId xmlns:p14="http://schemas.microsoft.com/office/powerpoint/2010/main" val="1312031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4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0445091" y="983079"/>
            <a:ext cx="723198" cy="559972"/>
            <a:chOff x="10445091" y="983079"/>
            <a:chExt cx="723198" cy="559972"/>
          </a:xfrm>
        </p:grpSpPr>
        <p:grpSp>
          <p:nvGrpSpPr>
            <p:cNvPr id="8" name="Group 7"/>
            <p:cNvGrpSpPr/>
            <p:nvPr/>
          </p:nvGrpSpPr>
          <p:grpSpPr>
            <a:xfrm>
              <a:off x="10445091" y="983079"/>
              <a:ext cx="723198" cy="559972"/>
              <a:chOff x="5187163" y="5182062"/>
              <a:chExt cx="1817674" cy="1407424"/>
            </a:xfrm>
          </p:grpSpPr>
          <p:sp>
            <p:nvSpPr>
              <p:cNvPr id="10" name="Freeform 9">
                <a:hlinkClick r:id="rId2" action="ppaction://hlinksldjump"/>
              </p:cNvPr>
              <p:cNvSpPr/>
              <p:nvPr/>
            </p:nvSpPr>
            <p:spPr>
              <a:xfrm>
                <a:off x="5187163" y="5182062"/>
                <a:ext cx="1817674" cy="1407424"/>
              </a:xfrm>
              <a:custGeom>
                <a:avLst/>
                <a:gdLst>
                  <a:gd name="connsiteX0" fmla="*/ 908837 w 1817674"/>
                  <a:gd name="connsiteY0" fmla="*/ 0 h 1407424"/>
                  <a:gd name="connsiteX1" fmla="*/ 1340695 w 1817674"/>
                  <a:gd name="connsiteY1" fmla="*/ 120183 h 1407424"/>
                  <a:gd name="connsiteX2" fmla="*/ 1419881 w 1817674"/>
                  <a:gd name="connsiteY2" fmla="*/ 179707 h 1407424"/>
                  <a:gd name="connsiteX3" fmla="*/ 1574693 w 1817674"/>
                  <a:gd name="connsiteY3" fmla="*/ 179707 h 1407424"/>
                  <a:gd name="connsiteX4" fmla="*/ 1817674 w 1817674"/>
                  <a:gd name="connsiteY4" fmla="*/ 422688 h 1407424"/>
                  <a:gd name="connsiteX5" fmla="*/ 1817674 w 1817674"/>
                  <a:gd name="connsiteY5" fmla="*/ 984736 h 1407424"/>
                  <a:gd name="connsiteX6" fmla="*/ 1574693 w 1817674"/>
                  <a:gd name="connsiteY6" fmla="*/ 1227717 h 1407424"/>
                  <a:gd name="connsiteX7" fmla="*/ 1419881 w 1817674"/>
                  <a:gd name="connsiteY7" fmla="*/ 1227717 h 1407424"/>
                  <a:gd name="connsiteX8" fmla="*/ 1340695 w 1817674"/>
                  <a:gd name="connsiteY8" fmla="*/ 1287241 h 1407424"/>
                  <a:gd name="connsiteX9" fmla="*/ 908837 w 1817674"/>
                  <a:gd name="connsiteY9" fmla="*/ 1407424 h 1407424"/>
                  <a:gd name="connsiteX10" fmla="*/ 476980 w 1817674"/>
                  <a:gd name="connsiteY10" fmla="*/ 1287241 h 1407424"/>
                  <a:gd name="connsiteX11" fmla="*/ 397794 w 1817674"/>
                  <a:gd name="connsiteY11" fmla="*/ 1227717 h 1407424"/>
                  <a:gd name="connsiteX12" fmla="*/ 242981 w 1817674"/>
                  <a:gd name="connsiteY12" fmla="*/ 1227717 h 1407424"/>
                  <a:gd name="connsiteX13" fmla="*/ 0 w 1817674"/>
                  <a:gd name="connsiteY13" fmla="*/ 984736 h 1407424"/>
                  <a:gd name="connsiteX14" fmla="*/ 0 w 1817674"/>
                  <a:gd name="connsiteY14" fmla="*/ 422688 h 1407424"/>
                  <a:gd name="connsiteX15" fmla="*/ 242981 w 1817674"/>
                  <a:gd name="connsiteY15" fmla="*/ 179707 h 1407424"/>
                  <a:gd name="connsiteX16" fmla="*/ 397794 w 1817674"/>
                  <a:gd name="connsiteY16" fmla="*/ 179707 h 1407424"/>
                  <a:gd name="connsiteX17" fmla="*/ 476980 w 1817674"/>
                  <a:gd name="connsiteY17" fmla="*/ 120183 h 1407424"/>
                  <a:gd name="connsiteX18" fmla="*/ 908837 w 1817674"/>
                  <a:gd name="connsiteY18" fmla="*/ 0 h 14074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817674" h="1407424">
                    <a:moveTo>
                      <a:pt x="908837" y="0"/>
                    </a:moveTo>
                    <a:cubicBezTo>
                      <a:pt x="1068807" y="0"/>
                      <a:pt x="1217419" y="44305"/>
                      <a:pt x="1340695" y="120183"/>
                    </a:cubicBezTo>
                    <a:lnTo>
                      <a:pt x="1419881" y="179707"/>
                    </a:lnTo>
                    <a:lnTo>
                      <a:pt x="1574693" y="179707"/>
                    </a:lnTo>
                    <a:cubicBezTo>
                      <a:pt x="1708888" y="179707"/>
                      <a:pt x="1817674" y="288493"/>
                      <a:pt x="1817674" y="422688"/>
                    </a:cubicBezTo>
                    <a:lnTo>
                      <a:pt x="1817674" y="984736"/>
                    </a:lnTo>
                    <a:cubicBezTo>
                      <a:pt x="1817674" y="1118931"/>
                      <a:pt x="1708888" y="1227717"/>
                      <a:pt x="1574693" y="1227717"/>
                    </a:cubicBezTo>
                    <a:lnTo>
                      <a:pt x="1419881" y="1227717"/>
                    </a:lnTo>
                    <a:lnTo>
                      <a:pt x="1340695" y="1287241"/>
                    </a:lnTo>
                    <a:cubicBezTo>
                      <a:pt x="1217419" y="1363119"/>
                      <a:pt x="1068807" y="1407424"/>
                      <a:pt x="908837" y="1407424"/>
                    </a:cubicBezTo>
                    <a:cubicBezTo>
                      <a:pt x="748868" y="1407424"/>
                      <a:pt x="600256" y="1363119"/>
                      <a:pt x="476980" y="1287241"/>
                    </a:cubicBezTo>
                    <a:lnTo>
                      <a:pt x="397794" y="1227717"/>
                    </a:lnTo>
                    <a:lnTo>
                      <a:pt x="242981" y="1227717"/>
                    </a:lnTo>
                    <a:cubicBezTo>
                      <a:pt x="108786" y="1227717"/>
                      <a:pt x="0" y="1118931"/>
                      <a:pt x="0" y="984736"/>
                    </a:cubicBezTo>
                    <a:lnTo>
                      <a:pt x="0" y="422688"/>
                    </a:lnTo>
                    <a:cubicBezTo>
                      <a:pt x="0" y="288493"/>
                      <a:pt x="108786" y="179707"/>
                      <a:pt x="242981" y="179707"/>
                    </a:cubicBezTo>
                    <a:lnTo>
                      <a:pt x="397794" y="179707"/>
                    </a:lnTo>
                    <a:lnTo>
                      <a:pt x="476980" y="120183"/>
                    </a:lnTo>
                    <a:cubicBezTo>
                      <a:pt x="600256" y="44305"/>
                      <a:pt x="748868" y="0"/>
                      <a:pt x="908837" y="0"/>
                    </a:cubicBezTo>
                    <a:close/>
                  </a:path>
                </a:pathLst>
              </a:custGeom>
              <a:solidFill>
                <a:srgbClr val="AF6B1A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soft" dir="t"/>
              </a:scene3d>
              <a:sp3d prstMaterial="matte">
                <a:bevelT w="127000" h="38100" prst="softRound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72000" rIns="0" bIns="0" rtlCol="1" anchor="ctr"/>
              <a:lstStyle/>
              <a:p>
                <a:pPr algn="ctr"/>
                <a:endParaRPr lang="ar-JO" sz="2000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1" name="Freeform 10">
                <a:hlinkClick r:id="rId2" action="ppaction://hlinksldjump"/>
              </p:cNvPr>
              <p:cNvSpPr/>
              <p:nvPr/>
            </p:nvSpPr>
            <p:spPr>
              <a:xfrm>
                <a:off x="5236369" y="5251507"/>
                <a:ext cx="1719262" cy="1268534"/>
              </a:xfrm>
              <a:custGeom>
                <a:avLst/>
                <a:gdLst>
                  <a:gd name="connsiteX0" fmla="*/ 908837 w 1817674"/>
                  <a:gd name="connsiteY0" fmla="*/ 0 h 1407424"/>
                  <a:gd name="connsiteX1" fmla="*/ 1340695 w 1817674"/>
                  <a:gd name="connsiteY1" fmla="*/ 120183 h 1407424"/>
                  <a:gd name="connsiteX2" fmla="*/ 1419881 w 1817674"/>
                  <a:gd name="connsiteY2" fmla="*/ 179707 h 1407424"/>
                  <a:gd name="connsiteX3" fmla="*/ 1574693 w 1817674"/>
                  <a:gd name="connsiteY3" fmla="*/ 179707 h 1407424"/>
                  <a:gd name="connsiteX4" fmla="*/ 1817674 w 1817674"/>
                  <a:gd name="connsiteY4" fmla="*/ 422688 h 1407424"/>
                  <a:gd name="connsiteX5" fmla="*/ 1817674 w 1817674"/>
                  <a:gd name="connsiteY5" fmla="*/ 984736 h 1407424"/>
                  <a:gd name="connsiteX6" fmla="*/ 1574693 w 1817674"/>
                  <a:gd name="connsiteY6" fmla="*/ 1227717 h 1407424"/>
                  <a:gd name="connsiteX7" fmla="*/ 1419881 w 1817674"/>
                  <a:gd name="connsiteY7" fmla="*/ 1227717 h 1407424"/>
                  <a:gd name="connsiteX8" fmla="*/ 1340695 w 1817674"/>
                  <a:gd name="connsiteY8" fmla="*/ 1287241 h 1407424"/>
                  <a:gd name="connsiteX9" fmla="*/ 908837 w 1817674"/>
                  <a:gd name="connsiteY9" fmla="*/ 1407424 h 1407424"/>
                  <a:gd name="connsiteX10" fmla="*/ 476980 w 1817674"/>
                  <a:gd name="connsiteY10" fmla="*/ 1287241 h 1407424"/>
                  <a:gd name="connsiteX11" fmla="*/ 397794 w 1817674"/>
                  <a:gd name="connsiteY11" fmla="*/ 1227717 h 1407424"/>
                  <a:gd name="connsiteX12" fmla="*/ 242981 w 1817674"/>
                  <a:gd name="connsiteY12" fmla="*/ 1227717 h 1407424"/>
                  <a:gd name="connsiteX13" fmla="*/ 0 w 1817674"/>
                  <a:gd name="connsiteY13" fmla="*/ 984736 h 1407424"/>
                  <a:gd name="connsiteX14" fmla="*/ 0 w 1817674"/>
                  <a:gd name="connsiteY14" fmla="*/ 422688 h 1407424"/>
                  <a:gd name="connsiteX15" fmla="*/ 242981 w 1817674"/>
                  <a:gd name="connsiteY15" fmla="*/ 179707 h 1407424"/>
                  <a:gd name="connsiteX16" fmla="*/ 397794 w 1817674"/>
                  <a:gd name="connsiteY16" fmla="*/ 179707 h 1407424"/>
                  <a:gd name="connsiteX17" fmla="*/ 476980 w 1817674"/>
                  <a:gd name="connsiteY17" fmla="*/ 120183 h 1407424"/>
                  <a:gd name="connsiteX18" fmla="*/ 908837 w 1817674"/>
                  <a:gd name="connsiteY18" fmla="*/ 0 h 14074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817674" h="1407424">
                    <a:moveTo>
                      <a:pt x="908837" y="0"/>
                    </a:moveTo>
                    <a:cubicBezTo>
                      <a:pt x="1068807" y="0"/>
                      <a:pt x="1217419" y="44305"/>
                      <a:pt x="1340695" y="120183"/>
                    </a:cubicBezTo>
                    <a:lnTo>
                      <a:pt x="1419881" y="179707"/>
                    </a:lnTo>
                    <a:lnTo>
                      <a:pt x="1574693" y="179707"/>
                    </a:lnTo>
                    <a:cubicBezTo>
                      <a:pt x="1708888" y="179707"/>
                      <a:pt x="1817674" y="288493"/>
                      <a:pt x="1817674" y="422688"/>
                    </a:cubicBezTo>
                    <a:lnTo>
                      <a:pt x="1817674" y="984736"/>
                    </a:lnTo>
                    <a:cubicBezTo>
                      <a:pt x="1817674" y="1118931"/>
                      <a:pt x="1708888" y="1227717"/>
                      <a:pt x="1574693" y="1227717"/>
                    </a:cubicBezTo>
                    <a:lnTo>
                      <a:pt x="1419881" y="1227717"/>
                    </a:lnTo>
                    <a:lnTo>
                      <a:pt x="1340695" y="1287241"/>
                    </a:lnTo>
                    <a:cubicBezTo>
                      <a:pt x="1217419" y="1363119"/>
                      <a:pt x="1068807" y="1407424"/>
                      <a:pt x="908837" y="1407424"/>
                    </a:cubicBezTo>
                    <a:cubicBezTo>
                      <a:pt x="748868" y="1407424"/>
                      <a:pt x="600256" y="1363119"/>
                      <a:pt x="476980" y="1287241"/>
                    </a:cubicBezTo>
                    <a:lnTo>
                      <a:pt x="397794" y="1227717"/>
                    </a:lnTo>
                    <a:lnTo>
                      <a:pt x="242981" y="1227717"/>
                    </a:lnTo>
                    <a:cubicBezTo>
                      <a:pt x="108786" y="1227717"/>
                      <a:pt x="0" y="1118931"/>
                      <a:pt x="0" y="984736"/>
                    </a:cubicBezTo>
                    <a:lnTo>
                      <a:pt x="0" y="422688"/>
                    </a:lnTo>
                    <a:cubicBezTo>
                      <a:pt x="0" y="288493"/>
                      <a:pt x="108786" y="179707"/>
                      <a:pt x="242981" y="179707"/>
                    </a:cubicBezTo>
                    <a:lnTo>
                      <a:pt x="397794" y="179707"/>
                    </a:lnTo>
                    <a:lnTo>
                      <a:pt x="476980" y="120183"/>
                    </a:lnTo>
                    <a:cubicBezTo>
                      <a:pt x="600256" y="44305"/>
                      <a:pt x="748868" y="0"/>
                      <a:pt x="908837" y="0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soft" dir="t"/>
              </a:scene3d>
              <a:sp3d prstMaterial="matte">
                <a:bevelT w="127000" h="38100" prst="softRound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72000" rIns="0" bIns="0" rtlCol="1" anchor="ctr"/>
              <a:lstStyle/>
              <a:p>
                <a:pPr algn="ctr"/>
                <a:endParaRPr lang="ar-JO" sz="2000" b="1" dirty="0">
                  <a:solidFill>
                    <a:schemeClr val="tx1"/>
                  </a:solidFill>
                </a:endParaRPr>
              </a:p>
            </p:txBody>
          </p:sp>
        </p:grpSp>
        <p:pic>
          <p:nvPicPr>
            <p:cNvPr id="9" name="Picture 8">
              <a:hlinkClick r:id="rId2" action="ppaction://hlinksldjump"/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495767" y="1101981"/>
              <a:ext cx="621846" cy="38408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48245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/>
          <p:cNvSpPr txBox="1"/>
          <p:nvPr/>
        </p:nvSpPr>
        <p:spPr>
          <a:xfrm>
            <a:off x="4205515" y="4020458"/>
            <a:ext cx="3780970" cy="110799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JO" sz="6600" b="1" dirty="0">
                <a:ln>
                  <a:solidFill>
                    <a:sysClr val="windowText" lastClr="000000"/>
                  </a:solidFill>
                </a:ln>
                <a:solidFill>
                  <a:srgbClr val="405A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Hor" panose="02060603050605020204" pitchFamily="18" charset="-78"/>
              </a:rPr>
              <a:t>بازيلاء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05300" y="1320799"/>
            <a:ext cx="3581400" cy="1611088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726146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Button Click Percussive Version 15.wav"/>
          </p:stSnd>
        </p:sndAc>
      </p:transition>
    </mc:Choice>
    <mc:Fallback xmlns="">
      <p:transition spd="slow">
        <p:sndAc>
          <p:stSnd>
            <p:snd r:embed="rId4" name="Button Click Percussive Version 15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صورة"/>
          <p:cNvSpPr/>
          <p:nvPr/>
        </p:nvSpPr>
        <p:spPr>
          <a:xfrm>
            <a:off x="4842509" y="1141424"/>
            <a:ext cx="2506982" cy="2136514"/>
          </a:xfrm>
          <a:prstGeom prst="rect">
            <a:avLst/>
          </a:prstGeom>
          <a:blipFill dpi="0" rotWithShape="1">
            <a:blip r:embed="rId7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ar-JO" dirty="0"/>
              <a:t>       </a:t>
            </a:r>
          </a:p>
        </p:txBody>
      </p:sp>
      <p:sp>
        <p:nvSpPr>
          <p:cNvPr id="26" name="خطأ1"/>
          <p:cNvSpPr/>
          <p:nvPr/>
        </p:nvSpPr>
        <p:spPr>
          <a:xfrm>
            <a:off x="4602844" y="3586523"/>
            <a:ext cx="2986312" cy="648000"/>
          </a:xfrm>
          <a:custGeom>
            <a:avLst/>
            <a:gdLst>
              <a:gd name="connsiteX0" fmla="*/ 0 w 7155543"/>
              <a:gd name="connsiteY0" fmla="*/ 0 h 816782"/>
              <a:gd name="connsiteX1" fmla="*/ 7155543 w 7155543"/>
              <a:gd name="connsiteY1" fmla="*/ 0 h 816782"/>
              <a:gd name="connsiteX2" fmla="*/ 7155543 w 7155543"/>
              <a:gd name="connsiteY2" fmla="*/ 45105 h 816782"/>
              <a:gd name="connsiteX3" fmla="*/ 6803571 w 7155543"/>
              <a:gd name="connsiteY3" fmla="*/ 408391 h 816782"/>
              <a:gd name="connsiteX4" fmla="*/ 7155543 w 7155543"/>
              <a:gd name="connsiteY4" fmla="*/ 771677 h 816782"/>
              <a:gd name="connsiteX5" fmla="*/ 7155543 w 7155543"/>
              <a:gd name="connsiteY5" fmla="*/ 816782 h 816782"/>
              <a:gd name="connsiteX6" fmla="*/ 0 w 7155543"/>
              <a:gd name="connsiteY6" fmla="*/ 816782 h 816782"/>
              <a:gd name="connsiteX7" fmla="*/ 0 w 7155543"/>
              <a:gd name="connsiteY7" fmla="*/ 771676 h 816782"/>
              <a:gd name="connsiteX8" fmla="*/ 351971 w 7155543"/>
              <a:gd name="connsiteY8" fmla="*/ 408391 h 816782"/>
              <a:gd name="connsiteX9" fmla="*/ 0 w 7155543"/>
              <a:gd name="connsiteY9" fmla="*/ 45106 h 816782"/>
              <a:gd name="connsiteX10" fmla="*/ 0 w 7155543"/>
              <a:gd name="connsiteY10" fmla="*/ 0 h 816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155543" h="816782">
                <a:moveTo>
                  <a:pt x="0" y="0"/>
                </a:moveTo>
                <a:lnTo>
                  <a:pt x="7155543" y="0"/>
                </a:lnTo>
                <a:lnTo>
                  <a:pt x="7155543" y="45105"/>
                </a:lnTo>
                <a:lnTo>
                  <a:pt x="6803571" y="408391"/>
                </a:lnTo>
                <a:lnTo>
                  <a:pt x="7155543" y="771677"/>
                </a:lnTo>
                <a:lnTo>
                  <a:pt x="7155543" y="816782"/>
                </a:lnTo>
                <a:lnTo>
                  <a:pt x="0" y="816782"/>
                </a:lnTo>
                <a:lnTo>
                  <a:pt x="0" y="771676"/>
                </a:lnTo>
                <a:lnTo>
                  <a:pt x="351971" y="408391"/>
                </a:lnTo>
                <a:lnTo>
                  <a:pt x="0" y="45106"/>
                </a:lnTo>
                <a:lnTo>
                  <a:pt x="0" y="0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soft" dir="t"/>
          </a:scene3d>
          <a:sp3d prstMaterial="matte">
            <a:bevelT w="190500" h="381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ar-JO" sz="3200" b="1" dirty="0">
                <a:solidFill>
                  <a:schemeClr val="tx1"/>
                </a:solidFill>
              </a:rPr>
              <a:t>تفاح</a:t>
            </a:r>
          </a:p>
        </p:txBody>
      </p:sp>
      <p:sp>
        <p:nvSpPr>
          <p:cNvPr id="27" name="صحيح"/>
          <p:cNvSpPr/>
          <p:nvPr/>
        </p:nvSpPr>
        <p:spPr>
          <a:xfrm>
            <a:off x="4602844" y="4313370"/>
            <a:ext cx="2986312" cy="648000"/>
          </a:xfrm>
          <a:custGeom>
            <a:avLst/>
            <a:gdLst>
              <a:gd name="connsiteX0" fmla="*/ 0 w 7155543"/>
              <a:gd name="connsiteY0" fmla="*/ 0 h 816782"/>
              <a:gd name="connsiteX1" fmla="*/ 7155543 w 7155543"/>
              <a:gd name="connsiteY1" fmla="*/ 0 h 816782"/>
              <a:gd name="connsiteX2" fmla="*/ 7155543 w 7155543"/>
              <a:gd name="connsiteY2" fmla="*/ 45105 h 816782"/>
              <a:gd name="connsiteX3" fmla="*/ 6803571 w 7155543"/>
              <a:gd name="connsiteY3" fmla="*/ 408391 h 816782"/>
              <a:gd name="connsiteX4" fmla="*/ 7155543 w 7155543"/>
              <a:gd name="connsiteY4" fmla="*/ 771677 h 816782"/>
              <a:gd name="connsiteX5" fmla="*/ 7155543 w 7155543"/>
              <a:gd name="connsiteY5" fmla="*/ 816782 h 816782"/>
              <a:gd name="connsiteX6" fmla="*/ 0 w 7155543"/>
              <a:gd name="connsiteY6" fmla="*/ 816782 h 816782"/>
              <a:gd name="connsiteX7" fmla="*/ 0 w 7155543"/>
              <a:gd name="connsiteY7" fmla="*/ 771676 h 816782"/>
              <a:gd name="connsiteX8" fmla="*/ 351971 w 7155543"/>
              <a:gd name="connsiteY8" fmla="*/ 408391 h 816782"/>
              <a:gd name="connsiteX9" fmla="*/ 0 w 7155543"/>
              <a:gd name="connsiteY9" fmla="*/ 45106 h 816782"/>
              <a:gd name="connsiteX10" fmla="*/ 0 w 7155543"/>
              <a:gd name="connsiteY10" fmla="*/ 0 h 816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155543" h="816782">
                <a:moveTo>
                  <a:pt x="0" y="0"/>
                </a:moveTo>
                <a:lnTo>
                  <a:pt x="7155543" y="0"/>
                </a:lnTo>
                <a:lnTo>
                  <a:pt x="7155543" y="45105"/>
                </a:lnTo>
                <a:lnTo>
                  <a:pt x="6803571" y="408391"/>
                </a:lnTo>
                <a:lnTo>
                  <a:pt x="7155543" y="771677"/>
                </a:lnTo>
                <a:lnTo>
                  <a:pt x="7155543" y="816782"/>
                </a:lnTo>
                <a:lnTo>
                  <a:pt x="0" y="816782"/>
                </a:lnTo>
                <a:lnTo>
                  <a:pt x="0" y="771676"/>
                </a:lnTo>
                <a:lnTo>
                  <a:pt x="351971" y="408391"/>
                </a:lnTo>
                <a:lnTo>
                  <a:pt x="0" y="45106"/>
                </a:lnTo>
                <a:lnTo>
                  <a:pt x="0" y="0"/>
                </a:lnTo>
                <a:close/>
              </a:path>
            </a:pathLst>
          </a:custGeom>
          <a:solidFill>
            <a:srgbClr val="F06649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soft" dir="t"/>
          </a:scene3d>
          <a:sp3d prstMaterial="matte">
            <a:bevelT w="190500" h="381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ar-JO" sz="3200" b="1" dirty="0">
                <a:solidFill>
                  <a:schemeClr val="tx1"/>
                </a:solidFill>
              </a:rPr>
              <a:t>إجاص</a:t>
            </a:r>
          </a:p>
        </p:txBody>
      </p:sp>
      <p:sp>
        <p:nvSpPr>
          <p:cNvPr id="28" name="خطأ2"/>
          <p:cNvSpPr/>
          <p:nvPr/>
        </p:nvSpPr>
        <p:spPr>
          <a:xfrm>
            <a:off x="4602844" y="5053860"/>
            <a:ext cx="2986312" cy="648000"/>
          </a:xfrm>
          <a:custGeom>
            <a:avLst/>
            <a:gdLst>
              <a:gd name="connsiteX0" fmla="*/ 0 w 7155543"/>
              <a:gd name="connsiteY0" fmla="*/ 0 h 816782"/>
              <a:gd name="connsiteX1" fmla="*/ 7155543 w 7155543"/>
              <a:gd name="connsiteY1" fmla="*/ 0 h 816782"/>
              <a:gd name="connsiteX2" fmla="*/ 7155543 w 7155543"/>
              <a:gd name="connsiteY2" fmla="*/ 45105 h 816782"/>
              <a:gd name="connsiteX3" fmla="*/ 6803571 w 7155543"/>
              <a:gd name="connsiteY3" fmla="*/ 408391 h 816782"/>
              <a:gd name="connsiteX4" fmla="*/ 7155543 w 7155543"/>
              <a:gd name="connsiteY4" fmla="*/ 771677 h 816782"/>
              <a:gd name="connsiteX5" fmla="*/ 7155543 w 7155543"/>
              <a:gd name="connsiteY5" fmla="*/ 816782 h 816782"/>
              <a:gd name="connsiteX6" fmla="*/ 0 w 7155543"/>
              <a:gd name="connsiteY6" fmla="*/ 816782 h 816782"/>
              <a:gd name="connsiteX7" fmla="*/ 0 w 7155543"/>
              <a:gd name="connsiteY7" fmla="*/ 771676 h 816782"/>
              <a:gd name="connsiteX8" fmla="*/ 351971 w 7155543"/>
              <a:gd name="connsiteY8" fmla="*/ 408391 h 816782"/>
              <a:gd name="connsiteX9" fmla="*/ 0 w 7155543"/>
              <a:gd name="connsiteY9" fmla="*/ 45106 h 816782"/>
              <a:gd name="connsiteX10" fmla="*/ 0 w 7155543"/>
              <a:gd name="connsiteY10" fmla="*/ 0 h 816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155543" h="816782">
                <a:moveTo>
                  <a:pt x="0" y="0"/>
                </a:moveTo>
                <a:lnTo>
                  <a:pt x="7155543" y="0"/>
                </a:lnTo>
                <a:lnTo>
                  <a:pt x="7155543" y="45105"/>
                </a:lnTo>
                <a:lnTo>
                  <a:pt x="6803571" y="408391"/>
                </a:lnTo>
                <a:lnTo>
                  <a:pt x="7155543" y="771677"/>
                </a:lnTo>
                <a:lnTo>
                  <a:pt x="7155543" y="816782"/>
                </a:lnTo>
                <a:lnTo>
                  <a:pt x="0" y="816782"/>
                </a:lnTo>
                <a:lnTo>
                  <a:pt x="0" y="771676"/>
                </a:lnTo>
                <a:lnTo>
                  <a:pt x="351971" y="408391"/>
                </a:lnTo>
                <a:lnTo>
                  <a:pt x="0" y="45106"/>
                </a:lnTo>
                <a:lnTo>
                  <a:pt x="0" y="0"/>
                </a:lnTo>
                <a:close/>
              </a:path>
            </a:pathLst>
          </a:custGeom>
          <a:solidFill>
            <a:srgbClr val="8D8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soft" dir="t"/>
          </a:scene3d>
          <a:sp3d prstMaterial="matte">
            <a:bevelT w="190500" h="381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ar-JO" sz="3200" b="1" dirty="0">
                <a:solidFill>
                  <a:schemeClr val="tx1"/>
                </a:solidFill>
              </a:rPr>
              <a:t>بصل</a:t>
            </a:r>
          </a:p>
        </p:txBody>
      </p:sp>
      <p:pic>
        <p:nvPicPr>
          <p:cNvPr id="29" name="نغمة صحيح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537709" y="-898525"/>
            <a:ext cx="609600" cy="609600"/>
          </a:xfrm>
          <a:prstGeom prst="rect">
            <a:avLst/>
          </a:prstGeom>
        </p:spPr>
      </p:pic>
      <p:grpSp>
        <p:nvGrpSpPr>
          <p:cNvPr id="47" name="Group 46"/>
          <p:cNvGrpSpPr/>
          <p:nvPr/>
        </p:nvGrpSpPr>
        <p:grpSpPr>
          <a:xfrm>
            <a:off x="10445091" y="983079"/>
            <a:ext cx="723198" cy="559972"/>
            <a:chOff x="10445091" y="983079"/>
            <a:chExt cx="723198" cy="559972"/>
          </a:xfrm>
        </p:grpSpPr>
        <p:grpSp>
          <p:nvGrpSpPr>
            <p:cNvPr id="41" name="Group 40"/>
            <p:cNvGrpSpPr/>
            <p:nvPr/>
          </p:nvGrpSpPr>
          <p:grpSpPr>
            <a:xfrm>
              <a:off x="10445091" y="983079"/>
              <a:ext cx="723198" cy="559972"/>
              <a:chOff x="5187163" y="5182062"/>
              <a:chExt cx="1817674" cy="1407424"/>
            </a:xfrm>
          </p:grpSpPr>
          <p:sp>
            <p:nvSpPr>
              <p:cNvPr id="43" name="Freeform 42">
                <a:hlinkClick r:id="rId9" action="ppaction://hlinksldjump"/>
              </p:cNvPr>
              <p:cNvSpPr/>
              <p:nvPr/>
            </p:nvSpPr>
            <p:spPr>
              <a:xfrm>
                <a:off x="5187163" y="5182062"/>
                <a:ext cx="1817674" cy="1407424"/>
              </a:xfrm>
              <a:custGeom>
                <a:avLst/>
                <a:gdLst>
                  <a:gd name="connsiteX0" fmla="*/ 908837 w 1817674"/>
                  <a:gd name="connsiteY0" fmla="*/ 0 h 1407424"/>
                  <a:gd name="connsiteX1" fmla="*/ 1340695 w 1817674"/>
                  <a:gd name="connsiteY1" fmla="*/ 120183 h 1407424"/>
                  <a:gd name="connsiteX2" fmla="*/ 1419881 w 1817674"/>
                  <a:gd name="connsiteY2" fmla="*/ 179707 h 1407424"/>
                  <a:gd name="connsiteX3" fmla="*/ 1574693 w 1817674"/>
                  <a:gd name="connsiteY3" fmla="*/ 179707 h 1407424"/>
                  <a:gd name="connsiteX4" fmla="*/ 1817674 w 1817674"/>
                  <a:gd name="connsiteY4" fmla="*/ 422688 h 1407424"/>
                  <a:gd name="connsiteX5" fmla="*/ 1817674 w 1817674"/>
                  <a:gd name="connsiteY5" fmla="*/ 984736 h 1407424"/>
                  <a:gd name="connsiteX6" fmla="*/ 1574693 w 1817674"/>
                  <a:gd name="connsiteY6" fmla="*/ 1227717 h 1407424"/>
                  <a:gd name="connsiteX7" fmla="*/ 1419881 w 1817674"/>
                  <a:gd name="connsiteY7" fmla="*/ 1227717 h 1407424"/>
                  <a:gd name="connsiteX8" fmla="*/ 1340695 w 1817674"/>
                  <a:gd name="connsiteY8" fmla="*/ 1287241 h 1407424"/>
                  <a:gd name="connsiteX9" fmla="*/ 908837 w 1817674"/>
                  <a:gd name="connsiteY9" fmla="*/ 1407424 h 1407424"/>
                  <a:gd name="connsiteX10" fmla="*/ 476980 w 1817674"/>
                  <a:gd name="connsiteY10" fmla="*/ 1287241 h 1407424"/>
                  <a:gd name="connsiteX11" fmla="*/ 397794 w 1817674"/>
                  <a:gd name="connsiteY11" fmla="*/ 1227717 h 1407424"/>
                  <a:gd name="connsiteX12" fmla="*/ 242981 w 1817674"/>
                  <a:gd name="connsiteY12" fmla="*/ 1227717 h 1407424"/>
                  <a:gd name="connsiteX13" fmla="*/ 0 w 1817674"/>
                  <a:gd name="connsiteY13" fmla="*/ 984736 h 1407424"/>
                  <a:gd name="connsiteX14" fmla="*/ 0 w 1817674"/>
                  <a:gd name="connsiteY14" fmla="*/ 422688 h 1407424"/>
                  <a:gd name="connsiteX15" fmla="*/ 242981 w 1817674"/>
                  <a:gd name="connsiteY15" fmla="*/ 179707 h 1407424"/>
                  <a:gd name="connsiteX16" fmla="*/ 397794 w 1817674"/>
                  <a:gd name="connsiteY16" fmla="*/ 179707 h 1407424"/>
                  <a:gd name="connsiteX17" fmla="*/ 476980 w 1817674"/>
                  <a:gd name="connsiteY17" fmla="*/ 120183 h 1407424"/>
                  <a:gd name="connsiteX18" fmla="*/ 908837 w 1817674"/>
                  <a:gd name="connsiteY18" fmla="*/ 0 h 14074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817674" h="1407424">
                    <a:moveTo>
                      <a:pt x="908837" y="0"/>
                    </a:moveTo>
                    <a:cubicBezTo>
                      <a:pt x="1068807" y="0"/>
                      <a:pt x="1217419" y="44305"/>
                      <a:pt x="1340695" y="120183"/>
                    </a:cubicBezTo>
                    <a:lnTo>
                      <a:pt x="1419881" y="179707"/>
                    </a:lnTo>
                    <a:lnTo>
                      <a:pt x="1574693" y="179707"/>
                    </a:lnTo>
                    <a:cubicBezTo>
                      <a:pt x="1708888" y="179707"/>
                      <a:pt x="1817674" y="288493"/>
                      <a:pt x="1817674" y="422688"/>
                    </a:cubicBezTo>
                    <a:lnTo>
                      <a:pt x="1817674" y="984736"/>
                    </a:lnTo>
                    <a:cubicBezTo>
                      <a:pt x="1817674" y="1118931"/>
                      <a:pt x="1708888" y="1227717"/>
                      <a:pt x="1574693" y="1227717"/>
                    </a:cubicBezTo>
                    <a:lnTo>
                      <a:pt x="1419881" y="1227717"/>
                    </a:lnTo>
                    <a:lnTo>
                      <a:pt x="1340695" y="1287241"/>
                    </a:lnTo>
                    <a:cubicBezTo>
                      <a:pt x="1217419" y="1363119"/>
                      <a:pt x="1068807" y="1407424"/>
                      <a:pt x="908837" y="1407424"/>
                    </a:cubicBezTo>
                    <a:cubicBezTo>
                      <a:pt x="748868" y="1407424"/>
                      <a:pt x="600256" y="1363119"/>
                      <a:pt x="476980" y="1287241"/>
                    </a:cubicBezTo>
                    <a:lnTo>
                      <a:pt x="397794" y="1227717"/>
                    </a:lnTo>
                    <a:lnTo>
                      <a:pt x="242981" y="1227717"/>
                    </a:lnTo>
                    <a:cubicBezTo>
                      <a:pt x="108786" y="1227717"/>
                      <a:pt x="0" y="1118931"/>
                      <a:pt x="0" y="984736"/>
                    </a:cubicBezTo>
                    <a:lnTo>
                      <a:pt x="0" y="422688"/>
                    </a:lnTo>
                    <a:cubicBezTo>
                      <a:pt x="0" y="288493"/>
                      <a:pt x="108786" y="179707"/>
                      <a:pt x="242981" y="179707"/>
                    </a:cubicBezTo>
                    <a:lnTo>
                      <a:pt x="397794" y="179707"/>
                    </a:lnTo>
                    <a:lnTo>
                      <a:pt x="476980" y="120183"/>
                    </a:lnTo>
                    <a:cubicBezTo>
                      <a:pt x="600256" y="44305"/>
                      <a:pt x="748868" y="0"/>
                      <a:pt x="908837" y="0"/>
                    </a:cubicBezTo>
                    <a:close/>
                  </a:path>
                </a:pathLst>
              </a:custGeom>
              <a:solidFill>
                <a:srgbClr val="AF6B1A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soft" dir="t"/>
              </a:scene3d>
              <a:sp3d prstMaterial="matte">
                <a:bevelT w="127000" h="38100" prst="softRound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72000" rIns="0" bIns="0" rtlCol="1" anchor="ctr"/>
              <a:lstStyle/>
              <a:p>
                <a:pPr algn="ctr"/>
                <a:endParaRPr lang="ar-JO" sz="2000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4" name="Freeform 43">
                <a:hlinkClick r:id="rId9" action="ppaction://hlinksldjump"/>
              </p:cNvPr>
              <p:cNvSpPr/>
              <p:nvPr/>
            </p:nvSpPr>
            <p:spPr>
              <a:xfrm>
                <a:off x="5236369" y="5251507"/>
                <a:ext cx="1719262" cy="1268534"/>
              </a:xfrm>
              <a:custGeom>
                <a:avLst/>
                <a:gdLst>
                  <a:gd name="connsiteX0" fmla="*/ 908837 w 1817674"/>
                  <a:gd name="connsiteY0" fmla="*/ 0 h 1407424"/>
                  <a:gd name="connsiteX1" fmla="*/ 1340695 w 1817674"/>
                  <a:gd name="connsiteY1" fmla="*/ 120183 h 1407424"/>
                  <a:gd name="connsiteX2" fmla="*/ 1419881 w 1817674"/>
                  <a:gd name="connsiteY2" fmla="*/ 179707 h 1407424"/>
                  <a:gd name="connsiteX3" fmla="*/ 1574693 w 1817674"/>
                  <a:gd name="connsiteY3" fmla="*/ 179707 h 1407424"/>
                  <a:gd name="connsiteX4" fmla="*/ 1817674 w 1817674"/>
                  <a:gd name="connsiteY4" fmla="*/ 422688 h 1407424"/>
                  <a:gd name="connsiteX5" fmla="*/ 1817674 w 1817674"/>
                  <a:gd name="connsiteY5" fmla="*/ 984736 h 1407424"/>
                  <a:gd name="connsiteX6" fmla="*/ 1574693 w 1817674"/>
                  <a:gd name="connsiteY6" fmla="*/ 1227717 h 1407424"/>
                  <a:gd name="connsiteX7" fmla="*/ 1419881 w 1817674"/>
                  <a:gd name="connsiteY7" fmla="*/ 1227717 h 1407424"/>
                  <a:gd name="connsiteX8" fmla="*/ 1340695 w 1817674"/>
                  <a:gd name="connsiteY8" fmla="*/ 1287241 h 1407424"/>
                  <a:gd name="connsiteX9" fmla="*/ 908837 w 1817674"/>
                  <a:gd name="connsiteY9" fmla="*/ 1407424 h 1407424"/>
                  <a:gd name="connsiteX10" fmla="*/ 476980 w 1817674"/>
                  <a:gd name="connsiteY10" fmla="*/ 1287241 h 1407424"/>
                  <a:gd name="connsiteX11" fmla="*/ 397794 w 1817674"/>
                  <a:gd name="connsiteY11" fmla="*/ 1227717 h 1407424"/>
                  <a:gd name="connsiteX12" fmla="*/ 242981 w 1817674"/>
                  <a:gd name="connsiteY12" fmla="*/ 1227717 h 1407424"/>
                  <a:gd name="connsiteX13" fmla="*/ 0 w 1817674"/>
                  <a:gd name="connsiteY13" fmla="*/ 984736 h 1407424"/>
                  <a:gd name="connsiteX14" fmla="*/ 0 w 1817674"/>
                  <a:gd name="connsiteY14" fmla="*/ 422688 h 1407424"/>
                  <a:gd name="connsiteX15" fmla="*/ 242981 w 1817674"/>
                  <a:gd name="connsiteY15" fmla="*/ 179707 h 1407424"/>
                  <a:gd name="connsiteX16" fmla="*/ 397794 w 1817674"/>
                  <a:gd name="connsiteY16" fmla="*/ 179707 h 1407424"/>
                  <a:gd name="connsiteX17" fmla="*/ 476980 w 1817674"/>
                  <a:gd name="connsiteY17" fmla="*/ 120183 h 1407424"/>
                  <a:gd name="connsiteX18" fmla="*/ 908837 w 1817674"/>
                  <a:gd name="connsiteY18" fmla="*/ 0 h 14074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817674" h="1407424">
                    <a:moveTo>
                      <a:pt x="908837" y="0"/>
                    </a:moveTo>
                    <a:cubicBezTo>
                      <a:pt x="1068807" y="0"/>
                      <a:pt x="1217419" y="44305"/>
                      <a:pt x="1340695" y="120183"/>
                    </a:cubicBezTo>
                    <a:lnTo>
                      <a:pt x="1419881" y="179707"/>
                    </a:lnTo>
                    <a:lnTo>
                      <a:pt x="1574693" y="179707"/>
                    </a:lnTo>
                    <a:cubicBezTo>
                      <a:pt x="1708888" y="179707"/>
                      <a:pt x="1817674" y="288493"/>
                      <a:pt x="1817674" y="422688"/>
                    </a:cubicBezTo>
                    <a:lnTo>
                      <a:pt x="1817674" y="984736"/>
                    </a:lnTo>
                    <a:cubicBezTo>
                      <a:pt x="1817674" y="1118931"/>
                      <a:pt x="1708888" y="1227717"/>
                      <a:pt x="1574693" y="1227717"/>
                    </a:cubicBezTo>
                    <a:lnTo>
                      <a:pt x="1419881" y="1227717"/>
                    </a:lnTo>
                    <a:lnTo>
                      <a:pt x="1340695" y="1287241"/>
                    </a:lnTo>
                    <a:cubicBezTo>
                      <a:pt x="1217419" y="1363119"/>
                      <a:pt x="1068807" y="1407424"/>
                      <a:pt x="908837" y="1407424"/>
                    </a:cubicBezTo>
                    <a:cubicBezTo>
                      <a:pt x="748868" y="1407424"/>
                      <a:pt x="600256" y="1363119"/>
                      <a:pt x="476980" y="1287241"/>
                    </a:cubicBezTo>
                    <a:lnTo>
                      <a:pt x="397794" y="1227717"/>
                    </a:lnTo>
                    <a:lnTo>
                      <a:pt x="242981" y="1227717"/>
                    </a:lnTo>
                    <a:cubicBezTo>
                      <a:pt x="108786" y="1227717"/>
                      <a:pt x="0" y="1118931"/>
                      <a:pt x="0" y="984736"/>
                    </a:cubicBezTo>
                    <a:lnTo>
                      <a:pt x="0" y="422688"/>
                    </a:lnTo>
                    <a:cubicBezTo>
                      <a:pt x="0" y="288493"/>
                      <a:pt x="108786" y="179707"/>
                      <a:pt x="242981" y="179707"/>
                    </a:cubicBezTo>
                    <a:lnTo>
                      <a:pt x="397794" y="179707"/>
                    </a:lnTo>
                    <a:lnTo>
                      <a:pt x="476980" y="120183"/>
                    </a:lnTo>
                    <a:cubicBezTo>
                      <a:pt x="600256" y="44305"/>
                      <a:pt x="748868" y="0"/>
                      <a:pt x="908837" y="0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soft" dir="t"/>
              </a:scene3d>
              <a:sp3d prstMaterial="matte">
                <a:bevelT w="127000" h="38100" prst="softRound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72000" rIns="0" bIns="0" rtlCol="1" anchor="ctr"/>
              <a:lstStyle/>
              <a:p>
                <a:pPr algn="ctr"/>
                <a:endParaRPr lang="ar-JO" sz="2000" b="1" dirty="0">
                  <a:solidFill>
                    <a:schemeClr val="tx1"/>
                  </a:solidFill>
                </a:endParaRPr>
              </a:p>
            </p:txBody>
          </p:sp>
        </p:grpSp>
        <p:pic>
          <p:nvPicPr>
            <p:cNvPr id="46" name="Picture 45">
              <a:hlinkClick r:id="rId9" action="ppaction://hlinksldjump"/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0495767" y="1101981"/>
              <a:ext cx="621846" cy="384081"/>
            </a:xfrm>
            <a:prstGeom prst="rect">
              <a:avLst/>
            </a:prstGeom>
          </p:spPr>
        </p:pic>
      </p:grpSp>
      <p:pic>
        <p:nvPicPr>
          <p:cNvPr id="49" name="وجه عادي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2349" y="5219700"/>
            <a:ext cx="1237298" cy="1199946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51" name="وجه صحيح"/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4167" y="5061173"/>
            <a:ext cx="1553662" cy="1553662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53" name="غيمة صحيح"/>
          <p:cNvSpPr/>
          <p:nvPr/>
        </p:nvSpPr>
        <p:spPr>
          <a:xfrm flipH="1">
            <a:off x="1112519" y="4289995"/>
            <a:ext cx="2125491" cy="1424079"/>
          </a:xfrm>
          <a:prstGeom prst="cloudCallout">
            <a:avLst>
              <a:gd name="adj1" fmla="val -53485"/>
              <a:gd name="adj2" fmla="val 71377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soft" dir="t"/>
          </a:scene3d>
          <a:sp3d prstMaterial="matte"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JO" b="1" dirty="0">
                <a:solidFill>
                  <a:schemeClr val="bg2">
                    <a:lumMod val="25000"/>
                  </a:schemeClr>
                </a:solidFill>
                <a:latin typeface="AlHor" panose="02060603050605020204" pitchFamily="18" charset="-78"/>
              </a:rPr>
              <a:t>أحسنت..</a:t>
            </a:r>
          </a:p>
          <a:p>
            <a:pPr algn="ctr"/>
            <a:r>
              <a:rPr lang="ar-JO" b="1" dirty="0">
                <a:solidFill>
                  <a:schemeClr val="bg2">
                    <a:lumMod val="25000"/>
                  </a:schemeClr>
                </a:solidFill>
                <a:latin typeface="AlHor" panose="02060603050605020204" pitchFamily="18" charset="-78"/>
              </a:rPr>
              <a:t>إجابة صحيحة!</a:t>
            </a:r>
          </a:p>
        </p:txBody>
      </p:sp>
      <p:pic>
        <p:nvPicPr>
          <p:cNvPr id="52" name="وجه خطأ"/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4167" y="5061173"/>
            <a:ext cx="1553662" cy="1553662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54" name="غيمة خطأ"/>
          <p:cNvSpPr/>
          <p:nvPr/>
        </p:nvSpPr>
        <p:spPr>
          <a:xfrm flipH="1">
            <a:off x="1112519" y="4313370"/>
            <a:ext cx="2125491" cy="1424079"/>
          </a:xfrm>
          <a:prstGeom prst="cloudCallout">
            <a:avLst>
              <a:gd name="adj1" fmla="val -53485"/>
              <a:gd name="adj2" fmla="val 71377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soft" dir="t"/>
          </a:scene3d>
          <a:sp3d prstMaterial="matte"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JO" b="1" dirty="0">
                <a:solidFill>
                  <a:schemeClr val="bg2">
                    <a:lumMod val="25000"/>
                  </a:schemeClr>
                </a:solidFill>
                <a:latin typeface="AlHor" panose="02060603050605020204" pitchFamily="18" charset="-78"/>
              </a:rPr>
              <a:t>آسف..</a:t>
            </a:r>
          </a:p>
          <a:p>
            <a:pPr algn="ctr"/>
            <a:r>
              <a:rPr lang="ar-JO" b="1" dirty="0">
                <a:solidFill>
                  <a:schemeClr val="bg2">
                    <a:lumMod val="25000"/>
                  </a:schemeClr>
                </a:solidFill>
                <a:latin typeface="AlHor" panose="02060603050605020204" pitchFamily="18" charset="-78"/>
              </a:rPr>
              <a:t>إجابة خطأ!</a:t>
            </a:r>
          </a:p>
        </p:txBody>
      </p:sp>
      <p:sp>
        <p:nvSpPr>
          <p:cNvPr id="56" name="قناع"/>
          <p:cNvSpPr/>
          <p:nvPr/>
        </p:nvSpPr>
        <p:spPr>
          <a:xfrm>
            <a:off x="4537709" y="3416300"/>
            <a:ext cx="3260091" cy="24257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38" name="Rectangle 37">
            <a:hlinkClick r:id="" action="ppaction://hlinkshowjump?jump=nextslide"/>
          </p:cNvPr>
          <p:cNvSpPr/>
          <p:nvPr/>
        </p:nvSpPr>
        <p:spPr>
          <a:xfrm>
            <a:off x="5329238" y="3990975"/>
            <a:ext cx="1533525" cy="1228725"/>
          </a:xfrm>
          <a:prstGeom prst="rect">
            <a:avLst/>
          </a:prstGeom>
          <a:blipFill dpi="0" rotWithShape="1">
            <a:blip r:embed="rId1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/>
              <a:t>     </a:t>
            </a:r>
            <a:endParaRPr lang="ar-JO" dirty="0"/>
          </a:p>
        </p:txBody>
      </p:sp>
    </p:spTree>
    <p:extLst>
      <p:ext uri="{BB962C8B-B14F-4D97-AF65-F5344CB8AC3E}">
        <p14:creationId xmlns:p14="http://schemas.microsoft.com/office/powerpoint/2010/main" val="995497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4" name="Button Click Percussive Version 15.wav"/>
          </p:stSnd>
        </p:sndAc>
      </p:transition>
    </mc:Choice>
    <mc:Fallback xmlns="">
      <p:transition spd="slow">
        <p:sndAc>
          <p:stSnd>
            <p:snd r:embed="rId15" name="Button Click Percussive Version 15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decel="74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decel="7400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decel="7400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Answer Fall Version 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00"/>
                            </p:stCondLst>
                            <p:childTnLst>
                              <p:par>
                                <p:cTn id="44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2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Answer Fall Version 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1" presetClass="exit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5064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064"/>
                            </p:stCondLst>
                            <p:childTnLst>
                              <p:par>
                                <p:cTn id="89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91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92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orrect Answer Marimba Version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audio>
              <p:cMediaNode vol="100000">
                <p:cTn id="9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  <p:bldLst>
      <p:bldP spid="4" grpId="0" animBg="1"/>
      <p:bldP spid="26" grpId="0" animBg="1"/>
      <p:bldP spid="26" grpId="1" animBg="1"/>
      <p:bldP spid="26" grpId="2" animBg="1"/>
      <p:bldP spid="27" grpId="0" animBg="1"/>
      <p:bldP spid="27" grpId="1" animBg="1"/>
      <p:bldP spid="28" grpId="0" animBg="1"/>
      <p:bldP spid="28" grpId="1" animBg="1"/>
      <p:bldP spid="28" grpId="2" animBg="1"/>
      <p:bldP spid="53" grpId="0" animBg="1"/>
      <p:bldP spid="54" grpId="0" animBg="1"/>
      <p:bldP spid="54" grpId="1" animBg="1"/>
      <p:bldP spid="54" grpId="2" animBg="1"/>
      <p:bldP spid="54" grpId="3" animBg="1"/>
      <p:bldP spid="56" grpId="0" animBg="1"/>
      <p:bldP spid="56" grpId="1" animBg="1"/>
      <p:bldP spid="56" grpId="2" animBg="1"/>
      <p:bldP spid="56" grpId="3" animBg="1"/>
      <p:bldP spid="56" grpId="4" animBg="1"/>
      <p:bldP spid="38" grpId="0" animBg="1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0445091" y="983079"/>
            <a:ext cx="723198" cy="559972"/>
            <a:chOff x="10445091" y="983079"/>
            <a:chExt cx="723198" cy="559972"/>
          </a:xfrm>
        </p:grpSpPr>
        <p:grpSp>
          <p:nvGrpSpPr>
            <p:cNvPr id="8" name="Group 7"/>
            <p:cNvGrpSpPr/>
            <p:nvPr/>
          </p:nvGrpSpPr>
          <p:grpSpPr>
            <a:xfrm>
              <a:off x="10445091" y="983079"/>
              <a:ext cx="723198" cy="559972"/>
              <a:chOff x="5187163" y="5182062"/>
              <a:chExt cx="1817674" cy="1407424"/>
            </a:xfrm>
          </p:grpSpPr>
          <p:sp>
            <p:nvSpPr>
              <p:cNvPr id="10" name="Freeform 9">
                <a:hlinkClick r:id="rId2" action="ppaction://hlinksldjump"/>
              </p:cNvPr>
              <p:cNvSpPr/>
              <p:nvPr/>
            </p:nvSpPr>
            <p:spPr>
              <a:xfrm>
                <a:off x="5187163" y="5182062"/>
                <a:ext cx="1817674" cy="1407424"/>
              </a:xfrm>
              <a:custGeom>
                <a:avLst/>
                <a:gdLst>
                  <a:gd name="connsiteX0" fmla="*/ 908837 w 1817674"/>
                  <a:gd name="connsiteY0" fmla="*/ 0 h 1407424"/>
                  <a:gd name="connsiteX1" fmla="*/ 1340695 w 1817674"/>
                  <a:gd name="connsiteY1" fmla="*/ 120183 h 1407424"/>
                  <a:gd name="connsiteX2" fmla="*/ 1419881 w 1817674"/>
                  <a:gd name="connsiteY2" fmla="*/ 179707 h 1407424"/>
                  <a:gd name="connsiteX3" fmla="*/ 1574693 w 1817674"/>
                  <a:gd name="connsiteY3" fmla="*/ 179707 h 1407424"/>
                  <a:gd name="connsiteX4" fmla="*/ 1817674 w 1817674"/>
                  <a:gd name="connsiteY4" fmla="*/ 422688 h 1407424"/>
                  <a:gd name="connsiteX5" fmla="*/ 1817674 w 1817674"/>
                  <a:gd name="connsiteY5" fmla="*/ 984736 h 1407424"/>
                  <a:gd name="connsiteX6" fmla="*/ 1574693 w 1817674"/>
                  <a:gd name="connsiteY6" fmla="*/ 1227717 h 1407424"/>
                  <a:gd name="connsiteX7" fmla="*/ 1419881 w 1817674"/>
                  <a:gd name="connsiteY7" fmla="*/ 1227717 h 1407424"/>
                  <a:gd name="connsiteX8" fmla="*/ 1340695 w 1817674"/>
                  <a:gd name="connsiteY8" fmla="*/ 1287241 h 1407424"/>
                  <a:gd name="connsiteX9" fmla="*/ 908837 w 1817674"/>
                  <a:gd name="connsiteY9" fmla="*/ 1407424 h 1407424"/>
                  <a:gd name="connsiteX10" fmla="*/ 476980 w 1817674"/>
                  <a:gd name="connsiteY10" fmla="*/ 1287241 h 1407424"/>
                  <a:gd name="connsiteX11" fmla="*/ 397794 w 1817674"/>
                  <a:gd name="connsiteY11" fmla="*/ 1227717 h 1407424"/>
                  <a:gd name="connsiteX12" fmla="*/ 242981 w 1817674"/>
                  <a:gd name="connsiteY12" fmla="*/ 1227717 h 1407424"/>
                  <a:gd name="connsiteX13" fmla="*/ 0 w 1817674"/>
                  <a:gd name="connsiteY13" fmla="*/ 984736 h 1407424"/>
                  <a:gd name="connsiteX14" fmla="*/ 0 w 1817674"/>
                  <a:gd name="connsiteY14" fmla="*/ 422688 h 1407424"/>
                  <a:gd name="connsiteX15" fmla="*/ 242981 w 1817674"/>
                  <a:gd name="connsiteY15" fmla="*/ 179707 h 1407424"/>
                  <a:gd name="connsiteX16" fmla="*/ 397794 w 1817674"/>
                  <a:gd name="connsiteY16" fmla="*/ 179707 h 1407424"/>
                  <a:gd name="connsiteX17" fmla="*/ 476980 w 1817674"/>
                  <a:gd name="connsiteY17" fmla="*/ 120183 h 1407424"/>
                  <a:gd name="connsiteX18" fmla="*/ 908837 w 1817674"/>
                  <a:gd name="connsiteY18" fmla="*/ 0 h 14074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817674" h="1407424">
                    <a:moveTo>
                      <a:pt x="908837" y="0"/>
                    </a:moveTo>
                    <a:cubicBezTo>
                      <a:pt x="1068807" y="0"/>
                      <a:pt x="1217419" y="44305"/>
                      <a:pt x="1340695" y="120183"/>
                    </a:cubicBezTo>
                    <a:lnTo>
                      <a:pt x="1419881" y="179707"/>
                    </a:lnTo>
                    <a:lnTo>
                      <a:pt x="1574693" y="179707"/>
                    </a:lnTo>
                    <a:cubicBezTo>
                      <a:pt x="1708888" y="179707"/>
                      <a:pt x="1817674" y="288493"/>
                      <a:pt x="1817674" y="422688"/>
                    </a:cubicBezTo>
                    <a:lnTo>
                      <a:pt x="1817674" y="984736"/>
                    </a:lnTo>
                    <a:cubicBezTo>
                      <a:pt x="1817674" y="1118931"/>
                      <a:pt x="1708888" y="1227717"/>
                      <a:pt x="1574693" y="1227717"/>
                    </a:cubicBezTo>
                    <a:lnTo>
                      <a:pt x="1419881" y="1227717"/>
                    </a:lnTo>
                    <a:lnTo>
                      <a:pt x="1340695" y="1287241"/>
                    </a:lnTo>
                    <a:cubicBezTo>
                      <a:pt x="1217419" y="1363119"/>
                      <a:pt x="1068807" y="1407424"/>
                      <a:pt x="908837" y="1407424"/>
                    </a:cubicBezTo>
                    <a:cubicBezTo>
                      <a:pt x="748868" y="1407424"/>
                      <a:pt x="600256" y="1363119"/>
                      <a:pt x="476980" y="1287241"/>
                    </a:cubicBezTo>
                    <a:lnTo>
                      <a:pt x="397794" y="1227717"/>
                    </a:lnTo>
                    <a:lnTo>
                      <a:pt x="242981" y="1227717"/>
                    </a:lnTo>
                    <a:cubicBezTo>
                      <a:pt x="108786" y="1227717"/>
                      <a:pt x="0" y="1118931"/>
                      <a:pt x="0" y="984736"/>
                    </a:cubicBezTo>
                    <a:lnTo>
                      <a:pt x="0" y="422688"/>
                    </a:lnTo>
                    <a:cubicBezTo>
                      <a:pt x="0" y="288493"/>
                      <a:pt x="108786" y="179707"/>
                      <a:pt x="242981" y="179707"/>
                    </a:cubicBezTo>
                    <a:lnTo>
                      <a:pt x="397794" y="179707"/>
                    </a:lnTo>
                    <a:lnTo>
                      <a:pt x="476980" y="120183"/>
                    </a:lnTo>
                    <a:cubicBezTo>
                      <a:pt x="600256" y="44305"/>
                      <a:pt x="748868" y="0"/>
                      <a:pt x="908837" y="0"/>
                    </a:cubicBezTo>
                    <a:close/>
                  </a:path>
                </a:pathLst>
              </a:custGeom>
              <a:solidFill>
                <a:srgbClr val="AF6B1A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soft" dir="t"/>
              </a:scene3d>
              <a:sp3d prstMaterial="matte">
                <a:bevelT w="127000" h="38100" prst="softRound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72000" rIns="0" bIns="0" rtlCol="1" anchor="ctr"/>
              <a:lstStyle/>
              <a:p>
                <a:pPr algn="ctr"/>
                <a:endParaRPr lang="ar-JO" sz="2000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1" name="Freeform 10">
                <a:hlinkClick r:id="rId2" action="ppaction://hlinksldjump"/>
              </p:cNvPr>
              <p:cNvSpPr/>
              <p:nvPr/>
            </p:nvSpPr>
            <p:spPr>
              <a:xfrm>
                <a:off x="5236369" y="5251507"/>
                <a:ext cx="1719262" cy="1268534"/>
              </a:xfrm>
              <a:custGeom>
                <a:avLst/>
                <a:gdLst>
                  <a:gd name="connsiteX0" fmla="*/ 908837 w 1817674"/>
                  <a:gd name="connsiteY0" fmla="*/ 0 h 1407424"/>
                  <a:gd name="connsiteX1" fmla="*/ 1340695 w 1817674"/>
                  <a:gd name="connsiteY1" fmla="*/ 120183 h 1407424"/>
                  <a:gd name="connsiteX2" fmla="*/ 1419881 w 1817674"/>
                  <a:gd name="connsiteY2" fmla="*/ 179707 h 1407424"/>
                  <a:gd name="connsiteX3" fmla="*/ 1574693 w 1817674"/>
                  <a:gd name="connsiteY3" fmla="*/ 179707 h 1407424"/>
                  <a:gd name="connsiteX4" fmla="*/ 1817674 w 1817674"/>
                  <a:gd name="connsiteY4" fmla="*/ 422688 h 1407424"/>
                  <a:gd name="connsiteX5" fmla="*/ 1817674 w 1817674"/>
                  <a:gd name="connsiteY5" fmla="*/ 984736 h 1407424"/>
                  <a:gd name="connsiteX6" fmla="*/ 1574693 w 1817674"/>
                  <a:gd name="connsiteY6" fmla="*/ 1227717 h 1407424"/>
                  <a:gd name="connsiteX7" fmla="*/ 1419881 w 1817674"/>
                  <a:gd name="connsiteY7" fmla="*/ 1227717 h 1407424"/>
                  <a:gd name="connsiteX8" fmla="*/ 1340695 w 1817674"/>
                  <a:gd name="connsiteY8" fmla="*/ 1287241 h 1407424"/>
                  <a:gd name="connsiteX9" fmla="*/ 908837 w 1817674"/>
                  <a:gd name="connsiteY9" fmla="*/ 1407424 h 1407424"/>
                  <a:gd name="connsiteX10" fmla="*/ 476980 w 1817674"/>
                  <a:gd name="connsiteY10" fmla="*/ 1287241 h 1407424"/>
                  <a:gd name="connsiteX11" fmla="*/ 397794 w 1817674"/>
                  <a:gd name="connsiteY11" fmla="*/ 1227717 h 1407424"/>
                  <a:gd name="connsiteX12" fmla="*/ 242981 w 1817674"/>
                  <a:gd name="connsiteY12" fmla="*/ 1227717 h 1407424"/>
                  <a:gd name="connsiteX13" fmla="*/ 0 w 1817674"/>
                  <a:gd name="connsiteY13" fmla="*/ 984736 h 1407424"/>
                  <a:gd name="connsiteX14" fmla="*/ 0 w 1817674"/>
                  <a:gd name="connsiteY14" fmla="*/ 422688 h 1407424"/>
                  <a:gd name="connsiteX15" fmla="*/ 242981 w 1817674"/>
                  <a:gd name="connsiteY15" fmla="*/ 179707 h 1407424"/>
                  <a:gd name="connsiteX16" fmla="*/ 397794 w 1817674"/>
                  <a:gd name="connsiteY16" fmla="*/ 179707 h 1407424"/>
                  <a:gd name="connsiteX17" fmla="*/ 476980 w 1817674"/>
                  <a:gd name="connsiteY17" fmla="*/ 120183 h 1407424"/>
                  <a:gd name="connsiteX18" fmla="*/ 908837 w 1817674"/>
                  <a:gd name="connsiteY18" fmla="*/ 0 h 14074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817674" h="1407424">
                    <a:moveTo>
                      <a:pt x="908837" y="0"/>
                    </a:moveTo>
                    <a:cubicBezTo>
                      <a:pt x="1068807" y="0"/>
                      <a:pt x="1217419" y="44305"/>
                      <a:pt x="1340695" y="120183"/>
                    </a:cubicBezTo>
                    <a:lnTo>
                      <a:pt x="1419881" y="179707"/>
                    </a:lnTo>
                    <a:lnTo>
                      <a:pt x="1574693" y="179707"/>
                    </a:lnTo>
                    <a:cubicBezTo>
                      <a:pt x="1708888" y="179707"/>
                      <a:pt x="1817674" y="288493"/>
                      <a:pt x="1817674" y="422688"/>
                    </a:cubicBezTo>
                    <a:lnTo>
                      <a:pt x="1817674" y="984736"/>
                    </a:lnTo>
                    <a:cubicBezTo>
                      <a:pt x="1817674" y="1118931"/>
                      <a:pt x="1708888" y="1227717"/>
                      <a:pt x="1574693" y="1227717"/>
                    </a:cubicBezTo>
                    <a:lnTo>
                      <a:pt x="1419881" y="1227717"/>
                    </a:lnTo>
                    <a:lnTo>
                      <a:pt x="1340695" y="1287241"/>
                    </a:lnTo>
                    <a:cubicBezTo>
                      <a:pt x="1217419" y="1363119"/>
                      <a:pt x="1068807" y="1407424"/>
                      <a:pt x="908837" y="1407424"/>
                    </a:cubicBezTo>
                    <a:cubicBezTo>
                      <a:pt x="748868" y="1407424"/>
                      <a:pt x="600256" y="1363119"/>
                      <a:pt x="476980" y="1287241"/>
                    </a:cubicBezTo>
                    <a:lnTo>
                      <a:pt x="397794" y="1227717"/>
                    </a:lnTo>
                    <a:lnTo>
                      <a:pt x="242981" y="1227717"/>
                    </a:lnTo>
                    <a:cubicBezTo>
                      <a:pt x="108786" y="1227717"/>
                      <a:pt x="0" y="1118931"/>
                      <a:pt x="0" y="984736"/>
                    </a:cubicBezTo>
                    <a:lnTo>
                      <a:pt x="0" y="422688"/>
                    </a:lnTo>
                    <a:cubicBezTo>
                      <a:pt x="0" y="288493"/>
                      <a:pt x="108786" y="179707"/>
                      <a:pt x="242981" y="179707"/>
                    </a:cubicBezTo>
                    <a:lnTo>
                      <a:pt x="397794" y="179707"/>
                    </a:lnTo>
                    <a:lnTo>
                      <a:pt x="476980" y="120183"/>
                    </a:lnTo>
                    <a:cubicBezTo>
                      <a:pt x="600256" y="44305"/>
                      <a:pt x="748868" y="0"/>
                      <a:pt x="908837" y="0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soft" dir="t"/>
              </a:scene3d>
              <a:sp3d prstMaterial="matte">
                <a:bevelT w="127000" h="38100" prst="softRound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72000" rIns="0" bIns="0" rtlCol="1" anchor="ctr"/>
              <a:lstStyle/>
              <a:p>
                <a:pPr algn="ctr"/>
                <a:endParaRPr lang="ar-JO" sz="2000" b="1" dirty="0">
                  <a:solidFill>
                    <a:schemeClr val="tx1"/>
                  </a:solidFill>
                </a:endParaRPr>
              </a:p>
            </p:txBody>
          </p:sp>
        </p:grpSp>
        <p:pic>
          <p:nvPicPr>
            <p:cNvPr id="9" name="Picture 8">
              <a:hlinkClick r:id="rId2" action="ppaction://hlinksldjump"/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495767" y="1101981"/>
              <a:ext cx="621846" cy="38408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88905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صورة"/>
          <p:cNvSpPr/>
          <p:nvPr/>
        </p:nvSpPr>
        <p:spPr>
          <a:xfrm>
            <a:off x="5094514" y="1025445"/>
            <a:ext cx="2002972" cy="2036934"/>
          </a:xfrm>
          <a:prstGeom prst="rect">
            <a:avLst/>
          </a:prstGeom>
          <a:blipFill dpi="0" rotWithShape="1">
            <a:blip r:embed="rId7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ar-JO" dirty="0"/>
              <a:t>       </a:t>
            </a:r>
          </a:p>
        </p:txBody>
      </p:sp>
      <p:sp>
        <p:nvSpPr>
          <p:cNvPr id="26" name="خطأ1"/>
          <p:cNvSpPr/>
          <p:nvPr/>
        </p:nvSpPr>
        <p:spPr>
          <a:xfrm>
            <a:off x="4602844" y="3586523"/>
            <a:ext cx="2986312" cy="648000"/>
          </a:xfrm>
          <a:custGeom>
            <a:avLst/>
            <a:gdLst>
              <a:gd name="connsiteX0" fmla="*/ 0 w 7155543"/>
              <a:gd name="connsiteY0" fmla="*/ 0 h 816782"/>
              <a:gd name="connsiteX1" fmla="*/ 7155543 w 7155543"/>
              <a:gd name="connsiteY1" fmla="*/ 0 h 816782"/>
              <a:gd name="connsiteX2" fmla="*/ 7155543 w 7155543"/>
              <a:gd name="connsiteY2" fmla="*/ 45105 h 816782"/>
              <a:gd name="connsiteX3" fmla="*/ 6803571 w 7155543"/>
              <a:gd name="connsiteY3" fmla="*/ 408391 h 816782"/>
              <a:gd name="connsiteX4" fmla="*/ 7155543 w 7155543"/>
              <a:gd name="connsiteY4" fmla="*/ 771677 h 816782"/>
              <a:gd name="connsiteX5" fmla="*/ 7155543 w 7155543"/>
              <a:gd name="connsiteY5" fmla="*/ 816782 h 816782"/>
              <a:gd name="connsiteX6" fmla="*/ 0 w 7155543"/>
              <a:gd name="connsiteY6" fmla="*/ 816782 h 816782"/>
              <a:gd name="connsiteX7" fmla="*/ 0 w 7155543"/>
              <a:gd name="connsiteY7" fmla="*/ 771676 h 816782"/>
              <a:gd name="connsiteX8" fmla="*/ 351971 w 7155543"/>
              <a:gd name="connsiteY8" fmla="*/ 408391 h 816782"/>
              <a:gd name="connsiteX9" fmla="*/ 0 w 7155543"/>
              <a:gd name="connsiteY9" fmla="*/ 45106 h 816782"/>
              <a:gd name="connsiteX10" fmla="*/ 0 w 7155543"/>
              <a:gd name="connsiteY10" fmla="*/ 0 h 816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155543" h="816782">
                <a:moveTo>
                  <a:pt x="0" y="0"/>
                </a:moveTo>
                <a:lnTo>
                  <a:pt x="7155543" y="0"/>
                </a:lnTo>
                <a:lnTo>
                  <a:pt x="7155543" y="45105"/>
                </a:lnTo>
                <a:lnTo>
                  <a:pt x="6803571" y="408391"/>
                </a:lnTo>
                <a:lnTo>
                  <a:pt x="7155543" y="771677"/>
                </a:lnTo>
                <a:lnTo>
                  <a:pt x="7155543" y="816782"/>
                </a:lnTo>
                <a:lnTo>
                  <a:pt x="0" y="816782"/>
                </a:lnTo>
                <a:lnTo>
                  <a:pt x="0" y="771676"/>
                </a:lnTo>
                <a:lnTo>
                  <a:pt x="351971" y="408391"/>
                </a:lnTo>
                <a:lnTo>
                  <a:pt x="0" y="45106"/>
                </a:lnTo>
                <a:lnTo>
                  <a:pt x="0" y="0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soft" dir="t"/>
          </a:scene3d>
          <a:sp3d prstMaterial="matte">
            <a:bevelT w="190500" h="381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ar-JO" sz="3200" b="1" dirty="0">
                <a:solidFill>
                  <a:schemeClr val="tx1"/>
                </a:solidFill>
              </a:rPr>
              <a:t>برتقال</a:t>
            </a:r>
          </a:p>
        </p:txBody>
      </p:sp>
      <p:sp>
        <p:nvSpPr>
          <p:cNvPr id="27" name="صحيح"/>
          <p:cNvSpPr/>
          <p:nvPr/>
        </p:nvSpPr>
        <p:spPr>
          <a:xfrm>
            <a:off x="4602844" y="4313370"/>
            <a:ext cx="2986312" cy="648000"/>
          </a:xfrm>
          <a:custGeom>
            <a:avLst/>
            <a:gdLst>
              <a:gd name="connsiteX0" fmla="*/ 0 w 7155543"/>
              <a:gd name="connsiteY0" fmla="*/ 0 h 816782"/>
              <a:gd name="connsiteX1" fmla="*/ 7155543 w 7155543"/>
              <a:gd name="connsiteY1" fmla="*/ 0 h 816782"/>
              <a:gd name="connsiteX2" fmla="*/ 7155543 w 7155543"/>
              <a:gd name="connsiteY2" fmla="*/ 45105 h 816782"/>
              <a:gd name="connsiteX3" fmla="*/ 6803571 w 7155543"/>
              <a:gd name="connsiteY3" fmla="*/ 408391 h 816782"/>
              <a:gd name="connsiteX4" fmla="*/ 7155543 w 7155543"/>
              <a:gd name="connsiteY4" fmla="*/ 771677 h 816782"/>
              <a:gd name="connsiteX5" fmla="*/ 7155543 w 7155543"/>
              <a:gd name="connsiteY5" fmla="*/ 816782 h 816782"/>
              <a:gd name="connsiteX6" fmla="*/ 0 w 7155543"/>
              <a:gd name="connsiteY6" fmla="*/ 816782 h 816782"/>
              <a:gd name="connsiteX7" fmla="*/ 0 w 7155543"/>
              <a:gd name="connsiteY7" fmla="*/ 771676 h 816782"/>
              <a:gd name="connsiteX8" fmla="*/ 351971 w 7155543"/>
              <a:gd name="connsiteY8" fmla="*/ 408391 h 816782"/>
              <a:gd name="connsiteX9" fmla="*/ 0 w 7155543"/>
              <a:gd name="connsiteY9" fmla="*/ 45106 h 816782"/>
              <a:gd name="connsiteX10" fmla="*/ 0 w 7155543"/>
              <a:gd name="connsiteY10" fmla="*/ 0 h 816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155543" h="816782">
                <a:moveTo>
                  <a:pt x="0" y="0"/>
                </a:moveTo>
                <a:lnTo>
                  <a:pt x="7155543" y="0"/>
                </a:lnTo>
                <a:lnTo>
                  <a:pt x="7155543" y="45105"/>
                </a:lnTo>
                <a:lnTo>
                  <a:pt x="6803571" y="408391"/>
                </a:lnTo>
                <a:lnTo>
                  <a:pt x="7155543" y="771677"/>
                </a:lnTo>
                <a:lnTo>
                  <a:pt x="7155543" y="816782"/>
                </a:lnTo>
                <a:lnTo>
                  <a:pt x="0" y="816782"/>
                </a:lnTo>
                <a:lnTo>
                  <a:pt x="0" y="771676"/>
                </a:lnTo>
                <a:lnTo>
                  <a:pt x="351971" y="408391"/>
                </a:lnTo>
                <a:lnTo>
                  <a:pt x="0" y="45106"/>
                </a:lnTo>
                <a:lnTo>
                  <a:pt x="0" y="0"/>
                </a:lnTo>
                <a:close/>
              </a:path>
            </a:pathLst>
          </a:custGeom>
          <a:solidFill>
            <a:srgbClr val="F06649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soft" dir="t"/>
          </a:scene3d>
          <a:sp3d prstMaterial="matte">
            <a:bevelT w="190500" h="381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ar-JO" sz="3200" b="1" dirty="0">
                <a:solidFill>
                  <a:schemeClr val="tx1"/>
                </a:solidFill>
              </a:rPr>
              <a:t>ليمون</a:t>
            </a:r>
          </a:p>
        </p:txBody>
      </p:sp>
      <p:sp>
        <p:nvSpPr>
          <p:cNvPr id="28" name="خطأ2"/>
          <p:cNvSpPr/>
          <p:nvPr/>
        </p:nvSpPr>
        <p:spPr>
          <a:xfrm>
            <a:off x="4602844" y="5053860"/>
            <a:ext cx="2986312" cy="648000"/>
          </a:xfrm>
          <a:custGeom>
            <a:avLst/>
            <a:gdLst>
              <a:gd name="connsiteX0" fmla="*/ 0 w 7155543"/>
              <a:gd name="connsiteY0" fmla="*/ 0 h 816782"/>
              <a:gd name="connsiteX1" fmla="*/ 7155543 w 7155543"/>
              <a:gd name="connsiteY1" fmla="*/ 0 h 816782"/>
              <a:gd name="connsiteX2" fmla="*/ 7155543 w 7155543"/>
              <a:gd name="connsiteY2" fmla="*/ 45105 h 816782"/>
              <a:gd name="connsiteX3" fmla="*/ 6803571 w 7155543"/>
              <a:gd name="connsiteY3" fmla="*/ 408391 h 816782"/>
              <a:gd name="connsiteX4" fmla="*/ 7155543 w 7155543"/>
              <a:gd name="connsiteY4" fmla="*/ 771677 h 816782"/>
              <a:gd name="connsiteX5" fmla="*/ 7155543 w 7155543"/>
              <a:gd name="connsiteY5" fmla="*/ 816782 h 816782"/>
              <a:gd name="connsiteX6" fmla="*/ 0 w 7155543"/>
              <a:gd name="connsiteY6" fmla="*/ 816782 h 816782"/>
              <a:gd name="connsiteX7" fmla="*/ 0 w 7155543"/>
              <a:gd name="connsiteY7" fmla="*/ 771676 h 816782"/>
              <a:gd name="connsiteX8" fmla="*/ 351971 w 7155543"/>
              <a:gd name="connsiteY8" fmla="*/ 408391 h 816782"/>
              <a:gd name="connsiteX9" fmla="*/ 0 w 7155543"/>
              <a:gd name="connsiteY9" fmla="*/ 45106 h 816782"/>
              <a:gd name="connsiteX10" fmla="*/ 0 w 7155543"/>
              <a:gd name="connsiteY10" fmla="*/ 0 h 816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155543" h="816782">
                <a:moveTo>
                  <a:pt x="0" y="0"/>
                </a:moveTo>
                <a:lnTo>
                  <a:pt x="7155543" y="0"/>
                </a:lnTo>
                <a:lnTo>
                  <a:pt x="7155543" y="45105"/>
                </a:lnTo>
                <a:lnTo>
                  <a:pt x="6803571" y="408391"/>
                </a:lnTo>
                <a:lnTo>
                  <a:pt x="7155543" y="771677"/>
                </a:lnTo>
                <a:lnTo>
                  <a:pt x="7155543" y="816782"/>
                </a:lnTo>
                <a:lnTo>
                  <a:pt x="0" y="816782"/>
                </a:lnTo>
                <a:lnTo>
                  <a:pt x="0" y="771676"/>
                </a:lnTo>
                <a:lnTo>
                  <a:pt x="351971" y="408391"/>
                </a:lnTo>
                <a:lnTo>
                  <a:pt x="0" y="45106"/>
                </a:lnTo>
                <a:lnTo>
                  <a:pt x="0" y="0"/>
                </a:lnTo>
                <a:close/>
              </a:path>
            </a:pathLst>
          </a:custGeom>
          <a:solidFill>
            <a:srgbClr val="8D8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soft" dir="t"/>
          </a:scene3d>
          <a:sp3d prstMaterial="matte">
            <a:bevelT w="190500" h="381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ar-JO" sz="3200" b="1" dirty="0">
                <a:solidFill>
                  <a:schemeClr val="tx1"/>
                </a:solidFill>
              </a:rPr>
              <a:t>شمام</a:t>
            </a:r>
          </a:p>
        </p:txBody>
      </p:sp>
      <p:pic>
        <p:nvPicPr>
          <p:cNvPr id="29" name="نغمة صحيح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537709" y="-898525"/>
            <a:ext cx="609600" cy="609600"/>
          </a:xfrm>
          <a:prstGeom prst="rect">
            <a:avLst/>
          </a:prstGeom>
        </p:spPr>
      </p:pic>
      <p:grpSp>
        <p:nvGrpSpPr>
          <p:cNvPr id="47" name="Group 46"/>
          <p:cNvGrpSpPr/>
          <p:nvPr/>
        </p:nvGrpSpPr>
        <p:grpSpPr>
          <a:xfrm>
            <a:off x="10445091" y="983079"/>
            <a:ext cx="723198" cy="559972"/>
            <a:chOff x="10445091" y="983079"/>
            <a:chExt cx="723198" cy="559972"/>
          </a:xfrm>
        </p:grpSpPr>
        <p:grpSp>
          <p:nvGrpSpPr>
            <p:cNvPr id="41" name="Group 40"/>
            <p:cNvGrpSpPr/>
            <p:nvPr/>
          </p:nvGrpSpPr>
          <p:grpSpPr>
            <a:xfrm>
              <a:off x="10445091" y="983079"/>
              <a:ext cx="723198" cy="559972"/>
              <a:chOff x="5187163" y="5182062"/>
              <a:chExt cx="1817674" cy="1407424"/>
            </a:xfrm>
          </p:grpSpPr>
          <p:sp>
            <p:nvSpPr>
              <p:cNvPr id="43" name="Freeform 42">
                <a:hlinkClick r:id="rId9" action="ppaction://hlinksldjump"/>
              </p:cNvPr>
              <p:cNvSpPr/>
              <p:nvPr/>
            </p:nvSpPr>
            <p:spPr>
              <a:xfrm>
                <a:off x="5187163" y="5182062"/>
                <a:ext cx="1817674" cy="1407424"/>
              </a:xfrm>
              <a:custGeom>
                <a:avLst/>
                <a:gdLst>
                  <a:gd name="connsiteX0" fmla="*/ 908837 w 1817674"/>
                  <a:gd name="connsiteY0" fmla="*/ 0 h 1407424"/>
                  <a:gd name="connsiteX1" fmla="*/ 1340695 w 1817674"/>
                  <a:gd name="connsiteY1" fmla="*/ 120183 h 1407424"/>
                  <a:gd name="connsiteX2" fmla="*/ 1419881 w 1817674"/>
                  <a:gd name="connsiteY2" fmla="*/ 179707 h 1407424"/>
                  <a:gd name="connsiteX3" fmla="*/ 1574693 w 1817674"/>
                  <a:gd name="connsiteY3" fmla="*/ 179707 h 1407424"/>
                  <a:gd name="connsiteX4" fmla="*/ 1817674 w 1817674"/>
                  <a:gd name="connsiteY4" fmla="*/ 422688 h 1407424"/>
                  <a:gd name="connsiteX5" fmla="*/ 1817674 w 1817674"/>
                  <a:gd name="connsiteY5" fmla="*/ 984736 h 1407424"/>
                  <a:gd name="connsiteX6" fmla="*/ 1574693 w 1817674"/>
                  <a:gd name="connsiteY6" fmla="*/ 1227717 h 1407424"/>
                  <a:gd name="connsiteX7" fmla="*/ 1419881 w 1817674"/>
                  <a:gd name="connsiteY7" fmla="*/ 1227717 h 1407424"/>
                  <a:gd name="connsiteX8" fmla="*/ 1340695 w 1817674"/>
                  <a:gd name="connsiteY8" fmla="*/ 1287241 h 1407424"/>
                  <a:gd name="connsiteX9" fmla="*/ 908837 w 1817674"/>
                  <a:gd name="connsiteY9" fmla="*/ 1407424 h 1407424"/>
                  <a:gd name="connsiteX10" fmla="*/ 476980 w 1817674"/>
                  <a:gd name="connsiteY10" fmla="*/ 1287241 h 1407424"/>
                  <a:gd name="connsiteX11" fmla="*/ 397794 w 1817674"/>
                  <a:gd name="connsiteY11" fmla="*/ 1227717 h 1407424"/>
                  <a:gd name="connsiteX12" fmla="*/ 242981 w 1817674"/>
                  <a:gd name="connsiteY12" fmla="*/ 1227717 h 1407424"/>
                  <a:gd name="connsiteX13" fmla="*/ 0 w 1817674"/>
                  <a:gd name="connsiteY13" fmla="*/ 984736 h 1407424"/>
                  <a:gd name="connsiteX14" fmla="*/ 0 w 1817674"/>
                  <a:gd name="connsiteY14" fmla="*/ 422688 h 1407424"/>
                  <a:gd name="connsiteX15" fmla="*/ 242981 w 1817674"/>
                  <a:gd name="connsiteY15" fmla="*/ 179707 h 1407424"/>
                  <a:gd name="connsiteX16" fmla="*/ 397794 w 1817674"/>
                  <a:gd name="connsiteY16" fmla="*/ 179707 h 1407424"/>
                  <a:gd name="connsiteX17" fmla="*/ 476980 w 1817674"/>
                  <a:gd name="connsiteY17" fmla="*/ 120183 h 1407424"/>
                  <a:gd name="connsiteX18" fmla="*/ 908837 w 1817674"/>
                  <a:gd name="connsiteY18" fmla="*/ 0 h 14074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817674" h="1407424">
                    <a:moveTo>
                      <a:pt x="908837" y="0"/>
                    </a:moveTo>
                    <a:cubicBezTo>
                      <a:pt x="1068807" y="0"/>
                      <a:pt x="1217419" y="44305"/>
                      <a:pt x="1340695" y="120183"/>
                    </a:cubicBezTo>
                    <a:lnTo>
                      <a:pt x="1419881" y="179707"/>
                    </a:lnTo>
                    <a:lnTo>
                      <a:pt x="1574693" y="179707"/>
                    </a:lnTo>
                    <a:cubicBezTo>
                      <a:pt x="1708888" y="179707"/>
                      <a:pt x="1817674" y="288493"/>
                      <a:pt x="1817674" y="422688"/>
                    </a:cubicBezTo>
                    <a:lnTo>
                      <a:pt x="1817674" y="984736"/>
                    </a:lnTo>
                    <a:cubicBezTo>
                      <a:pt x="1817674" y="1118931"/>
                      <a:pt x="1708888" y="1227717"/>
                      <a:pt x="1574693" y="1227717"/>
                    </a:cubicBezTo>
                    <a:lnTo>
                      <a:pt x="1419881" y="1227717"/>
                    </a:lnTo>
                    <a:lnTo>
                      <a:pt x="1340695" y="1287241"/>
                    </a:lnTo>
                    <a:cubicBezTo>
                      <a:pt x="1217419" y="1363119"/>
                      <a:pt x="1068807" y="1407424"/>
                      <a:pt x="908837" y="1407424"/>
                    </a:cubicBezTo>
                    <a:cubicBezTo>
                      <a:pt x="748868" y="1407424"/>
                      <a:pt x="600256" y="1363119"/>
                      <a:pt x="476980" y="1287241"/>
                    </a:cubicBezTo>
                    <a:lnTo>
                      <a:pt x="397794" y="1227717"/>
                    </a:lnTo>
                    <a:lnTo>
                      <a:pt x="242981" y="1227717"/>
                    </a:lnTo>
                    <a:cubicBezTo>
                      <a:pt x="108786" y="1227717"/>
                      <a:pt x="0" y="1118931"/>
                      <a:pt x="0" y="984736"/>
                    </a:cubicBezTo>
                    <a:lnTo>
                      <a:pt x="0" y="422688"/>
                    </a:lnTo>
                    <a:cubicBezTo>
                      <a:pt x="0" y="288493"/>
                      <a:pt x="108786" y="179707"/>
                      <a:pt x="242981" y="179707"/>
                    </a:cubicBezTo>
                    <a:lnTo>
                      <a:pt x="397794" y="179707"/>
                    </a:lnTo>
                    <a:lnTo>
                      <a:pt x="476980" y="120183"/>
                    </a:lnTo>
                    <a:cubicBezTo>
                      <a:pt x="600256" y="44305"/>
                      <a:pt x="748868" y="0"/>
                      <a:pt x="908837" y="0"/>
                    </a:cubicBezTo>
                    <a:close/>
                  </a:path>
                </a:pathLst>
              </a:custGeom>
              <a:solidFill>
                <a:srgbClr val="AF6B1A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soft" dir="t"/>
              </a:scene3d>
              <a:sp3d prstMaterial="matte">
                <a:bevelT w="127000" h="38100" prst="softRound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72000" rIns="0" bIns="0" rtlCol="1" anchor="ctr"/>
              <a:lstStyle/>
              <a:p>
                <a:pPr algn="ctr"/>
                <a:endParaRPr lang="ar-JO" sz="2000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4" name="Freeform 43">
                <a:hlinkClick r:id="rId9" action="ppaction://hlinksldjump"/>
              </p:cNvPr>
              <p:cNvSpPr/>
              <p:nvPr/>
            </p:nvSpPr>
            <p:spPr>
              <a:xfrm>
                <a:off x="5236369" y="5251507"/>
                <a:ext cx="1719262" cy="1268534"/>
              </a:xfrm>
              <a:custGeom>
                <a:avLst/>
                <a:gdLst>
                  <a:gd name="connsiteX0" fmla="*/ 908837 w 1817674"/>
                  <a:gd name="connsiteY0" fmla="*/ 0 h 1407424"/>
                  <a:gd name="connsiteX1" fmla="*/ 1340695 w 1817674"/>
                  <a:gd name="connsiteY1" fmla="*/ 120183 h 1407424"/>
                  <a:gd name="connsiteX2" fmla="*/ 1419881 w 1817674"/>
                  <a:gd name="connsiteY2" fmla="*/ 179707 h 1407424"/>
                  <a:gd name="connsiteX3" fmla="*/ 1574693 w 1817674"/>
                  <a:gd name="connsiteY3" fmla="*/ 179707 h 1407424"/>
                  <a:gd name="connsiteX4" fmla="*/ 1817674 w 1817674"/>
                  <a:gd name="connsiteY4" fmla="*/ 422688 h 1407424"/>
                  <a:gd name="connsiteX5" fmla="*/ 1817674 w 1817674"/>
                  <a:gd name="connsiteY5" fmla="*/ 984736 h 1407424"/>
                  <a:gd name="connsiteX6" fmla="*/ 1574693 w 1817674"/>
                  <a:gd name="connsiteY6" fmla="*/ 1227717 h 1407424"/>
                  <a:gd name="connsiteX7" fmla="*/ 1419881 w 1817674"/>
                  <a:gd name="connsiteY7" fmla="*/ 1227717 h 1407424"/>
                  <a:gd name="connsiteX8" fmla="*/ 1340695 w 1817674"/>
                  <a:gd name="connsiteY8" fmla="*/ 1287241 h 1407424"/>
                  <a:gd name="connsiteX9" fmla="*/ 908837 w 1817674"/>
                  <a:gd name="connsiteY9" fmla="*/ 1407424 h 1407424"/>
                  <a:gd name="connsiteX10" fmla="*/ 476980 w 1817674"/>
                  <a:gd name="connsiteY10" fmla="*/ 1287241 h 1407424"/>
                  <a:gd name="connsiteX11" fmla="*/ 397794 w 1817674"/>
                  <a:gd name="connsiteY11" fmla="*/ 1227717 h 1407424"/>
                  <a:gd name="connsiteX12" fmla="*/ 242981 w 1817674"/>
                  <a:gd name="connsiteY12" fmla="*/ 1227717 h 1407424"/>
                  <a:gd name="connsiteX13" fmla="*/ 0 w 1817674"/>
                  <a:gd name="connsiteY13" fmla="*/ 984736 h 1407424"/>
                  <a:gd name="connsiteX14" fmla="*/ 0 w 1817674"/>
                  <a:gd name="connsiteY14" fmla="*/ 422688 h 1407424"/>
                  <a:gd name="connsiteX15" fmla="*/ 242981 w 1817674"/>
                  <a:gd name="connsiteY15" fmla="*/ 179707 h 1407424"/>
                  <a:gd name="connsiteX16" fmla="*/ 397794 w 1817674"/>
                  <a:gd name="connsiteY16" fmla="*/ 179707 h 1407424"/>
                  <a:gd name="connsiteX17" fmla="*/ 476980 w 1817674"/>
                  <a:gd name="connsiteY17" fmla="*/ 120183 h 1407424"/>
                  <a:gd name="connsiteX18" fmla="*/ 908837 w 1817674"/>
                  <a:gd name="connsiteY18" fmla="*/ 0 h 14074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817674" h="1407424">
                    <a:moveTo>
                      <a:pt x="908837" y="0"/>
                    </a:moveTo>
                    <a:cubicBezTo>
                      <a:pt x="1068807" y="0"/>
                      <a:pt x="1217419" y="44305"/>
                      <a:pt x="1340695" y="120183"/>
                    </a:cubicBezTo>
                    <a:lnTo>
                      <a:pt x="1419881" y="179707"/>
                    </a:lnTo>
                    <a:lnTo>
                      <a:pt x="1574693" y="179707"/>
                    </a:lnTo>
                    <a:cubicBezTo>
                      <a:pt x="1708888" y="179707"/>
                      <a:pt x="1817674" y="288493"/>
                      <a:pt x="1817674" y="422688"/>
                    </a:cubicBezTo>
                    <a:lnTo>
                      <a:pt x="1817674" y="984736"/>
                    </a:lnTo>
                    <a:cubicBezTo>
                      <a:pt x="1817674" y="1118931"/>
                      <a:pt x="1708888" y="1227717"/>
                      <a:pt x="1574693" y="1227717"/>
                    </a:cubicBezTo>
                    <a:lnTo>
                      <a:pt x="1419881" y="1227717"/>
                    </a:lnTo>
                    <a:lnTo>
                      <a:pt x="1340695" y="1287241"/>
                    </a:lnTo>
                    <a:cubicBezTo>
                      <a:pt x="1217419" y="1363119"/>
                      <a:pt x="1068807" y="1407424"/>
                      <a:pt x="908837" y="1407424"/>
                    </a:cubicBezTo>
                    <a:cubicBezTo>
                      <a:pt x="748868" y="1407424"/>
                      <a:pt x="600256" y="1363119"/>
                      <a:pt x="476980" y="1287241"/>
                    </a:cubicBezTo>
                    <a:lnTo>
                      <a:pt x="397794" y="1227717"/>
                    </a:lnTo>
                    <a:lnTo>
                      <a:pt x="242981" y="1227717"/>
                    </a:lnTo>
                    <a:cubicBezTo>
                      <a:pt x="108786" y="1227717"/>
                      <a:pt x="0" y="1118931"/>
                      <a:pt x="0" y="984736"/>
                    </a:cubicBezTo>
                    <a:lnTo>
                      <a:pt x="0" y="422688"/>
                    </a:lnTo>
                    <a:cubicBezTo>
                      <a:pt x="0" y="288493"/>
                      <a:pt x="108786" y="179707"/>
                      <a:pt x="242981" y="179707"/>
                    </a:cubicBezTo>
                    <a:lnTo>
                      <a:pt x="397794" y="179707"/>
                    </a:lnTo>
                    <a:lnTo>
                      <a:pt x="476980" y="120183"/>
                    </a:lnTo>
                    <a:cubicBezTo>
                      <a:pt x="600256" y="44305"/>
                      <a:pt x="748868" y="0"/>
                      <a:pt x="908837" y="0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soft" dir="t"/>
              </a:scene3d>
              <a:sp3d prstMaterial="matte">
                <a:bevelT w="127000" h="38100" prst="softRound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72000" rIns="0" bIns="0" rtlCol="1" anchor="ctr"/>
              <a:lstStyle/>
              <a:p>
                <a:pPr algn="ctr"/>
                <a:endParaRPr lang="ar-JO" sz="2000" b="1" dirty="0">
                  <a:solidFill>
                    <a:schemeClr val="tx1"/>
                  </a:solidFill>
                </a:endParaRPr>
              </a:p>
            </p:txBody>
          </p:sp>
        </p:grpSp>
        <p:pic>
          <p:nvPicPr>
            <p:cNvPr id="46" name="Picture 45">
              <a:hlinkClick r:id="rId9" action="ppaction://hlinksldjump"/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0495767" y="1101981"/>
              <a:ext cx="621846" cy="384081"/>
            </a:xfrm>
            <a:prstGeom prst="rect">
              <a:avLst/>
            </a:prstGeom>
          </p:spPr>
        </p:pic>
      </p:grpSp>
      <p:pic>
        <p:nvPicPr>
          <p:cNvPr id="49" name="وجه عادي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2349" y="5219700"/>
            <a:ext cx="1237298" cy="1199946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51" name="وجه صحيح"/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4167" y="5061173"/>
            <a:ext cx="1553662" cy="1553662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53" name="غيمة صحيح"/>
          <p:cNvSpPr/>
          <p:nvPr/>
        </p:nvSpPr>
        <p:spPr>
          <a:xfrm flipH="1">
            <a:off x="1112519" y="4289995"/>
            <a:ext cx="2125491" cy="1424079"/>
          </a:xfrm>
          <a:prstGeom prst="cloudCallout">
            <a:avLst>
              <a:gd name="adj1" fmla="val -53485"/>
              <a:gd name="adj2" fmla="val 71377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soft" dir="t"/>
          </a:scene3d>
          <a:sp3d prstMaterial="matte"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JO" b="1" dirty="0">
                <a:solidFill>
                  <a:schemeClr val="bg2">
                    <a:lumMod val="25000"/>
                  </a:schemeClr>
                </a:solidFill>
                <a:latin typeface="AlHor" panose="02060603050605020204" pitchFamily="18" charset="-78"/>
              </a:rPr>
              <a:t>أحسنت..</a:t>
            </a:r>
          </a:p>
          <a:p>
            <a:pPr algn="ctr"/>
            <a:r>
              <a:rPr lang="ar-JO" b="1" dirty="0">
                <a:solidFill>
                  <a:schemeClr val="bg2">
                    <a:lumMod val="25000"/>
                  </a:schemeClr>
                </a:solidFill>
                <a:latin typeface="AlHor" panose="02060603050605020204" pitchFamily="18" charset="-78"/>
              </a:rPr>
              <a:t>إجابة صحيحة!</a:t>
            </a:r>
          </a:p>
        </p:txBody>
      </p:sp>
      <p:pic>
        <p:nvPicPr>
          <p:cNvPr id="52" name="وجه خطأ"/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4167" y="5061173"/>
            <a:ext cx="1553662" cy="1553662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54" name="غيمة خطأ"/>
          <p:cNvSpPr/>
          <p:nvPr/>
        </p:nvSpPr>
        <p:spPr>
          <a:xfrm flipH="1">
            <a:off x="1112519" y="4313370"/>
            <a:ext cx="2125491" cy="1424079"/>
          </a:xfrm>
          <a:prstGeom prst="cloudCallout">
            <a:avLst>
              <a:gd name="adj1" fmla="val -53485"/>
              <a:gd name="adj2" fmla="val 71377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soft" dir="t"/>
          </a:scene3d>
          <a:sp3d prstMaterial="matte"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JO" b="1" dirty="0">
                <a:solidFill>
                  <a:schemeClr val="bg2">
                    <a:lumMod val="25000"/>
                  </a:schemeClr>
                </a:solidFill>
                <a:latin typeface="AlHor" panose="02060603050605020204" pitchFamily="18" charset="-78"/>
              </a:rPr>
              <a:t>آسف..</a:t>
            </a:r>
          </a:p>
          <a:p>
            <a:pPr algn="ctr"/>
            <a:r>
              <a:rPr lang="ar-JO" b="1" dirty="0">
                <a:solidFill>
                  <a:schemeClr val="bg2">
                    <a:lumMod val="25000"/>
                  </a:schemeClr>
                </a:solidFill>
                <a:latin typeface="AlHor" panose="02060603050605020204" pitchFamily="18" charset="-78"/>
              </a:rPr>
              <a:t>إجابة خطأ!</a:t>
            </a:r>
          </a:p>
        </p:txBody>
      </p:sp>
      <p:sp>
        <p:nvSpPr>
          <p:cNvPr id="56" name="قناع"/>
          <p:cNvSpPr/>
          <p:nvPr/>
        </p:nvSpPr>
        <p:spPr>
          <a:xfrm>
            <a:off x="4537709" y="3416300"/>
            <a:ext cx="3260091" cy="24257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38" name="Rectangle 37">
            <a:hlinkClick r:id="" action="ppaction://hlinkshowjump?jump=nextslide"/>
          </p:cNvPr>
          <p:cNvSpPr/>
          <p:nvPr/>
        </p:nvSpPr>
        <p:spPr>
          <a:xfrm>
            <a:off x="5329238" y="3990975"/>
            <a:ext cx="1533525" cy="1228725"/>
          </a:xfrm>
          <a:prstGeom prst="rect">
            <a:avLst/>
          </a:prstGeom>
          <a:blipFill dpi="0" rotWithShape="1">
            <a:blip r:embed="rId1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/>
              <a:t>     </a:t>
            </a:r>
            <a:endParaRPr lang="ar-JO" dirty="0"/>
          </a:p>
        </p:txBody>
      </p:sp>
    </p:spTree>
    <p:extLst>
      <p:ext uri="{BB962C8B-B14F-4D97-AF65-F5344CB8AC3E}">
        <p14:creationId xmlns:p14="http://schemas.microsoft.com/office/powerpoint/2010/main" val="3244660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4" name="Button Click Percussive Version 15.wav"/>
          </p:stSnd>
        </p:sndAc>
      </p:transition>
    </mc:Choice>
    <mc:Fallback xmlns="">
      <p:transition spd="slow">
        <p:sndAc>
          <p:stSnd>
            <p:snd r:embed="rId15" name="Button Click Percussive Version 15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decel="74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decel="7400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decel="7400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Answer Fall Version 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00"/>
                            </p:stCondLst>
                            <p:childTnLst>
                              <p:par>
                                <p:cTn id="44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2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Answer Fall Version 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1" presetClass="exit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5064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064"/>
                            </p:stCondLst>
                            <p:childTnLst>
                              <p:par>
                                <p:cTn id="89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91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92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orrect Answer Marimba Version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audio>
              <p:cMediaNode vol="100000">
                <p:cTn id="9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  <p:bldLst>
      <p:bldP spid="4" grpId="0" animBg="1"/>
      <p:bldP spid="26" grpId="0" animBg="1"/>
      <p:bldP spid="26" grpId="1" animBg="1"/>
      <p:bldP spid="26" grpId="2" animBg="1"/>
      <p:bldP spid="27" grpId="0" animBg="1"/>
      <p:bldP spid="27" grpId="1" animBg="1"/>
      <p:bldP spid="28" grpId="0" animBg="1"/>
      <p:bldP spid="28" grpId="1" animBg="1"/>
      <p:bldP spid="28" grpId="2" animBg="1"/>
      <p:bldP spid="53" grpId="0" animBg="1"/>
      <p:bldP spid="54" grpId="0" animBg="1"/>
      <p:bldP spid="54" grpId="1" animBg="1"/>
      <p:bldP spid="54" grpId="2" animBg="1"/>
      <p:bldP spid="54" grpId="3" animBg="1"/>
      <p:bldP spid="56" grpId="0" animBg="1"/>
      <p:bldP spid="56" grpId="1" animBg="1"/>
      <p:bldP spid="56" grpId="2" animBg="1"/>
      <p:bldP spid="56" grpId="3" animBg="1"/>
      <p:bldP spid="56" grpId="4" animBg="1"/>
      <p:bldP spid="38" grpId="0" animBg="1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0445091" y="983079"/>
            <a:ext cx="723198" cy="559972"/>
            <a:chOff x="10445091" y="983079"/>
            <a:chExt cx="723198" cy="559972"/>
          </a:xfrm>
        </p:grpSpPr>
        <p:grpSp>
          <p:nvGrpSpPr>
            <p:cNvPr id="8" name="Group 7"/>
            <p:cNvGrpSpPr/>
            <p:nvPr/>
          </p:nvGrpSpPr>
          <p:grpSpPr>
            <a:xfrm>
              <a:off x="10445091" y="983079"/>
              <a:ext cx="723198" cy="559972"/>
              <a:chOff x="5187163" y="5182062"/>
              <a:chExt cx="1817674" cy="1407424"/>
            </a:xfrm>
          </p:grpSpPr>
          <p:sp>
            <p:nvSpPr>
              <p:cNvPr id="10" name="Freeform 9">
                <a:hlinkClick r:id="rId2" action="ppaction://hlinksldjump"/>
              </p:cNvPr>
              <p:cNvSpPr/>
              <p:nvPr/>
            </p:nvSpPr>
            <p:spPr>
              <a:xfrm>
                <a:off x="5187163" y="5182062"/>
                <a:ext cx="1817674" cy="1407424"/>
              </a:xfrm>
              <a:custGeom>
                <a:avLst/>
                <a:gdLst>
                  <a:gd name="connsiteX0" fmla="*/ 908837 w 1817674"/>
                  <a:gd name="connsiteY0" fmla="*/ 0 h 1407424"/>
                  <a:gd name="connsiteX1" fmla="*/ 1340695 w 1817674"/>
                  <a:gd name="connsiteY1" fmla="*/ 120183 h 1407424"/>
                  <a:gd name="connsiteX2" fmla="*/ 1419881 w 1817674"/>
                  <a:gd name="connsiteY2" fmla="*/ 179707 h 1407424"/>
                  <a:gd name="connsiteX3" fmla="*/ 1574693 w 1817674"/>
                  <a:gd name="connsiteY3" fmla="*/ 179707 h 1407424"/>
                  <a:gd name="connsiteX4" fmla="*/ 1817674 w 1817674"/>
                  <a:gd name="connsiteY4" fmla="*/ 422688 h 1407424"/>
                  <a:gd name="connsiteX5" fmla="*/ 1817674 w 1817674"/>
                  <a:gd name="connsiteY5" fmla="*/ 984736 h 1407424"/>
                  <a:gd name="connsiteX6" fmla="*/ 1574693 w 1817674"/>
                  <a:gd name="connsiteY6" fmla="*/ 1227717 h 1407424"/>
                  <a:gd name="connsiteX7" fmla="*/ 1419881 w 1817674"/>
                  <a:gd name="connsiteY7" fmla="*/ 1227717 h 1407424"/>
                  <a:gd name="connsiteX8" fmla="*/ 1340695 w 1817674"/>
                  <a:gd name="connsiteY8" fmla="*/ 1287241 h 1407424"/>
                  <a:gd name="connsiteX9" fmla="*/ 908837 w 1817674"/>
                  <a:gd name="connsiteY9" fmla="*/ 1407424 h 1407424"/>
                  <a:gd name="connsiteX10" fmla="*/ 476980 w 1817674"/>
                  <a:gd name="connsiteY10" fmla="*/ 1287241 h 1407424"/>
                  <a:gd name="connsiteX11" fmla="*/ 397794 w 1817674"/>
                  <a:gd name="connsiteY11" fmla="*/ 1227717 h 1407424"/>
                  <a:gd name="connsiteX12" fmla="*/ 242981 w 1817674"/>
                  <a:gd name="connsiteY12" fmla="*/ 1227717 h 1407424"/>
                  <a:gd name="connsiteX13" fmla="*/ 0 w 1817674"/>
                  <a:gd name="connsiteY13" fmla="*/ 984736 h 1407424"/>
                  <a:gd name="connsiteX14" fmla="*/ 0 w 1817674"/>
                  <a:gd name="connsiteY14" fmla="*/ 422688 h 1407424"/>
                  <a:gd name="connsiteX15" fmla="*/ 242981 w 1817674"/>
                  <a:gd name="connsiteY15" fmla="*/ 179707 h 1407424"/>
                  <a:gd name="connsiteX16" fmla="*/ 397794 w 1817674"/>
                  <a:gd name="connsiteY16" fmla="*/ 179707 h 1407424"/>
                  <a:gd name="connsiteX17" fmla="*/ 476980 w 1817674"/>
                  <a:gd name="connsiteY17" fmla="*/ 120183 h 1407424"/>
                  <a:gd name="connsiteX18" fmla="*/ 908837 w 1817674"/>
                  <a:gd name="connsiteY18" fmla="*/ 0 h 14074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817674" h="1407424">
                    <a:moveTo>
                      <a:pt x="908837" y="0"/>
                    </a:moveTo>
                    <a:cubicBezTo>
                      <a:pt x="1068807" y="0"/>
                      <a:pt x="1217419" y="44305"/>
                      <a:pt x="1340695" y="120183"/>
                    </a:cubicBezTo>
                    <a:lnTo>
                      <a:pt x="1419881" y="179707"/>
                    </a:lnTo>
                    <a:lnTo>
                      <a:pt x="1574693" y="179707"/>
                    </a:lnTo>
                    <a:cubicBezTo>
                      <a:pt x="1708888" y="179707"/>
                      <a:pt x="1817674" y="288493"/>
                      <a:pt x="1817674" y="422688"/>
                    </a:cubicBezTo>
                    <a:lnTo>
                      <a:pt x="1817674" y="984736"/>
                    </a:lnTo>
                    <a:cubicBezTo>
                      <a:pt x="1817674" y="1118931"/>
                      <a:pt x="1708888" y="1227717"/>
                      <a:pt x="1574693" y="1227717"/>
                    </a:cubicBezTo>
                    <a:lnTo>
                      <a:pt x="1419881" y="1227717"/>
                    </a:lnTo>
                    <a:lnTo>
                      <a:pt x="1340695" y="1287241"/>
                    </a:lnTo>
                    <a:cubicBezTo>
                      <a:pt x="1217419" y="1363119"/>
                      <a:pt x="1068807" y="1407424"/>
                      <a:pt x="908837" y="1407424"/>
                    </a:cubicBezTo>
                    <a:cubicBezTo>
                      <a:pt x="748868" y="1407424"/>
                      <a:pt x="600256" y="1363119"/>
                      <a:pt x="476980" y="1287241"/>
                    </a:cubicBezTo>
                    <a:lnTo>
                      <a:pt x="397794" y="1227717"/>
                    </a:lnTo>
                    <a:lnTo>
                      <a:pt x="242981" y="1227717"/>
                    </a:lnTo>
                    <a:cubicBezTo>
                      <a:pt x="108786" y="1227717"/>
                      <a:pt x="0" y="1118931"/>
                      <a:pt x="0" y="984736"/>
                    </a:cubicBezTo>
                    <a:lnTo>
                      <a:pt x="0" y="422688"/>
                    </a:lnTo>
                    <a:cubicBezTo>
                      <a:pt x="0" y="288493"/>
                      <a:pt x="108786" y="179707"/>
                      <a:pt x="242981" y="179707"/>
                    </a:cubicBezTo>
                    <a:lnTo>
                      <a:pt x="397794" y="179707"/>
                    </a:lnTo>
                    <a:lnTo>
                      <a:pt x="476980" y="120183"/>
                    </a:lnTo>
                    <a:cubicBezTo>
                      <a:pt x="600256" y="44305"/>
                      <a:pt x="748868" y="0"/>
                      <a:pt x="908837" y="0"/>
                    </a:cubicBezTo>
                    <a:close/>
                  </a:path>
                </a:pathLst>
              </a:custGeom>
              <a:solidFill>
                <a:srgbClr val="AF6B1A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soft" dir="t"/>
              </a:scene3d>
              <a:sp3d prstMaterial="matte">
                <a:bevelT w="127000" h="38100" prst="softRound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72000" rIns="0" bIns="0" rtlCol="1" anchor="ctr"/>
              <a:lstStyle/>
              <a:p>
                <a:pPr algn="ctr"/>
                <a:endParaRPr lang="ar-JO" sz="2000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1" name="Freeform 10">
                <a:hlinkClick r:id="rId2" action="ppaction://hlinksldjump"/>
              </p:cNvPr>
              <p:cNvSpPr/>
              <p:nvPr/>
            </p:nvSpPr>
            <p:spPr>
              <a:xfrm>
                <a:off x="5236369" y="5251507"/>
                <a:ext cx="1719262" cy="1268534"/>
              </a:xfrm>
              <a:custGeom>
                <a:avLst/>
                <a:gdLst>
                  <a:gd name="connsiteX0" fmla="*/ 908837 w 1817674"/>
                  <a:gd name="connsiteY0" fmla="*/ 0 h 1407424"/>
                  <a:gd name="connsiteX1" fmla="*/ 1340695 w 1817674"/>
                  <a:gd name="connsiteY1" fmla="*/ 120183 h 1407424"/>
                  <a:gd name="connsiteX2" fmla="*/ 1419881 w 1817674"/>
                  <a:gd name="connsiteY2" fmla="*/ 179707 h 1407424"/>
                  <a:gd name="connsiteX3" fmla="*/ 1574693 w 1817674"/>
                  <a:gd name="connsiteY3" fmla="*/ 179707 h 1407424"/>
                  <a:gd name="connsiteX4" fmla="*/ 1817674 w 1817674"/>
                  <a:gd name="connsiteY4" fmla="*/ 422688 h 1407424"/>
                  <a:gd name="connsiteX5" fmla="*/ 1817674 w 1817674"/>
                  <a:gd name="connsiteY5" fmla="*/ 984736 h 1407424"/>
                  <a:gd name="connsiteX6" fmla="*/ 1574693 w 1817674"/>
                  <a:gd name="connsiteY6" fmla="*/ 1227717 h 1407424"/>
                  <a:gd name="connsiteX7" fmla="*/ 1419881 w 1817674"/>
                  <a:gd name="connsiteY7" fmla="*/ 1227717 h 1407424"/>
                  <a:gd name="connsiteX8" fmla="*/ 1340695 w 1817674"/>
                  <a:gd name="connsiteY8" fmla="*/ 1287241 h 1407424"/>
                  <a:gd name="connsiteX9" fmla="*/ 908837 w 1817674"/>
                  <a:gd name="connsiteY9" fmla="*/ 1407424 h 1407424"/>
                  <a:gd name="connsiteX10" fmla="*/ 476980 w 1817674"/>
                  <a:gd name="connsiteY10" fmla="*/ 1287241 h 1407424"/>
                  <a:gd name="connsiteX11" fmla="*/ 397794 w 1817674"/>
                  <a:gd name="connsiteY11" fmla="*/ 1227717 h 1407424"/>
                  <a:gd name="connsiteX12" fmla="*/ 242981 w 1817674"/>
                  <a:gd name="connsiteY12" fmla="*/ 1227717 h 1407424"/>
                  <a:gd name="connsiteX13" fmla="*/ 0 w 1817674"/>
                  <a:gd name="connsiteY13" fmla="*/ 984736 h 1407424"/>
                  <a:gd name="connsiteX14" fmla="*/ 0 w 1817674"/>
                  <a:gd name="connsiteY14" fmla="*/ 422688 h 1407424"/>
                  <a:gd name="connsiteX15" fmla="*/ 242981 w 1817674"/>
                  <a:gd name="connsiteY15" fmla="*/ 179707 h 1407424"/>
                  <a:gd name="connsiteX16" fmla="*/ 397794 w 1817674"/>
                  <a:gd name="connsiteY16" fmla="*/ 179707 h 1407424"/>
                  <a:gd name="connsiteX17" fmla="*/ 476980 w 1817674"/>
                  <a:gd name="connsiteY17" fmla="*/ 120183 h 1407424"/>
                  <a:gd name="connsiteX18" fmla="*/ 908837 w 1817674"/>
                  <a:gd name="connsiteY18" fmla="*/ 0 h 14074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817674" h="1407424">
                    <a:moveTo>
                      <a:pt x="908837" y="0"/>
                    </a:moveTo>
                    <a:cubicBezTo>
                      <a:pt x="1068807" y="0"/>
                      <a:pt x="1217419" y="44305"/>
                      <a:pt x="1340695" y="120183"/>
                    </a:cubicBezTo>
                    <a:lnTo>
                      <a:pt x="1419881" y="179707"/>
                    </a:lnTo>
                    <a:lnTo>
                      <a:pt x="1574693" y="179707"/>
                    </a:lnTo>
                    <a:cubicBezTo>
                      <a:pt x="1708888" y="179707"/>
                      <a:pt x="1817674" y="288493"/>
                      <a:pt x="1817674" y="422688"/>
                    </a:cubicBezTo>
                    <a:lnTo>
                      <a:pt x="1817674" y="984736"/>
                    </a:lnTo>
                    <a:cubicBezTo>
                      <a:pt x="1817674" y="1118931"/>
                      <a:pt x="1708888" y="1227717"/>
                      <a:pt x="1574693" y="1227717"/>
                    </a:cubicBezTo>
                    <a:lnTo>
                      <a:pt x="1419881" y="1227717"/>
                    </a:lnTo>
                    <a:lnTo>
                      <a:pt x="1340695" y="1287241"/>
                    </a:lnTo>
                    <a:cubicBezTo>
                      <a:pt x="1217419" y="1363119"/>
                      <a:pt x="1068807" y="1407424"/>
                      <a:pt x="908837" y="1407424"/>
                    </a:cubicBezTo>
                    <a:cubicBezTo>
                      <a:pt x="748868" y="1407424"/>
                      <a:pt x="600256" y="1363119"/>
                      <a:pt x="476980" y="1287241"/>
                    </a:cubicBezTo>
                    <a:lnTo>
                      <a:pt x="397794" y="1227717"/>
                    </a:lnTo>
                    <a:lnTo>
                      <a:pt x="242981" y="1227717"/>
                    </a:lnTo>
                    <a:cubicBezTo>
                      <a:pt x="108786" y="1227717"/>
                      <a:pt x="0" y="1118931"/>
                      <a:pt x="0" y="984736"/>
                    </a:cubicBezTo>
                    <a:lnTo>
                      <a:pt x="0" y="422688"/>
                    </a:lnTo>
                    <a:cubicBezTo>
                      <a:pt x="0" y="288493"/>
                      <a:pt x="108786" y="179707"/>
                      <a:pt x="242981" y="179707"/>
                    </a:cubicBezTo>
                    <a:lnTo>
                      <a:pt x="397794" y="179707"/>
                    </a:lnTo>
                    <a:lnTo>
                      <a:pt x="476980" y="120183"/>
                    </a:lnTo>
                    <a:cubicBezTo>
                      <a:pt x="600256" y="44305"/>
                      <a:pt x="748868" y="0"/>
                      <a:pt x="908837" y="0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soft" dir="t"/>
              </a:scene3d>
              <a:sp3d prstMaterial="matte">
                <a:bevelT w="127000" h="38100" prst="softRound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72000" rIns="0" bIns="0" rtlCol="1" anchor="ctr"/>
              <a:lstStyle/>
              <a:p>
                <a:pPr algn="ctr"/>
                <a:endParaRPr lang="ar-JO" sz="2000" b="1" dirty="0">
                  <a:solidFill>
                    <a:schemeClr val="tx1"/>
                  </a:solidFill>
                </a:endParaRPr>
              </a:p>
            </p:txBody>
          </p:sp>
        </p:grpSp>
        <p:pic>
          <p:nvPicPr>
            <p:cNvPr id="9" name="Picture 8">
              <a:hlinkClick r:id="rId2" action="ppaction://hlinksldjump"/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495767" y="1101981"/>
              <a:ext cx="621846" cy="38408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09526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صورة"/>
          <p:cNvSpPr/>
          <p:nvPr/>
        </p:nvSpPr>
        <p:spPr>
          <a:xfrm>
            <a:off x="5531502" y="1141424"/>
            <a:ext cx="1128996" cy="2136514"/>
          </a:xfrm>
          <a:prstGeom prst="rect">
            <a:avLst/>
          </a:prstGeom>
          <a:blipFill dpi="0" rotWithShape="1">
            <a:blip r:embed="rId7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ar-JO" dirty="0"/>
              <a:t>       </a:t>
            </a:r>
          </a:p>
        </p:txBody>
      </p:sp>
      <p:sp>
        <p:nvSpPr>
          <p:cNvPr id="26" name="خطأ1"/>
          <p:cNvSpPr/>
          <p:nvPr/>
        </p:nvSpPr>
        <p:spPr>
          <a:xfrm>
            <a:off x="4602844" y="4320191"/>
            <a:ext cx="2986312" cy="648000"/>
          </a:xfrm>
          <a:custGeom>
            <a:avLst/>
            <a:gdLst>
              <a:gd name="connsiteX0" fmla="*/ 0 w 7155543"/>
              <a:gd name="connsiteY0" fmla="*/ 0 h 816782"/>
              <a:gd name="connsiteX1" fmla="*/ 7155543 w 7155543"/>
              <a:gd name="connsiteY1" fmla="*/ 0 h 816782"/>
              <a:gd name="connsiteX2" fmla="*/ 7155543 w 7155543"/>
              <a:gd name="connsiteY2" fmla="*/ 45105 h 816782"/>
              <a:gd name="connsiteX3" fmla="*/ 6803571 w 7155543"/>
              <a:gd name="connsiteY3" fmla="*/ 408391 h 816782"/>
              <a:gd name="connsiteX4" fmla="*/ 7155543 w 7155543"/>
              <a:gd name="connsiteY4" fmla="*/ 771677 h 816782"/>
              <a:gd name="connsiteX5" fmla="*/ 7155543 w 7155543"/>
              <a:gd name="connsiteY5" fmla="*/ 816782 h 816782"/>
              <a:gd name="connsiteX6" fmla="*/ 0 w 7155543"/>
              <a:gd name="connsiteY6" fmla="*/ 816782 h 816782"/>
              <a:gd name="connsiteX7" fmla="*/ 0 w 7155543"/>
              <a:gd name="connsiteY7" fmla="*/ 771676 h 816782"/>
              <a:gd name="connsiteX8" fmla="*/ 351971 w 7155543"/>
              <a:gd name="connsiteY8" fmla="*/ 408391 h 816782"/>
              <a:gd name="connsiteX9" fmla="*/ 0 w 7155543"/>
              <a:gd name="connsiteY9" fmla="*/ 45106 h 816782"/>
              <a:gd name="connsiteX10" fmla="*/ 0 w 7155543"/>
              <a:gd name="connsiteY10" fmla="*/ 0 h 816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155543" h="816782">
                <a:moveTo>
                  <a:pt x="0" y="0"/>
                </a:moveTo>
                <a:lnTo>
                  <a:pt x="7155543" y="0"/>
                </a:lnTo>
                <a:lnTo>
                  <a:pt x="7155543" y="45105"/>
                </a:lnTo>
                <a:lnTo>
                  <a:pt x="6803571" y="408391"/>
                </a:lnTo>
                <a:lnTo>
                  <a:pt x="7155543" y="771677"/>
                </a:lnTo>
                <a:lnTo>
                  <a:pt x="7155543" y="816782"/>
                </a:lnTo>
                <a:lnTo>
                  <a:pt x="0" y="816782"/>
                </a:lnTo>
                <a:lnTo>
                  <a:pt x="0" y="771676"/>
                </a:lnTo>
                <a:lnTo>
                  <a:pt x="351971" y="408391"/>
                </a:lnTo>
                <a:lnTo>
                  <a:pt x="0" y="45106"/>
                </a:lnTo>
                <a:lnTo>
                  <a:pt x="0" y="0"/>
                </a:lnTo>
                <a:close/>
              </a:path>
            </a:pathLst>
          </a:custGeom>
          <a:solidFill>
            <a:srgbClr val="E9624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soft" dir="t"/>
          </a:scene3d>
          <a:sp3d prstMaterial="matte">
            <a:bevelT w="190500" h="381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ar-JO" sz="3200" b="1" dirty="0">
                <a:solidFill>
                  <a:schemeClr val="tx1"/>
                </a:solidFill>
              </a:rPr>
              <a:t>برتقال</a:t>
            </a:r>
          </a:p>
        </p:txBody>
      </p:sp>
      <p:sp>
        <p:nvSpPr>
          <p:cNvPr id="27" name="صحيح"/>
          <p:cNvSpPr/>
          <p:nvPr/>
        </p:nvSpPr>
        <p:spPr>
          <a:xfrm>
            <a:off x="4602844" y="3586523"/>
            <a:ext cx="2986312" cy="648000"/>
          </a:xfrm>
          <a:custGeom>
            <a:avLst/>
            <a:gdLst>
              <a:gd name="connsiteX0" fmla="*/ 0 w 7155543"/>
              <a:gd name="connsiteY0" fmla="*/ 0 h 816782"/>
              <a:gd name="connsiteX1" fmla="*/ 7155543 w 7155543"/>
              <a:gd name="connsiteY1" fmla="*/ 0 h 816782"/>
              <a:gd name="connsiteX2" fmla="*/ 7155543 w 7155543"/>
              <a:gd name="connsiteY2" fmla="*/ 45105 h 816782"/>
              <a:gd name="connsiteX3" fmla="*/ 6803571 w 7155543"/>
              <a:gd name="connsiteY3" fmla="*/ 408391 h 816782"/>
              <a:gd name="connsiteX4" fmla="*/ 7155543 w 7155543"/>
              <a:gd name="connsiteY4" fmla="*/ 771677 h 816782"/>
              <a:gd name="connsiteX5" fmla="*/ 7155543 w 7155543"/>
              <a:gd name="connsiteY5" fmla="*/ 816782 h 816782"/>
              <a:gd name="connsiteX6" fmla="*/ 0 w 7155543"/>
              <a:gd name="connsiteY6" fmla="*/ 816782 h 816782"/>
              <a:gd name="connsiteX7" fmla="*/ 0 w 7155543"/>
              <a:gd name="connsiteY7" fmla="*/ 771676 h 816782"/>
              <a:gd name="connsiteX8" fmla="*/ 351971 w 7155543"/>
              <a:gd name="connsiteY8" fmla="*/ 408391 h 816782"/>
              <a:gd name="connsiteX9" fmla="*/ 0 w 7155543"/>
              <a:gd name="connsiteY9" fmla="*/ 45106 h 816782"/>
              <a:gd name="connsiteX10" fmla="*/ 0 w 7155543"/>
              <a:gd name="connsiteY10" fmla="*/ 0 h 816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155543" h="816782">
                <a:moveTo>
                  <a:pt x="0" y="0"/>
                </a:moveTo>
                <a:lnTo>
                  <a:pt x="7155543" y="0"/>
                </a:lnTo>
                <a:lnTo>
                  <a:pt x="7155543" y="45105"/>
                </a:lnTo>
                <a:lnTo>
                  <a:pt x="6803571" y="408391"/>
                </a:lnTo>
                <a:lnTo>
                  <a:pt x="7155543" y="771677"/>
                </a:lnTo>
                <a:lnTo>
                  <a:pt x="7155543" y="816782"/>
                </a:lnTo>
                <a:lnTo>
                  <a:pt x="0" y="816782"/>
                </a:lnTo>
                <a:lnTo>
                  <a:pt x="0" y="771676"/>
                </a:lnTo>
                <a:lnTo>
                  <a:pt x="351971" y="408391"/>
                </a:lnTo>
                <a:lnTo>
                  <a:pt x="0" y="45106"/>
                </a:lnTo>
                <a:lnTo>
                  <a:pt x="0" y="0"/>
                </a:lnTo>
                <a:close/>
              </a:path>
            </a:pathLst>
          </a:custGeom>
          <a:solidFill>
            <a:srgbClr val="FABC0B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soft" dir="t"/>
          </a:scene3d>
          <a:sp3d prstMaterial="matte">
            <a:bevelT w="190500" h="381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ar-JO" sz="3200" b="1" dirty="0">
                <a:solidFill>
                  <a:schemeClr val="tx1"/>
                </a:solidFill>
              </a:rPr>
              <a:t>أناناس</a:t>
            </a:r>
          </a:p>
        </p:txBody>
      </p:sp>
      <p:sp>
        <p:nvSpPr>
          <p:cNvPr id="28" name="خطأ2"/>
          <p:cNvSpPr/>
          <p:nvPr/>
        </p:nvSpPr>
        <p:spPr>
          <a:xfrm>
            <a:off x="4602844" y="5053860"/>
            <a:ext cx="2986312" cy="648000"/>
          </a:xfrm>
          <a:custGeom>
            <a:avLst/>
            <a:gdLst>
              <a:gd name="connsiteX0" fmla="*/ 0 w 7155543"/>
              <a:gd name="connsiteY0" fmla="*/ 0 h 816782"/>
              <a:gd name="connsiteX1" fmla="*/ 7155543 w 7155543"/>
              <a:gd name="connsiteY1" fmla="*/ 0 h 816782"/>
              <a:gd name="connsiteX2" fmla="*/ 7155543 w 7155543"/>
              <a:gd name="connsiteY2" fmla="*/ 45105 h 816782"/>
              <a:gd name="connsiteX3" fmla="*/ 6803571 w 7155543"/>
              <a:gd name="connsiteY3" fmla="*/ 408391 h 816782"/>
              <a:gd name="connsiteX4" fmla="*/ 7155543 w 7155543"/>
              <a:gd name="connsiteY4" fmla="*/ 771677 h 816782"/>
              <a:gd name="connsiteX5" fmla="*/ 7155543 w 7155543"/>
              <a:gd name="connsiteY5" fmla="*/ 816782 h 816782"/>
              <a:gd name="connsiteX6" fmla="*/ 0 w 7155543"/>
              <a:gd name="connsiteY6" fmla="*/ 816782 h 816782"/>
              <a:gd name="connsiteX7" fmla="*/ 0 w 7155543"/>
              <a:gd name="connsiteY7" fmla="*/ 771676 h 816782"/>
              <a:gd name="connsiteX8" fmla="*/ 351971 w 7155543"/>
              <a:gd name="connsiteY8" fmla="*/ 408391 h 816782"/>
              <a:gd name="connsiteX9" fmla="*/ 0 w 7155543"/>
              <a:gd name="connsiteY9" fmla="*/ 45106 h 816782"/>
              <a:gd name="connsiteX10" fmla="*/ 0 w 7155543"/>
              <a:gd name="connsiteY10" fmla="*/ 0 h 816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155543" h="816782">
                <a:moveTo>
                  <a:pt x="0" y="0"/>
                </a:moveTo>
                <a:lnTo>
                  <a:pt x="7155543" y="0"/>
                </a:lnTo>
                <a:lnTo>
                  <a:pt x="7155543" y="45105"/>
                </a:lnTo>
                <a:lnTo>
                  <a:pt x="6803571" y="408391"/>
                </a:lnTo>
                <a:lnTo>
                  <a:pt x="7155543" y="771677"/>
                </a:lnTo>
                <a:lnTo>
                  <a:pt x="7155543" y="816782"/>
                </a:lnTo>
                <a:lnTo>
                  <a:pt x="0" y="816782"/>
                </a:lnTo>
                <a:lnTo>
                  <a:pt x="0" y="771676"/>
                </a:lnTo>
                <a:lnTo>
                  <a:pt x="351971" y="408391"/>
                </a:lnTo>
                <a:lnTo>
                  <a:pt x="0" y="45106"/>
                </a:lnTo>
                <a:lnTo>
                  <a:pt x="0" y="0"/>
                </a:lnTo>
                <a:close/>
              </a:path>
            </a:pathLst>
          </a:custGeom>
          <a:solidFill>
            <a:srgbClr val="8D8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soft" dir="t"/>
          </a:scene3d>
          <a:sp3d prstMaterial="matte">
            <a:bevelT w="190500" h="381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ar-JO" sz="3200" b="1" dirty="0">
                <a:solidFill>
                  <a:schemeClr val="tx1"/>
                </a:solidFill>
              </a:rPr>
              <a:t>كيوي</a:t>
            </a:r>
          </a:p>
        </p:txBody>
      </p:sp>
      <p:pic>
        <p:nvPicPr>
          <p:cNvPr id="29" name="نغمة صحيح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537709" y="-898525"/>
            <a:ext cx="609600" cy="609600"/>
          </a:xfrm>
          <a:prstGeom prst="rect">
            <a:avLst/>
          </a:prstGeom>
        </p:spPr>
      </p:pic>
      <p:grpSp>
        <p:nvGrpSpPr>
          <p:cNvPr id="47" name="Group 46"/>
          <p:cNvGrpSpPr/>
          <p:nvPr/>
        </p:nvGrpSpPr>
        <p:grpSpPr>
          <a:xfrm>
            <a:off x="10445091" y="983079"/>
            <a:ext cx="723198" cy="559972"/>
            <a:chOff x="10445091" y="983079"/>
            <a:chExt cx="723198" cy="559972"/>
          </a:xfrm>
        </p:grpSpPr>
        <p:grpSp>
          <p:nvGrpSpPr>
            <p:cNvPr id="41" name="Group 40"/>
            <p:cNvGrpSpPr/>
            <p:nvPr/>
          </p:nvGrpSpPr>
          <p:grpSpPr>
            <a:xfrm>
              <a:off x="10445091" y="983079"/>
              <a:ext cx="723198" cy="559972"/>
              <a:chOff x="5187163" y="5182062"/>
              <a:chExt cx="1817674" cy="1407424"/>
            </a:xfrm>
          </p:grpSpPr>
          <p:sp>
            <p:nvSpPr>
              <p:cNvPr id="43" name="Freeform 42">
                <a:hlinkClick r:id="rId9" action="ppaction://hlinksldjump"/>
              </p:cNvPr>
              <p:cNvSpPr/>
              <p:nvPr/>
            </p:nvSpPr>
            <p:spPr>
              <a:xfrm>
                <a:off x="5187163" y="5182062"/>
                <a:ext cx="1817674" cy="1407424"/>
              </a:xfrm>
              <a:custGeom>
                <a:avLst/>
                <a:gdLst>
                  <a:gd name="connsiteX0" fmla="*/ 908837 w 1817674"/>
                  <a:gd name="connsiteY0" fmla="*/ 0 h 1407424"/>
                  <a:gd name="connsiteX1" fmla="*/ 1340695 w 1817674"/>
                  <a:gd name="connsiteY1" fmla="*/ 120183 h 1407424"/>
                  <a:gd name="connsiteX2" fmla="*/ 1419881 w 1817674"/>
                  <a:gd name="connsiteY2" fmla="*/ 179707 h 1407424"/>
                  <a:gd name="connsiteX3" fmla="*/ 1574693 w 1817674"/>
                  <a:gd name="connsiteY3" fmla="*/ 179707 h 1407424"/>
                  <a:gd name="connsiteX4" fmla="*/ 1817674 w 1817674"/>
                  <a:gd name="connsiteY4" fmla="*/ 422688 h 1407424"/>
                  <a:gd name="connsiteX5" fmla="*/ 1817674 w 1817674"/>
                  <a:gd name="connsiteY5" fmla="*/ 984736 h 1407424"/>
                  <a:gd name="connsiteX6" fmla="*/ 1574693 w 1817674"/>
                  <a:gd name="connsiteY6" fmla="*/ 1227717 h 1407424"/>
                  <a:gd name="connsiteX7" fmla="*/ 1419881 w 1817674"/>
                  <a:gd name="connsiteY7" fmla="*/ 1227717 h 1407424"/>
                  <a:gd name="connsiteX8" fmla="*/ 1340695 w 1817674"/>
                  <a:gd name="connsiteY8" fmla="*/ 1287241 h 1407424"/>
                  <a:gd name="connsiteX9" fmla="*/ 908837 w 1817674"/>
                  <a:gd name="connsiteY9" fmla="*/ 1407424 h 1407424"/>
                  <a:gd name="connsiteX10" fmla="*/ 476980 w 1817674"/>
                  <a:gd name="connsiteY10" fmla="*/ 1287241 h 1407424"/>
                  <a:gd name="connsiteX11" fmla="*/ 397794 w 1817674"/>
                  <a:gd name="connsiteY11" fmla="*/ 1227717 h 1407424"/>
                  <a:gd name="connsiteX12" fmla="*/ 242981 w 1817674"/>
                  <a:gd name="connsiteY12" fmla="*/ 1227717 h 1407424"/>
                  <a:gd name="connsiteX13" fmla="*/ 0 w 1817674"/>
                  <a:gd name="connsiteY13" fmla="*/ 984736 h 1407424"/>
                  <a:gd name="connsiteX14" fmla="*/ 0 w 1817674"/>
                  <a:gd name="connsiteY14" fmla="*/ 422688 h 1407424"/>
                  <a:gd name="connsiteX15" fmla="*/ 242981 w 1817674"/>
                  <a:gd name="connsiteY15" fmla="*/ 179707 h 1407424"/>
                  <a:gd name="connsiteX16" fmla="*/ 397794 w 1817674"/>
                  <a:gd name="connsiteY16" fmla="*/ 179707 h 1407424"/>
                  <a:gd name="connsiteX17" fmla="*/ 476980 w 1817674"/>
                  <a:gd name="connsiteY17" fmla="*/ 120183 h 1407424"/>
                  <a:gd name="connsiteX18" fmla="*/ 908837 w 1817674"/>
                  <a:gd name="connsiteY18" fmla="*/ 0 h 14074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817674" h="1407424">
                    <a:moveTo>
                      <a:pt x="908837" y="0"/>
                    </a:moveTo>
                    <a:cubicBezTo>
                      <a:pt x="1068807" y="0"/>
                      <a:pt x="1217419" y="44305"/>
                      <a:pt x="1340695" y="120183"/>
                    </a:cubicBezTo>
                    <a:lnTo>
                      <a:pt x="1419881" y="179707"/>
                    </a:lnTo>
                    <a:lnTo>
                      <a:pt x="1574693" y="179707"/>
                    </a:lnTo>
                    <a:cubicBezTo>
                      <a:pt x="1708888" y="179707"/>
                      <a:pt x="1817674" y="288493"/>
                      <a:pt x="1817674" y="422688"/>
                    </a:cubicBezTo>
                    <a:lnTo>
                      <a:pt x="1817674" y="984736"/>
                    </a:lnTo>
                    <a:cubicBezTo>
                      <a:pt x="1817674" y="1118931"/>
                      <a:pt x="1708888" y="1227717"/>
                      <a:pt x="1574693" y="1227717"/>
                    </a:cubicBezTo>
                    <a:lnTo>
                      <a:pt x="1419881" y="1227717"/>
                    </a:lnTo>
                    <a:lnTo>
                      <a:pt x="1340695" y="1287241"/>
                    </a:lnTo>
                    <a:cubicBezTo>
                      <a:pt x="1217419" y="1363119"/>
                      <a:pt x="1068807" y="1407424"/>
                      <a:pt x="908837" y="1407424"/>
                    </a:cubicBezTo>
                    <a:cubicBezTo>
                      <a:pt x="748868" y="1407424"/>
                      <a:pt x="600256" y="1363119"/>
                      <a:pt x="476980" y="1287241"/>
                    </a:cubicBezTo>
                    <a:lnTo>
                      <a:pt x="397794" y="1227717"/>
                    </a:lnTo>
                    <a:lnTo>
                      <a:pt x="242981" y="1227717"/>
                    </a:lnTo>
                    <a:cubicBezTo>
                      <a:pt x="108786" y="1227717"/>
                      <a:pt x="0" y="1118931"/>
                      <a:pt x="0" y="984736"/>
                    </a:cubicBezTo>
                    <a:lnTo>
                      <a:pt x="0" y="422688"/>
                    </a:lnTo>
                    <a:cubicBezTo>
                      <a:pt x="0" y="288493"/>
                      <a:pt x="108786" y="179707"/>
                      <a:pt x="242981" y="179707"/>
                    </a:cubicBezTo>
                    <a:lnTo>
                      <a:pt x="397794" y="179707"/>
                    </a:lnTo>
                    <a:lnTo>
                      <a:pt x="476980" y="120183"/>
                    </a:lnTo>
                    <a:cubicBezTo>
                      <a:pt x="600256" y="44305"/>
                      <a:pt x="748868" y="0"/>
                      <a:pt x="908837" y="0"/>
                    </a:cubicBezTo>
                    <a:close/>
                  </a:path>
                </a:pathLst>
              </a:custGeom>
              <a:solidFill>
                <a:srgbClr val="AF6B1A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soft" dir="t"/>
              </a:scene3d>
              <a:sp3d prstMaterial="matte">
                <a:bevelT w="127000" h="38100" prst="softRound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72000" rIns="0" bIns="0" rtlCol="1" anchor="ctr"/>
              <a:lstStyle/>
              <a:p>
                <a:pPr algn="ctr"/>
                <a:endParaRPr lang="ar-JO" sz="2000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4" name="Freeform 43">
                <a:hlinkClick r:id="rId9" action="ppaction://hlinksldjump"/>
              </p:cNvPr>
              <p:cNvSpPr/>
              <p:nvPr/>
            </p:nvSpPr>
            <p:spPr>
              <a:xfrm>
                <a:off x="5236369" y="5251507"/>
                <a:ext cx="1719262" cy="1268534"/>
              </a:xfrm>
              <a:custGeom>
                <a:avLst/>
                <a:gdLst>
                  <a:gd name="connsiteX0" fmla="*/ 908837 w 1817674"/>
                  <a:gd name="connsiteY0" fmla="*/ 0 h 1407424"/>
                  <a:gd name="connsiteX1" fmla="*/ 1340695 w 1817674"/>
                  <a:gd name="connsiteY1" fmla="*/ 120183 h 1407424"/>
                  <a:gd name="connsiteX2" fmla="*/ 1419881 w 1817674"/>
                  <a:gd name="connsiteY2" fmla="*/ 179707 h 1407424"/>
                  <a:gd name="connsiteX3" fmla="*/ 1574693 w 1817674"/>
                  <a:gd name="connsiteY3" fmla="*/ 179707 h 1407424"/>
                  <a:gd name="connsiteX4" fmla="*/ 1817674 w 1817674"/>
                  <a:gd name="connsiteY4" fmla="*/ 422688 h 1407424"/>
                  <a:gd name="connsiteX5" fmla="*/ 1817674 w 1817674"/>
                  <a:gd name="connsiteY5" fmla="*/ 984736 h 1407424"/>
                  <a:gd name="connsiteX6" fmla="*/ 1574693 w 1817674"/>
                  <a:gd name="connsiteY6" fmla="*/ 1227717 h 1407424"/>
                  <a:gd name="connsiteX7" fmla="*/ 1419881 w 1817674"/>
                  <a:gd name="connsiteY7" fmla="*/ 1227717 h 1407424"/>
                  <a:gd name="connsiteX8" fmla="*/ 1340695 w 1817674"/>
                  <a:gd name="connsiteY8" fmla="*/ 1287241 h 1407424"/>
                  <a:gd name="connsiteX9" fmla="*/ 908837 w 1817674"/>
                  <a:gd name="connsiteY9" fmla="*/ 1407424 h 1407424"/>
                  <a:gd name="connsiteX10" fmla="*/ 476980 w 1817674"/>
                  <a:gd name="connsiteY10" fmla="*/ 1287241 h 1407424"/>
                  <a:gd name="connsiteX11" fmla="*/ 397794 w 1817674"/>
                  <a:gd name="connsiteY11" fmla="*/ 1227717 h 1407424"/>
                  <a:gd name="connsiteX12" fmla="*/ 242981 w 1817674"/>
                  <a:gd name="connsiteY12" fmla="*/ 1227717 h 1407424"/>
                  <a:gd name="connsiteX13" fmla="*/ 0 w 1817674"/>
                  <a:gd name="connsiteY13" fmla="*/ 984736 h 1407424"/>
                  <a:gd name="connsiteX14" fmla="*/ 0 w 1817674"/>
                  <a:gd name="connsiteY14" fmla="*/ 422688 h 1407424"/>
                  <a:gd name="connsiteX15" fmla="*/ 242981 w 1817674"/>
                  <a:gd name="connsiteY15" fmla="*/ 179707 h 1407424"/>
                  <a:gd name="connsiteX16" fmla="*/ 397794 w 1817674"/>
                  <a:gd name="connsiteY16" fmla="*/ 179707 h 1407424"/>
                  <a:gd name="connsiteX17" fmla="*/ 476980 w 1817674"/>
                  <a:gd name="connsiteY17" fmla="*/ 120183 h 1407424"/>
                  <a:gd name="connsiteX18" fmla="*/ 908837 w 1817674"/>
                  <a:gd name="connsiteY18" fmla="*/ 0 h 14074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817674" h="1407424">
                    <a:moveTo>
                      <a:pt x="908837" y="0"/>
                    </a:moveTo>
                    <a:cubicBezTo>
                      <a:pt x="1068807" y="0"/>
                      <a:pt x="1217419" y="44305"/>
                      <a:pt x="1340695" y="120183"/>
                    </a:cubicBezTo>
                    <a:lnTo>
                      <a:pt x="1419881" y="179707"/>
                    </a:lnTo>
                    <a:lnTo>
                      <a:pt x="1574693" y="179707"/>
                    </a:lnTo>
                    <a:cubicBezTo>
                      <a:pt x="1708888" y="179707"/>
                      <a:pt x="1817674" y="288493"/>
                      <a:pt x="1817674" y="422688"/>
                    </a:cubicBezTo>
                    <a:lnTo>
                      <a:pt x="1817674" y="984736"/>
                    </a:lnTo>
                    <a:cubicBezTo>
                      <a:pt x="1817674" y="1118931"/>
                      <a:pt x="1708888" y="1227717"/>
                      <a:pt x="1574693" y="1227717"/>
                    </a:cubicBezTo>
                    <a:lnTo>
                      <a:pt x="1419881" y="1227717"/>
                    </a:lnTo>
                    <a:lnTo>
                      <a:pt x="1340695" y="1287241"/>
                    </a:lnTo>
                    <a:cubicBezTo>
                      <a:pt x="1217419" y="1363119"/>
                      <a:pt x="1068807" y="1407424"/>
                      <a:pt x="908837" y="1407424"/>
                    </a:cubicBezTo>
                    <a:cubicBezTo>
                      <a:pt x="748868" y="1407424"/>
                      <a:pt x="600256" y="1363119"/>
                      <a:pt x="476980" y="1287241"/>
                    </a:cubicBezTo>
                    <a:lnTo>
                      <a:pt x="397794" y="1227717"/>
                    </a:lnTo>
                    <a:lnTo>
                      <a:pt x="242981" y="1227717"/>
                    </a:lnTo>
                    <a:cubicBezTo>
                      <a:pt x="108786" y="1227717"/>
                      <a:pt x="0" y="1118931"/>
                      <a:pt x="0" y="984736"/>
                    </a:cubicBezTo>
                    <a:lnTo>
                      <a:pt x="0" y="422688"/>
                    </a:lnTo>
                    <a:cubicBezTo>
                      <a:pt x="0" y="288493"/>
                      <a:pt x="108786" y="179707"/>
                      <a:pt x="242981" y="179707"/>
                    </a:cubicBezTo>
                    <a:lnTo>
                      <a:pt x="397794" y="179707"/>
                    </a:lnTo>
                    <a:lnTo>
                      <a:pt x="476980" y="120183"/>
                    </a:lnTo>
                    <a:cubicBezTo>
                      <a:pt x="600256" y="44305"/>
                      <a:pt x="748868" y="0"/>
                      <a:pt x="908837" y="0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soft" dir="t"/>
              </a:scene3d>
              <a:sp3d prstMaterial="matte">
                <a:bevelT w="127000" h="38100" prst="softRound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72000" rIns="0" bIns="0" rtlCol="1" anchor="ctr"/>
              <a:lstStyle/>
              <a:p>
                <a:pPr algn="ctr"/>
                <a:endParaRPr lang="ar-JO" sz="2000" b="1" dirty="0">
                  <a:solidFill>
                    <a:schemeClr val="tx1"/>
                  </a:solidFill>
                </a:endParaRPr>
              </a:p>
            </p:txBody>
          </p:sp>
        </p:grpSp>
        <p:pic>
          <p:nvPicPr>
            <p:cNvPr id="46" name="Picture 45">
              <a:hlinkClick r:id="rId9" action="ppaction://hlinksldjump"/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0495767" y="1101981"/>
              <a:ext cx="621846" cy="384081"/>
            </a:xfrm>
            <a:prstGeom prst="rect">
              <a:avLst/>
            </a:prstGeom>
          </p:spPr>
        </p:pic>
      </p:grpSp>
      <p:pic>
        <p:nvPicPr>
          <p:cNvPr id="49" name="وجه عادي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2349" y="5219700"/>
            <a:ext cx="1237298" cy="1199946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51" name="وجه صحيح"/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4167" y="5061173"/>
            <a:ext cx="1553662" cy="1553662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53" name="غيمة صحيح"/>
          <p:cNvSpPr/>
          <p:nvPr/>
        </p:nvSpPr>
        <p:spPr>
          <a:xfrm flipH="1">
            <a:off x="1112519" y="4289995"/>
            <a:ext cx="2125491" cy="1424079"/>
          </a:xfrm>
          <a:prstGeom prst="cloudCallout">
            <a:avLst>
              <a:gd name="adj1" fmla="val -53485"/>
              <a:gd name="adj2" fmla="val 71377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soft" dir="t"/>
          </a:scene3d>
          <a:sp3d prstMaterial="matte"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JO" b="1" dirty="0">
                <a:solidFill>
                  <a:schemeClr val="bg2">
                    <a:lumMod val="25000"/>
                  </a:schemeClr>
                </a:solidFill>
                <a:latin typeface="AlHor" panose="02060603050605020204" pitchFamily="18" charset="-78"/>
              </a:rPr>
              <a:t>أحسنت..</a:t>
            </a:r>
          </a:p>
          <a:p>
            <a:pPr algn="ctr"/>
            <a:r>
              <a:rPr lang="ar-JO" b="1" dirty="0">
                <a:solidFill>
                  <a:schemeClr val="bg2">
                    <a:lumMod val="25000"/>
                  </a:schemeClr>
                </a:solidFill>
                <a:latin typeface="AlHor" panose="02060603050605020204" pitchFamily="18" charset="-78"/>
              </a:rPr>
              <a:t>إجابة صحيحة!</a:t>
            </a:r>
          </a:p>
        </p:txBody>
      </p:sp>
      <p:pic>
        <p:nvPicPr>
          <p:cNvPr id="52" name="وجه خطأ"/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4167" y="5061173"/>
            <a:ext cx="1553662" cy="1553662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54" name="غيمة خطأ"/>
          <p:cNvSpPr/>
          <p:nvPr/>
        </p:nvSpPr>
        <p:spPr>
          <a:xfrm flipH="1">
            <a:off x="1112519" y="4313370"/>
            <a:ext cx="2125491" cy="1424079"/>
          </a:xfrm>
          <a:prstGeom prst="cloudCallout">
            <a:avLst>
              <a:gd name="adj1" fmla="val -53485"/>
              <a:gd name="adj2" fmla="val 71377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soft" dir="t"/>
          </a:scene3d>
          <a:sp3d prstMaterial="matte"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JO" b="1" dirty="0">
                <a:solidFill>
                  <a:schemeClr val="bg2">
                    <a:lumMod val="25000"/>
                  </a:schemeClr>
                </a:solidFill>
                <a:latin typeface="AlHor" panose="02060603050605020204" pitchFamily="18" charset="-78"/>
              </a:rPr>
              <a:t>آسف..</a:t>
            </a:r>
          </a:p>
          <a:p>
            <a:pPr algn="ctr"/>
            <a:r>
              <a:rPr lang="ar-JO" b="1" dirty="0">
                <a:solidFill>
                  <a:schemeClr val="bg2">
                    <a:lumMod val="25000"/>
                  </a:schemeClr>
                </a:solidFill>
                <a:latin typeface="AlHor" panose="02060603050605020204" pitchFamily="18" charset="-78"/>
              </a:rPr>
              <a:t>إجابة خطأ!</a:t>
            </a:r>
          </a:p>
        </p:txBody>
      </p:sp>
      <p:sp>
        <p:nvSpPr>
          <p:cNvPr id="56" name="قناع"/>
          <p:cNvSpPr/>
          <p:nvPr/>
        </p:nvSpPr>
        <p:spPr>
          <a:xfrm>
            <a:off x="4537709" y="3416300"/>
            <a:ext cx="3260091" cy="24257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38" name="Rectangle 37">
            <a:hlinkClick r:id="" action="ppaction://hlinkshowjump?jump=nextslide"/>
          </p:cNvPr>
          <p:cNvSpPr/>
          <p:nvPr/>
        </p:nvSpPr>
        <p:spPr>
          <a:xfrm>
            <a:off x="5329238" y="3990975"/>
            <a:ext cx="1533525" cy="1228725"/>
          </a:xfrm>
          <a:prstGeom prst="rect">
            <a:avLst/>
          </a:prstGeom>
          <a:blipFill dpi="0" rotWithShape="1">
            <a:blip r:embed="rId1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/>
              <a:t>     </a:t>
            </a:r>
            <a:endParaRPr lang="ar-JO" dirty="0"/>
          </a:p>
        </p:txBody>
      </p:sp>
    </p:spTree>
    <p:extLst>
      <p:ext uri="{BB962C8B-B14F-4D97-AF65-F5344CB8AC3E}">
        <p14:creationId xmlns:p14="http://schemas.microsoft.com/office/powerpoint/2010/main" val="2266914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4" name="Button Click Percussive Version 15.wav"/>
          </p:stSnd>
        </p:sndAc>
      </p:transition>
    </mc:Choice>
    <mc:Fallback xmlns="">
      <p:transition spd="slow">
        <p:sndAc>
          <p:stSnd>
            <p:snd r:embed="rId15" name="Button Click Percussive Version 15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decel="74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decel="7400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decel="7400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Answer Fall Version 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00"/>
                            </p:stCondLst>
                            <p:childTnLst>
                              <p:par>
                                <p:cTn id="44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2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Answer Fall Version 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1" presetClass="exit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5064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064"/>
                            </p:stCondLst>
                            <p:childTnLst>
                              <p:par>
                                <p:cTn id="89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91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92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orrect Answer Marimba Version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audio>
              <p:cMediaNode vol="100000">
                <p:cTn id="9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  <p:bldLst>
      <p:bldP spid="4" grpId="0" animBg="1"/>
      <p:bldP spid="26" grpId="0" animBg="1"/>
      <p:bldP spid="26" grpId="1" animBg="1"/>
      <p:bldP spid="26" grpId="2" animBg="1"/>
      <p:bldP spid="27" grpId="0" animBg="1"/>
      <p:bldP spid="27" grpId="1" animBg="1"/>
      <p:bldP spid="28" grpId="0" animBg="1"/>
      <p:bldP spid="28" grpId="1" animBg="1"/>
      <p:bldP spid="28" grpId="2" animBg="1"/>
      <p:bldP spid="53" grpId="0" animBg="1"/>
      <p:bldP spid="54" grpId="0" animBg="1"/>
      <p:bldP spid="54" grpId="1" animBg="1"/>
      <p:bldP spid="54" grpId="2" animBg="1"/>
      <p:bldP spid="54" grpId="3" animBg="1"/>
      <p:bldP spid="56" grpId="0" animBg="1"/>
      <p:bldP spid="56" grpId="1" animBg="1"/>
      <p:bldP spid="56" grpId="2" animBg="1"/>
      <p:bldP spid="56" grpId="3" animBg="1"/>
      <p:bldP spid="56" grpId="4" animBg="1"/>
      <p:bldP spid="38" grpId="0" animBg="1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0445091" y="983079"/>
            <a:ext cx="723198" cy="559972"/>
            <a:chOff x="10445091" y="983079"/>
            <a:chExt cx="723198" cy="559972"/>
          </a:xfrm>
        </p:grpSpPr>
        <p:grpSp>
          <p:nvGrpSpPr>
            <p:cNvPr id="8" name="Group 7"/>
            <p:cNvGrpSpPr/>
            <p:nvPr/>
          </p:nvGrpSpPr>
          <p:grpSpPr>
            <a:xfrm>
              <a:off x="10445091" y="983079"/>
              <a:ext cx="723198" cy="559972"/>
              <a:chOff x="5187163" y="5182062"/>
              <a:chExt cx="1817674" cy="1407424"/>
            </a:xfrm>
          </p:grpSpPr>
          <p:sp>
            <p:nvSpPr>
              <p:cNvPr id="10" name="Freeform 9">
                <a:hlinkClick r:id="rId2" action="ppaction://hlinksldjump"/>
              </p:cNvPr>
              <p:cNvSpPr/>
              <p:nvPr/>
            </p:nvSpPr>
            <p:spPr>
              <a:xfrm>
                <a:off x="5187163" y="5182062"/>
                <a:ext cx="1817674" cy="1407424"/>
              </a:xfrm>
              <a:custGeom>
                <a:avLst/>
                <a:gdLst>
                  <a:gd name="connsiteX0" fmla="*/ 908837 w 1817674"/>
                  <a:gd name="connsiteY0" fmla="*/ 0 h 1407424"/>
                  <a:gd name="connsiteX1" fmla="*/ 1340695 w 1817674"/>
                  <a:gd name="connsiteY1" fmla="*/ 120183 h 1407424"/>
                  <a:gd name="connsiteX2" fmla="*/ 1419881 w 1817674"/>
                  <a:gd name="connsiteY2" fmla="*/ 179707 h 1407424"/>
                  <a:gd name="connsiteX3" fmla="*/ 1574693 w 1817674"/>
                  <a:gd name="connsiteY3" fmla="*/ 179707 h 1407424"/>
                  <a:gd name="connsiteX4" fmla="*/ 1817674 w 1817674"/>
                  <a:gd name="connsiteY4" fmla="*/ 422688 h 1407424"/>
                  <a:gd name="connsiteX5" fmla="*/ 1817674 w 1817674"/>
                  <a:gd name="connsiteY5" fmla="*/ 984736 h 1407424"/>
                  <a:gd name="connsiteX6" fmla="*/ 1574693 w 1817674"/>
                  <a:gd name="connsiteY6" fmla="*/ 1227717 h 1407424"/>
                  <a:gd name="connsiteX7" fmla="*/ 1419881 w 1817674"/>
                  <a:gd name="connsiteY7" fmla="*/ 1227717 h 1407424"/>
                  <a:gd name="connsiteX8" fmla="*/ 1340695 w 1817674"/>
                  <a:gd name="connsiteY8" fmla="*/ 1287241 h 1407424"/>
                  <a:gd name="connsiteX9" fmla="*/ 908837 w 1817674"/>
                  <a:gd name="connsiteY9" fmla="*/ 1407424 h 1407424"/>
                  <a:gd name="connsiteX10" fmla="*/ 476980 w 1817674"/>
                  <a:gd name="connsiteY10" fmla="*/ 1287241 h 1407424"/>
                  <a:gd name="connsiteX11" fmla="*/ 397794 w 1817674"/>
                  <a:gd name="connsiteY11" fmla="*/ 1227717 h 1407424"/>
                  <a:gd name="connsiteX12" fmla="*/ 242981 w 1817674"/>
                  <a:gd name="connsiteY12" fmla="*/ 1227717 h 1407424"/>
                  <a:gd name="connsiteX13" fmla="*/ 0 w 1817674"/>
                  <a:gd name="connsiteY13" fmla="*/ 984736 h 1407424"/>
                  <a:gd name="connsiteX14" fmla="*/ 0 w 1817674"/>
                  <a:gd name="connsiteY14" fmla="*/ 422688 h 1407424"/>
                  <a:gd name="connsiteX15" fmla="*/ 242981 w 1817674"/>
                  <a:gd name="connsiteY15" fmla="*/ 179707 h 1407424"/>
                  <a:gd name="connsiteX16" fmla="*/ 397794 w 1817674"/>
                  <a:gd name="connsiteY16" fmla="*/ 179707 h 1407424"/>
                  <a:gd name="connsiteX17" fmla="*/ 476980 w 1817674"/>
                  <a:gd name="connsiteY17" fmla="*/ 120183 h 1407424"/>
                  <a:gd name="connsiteX18" fmla="*/ 908837 w 1817674"/>
                  <a:gd name="connsiteY18" fmla="*/ 0 h 14074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817674" h="1407424">
                    <a:moveTo>
                      <a:pt x="908837" y="0"/>
                    </a:moveTo>
                    <a:cubicBezTo>
                      <a:pt x="1068807" y="0"/>
                      <a:pt x="1217419" y="44305"/>
                      <a:pt x="1340695" y="120183"/>
                    </a:cubicBezTo>
                    <a:lnTo>
                      <a:pt x="1419881" y="179707"/>
                    </a:lnTo>
                    <a:lnTo>
                      <a:pt x="1574693" y="179707"/>
                    </a:lnTo>
                    <a:cubicBezTo>
                      <a:pt x="1708888" y="179707"/>
                      <a:pt x="1817674" y="288493"/>
                      <a:pt x="1817674" y="422688"/>
                    </a:cubicBezTo>
                    <a:lnTo>
                      <a:pt x="1817674" y="984736"/>
                    </a:lnTo>
                    <a:cubicBezTo>
                      <a:pt x="1817674" y="1118931"/>
                      <a:pt x="1708888" y="1227717"/>
                      <a:pt x="1574693" y="1227717"/>
                    </a:cubicBezTo>
                    <a:lnTo>
                      <a:pt x="1419881" y="1227717"/>
                    </a:lnTo>
                    <a:lnTo>
                      <a:pt x="1340695" y="1287241"/>
                    </a:lnTo>
                    <a:cubicBezTo>
                      <a:pt x="1217419" y="1363119"/>
                      <a:pt x="1068807" y="1407424"/>
                      <a:pt x="908837" y="1407424"/>
                    </a:cubicBezTo>
                    <a:cubicBezTo>
                      <a:pt x="748868" y="1407424"/>
                      <a:pt x="600256" y="1363119"/>
                      <a:pt x="476980" y="1287241"/>
                    </a:cubicBezTo>
                    <a:lnTo>
                      <a:pt x="397794" y="1227717"/>
                    </a:lnTo>
                    <a:lnTo>
                      <a:pt x="242981" y="1227717"/>
                    </a:lnTo>
                    <a:cubicBezTo>
                      <a:pt x="108786" y="1227717"/>
                      <a:pt x="0" y="1118931"/>
                      <a:pt x="0" y="984736"/>
                    </a:cubicBezTo>
                    <a:lnTo>
                      <a:pt x="0" y="422688"/>
                    </a:lnTo>
                    <a:cubicBezTo>
                      <a:pt x="0" y="288493"/>
                      <a:pt x="108786" y="179707"/>
                      <a:pt x="242981" y="179707"/>
                    </a:cubicBezTo>
                    <a:lnTo>
                      <a:pt x="397794" y="179707"/>
                    </a:lnTo>
                    <a:lnTo>
                      <a:pt x="476980" y="120183"/>
                    </a:lnTo>
                    <a:cubicBezTo>
                      <a:pt x="600256" y="44305"/>
                      <a:pt x="748868" y="0"/>
                      <a:pt x="908837" y="0"/>
                    </a:cubicBezTo>
                    <a:close/>
                  </a:path>
                </a:pathLst>
              </a:custGeom>
              <a:solidFill>
                <a:srgbClr val="AF6B1A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soft" dir="t"/>
              </a:scene3d>
              <a:sp3d prstMaterial="matte">
                <a:bevelT w="127000" h="38100" prst="softRound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72000" rIns="0" bIns="0" rtlCol="1" anchor="ctr"/>
              <a:lstStyle/>
              <a:p>
                <a:pPr algn="ctr"/>
                <a:endParaRPr lang="ar-JO" sz="2000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1" name="Freeform 10">
                <a:hlinkClick r:id="rId2" action="ppaction://hlinksldjump"/>
              </p:cNvPr>
              <p:cNvSpPr/>
              <p:nvPr/>
            </p:nvSpPr>
            <p:spPr>
              <a:xfrm>
                <a:off x="5236369" y="5251507"/>
                <a:ext cx="1719262" cy="1268534"/>
              </a:xfrm>
              <a:custGeom>
                <a:avLst/>
                <a:gdLst>
                  <a:gd name="connsiteX0" fmla="*/ 908837 w 1817674"/>
                  <a:gd name="connsiteY0" fmla="*/ 0 h 1407424"/>
                  <a:gd name="connsiteX1" fmla="*/ 1340695 w 1817674"/>
                  <a:gd name="connsiteY1" fmla="*/ 120183 h 1407424"/>
                  <a:gd name="connsiteX2" fmla="*/ 1419881 w 1817674"/>
                  <a:gd name="connsiteY2" fmla="*/ 179707 h 1407424"/>
                  <a:gd name="connsiteX3" fmla="*/ 1574693 w 1817674"/>
                  <a:gd name="connsiteY3" fmla="*/ 179707 h 1407424"/>
                  <a:gd name="connsiteX4" fmla="*/ 1817674 w 1817674"/>
                  <a:gd name="connsiteY4" fmla="*/ 422688 h 1407424"/>
                  <a:gd name="connsiteX5" fmla="*/ 1817674 w 1817674"/>
                  <a:gd name="connsiteY5" fmla="*/ 984736 h 1407424"/>
                  <a:gd name="connsiteX6" fmla="*/ 1574693 w 1817674"/>
                  <a:gd name="connsiteY6" fmla="*/ 1227717 h 1407424"/>
                  <a:gd name="connsiteX7" fmla="*/ 1419881 w 1817674"/>
                  <a:gd name="connsiteY7" fmla="*/ 1227717 h 1407424"/>
                  <a:gd name="connsiteX8" fmla="*/ 1340695 w 1817674"/>
                  <a:gd name="connsiteY8" fmla="*/ 1287241 h 1407424"/>
                  <a:gd name="connsiteX9" fmla="*/ 908837 w 1817674"/>
                  <a:gd name="connsiteY9" fmla="*/ 1407424 h 1407424"/>
                  <a:gd name="connsiteX10" fmla="*/ 476980 w 1817674"/>
                  <a:gd name="connsiteY10" fmla="*/ 1287241 h 1407424"/>
                  <a:gd name="connsiteX11" fmla="*/ 397794 w 1817674"/>
                  <a:gd name="connsiteY11" fmla="*/ 1227717 h 1407424"/>
                  <a:gd name="connsiteX12" fmla="*/ 242981 w 1817674"/>
                  <a:gd name="connsiteY12" fmla="*/ 1227717 h 1407424"/>
                  <a:gd name="connsiteX13" fmla="*/ 0 w 1817674"/>
                  <a:gd name="connsiteY13" fmla="*/ 984736 h 1407424"/>
                  <a:gd name="connsiteX14" fmla="*/ 0 w 1817674"/>
                  <a:gd name="connsiteY14" fmla="*/ 422688 h 1407424"/>
                  <a:gd name="connsiteX15" fmla="*/ 242981 w 1817674"/>
                  <a:gd name="connsiteY15" fmla="*/ 179707 h 1407424"/>
                  <a:gd name="connsiteX16" fmla="*/ 397794 w 1817674"/>
                  <a:gd name="connsiteY16" fmla="*/ 179707 h 1407424"/>
                  <a:gd name="connsiteX17" fmla="*/ 476980 w 1817674"/>
                  <a:gd name="connsiteY17" fmla="*/ 120183 h 1407424"/>
                  <a:gd name="connsiteX18" fmla="*/ 908837 w 1817674"/>
                  <a:gd name="connsiteY18" fmla="*/ 0 h 14074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817674" h="1407424">
                    <a:moveTo>
                      <a:pt x="908837" y="0"/>
                    </a:moveTo>
                    <a:cubicBezTo>
                      <a:pt x="1068807" y="0"/>
                      <a:pt x="1217419" y="44305"/>
                      <a:pt x="1340695" y="120183"/>
                    </a:cubicBezTo>
                    <a:lnTo>
                      <a:pt x="1419881" y="179707"/>
                    </a:lnTo>
                    <a:lnTo>
                      <a:pt x="1574693" y="179707"/>
                    </a:lnTo>
                    <a:cubicBezTo>
                      <a:pt x="1708888" y="179707"/>
                      <a:pt x="1817674" y="288493"/>
                      <a:pt x="1817674" y="422688"/>
                    </a:cubicBezTo>
                    <a:lnTo>
                      <a:pt x="1817674" y="984736"/>
                    </a:lnTo>
                    <a:cubicBezTo>
                      <a:pt x="1817674" y="1118931"/>
                      <a:pt x="1708888" y="1227717"/>
                      <a:pt x="1574693" y="1227717"/>
                    </a:cubicBezTo>
                    <a:lnTo>
                      <a:pt x="1419881" y="1227717"/>
                    </a:lnTo>
                    <a:lnTo>
                      <a:pt x="1340695" y="1287241"/>
                    </a:lnTo>
                    <a:cubicBezTo>
                      <a:pt x="1217419" y="1363119"/>
                      <a:pt x="1068807" y="1407424"/>
                      <a:pt x="908837" y="1407424"/>
                    </a:cubicBezTo>
                    <a:cubicBezTo>
                      <a:pt x="748868" y="1407424"/>
                      <a:pt x="600256" y="1363119"/>
                      <a:pt x="476980" y="1287241"/>
                    </a:cubicBezTo>
                    <a:lnTo>
                      <a:pt x="397794" y="1227717"/>
                    </a:lnTo>
                    <a:lnTo>
                      <a:pt x="242981" y="1227717"/>
                    </a:lnTo>
                    <a:cubicBezTo>
                      <a:pt x="108786" y="1227717"/>
                      <a:pt x="0" y="1118931"/>
                      <a:pt x="0" y="984736"/>
                    </a:cubicBezTo>
                    <a:lnTo>
                      <a:pt x="0" y="422688"/>
                    </a:lnTo>
                    <a:cubicBezTo>
                      <a:pt x="0" y="288493"/>
                      <a:pt x="108786" y="179707"/>
                      <a:pt x="242981" y="179707"/>
                    </a:cubicBezTo>
                    <a:lnTo>
                      <a:pt x="397794" y="179707"/>
                    </a:lnTo>
                    <a:lnTo>
                      <a:pt x="476980" y="120183"/>
                    </a:lnTo>
                    <a:cubicBezTo>
                      <a:pt x="600256" y="44305"/>
                      <a:pt x="748868" y="0"/>
                      <a:pt x="908837" y="0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soft" dir="t"/>
              </a:scene3d>
              <a:sp3d prstMaterial="matte">
                <a:bevelT w="127000" h="38100" prst="softRound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72000" rIns="0" bIns="0" rtlCol="1" anchor="ctr"/>
              <a:lstStyle/>
              <a:p>
                <a:pPr algn="ctr"/>
                <a:endParaRPr lang="ar-JO" sz="2000" b="1" dirty="0">
                  <a:solidFill>
                    <a:schemeClr val="tx1"/>
                  </a:solidFill>
                </a:endParaRPr>
              </a:p>
            </p:txBody>
          </p:sp>
        </p:grpSp>
        <p:pic>
          <p:nvPicPr>
            <p:cNvPr id="9" name="Picture 8">
              <a:hlinkClick r:id="rId2" action="ppaction://hlinksldjump"/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495767" y="1101981"/>
              <a:ext cx="621846" cy="38408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63372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صورة"/>
          <p:cNvSpPr/>
          <p:nvPr/>
        </p:nvSpPr>
        <p:spPr>
          <a:xfrm>
            <a:off x="4992914" y="1380929"/>
            <a:ext cx="2206172" cy="1405814"/>
          </a:xfrm>
          <a:prstGeom prst="rect">
            <a:avLst/>
          </a:prstGeom>
          <a:blipFill dpi="0" rotWithShape="1">
            <a:blip r:embed="rId7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ar-JO" dirty="0"/>
              <a:t>       </a:t>
            </a:r>
          </a:p>
        </p:txBody>
      </p:sp>
      <p:sp>
        <p:nvSpPr>
          <p:cNvPr id="26" name="خطأ1"/>
          <p:cNvSpPr/>
          <p:nvPr/>
        </p:nvSpPr>
        <p:spPr>
          <a:xfrm>
            <a:off x="4602844" y="4320191"/>
            <a:ext cx="2986312" cy="648000"/>
          </a:xfrm>
          <a:custGeom>
            <a:avLst/>
            <a:gdLst>
              <a:gd name="connsiteX0" fmla="*/ 0 w 7155543"/>
              <a:gd name="connsiteY0" fmla="*/ 0 h 816782"/>
              <a:gd name="connsiteX1" fmla="*/ 7155543 w 7155543"/>
              <a:gd name="connsiteY1" fmla="*/ 0 h 816782"/>
              <a:gd name="connsiteX2" fmla="*/ 7155543 w 7155543"/>
              <a:gd name="connsiteY2" fmla="*/ 45105 h 816782"/>
              <a:gd name="connsiteX3" fmla="*/ 6803571 w 7155543"/>
              <a:gd name="connsiteY3" fmla="*/ 408391 h 816782"/>
              <a:gd name="connsiteX4" fmla="*/ 7155543 w 7155543"/>
              <a:gd name="connsiteY4" fmla="*/ 771677 h 816782"/>
              <a:gd name="connsiteX5" fmla="*/ 7155543 w 7155543"/>
              <a:gd name="connsiteY5" fmla="*/ 816782 h 816782"/>
              <a:gd name="connsiteX6" fmla="*/ 0 w 7155543"/>
              <a:gd name="connsiteY6" fmla="*/ 816782 h 816782"/>
              <a:gd name="connsiteX7" fmla="*/ 0 w 7155543"/>
              <a:gd name="connsiteY7" fmla="*/ 771676 h 816782"/>
              <a:gd name="connsiteX8" fmla="*/ 351971 w 7155543"/>
              <a:gd name="connsiteY8" fmla="*/ 408391 h 816782"/>
              <a:gd name="connsiteX9" fmla="*/ 0 w 7155543"/>
              <a:gd name="connsiteY9" fmla="*/ 45106 h 816782"/>
              <a:gd name="connsiteX10" fmla="*/ 0 w 7155543"/>
              <a:gd name="connsiteY10" fmla="*/ 0 h 816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155543" h="816782">
                <a:moveTo>
                  <a:pt x="0" y="0"/>
                </a:moveTo>
                <a:lnTo>
                  <a:pt x="7155543" y="0"/>
                </a:lnTo>
                <a:lnTo>
                  <a:pt x="7155543" y="45105"/>
                </a:lnTo>
                <a:lnTo>
                  <a:pt x="6803571" y="408391"/>
                </a:lnTo>
                <a:lnTo>
                  <a:pt x="7155543" y="771677"/>
                </a:lnTo>
                <a:lnTo>
                  <a:pt x="7155543" y="816782"/>
                </a:lnTo>
                <a:lnTo>
                  <a:pt x="0" y="816782"/>
                </a:lnTo>
                <a:lnTo>
                  <a:pt x="0" y="771676"/>
                </a:lnTo>
                <a:lnTo>
                  <a:pt x="351971" y="408391"/>
                </a:lnTo>
                <a:lnTo>
                  <a:pt x="0" y="45106"/>
                </a:lnTo>
                <a:lnTo>
                  <a:pt x="0" y="0"/>
                </a:lnTo>
                <a:close/>
              </a:path>
            </a:pathLst>
          </a:custGeom>
          <a:solidFill>
            <a:srgbClr val="E9624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soft" dir="t"/>
          </a:scene3d>
          <a:sp3d prstMaterial="matte">
            <a:bevelT w="190500" h="381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ar-JO" sz="3200" b="1" dirty="0">
                <a:solidFill>
                  <a:schemeClr val="tx1"/>
                </a:solidFill>
              </a:rPr>
              <a:t>بصل</a:t>
            </a:r>
          </a:p>
        </p:txBody>
      </p:sp>
      <p:sp>
        <p:nvSpPr>
          <p:cNvPr id="27" name="صحيح"/>
          <p:cNvSpPr/>
          <p:nvPr/>
        </p:nvSpPr>
        <p:spPr>
          <a:xfrm>
            <a:off x="4602844" y="5053859"/>
            <a:ext cx="2986312" cy="648000"/>
          </a:xfrm>
          <a:custGeom>
            <a:avLst/>
            <a:gdLst>
              <a:gd name="connsiteX0" fmla="*/ 0 w 7155543"/>
              <a:gd name="connsiteY0" fmla="*/ 0 h 816782"/>
              <a:gd name="connsiteX1" fmla="*/ 7155543 w 7155543"/>
              <a:gd name="connsiteY1" fmla="*/ 0 h 816782"/>
              <a:gd name="connsiteX2" fmla="*/ 7155543 w 7155543"/>
              <a:gd name="connsiteY2" fmla="*/ 45105 h 816782"/>
              <a:gd name="connsiteX3" fmla="*/ 6803571 w 7155543"/>
              <a:gd name="connsiteY3" fmla="*/ 408391 h 816782"/>
              <a:gd name="connsiteX4" fmla="*/ 7155543 w 7155543"/>
              <a:gd name="connsiteY4" fmla="*/ 771677 h 816782"/>
              <a:gd name="connsiteX5" fmla="*/ 7155543 w 7155543"/>
              <a:gd name="connsiteY5" fmla="*/ 816782 h 816782"/>
              <a:gd name="connsiteX6" fmla="*/ 0 w 7155543"/>
              <a:gd name="connsiteY6" fmla="*/ 816782 h 816782"/>
              <a:gd name="connsiteX7" fmla="*/ 0 w 7155543"/>
              <a:gd name="connsiteY7" fmla="*/ 771676 h 816782"/>
              <a:gd name="connsiteX8" fmla="*/ 351971 w 7155543"/>
              <a:gd name="connsiteY8" fmla="*/ 408391 h 816782"/>
              <a:gd name="connsiteX9" fmla="*/ 0 w 7155543"/>
              <a:gd name="connsiteY9" fmla="*/ 45106 h 816782"/>
              <a:gd name="connsiteX10" fmla="*/ 0 w 7155543"/>
              <a:gd name="connsiteY10" fmla="*/ 0 h 816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155543" h="816782">
                <a:moveTo>
                  <a:pt x="0" y="0"/>
                </a:moveTo>
                <a:lnTo>
                  <a:pt x="7155543" y="0"/>
                </a:lnTo>
                <a:lnTo>
                  <a:pt x="7155543" y="45105"/>
                </a:lnTo>
                <a:lnTo>
                  <a:pt x="6803571" y="408391"/>
                </a:lnTo>
                <a:lnTo>
                  <a:pt x="7155543" y="771677"/>
                </a:lnTo>
                <a:lnTo>
                  <a:pt x="7155543" y="816782"/>
                </a:lnTo>
                <a:lnTo>
                  <a:pt x="0" y="816782"/>
                </a:lnTo>
                <a:lnTo>
                  <a:pt x="0" y="771676"/>
                </a:lnTo>
                <a:lnTo>
                  <a:pt x="351971" y="408391"/>
                </a:lnTo>
                <a:lnTo>
                  <a:pt x="0" y="45106"/>
                </a:lnTo>
                <a:lnTo>
                  <a:pt x="0" y="0"/>
                </a:lnTo>
                <a:close/>
              </a:path>
            </a:pathLst>
          </a:custGeom>
          <a:solidFill>
            <a:srgbClr val="8789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soft" dir="t"/>
          </a:scene3d>
          <a:sp3d prstMaterial="matte">
            <a:bevelT w="190500" h="381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ar-JO" sz="3200" b="1" dirty="0">
                <a:solidFill>
                  <a:schemeClr val="tx1"/>
                </a:solidFill>
              </a:rPr>
              <a:t>تفاح</a:t>
            </a:r>
          </a:p>
        </p:txBody>
      </p:sp>
      <p:sp>
        <p:nvSpPr>
          <p:cNvPr id="28" name="خطأ2"/>
          <p:cNvSpPr/>
          <p:nvPr/>
        </p:nvSpPr>
        <p:spPr>
          <a:xfrm>
            <a:off x="4602844" y="3586523"/>
            <a:ext cx="2986312" cy="648000"/>
          </a:xfrm>
          <a:custGeom>
            <a:avLst/>
            <a:gdLst>
              <a:gd name="connsiteX0" fmla="*/ 0 w 7155543"/>
              <a:gd name="connsiteY0" fmla="*/ 0 h 816782"/>
              <a:gd name="connsiteX1" fmla="*/ 7155543 w 7155543"/>
              <a:gd name="connsiteY1" fmla="*/ 0 h 816782"/>
              <a:gd name="connsiteX2" fmla="*/ 7155543 w 7155543"/>
              <a:gd name="connsiteY2" fmla="*/ 45105 h 816782"/>
              <a:gd name="connsiteX3" fmla="*/ 6803571 w 7155543"/>
              <a:gd name="connsiteY3" fmla="*/ 408391 h 816782"/>
              <a:gd name="connsiteX4" fmla="*/ 7155543 w 7155543"/>
              <a:gd name="connsiteY4" fmla="*/ 771677 h 816782"/>
              <a:gd name="connsiteX5" fmla="*/ 7155543 w 7155543"/>
              <a:gd name="connsiteY5" fmla="*/ 816782 h 816782"/>
              <a:gd name="connsiteX6" fmla="*/ 0 w 7155543"/>
              <a:gd name="connsiteY6" fmla="*/ 816782 h 816782"/>
              <a:gd name="connsiteX7" fmla="*/ 0 w 7155543"/>
              <a:gd name="connsiteY7" fmla="*/ 771676 h 816782"/>
              <a:gd name="connsiteX8" fmla="*/ 351971 w 7155543"/>
              <a:gd name="connsiteY8" fmla="*/ 408391 h 816782"/>
              <a:gd name="connsiteX9" fmla="*/ 0 w 7155543"/>
              <a:gd name="connsiteY9" fmla="*/ 45106 h 816782"/>
              <a:gd name="connsiteX10" fmla="*/ 0 w 7155543"/>
              <a:gd name="connsiteY10" fmla="*/ 0 h 816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155543" h="816782">
                <a:moveTo>
                  <a:pt x="0" y="0"/>
                </a:moveTo>
                <a:lnTo>
                  <a:pt x="7155543" y="0"/>
                </a:lnTo>
                <a:lnTo>
                  <a:pt x="7155543" y="45105"/>
                </a:lnTo>
                <a:lnTo>
                  <a:pt x="6803571" y="408391"/>
                </a:lnTo>
                <a:lnTo>
                  <a:pt x="7155543" y="771677"/>
                </a:lnTo>
                <a:lnTo>
                  <a:pt x="7155543" y="816782"/>
                </a:lnTo>
                <a:lnTo>
                  <a:pt x="0" y="816782"/>
                </a:lnTo>
                <a:lnTo>
                  <a:pt x="0" y="771676"/>
                </a:lnTo>
                <a:lnTo>
                  <a:pt x="351971" y="408391"/>
                </a:lnTo>
                <a:lnTo>
                  <a:pt x="0" y="45106"/>
                </a:lnTo>
                <a:lnTo>
                  <a:pt x="0" y="0"/>
                </a:lnTo>
                <a:close/>
              </a:path>
            </a:pathLst>
          </a:custGeom>
          <a:solidFill>
            <a:srgbClr val="F1B50A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soft" dir="t"/>
          </a:scene3d>
          <a:sp3d prstMaterial="matte">
            <a:bevelT w="190500" h="381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ar-JO" sz="3200" b="1" dirty="0">
                <a:solidFill>
                  <a:schemeClr val="tx1"/>
                </a:solidFill>
              </a:rPr>
              <a:t>فجل</a:t>
            </a:r>
          </a:p>
        </p:txBody>
      </p:sp>
      <p:pic>
        <p:nvPicPr>
          <p:cNvPr id="29" name="نغمة صحيح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537709" y="-898525"/>
            <a:ext cx="609600" cy="609600"/>
          </a:xfrm>
          <a:prstGeom prst="rect">
            <a:avLst/>
          </a:prstGeom>
        </p:spPr>
      </p:pic>
      <p:grpSp>
        <p:nvGrpSpPr>
          <p:cNvPr id="47" name="Group 46"/>
          <p:cNvGrpSpPr/>
          <p:nvPr/>
        </p:nvGrpSpPr>
        <p:grpSpPr>
          <a:xfrm>
            <a:off x="10445091" y="983079"/>
            <a:ext cx="723198" cy="559972"/>
            <a:chOff x="10445091" y="983079"/>
            <a:chExt cx="723198" cy="559972"/>
          </a:xfrm>
        </p:grpSpPr>
        <p:grpSp>
          <p:nvGrpSpPr>
            <p:cNvPr id="41" name="Group 40"/>
            <p:cNvGrpSpPr/>
            <p:nvPr/>
          </p:nvGrpSpPr>
          <p:grpSpPr>
            <a:xfrm>
              <a:off x="10445091" y="983079"/>
              <a:ext cx="723198" cy="559972"/>
              <a:chOff x="5187163" y="5182062"/>
              <a:chExt cx="1817674" cy="1407424"/>
            </a:xfrm>
          </p:grpSpPr>
          <p:sp>
            <p:nvSpPr>
              <p:cNvPr id="43" name="Freeform 42">
                <a:hlinkClick r:id="rId9" action="ppaction://hlinksldjump"/>
              </p:cNvPr>
              <p:cNvSpPr/>
              <p:nvPr/>
            </p:nvSpPr>
            <p:spPr>
              <a:xfrm>
                <a:off x="5187163" y="5182062"/>
                <a:ext cx="1817674" cy="1407424"/>
              </a:xfrm>
              <a:custGeom>
                <a:avLst/>
                <a:gdLst>
                  <a:gd name="connsiteX0" fmla="*/ 908837 w 1817674"/>
                  <a:gd name="connsiteY0" fmla="*/ 0 h 1407424"/>
                  <a:gd name="connsiteX1" fmla="*/ 1340695 w 1817674"/>
                  <a:gd name="connsiteY1" fmla="*/ 120183 h 1407424"/>
                  <a:gd name="connsiteX2" fmla="*/ 1419881 w 1817674"/>
                  <a:gd name="connsiteY2" fmla="*/ 179707 h 1407424"/>
                  <a:gd name="connsiteX3" fmla="*/ 1574693 w 1817674"/>
                  <a:gd name="connsiteY3" fmla="*/ 179707 h 1407424"/>
                  <a:gd name="connsiteX4" fmla="*/ 1817674 w 1817674"/>
                  <a:gd name="connsiteY4" fmla="*/ 422688 h 1407424"/>
                  <a:gd name="connsiteX5" fmla="*/ 1817674 w 1817674"/>
                  <a:gd name="connsiteY5" fmla="*/ 984736 h 1407424"/>
                  <a:gd name="connsiteX6" fmla="*/ 1574693 w 1817674"/>
                  <a:gd name="connsiteY6" fmla="*/ 1227717 h 1407424"/>
                  <a:gd name="connsiteX7" fmla="*/ 1419881 w 1817674"/>
                  <a:gd name="connsiteY7" fmla="*/ 1227717 h 1407424"/>
                  <a:gd name="connsiteX8" fmla="*/ 1340695 w 1817674"/>
                  <a:gd name="connsiteY8" fmla="*/ 1287241 h 1407424"/>
                  <a:gd name="connsiteX9" fmla="*/ 908837 w 1817674"/>
                  <a:gd name="connsiteY9" fmla="*/ 1407424 h 1407424"/>
                  <a:gd name="connsiteX10" fmla="*/ 476980 w 1817674"/>
                  <a:gd name="connsiteY10" fmla="*/ 1287241 h 1407424"/>
                  <a:gd name="connsiteX11" fmla="*/ 397794 w 1817674"/>
                  <a:gd name="connsiteY11" fmla="*/ 1227717 h 1407424"/>
                  <a:gd name="connsiteX12" fmla="*/ 242981 w 1817674"/>
                  <a:gd name="connsiteY12" fmla="*/ 1227717 h 1407424"/>
                  <a:gd name="connsiteX13" fmla="*/ 0 w 1817674"/>
                  <a:gd name="connsiteY13" fmla="*/ 984736 h 1407424"/>
                  <a:gd name="connsiteX14" fmla="*/ 0 w 1817674"/>
                  <a:gd name="connsiteY14" fmla="*/ 422688 h 1407424"/>
                  <a:gd name="connsiteX15" fmla="*/ 242981 w 1817674"/>
                  <a:gd name="connsiteY15" fmla="*/ 179707 h 1407424"/>
                  <a:gd name="connsiteX16" fmla="*/ 397794 w 1817674"/>
                  <a:gd name="connsiteY16" fmla="*/ 179707 h 1407424"/>
                  <a:gd name="connsiteX17" fmla="*/ 476980 w 1817674"/>
                  <a:gd name="connsiteY17" fmla="*/ 120183 h 1407424"/>
                  <a:gd name="connsiteX18" fmla="*/ 908837 w 1817674"/>
                  <a:gd name="connsiteY18" fmla="*/ 0 h 14074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817674" h="1407424">
                    <a:moveTo>
                      <a:pt x="908837" y="0"/>
                    </a:moveTo>
                    <a:cubicBezTo>
                      <a:pt x="1068807" y="0"/>
                      <a:pt x="1217419" y="44305"/>
                      <a:pt x="1340695" y="120183"/>
                    </a:cubicBezTo>
                    <a:lnTo>
                      <a:pt x="1419881" y="179707"/>
                    </a:lnTo>
                    <a:lnTo>
                      <a:pt x="1574693" y="179707"/>
                    </a:lnTo>
                    <a:cubicBezTo>
                      <a:pt x="1708888" y="179707"/>
                      <a:pt x="1817674" y="288493"/>
                      <a:pt x="1817674" y="422688"/>
                    </a:cubicBezTo>
                    <a:lnTo>
                      <a:pt x="1817674" y="984736"/>
                    </a:lnTo>
                    <a:cubicBezTo>
                      <a:pt x="1817674" y="1118931"/>
                      <a:pt x="1708888" y="1227717"/>
                      <a:pt x="1574693" y="1227717"/>
                    </a:cubicBezTo>
                    <a:lnTo>
                      <a:pt x="1419881" y="1227717"/>
                    </a:lnTo>
                    <a:lnTo>
                      <a:pt x="1340695" y="1287241"/>
                    </a:lnTo>
                    <a:cubicBezTo>
                      <a:pt x="1217419" y="1363119"/>
                      <a:pt x="1068807" y="1407424"/>
                      <a:pt x="908837" y="1407424"/>
                    </a:cubicBezTo>
                    <a:cubicBezTo>
                      <a:pt x="748868" y="1407424"/>
                      <a:pt x="600256" y="1363119"/>
                      <a:pt x="476980" y="1287241"/>
                    </a:cubicBezTo>
                    <a:lnTo>
                      <a:pt x="397794" y="1227717"/>
                    </a:lnTo>
                    <a:lnTo>
                      <a:pt x="242981" y="1227717"/>
                    </a:lnTo>
                    <a:cubicBezTo>
                      <a:pt x="108786" y="1227717"/>
                      <a:pt x="0" y="1118931"/>
                      <a:pt x="0" y="984736"/>
                    </a:cubicBezTo>
                    <a:lnTo>
                      <a:pt x="0" y="422688"/>
                    </a:lnTo>
                    <a:cubicBezTo>
                      <a:pt x="0" y="288493"/>
                      <a:pt x="108786" y="179707"/>
                      <a:pt x="242981" y="179707"/>
                    </a:cubicBezTo>
                    <a:lnTo>
                      <a:pt x="397794" y="179707"/>
                    </a:lnTo>
                    <a:lnTo>
                      <a:pt x="476980" y="120183"/>
                    </a:lnTo>
                    <a:cubicBezTo>
                      <a:pt x="600256" y="44305"/>
                      <a:pt x="748868" y="0"/>
                      <a:pt x="908837" y="0"/>
                    </a:cubicBezTo>
                    <a:close/>
                  </a:path>
                </a:pathLst>
              </a:custGeom>
              <a:solidFill>
                <a:srgbClr val="AF6B1A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soft" dir="t"/>
              </a:scene3d>
              <a:sp3d prstMaterial="matte">
                <a:bevelT w="127000" h="38100" prst="softRound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72000" rIns="0" bIns="0" rtlCol="1" anchor="ctr"/>
              <a:lstStyle/>
              <a:p>
                <a:pPr algn="ctr"/>
                <a:endParaRPr lang="ar-JO" sz="2000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4" name="Freeform 43">
                <a:hlinkClick r:id="rId9" action="ppaction://hlinksldjump"/>
              </p:cNvPr>
              <p:cNvSpPr/>
              <p:nvPr/>
            </p:nvSpPr>
            <p:spPr>
              <a:xfrm>
                <a:off x="5236369" y="5251507"/>
                <a:ext cx="1719262" cy="1268534"/>
              </a:xfrm>
              <a:custGeom>
                <a:avLst/>
                <a:gdLst>
                  <a:gd name="connsiteX0" fmla="*/ 908837 w 1817674"/>
                  <a:gd name="connsiteY0" fmla="*/ 0 h 1407424"/>
                  <a:gd name="connsiteX1" fmla="*/ 1340695 w 1817674"/>
                  <a:gd name="connsiteY1" fmla="*/ 120183 h 1407424"/>
                  <a:gd name="connsiteX2" fmla="*/ 1419881 w 1817674"/>
                  <a:gd name="connsiteY2" fmla="*/ 179707 h 1407424"/>
                  <a:gd name="connsiteX3" fmla="*/ 1574693 w 1817674"/>
                  <a:gd name="connsiteY3" fmla="*/ 179707 h 1407424"/>
                  <a:gd name="connsiteX4" fmla="*/ 1817674 w 1817674"/>
                  <a:gd name="connsiteY4" fmla="*/ 422688 h 1407424"/>
                  <a:gd name="connsiteX5" fmla="*/ 1817674 w 1817674"/>
                  <a:gd name="connsiteY5" fmla="*/ 984736 h 1407424"/>
                  <a:gd name="connsiteX6" fmla="*/ 1574693 w 1817674"/>
                  <a:gd name="connsiteY6" fmla="*/ 1227717 h 1407424"/>
                  <a:gd name="connsiteX7" fmla="*/ 1419881 w 1817674"/>
                  <a:gd name="connsiteY7" fmla="*/ 1227717 h 1407424"/>
                  <a:gd name="connsiteX8" fmla="*/ 1340695 w 1817674"/>
                  <a:gd name="connsiteY8" fmla="*/ 1287241 h 1407424"/>
                  <a:gd name="connsiteX9" fmla="*/ 908837 w 1817674"/>
                  <a:gd name="connsiteY9" fmla="*/ 1407424 h 1407424"/>
                  <a:gd name="connsiteX10" fmla="*/ 476980 w 1817674"/>
                  <a:gd name="connsiteY10" fmla="*/ 1287241 h 1407424"/>
                  <a:gd name="connsiteX11" fmla="*/ 397794 w 1817674"/>
                  <a:gd name="connsiteY11" fmla="*/ 1227717 h 1407424"/>
                  <a:gd name="connsiteX12" fmla="*/ 242981 w 1817674"/>
                  <a:gd name="connsiteY12" fmla="*/ 1227717 h 1407424"/>
                  <a:gd name="connsiteX13" fmla="*/ 0 w 1817674"/>
                  <a:gd name="connsiteY13" fmla="*/ 984736 h 1407424"/>
                  <a:gd name="connsiteX14" fmla="*/ 0 w 1817674"/>
                  <a:gd name="connsiteY14" fmla="*/ 422688 h 1407424"/>
                  <a:gd name="connsiteX15" fmla="*/ 242981 w 1817674"/>
                  <a:gd name="connsiteY15" fmla="*/ 179707 h 1407424"/>
                  <a:gd name="connsiteX16" fmla="*/ 397794 w 1817674"/>
                  <a:gd name="connsiteY16" fmla="*/ 179707 h 1407424"/>
                  <a:gd name="connsiteX17" fmla="*/ 476980 w 1817674"/>
                  <a:gd name="connsiteY17" fmla="*/ 120183 h 1407424"/>
                  <a:gd name="connsiteX18" fmla="*/ 908837 w 1817674"/>
                  <a:gd name="connsiteY18" fmla="*/ 0 h 14074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817674" h="1407424">
                    <a:moveTo>
                      <a:pt x="908837" y="0"/>
                    </a:moveTo>
                    <a:cubicBezTo>
                      <a:pt x="1068807" y="0"/>
                      <a:pt x="1217419" y="44305"/>
                      <a:pt x="1340695" y="120183"/>
                    </a:cubicBezTo>
                    <a:lnTo>
                      <a:pt x="1419881" y="179707"/>
                    </a:lnTo>
                    <a:lnTo>
                      <a:pt x="1574693" y="179707"/>
                    </a:lnTo>
                    <a:cubicBezTo>
                      <a:pt x="1708888" y="179707"/>
                      <a:pt x="1817674" y="288493"/>
                      <a:pt x="1817674" y="422688"/>
                    </a:cubicBezTo>
                    <a:lnTo>
                      <a:pt x="1817674" y="984736"/>
                    </a:lnTo>
                    <a:cubicBezTo>
                      <a:pt x="1817674" y="1118931"/>
                      <a:pt x="1708888" y="1227717"/>
                      <a:pt x="1574693" y="1227717"/>
                    </a:cubicBezTo>
                    <a:lnTo>
                      <a:pt x="1419881" y="1227717"/>
                    </a:lnTo>
                    <a:lnTo>
                      <a:pt x="1340695" y="1287241"/>
                    </a:lnTo>
                    <a:cubicBezTo>
                      <a:pt x="1217419" y="1363119"/>
                      <a:pt x="1068807" y="1407424"/>
                      <a:pt x="908837" y="1407424"/>
                    </a:cubicBezTo>
                    <a:cubicBezTo>
                      <a:pt x="748868" y="1407424"/>
                      <a:pt x="600256" y="1363119"/>
                      <a:pt x="476980" y="1287241"/>
                    </a:cubicBezTo>
                    <a:lnTo>
                      <a:pt x="397794" y="1227717"/>
                    </a:lnTo>
                    <a:lnTo>
                      <a:pt x="242981" y="1227717"/>
                    </a:lnTo>
                    <a:cubicBezTo>
                      <a:pt x="108786" y="1227717"/>
                      <a:pt x="0" y="1118931"/>
                      <a:pt x="0" y="984736"/>
                    </a:cubicBezTo>
                    <a:lnTo>
                      <a:pt x="0" y="422688"/>
                    </a:lnTo>
                    <a:cubicBezTo>
                      <a:pt x="0" y="288493"/>
                      <a:pt x="108786" y="179707"/>
                      <a:pt x="242981" y="179707"/>
                    </a:cubicBezTo>
                    <a:lnTo>
                      <a:pt x="397794" y="179707"/>
                    </a:lnTo>
                    <a:lnTo>
                      <a:pt x="476980" y="120183"/>
                    </a:lnTo>
                    <a:cubicBezTo>
                      <a:pt x="600256" y="44305"/>
                      <a:pt x="748868" y="0"/>
                      <a:pt x="908837" y="0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soft" dir="t"/>
              </a:scene3d>
              <a:sp3d prstMaterial="matte">
                <a:bevelT w="127000" h="38100" prst="softRound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72000" rIns="0" bIns="0" rtlCol="1" anchor="ctr"/>
              <a:lstStyle/>
              <a:p>
                <a:pPr algn="ctr"/>
                <a:endParaRPr lang="ar-JO" sz="2000" b="1" dirty="0">
                  <a:solidFill>
                    <a:schemeClr val="tx1"/>
                  </a:solidFill>
                </a:endParaRPr>
              </a:p>
            </p:txBody>
          </p:sp>
        </p:grpSp>
        <p:pic>
          <p:nvPicPr>
            <p:cNvPr id="46" name="Picture 45">
              <a:hlinkClick r:id="rId9" action="ppaction://hlinksldjump"/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0495767" y="1101981"/>
              <a:ext cx="621846" cy="384081"/>
            </a:xfrm>
            <a:prstGeom prst="rect">
              <a:avLst/>
            </a:prstGeom>
          </p:spPr>
        </p:pic>
      </p:grpSp>
      <p:pic>
        <p:nvPicPr>
          <p:cNvPr id="49" name="وجه عادي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2349" y="5219700"/>
            <a:ext cx="1237298" cy="1199946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51" name="وجه صحيح"/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4167" y="5061173"/>
            <a:ext cx="1553662" cy="1553662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53" name="غيمة صحيح"/>
          <p:cNvSpPr/>
          <p:nvPr/>
        </p:nvSpPr>
        <p:spPr>
          <a:xfrm flipH="1">
            <a:off x="1112519" y="4289995"/>
            <a:ext cx="2125491" cy="1424079"/>
          </a:xfrm>
          <a:prstGeom prst="cloudCallout">
            <a:avLst>
              <a:gd name="adj1" fmla="val -53485"/>
              <a:gd name="adj2" fmla="val 71377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soft" dir="t"/>
          </a:scene3d>
          <a:sp3d prstMaterial="matte"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JO" b="1" dirty="0">
                <a:solidFill>
                  <a:schemeClr val="bg2">
                    <a:lumMod val="25000"/>
                  </a:schemeClr>
                </a:solidFill>
                <a:latin typeface="AlHor" panose="02060603050605020204" pitchFamily="18" charset="-78"/>
              </a:rPr>
              <a:t>أحسنت..</a:t>
            </a:r>
          </a:p>
          <a:p>
            <a:pPr algn="ctr"/>
            <a:r>
              <a:rPr lang="ar-JO" b="1" dirty="0">
                <a:solidFill>
                  <a:schemeClr val="bg2">
                    <a:lumMod val="25000"/>
                  </a:schemeClr>
                </a:solidFill>
                <a:latin typeface="AlHor" panose="02060603050605020204" pitchFamily="18" charset="-78"/>
              </a:rPr>
              <a:t>إجابة صحيحة!</a:t>
            </a:r>
          </a:p>
        </p:txBody>
      </p:sp>
      <p:pic>
        <p:nvPicPr>
          <p:cNvPr id="52" name="وجه خطأ"/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4167" y="5061173"/>
            <a:ext cx="1553662" cy="1553662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54" name="غيمة خطأ"/>
          <p:cNvSpPr/>
          <p:nvPr/>
        </p:nvSpPr>
        <p:spPr>
          <a:xfrm flipH="1">
            <a:off x="1112519" y="4313370"/>
            <a:ext cx="2125491" cy="1424079"/>
          </a:xfrm>
          <a:prstGeom prst="cloudCallout">
            <a:avLst>
              <a:gd name="adj1" fmla="val -53485"/>
              <a:gd name="adj2" fmla="val 71377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soft" dir="t"/>
          </a:scene3d>
          <a:sp3d prstMaterial="matte"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JO" b="1" dirty="0">
                <a:solidFill>
                  <a:schemeClr val="bg2">
                    <a:lumMod val="25000"/>
                  </a:schemeClr>
                </a:solidFill>
                <a:latin typeface="AlHor" panose="02060603050605020204" pitchFamily="18" charset="-78"/>
              </a:rPr>
              <a:t>آسف..</a:t>
            </a:r>
          </a:p>
          <a:p>
            <a:pPr algn="ctr"/>
            <a:r>
              <a:rPr lang="ar-JO" b="1" dirty="0">
                <a:solidFill>
                  <a:schemeClr val="bg2">
                    <a:lumMod val="25000"/>
                  </a:schemeClr>
                </a:solidFill>
                <a:latin typeface="AlHor" panose="02060603050605020204" pitchFamily="18" charset="-78"/>
              </a:rPr>
              <a:t>إجابة خطأ!</a:t>
            </a:r>
          </a:p>
        </p:txBody>
      </p:sp>
      <p:sp>
        <p:nvSpPr>
          <p:cNvPr id="56" name="قناع"/>
          <p:cNvSpPr/>
          <p:nvPr/>
        </p:nvSpPr>
        <p:spPr>
          <a:xfrm>
            <a:off x="4537709" y="3416300"/>
            <a:ext cx="3260091" cy="24257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38" name="Rectangle 37">
            <a:hlinkClick r:id="" action="ppaction://hlinkshowjump?jump=nextslide"/>
          </p:cNvPr>
          <p:cNvSpPr/>
          <p:nvPr/>
        </p:nvSpPr>
        <p:spPr>
          <a:xfrm>
            <a:off x="5329238" y="3990975"/>
            <a:ext cx="1533525" cy="1228725"/>
          </a:xfrm>
          <a:prstGeom prst="rect">
            <a:avLst/>
          </a:prstGeom>
          <a:blipFill dpi="0" rotWithShape="1">
            <a:blip r:embed="rId1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/>
              <a:t>     </a:t>
            </a:r>
            <a:endParaRPr lang="ar-JO" dirty="0"/>
          </a:p>
        </p:txBody>
      </p:sp>
    </p:spTree>
    <p:extLst>
      <p:ext uri="{BB962C8B-B14F-4D97-AF65-F5344CB8AC3E}">
        <p14:creationId xmlns:p14="http://schemas.microsoft.com/office/powerpoint/2010/main" val="2759714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4" name="Button Click Percussive Version 15.wav"/>
          </p:stSnd>
        </p:sndAc>
      </p:transition>
    </mc:Choice>
    <mc:Fallback xmlns="">
      <p:transition spd="slow">
        <p:sndAc>
          <p:stSnd>
            <p:snd r:embed="rId15" name="Button Click Percussive Version 15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decel="74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decel="7400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decel="7400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Answer Fall Version 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00"/>
                            </p:stCondLst>
                            <p:childTnLst>
                              <p:par>
                                <p:cTn id="44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2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Answer Fall Version 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1" presetClass="exit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5064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064"/>
                            </p:stCondLst>
                            <p:childTnLst>
                              <p:par>
                                <p:cTn id="89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91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92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orrect Answer Marimba Version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audio>
              <p:cMediaNode vol="100000">
                <p:cTn id="9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  <p:bldLst>
      <p:bldP spid="4" grpId="0" animBg="1"/>
      <p:bldP spid="26" grpId="0" animBg="1"/>
      <p:bldP spid="26" grpId="1" animBg="1"/>
      <p:bldP spid="26" grpId="2" animBg="1"/>
      <p:bldP spid="27" grpId="0" animBg="1"/>
      <p:bldP spid="27" grpId="1" animBg="1"/>
      <p:bldP spid="28" grpId="0" animBg="1"/>
      <p:bldP spid="28" grpId="1" animBg="1"/>
      <p:bldP spid="28" grpId="2" animBg="1"/>
      <p:bldP spid="53" grpId="0" animBg="1"/>
      <p:bldP spid="54" grpId="0" animBg="1"/>
      <p:bldP spid="54" grpId="1" animBg="1"/>
      <p:bldP spid="54" grpId="2" animBg="1"/>
      <p:bldP spid="54" grpId="3" animBg="1"/>
      <p:bldP spid="56" grpId="0" animBg="1"/>
      <p:bldP spid="56" grpId="1" animBg="1"/>
      <p:bldP spid="56" grpId="2" animBg="1"/>
      <p:bldP spid="56" grpId="3" animBg="1"/>
      <p:bldP spid="56" grpId="4" animBg="1"/>
      <p:bldP spid="38" grpId="0" animBg="1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0445091" y="983079"/>
            <a:ext cx="723198" cy="559972"/>
            <a:chOff x="10445091" y="983079"/>
            <a:chExt cx="723198" cy="559972"/>
          </a:xfrm>
        </p:grpSpPr>
        <p:grpSp>
          <p:nvGrpSpPr>
            <p:cNvPr id="8" name="Group 7"/>
            <p:cNvGrpSpPr/>
            <p:nvPr/>
          </p:nvGrpSpPr>
          <p:grpSpPr>
            <a:xfrm>
              <a:off x="10445091" y="983079"/>
              <a:ext cx="723198" cy="559972"/>
              <a:chOff x="5187163" y="5182062"/>
              <a:chExt cx="1817674" cy="1407424"/>
            </a:xfrm>
          </p:grpSpPr>
          <p:sp>
            <p:nvSpPr>
              <p:cNvPr id="10" name="Freeform 9">
                <a:hlinkClick r:id="rId2" action="ppaction://hlinksldjump"/>
              </p:cNvPr>
              <p:cNvSpPr/>
              <p:nvPr/>
            </p:nvSpPr>
            <p:spPr>
              <a:xfrm>
                <a:off x="5187163" y="5182062"/>
                <a:ext cx="1817674" cy="1407424"/>
              </a:xfrm>
              <a:custGeom>
                <a:avLst/>
                <a:gdLst>
                  <a:gd name="connsiteX0" fmla="*/ 908837 w 1817674"/>
                  <a:gd name="connsiteY0" fmla="*/ 0 h 1407424"/>
                  <a:gd name="connsiteX1" fmla="*/ 1340695 w 1817674"/>
                  <a:gd name="connsiteY1" fmla="*/ 120183 h 1407424"/>
                  <a:gd name="connsiteX2" fmla="*/ 1419881 w 1817674"/>
                  <a:gd name="connsiteY2" fmla="*/ 179707 h 1407424"/>
                  <a:gd name="connsiteX3" fmla="*/ 1574693 w 1817674"/>
                  <a:gd name="connsiteY3" fmla="*/ 179707 h 1407424"/>
                  <a:gd name="connsiteX4" fmla="*/ 1817674 w 1817674"/>
                  <a:gd name="connsiteY4" fmla="*/ 422688 h 1407424"/>
                  <a:gd name="connsiteX5" fmla="*/ 1817674 w 1817674"/>
                  <a:gd name="connsiteY5" fmla="*/ 984736 h 1407424"/>
                  <a:gd name="connsiteX6" fmla="*/ 1574693 w 1817674"/>
                  <a:gd name="connsiteY6" fmla="*/ 1227717 h 1407424"/>
                  <a:gd name="connsiteX7" fmla="*/ 1419881 w 1817674"/>
                  <a:gd name="connsiteY7" fmla="*/ 1227717 h 1407424"/>
                  <a:gd name="connsiteX8" fmla="*/ 1340695 w 1817674"/>
                  <a:gd name="connsiteY8" fmla="*/ 1287241 h 1407424"/>
                  <a:gd name="connsiteX9" fmla="*/ 908837 w 1817674"/>
                  <a:gd name="connsiteY9" fmla="*/ 1407424 h 1407424"/>
                  <a:gd name="connsiteX10" fmla="*/ 476980 w 1817674"/>
                  <a:gd name="connsiteY10" fmla="*/ 1287241 h 1407424"/>
                  <a:gd name="connsiteX11" fmla="*/ 397794 w 1817674"/>
                  <a:gd name="connsiteY11" fmla="*/ 1227717 h 1407424"/>
                  <a:gd name="connsiteX12" fmla="*/ 242981 w 1817674"/>
                  <a:gd name="connsiteY12" fmla="*/ 1227717 h 1407424"/>
                  <a:gd name="connsiteX13" fmla="*/ 0 w 1817674"/>
                  <a:gd name="connsiteY13" fmla="*/ 984736 h 1407424"/>
                  <a:gd name="connsiteX14" fmla="*/ 0 w 1817674"/>
                  <a:gd name="connsiteY14" fmla="*/ 422688 h 1407424"/>
                  <a:gd name="connsiteX15" fmla="*/ 242981 w 1817674"/>
                  <a:gd name="connsiteY15" fmla="*/ 179707 h 1407424"/>
                  <a:gd name="connsiteX16" fmla="*/ 397794 w 1817674"/>
                  <a:gd name="connsiteY16" fmla="*/ 179707 h 1407424"/>
                  <a:gd name="connsiteX17" fmla="*/ 476980 w 1817674"/>
                  <a:gd name="connsiteY17" fmla="*/ 120183 h 1407424"/>
                  <a:gd name="connsiteX18" fmla="*/ 908837 w 1817674"/>
                  <a:gd name="connsiteY18" fmla="*/ 0 h 14074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817674" h="1407424">
                    <a:moveTo>
                      <a:pt x="908837" y="0"/>
                    </a:moveTo>
                    <a:cubicBezTo>
                      <a:pt x="1068807" y="0"/>
                      <a:pt x="1217419" y="44305"/>
                      <a:pt x="1340695" y="120183"/>
                    </a:cubicBezTo>
                    <a:lnTo>
                      <a:pt x="1419881" y="179707"/>
                    </a:lnTo>
                    <a:lnTo>
                      <a:pt x="1574693" y="179707"/>
                    </a:lnTo>
                    <a:cubicBezTo>
                      <a:pt x="1708888" y="179707"/>
                      <a:pt x="1817674" y="288493"/>
                      <a:pt x="1817674" y="422688"/>
                    </a:cubicBezTo>
                    <a:lnTo>
                      <a:pt x="1817674" y="984736"/>
                    </a:lnTo>
                    <a:cubicBezTo>
                      <a:pt x="1817674" y="1118931"/>
                      <a:pt x="1708888" y="1227717"/>
                      <a:pt x="1574693" y="1227717"/>
                    </a:cubicBezTo>
                    <a:lnTo>
                      <a:pt x="1419881" y="1227717"/>
                    </a:lnTo>
                    <a:lnTo>
                      <a:pt x="1340695" y="1287241"/>
                    </a:lnTo>
                    <a:cubicBezTo>
                      <a:pt x="1217419" y="1363119"/>
                      <a:pt x="1068807" y="1407424"/>
                      <a:pt x="908837" y="1407424"/>
                    </a:cubicBezTo>
                    <a:cubicBezTo>
                      <a:pt x="748868" y="1407424"/>
                      <a:pt x="600256" y="1363119"/>
                      <a:pt x="476980" y="1287241"/>
                    </a:cubicBezTo>
                    <a:lnTo>
                      <a:pt x="397794" y="1227717"/>
                    </a:lnTo>
                    <a:lnTo>
                      <a:pt x="242981" y="1227717"/>
                    </a:lnTo>
                    <a:cubicBezTo>
                      <a:pt x="108786" y="1227717"/>
                      <a:pt x="0" y="1118931"/>
                      <a:pt x="0" y="984736"/>
                    </a:cubicBezTo>
                    <a:lnTo>
                      <a:pt x="0" y="422688"/>
                    </a:lnTo>
                    <a:cubicBezTo>
                      <a:pt x="0" y="288493"/>
                      <a:pt x="108786" y="179707"/>
                      <a:pt x="242981" y="179707"/>
                    </a:cubicBezTo>
                    <a:lnTo>
                      <a:pt x="397794" y="179707"/>
                    </a:lnTo>
                    <a:lnTo>
                      <a:pt x="476980" y="120183"/>
                    </a:lnTo>
                    <a:cubicBezTo>
                      <a:pt x="600256" y="44305"/>
                      <a:pt x="748868" y="0"/>
                      <a:pt x="908837" y="0"/>
                    </a:cubicBezTo>
                    <a:close/>
                  </a:path>
                </a:pathLst>
              </a:custGeom>
              <a:solidFill>
                <a:srgbClr val="AF6B1A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soft" dir="t"/>
              </a:scene3d>
              <a:sp3d prstMaterial="matte">
                <a:bevelT w="127000" h="38100" prst="softRound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72000" rIns="0" bIns="0" rtlCol="1" anchor="ctr"/>
              <a:lstStyle/>
              <a:p>
                <a:pPr algn="ctr"/>
                <a:endParaRPr lang="ar-JO" sz="2000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1" name="Freeform 10">
                <a:hlinkClick r:id="rId2" action="ppaction://hlinksldjump"/>
              </p:cNvPr>
              <p:cNvSpPr/>
              <p:nvPr/>
            </p:nvSpPr>
            <p:spPr>
              <a:xfrm>
                <a:off x="5236369" y="5251507"/>
                <a:ext cx="1719262" cy="1268534"/>
              </a:xfrm>
              <a:custGeom>
                <a:avLst/>
                <a:gdLst>
                  <a:gd name="connsiteX0" fmla="*/ 908837 w 1817674"/>
                  <a:gd name="connsiteY0" fmla="*/ 0 h 1407424"/>
                  <a:gd name="connsiteX1" fmla="*/ 1340695 w 1817674"/>
                  <a:gd name="connsiteY1" fmla="*/ 120183 h 1407424"/>
                  <a:gd name="connsiteX2" fmla="*/ 1419881 w 1817674"/>
                  <a:gd name="connsiteY2" fmla="*/ 179707 h 1407424"/>
                  <a:gd name="connsiteX3" fmla="*/ 1574693 w 1817674"/>
                  <a:gd name="connsiteY3" fmla="*/ 179707 h 1407424"/>
                  <a:gd name="connsiteX4" fmla="*/ 1817674 w 1817674"/>
                  <a:gd name="connsiteY4" fmla="*/ 422688 h 1407424"/>
                  <a:gd name="connsiteX5" fmla="*/ 1817674 w 1817674"/>
                  <a:gd name="connsiteY5" fmla="*/ 984736 h 1407424"/>
                  <a:gd name="connsiteX6" fmla="*/ 1574693 w 1817674"/>
                  <a:gd name="connsiteY6" fmla="*/ 1227717 h 1407424"/>
                  <a:gd name="connsiteX7" fmla="*/ 1419881 w 1817674"/>
                  <a:gd name="connsiteY7" fmla="*/ 1227717 h 1407424"/>
                  <a:gd name="connsiteX8" fmla="*/ 1340695 w 1817674"/>
                  <a:gd name="connsiteY8" fmla="*/ 1287241 h 1407424"/>
                  <a:gd name="connsiteX9" fmla="*/ 908837 w 1817674"/>
                  <a:gd name="connsiteY9" fmla="*/ 1407424 h 1407424"/>
                  <a:gd name="connsiteX10" fmla="*/ 476980 w 1817674"/>
                  <a:gd name="connsiteY10" fmla="*/ 1287241 h 1407424"/>
                  <a:gd name="connsiteX11" fmla="*/ 397794 w 1817674"/>
                  <a:gd name="connsiteY11" fmla="*/ 1227717 h 1407424"/>
                  <a:gd name="connsiteX12" fmla="*/ 242981 w 1817674"/>
                  <a:gd name="connsiteY12" fmla="*/ 1227717 h 1407424"/>
                  <a:gd name="connsiteX13" fmla="*/ 0 w 1817674"/>
                  <a:gd name="connsiteY13" fmla="*/ 984736 h 1407424"/>
                  <a:gd name="connsiteX14" fmla="*/ 0 w 1817674"/>
                  <a:gd name="connsiteY14" fmla="*/ 422688 h 1407424"/>
                  <a:gd name="connsiteX15" fmla="*/ 242981 w 1817674"/>
                  <a:gd name="connsiteY15" fmla="*/ 179707 h 1407424"/>
                  <a:gd name="connsiteX16" fmla="*/ 397794 w 1817674"/>
                  <a:gd name="connsiteY16" fmla="*/ 179707 h 1407424"/>
                  <a:gd name="connsiteX17" fmla="*/ 476980 w 1817674"/>
                  <a:gd name="connsiteY17" fmla="*/ 120183 h 1407424"/>
                  <a:gd name="connsiteX18" fmla="*/ 908837 w 1817674"/>
                  <a:gd name="connsiteY18" fmla="*/ 0 h 14074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817674" h="1407424">
                    <a:moveTo>
                      <a:pt x="908837" y="0"/>
                    </a:moveTo>
                    <a:cubicBezTo>
                      <a:pt x="1068807" y="0"/>
                      <a:pt x="1217419" y="44305"/>
                      <a:pt x="1340695" y="120183"/>
                    </a:cubicBezTo>
                    <a:lnTo>
                      <a:pt x="1419881" y="179707"/>
                    </a:lnTo>
                    <a:lnTo>
                      <a:pt x="1574693" y="179707"/>
                    </a:lnTo>
                    <a:cubicBezTo>
                      <a:pt x="1708888" y="179707"/>
                      <a:pt x="1817674" y="288493"/>
                      <a:pt x="1817674" y="422688"/>
                    </a:cubicBezTo>
                    <a:lnTo>
                      <a:pt x="1817674" y="984736"/>
                    </a:lnTo>
                    <a:cubicBezTo>
                      <a:pt x="1817674" y="1118931"/>
                      <a:pt x="1708888" y="1227717"/>
                      <a:pt x="1574693" y="1227717"/>
                    </a:cubicBezTo>
                    <a:lnTo>
                      <a:pt x="1419881" y="1227717"/>
                    </a:lnTo>
                    <a:lnTo>
                      <a:pt x="1340695" y="1287241"/>
                    </a:lnTo>
                    <a:cubicBezTo>
                      <a:pt x="1217419" y="1363119"/>
                      <a:pt x="1068807" y="1407424"/>
                      <a:pt x="908837" y="1407424"/>
                    </a:cubicBezTo>
                    <a:cubicBezTo>
                      <a:pt x="748868" y="1407424"/>
                      <a:pt x="600256" y="1363119"/>
                      <a:pt x="476980" y="1287241"/>
                    </a:cubicBezTo>
                    <a:lnTo>
                      <a:pt x="397794" y="1227717"/>
                    </a:lnTo>
                    <a:lnTo>
                      <a:pt x="242981" y="1227717"/>
                    </a:lnTo>
                    <a:cubicBezTo>
                      <a:pt x="108786" y="1227717"/>
                      <a:pt x="0" y="1118931"/>
                      <a:pt x="0" y="984736"/>
                    </a:cubicBezTo>
                    <a:lnTo>
                      <a:pt x="0" y="422688"/>
                    </a:lnTo>
                    <a:cubicBezTo>
                      <a:pt x="0" y="288493"/>
                      <a:pt x="108786" y="179707"/>
                      <a:pt x="242981" y="179707"/>
                    </a:cubicBezTo>
                    <a:lnTo>
                      <a:pt x="397794" y="179707"/>
                    </a:lnTo>
                    <a:lnTo>
                      <a:pt x="476980" y="120183"/>
                    </a:lnTo>
                    <a:cubicBezTo>
                      <a:pt x="600256" y="44305"/>
                      <a:pt x="748868" y="0"/>
                      <a:pt x="908837" y="0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soft" dir="t"/>
              </a:scene3d>
              <a:sp3d prstMaterial="matte">
                <a:bevelT w="127000" h="38100" prst="softRound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72000" rIns="0" bIns="0" rtlCol="1" anchor="ctr"/>
              <a:lstStyle/>
              <a:p>
                <a:pPr algn="ctr"/>
                <a:endParaRPr lang="ar-JO" sz="2000" b="1" dirty="0">
                  <a:solidFill>
                    <a:schemeClr val="tx1"/>
                  </a:solidFill>
                </a:endParaRPr>
              </a:p>
            </p:txBody>
          </p:sp>
        </p:grpSp>
        <p:pic>
          <p:nvPicPr>
            <p:cNvPr id="9" name="Picture 8">
              <a:hlinkClick r:id="rId2" action="ppaction://hlinksldjump"/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495767" y="1101981"/>
              <a:ext cx="621846" cy="38408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62417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صورة"/>
          <p:cNvSpPr/>
          <p:nvPr/>
        </p:nvSpPr>
        <p:spPr>
          <a:xfrm>
            <a:off x="5210629" y="1262743"/>
            <a:ext cx="1770742" cy="1671397"/>
          </a:xfrm>
          <a:prstGeom prst="rect">
            <a:avLst/>
          </a:prstGeom>
          <a:blipFill dpi="0" rotWithShape="1">
            <a:blip r:embed="rId7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ar-JO" dirty="0"/>
              <a:t>       </a:t>
            </a:r>
          </a:p>
        </p:txBody>
      </p:sp>
      <p:sp>
        <p:nvSpPr>
          <p:cNvPr id="26" name="خطأ1"/>
          <p:cNvSpPr/>
          <p:nvPr/>
        </p:nvSpPr>
        <p:spPr>
          <a:xfrm>
            <a:off x="4602844" y="4320191"/>
            <a:ext cx="2986312" cy="648000"/>
          </a:xfrm>
          <a:custGeom>
            <a:avLst/>
            <a:gdLst>
              <a:gd name="connsiteX0" fmla="*/ 0 w 7155543"/>
              <a:gd name="connsiteY0" fmla="*/ 0 h 816782"/>
              <a:gd name="connsiteX1" fmla="*/ 7155543 w 7155543"/>
              <a:gd name="connsiteY1" fmla="*/ 0 h 816782"/>
              <a:gd name="connsiteX2" fmla="*/ 7155543 w 7155543"/>
              <a:gd name="connsiteY2" fmla="*/ 45105 h 816782"/>
              <a:gd name="connsiteX3" fmla="*/ 6803571 w 7155543"/>
              <a:gd name="connsiteY3" fmla="*/ 408391 h 816782"/>
              <a:gd name="connsiteX4" fmla="*/ 7155543 w 7155543"/>
              <a:gd name="connsiteY4" fmla="*/ 771677 h 816782"/>
              <a:gd name="connsiteX5" fmla="*/ 7155543 w 7155543"/>
              <a:gd name="connsiteY5" fmla="*/ 816782 h 816782"/>
              <a:gd name="connsiteX6" fmla="*/ 0 w 7155543"/>
              <a:gd name="connsiteY6" fmla="*/ 816782 h 816782"/>
              <a:gd name="connsiteX7" fmla="*/ 0 w 7155543"/>
              <a:gd name="connsiteY7" fmla="*/ 771676 h 816782"/>
              <a:gd name="connsiteX8" fmla="*/ 351971 w 7155543"/>
              <a:gd name="connsiteY8" fmla="*/ 408391 h 816782"/>
              <a:gd name="connsiteX9" fmla="*/ 0 w 7155543"/>
              <a:gd name="connsiteY9" fmla="*/ 45106 h 816782"/>
              <a:gd name="connsiteX10" fmla="*/ 0 w 7155543"/>
              <a:gd name="connsiteY10" fmla="*/ 0 h 816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155543" h="816782">
                <a:moveTo>
                  <a:pt x="0" y="0"/>
                </a:moveTo>
                <a:lnTo>
                  <a:pt x="7155543" y="0"/>
                </a:lnTo>
                <a:lnTo>
                  <a:pt x="7155543" y="45105"/>
                </a:lnTo>
                <a:lnTo>
                  <a:pt x="6803571" y="408391"/>
                </a:lnTo>
                <a:lnTo>
                  <a:pt x="7155543" y="771677"/>
                </a:lnTo>
                <a:lnTo>
                  <a:pt x="7155543" y="816782"/>
                </a:lnTo>
                <a:lnTo>
                  <a:pt x="0" y="816782"/>
                </a:lnTo>
                <a:lnTo>
                  <a:pt x="0" y="771676"/>
                </a:lnTo>
                <a:lnTo>
                  <a:pt x="351971" y="408391"/>
                </a:lnTo>
                <a:lnTo>
                  <a:pt x="0" y="45106"/>
                </a:lnTo>
                <a:lnTo>
                  <a:pt x="0" y="0"/>
                </a:lnTo>
                <a:close/>
              </a:path>
            </a:pathLst>
          </a:custGeom>
          <a:solidFill>
            <a:srgbClr val="E9624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soft" dir="t"/>
          </a:scene3d>
          <a:sp3d prstMaterial="matte">
            <a:bevelT w="190500" h="381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ar-JO" sz="3200" b="1" dirty="0">
                <a:solidFill>
                  <a:schemeClr val="tx1"/>
                </a:solidFill>
              </a:rPr>
              <a:t>توت</a:t>
            </a:r>
          </a:p>
        </p:txBody>
      </p:sp>
      <p:sp>
        <p:nvSpPr>
          <p:cNvPr id="27" name="صحيح"/>
          <p:cNvSpPr/>
          <p:nvPr/>
        </p:nvSpPr>
        <p:spPr>
          <a:xfrm>
            <a:off x="4602844" y="3586523"/>
            <a:ext cx="2986312" cy="648000"/>
          </a:xfrm>
          <a:custGeom>
            <a:avLst/>
            <a:gdLst>
              <a:gd name="connsiteX0" fmla="*/ 0 w 7155543"/>
              <a:gd name="connsiteY0" fmla="*/ 0 h 816782"/>
              <a:gd name="connsiteX1" fmla="*/ 7155543 w 7155543"/>
              <a:gd name="connsiteY1" fmla="*/ 0 h 816782"/>
              <a:gd name="connsiteX2" fmla="*/ 7155543 w 7155543"/>
              <a:gd name="connsiteY2" fmla="*/ 45105 h 816782"/>
              <a:gd name="connsiteX3" fmla="*/ 6803571 w 7155543"/>
              <a:gd name="connsiteY3" fmla="*/ 408391 h 816782"/>
              <a:gd name="connsiteX4" fmla="*/ 7155543 w 7155543"/>
              <a:gd name="connsiteY4" fmla="*/ 771677 h 816782"/>
              <a:gd name="connsiteX5" fmla="*/ 7155543 w 7155543"/>
              <a:gd name="connsiteY5" fmla="*/ 816782 h 816782"/>
              <a:gd name="connsiteX6" fmla="*/ 0 w 7155543"/>
              <a:gd name="connsiteY6" fmla="*/ 816782 h 816782"/>
              <a:gd name="connsiteX7" fmla="*/ 0 w 7155543"/>
              <a:gd name="connsiteY7" fmla="*/ 771676 h 816782"/>
              <a:gd name="connsiteX8" fmla="*/ 351971 w 7155543"/>
              <a:gd name="connsiteY8" fmla="*/ 408391 h 816782"/>
              <a:gd name="connsiteX9" fmla="*/ 0 w 7155543"/>
              <a:gd name="connsiteY9" fmla="*/ 45106 h 816782"/>
              <a:gd name="connsiteX10" fmla="*/ 0 w 7155543"/>
              <a:gd name="connsiteY10" fmla="*/ 0 h 816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155543" h="816782">
                <a:moveTo>
                  <a:pt x="0" y="0"/>
                </a:moveTo>
                <a:lnTo>
                  <a:pt x="7155543" y="0"/>
                </a:lnTo>
                <a:lnTo>
                  <a:pt x="7155543" y="45105"/>
                </a:lnTo>
                <a:lnTo>
                  <a:pt x="6803571" y="408391"/>
                </a:lnTo>
                <a:lnTo>
                  <a:pt x="7155543" y="771677"/>
                </a:lnTo>
                <a:lnTo>
                  <a:pt x="7155543" y="816782"/>
                </a:lnTo>
                <a:lnTo>
                  <a:pt x="0" y="816782"/>
                </a:lnTo>
                <a:lnTo>
                  <a:pt x="0" y="771676"/>
                </a:lnTo>
                <a:lnTo>
                  <a:pt x="351971" y="408391"/>
                </a:lnTo>
                <a:lnTo>
                  <a:pt x="0" y="45106"/>
                </a:lnTo>
                <a:lnTo>
                  <a:pt x="0" y="0"/>
                </a:lnTo>
                <a:close/>
              </a:path>
            </a:pathLst>
          </a:custGeom>
          <a:solidFill>
            <a:srgbClr val="FABC0B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soft" dir="t"/>
          </a:scene3d>
          <a:sp3d prstMaterial="matte">
            <a:bevelT w="190500" h="381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ar-JO" sz="3200" b="1" dirty="0">
                <a:solidFill>
                  <a:schemeClr val="tx1"/>
                </a:solidFill>
              </a:rPr>
              <a:t>بصل</a:t>
            </a:r>
          </a:p>
        </p:txBody>
      </p:sp>
      <p:sp>
        <p:nvSpPr>
          <p:cNvPr id="28" name="خطأ2"/>
          <p:cNvSpPr/>
          <p:nvPr/>
        </p:nvSpPr>
        <p:spPr>
          <a:xfrm>
            <a:off x="4602844" y="5053860"/>
            <a:ext cx="2986312" cy="648000"/>
          </a:xfrm>
          <a:custGeom>
            <a:avLst/>
            <a:gdLst>
              <a:gd name="connsiteX0" fmla="*/ 0 w 7155543"/>
              <a:gd name="connsiteY0" fmla="*/ 0 h 816782"/>
              <a:gd name="connsiteX1" fmla="*/ 7155543 w 7155543"/>
              <a:gd name="connsiteY1" fmla="*/ 0 h 816782"/>
              <a:gd name="connsiteX2" fmla="*/ 7155543 w 7155543"/>
              <a:gd name="connsiteY2" fmla="*/ 45105 h 816782"/>
              <a:gd name="connsiteX3" fmla="*/ 6803571 w 7155543"/>
              <a:gd name="connsiteY3" fmla="*/ 408391 h 816782"/>
              <a:gd name="connsiteX4" fmla="*/ 7155543 w 7155543"/>
              <a:gd name="connsiteY4" fmla="*/ 771677 h 816782"/>
              <a:gd name="connsiteX5" fmla="*/ 7155543 w 7155543"/>
              <a:gd name="connsiteY5" fmla="*/ 816782 h 816782"/>
              <a:gd name="connsiteX6" fmla="*/ 0 w 7155543"/>
              <a:gd name="connsiteY6" fmla="*/ 816782 h 816782"/>
              <a:gd name="connsiteX7" fmla="*/ 0 w 7155543"/>
              <a:gd name="connsiteY7" fmla="*/ 771676 h 816782"/>
              <a:gd name="connsiteX8" fmla="*/ 351971 w 7155543"/>
              <a:gd name="connsiteY8" fmla="*/ 408391 h 816782"/>
              <a:gd name="connsiteX9" fmla="*/ 0 w 7155543"/>
              <a:gd name="connsiteY9" fmla="*/ 45106 h 816782"/>
              <a:gd name="connsiteX10" fmla="*/ 0 w 7155543"/>
              <a:gd name="connsiteY10" fmla="*/ 0 h 816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155543" h="816782">
                <a:moveTo>
                  <a:pt x="0" y="0"/>
                </a:moveTo>
                <a:lnTo>
                  <a:pt x="7155543" y="0"/>
                </a:lnTo>
                <a:lnTo>
                  <a:pt x="7155543" y="45105"/>
                </a:lnTo>
                <a:lnTo>
                  <a:pt x="6803571" y="408391"/>
                </a:lnTo>
                <a:lnTo>
                  <a:pt x="7155543" y="771677"/>
                </a:lnTo>
                <a:lnTo>
                  <a:pt x="7155543" y="816782"/>
                </a:lnTo>
                <a:lnTo>
                  <a:pt x="0" y="816782"/>
                </a:lnTo>
                <a:lnTo>
                  <a:pt x="0" y="771676"/>
                </a:lnTo>
                <a:lnTo>
                  <a:pt x="351971" y="408391"/>
                </a:lnTo>
                <a:lnTo>
                  <a:pt x="0" y="45106"/>
                </a:lnTo>
                <a:lnTo>
                  <a:pt x="0" y="0"/>
                </a:lnTo>
                <a:close/>
              </a:path>
            </a:pathLst>
          </a:custGeom>
          <a:solidFill>
            <a:srgbClr val="8D8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soft" dir="t"/>
          </a:scene3d>
          <a:sp3d prstMaterial="matte">
            <a:bevelT w="190500" h="381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ar-JO" sz="3200" b="1" dirty="0">
                <a:solidFill>
                  <a:schemeClr val="tx1"/>
                </a:solidFill>
              </a:rPr>
              <a:t>تفاح</a:t>
            </a:r>
          </a:p>
        </p:txBody>
      </p:sp>
      <p:pic>
        <p:nvPicPr>
          <p:cNvPr id="29" name="نغمة صحيح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537709" y="-898525"/>
            <a:ext cx="609600" cy="609600"/>
          </a:xfrm>
          <a:prstGeom prst="rect">
            <a:avLst/>
          </a:prstGeom>
        </p:spPr>
      </p:pic>
      <p:grpSp>
        <p:nvGrpSpPr>
          <p:cNvPr id="47" name="Group 46"/>
          <p:cNvGrpSpPr/>
          <p:nvPr/>
        </p:nvGrpSpPr>
        <p:grpSpPr>
          <a:xfrm>
            <a:off x="10445091" y="983079"/>
            <a:ext cx="723198" cy="559972"/>
            <a:chOff x="10445091" y="983079"/>
            <a:chExt cx="723198" cy="559972"/>
          </a:xfrm>
        </p:grpSpPr>
        <p:grpSp>
          <p:nvGrpSpPr>
            <p:cNvPr id="41" name="Group 40"/>
            <p:cNvGrpSpPr/>
            <p:nvPr/>
          </p:nvGrpSpPr>
          <p:grpSpPr>
            <a:xfrm>
              <a:off x="10445091" y="983079"/>
              <a:ext cx="723198" cy="559972"/>
              <a:chOff x="5187163" y="5182062"/>
              <a:chExt cx="1817674" cy="1407424"/>
            </a:xfrm>
          </p:grpSpPr>
          <p:sp>
            <p:nvSpPr>
              <p:cNvPr id="43" name="Freeform 42">
                <a:hlinkClick r:id="rId9" action="ppaction://hlinksldjump"/>
              </p:cNvPr>
              <p:cNvSpPr/>
              <p:nvPr/>
            </p:nvSpPr>
            <p:spPr>
              <a:xfrm>
                <a:off x="5187163" y="5182062"/>
                <a:ext cx="1817674" cy="1407424"/>
              </a:xfrm>
              <a:custGeom>
                <a:avLst/>
                <a:gdLst>
                  <a:gd name="connsiteX0" fmla="*/ 908837 w 1817674"/>
                  <a:gd name="connsiteY0" fmla="*/ 0 h 1407424"/>
                  <a:gd name="connsiteX1" fmla="*/ 1340695 w 1817674"/>
                  <a:gd name="connsiteY1" fmla="*/ 120183 h 1407424"/>
                  <a:gd name="connsiteX2" fmla="*/ 1419881 w 1817674"/>
                  <a:gd name="connsiteY2" fmla="*/ 179707 h 1407424"/>
                  <a:gd name="connsiteX3" fmla="*/ 1574693 w 1817674"/>
                  <a:gd name="connsiteY3" fmla="*/ 179707 h 1407424"/>
                  <a:gd name="connsiteX4" fmla="*/ 1817674 w 1817674"/>
                  <a:gd name="connsiteY4" fmla="*/ 422688 h 1407424"/>
                  <a:gd name="connsiteX5" fmla="*/ 1817674 w 1817674"/>
                  <a:gd name="connsiteY5" fmla="*/ 984736 h 1407424"/>
                  <a:gd name="connsiteX6" fmla="*/ 1574693 w 1817674"/>
                  <a:gd name="connsiteY6" fmla="*/ 1227717 h 1407424"/>
                  <a:gd name="connsiteX7" fmla="*/ 1419881 w 1817674"/>
                  <a:gd name="connsiteY7" fmla="*/ 1227717 h 1407424"/>
                  <a:gd name="connsiteX8" fmla="*/ 1340695 w 1817674"/>
                  <a:gd name="connsiteY8" fmla="*/ 1287241 h 1407424"/>
                  <a:gd name="connsiteX9" fmla="*/ 908837 w 1817674"/>
                  <a:gd name="connsiteY9" fmla="*/ 1407424 h 1407424"/>
                  <a:gd name="connsiteX10" fmla="*/ 476980 w 1817674"/>
                  <a:gd name="connsiteY10" fmla="*/ 1287241 h 1407424"/>
                  <a:gd name="connsiteX11" fmla="*/ 397794 w 1817674"/>
                  <a:gd name="connsiteY11" fmla="*/ 1227717 h 1407424"/>
                  <a:gd name="connsiteX12" fmla="*/ 242981 w 1817674"/>
                  <a:gd name="connsiteY12" fmla="*/ 1227717 h 1407424"/>
                  <a:gd name="connsiteX13" fmla="*/ 0 w 1817674"/>
                  <a:gd name="connsiteY13" fmla="*/ 984736 h 1407424"/>
                  <a:gd name="connsiteX14" fmla="*/ 0 w 1817674"/>
                  <a:gd name="connsiteY14" fmla="*/ 422688 h 1407424"/>
                  <a:gd name="connsiteX15" fmla="*/ 242981 w 1817674"/>
                  <a:gd name="connsiteY15" fmla="*/ 179707 h 1407424"/>
                  <a:gd name="connsiteX16" fmla="*/ 397794 w 1817674"/>
                  <a:gd name="connsiteY16" fmla="*/ 179707 h 1407424"/>
                  <a:gd name="connsiteX17" fmla="*/ 476980 w 1817674"/>
                  <a:gd name="connsiteY17" fmla="*/ 120183 h 1407424"/>
                  <a:gd name="connsiteX18" fmla="*/ 908837 w 1817674"/>
                  <a:gd name="connsiteY18" fmla="*/ 0 h 14074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817674" h="1407424">
                    <a:moveTo>
                      <a:pt x="908837" y="0"/>
                    </a:moveTo>
                    <a:cubicBezTo>
                      <a:pt x="1068807" y="0"/>
                      <a:pt x="1217419" y="44305"/>
                      <a:pt x="1340695" y="120183"/>
                    </a:cubicBezTo>
                    <a:lnTo>
                      <a:pt x="1419881" y="179707"/>
                    </a:lnTo>
                    <a:lnTo>
                      <a:pt x="1574693" y="179707"/>
                    </a:lnTo>
                    <a:cubicBezTo>
                      <a:pt x="1708888" y="179707"/>
                      <a:pt x="1817674" y="288493"/>
                      <a:pt x="1817674" y="422688"/>
                    </a:cubicBezTo>
                    <a:lnTo>
                      <a:pt x="1817674" y="984736"/>
                    </a:lnTo>
                    <a:cubicBezTo>
                      <a:pt x="1817674" y="1118931"/>
                      <a:pt x="1708888" y="1227717"/>
                      <a:pt x="1574693" y="1227717"/>
                    </a:cubicBezTo>
                    <a:lnTo>
                      <a:pt x="1419881" y="1227717"/>
                    </a:lnTo>
                    <a:lnTo>
                      <a:pt x="1340695" y="1287241"/>
                    </a:lnTo>
                    <a:cubicBezTo>
                      <a:pt x="1217419" y="1363119"/>
                      <a:pt x="1068807" y="1407424"/>
                      <a:pt x="908837" y="1407424"/>
                    </a:cubicBezTo>
                    <a:cubicBezTo>
                      <a:pt x="748868" y="1407424"/>
                      <a:pt x="600256" y="1363119"/>
                      <a:pt x="476980" y="1287241"/>
                    </a:cubicBezTo>
                    <a:lnTo>
                      <a:pt x="397794" y="1227717"/>
                    </a:lnTo>
                    <a:lnTo>
                      <a:pt x="242981" y="1227717"/>
                    </a:lnTo>
                    <a:cubicBezTo>
                      <a:pt x="108786" y="1227717"/>
                      <a:pt x="0" y="1118931"/>
                      <a:pt x="0" y="984736"/>
                    </a:cubicBezTo>
                    <a:lnTo>
                      <a:pt x="0" y="422688"/>
                    </a:lnTo>
                    <a:cubicBezTo>
                      <a:pt x="0" y="288493"/>
                      <a:pt x="108786" y="179707"/>
                      <a:pt x="242981" y="179707"/>
                    </a:cubicBezTo>
                    <a:lnTo>
                      <a:pt x="397794" y="179707"/>
                    </a:lnTo>
                    <a:lnTo>
                      <a:pt x="476980" y="120183"/>
                    </a:lnTo>
                    <a:cubicBezTo>
                      <a:pt x="600256" y="44305"/>
                      <a:pt x="748868" y="0"/>
                      <a:pt x="908837" y="0"/>
                    </a:cubicBezTo>
                    <a:close/>
                  </a:path>
                </a:pathLst>
              </a:custGeom>
              <a:solidFill>
                <a:srgbClr val="AF6B1A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soft" dir="t"/>
              </a:scene3d>
              <a:sp3d prstMaterial="matte">
                <a:bevelT w="127000" h="38100" prst="softRound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72000" rIns="0" bIns="0" rtlCol="1" anchor="ctr"/>
              <a:lstStyle/>
              <a:p>
                <a:pPr algn="ctr"/>
                <a:endParaRPr lang="ar-JO" sz="2000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4" name="Freeform 43">
                <a:hlinkClick r:id="rId9" action="ppaction://hlinksldjump"/>
              </p:cNvPr>
              <p:cNvSpPr/>
              <p:nvPr/>
            </p:nvSpPr>
            <p:spPr>
              <a:xfrm>
                <a:off x="5236369" y="5251507"/>
                <a:ext cx="1719262" cy="1268534"/>
              </a:xfrm>
              <a:custGeom>
                <a:avLst/>
                <a:gdLst>
                  <a:gd name="connsiteX0" fmla="*/ 908837 w 1817674"/>
                  <a:gd name="connsiteY0" fmla="*/ 0 h 1407424"/>
                  <a:gd name="connsiteX1" fmla="*/ 1340695 w 1817674"/>
                  <a:gd name="connsiteY1" fmla="*/ 120183 h 1407424"/>
                  <a:gd name="connsiteX2" fmla="*/ 1419881 w 1817674"/>
                  <a:gd name="connsiteY2" fmla="*/ 179707 h 1407424"/>
                  <a:gd name="connsiteX3" fmla="*/ 1574693 w 1817674"/>
                  <a:gd name="connsiteY3" fmla="*/ 179707 h 1407424"/>
                  <a:gd name="connsiteX4" fmla="*/ 1817674 w 1817674"/>
                  <a:gd name="connsiteY4" fmla="*/ 422688 h 1407424"/>
                  <a:gd name="connsiteX5" fmla="*/ 1817674 w 1817674"/>
                  <a:gd name="connsiteY5" fmla="*/ 984736 h 1407424"/>
                  <a:gd name="connsiteX6" fmla="*/ 1574693 w 1817674"/>
                  <a:gd name="connsiteY6" fmla="*/ 1227717 h 1407424"/>
                  <a:gd name="connsiteX7" fmla="*/ 1419881 w 1817674"/>
                  <a:gd name="connsiteY7" fmla="*/ 1227717 h 1407424"/>
                  <a:gd name="connsiteX8" fmla="*/ 1340695 w 1817674"/>
                  <a:gd name="connsiteY8" fmla="*/ 1287241 h 1407424"/>
                  <a:gd name="connsiteX9" fmla="*/ 908837 w 1817674"/>
                  <a:gd name="connsiteY9" fmla="*/ 1407424 h 1407424"/>
                  <a:gd name="connsiteX10" fmla="*/ 476980 w 1817674"/>
                  <a:gd name="connsiteY10" fmla="*/ 1287241 h 1407424"/>
                  <a:gd name="connsiteX11" fmla="*/ 397794 w 1817674"/>
                  <a:gd name="connsiteY11" fmla="*/ 1227717 h 1407424"/>
                  <a:gd name="connsiteX12" fmla="*/ 242981 w 1817674"/>
                  <a:gd name="connsiteY12" fmla="*/ 1227717 h 1407424"/>
                  <a:gd name="connsiteX13" fmla="*/ 0 w 1817674"/>
                  <a:gd name="connsiteY13" fmla="*/ 984736 h 1407424"/>
                  <a:gd name="connsiteX14" fmla="*/ 0 w 1817674"/>
                  <a:gd name="connsiteY14" fmla="*/ 422688 h 1407424"/>
                  <a:gd name="connsiteX15" fmla="*/ 242981 w 1817674"/>
                  <a:gd name="connsiteY15" fmla="*/ 179707 h 1407424"/>
                  <a:gd name="connsiteX16" fmla="*/ 397794 w 1817674"/>
                  <a:gd name="connsiteY16" fmla="*/ 179707 h 1407424"/>
                  <a:gd name="connsiteX17" fmla="*/ 476980 w 1817674"/>
                  <a:gd name="connsiteY17" fmla="*/ 120183 h 1407424"/>
                  <a:gd name="connsiteX18" fmla="*/ 908837 w 1817674"/>
                  <a:gd name="connsiteY18" fmla="*/ 0 h 14074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817674" h="1407424">
                    <a:moveTo>
                      <a:pt x="908837" y="0"/>
                    </a:moveTo>
                    <a:cubicBezTo>
                      <a:pt x="1068807" y="0"/>
                      <a:pt x="1217419" y="44305"/>
                      <a:pt x="1340695" y="120183"/>
                    </a:cubicBezTo>
                    <a:lnTo>
                      <a:pt x="1419881" y="179707"/>
                    </a:lnTo>
                    <a:lnTo>
                      <a:pt x="1574693" y="179707"/>
                    </a:lnTo>
                    <a:cubicBezTo>
                      <a:pt x="1708888" y="179707"/>
                      <a:pt x="1817674" y="288493"/>
                      <a:pt x="1817674" y="422688"/>
                    </a:cubicBezTo>
                    <a:lnTo>
                      <a:pt x="1817674" y="984736"/>
                    </a:lnTo>
                    <a:cubicBezTo>
                      <a:pt x="1817674" y="1118931"/>
                      <a:pt x="1708888" y="1227717"/>
                      <a:pt x="1574693" y="1227717"/>
                    </a:cubicBezTo>
                    <a:lnTo>
                      <a:pt x="1419881" y="1227717"/>
                    </a:lnTo>
                    <a:lnTo>
                      <a:pt x="1340695" y="1287241"/>
                    </a:lnTo>
                    <a:cubicBezTo>
                      <a:pt x="1217419" y="1363119"/>
                      <a:pt x="1068807" y="1407424"/>
                      <a:pt x="908837" y="1407424"/>
                    </a:cubicBezTo>
                    <a:cubicBezTo>
                      <a:pt x="748868" y="1407424"/>
                      <a:pt x="600256" y="1363119"/>
                      <a:pt x="476980" y="1287241"/>
                    </a:cubicBezTo>
                    <a:lnTo>
                      <a:pt x="397794" y="1227717"/>
                    </a:lnTo>
                    <a:lnTo>
                      <a:pt x="242981" y="1227717"/>
                    </a:lnTo>
                    <a:cubicBezTo>
                      <a:pt x="108786" y="1227717"/>
                      <a:pt x="0" y="1118931"/>
                      <a:pt x="0" y="984736"/>
                    </a:cubicBezTo>
                    <a:lnTo>
                      <a:pt x="0" y="422688"/>
                    </a:lnTo>
                    <a:cubicBezTo>
                      <a:pt x="0" y="288493"/>
                      <a:pt x="108786" y="179707"/>
                      <a:pt x="242981" y="179707"/>
                    </a:cubicBezTo>
                    <a:lnTo>
                      <a:pt x="397794" y="179707"/>
                    </a:lnTo>
                    <a:lnTo>
                      <a:pt x="476980" y="120183"/>
                    </a:lnTo>
                    <a:cubicBezTo>
                      <a:pt x="600256" y="44305"/>
                      <a:pt x="748868" y="0"/>
                      <a:pt x="908837" y="0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soft" dir="t"/>
              </a:scene3d>
              <a:sp3d prstMaterial="matte">
                <a:bevelT w="127000" h="38100" prst="softRound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72000" rIns="0" bIns="0" rtlCol="1" anchor="ctr"/>
              <a:lstStyle/>
              <a:p>
                <a:pPr algn="ctr"/>
                <a:endParaRPr lang="ar-JO" sz="2000" b="1" dirty="0">
                  <a:solidFill>
                    <a:schemeClr val="tx1"/>
                  </a:solidFill>
                </a:endParaRPr>
              </a:p>
            </p:txBody>
          </p:sp>
        </p:grpSp>
        <p:pic>
          <p:nvPicPr>
            <p:cNvPr id="46" name="Picture 45">
              <a:hlinkClick r:id="rId9" action="ppaction://hlinksldjump"/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0495767" y="1101981"/>
              <a:ext cx="621846" cy="384081"/>
            </a:xfrm>
            <a:prstGeom prst="rect">
              <a:avLst/>
            </a:prstGeom>
          </p:spPr>
        </p:pic>
      </p:grpSp>
      <p:pic>
        <p:nvPicPr>
          <p:cNvPr id="49" name="وجه عادي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2349" y="5219700"/>
            <a:ext cx="1237298" cy="1199946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51" name="وجه صحيح"/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4167" y="5061173"/>
            <a:ext cx="1553662" cy="1553662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53" name="غيمة صحيح"/>
          <p:cNvSpPr/>
          <p:nvPr/>
        </p:nvSpPr>
        <p:spPr>
          <a:xfrm flipH="1">
            <a:off x="1112519" y="4289995"/>
            <a:ext cx="2125491" cy="1424079"/>
          </a:xfrm>
          <a:prstGeom prst="cloudCallout">
            <a:avLst>
              <a:gd name="adj1" fmla="val -53485"/>
              <a:gd name="adj2" fmla="val 71377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soft" dir="t"/>
          </a:scene3d>
          <a:sp3d prstMaterial="matte"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JO" b="1" dirty="0">
                <a:solidFill>
                  <a:schemeClr val="bg2">
                    <a:lumMod val="25000"/>
                  </a:schemeClr>
                </a:solidFill>
                <a:latin typeface="AlHor" panose="02060603050605020204" pitchFamily="18" charset="-78"/>
              </a:rPr>
              <a:t>أحسنت..</a:t>
            </a:r>
          </a:p>
          <a:p>
            <a:pPr algn="ctr"/>
            <a:r>
              <a:rPr lang="ar-JO" b="1" dirty="0">
                <a:solidFill>
                  <a:schemeClr val="bg2">
                    <a:lumMod val="25000"/>
                  </a:schemeClr>
                </a:solidFill>
                <a:latin typeface="AlHor" panose="02060603050605020204" pitchFamily="18" charset="-78"/>
              </a:rPr>
              <a:t>إجابة صحيحة!</a:t>
            </a:r>
          </a:p>
        </p:txBody>
      </p:sp>
      <p:pic>
        <p:nvPicPr>
          <p:cNvPr id="52" name="وجه خطأ"/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4167" y="5061173"/>
            <a:ext cx="1553662" cy="1553662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54" name="غيمة خطأ"/>
          <p:cNvSpPr/>
          <p:nvPr/>
        </p:nvSpPr>
        <p:spPr>
          <a:xfrm flipH="1">
            <a:off x="1112519" y="4313370"/>
            <a:ext cx="2125491" cy="1424079"/>
          </a:xfrm>
          <a:prstGeom prst="cloudCallout">
            <a:avLst>
              <a:gd name="adj1" fmla="val -53485"/>
              <a:gd name="adj2" fmla="val 71377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soft" dir="t"/>
          </a:scene3d>
          <a:sp3d prstMaterial="matte"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JO" b="1" dirty="0">
                <a:solidFill>
                  <a:schemeClr val="bg2">
                    <a:lumMod val="25000"/>
                  </a:schemeClr>
                </a:solidFill>
                <a:latin typeface="AlHor" panose="02060603050605020204" pitchFamily="18" charset="-78"/>
              </a:rPr>
              <a:t>آسف..</a:t>
            </a:r>
          </a:p>
          <a:p>
            <a:pPr algn="ctr"/>
            <a:r>
              <a:rPr lang="ar-JO" b="1" dirty="0">
                <a:solidFill>
                  <a:schemeClr val="bg2">
                    <a:lumMod val="25000"/>
                  </a:schemeClr>
                </a:solidFill>
                <a:latin typeface="AlHor" panose="02060603050605020204" pitchFamily="18" charset="-78"/>
              </a:rPr>
              <a:t>إجابة خطأ!</a:t>
            </a:r>
          </a:p>
        </p:txBody>
      </p:sp>
      <p:sp>
        <p:nvSpPr>
          <p:cNvPr id="56" name="قناع"/>
          <p:cNvSpPr/>
          <p:nvPr/>
        </p:nvSpPr>
        <p:spPr>
          <a:xfrm>
            <a:off x="4537709" y="3416300"/>
            <a:ext cx="3260091" cy="24257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38" name="Rectangle 37">
            <a:hlinkClick r:id="" action="ppaction://hlinkshowjump?jump=nextslide"/>
          </p:cNvPr>
          <p:cNvSpPr/>
          <p:nvPr/>
        </p:nvSpPr>
        <p:spPr>
          <a:xfrm>
            <a:off x="5329238" y="3990975"/>
            <a:ext cx="1533525" cy="1228725"/>
          </a:xfrm>
          <a:prstGeom prst="rect">
            <a:avLst/>
          </a:prstGeom>
          <a:blipFill dpi="0" rotWithShape="1">
            <a:blip r:embed="rId1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/>
              <a:t>     </a:t>
            </a:r>
            <a:endParaRPr lang="ar-JO" dirty="0"/>
          </a:p>
        </p:txBody>
      </p:sp>
    </p:spTree>
    <p:extLst>
      <p:ext uri="{BB962C8B-B14F-4D97-AF65-F5344CB8AC3E}">
        <p14:creationId xmlns:p14="http://schemas.microsoft.com/office/powerpoint/2010/main" val="1755105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4" name="Button Click Percussive Version 15.wav"/>
          </p:stSnd>
        </p:sndAc>
      </p:transition>
    </mc:Choice>
    <mc:Fallback xmlns="">
      <p:transition spd="slow">
        <p:sndAc>
          <p:stSnd>
            <p:snd r:embed="rId15" name="Button Click Percussive Version 15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decel="74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decel="7400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decel="7400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Answer Fall Version 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00"/>
                            </p:stCondLst>
                            <p:childTnLst>
                              <p:par>
                                <p:cTn id="44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2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Answer Fall Version 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1" presetClass="exit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5064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064"/>
                            </p:stCondLst>
                            <p:childTnLst>
                              <p:par>
                                <p:cTn id="89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91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92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orrect Answer Marimba Version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audio>
              <p:cMediaNode vol="100000">
                <p:cTn id="9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  <p:bldLst>
      <p:bldP spid="4" grpId="0" animBg="1"/>
      <p:bldP spid="26" grpId="0" animBg="1"/>
      <p:bldP spid="26" grpId="1" animBg="1"/>
      <p:bldP spid="26" grpId="2" animBg="1"/>
      <p:bldP spid="27" grpId="0" animBg="1"/>
      <p:bldP spid="27" grpId="1" animBg="1"/>
      <p:bldP spid="28" grpId="0" animBg="1"/>
      <p:bldP spid="28" grpId="1" animBg="1"/>
      <p:bldP spid="28" grpId="2" animBg="1"/>
      <p:bldP spid="53" grpId="0" animBg="1"/>
      <p:bldP spid="54" grpId="0" animBg="1"/>
      <p:bldP spid="54" grpId="1" animBg="1"/>
      <p:bldP spid="54" grpId="2" animBg="1"/>
      <p:bldP spid="54" grpId="3" animBg="1"/>
      <p:bldP spid="56" grpId="0" animBg="1"/>
      <p:bldP spid="56" grpId="1" animBg="1"/>
      <p:bldP spid="56" grpId="2" animBg="1"/>
      <p:bldP spid="56" grpId="3" animBg="1"/>
      <p:bldP spid="56" grpId="4" animBg="1"/>
      <p:bldP spid="38" grpId="0" animBg="1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0445091" y="983079"/>
            <a:ext cx="723198" cy="559972"/>
            <a:chOff x="10445091" y="983079"/>
            <a:chExt cx="723198" cy="559972"/>
          </a:xfrm>
        </p:grpSpPr>
        <p:grpSp>
          <p:nvGrpSpPr>
            <p:cNvPr id="8" name="Group 7"/>
            <p:cNvGrpSpPr/>
            <p:nvPr/>
          </p:nvGrpSpPr>
          <p:grpSpPr>
            <a:xfrm>
              <a:off x="10445091" y="983079"/>
              <a:ext cx="723198" cy="559972"/>
              <a:chOff x="5187163" y="5182062"/>
              <a:chExt cx="1817674" cy="1407424"/>
            </a:xfrm>
          </p:grpSpPr>
          <p:sp>
            <p:nvSpPr>
              <p:cNvPr id="10" name="Freeform 9">
                <a:hlinkClick r:id="rId2" action="ppaction://hlinksldjump"/>
              </p:cNvPr>
              <p:cNvSpPr/>
              <p:nvPr/>
            </p:nvSpPr>
            <p:spPr>
              <a:xfrm>
                <a:off x="5187163" y="5182062"/>
                <a:ext cx="1817674" cy="1407424"/>
              </a:xfrm>
              <a:custGeom>
                <a:avLst/>
                <a:gdLst>
                  <a:gd name="connsiteX0" fmla="*/ 908837 w 1817674"/>
                  <a:gd name="connsiteY0" fmla="*/ 0 h 1407424"/>
                  <a:gd name="connsiteX1" fmla="*/ 1340695 w 1817674"/>
                  <a:gd name="connsiteY1" fmla="*/ 120183 h 1407424"/>
                  <a:gd name="connsiteX2" fmla="*/ 1419881 w 1817674"/>
                  <a:gd name="connsiteY2" fmla="*/ 179707 h 1407424"/>
                  <a:gd name="connsiteX3" fmla="*/ 1574693 w 1817674"/>
                  <a:gd name="connsiteY3" fmla="*/ 179707 h 1407424"/>
                  <a:gd name="connsiteX4" fmla="*/ 1817674 w 1817674"/>
                  <a:gd name="connsiteY4" fmla="*/ 422688 h 1407424"/>
                  <a:gd name="connsiteX5" fmla="*/ 1817674 w 1817674"/>
                  <a:gd name="connsiteY5" fmla="*/ 984736 h 1407424"/>
                  <a:gd name="connsiteX6" fmla="*/ 1574693 w 1817674"/>
                  <a:gd name="connsiteY6" fmla="*/ 1227717 h 1407424"/>
                  <a:gd name="connsiteX7" fmla="*/ 1419881 w 1817674"/>
                  <a:gd name="connsiteY7" fmla="*/ 1227717 h 1407424"/>
                  <a:gd name="connsiteX8" fmla="*/ 1340695 w 1817674"/>
                  <a:gd name="connsiteY8" fmla="*/ 1287241 h 1407424"/>
                  <a:gd name="connsiteX9" fmla="*/ 908837 w 1817674"/>
                  <a:gd name="connsiteY9" fmla="*/ 1407424 h 1407424"/>
                  <a:gd name="connsiteX10" fmla="*/ 476980 w 1817674"/>
                  <a:gd name="connsiteY10" fmla="*/ 1287241 h 1407424"/>
                  <a:gd name="connsiteX11" fmla="*/ 397794 w 1817674"/>
                  <a:gd name="connsiteY11" fmla="*/ 1227717 h 1407424"/>
                  <a:gd name="connsiteX12" fmla="*/ 242981 w 1817674"/>
                  <a:gd name="connsiteY12" fmla="*/ 1227717 h 1407424"/>
                  <a:gd name="connsiteX13" fmla="*/ 0 w 1817674"/>
                  <a:gd name="connsiteY13" fmla="*/ 984736 h 1407424"/>
                  <a:gd name="connsiteX14" fmla="*/ 0 w 1817674"/>
                  <a:gd name="connsiteY14" fmla="*/ 422688 h 1407424"/>
                  <a:gd name="connsiteX15" fmla="*/ 242981 w 1817674"/>
                  <a:gd name="connsiteY15" fmla="*/ 179707 h 1407424"/>
                  <a:gd name="connsiteX16" fmla="*/ 397794 w 1817674"/>
                  <a:gd name="connsiteY16" fmla="*/ 179707 h 1407424"/>
                  <a:gd name="connsiteX17" fmla="*/ 476980 w 1817674"/>
                  <a:gd name="connsiteY17" fmla="*/ 120183 h 1407424"/>
                  <a:gd name="connsiteX18" fmla="*/ 908837 w 1817674"/>
                  <a:gd name="connsiteY18" fmla="*/ 0 h 14074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817674" h="1407424">
                    <a:moveTo>
                      <a:pt x="908837" y="0"/>
                    </a:moveTo>
                    <a:cubicBezTo>
                      <a:pt x="1068807" y="0"/>
                      <a:pt x="1217419" y="44305"/>
                      <a:pt x="1340695" y="120183"/>
                    </a:cubicBezTo>
                    <a:lnTo>
                      <a:pt x="1419881" y="179707"/>
                    </a:lnTo>
                    <a:lnTo>
                      <a:pt x="1574693" y="179707"/>
                    </a:lnTo>
                    <a:cubicBezTo>
                      <a:pt x="1708888" y="179707"/>
                      <a:pt x="1817674" y="288493"/>
                      <a:pt x="1817674" y="422688"/>
                    </a:cubicBezTo>
                    <a:lnTo>
                      <a:pt x="1817674" y="984736"/>
                    </a:lnTo>
                    <a:cubicBezTo>
                      <a:pt x="1817674" y="1118931"/>
                      <a:pt x="1708888" y="1227717"/>
                      <a:pt x="1574693" y="1227717"/>
                    </a:cubicBezTo>
                    <a:lnTo>
                      <a:pt x="1419881" y="1227717"/>
                    </a:lnTo>
                    <a:lnTo>
                      <a:pt x="1340695" y="1287241"/>
                    </a:lnTo>
                    <a:cubicBezTo>
                      <a:pt x="1217419" y="1363119"/>
                      <a:pt x="1068807" y="1407424"/>
                      <a:pt x="908837" y="1407424"/>
                    </a:cubicBezTo>
                    <a:cubicBezTo>
                      <a:pt x="748868" y="1407424"/>
                      <a:pt x="600256" y="1363119"/>
                      <a:pt x="476980" y="1287241"/>
                    </a:cubicBezTo>
                    <a:lnTo>
                      <a:pt x="397794" y="1227717"/>
                    </a:lnTo>
                    <a:lnTo>
                      <a:pt x="242981" y="1227717"/>
                    </a:lnTo>
                    <a:cubicBezTo>
                      <a:pt x="108786" y="1227717"/>
                      <a:pt x="0" y="1118931"/>
                      <a:pt x="0" y="984736"/>
                    </a:cubicBezTo>
                    <a:lnTo>
                      <a:pt x="0" y="422688"/>
                    </a:lnTo>
                    <a:cubicBezTo>
                      <a:pt x="0" y="288493"/>
                      <a:pt x="108786" y="179707"/>
                      <a:pt x="242981" y="179707"/>
                    </a:cubicBezTo>
                    <a:lnTo>
                      <a:pt x="397794" y="179707"/>
                    </a:lnTo>
                    <a:lnTo>
                      <a:pt x="476980" y="120183"/>
                    </a:lnTo>
                    <a:cubicBezTo>
                      <a:pt x="600256" y="44305"/>
                      <a:pt x="748868" y="0"/>
                      <a:pt x="908837" y="0"/>
                    </a:cubicBezTo>
                    <a:close/>
                  </a:path>
                </a:pathLst>
              </a:custGeom>
              <a:solidFill>
                <a:srgbClr val="AF6B1A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soft" dir="t"/>
              </a:scene3d>
              <a:sp3d prstMaterial="matte">
                <a:bevelT w="127000" h="38100" prst="softRound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72000" rIns="0" bIns="0" rtlCol="1" anchor="ctr"/>
              <a:lstStyle/>
              <a:p>
                <a:pPr algn="ctr"/>
                <a:endParaRPr lang="ar-JO" sz="2000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1" name="Freeform 10">
                <a:hlinkClick r:id="rId2" action="ppaction://hlinksldjump"/>
              </p:cNvPr>
              <p:cNvSpPr/>
              <p:nvPr/>
            </p:nvSpPr>
            <p:spPr>
              <a:xfrm>
                <a:off x="5236369" y="5251507"/>
                <a:ext cx="1719262" cy="1268534"/>
              </a:xfrm>
              <a:custGeom>
                <a:avLst/>
                <a:gdLst>
                  <a:gd name="connsiteX0" fmla="*/ 908837 w 1817674"/>
                  <a:gd name="connsiteY0" fmla="*/ 0 h 1407424"/>
                  <a:gd name="connsiteX1" fmla="*/ 1340695 w 1817674"/>
                  <a:gd name="connsiteY1" fmla="*/ 120183 h 1407424"/>
                  <a:gd name="connsiteX2" fmla="*/ 1419881 w 1817674"/>
                  <a:gd name="connsiteY2" fmla="*/ 179707 h 1407424"/>
                  <a:gd name="connsiteX3" fmla="*/ 1574693 w 1817674"/>
                  <a:gd name="connsiteY3" fmla="*/ 179707 h 1407424"/>
                  <a:gd name="connsiteX4" fmla="*/ 1817674 w 1817674"/>
                  <a:gd name="connsiteY4" fmla="*/ 422688 h 1407424"/>
                  <a:gd name="connsiteX5" fmla="*/ 1817674 w 1817674"/>
                  <a:gd name="connsiteY5" fmla="*/ 984736 h 1407424"/>
                  <a:gd name="connsiteX6" fmla="*/ 1574693 w 1817674"/>
                  <a:gd name="connsiteY6" fmla="*/ 1227717 h 1407424"/>
                  <a:gd name="connsiteX7" fmla="*/ 1419881 w 1817674"/>
                  <a:gd name="connsiteY7" fmla="*/ 1227717 h 1407424"/>
                  <a:gd name="connsiteX8" fmla="*/ 1340695 w 1817674"/>
                  <a:gd name="connsiteY8" fmla="*/ 1287241 h 1407424"/>
                  <a:gd name="connsiteX9" fmla="*/ 908837 w 1817674"/>
                  <a:gd name="connsiteY9" fmla="*/ 1407424 h 1407424"/>
                  <a:gd name="connsiteX10" fmla="*/ 476980 w 1817674"/>
                  <a:gd name="connsiteY10" fmla="*/ 1287241 h 1407424"/>
                  <a:gd name="connsiteX11" fmla="*/ 397794 w 1817674"/>
                  <a:gd name="connsiteY11" fmla="*/ 1227717 h 1407424"/>
                  <a:gd name="connsiteX12" fmla="*/ 242981 w 1817674"/>
                  <a:gd name="connsiteY12" fmla="*/ 1227717 h 1407424"/>
                  <a:gd name="connsiteX13" fmla="*/ 0 w 1817674"/>
                  <a:gd name="connsiteY13" fmla="*/ 984736 h 1407424"/>
                  <a:gd name="connsiteX14" fmla="*/ 0 w 1817674"/>
                  <a:gd name="connsiteY14" fmla="*/ 422688 h 1407424"/>
                  <a:gd name="connsiteX15" fmla="*/ 242981 w 1817674"/>
                  <a:gd name="connsiteY15" fmla="*/ 179707 h 1407424"/>
                  <a:gd name="connsiteX16" fmla="*/ 397794 w 1817674"/>
                  <a:gd name="connsiteY16" fmla="*/ 179707 h 1407424"/>
                  <a:gd name="connsiteX17" fmla="*/ 476980 w 1817674"/>
                  <a:gd name="connsiteY17" fmla="*/ 120183 h 1407424"/>
                  <a:gd name="connsiteX18" fmla="*/ 908837 w 1817674"/>
                  <a:gd name="connsiteY18" fmla="*/ 0 h 14074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817674" h="1407424">
                    <a:moveTo>
                      <a:pt x="908837" y="0"/>
                    </a:moveTo>
                    <a:cubicBezTo>
                      <a:pt x="1068807" y="0"/>
                      <a:pt x="1217419" y="44305"/>
                      <a:pt x="1340695" y="120183"/>
                    </a:cubicBezTo>
                    <a:lnTo>
                      <a:pt x="1419881" y="179707"/>
                    </a:lnTo>
                    <a:lnTo>
                      <a:pt x="1574693" y="179707"/>
                    </a:lnTo>
                    <a:cubicBezTo>
                      <a:pt x="1708888" y="179707"/>
                      <a:pt x="1817674" y="288493"/>
                      <a:pt x="1817674" y="422688"/>
                    </a:cubicBezTo>
                    <a:lnTo>
                      <a:pt x="1817674" y="984736"/>
                    </a:lnTo>
                    <a:cubicBezTo>
                      <a:pt x="1817674" y="1118931"/>
                      <a:pt x="1708888" y="1227717"/>
                      <a:pt x="1574693" y="1227717"/>
                    </a:cubicBezTo>
                    <a:lnTo>
                      <a:pt x="1419881" y="1227717"/>
                    </a:lnTo>
                    <a:lnTo>
                      <a:pt x="1340695" y="1287241"/>
                    </a:lnTo>
                    <a:cubicBezTo>
                      <a:pt x="1217419" y="1363119"/>
                      <a:pt x="1068807" y="1407424"/>
                      <a:pt x="908837" y="1407424"/>
                    </a:cubicBezTo>
                    <a:cubicBezTo>
                      <a:pt x="748868" y="1407424"/>
                      <a:pt x="600256" y="1363119"/>
                      <a:pt x="476980" y="1287241"/>
                    </a:cubicBezTo>
                    <a:lnTo>
                      <a:pt x="397794" y="1227717"/>
                    </a:lnTo>
                    <a:lnTo>
                      <a:pt x="242981" y="1227717"/>
                    </a:lnTo>
                    <a:cubicBezTo>
                      <a:pt x="108786" y="1227717"/>
                      <a:pt x="0" y="1118931"/>
                      <a:pt x="0" y="984736"/>
                    </a:cubicBezTo>
                    <a:lnTo>
                      <a:pt x="0" y="422688"/>
                    </a:lnTo>
                    <a:cubicBezTo>
                      <a:pt x="0" y="288493"/>
                      <a:pt x="108786" y="179707"/>
                      <a:pt x="242981" y="179707"/>
                    </a:cubicBezTo>
                    <a:lnTo>
                      <a:pt x="397794" y="179707"/>
                    </a:lnTo>
                    <a:lnTo>
                      <a:pt x="476980" y="120183"/>
                    </a:lnTo>
                    <a:cubicBezTo>
                      <a:pt x="600256" y="44305"/>
                      <a:pt x="748868" y="0"/>
                      <a:pt x="908837" y="0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soft" dir="t"/>
              </a:scene3d>
              <a:sp3d prstMaterial="matte">
                <a:bevelT w="127000" h="38100" prst="softRound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72000" rIns="0" bIns="0" rtlCol="1" anchor="ctr"/>
              <a:lstStyle/>
              <a:p>
                <a:pPr algn="ctr"/>
                <a:endParaRPr lang="ar-JO" sz="2000" b="1" dirty="0">
                  <a:solidFill>
                    <a:schemeClr val="tx1"/>
                  </a:solidFill>
                </a:endParaRPr>
              </a:p>
            </p:txBody>
          </p:sp>
        </p:grpSp>
        <p:pic>
          <p:nvPicPr>
            <p:cNvPr id="9" name="Picture 8">
              <a:hlinkClick r:id="rId2" action="ppaction://hlinksldjump"/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495767" y="1101981"/>
              <a:ext cx="621846" cy="38408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91674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0445091" y="983079"/>
            <a:ext cx="723198" cy="559972"/>
            <a:chOff x="10445091" y="983079"/>
            <a:chExt cx="723198" cy="559972"/>
          </a:xfrm>
        </p:grpSpPr>
        <p:grpSp>
          <p:nvGrpSpPr>
            <p:cNvPr id="8" name="Group 7"/>
            <p:cNvGrpSpPr/>
            <p:nvPr/>
          </p:nvGrpSpPr>
          <p:grpSpPr>
            <a:xfrm>
              <a:off x="10445091" y="983079"/>
              <a:ext cx="723198" cy="559972"/>
              <a:chOff x="5187163" y="5182062"/>
              <a:chExt cx="1817674" cy="1407424"/>
            </a:xfrm>
          </p:grpSpPr>
          <p:sp>
            <p:nvSpPr>
              <p:cNvPr id="10" name="Freeform 9">
                <a:hlinkClick r:id="rId2" action="ppaction://hlinksldjump"/>
              </p:cNvPr>
              <p:cNvSpPr/>
              <p:nvPr/>
            </p:nvSpPr>
            <p:spPr>
              <a:xfrm>
                <a:off x="5187163" y="5182062"/>
                <a:ext cx="1817674" cy="1407424"/>
              </a:xfrm>
              <a:custGeom>
                <a:avLst/>
                <a:gdLst>
                  <a:gd name="connsiteX0" fmla="*/ 908837 w 1817674"/>
                  <a:gd name="connsiteY0" fmla="*/ 0 h 1407424"/>
                  <a:gd name="connsiteX1" fmla="*/ 1340695 w 1817674"/>
                  <a:gd name="connsiteY1" fmla="*/ 120183 h 1407424"/>
                  <a:gd name="connsiteX2" fmla="*/ 1419881 w 1817674"/>
                  <a:gd name="connsiteY2" fmla="*/ 179707 h 1407424"/>
                  <a:gd name="connsiteX3" fmla="*/ 1574693 w 1817674"/>
                  <a:gd name="connsiteY3" fmla="*/ 179707 h 1407424"/>
                  <a:gd name="connsiteX4" fmla="*/ 1817674 w 1817674"/>
                  <a:gd name="connsiteY4" fmla="*/ 422688 h 1407424"/>
                  <a:gd name="connsiteX5" fmla="*/ 1817674 w 1817674"/>
                  <a:gd name="connsiteY5" fmla="*/ 984736 h 1407424"/>
                  <a:gd name="connsiteX6" fmla="*/ 1574693 w 1817674"/>
                  <a:gd name="connsiteY6" fmla="*/ 1227717 h 1407424"/>
                  <a:gd name="connsiteX7" fmla="*/ 1419881 w 1817674"/>
                  <a:gd name="connsiteY7" fmla="*/ 1227717 h 1407424"/>
                  <a:gd name="connsiteX8" fmla="*/ 1340695 w 1817674"/>
                  <a:gd name="connsiteY8" fmla="*/ 1287241 h 1407424"/>
                  <a:gd name="connsiteX9" fmla="*/ 908837 w 1817674"/>
                  <a:gd name="connsiteY9" fmla="*/ 1407424 h 1407424"/>
                  <a:gd name="connsiteX10" fmla="*/ 476980 w 1817674"/>
                  <a:gd name="connsiteY10" fmla="*/ 1287241 h 1407424"/>
                  <a:gd name="connsiteX11" fmla="*/ 397794 w 1817674"/>
                  <a:gd name="connsiteY11" fmla="*/ 1227717 h 1407424"/>
                  <a:gd name="connsiteX12" fmla="*/ 242981 w 1817674"/>
                  <a:gd name="connsiteY12" fmla="*/ 1227717 h 1407424"/>
                  <a:gd name="connsiteX13" fmla="*/ 0 w 1817674"/>
                  <a:gd name="connsiteY13" fmla="*/ 984736 h 1407424"/>
                  <a:gd name="connsiteX14" fmla="*/ 0 w 1817674"/>
                  <a:gd name="connsiteY14" fmla="*/ 422688 h 1407424"/>
                  <a:gd name="connsiteX15" fmla="*/ 242981 w 1817674"/>
                  <a:gd name="connsiteY15" fmla="*/ 179707 h 1407424"/>
                  <a:gd name="connsiteX16" fmla="*/ 397794 w 1817674"/>
                  <a:gd name="connsiteY16" fmla="*/ 179707 h 1407424"/>
                  <a:gd name="connsiteX17" fmla="*/ 476980 w 1817674"/>
                  <a:gd name="connsiteY17" fmla="*/ 120183 h 1407424"/>
                  <a:gd name="connsiteX18" fmla="*/ 908837 w 1817674"/>
                  <a:gd name="connsiteY18" fmla="*/ 0 h 14074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817674" h="1407424">
                    <a:moveTo>
                      <a:pt x="908837" y="0"/>
                    </a:moveTo>
                    <a:cubicBezTo>
                      <a:pt x="1068807" y="0"/>
                      <a:pt x="1217419" y="44305"/>
                      <a:pt x="1340695" y="120183"/>
                    </a:cubicBezTo>
                    <a:lnTo>
                      <a:pt x="1419881" y="179707"/>
                    </a:lnTo>
                    <a:lnTo>
                      <a:pt x="1574693" y="179707"/>
                    </a:lnTo>
                    <a:cubicBezTo>
                      <a:pt x="1708888" y="179707"/>
                      <a:pt x="1817674" y="288493"/>
                      <a:pt x="1817674" y="422688"/>
                    </a:cubicBezTo>
                    <a:lnTo>
                      <a:pt x="1817674" y="984736"/>
                    </a:lnTo>
                    <a:cubicBezTo>
                      <a:pt x="1817674" y="1118931"/>
                      <a:pt x="1708888" y="1227717"/>
                      <a:pt x="1574693" y="1227717"/>
                    </a:cubicBezTo>
                    <a:lnTo>
                      <a:pt x="1419881" y="1227717"/>
                    </a:lnTo>
                    <a:lnTo>
                      <a:pt x="1340695" y="1287241"/>
                    </a:lnTo>
                    <a:cubicBezTo>
                      <a:pt x="1217419" y="1363119"/>
                      <a:pt x="1068807" y="1407424"/>
                      <a:pt x="908837" y="1407424"/>
                    </a:cubicBezTo>
                    <a:cubicBezTo>
                      <a:pt x="748868" y="1407424"/>
                      <a:pt x="600256" y="1363119"/>
                      <a:pt x="476980" y="1287241"/>
                    </a:cubicBezTo>
                    <a:lnTo>
                      <a:pt x="397794" y="1227717"/>
                    </a:lnTo>
                    <a:lnTo>
                      <a:pt x="242981" y="1227717"/>
                    </a:lnTo>
                    <a:cubicBezTo>
                      <a:pt x="108786" y="1227717"/>
                      <a:pt x="0" y="1118931"/>
                      <a:pt x="0" y="984736"/>
                    </a:cubicBezTo>
                    <a:lnTo>
                      <a:pt x="0" y="422688"/>
                    </a:lnTo>
                    <a:cubicBezTo>
                      <a:pt x="0" y="288493"/>
                      <a:pt x="108786" y="179707"/>
                      <a:pt x="242981" y="179707"/>
                    </a:cubicBezTo>
                    <a:lnTo>
                      <a:pt x="397794" y="179707"/>
                    </a:lnTo>
                    <a:lnTo>
                      <a:pt x="476980" y="120183"/>
                    </a:lnTo>
                    <a:cubicBezTo>
                      <a:pt x="600256" y="44305"/>
                      <a:pt x="748868" y="0"/>
                      <a:pt x="908837" y="0"/>
                    </a:cubicBezTo>
                    <a:close/>
                  </a:path>
                </a:pathLst>
              </a:custGeom>
              <a:solidFill>
                <a:srgbClr val="AF6B1A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soft" dir="t"/>
              </a:scene3d>
              <a:sp3d prstMaterial="matte">
                <a:bevelT w="127000" h="38100" prst="softRound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72000" rIns="0" bIns="0" rtlCol="1" anchor="ctr"/>
              <a:lstStyle/>
              <a:p>
                <a:pPr algn="ctr"/>
                <a:endParaRPr lang="ar-JO" sz="2000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1" name="Freeform 10">
                <a:hlinkClick r:id="rId2" action="ppaction://hlinksldjump"/>
              </p:cNvPr>
              <p:cNvSpPr/>
              <p:nvPr/>
            </p:nvSpPr>
            <p:spPr>
              <a:xfrm>
                <a:off x="5236369" y="5251507"/>
                <a:ext cx="1719262" cy="1268534"/>
              </a:xfrm>
              <a:custGeom>
                <a:avLst/>
                <a:gdLst>
                  <a:gd name="connsiteX0" fmla="*/ 908837 w 1817674"/>
                  <a:gd name="connsiteY0" fmla="*/ 0 h 1407424"/>
                  <a:gd name="connsiteX1" fmla="*/ 1340695 w 1817674"/>
                  <a:gd name="connsiteY1" fmla="*/ 120183 h 1407424"/>
                  <a:gd name="connsiteX2" fmla="*/ 1419881 w 1817674"/>
                  <a:gd name="connsiteY2" fmla="*/ 179707 h 1407424"/>
                  <a:gd name="connsiteX3" fmla="*/ 1574693 w 1817674"/>
                  <a:gd name="connsiteY3" fmla="*/ 179707 h 1407424"/>
                  <a:gd name="connsiteX4" fmla="*/ 1817674 w 1817674"/>
                  <a:gd name="connsiteY4" fmla="*/ 422688 h 1407424"/>
                  <a:gd name="connsiteX5" fmla="*/ 1817674 w 1817674"/>
                  <a:gd name="connsiteY5" fmla="*/ 984736 h 1407424"/>
                  <a:gd name="connsiteX6" fmla="*/ 1574693 w 1817674"/>
                  <a:gd name="connsiteY6" fmla="*/ 1227717 h 1407424"/>
                  <a:gd name="connsiteX7" fmla="*/ 1419881 w 1817674"/>
                  <a:gd name="connsiteY7" fmla="*/ 1227717 h 1407424"/>
                  <a:gd name="connsiteX8" fmla="*/ 1340695 w 1817674"/>
                  <a:gd name="connsiteY8" fmla="*/ 1287241 h 1407424"/>
                  <a:gd name="connsiteX9" fmla="*/ 908837 w 1817674"/>
                  <a:gd name="connsiteY9" fmla="*/ 1407424 h 1407424"/>
                  <a:gd name="connsiteX10" fmla="*/ 476980 w 1817674"/>
                  <a:gd name="connsiteY10" fmla="*/ 1287241 h 1407424"/>
                  <a:gd name="connsiteX11" fmla="*/ 397794 w 1817674"/>
                  <a:gd name="connsiteY11" fmla="*/ 1227717 h 1407424"/>
                  <a:gd name="connsiteX12" fmla="*/ 242981 w 1817674"/>
                  <a:gd name="connsiteY12" fmla="*/ 1227717 h 1407424"/>
                  <a:gd name="connsiteX13" fmla="*/ 0 w 1817674"/>
                  <a:gd name="connsiteY13" fmla="*/ 984736 h 1407424"/>
                  <a:gd name="connsiteX14" fmla="*/ 0 w 1817674"/>
                  <a:gd name="connsiteY14" fmla="*/ 422688 h 1407424"/>
                  <a:gd name="connsiteX15" fmla="*/ 242981 w 1817674"/>
                  <a:gd name="connsiteY15" fmla="*/ 179707 h 1407424"/>
                  <a:gd name="connsiteX16" fmla="*/ 397794 w 1817674"/>
                  <a:gd name="connsiteY16" fmla="*/ 179707 h 1407424"/>
                  <a:gd name="connsiteX17" fmla="*/ 476980 w 1817674"/>
                  <a:gd name="connsiteY17" fmla="*/ 120183 h 1407424"/>
                  <a:gd name="connsiteX18" fmla="*/ 908837 w 1817674"/>
                  <a:gd name="connsiteY18" fmla="*/ 0 h 14074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817674" h="1407424">
                    <a:moveTo>
                      <a:pt x="908837" y="0"/>
                    </a:moveTo>
                    <a:cubicBezTo>
                      <a:pt x="1068807" y="0"/>
                      <a:pt x="1217419" y="44305"/>
                      <a:pt x="1340695" y="120183"/>
                    </a:cubicBezTo>
                    <a:lnTo>
                      <a:pt x="1419881" y="179707"/>
                    </a:lnTo>
                    <a:lnTo>
                      <a:pt x="1574693" y="179707"/>
                    </a:lnTo>
                    <a:cubicBezTo>
                      <a:pt x="1708888" y="179707"/>
                      <a:pt x="1817674" y="288493"/>
                      <a:pt x="1817674" y="422688"/>
                    </a:cubicBezTo>
                    <a:lnTo>
                      <a:pt x="1817674" y="984736"/>
                    </a:lnTo>
                    <a:cubicBezTo>
                      <a:pt x="1817674" y="1118931"/>
                      <a:pt x="1708888" y="1227717"/>
                      <a:pt x="1574693" y="1227717"/>
                    </a:cubicBezTo>
                    <a:lnTo>
                      <a:pt x="1419881" y="1227717"/>
                    </a:lnTo>
                    <a:lnTo>
                      <a:pt x="1340695" y="1287241"/>
                    </a:lnTo>
                    <a:cubicBezTo>
                      <a:pt x="1217419" y="1363119"/>
                      <a:pt x="1068807" y="1407424"/>
                      <a:pt x="908837" y="1407424"/>
                    </a:cubicBezTo>
                    <a:cubicBezTo>
                      <a:pt x="748868" y="1407424"/>
                      <a:pt x="600256" y="1363119"/>
                      <a:pt x="476980" y="1287241"/>
                    </a:cubicBezTo>
                    <a:lnTo>
                      <a:pt x="397794" y="1227717"/>
                    </a:lnTo>
                    <a:lnTo>
                      <a:pt x="242981" y="1227717"/>
                    </a:lnTo>
                    <a:cubicBezTo>
                      <a:pt x="108786" y="1227717"/>
                      <a:pt x="0" y="1118931"/>
                      <a:pt x="0" y="984736"/>
                    </a:cubicBezTo>
                    <a:lnTo>
                      <a:pt x="0" y="422688"/>
                    </a:lnTo>
                    <a:cubicBezTo>
                      <a:pt x="0" y="288493"/>
                      <a:pt x="108786" y="179707"/>
                      <a:pt x="242981" y="179707"/>
                    </a:cubicBezTo>
                    <a:lnTo>
                      <a:pt x="397794" y="179707"/>
                    </a:lnTo>
                    <a:lnTo>
                      <a:pt x="476980" y="120183"/>
                    </a:lnTo>
                    <a:cubicBezTo>
                      <a:pt x="600256" y="44305"/>
                      <a:pt x="748868" y="0"/>
                      <a:pt x="908837" y="0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soft" dir="t"/>
              </a:scene3d>
              <a:sp3d prstMaterial="matte">
                <a:bevelT w="127000" h="38100" prst="softRound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72000" rIns="0" bIns="0" rtlCol="1" anchor="ctr"/>
              <a:lstStyle/>
              <a:p>
                <a:pPr algn="ctr"/>
                <a:endParaRPr lang="ar-JO" sz="2000" b="1" dirty="0">
                  <a:solidFill>
                    <a:schemeClr val="tx1"/>
                  </a:solidFill>
                </a:endParaRPr>
              </a:p>
            </p:txBody>
          </p:sp>
        </p:grpSp>
        <p:pic>
          <p:nvPicPr>
            <p:cNvPr id="9" name="Picture 8">
              <a:hlinkClick r:id="rId2" action="ppaction://hlinksldjump"/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495767" y="1101981"/>
              <a:ext cx="621846" cy="38408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70000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صورة"/>
          <p:cNvSpPr/>
          <p:nvPr/>
        </p:nvSpPr>
        <p:spPr>
          <a:xfrm>
            <a:off x="4876800" y="1291771"/>
            <a:ext cx="2438400" cy="1855452"/>
          </a:xfrm>
          <a:prstGeom prst="rect">
            <a:avLst/>
          </a:prstGeom>
          <a:blipFill dpi="0" rotWithShape="1">
            <a:blip r:embed="rId7" cstate="email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ar-JO" dirty="0"/>
              <a:t>       </a:t>
            </a:r>
          </a:p>
        </p:txBody>
      </p:sp>
      <p:sp>
        <p:nvSpPr>
          <p:cNvPr id="26" name="خطأ1"/>
          <p:cNvSpPr/>
          <p:nvPr/>
        </p:nvSpPr>
        <p:spPr>
          <a:xfrm>
            <a:off x="4602844" y="4320191"/>
            <a:ext cx="2986312" cy="648000"/>
          </a:xfrm>
          <a:custGeom>
            <a:avLst/>
            <a:gdLst>
              <a:gd name="connsiteX0" fmla="*/ 0 w 7155543"/>
              <a:gd name="connsiteY0" fmla="*/ 0 h 816782"/>
              <a:gd name="connsiteX1" fmla="*/ 7155543 w 7155543"/>
              <a:gd name="connsiteY1" fmla="*/ 0 h 816782"/>
              <a:gd name="connsiteX2" fmla="*/ 7155543 w 7155543"/>
              <a:gd name="connsiteY2" fmla="*/ 45105 h 816782"/>
              <a:gd name="connsiteX3" fmla="*/ 6803571 w 7155543"/>
              <a:gd name="connsiteY3" fmla="*/ 408391 h 816782"/>
              <a:gd name="connsiteX4" fmla="*/ 7155543 w 7155543"/>
              <a:gd name="connsiteY4" fmla="*/ 771677 h 816782"/>
              <a:gd name="connsiteX5" fmla="*/ 7155543 w 7155543"/>
              <a:gd name="connsiteY5" fmla="*/ 816782 h 816782"/>
              <a:gd name="connsiteX6" fmla="*/ 0 w 7155543"/>
              <a:gd name="connsiteY6" fmla="*/ 816782 h 816782"/>
              <a:gd name="connsiteX7" fmla="*/ 0 w 7155543"/>
              <a:gd name="connsiteY7" fmla="*/ 771676 h 816782"/>
              <a:gd name="connsiteX8" fmla="*/ 351971 w 7155543"/>
              <a:gd name="connsiteY8" fmla="*/ 408391 h 816782"/>
              <a:gd name="connsiteX9" fmla="*/ 0 w 7155543"/>
              <a:gd name="connsiteY9" fmla="*/ 45106 h 816782"/>
              <a:gd name="connsiteX10" fmla="*/ 0 w 7155543"/>
              <a:gd name="connsiteY10" fmla="*/ 0 h 816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155543" h="816782">
                <a:moveTo>
                  <a:pt x="0" y="0"/>
                </a:moveTo>
                <a:lnTo>
                  <a:pt x="7155543" y="0"/>
                </a:lnTo>
                <a:lnTo>
                  <a:pt x="7155543" y="45105"/>
                </a:lnTo>
                <a:lnTo>
                  <a:pt x="6803571" y="408391"/>
                </a:lnTo>
                <a:lnTo>
                  <a:pt x="7155543" y="771677"/>
                </a:lnTo>
                <a:lnTo>
                  <a:pt x="7155543" y="816782"/>
                </a:lnTo>
                <a:lnTo>
                  <a:pt x="0" y="816782"/>
                </a:lnTo>
                <a:lnTo>
                  <a:pt x="0" y="771676"/>
                </a:lnTo>
                <a:lnTo>
                  <a:pt x="351971" y="408391"/>
                </a:lnTo>
                <a:lnTo>
                  <a:pt x="0" y="45106"/>
                </a:lnTo>
                <a:lnTo>
                  <a:pt x="0" y="0"/>
                </a:lnTo>
                <a:close/>
              </a:path>
            </a:pathLst>
          </a:custGeom>
          <a:solidFill>
            <a:srgbClr val="E9624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soft" dir="t"/>
          </a:scene3d>
          <a:sp3d prstMaterial="matte">
            <a:bevelT w="190500" h="381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ar-JO" sz="3200" b="1" dirty="0">
                <a:solidFill>
                  <a:schemeClr val="tx1"/>
                </a:solidFill>
              </a:rPr>
              <a:t>كرز</a:t>
            </a:r>
          </a:p>
        </p:txBody>
      </p:sp>
      <p:sp>
        <p:nvSpPr>
          <p:cNvPr id="27" name="صحيح"/>
          <p:cNvSpPr/>
          <p:nvPr/>
        </p:nvSpPr>
        <p:spPr>
          <a:xfrm>
            <a:off x="4602844" y="3586523"/>
            <a:ext cx="2986312" cy="648000"/>
          </a:xfrm>
          <a:custGeom>
            <a:avLst/>
            <a:gdLst>
              <a:gd name="connsiteX0" fmla="*/ 0 w 7155543"/>
              <a:gd name="connsiteY0" fmla="*/ 0 h 816782"/>
              <a:gd name="connsiteX1" fmla="*/ 7155543 w 7155543"/>
              <a:gd name="connsiteY1" fmla="*/ 0 h 816782"/>
              <a:gd name="connsiteX2" fmla="*/ 7155543 w 7155543"/>
              <a:gd name="connsiteY2" fmla="*/ 45105 h 816782"/>
              <a:gd name="connsiteX3" fmla="*/ 6803571 w 7155543"/>
              <a:gd name="connsiteY3" fmla="*/ 408391 h 816782"/>
              <a:gd name="connsiteX4" fmla="*/ 7155543 w 7155543"/>
              <a:gd name="connsiteY4" fmla="*/ 771677 h 816782"/>
              <a:gd name="connsiteX5" fmla="*/ 7155543 w 7155543"/>
              <a:gd name="connsiteY5" fmla="*/ 816782 h 816782"/>
              <a:gd name="connsiteX6" fmla="*/ 0 w 7155543"/>
              <a:gd name="connsiteY6" fmla="*/ 816782 h 816782"/>
              <a:gd name="connsiteX7" fmla="*/ 0 w 7155543"/>
              <a:gd name="connsiteY7" fmla="*/ 771676 h 816782"/>
              <a:gd name="connsiteX8" fmla="*/ 351971 w 7155543"/>
              <a:gd name="connsiteY8" fmla="*/ 408391 h 816782"/>
              <a:gd name="connsiteX9" fmla="*/ 0 w 7155543"/>
              <a:gd name="connsiteY9" fmla="*/ 45106 h 816782"/>
              <a:gd name="connsiteX10" fmla="*/ 0 w 7155543"/>
              <a:gd name="connsiteY10" fmla="*/ 0 h 816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155543" h="816782">
                <a:moveTo>
                  <a:pt x="0" y="0"/>
                </a:moveTo>
                <a:lnTo>
                  <a:pt x="7155543" y="0"/>
                </a:lnTo>
                <a:lnTo>
                  <a:pt x="7155543" y="45105"/>
                </a:lnTo>
                <a:lnTo>
                  <a:pt x="6803571" y="408391"/>
                </a:lnTo>
                <a:lnTo>
                  <a:pt x="7155543" y="771677"/>
                </a:lnTo>
                <a:lnTo>
                  <a:pt x="7155543" y="816782"/>
                </a:lnTo>
                <a:lnTo>
                  <a:pt x="0" y="816782"/>
                </a:lnTo>
                <a:lnTo>
                  <a:pt x="0" y="771676"/>
                </a:lnTo>
                <a:lnTo>
                  <a:pt x="351971" y="408391"/>
                </a:lnTo>
                <a:lnTo>
                  <a:pt x="0" y="45106"/>
                </a:lnTo>
                <a:lnTo>
                  <a:pt x="0" y="0"/>
                </a:lnTo>
                <a:close/>
              </a:path>
            </a:pathLst>
          </a:custGeom>
          <a:solidFill>
            <a:srgbClr val="FABC0B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soft" dir="t"/>
          </a:scene3d>
          <a:sp3d prstMaterial="matte">
            <a:bevelT w="190500" h="381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ar-JO" sz="3200" b="1" dirty="0">
                <a:solidFill>
                  <a:schemeClr val="tx1"/>
                </a:solidFill>
              </a:rPr>
              <a:t>توت</a:t>
            </a:r>
          </a:p>
        </p:txBody>
      </p:sp>
      <p:sp>
        <p:nvSpPr>
          <p:cNvPr id="28" name="خطأ2"/>
          <p:cNvSpPr/>
          <p:nvPr/>
        </p:nvSpPr>
        <p:spPr>
          <a:xfrm>
            <a:off x="4602844" y="5053860"/>
            <a:ext cx="2986312" cy="648000"/>
          </a:xfrm>
          <a:custGeom>
            <a:avLst/>
            <a:gdLst>
              <a:gd name="connsiteX0" fmla="*/ 0 w 7155543"/>
              <a:gd name="connsiteY0" fmla="*/ 0 h 816782"/>
              <a:gd name="connsiteX1" fmla="*/ 7155543 w 7155543"/>
              <a:gd name="connsiteY1" fmla="*/ 0 h 816782"/>
              <a:gd name="connsiteX2" fmla="*/ 7155543 w 7155543"/>
              <a:gd name="connsiteY2" fmla="*/ 45105 h 816782"/>
              <a:gd name="connsiteX3" fmla="*/ 6803571 w 7155543"/>
              <a:gd name="connsiteY3" fmla="*/ 408391 h 816782"/>
              <a:gd name="connsiteX4" fmla="*/ 7155543 w 7155543"/>
              <a:gd name="connsiteY4" fmla="*/ 771677 h 816782"/>
              <a:gd name="connsiteX5" fmla="*/ 7155543 w 7155543"/>
              <a:gd name="connsiteY5" fmla="*/ 816782 h 816782"/>
              <a:gd name="connsiteX6" fmla="*/ 0 w 7155543"/>
              <a:gd name="connsiteY6" fmla="*/ 816782 h 816782"/>
              <a:gd name="connsiteX7" fmla="*/ 0 w 7155543"/>
              <a:gd name="connsiteY7" fmla="*/ 771676 h 816782"/>
              <a:gd name="connsiteX8" fmla="*/ 351971 w 7155543"/>
              <a:gd name="connsiteY8" fmla="*/ 408391 h 816782"/>
              <a:gd name="connsiteX9" fmla="*/ 0 w 7155543"/>
              <a:gd name="connsiteY9" fmla="*/ 45106 h 816782"/>
              <a:gd name="connsiteX10" fmla="*/ 0 w 7155543"/>
              <a:gd name="connsiteY10" fmla="*/ 0 h 816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155543" h="816782">
                <a:moveTo>
                  <a:pt x="0" y="0"/>
                </a:moveTo>
                <a:lnTo>
                  <a:pt x="7155543" y="0"/>
                </a:lnTo>
                <a:lnTo>
                  <a:pt x="7155543" y="45105"/>
                </a:lnTo>
                <a:lnTo>
                  <a:pt x="6803571" y="408391"/>
                </a:lnTo>
                <a:lnTo>
                  <a:pt x="7155543" y="771677"/>
                </a:lnTo>
                <a:lnTo>
                  <a:pt x="7155543" y="816782"/>
                </a:lnTo>
                <a:lnTo>
                  <a:pt x="0" y="816782"/>
                </a:lnTo>
                <a:lnTo>
                  <a:pt x="0" y="771676"/>
                </a:lnTo>
                <a:lnTo>
                  <a:pt x="351971" y="408391"/>
                </a:lnTo>
                <a:lnTo>
                  <a:pt x="0" y="45106"/>
                </a:lnTo>
                <a:lnTo>
                  <a:pt x="0" y="0"/>
                </a:lnTo>
                <a:close/>
              </a:path>
            </a:pathLst>
          </a:custGeom>
          <a:solidFill>
            <a:srgbClr val="8D8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soft" dir="t"/>
          </a:scene3d>
          <a:sp3d prstMaterial="matte">
            <a:bevelT w="190500" h="381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ar-JO" sz="3200" b="1" dirty="0">
                <a:solidFill>
                  <a:schemeClr val="tx1"/>
                </a:solidFill>
              </a:rPr>
              <a:t>مشمش</a:t>
            </a:r>
          </a:p>
        </p:txBody>
      </p:sp>
      <p:pic>
        <p:nvPicPr>
          <p:cNvPr id="29" name="نغمة صحيح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537709" y="-898525"/>
            <a:ext cx="609600" cy="609600"/>
          </a:xfrm>
          <a:prstGeom prst="rect">
            <a:avLst/>
          </a:prstGeom>
        </p:spPr>
      </p:pic>
      <p:grpSp>
        <p:nvGrpSpPr>
          <p:cNvPr id="47" name="Group 46"/>
          <p:cNvGrpSpPr/>
          <p:nvPr/>
        </p:nvGrpSpPr>
        <p:grpSpPr>
          <a:xfrm>
            <a:off x="10445091" y="983079"/>
            <a:ext cx="723198" cy="559972"/>
            <a:chOff x="10445091" y="983079"/>
            <a:chExt cx="723198" cy="559972"/>
          </a:xfrm>
        </p:grpSpPr>
        <p:grpSp>
          <p:nvGrpSpPr>
            <p:cNvPr id="41" name="Group 40"/>
            <p:cNvGrpSpPr/>
            <p:nvPr/>
          </p:nvGrpSpPr>
          <p:grpSpPr>
            <a:xfrm>
              <a:off x="10445091" y="983079"/>
              <a:ext cx="723198" cy="559972"/>
              <a:chOff x="5187163" y="5182062"/>
              <a:chExt cx="1817674" cy="1407424"/>
            </a:xfrm>
          </p:grpSpPr>
          <p:sp>
            <p:nvSpPr>
              <p:cNvPr id="43" name="Freeform 42">
                <a:hlinkClick r:id="rId10" action="ppaction://hlinksldjump"/>
              </p:cNvPr>
              <p:cNvSpPr/>
              <p:nvPr/>
            </p:nvSpPr>
            <p:spPr>
              <a:xfrm>
                <a:off x="5187163" y="5182062"/>
                <a:ext cx="1817674" cy="1407424"/>
              </a:xfrm>
              <a:custGeom>
                <a:avLst/>
                <a:gdLst>
                  <a:gd name="connsiteX0" fmla="*/ 908837 w 1817674"/>
                  <a:gd name="connsiteY0" fmla="*/ 0 h 1407424"/>
                  <a:gd name="connsiteX1" fmla="*/ 1340695 w 1817674"/>
                  <a:gd name="connsiteY1" fmla="*/ 120183 h 1407424"/>
                  <a:gd name="connsiteX2" fmla="*/ 1419881 w 1817674"/>
                  <a:gd name="connsiteY2" fmla="*/ 179707 h 1407424"/>
                  <a:gd name="connsiteX3" fmla="*/ 1574693 w 1817674"/>
                  <a:gd name="connsiteY3" fmla="*/ 179707 h 1407424"/>
                  <a:gd name="connsiteX4" fmla="*/ 1817674 w 1817674"/>
                  <a:gd name="connsiteY4" fmla="*/ 422688 h 1407424"/>
                  <a:gd name="connsiteX5" fmla="*/ 1817674 w 1817674"/>
                  <a:gd name="connsiteY5" fmla="*/ 984736 h 1407424"/>
                  <a:gd name="connsiteX6" fmla="*/ 1574693 w 1817674"/>
                  <a:gd name="connsiteY6" fmla="*/ 1227717 h 1407424"/>
                  <a:gd name="connsiteX7" fmla="*/ 1419881 w 1817674"/>
                  <a:gd name="connsiteY7" fmla="*/ 1227717 h 1407424"/>
                  <a:gd name="connsiteX8" fmla="*/ 1340695 w 1817674"/>
                  <a:gd name="connsiteY8" fmla="*/ 1287241 h 1407424"/>
                  <a:gd name="connsiteX9" fmla="*/ 908837 w 1817674"/>
                  <a:gd name="connsiteY9" fmla="*/ 1407424 h 1407424"/>
                  <a:gd name="connsiteX10" fmla="*/ 476980 w 1817674"/>
                  <a:gd name="connsiteY10" fmla="*/ 1287241 h 1407424"/>
                  <a:gd name="connsiteX11" fmla="*/ 397794 w 1817674"/>
                  <a:gd name="connsiteY11" fmla="*/ 1227717 h 1407424"/>
                  <a:gd name="connsiteX12" fmla="*/ 242981 w 1817674"/>
                  <a:gd name="connsiteY12" fmla="*/ 1227717 h 1407424"/>
                  <a:gd name="connsiteX13" fmla="*/ 0 w 1817674"/>
                  <a:gd name="connsiteY13" fmla="*/ 984736 h 1407424"/>
                  <a:gd name="connsiteX14" fmla="*/ 0 w 1817674"/>
                  <a:gd name="connsiteY14" fmla="*/ 422688 h 1407424"/>
                  <a:gd name="connsiteX15" fmla="*/ 242981 w 1817674"/>
                  <a:gd name="connsiteY15" fmla="*/ 179707 h 1407424"/>
                  <a:gd name="connsiteX16" fmla="*/ 397794 w 1817674"/>
                  <a:gd name="connsiteY16" fmla="*/ 179707 h 1407424"/>
                  <a:gd name="connsiteX17" fmla="*/ 476980 w 1817674"/>
                  <a:gd name="connsiteY17" fmla="*/ 120183 h 1407424"/>
                  <a:gd name="connsiteX18" fmla="*/ 908837 w 1817674"/>
                  <a:gd name="connsiteY18" fmla="*/ 0 h 14074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817674" h="1407424">
                    <a:moveTo>
                      <a:pt x="908837" y="0"/>
                    </a:moveTo>
                    <a:cubicBezTo>
                      <a:pt x="1068807" y="0"/>
                      <a:pt x="1217419" y="44305"/>
                      <a:pt x="1340695" y="120183"/>
                    </a:cubicBezTo>
                    <a:lnTo>
                      <a:pt x="1419881" y="179707"/>
                    </a:lnTo>
                    <a:lnTo>
                      <a:pt x="1574693" y="179707"/>
                    </a:lnTo>
                    <a:cubicBezTo>
                      <a:pt x="1708888" y="179707"/>
                      <a:pt x="1817674" y="288493"/>
                      <a:pt x="1817674" y="422688"/>
                    </a:cubicBezTo>
                    <a:lnTo>
                      <a:pt x="1817674" y="984736"/>
                    </a:lnTo>
                    <a:cubicBezTo>
                      <a:pt x="1817674" y="1118931"/>
                      <a:pt x="1708888" y="1227717"/>
                      <a:pt x="1574693" y="1227717"/>
                    </a:cubicBezTo>
                    <a:lnTo>
                      <a:pt x="1419881" y="1227717"/>
                    </a:lnTo>
                    <a:lnTo>
                      <a:pt x="1340695" y="1287241"/>
                    </a:lnTo>
                    <a:cubicBezTo>
                      <a:pt x="1217419" y="1363119"/>
                      <a:pt x="1068807" y="1407424"/>
                      <a:pt x="908837" y="1407424"/>
                    </a:cubicBezTo>
                    <a:cubicBezTo>
                      <a:pt x="748868" y="1407424"/>
                      <a:pt x="600256" y="1363119"/>
                      <a:pt x="476980" y="1287241"/>
                    </a:cubicBezTo>
                    <a:lnTo>
                      <a:pt x="397794" y="1227717"/>
                    </a:lnTo>
                    <a:lnTo>
                      <a:pt x="242981" y="1227717"/>
                    </a:lnTo>
                    <a:cubicBezTo>
                      <a:pt x="108786" y="1227717"/>
                      <a:pt x="0" y="1118931"/>
                      <a:pt x="0" y="984736"/>
                    </a:cubicBezTo>
                    <a:lnTo>
                      <a:pt x="0" y="422688"/>
                    </a:lnTo>
                    <a:cubicBezTo>
                      <a:pt x="0" y="288493"/>
                      <a:pt x="108786" y="179707"/>
                      <a:pt x="242981" y="179707"/>
                    </a:cubicBezTo>
                    <a:lnTo>
                      <a:pt x="397794" y="179707"/>
                    </a:lnTo>
                    <a:lnTo>
                      <a:pt x="476980" y="120183"/>
                    </a:lnTo>
                    <a:cubicBezTo>
                      <a:pt x="600256" y="44305"/>
                      <a:pt x="748868" y="0"/>
                      <a:pt x="908837" y="0"/>
                    </a:cubicBezTo>
                    <a:close/>
                  </a:path>
                </a:pathLst>
              </a:custGeom>
              <a:solidFill>
                <a:srgbClr val="AF6B1A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soft" dir="t"/>
              </a:scene3d>
              <a:sp3d prstMaterial="matte">
                <a:bevelT w="127000" h="38100" prst="softRound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72000" rIns="0" bIns="0" rtlCol="1" anchor="ctr"/>
              <a:lstStyle/>
              <a:p>
                <a:pPr algn="ctr"/>
                <a:endParaRPr lang="ar-JO" sz="2000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4" name="Freeform 43">
                <a:hlinkClick r:id="rId10" action="ppaction://hlinksldjump"/>
              </p:cNvPr>
              <p:cNvSpPr/>
              <p:nvPr/>
            </p:nvSpPr>
            <p:spPr>
              <a:xfrm>
                <a:off x="5236369" y="5251507"/>
                <a:ext cx="1719262" cy="1268534"/>
              </a:xfrm>
              <a:custGeom>
                <a:avLst/>
                <a:gdLst>
                  <a:gd name="connsiteX0" fmla="*/ 908837 w 1817674"/>
                  <a:gd name="connsiteY0" fmla="*/ 0 h 1407424"/>
                  <a:gd name="connsiteX1" fmla="*/ 1340695 w 1817674"/>
                  <a:gd name="connsiteY1" fmla="*/ 120183 h 1407424"/>
                  <a:gd name="connsiteX2" fmla="*/ 1419881 w 1817674"/>
                  <a:gd name="connsiteY2" fmla="*/ 179707 h 1407424"/>
                  <a:gd name="connsiteX3" fmla="*/ 1574693 w 1817674"/>
                  <a:gd name="connsiteY3" fmla="*/ 179707 h 1407424"/>
                  <a:gd name="connsiteX4" fmla="*/ 1817674 w 1817674"/>
                  <a:gd name="connsiteY4" fmla="*/ 422688 h 1407424"/>
                  <a:gd name="connsiteX5" fmla="*/ 1817674 w 1817674"/>
                  <a:gd name="connsiteY5" fmla="*/ 984736 h 1407424"/>
                  <a:gd name="connsiteX6" fmla="*/ 1574693 w 1817674"/>
                  <a:gd name="connsiteY6" fmla="*/ 1227717 h 1407424"/>
                  <a:gd name="connsiteX7" fmla="*/ 1419881 w 1817674"/>
                  <a:gd name="connsiteY7" fmla="*/ 1227717 h 1407424"/>
                  <a:gd name="connsiteX8" fmla="*/ 1340695 w 1817674"/>
                  <a:gd name="connsiteY8" fmla="*/ 1287241 h 1407424"/>
                  <a:gd name="connsiteX9" fmla="*/ 908837 w 1817674"/>
                  <a:gd name="connsiteY9" fmla="*/ 1407424 h 1407424"/>
                  <a:gd name="connsiteX10" fmla="*/ 476980 w 1817674"/>
                  <a:gd name="connsiteY10" fmla="*/ 1287241 h 1407424"/>
                  <a:gd name="connsiteX11" fmla="*/ 397794 w 1817674"/>
                  <a:gd name="connsiteY11" fmla="*/ 1227717 h 1407424"/>
                  <a:gd name="connsiteX12" fmla="*/ 242981 w 1817674"/>
                  <a:gd name="connsiteY12" fmla="*/ 1227717 h 1407424"/>
                  <a:gd name="connsiteX13" fmla="*/ 0 w 1817674"/>
                  <a:gd name="connsiteY13" fmla="*/ 984736 h 1407424"/>
                  <a:gd name="connsiteX14" fmla="*/ 0 w 1817674"/>
                  <a:gd name="connsiteY14" fmla="*/ 422688 h 1407424"/>
                  <a:gd name="connsiteX15" fmla="*/ 242981 w 1817674"/>
                  <a:gd name="connsiteY15" fmla="*/ 179707 h 1407424"/>
                  <a:gd name="connsiteX16" fmla="*/ 397794 w 1817674"/>
                  <a:gd name="connsiteY16" fmla="*/ 179707 h 1407424"/>
                  <a:gd name="connsiteX17" fmla="*/ 476980 w 1817674"/>
                  <a:gd name="connsiteY17" fmla="*/ 120183 h 1407424"/>
                  <a:gd name="connsiteX18" fmla="*/ 908837 w 1817674"/>
                  <a:gd name="connsiteY18" fmla="*/ 0 h 14074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817674" h="1407424">
                    <a:moveTo>
                      <a:pt x="908837" y="0"/>
                    </a:moveTo>
                    <a:cubicBezTo>
                      <a:pt x="1068807" y="0"/>
                      <a:pt x="1217419" y="44305"/>
                      <a:pt x="1340695" y="120183"/>
                    </a:cubicBezTo>
                    <a:lnTo>
                      <a:pt x="1419881" y="179707"/>
                    </a:lnTo>
                    <a:lnTo>
                      <a:pt x="1574693" y="179707"/>
                    </a:lnTo>
                    <a:cubicBezTo>
                      <a:pt x="1708888" y="179707"/>
                      <a:pt x="1817674" y="288493"/>
                      <a:pt x="1817674" y="422688"/>
                    </a:cubicBezTo>
                    <a:lnTo>
                      <a:pt x="1817674" y="984736"/>
                    </a:lnTo>
                    <a:cubicBezTo>
                      <a:pt x="1817674" y="1118931"/>
                      <a:pt x="1708888" y="1227717"/>
                      <a:pt x="1574693" y="1227717"/>
                    </a:cubicBezTo>
                    <a:lnTo>
                      <a:pt x="1419881" y="1227717"/>
                    </a:lnTo>
                    <a:lnTo>
                      <a:pt x="1340695" y="1287241"/>
                    </a:lnTo>
                    <a:cubicBezTo>
                      <a:pt x="1217419" y="1363119"/>
                      <a:pt x="1068807" y="1407424"/>
                      <a:pt x="908837" y="1407424"/>
                    </a:cubicBezTo>
                    <a:cubicBezTo>
                      <a:pt x="748868" y="1407424"/>
                      <a:pt x="600256" y="1363119"/>
                      <a:pt x="476980" y="1287241"/>
                    </a:cubicBezTo>
                    <a:lnTo>
                      <a:pt x="397794" y="1227717"/>
                    </a:lnTo>
                    <a:lnTo>
                      <a:pt x="242981" y="1227717"/>
                    </a:lnTo>
                    <a:cubicBezTo>
                      <a:pt x="108786" y="1227717"/>
                      <a:pt x="0" y="1118931"/>
                      <a:pt x="0" y="984736"/>
                    </a:cubicBezTo>
                    <a:lnTo>
                      <a:pt x="0" y="422688"/>
                    </a:lnTo>
                    <a:cubicBezTo>
                      <a:pt x="0" y="288493"/>
                      <a:pt x="108786" y="179707"/>
                      <a:pt x="242981" y="179707"/>
                    </a:cubicBezTo>
                    <a:lnTo>
                      <a:pt x="397794" y="179707"/>
                    </a:lnTo>
                    <a:lnTo>
                      <a:pt x="476980" y="120183"/>
                    </a:lnTo>
                    <a:cubicBezTo>
                      <a:pt x="600256" y="44305"/>
                      <a:pt x="748868" y="0"/>
                      <a:pt x="908837" y="0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soft" dir="t"/>
              </a:scene3d>
              <a:sp3d prstMaterial="matte">
                <a:bevelT w="127000" h="38100" prst="softRound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72000" rIns="0" bIns="0" rtlCol="1" anchor="ctr"/>
              <a:lstStyle/>
              <a:p>
                <a:pPr algn="ctr"/>
                <a:endParaRPr lang="ar-JO" sz="2000" b="1" dirty="0">
                  <a:solidFill>
                    <a:schemeClr val="tx1"/>
                  </a:solidFill>
                </a:endParaRPr>
              </a:p>
            </p:txBody>
          </p:sp>
        </p:grpSp>
        <p:pic>
          <p:nvPicPr>
            <p:cNvPr id="46" name="Picture 45">
              <a:hlinkClick r:id="rId10" action="ppaction://hlinksldjump"/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0495767" y="1101981"/>
              <a:ext cx="621846" cy="384081"/>
            </a:xfrm>
            <a:prstGeom prst="rect">
              <a:avLst/>
            </a:prstGeom>
          </p:spPr>
        </p:pic>
      </p:grpSp>
      <p:pic>
        <p:nvPicPr>
          <p:cNvPr id="49" name="وجه عادي"/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2349" y="5219700"/>
            <a:ext cx="1237298" cy="1199946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51" name="وجه صحيح"/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4167" y="5061173"/>
            <a:ext cx="1553662" cy="1553662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53" name="غيمة صحيح"/>
          <p:cNvSpPr/>
          <p:nvPr/>
        </p:nvSpPr>
        <p:spPr>
          <a:xfrm flipH="1">
            <a:off x="1112519" y="4289995"/>
            <a:ext cx="2125491" cy="1424079"/>
          </a:xfrm>
          <a:prstGeom prst="cloudCallout">
            <a:avLst>
              <a:gd name="adj1" fmla="val -53485"/>
              <a:gd name="adj2" fmla="val 71377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soft" dir="t"/>
          </a:scene3d>
          <a:sp3d prstMaterial="matte"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JO" b="1" dirty="0">
                <a:solidFill>
                  <a:schemeClr val="bg2">
                    <a:lumMod val="25000"/>
                  </a:schemeClr>
                </a:solidFill>
                <a:latin typeface="AlHor" panose="02060603050605020204" pitchFamily="18" charset="-78"/>
              </a:rPr>
              <a:t>أحسنت..</a:t>
            </a:r>
          </a:p>
          <a:p>
            <a:pPr algn="ctr"/>
            <a:r>
              <a:rPr lang="ar-JO" b="1" dirty="0">
                <a:solidFill>
                  <a:schemeClr val="bg2">
                    <a:lumMod val="25000"/>
                  </a:schemeClr>
                </a:solidFill>
                <a:latin typeface="AlHor" panose="02060603050605020204" pitchFamily="18" charset="-78"/>
              </a:rPr>
              <a:t>إجابة صحيحة!</a:t>
            </a:r>
          </a:p>
        </p:txBody>
      </p:sp>
      <p:pic>
        <p:nvPicPr>
          <p:cNvPr id="52" name="وجه خطأ"/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4167" y="5061173"/>
            <a:ext cx="1553662" cy="1553662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54" name="غيمة خطأ"/>
          <p:cNvSpPr/>
          <p:nvPr/>
        </p:nvSpPr>
        <p:spPr>
          <a:xfrm flipH="1">
            <a:off x="1112519" y="4313370"/>
            <a:ext cx="2125491" cy="1424079"/>
          </a:xfrm>
          <a:prstGeom prst="cloudCallout">
            <a:avLst>
              <a:gd name="adj1" fmla="val -53485"/>
              <a:gd name="adj2" fmla="val 71377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soft" dir="t"/>
          </a:scene3d>
          <a:sp3d prstMaterial="matte"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JO" b="1" dirty="0">
                <a:solidFill>
                  <a:schemeClr val="bg2">
                    <a:lumMod val="25000"/>
                  </a:schemeClr>
                </a:solidFill>
                <a:latin typeface="AlHor" panose="02060603050605020204" pitchFamily="18" charset="-78"/>
              </a:rPr>
              <a:t>آسف..</a:t>
            </a:r>
          </a:p>
          <a:p>
            <a:pPr algn="ctr"/>
            <a:r>
              <a:rPr lang="ar-JO" b="1" dirty="0">
                <a:solidFill>
                  <a:schemeClr val="bg2">
                    <a:lumMod val="25000"/>
                  </a:schemeClr>
                </a:solidFill>
                <a:latin typeface="AlHor" panose="02060603050605020204" pitchFamily="18" charset="-78"/>
              </a:rPr>
              <a:t>إجابة خطأ!</a:t>
            </a:r>
          </a:p>
        </p:txBody>
      </p:sp>
      <p:sp>
        <p:nvSpPr>
          <p:cNvPr id="56" name="قناع"/>
          <p:cNvSpPr/>
          <p:nvPr/>
        </p:nvSpPr>
        <p:spPr>
          <a:xfrm>
            <a:off x="4537709" y="3416300"/>
            <a:ext cx="3260091" cy="24257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38" name="Rectangle 37">
            <a:hlinkClick r:id="" action="ppaction://hlinkshowjump?jump=nextslide"/>
          </p:cNvPr>
          <p:cNvSpPr/>
          <p:nvPr/>
        </p:nvSpPr>
        <p:spPr>
          <a:xfrm>
            <a:off x="5329238" y="3990975"/>
            <a:ext cx="1533525" cy="1228725"/>
          </a:xfrm>
          <a:prstGeom prst="rect">
            <a:avLst/>
          </a:prstGeom>
          <a:blipFill dpi="0" rotWithShape="1">
            <a:blip r:embed="rId15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/>
              <a:t>     </a:t>
            </a:r>
            <a:endParaRPr lang="ar-JO" dirty="0"/>
          </a:p>
        </p:txBody>
      </p:sp>
    </p:spTree>
    <p:extLst>
      <p:ext uri="{BB962C8B-B14F-4D97-AF65-F5344CB8AC3E}">
        <p14:creationId xmlns:p14="http://schemas.microsoft.com/office/powerpoint/2010/main" val="4131170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4" name="Button Click Percussive Version 15.wav"/>
          </p:stSnd>
        </p:sndAc>
      </p:transition>
    </mc:Choice>
    <mc:Fallback xmlns="">
      <p:transition spd="slow">
        <p:sndAc>
          <p:stSnd>
            <p:snd r:embed="rId16" name="Button Click Percussive Version 15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decel="74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decel="7400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decel="7400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Answer Fall Version 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00"/>
                            </p:stCondLst>
                            <p:childTnLst>
                              <p:par>
                                <p:cTn id="44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2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Answer Fall Version 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1" presetClass="exit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5064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064"/>
                            </p:stCondLst>
                            <p:childTnLst>
                              <p:par>
                                <p:cTn id="89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91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92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orrect Answer Marimba Version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audio>
              <p:cMediaNode vol="100000">
                <p:cTn id="9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  <p:bldLst>
      <p:bldP spid="4" grpId="0" animBg="1"/>
      <p:bldP spid="26" grpId="0" animBg="1"/>
      <p:bldP spid="26" grpId="1" animBg="1"/>
      <p:bldP spid="26" grpId="2" animBg="1"/>
      <p:bldP spid="27" grpId="0" animBg="1"/>
      <p:bldP spid="27" grpId="1" animBg="1"/>
      <p:bldP spid="28" grpId="0" animBg="1"/>
      <p:bldP spid="28" grpId="1" animBg="1"/>
      <p:bldP spid="28" grpId="2" animBg="1"/>
      <p:bldP spid="53" grpId="0" animBg="1"/>
      <p:bldP spid="54" grpId="0" animBg="1"/>
      <p:bldP spid="54" grpId="1" animBg="1"/>
      <p:bldP spid="54" grpId="2" animBg="1"/>
      <p:bldP spid="54" grpId="3" animBg="1"/>
      <p:bldP spid="56" grpId="0" animBg="1"/>
      <p:bldP spid="56" grpId="1" animBg="1"/>
      <p:bldP spid="56" grpId="2" animBg="1"/>
      <p:bldP spid="56" grpId="3" animBg="1"/>
      <p:bldP spid="56" grpId="4" animBg="1"/>
      <p:bldP spid="38" grpId="0" animBg="1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0445091" y="983079"/>
            <a:ext cx="723198" cy="559972"/>
            <a:chOff x="10445091" y="983079"/>
            <a:chExt cx="723198" cy="559972"/>
          </a:xfrm>
        </p:grpSpPr>
        <p:grpSp>
          <p:nvGrpSpPr>
            <p:cNvPr id="8" name="Group 7"/>
            <p:cNvGrpSpPr/>
            <p:nvPr/>
          </p:nvGrpSpPr>
          <p:grpSpPr>
            <a:xfrm>
              <a:off x="10445091" y="983079"/>
              <a:ext cx="723198" cy="559972"/>
              <a:chOff x="5187163" y="5182062"/>
              <a:chExt cx="1817674" cy="1407424"/>
            </a:xfrm>
          </p:grpSpPr>
          <p:sp>
            <p:nvSpPr>
              <p:cNvPr id="10" name="Freeform 9">
                <a:hlinkClick r:id="rId2" action="ppaction://hlinksldjump"/>
              </p:cNvPr>
              <p:cNvSpPr/>
              <p:nvPr/>
            </p:nvSpPr>
            <p:spPr>
              <a:xfrm>
                <a:off x="5187163" y="5182062"/>
                <a:ext cx="1817674" cy="1407424"/>
              </a:xfrm>
              <a:custGeom>
                <a:avLst/>
                <a:gdLst>
                  <a:gd name="connsiteX0" fmla="*/ 908837 w 1817674"/>
                  <a:gd name="connsiteY0" fmla="*/ 0 h 1407424"/>
                  <a:gd name="connsiteX1" fmla="*/ 1340695 w 1817674"/>
                  <a:gd name="connsiteY1" fmla="*/ 120183 h 1407424"/>
                  <a:gd name="connsiteX2" fmla="*/ 1419881 w 1817674"/>
                  <a:gd name="connsiteY2" fmla="*/ 179707 h 1407424"/>
                  <a:gd name="connsiteX3" fmla="*/ 1574693 w 1817674"/>
                  <a:gd name="connsiteY3" fmla="*/ 179707 h 1407424"/>
                  <a:gd name="connsiteX4" fmla="*/ 1817674 w 1817674"/>
                  <a:gd name="connsiteY4" fmla="*/ 422688 h 1407424"/>
                  <a:gd name="connsiteX5" fmla="*/ 1817674 w 1817674"/>
                  <a:gd name="connsiteY5" fmla="*/ 984736 h 1407424"/>
                  <a:gd name="connsiteX6" fmla="*/ 1574693 w 1817674"/>
                  <a:gd name="connsiteY6" fmla="*/ 1227717 h 1407424"/>
                  <a:gd name="connsiteX7" fmla="*/ 1419881 w 1817674"/>
                  <a:gd name="connsiteY7" fmla="*/ 1227717 h 1407424"/>
                  <a:gd name="connsiteX8" fmla="*/ 1340695 w 1817674"/>
                  <a:gd name="connsiteY8" fmla="*/ 1287241 h 1407424"/>
                  <a:gd name="connsiteX9" fmla="*/ 908837 w 1817674"/>
                  <a:gd name="connsiteY9" fmla="*/ 1407424 h 1407424"/>
                  <a:gd name="connsiteX10" fmla="*/ 476980 w 1817674"/>
                  <a:gd name="connsiteY10" fmla="*/ 1287241 h 1407424"/>
                  <a:gd name="connsiteX11" fmla="*/ 397794 w 1817674"/>
                  <a:gd name="connsiteY11" fmla="*/ 1227717 h 1407424"/>
                  <a:gd name="connsiteX12" fmla="*/ 242981 w 1817674"/>
                  <a:gd name="connsiteY12" fmla="*/ 1227717 h 1407424"/>
                  <a:gd name="connsiteX13" fmla="*/ 0 w 1817674"/>
                  <a:gd name="connsiteY13" fmla="*/ 984736 h 1407424"/>
                  <a:gd name="connsiteX14" fmla="*/ 0 w 1817674"/>
                  <a:gd name="connsiteY14" fmla="*/ 422688 h 1407424"/>
                  <a:gd name="connsiteX15" fmla="*/ 242981 w 1817674"/>
                  <a:gd name="connsiteY15" fmla="*/ 179707 h 1407424"/>
                  <a:gd name="connsiteX16" fmla="*/ 397794 w 1817674"/>
                  <a:gd name="connsiteY16" fmla="*/ 179707 h 1407424"/>
                  <a:gd name="connsiteX17" fmla="*/ 476980 w 1817674"/>
                  <a:gd name="connsiteY17" fmla="*/ 120183 h 1407424"/>
                  <a:gd name="connsiteX18" fmla="*/ 908837 w 1817674"/>
                  <a:gd name="connsiteY18" fmla="*/ 0 h 14074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817674" h="1407424">
                    <a:moveTo>
                      <a:pt x="908837" y="0"/>
                    </a:moveTo>
                    <a:cubicBezTo>
                      <a:pt x="1068807" y="0"/>
                      <a:pt x="1217419" y="44305"/>
                      <a:pt x="1340695" y="120183"/>
                    </a:cubicBezTo>
                    <a:lnTo>
                      <a:pt x="1419881" y="179707"/>
                    </a:lnTo>
                    <a:lnTo>
                      <a:pt x="1574693" y="179707"/>
                    </a:lnTo>
                    <a:cubicBezTo>
                      <a:pt x="1708888" y="179707"/>
                      <a:pt x="1817674" y="288493"/>
                      <a:pt x="1817674" y="422688"/>
                    </a:cubicBezTo>
                    <a:lnTo>
                      <a:pt x="1817674" y="984736"/>
                    </a:lnTo>
                    <a:cubicBezTo>
                      <a:pt x="1817674" y="1118931"/>
                      <a:pt x="1708888" y="1227717"/>
                      <a:pt x="1574693" y="1227717"/>
                    </a:cubicBezTo>
                    <a:lnTo>
                      <a:pt x="1419881" y="1227717"/>
                    </a:lnTo>
                    <a:lnTo>
                      <a:pt x="1340695" y="1287241"/>
                    </a:lnTo>
                    <a:cubicBezTo>
                      <a:pt x="1217419" y="1363119"/>
                      <a:pt x="1068807" y="1407424"/>
                      <a:pt x="908837" y="1407424"/>
                    </a:cubicBezTo>
                    <a:cubicBezTo>
                      <a:pt x="748868" y="1407424"/>
                      <a:pt x="600256" y="1363119"/>
                      <a:pt x="476980" y="1287241"/>
                    </a:cubicBezTo>
                    <a:lnTo>
                      <a:pt x="397794" y="1227717"/>
                    </a:lnTo>
                    <a:lnTo>
                      <a:pt x="242981" y="1227717"/>
                    </a:lnTo>
                    <a:cubicBezTo>
                      <a:pt x="108786" y="1227717"/>
                      <a:pt x="0" y="1118931"/>
                      <a:pt x="0" y="984736"/>
                    </a:cubicBezTo>
                    <a:lnTo>
                      <a:pt x="0" y="422688"/>
                    </a:lnTo>
                    <a:cubicBezTo>
                      <a:pt x="0" y="288493"/>
                      <a:pt x="108786" y="179707"/>
                      <a:pt x="242981" y="179707"/>
                    </a:cubicBezTo>
                    <a:lnTo>
                      <a:pt x="397794" y="179707"/>
                    </a:lnTo>
                    <a:lnTo>
                      <a:pt x="476980" y="120183"/>
                    </a:lnTo>
                    <a:cubicBezTo>
                      <a:pt x="600256" y="44305"/>
                      <a:pt x="748868" y="0"/>
                      <a:pt x="908837" y="0"/>
                    </a:cubicBezTo>
                    <a:close/>
                  </a:path>
                </a:pathLst>
              </a:custGeom>
              <a:solidFill>
                <a:srgbClr val="AF6B1A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soft" dir="t"/>
              </a:scene3d>
              <a:sp3d prstMaterial="matte">
                <a:bevelT w="127000" h="38100" prst="softRound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72000" rIns="0" bIns="0" rtlCol="1" anchor="ctr"/>
              <a:lstStyle/>
              <a:p>
                <a:pPr algn="ctr"/>
                <a:endParaRPr lang="ar-JO" sz="2000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1" name="Freeform 10">
                <a:hlinkClick r:id="rId2" action="ppaction://hlinksldjump"/>
              </p:cNvPr>
              <p:cNvSpPr/>
              <p:nvPr/>
            </p:nvSpPr>
            <p:spPr>
              <a:xfrm>
                <a:off x="5236369" y="5251507"/>
                <a:ext cx="1719262" cy="1268534"/>
              </a:xfrm>
              <a:custGeom>
                <a:avLst/>
                <a:gdLst>
                  <a:gd name="connsiteX0" fmla="*/ 908837 w 1817674"/>
                  <a:gd name="connsiteY0" fmla="*/ 0 h 1407424"/>
                  <a:gd name="connsiteX1" fmla="*/ 1340695 w 1817674"/>
                  <a:gd name="connsiteY1" fmla="*/ 120183 h 1407424"/>
                  <a:gd name="connsiteX2" fmla="*/ 1419881 w 1817674"/>
                  <a:gd name="connsiteY2" fmla="*/ 179707 h 1407424"/>
                  <a:gd name="connsiteX3" fmla="*/ 1574693 w 1817674"/>
                  <a:gd name="connsiteY3" fmla="*/ 179707 h 1407424"/>
                  <a:gd name="connsiteX4" fmla="*/ 1817674 w 1817674"/>
                  <a:gd name="connsiteY4" fmla="*/ 422688 h 1407424"/>
                  <a:gd name="connsiteX5" fmla="*/ 1817674 w 1817674"/>
                  <a:gd name="connsiteY5" fmla="*/ 984736 h 1407424"/>
                  <a:gd name="connsiteX6" fmla="*/ 1574693 w 1817674"/>
                  <a:gd name="connsiteY6" fmla="*/ 1227717 h 1407424"/>
                  <a:gd name="connsiteX7" fmla="*/ 1419881 w 1817674"/>
                  <a:gd name="connsiteY7" fmla="*/ 1227717 h 1407424"/>
                  <a:gd name="connsiteX8" fmla="*/ 1340695 w 1817674"/>
                  <a:gd name="connsiteY8" fmla="*/ 1287241 h 1407424"/>
                  <a:gd name="connsiteX9" fmla="*/ 908837 w 1817674"/>
                  <a:gd name="connsiteY9" fmla="*/ 1407424 h 1407424"/>
                  <a:gd name="connsiteX10" fmla="*/ 476980 w 1817674"/>
                  <a:gd name="connsiteY10" fmla="*/ 1287241 h 1407424"/>
                  <a:gd name="connsiteX11" fmla="*/ 397794 w 1817674"/>
                  <a:gd name="connsiteY11" fmla="*/ 1227717 h 1407424"/>
                  <a:gd name="connsiteX12" fmla="*/ 242981 w 1817674"/>
                  <a:gd name="connsiteY12" fmla="*/ 1227717 h 1407424"/>
                  <a:gd name="connsiteX13" fmla="*/ 0 w 1817674"/>
                  <a:gd name="connsiteY13" fmla="*/ 984736 h 1407424"/>
                  <a:gd name="connsiteX14" fmla="*/ 0 w 1817674"/>
                  <a:gd name="connsiteY14" fmla="*/ 422688 h 1407424"/>
                  <a:gd name="connsiteX15" fmla="*/ 242981 w 1817674"/>
                  <a:gd name="connsiteY15" fmla="*/ 179707 h 1407424"/>
                  <a:gd name="connsiteX16" fmla="*/ 397794 w 1817674"/>
                  <a:gd name="connsiteY16" fmla="*/ 179707 h 1407424"/>
                  <a:gd name="connsiteX17" fmla="*/ 476980 w 1817674"/>
                  <a:gd name="connsiteY17" fmla="*/ 120183 h 1407424"/>
                  <a:gd name="connsiteX18" fmla="*/ 908837 w 1817674"/>
                  <a:gd name="connsiteY18" fmla="*/ 0 h 14074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817674" h="1407424">
                    <a:moveTo>
                      <a:pt x="908837" y="0"/>
                    </a:moveTo>
                    <a:cubicBezTo>
                      <a:pt x="1068807" y="0"/>
                      <a:pt x="1217419" y="44305"/>
                      <a:pt x="1340695" y="120183"/>
                    </a:cubicBezTo>
                    <a:lnTo>
                      <a:pt x="1419881" y="179707"/>
                    </a:lnTo>
                    <a:lnTo>
                      <a:pt x="1574693" y="179707"/>
                    </a:lnTo>
                    <a:cubicBezTo>
                      <a:pt x="1708888" y="179707"/>
                      <a:pt x="1817674" y="288493"/>
                      <a:pt x="1817674" y="422688"/>
                    </a:cubicBezTo>
                    <a:lnTo>
                      <a:pt x="1817674" y="984736"/>
                    </a:lnTo>
                    <a:cubicBezTo>
                      <a:pt x="1817674" y="1118931"/>
                      <a:pt x="1708888" y="1227717"/>
                      <a:pt x="1574693" y="1227717"/>
                    </a:cubicBezTo>
                    <a:lnTo>
                      <a:pt x="1419881" y="1227717"/>
                    </a:lnTo>
                    <a:lnTo>
                      <a:pt x="1340695" y="1287241"/>
                    </a:lnTo>
                    <a:cubicBezTo>
                      <a:pt x="1217419" y="1363119"/>
                      <a:pt x="1068807" y="1407424"/>
                      <a:pt x="908837" y="1407424"/>
                    </a:cubicBezTo>
                    <a:cubicBezTo>
                      <a:pt x="748868" y="1407424"/>
                      <a:pt x="600256" y="1363119"/>
                      <a:pt x="476980" y="1287241"/>
                    </a:cubicBezTo>
                    <a:lnTo>
                      <a:pt x="397794" y="1227717"/>
                    </a:lnTo>
                    <a:lnTo>
                      <a:pt x="242981" y="1227717"/>
                    </a:lnTo>
                    <a:cubicBezTo>
                      <a:pt x="108786" y="1227717"/>
                      <a:pt x="0" y="1118931"/>
                      <a:pt x="0" y="984736"/>
                    </a:cubicBezTo>
                    <a:lnTo>
                      <a:pt x="0" y="422688"/>
                    </a:lnTo>
                    <a:cubicBezTo>
                      <a:pt x="0" y="288493"/>
                      <a:pt x="108786" y="179707"/>
                      <a:pt x="242981" y="179707"/>
                    </a:cubicBezTo>
                    <a:lnTo>
                      <a:pt x="397794" y="179707"/>
                    </a:lnTo>
                    <a:lnTo>
                      <a:pt x="476980" y="120183"/>
                    </a:lnTo>
                    <a:cubicBezTo>
                      <a:pt x="600256" y="44305"/>
                      <a:pt x="748868" y="0"/>
                      <a:pt x="908837" y="0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soft" dir="t"/>
              </a:scene3d>
              <a:sp3d prstMaterial="matte">
                <a:bevelT w="127000" h="38100" prst="softRound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72000" rIns="0" bIns="0" rtlCol="1" anchor="ctr"/>
              <a:lstStyle/>
              <a:p>
                <a:pPr algn="ctr"/>
                <a:endParaRPr lang="ar-JO" sz="2000" b="1" dirty="0">
                  <a:solidFill>
                    <a:schemeClr val="tx1"/>
                  </a:solidFill>
                </a:endParaRPr>
              </a:p>
            </p:txBody>
          </p:sp>
        </p:grpSp>
        <p:pic>
          <p:nvPicPr>
            <p:cNvPr id="9" name="Picture 8">
              <a:hlinkClick r:id="rId2" action="ppaction://hlinksldjump"/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495767" y="1101981"/>
              <a:ext cx="621846" cy="38408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96232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صورة"/>
          <p:cNvSpPr/>
          <p:nvPr/>
        </p:nvSpPr>
        <p:spPr>
          <a:xfrm>
            <a:off x="5027163" y="1298791"/>
            <a:ext cx="2137674" cy="1821780"/>
          </a:xfrm>
          <a:prstGeom prst="rect">
            <a:avLst/>
          </a:prstGeom>
          <a:blipFill dpi="0" rotWithShape="1">
            <a:blip r:embed="rId7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ar-JO" dirty="0"/>
              <a:t>       </a:t>
            </a:r>
          </a:p>
        </p:txBody>
      </p:sp>
      <p:sp>
        <p:nvSpPr>
          <p:cNvPr id="26" name="خطأ1"/>
          <p:cNvSpPr/>
          <p:nvPr/>
        </p:nvSpPr>
        <p:spPr>
          <a:xfrm>
            <a:off x="4602844" y="3586523"/>
            <a:ext cx="2986312" cy="648000"/>
          </a:xfrm>
          <a:custGeom>
            <a:avLst/>
            <a:gdLst>
              <a:gd name="connsiteX0" fmla="*/ 0 w 7155543"/>
              <a:gd name="connsiteY0" fmla="*/ 0 h 816782"/>
              <a:gd name="connsiteX1" fmla="*/ 7155543 w 7155543"/>
              <a:gd name="connsiteY1" fmla="*/ 0 h 816782"/>
              <a:gd name="connsiteX2" fmla="*/ 7155543 w 7155543"/>
              <a:gd name="connsiteY2" fmla="*/ 45105 h 816782"/>
              <a:gd name="connsiteX3" fmla="*/ 6803571 w 7155543"/>
              <a:gd name="connsiteY3" fmla="*/ 408391 h 816782"/>
              <a:gd name="connsiteX4" fmla="*/ 7155543 w 7155543"/>
              <a:gd name="connsiteY4" fmla="*/ 771677 h 816782"/>
              <a:gd name="connsiteX5" fmla="*/ 7155543 w 7155543"/>
              <a:gd name="connsiteY5" fmla="*/ 816782 h 816782"/>
              <a:gd name="connsiteX6" fmla="*/ 0 w 7155543"/>
              <a:gd name="connsiteY6" fmla="*/ 816782 h 816782"/>
              <a:gd name="connsiteX7" fmla="*/ 0 w 7155543"/>
              <a:gd name="connsiteY7" fmla="*/ 771676 h 816782"/>
              <a:gd name="connsiteX8" fmla="*/ 351971 w 7155543"/>
              <a:gd name="connsiteY8" fmla="*/ 408391 h 816782"/>
              <a:gd name="connsiteX9" fmla="*/ 0 w 7155543"/>
              <a:gd name="connsiteY9" fmla="*/ 45106 h 816782"/>
              <a:gd name="connsiteX10" fmla="*/ 0 w 7155543"/>
              <a:gd name="connsiteY10" fmla="*/ 0 h 816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155543" h="816782">
                <a:moveTo>
                  <a:pt x="0" y="0"/>
                </a:moveTo>
                <a:lnTo>
                  <a:pt x="7155543" y="0"/>
                </a:lnTo>
                <a:lnTo>
                  <a:pt x="7155543" y="45105"/>
                </a:lnTo>
                <a:lnTo>
                  <a:pt x="6803571" y="408391"/>
                </a:lnTo>
                <a:lnTo>
                  <a:pt x="7155543" y="771677"/>
                </a:lnTo>
                <a:lnTo>
                  <a:pt x="7155543" y="816782"/>
                </a:lnTo>
                <a:lnTo>
                  <a:pt x="0" y="816782"/>
                </a:lnTo>
                <a:lnTo>
                  <a:pt x="0" y="771676"/>
                </a:lnTo>
                <a:lnTo>
                  <a:pt x="351971" y="408391"/>
                </a:lnTo>
                <a:lnTo>
                  <a:pt x="0" y="45106"/>
                </a:lnTo>
                <a:lnTo>
                  <a:pt x="0" y="0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soft" dir="t"/>
          </a:scene3d>
          <a:sp3d prstMaterial="matte">
            <a:bevelT w="190500" h="381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ar-JO" sz="3200" b="1" dirty="0">
                <a:solidFill>
                  <a:schemeClr val="tx1"/>
                </a:solidFill>
              </a:rPr>
              <a:t>بطيخ</a:t>
            </a:r>
          </a:p>
        </p:txBody>
      </p:sp>
      <p:sp>
        <p:nvSpPr>
          <p:cNvPr id="27" name="صحيح"/>
          <p:cNvSpPr/>
          <p:nvPr/>
        </p:nvSpPr>
        <p:spPr>
          <a:xfrm>
            <a:off x="4602844" y="4313370"/>
            <a:ext cx="2986312" cy="648000"/>
          </a:xfrm>
          <a:custGeom>
            <a:avLst/>
            <a:gdLst>
              <a:gd name="connsiteX0" fmla="*/ 0 w 7155543"/>
              <a:gd name="connsiteY0" fmla="*/ 0 h 816782"/>
              <a:gd name="connsiteX1" fmla="*/ 7155543 w 7155543"/>
              <a:gd name="connsiteY1" fmla="*/ 0 h 816782"/>
              <a:gd name="connsiteX2" fmla="*/ 7155543 w 7155543"/>
              <a:gd name="connsiteY2" fmla="*/ 45105 h 816782"/>
              <a:gd name="connsiteX3" fmla="*/ 6803571 w 7155543"/>
              <a:gd name="connsiteY3" fmla="*/ 408391 h 816782"/>
              <a:gd name="connsiteX4" fmla="*/ 7155543 w 7155543"/>
              <a:gd name="connsiteY4" fmla="*/ 771677 h 816782"/>
              <a:gd name="connsiteX5" fmla="*/ 7155543 w 7155543"/>
              <a:gd name="connsiteY5" fmla="*/ 816782 h 816782"/>
              <a:gd name="connsiteX6" fmla="*/ 0 w 7155543"/>
              <a:gd name="connsiteY6" fmla="*/ 816782 h 816782"/>
              <a:gd name="connsiteX7" fmla="*/ 0 w 7155543"/>
              <a:gd name="connsiteY7" fmla="*/ 771676 h 816782"/>
              <a:gd name="connsiteX8" fmla="*/ 351971 w 7155543"/>
              <a:gd name="connsiteY8" fmla="*/ 408391 h 816782"/>
              <a:gd name="connsiteX9" fmla="*/ 0 w 7155543"/>
              <a:gd name="connsiteY9" fmla="*/ 45106 h 816782"/>
              <a:gd name="connsiteX10" fmla="*/ 0 w 7155543"/>
              <a:gd name="connsiteY10" fmla="*/ 0 h 816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155543" h="816782">
                <a:moveTo>
                  <a:pt x="0" y="0"/>
                </a:moveTo>
                <a:lnTo>
                  <a:pt x="7155543" y="0"/>
                </a:lnTo>
                <a:lnTo>
                  <a:pt x="7155543" y="45105"/>
                </a:lnTo>
                <a:lnTo>
                  <a:pt x="6803571" y="408391"/>
                </a:lnTo>
                <a:lnTo>
                  <a:pt x="7155543" y="771677"/>
                </a:lnTo>
                <a:lnTo>
                  <a:pt x="7155543" y="816782"/>
                </a:lnTo>
                <a:lnTo>
                  <a:pt x="0" y="816782"/>
                </a:lnTo>
                <a:lnTo>
                  <a:pt x="0" y="771676"/>
                </a:lnTo>
                <a:lnTo>
                  <a:pt x="351971" y="408391"/>
                </a:lnTo>
                <a:lnTo>
                  <a:pt x="0" y="45106"/>
                </a:lnTo>
                <a:lnTo>
                  <a:pt x="0" y="0"/>
                </a:lnTo>
                <a:close/>
              </a:path>
            </a:pathLst>
          </a:custGeom>
          <a:solidFill>
            <a:srgbClr val="F06649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soft" dir="t"/>
          </a:scene3d>
          <a:sp3d prstMaterial="matte">
            <a:bevelT w="190500" h="381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ar-JO" sz="3200" b="1" dirty="0">
                <a:solidFill>
                  <a:schemeClr val="tx1"/>
                </a:solidFill>
              </a:rPr>
              <a:t>تين</a:t>
            </a:r>
          </a:p>
        </p:txBody>
      </p:sp>
      <p:sp>
        <p:nvSpPr>
          <p:cNvPr id="28" name="خطأ2"/>
          <p:cNvSpPr/>
          <p:nvPr/>
        </p:nvSpPr>
        <p:spPr>
          <a:xfrm>
            <a:off x="4602844" y="5053860"/>
            <a:ext cx="2986312" cy="648000"/>
          </a:xfrm>
          <a:custGeom>
            <a:avLst/>
            <a:gdLst>
              <a:gd name="connsiteX0" fmla="*/ 0 w 7155543"/>
              <a:gd name="connsiteY0" fmla="*/ 0 h 816782"/>
              <a:gd name="connsiteX1" fmla="*/ 7155543 w 7155543"/>
              <a:gd name="connsiteY1" fmla="*/ 0 h 816782"/>
              <a:gd name="connsiteX2" fmla="*/ 7155543 w 7155543"/>
              <a:gd name="connsiteY2" fmla="*/ 45105 h 816782"/>
              <a:gd name="connsiteX3" fmla="*/ 6803571 w 7155543"/>
              <a:gd name="connsiteY3" fmla="*/ 408391 h 816782"/>
              <a:gd name="connsiteX4" fmla="*/ 7155543 w 7155543"/>
              <a:gd name="connsiteY4" fmla="*/ 771677 h 816782"/>
              <a:gd name="connsiteX5" fmla="*/ 7155543 w 7155543"/>
              <a:gd name="connsiteY5" fmla="*/ 816782 h 816782"/>
              <a:gd name="connsiteX6" fmla="*/ 0 w 7155543"/>
              <a:gd name="connsiteY6" fmla="*/ 816782 h 816782"/>
              <a:gd name="connsiteX7" fmla="*/ 0 w 7155543"/>
              <a:gd name="connsiteY7" fmla="*/ 771676 h 816782"/>
              <a:gd name="connsiteX8" fmla="*/ 351971 w 7155543"/>
              <a:gd name="connsiteY8" fmla="*/ 408391 h 816782"/>
              <a:gd name="connsiteX9" fmla="*/ 0 w 7155543"/>
              <a:gd name="connsiteY9" fmla="*/ 45106 h 816782"/>
              <a:gd name="connsiteX10" fmla="*/ 0 w 7155543"/>
              <a:gd name="connsiteY10" fmla="*/ 0 h 816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155543" h="816782">
                <a:moveTo>
                  <a:pt x="0" y="0"/>
                </a:moveTo>
                <a:lnTo>
                  <a:pt x="7155543" y="0"/>
                </a:lnTo>
                <a:lnTo>
                  <a:pt x="7155543" y="45105"/>
                </a:lnTo>
                <a:lnTo>
                  <a:pt x="6803571" y="408391"/>
                </a:lnTo>
                <a:lnTo>
                  <a:pt x="7155543" y="771677"/>
                </a:lnTo>
                <a:lnTo>
                  <a:pt x="7155543" y="816782"/>
                </a:lnTo>
                <a:lnTo>
                  <a:pt x="0" y="816782"/>
                </a:lnTo>
                <a:lnTo>
                  <a:pt x="0" y="771676"/>
                </a:lnTo>
                <a:lnTo>
                  <a:pt x="351971" y="408391"/>
                </a:lnTo>
                <a:lnTo>
                  <a:pt x="0" y="45106"/>
                </a:lnTo>
                <a:lnTo>
                  <a:pt x="0" y="0"/>
                </a:lnTo>
                <a:close/>
              </a:path>
            </a:pathLst>
          </a:custGeom>
          <a:solidFill>
            <a:srgbClr val="8D8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soft" dir="t"/>
          </a:scene3d>
          <a:sp3d prstMaterial="matte">
            <a:bevelT w="190500" h="381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ar-JO" sz="3200" b="1" dirty="0">
                <a:solidFill>
                  <a:schemeClr val="tx1"/>
                </a:solidFill>
              </a:rPr>
              <a:t>زيتون</a:t>
            </a:r>
          </a:p>
        </p:txBody>
      </p:sp>
      <p:pic>
        <p:nvPicPr>
          <p:cNvPr id="29" name="نغمة صحيح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537709" y="-898525"/>
            <a:ext cx="609600" cy="609600"/>
          </a:xfrm>
          <a:prstGeom prst="rect">
            <a:avLst/>
          </a:prstGeom>
        </p:spPr>
      </p:pic>
      <p:grpSp>
        <p:nvGrpSpPr>
          <p:cNvPr id="47" name="Group 46"/>
          <p:cNvGrpSpPr/>
          <p:nvPr/>
        </p:nvGrpSpPr>
        <p:grpSpPr>
          <a:xfrm>
            <a:off x="10445091" y="983079"/>
            <a:ext cx="723198" cy="559972"/>
            <a:chOff x="10445091" y="983079"/>
            <a:chExt cx="723198" cy="559972"/>
          </a:xfrm>
        </p:grpSpPr>
        <p:grpSp>
          <p:nvGrpSpPr>
            <p:cNvPr id="41" name="Group 40"/>
            <p:cNvGrpSpPr/>
            <p:nvPr/>
          </p:nvGrpSpPr>
          <p:grpSpPr>
            <a:xfrm>
              <a:off x="10445091" y="983079"/>
              <a:ext cx="723198" cy="559972"/>
              <a:chOff x="5187163" y="5182062"/>
              <a:chExt cx="1817674" cy="1407424"/>
            </a:xfrm>
          </p:grpSpPr>
          <p:sp>
            <p:nvSpPr>
              <p:cNvPr id="43" name="Freeform 42">
                <a:hlinkClick r:id="rId9" action="ppaction://hlinksldjump"/>
              </p:cNvPr>
              <p:cNvSpPr/>
              <p:nvPr/>
            </p:nvSpPr>
            <p:spPr>
              <a:xfrm>
                <a:off x="5187163" y="5182062"/>
                <a:ext cx="1817674" cy="1407424"/>
              </a:xfrm>
              <a:custGeom>
                <a:avLst/>
                <a:gdLst>
                  <a:gd name="connsiteX0" fmla="*/ 908837 w 1817674"/>
                  <a:gd name="connsiteY0" fmla="*/ 0 h 1407424"/>
                  <a:gd name="connsiteX1" fmla="*/ 1340695 w 1817674"/>
                  <a:gd name="connsiteY1" fmla="*/ 120183 h 1407424"/>
                  <a:gd name="connsiteX2" fmla="*/ 1419881 w 1817674"/>
                  <a:gd name="connsiteY2" fmla="*/ 179707 h 1407424"/>
                  <a:gd name="connsiteX3" fmla="*/ 1574693 w 1817674"/>
                  <a:gd name="connsiteY3" fmla="*/ 179707 h 1407424"/>
                  <a:gd name="connsiteX4" fmla="*/ 1817674 w 1817674"/>
                  <a:gd name="connsiteY4" fmla="*/ 422688 h 1407424"/>
                  <a:gd name="connsiteX5" fmla="*/ 1817674 w 1817674"/>
                  <a:gd name="connsiteY5" fmla="*/ 984736 h 1407424"/>
                  <a:gd name="connsiteX6" fmla="*/ 1574693 w 1817674"/>
                  <a:gd name="connsiteY6" fmla="*/ 1227717 h 1407424"/>
                  <a:gd name="connsiteX7" fmla="*/ 1419881 w 1817674"/>
                  <a:gd name="connsiteY7" fmla="*/ 1227717 h 1407424"/>
                  <a:gd name="connsiteX8" fmla="*/ 1340695 w 1817674"/>
                  <a:gd name="connsiteY8" fmla="*/ 1287241 h 1407424"/>
                  <a:gd name="connsiteX9" fmla="*/ 908837 w 1817674"/>
                  <a:gd name="connsiteY9" fmla="*/ 1407424 h 1407424"/>
                  <a:gd name="connsiteX10" fmla="*/ 476980 w 1817674"/>
                  <a:gd name="connsiteY10" fmla="*/ 1287241 h 1407424"/>
                  <a:gd name="connsiteX11" fmla="*/ 397794 w 1817674"/>
                  <a:gd name="connsiteY11" fmla="*/ 1227717 h 1407424"/>
                  <a:gd name="connsiteX12" fmla="*/ 242981 w 1817674"/>
                  <a:gd name="connsiteY12" fmla="*/ 1227717 h 1407424"/>
                  <a:gd name="connsiteX13" fmla="*/ 0 w 1817674"/>
                  <a:gd name="connsiteY13" fmla="*/ 984736 h 1407424"/>
                  <a:gd name="connsiteX14" fmla="*/ 0 w 1817674"/>
                  <a:gd name="connsiteY14" fmla="*/ 422688 h 1407424"/>
                  <a:gd name="connsiteX15" fmla="*/ 242981 w 1817674"/>
                  <a:gd name="connsiteY15" fmla="*/ 179707 h 1407424"/>
                  <a:gd name="connsiteX16" fmla="*/ 397794 w 1817674"/>
                  <a:gd name="connsiteY16" fmla="*/ 179707 h 1407424"/>
                  <a:gd name="connsiteX17" fmla="*/ 476980 w 1817674"/>
                  <a:gd name="connsiteY17" fmla="*/ 120183 h 1407424"/>
                  <a:gd name="connsiteX18" fmla="*/ 908837 w 1817674"/>
                  <a:gd name="connsiteY18" fmla="*/ 0 h 14074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817674" h="1407424">
                    <a:moveTo>
                      <a:pt x="908837" y="0"/>
                    </a:moveTo>
                    <a:cubicBezTo>
                      <a:pt x="1068807" y="0"/>
                      <a:pt x="1217419" y="44305"/>
                      <a:pt x="1340695" y="120183"/>
                    </a:cubicBezTo>
                    <a:lnTo>
                      <a:pt x="1419881" y="179707"/>
                    </a:lnTo>
                    <a:lnTo>
                      <a:pt x="1574693" y="179707"/>
                    </a:lnTo>
                    <a:cubicBezTo>
                      <a:pt x="1708888" y="179707"/>
                      <a:pt x="1817674" y="288493"/>
                      <a:pt x="1817674" y="422688"/>
                    </a:cubicBezTo>
                    <a:lnTo>
                      <a:pt x="1817674" y="984736"/>
                    </a:lnTo>
                    <a:cubicBezTo>
                      <a:pt x="1817674" y="1118931"/>
                      <a:pt x="1708888" y="1227717"/>
                      <a:pt x="1574693" y="1227717"/>
                    </a:cubicBezTo>
                    <a:lnTo>
                      <a:pt x="1419881" y="1227717"/>
                    </a:lnTo>
                    <a:lnTo>
                      <a:pt x="1340695" y="1287241"/>
                    </a:lnTo>
                    <a:cubicBezTo>
                      <a:pt x="1217419" y="1363119"/>
                      <a:pt x="1068807" y="1407424"/>
                      <a:pt x="908837" y="1407424"/>
                    </a:cubicBezTo>
                    <a:cubicBezTo>
                      <a:pt x="748868" y="1407424"/>
                      <a:pt x="600256" y="1363119"/>
                      <a:pt x="476980" y="1287241"/>
                    </a:cubicBezTo>
                    <a:lnTo>
                      <a:pt x="397794" y="1227717"/>
                    </a:lnTo>
                    <a:lnTo>
                      <a:pt x="242981" y="1227717"/>
                    </a:lnTo>
                    <a:cubicBezTo>
                      <a:pt x="108786" y="1227717"/>
                      <a:pt x="0" y="1118931"/>
                      <a:pt x="0" y="984736"/>
                    </a:cubicBezTo>
                    <a:lnTo>
                      <a:pt x="0" y="422688"/>
                    </a:lnTo>
                    <a:cubicBezTo>
                      <a:pt x="0" y="288493"/>
                      <a:pt x="108786" y="179707"/>
                      <a:pt x="242981" y="179707"/>
                    </a:cubicBezTo>
                    <a:lnTo>
                      <a:pt x="397794" y="179707"/>
                    </a:lnTo>
                    <a:lnTo>
                      <a:pt x="476980" y="120183"/>
                    </a:lnTo>
                    <a:cubicBezTo>
                      <a:pt x="600256" y="44305"/>
                      <a:pt x="748868" y="0"/>
                      <a:pt x="908837" y="0"/>
                    </a:cubicBezTo>
                    <a:close/>
                  </a:path>
                </a:pathLst>
              </a:custGeom>
              <a:solidFill>
                <a:srgbClr val="AF6B1A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soft" dir="t"/>
              </a:scene3d>
              <a:sp3d prstMaterial="matte">
                <a:bevelT w="127000" h="38100" prst="softRound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72000" rIns="0" bIns="0" rtlCol="1" anchor="ctr"/>
              <a:lstStyle/>
              <a:p>
                <a:pPr algn="ctr"/>
                <a:endParaRPr lang="ar-JO" sz="2000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4" name="Freeform 43">
                <a:hlinkClick r:id="rId9" action="ppaction://hlinksldjump"/>
              </p:cNvPr>
              <p:cNvSpPr/>
              <p:nvPr/>
            </p:nvSpPr>
            <p:spPr>
              <a:xfrm>
                <a:off x="5236369" y="5251507"/>
                <a:ext cx="1719262" cy="1268534"/>
              </a:xfrm>
              <a:custGeom>
                <a:avLst/>
                <a:gdLst>
                  <a:gd name="connsiteX0" fmla="*/ 908837 w 1817674"/>
                  <a:gd name="connsiteY0" fmla="*/ 0 h 1407424"/>
                  <a:gd name="connsiteX1" fmla="*/ 1340695 w 1817674"/>
                  <a:gd name="connsiteY1" fmla="*/ 120183 h 1407424"/>
                  <a:gd name="connsiteX2" fmla="*/ 1419881 w 1817674"/>
                  <a:gd name="connsiteY2" fmla="*/ 179707 h 1407424"/>
                  <a:gd name="connsiteX3" fmla="*/ 1574693 w 1817674"/>
                  <a:gd name="connsiteY3" fmla="*/ 179707 h 1407424"/>
                  <a:gd name="connsiteX4" fmla="*/ 1817674 w 1817674"/>
                  <a:gd name="connsiteY4" fmla="*/ 422688 h 1407424"/>
                  <a:gd name="connsiteX5" fmla="*/ 1817674 w 1817674"/>
                  <a:gd name="connsiteY5" fmla="*/ 984736 h 1407424"/>
                  <a:gd name="connsiteX6" fmla="*/ 1574693 w 1817674"/>
                  <a:gd name="connsiteY6" fmla="*/ 1227717 h 1407424"/>
                  <a:gd name="connsiteX7" fmla="*/ 1419881 w 1817674"/>
                  <a:gd name="connsiteY7" fmla="*/ 1227717 h 1407424"/>
                  <a:gd name="connsiteX8" fmla="*/ 1340695 w 1817674"/>
                  <a:gd name="connsiteY8" fmla="*/ 1287241 h 1407424"/>
                  <a:gd name="connsiteX9" fmla="*/ 908837 w 1817674"/>
                  <a:gd name="connsiteY9" fmla="*/ 1407424 h 1407424"/>
                  <a:gd name="connsiteX10" fmla="*/ 476980 w 1817674"/>
                  <a:gd name="connsiteY10" fmla="*/ 1287241 h 1407424"/>
                  <a:gd name="connsiteX11" fmla="*/ 397794 w 1817674"/>
                  <a:gd name="connsiteY11" fmla="*/ 1227717 h 1407424"/>
                  <a:gd name="connsiteX12" fmla="*/ 242981 w 1817674"/>
                  <a:gd name="connsiteY12" fmla="*/ 1227717 h 1407424"/>
                  <a:gd name="connsiteX13" fmla="*/ 0 w 1817674"/>
                  <a:gd name="connsiteY13" fmla="*/ 984736 h 1407424"/>
                  <a:gd name="connsiteX14" fmla="*/ 0 w 1817674"/>
                  <a:gd name="connsiteY14" fmla="*/ 422688 h 1407424"/>
                  <a:gd name="connsiteX15" fmla="*/ 242981 w 1817674"/>
                  <a:gd name="connsiteY15" fmla="*/ 179707 h 1407424"/>
                  <a:gd name="connsiteX16" fmla="*/ 397794 w 1817674"/>
                  <a:gd name="connsiteY16" fmla="*/ 179707 h 1407424"/>
                  <a:gd name="connsiteX17" fmla="*/ 476980 w 1817674"/>
                  <a:gd name="connsiteY17" fmla="*/ 120183 h 1407424"/>
                  <a:gd name="connsiteX18" fmla="*/ 908837 w 1817674"/>
                  <a:gd name="connsiteY18" fmla="*/ 0 h 14074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817674" h="1407424">
                    <a:moveTo>
                      <a:pt x="908837" y="0"/>
                    </a:moveTo>
                    <a:cubicBezTo>
                      <a:pt x="1068807" y="0"/>
                      <a:pt x="1217419" y="44305"/>
                      <a:pt x="1340695" y="120183"/>
                    </a:cubicBezTo>
                    <a:lnTo>
                      <a:pt x="1419881" y="179707"/>
                    </a:lnTo>
                    <a:lnTo>
                      <a:pt x="1574693" y="179707"/>
                    </a:lnTo>
                    <a:cubicBezTo>
                      <a:pt x="1708888" y="179707"/>
                      <a:pt x="1817674" y="288493"/>
                      <a:pt x="1817674" y="422688"/>
                    </a:cubicBezTo>
                    <a:lnTo>
                      <a:pt x="1817674" y="984736"/>
                    </a:lnTo>
                    <a:cubicBezTo>
                      <a:pt x="1817674" y="1118931"/>
                      <a:pt x="1708888" y="1227717"/>
                      <a:pt x="1574693" y="1227717"/>
                    </a:cubicBezTo>
                    <a:lnTo>
                      <a:pt x="1419881" y="1227717"/>
                    </a:lnTo>
                    <a:lnTo>
                      <a:pt x="1340695" y="1287241"/>
                    </a:lnTo>
                    <a:cubicBezTo>
                      <a:pt x="1217419" y="1363119"/>
                      <a:pt x="1068807" y="1407424"/>
                      <a:pt x="908837" y="1407424"/>
                    </a:cubicBezTo>
                    <a:cubicBezTo>
                      <a:pt x="748868" y="1407424"/>
                      <a:pt x="600256" y="1363119"/>
                      <a:pt x="476980" y="1287241"/>
                    </a:cubicBezTo>
                    <a:lnTo>
                      <a:pt x="397794" y="1227717"/>
                    </a:lnTo>
                    <a:lnTo>
                      <a:pt x="242981" y="1227717"/>
                    </a:lnTo>
                    <a:cubicBezTo>
                      <a:pt x="108786" y="1227717"/>
                      <a:pt x="0" y="1118931"/>
                      <a:pt x="0" y="984736"/>
                    </a:cubicBezTo>
                    <a:lnTo>
                      <a:pt x="0" y="422688"/>
                    </a:lnTo>
                    <a:cubicBezTo>
                      <a:pt x="0" y="288493"/>
                      <a:pt x="108786" y="179707"/>
                      <a:pt x="242981" y="179707"/>
                    </a:cubicBezTo>
                    <a:lnTo>
                      <a:pt x="397794" y="179707"/>
                    </a:lnTo>
                    <a:lnTo>
                      <a:pt x="476980" y="120183"/>
                    </a:lnTo>
                    <a:cubicBezTo>
                      <a:pt x="600256" y="44305"/>
                      <a:pt x="748868" y="0"/>
                      <a:pt x="908837" y="0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soft" dir="t"/>
              </a:scene3d>
              <a:sp3d prstMaterial="matte">
                <a:bevelT w="127000" h="38100" prst="softRound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72000" rIns="0" bIns="0" rtlCol="1" anchor="ctr"/>
              <a:lstStyle/>
              <a:p>
                <a:pPr algn="ctr"/>
                <a:endParaRPr lang="ar-JO" sz="2000" b="1" dirty="0">
                  <a:solidFill>
                    <a:schemeClr val="tx1"/>
                  </a:solidFill>
                </a:endParaRPr>
              </a:p>
            </p:txBody>
          </p:sp>
        </p:grpSp>
        <p:pic>
          <p:nvPicPr>
            <p:cNvPr id="46" name="Picture 45">
              <a:hlinkClick r:id="rId9" action="ppaction://hlinksldjump"/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0495767" y="1101981"/>
              <a:ext cx="621846" cy="384081"/>
            </a:xfrm>
            <a:prstGeom prst="rect">
              <a:avLst/>
            </a:prstGeom>
          </p:spPr>
        </p:pic>
      </p:grpSp>
      <p:pic>
        <p:nvPicPr>
          <p:cNvPr id="49" name="وجه عادي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2349" y="5219700"/>
            <a:ext cx="1237298" cy="1199946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51" name="وجه صحيح"/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4167" y="5061173"/>
            <a:ext cx="1553662" cy="1553662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53" name="غيمة صحيح"/>
          <p:cNvSpPr/>
          <p:nvPr/>
        </p:nvSpPr>
        <p:spPr>
          <a:xfrm flipH="1">
            <a:off x="1112519" y="4289995"/>
            <a:ext cx="2125491" cy="1424079"/>
          </a:xfrm>
          <a:prstGeom prst="cloudCallout">
            <a:avLst>
              <a:gd name="adj1" fmla="val -53485"/>
              <a:gd name="adj2" fmla="val 71377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soft" dir="t"/>
          </a:scene3d>
          <a:sp3d prstMaterial="matte"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JO" b="1" dirty="0">
                <a:solidFill>
                  <a:schemeClr val="bg2">
                    <a:lumMod val="25000"/>
                  </a:schemeClr>
                </a:solidFill>
                <a:latin typeface="AlHor" panose="02060603050605020204" pitchFamily="18" charset="-78"/>
              </a:rPr>
              <a:t>أحسنت..</a:t>
            </a:r>
          </a:p>
          <a:p>
            <a:pPr algn="ctr"/>
            <a:r>
              <a:rPr lang="ar-JO" b="1" dirty="0">
                <a:solidFill>
                  <a:schemeClr val="bg2">
                    <a:lumMod val="25000"/>
                  </a:schemeClr>
                </a:solidFill>
                <a:latin typeface="AlHor" panose="02060603050605020204" pitchFamily="18" charset="-78"/>
              </a:rPr>
              <a:t>إجابة صحيحة!</a:t>
            </a:r>
          </a:p>
        </p:txBody>
      </p:sp>
      <p:pic>
        <p:nvPicPr>
          <p:cNvPr id="52" name="وجه خطأ"/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4167" y="5061173"/>
            <a:ext cx="1553662" cy="1553662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54" name="غيمة خطأ"/>
          <p:cNvSpPr/>
          <p:nvPr/>
        </p:nvSpPr>
        <p:spPr>
          <a:xfrm flipH="1">
            <a:off x="1112519" y="4313370"/>
            <a:ext cx="2125491" cy="1424079"/>
          </a:xfrm>
          <a:prstGeom prst="cloudCallout">
            <a:avLst>
              <a:gd name="adj1" fmla="val -53485"/>
              <a:gd name="adj2" fmla="val 71377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soft" dir="t"/>
          </a:scene3d>
          <a:sp3d prstMaterial="matte"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JO" b="1" dirty="0">
                <a:solidFill>
                  <a:schemeClr val="bg2">
                    <a:lumMod val="25000"/>
                  </a:schemeClr>
                </a:solidFill>
                <a:latin typeface="AlHor" panose="02060603050605020204" pitchFamily="18" charset="-78"/>
              </a:rPr>
              <a:t>آسف..</a:t>
            </a:r>
          </a:p>
          <a:p>
            <a:pPr algn="ctr"/>
            <a:r>
              <a:rPr lang="ar-JO" b="1" dirty="0">
                <a:solidFill>
                  <a:schemeClr val="bg2">
                    <a:lumMod val="25000"/>
                  </a:schemeClr>
                </a:solidFill>
                <a:latin typeface="AlHor" panose="02060603050605020204" pitchFamily="18" charset="-78"/>
              </a:rPr>
              <a:t>إجابة خطأ!</a:t>
            </a:r>
          </a:p>
        </p:txBody>
      </p:sp>
      <p:sp>
        <p:nvSpPr>
          <p:cNvPr id="56" name="قناع"/>
          <p:cNvSpPr/>
          <p:nvPr/>
        </p:nvSpPr>
        <p:spPr>
          <a:xfrm>
            <a:off x="4537709" y="3416300"/>
            <a:ext cx="3260091" cy="24257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38" name="Rectangle 37">
            <a:hlinkClick r:id="" action="ppaction://hlinkshowjump?jump=nextslide"/>
          </p:cNvPr>
          <p:cNvSpPr/>
          <p:nvPr/>
        </p:nvSpPr>
        <p:spPr>
          <a:xfrm>
            <a:off x="5329238" y="3990975"/>
            <a:ext cx="1533525" cy="1228725"/>
          </a:xfrm>
          <a:prstGeom prst="rect">
            <a:avLst/>
          </a:prstGeom>
          <a:blipFill dpi="0" rotWithShape="1">
            <a:blip r:embed="rId1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/>
              <a:t>     </a:t>
            </a:r>
            <a:endParaRPr lang="ar-JO" dirty="0"/>
          </a:p>
        </p:txBody>
      </p:sp>
    </p:spTree>
    <p:extLst>
      <p:ext uri="{BB962C8B-B14F-4D97-AF65-F5344CB8AC3E}">
        <p14:creationId xmlns:p14="http://schemas.microsoft.com/office/powerpoint/2010/main" val="1245806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4" name="Button Click Percussive Version 15.wav"/>
          </p:stSnd>
        </p:sndAc>
      </p:transition>
    </mc:Choice>
    <mc:Fallback xmlns="">
      <p:transition spd="slow">
        <p:sndAc>
          <p:stSnd>
            <p:snd r:embed="rId15" name="Button Click Percussive Version 15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decel="74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decel="7400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decel="7400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Answer Fall Version 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00"/>
                            </p:stCondLst>
                            <p:childTnLst>
                              <p:par>
                                <p:cTn id="44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2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Answer Fall Version 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1" presetClass="exit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5064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064"/>
                            </p:stCondLst>
                            <p:childTnLst>
                              <p:par>
                                <p:cTn id="89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91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92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orrect Answer Marimba Version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audio>
              <p:cMediaNode vol="100000">
                <p:cTn id="9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  <p:bldLst>
      <p:bldP spid="4" grpId="0" animBg="1"/>
      <p:bldP spid="26" grpId="0" animBg="1"/>
      <p:bldP spid="26" grpId="1" animBg="1"/>
      <p:bldP spid="26" grpId="2" animBg="1"/>
      <p:bldP spid="27" grpId="0" animBg="1"/>
      <p:bldP spid="27" grpId="1" animBg="1"/>
      <p:bldP spid="28" grpId="0" animBg="1"/>
      <p:bldP spid="28" grpId="1" animBg="1"/>
      <p:bldP spid="28" grpId="2" animBg="1"/>
      <p:bldP spid="53" grpId="0" animBg="1"/>
      <p:bldP spid="54" grpId="0" animBg="1"/>
      <p:bldP spid="54" grpId="1" animBg="1"/>
      <p:bldP spid="54" grpId="2" animBg="1"/>
      <p:bldP spid="54" grpId="3" animBg="1"/>
      <p:bldP spid="56" grpId="0" animBg="1"/>
      <p:bldP spid="56" grpId="1" animBg="1"/>
      <p:bldP spid="56" grpId="2" animBg="1"/>
      <p:bldP spid="56" grpId="3" animBg="1"/>
      <p:bldP spid="56" grpId="4" animBg="1"/>
      <p:bldP spid="38" grpId="0" animBg="1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0445091" y="983079"/>
            <a:ext cx="723198" cy="559972"/>
            <a:chOff x="10445091" y="983079"/>
            <a:chExt cx="723198" cy="559972"/>
          </a:xfrm>
        </p:grpSpPr>
        <p:grpSp>
          <p:nvGrpSpPr>
            <p:cNvPr id="8" name="Group 7"/>
            <p:cNvGrpSpPr/>
            <p:nvPr/>
          </p:nvGrpSpPr>
          <p:grpSpPr>
            <a:xfrm>
              <a:off x="10445091" y="983079"/>
              <a:ext cx="723198" cy="559972"/>
              <a:chOff x="5187163" y="5182062"/>
              <a:chExt cx="1817674" cy="1407424"/>
            </a:xfrm>
          </p:grpSpPr>
          <p:sp>
            <p:nvSpPr>
              <p:cNvPr id="10" name="Freeform 9">
                <a:hlinkClick r:id="rId2" action="ppaction://hlinksldjump"/>
              </p:cNvPr>
              <p:cNvSpPr/>
              <p:nvPr/>
            </p:nvSpPr>
            <p:spPr>
              <a:xfrm>
                <a:off x="5187163" y="5182062"/>
                <a:ext cx="1817674" cy="1407424"/>
              </a:xfrm>
              <a:custGeom>
                <a:avLst/>
                <a:gdLst>
                  <a:gd name="connsiteX0" fmla="*/ 908837 w 1817674"/>
                  <a:gd name="connsiteY0" fmla="*/ 0 h 1407424"/>
                  <a:gd name="connsiteX1" fmla="*/ 1340695 w 1817674"/>
                  <a:gd name="connsiteY1" fmla="*/ 120183 h 1407424"/>
                  <a:gd name="connsiteX2" fmla="*/ 1419881 w 1817674"/>
                  <a:gd name="connsiteY2" fmla="*/ 179707 h 1407424"/>
                  <a:gd name="connsiteX3" fmla="*/ 1574693 w 1817674"/>
                  <a:gd name="connsiteY3" fmla="*/ 179707 h 1407424"/>
                  <a:gd name="connsiteX4" fmla="*/ 1817674 w 1817674"/>
                  <a:gd name="connsiteY4" fmla="*/ 422688 h 1407424"/>
                  <a:gd name="connsiteX5" fmla="*/ 1817674 w 1817674"/>
                  <a:gd name="connsiteY5" fmla="*/ 984736 h 1407424"/>
                  <a:gd name="connsiteX6" fmla="*/ 1574693 w 1817674"/>
                  <a:gd name="connsiteY6" fmla="*/ 1227717 h 1407424"/>
                  <a:gd name="connsiteX7" fmla="*/ 1419881 w 1817674"/>
                  <a:gd name="connsiteY7" fmla="*/ 1227717 h 1407424"/>
                  <a:gd name="connsiteX8" fmla="*/ 1340695 w 1817674"/>
                  <a:gd name="connsiteY8" fmla="*/ 1287241 h 1407424"/>
                  <a:gd name="connsiteX9" fmla="*/ 908837 w 1817674"/>
                  <a:gd name="connsiteY9" fmla="*/ 1407424 h 1407424"/>
                  <a:gd name="connsiteX10" fmla="*/ 476980 w 1817674"/>
                  <a:gd name="connsiteY10" fmla="*/ 1287241 h 1407424"/>
                  <a:gd name="connsiteX11" fmla="*/ 397794 w 1817674"/>
                  <a:gd name="connsiteY11" fmla="*/ 1227717 h 1407424"/>
                  <a:gd name="connsiteX12" fmla="*/ 242981 w 1817674"/>
                  <a:gd name="connsiteY12" fmla="*/ 1227717 h 1407424"/>
                  <a:gd name="connsiteX13" fmla="*/ 0 w 1817674"/>
                  <a:gd name="connsiteY13" fmla="*/ 984736 h 1407424"/>
                  <a:gd name="connsiteX14" fmla="*/ 0 w 1817674"/>
                  <a:gd name="connsiteY14" fmla="*/ 422688 h 1407424"/>
                  <a:gd name="connsiteX15" fmla="*/ 242981 w 1817674"/>
                  <a:gd name="connsiteY15" fmla="*/ 179707 h 1407424"/>
                  <a:gd name="connsiteX16" fmla="*/ 397794 w 1817674"/>
                  <a:gd name="connsiteY16" fmla="*/ 179707 h 1407424"/>
                  <a:gd name="connsiteX17" fmla="*/ 476980 w 1817674"/>
                  <a:gd name="connsiteY17" fmla="*/ 120183 h 1407424"/>
                  <a:gd name="connsiteX18" fmla="*/ 908837 w 1817674"/>
                  <a:gd name="connsiteY18" fmla="*/ 0 h 14074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817674" h="1407424">
                    <a:moveTo>
                      <a:pt x="908837" y="0"/>
                    </a:moveTo>
                    <a:cubicBezTo>
                      <a:pt x="1068807" y="0"/>
                      <a:pt x="1217419" y="44305"/>
                      <a:pt x="1340695" y="120183"/>
                    </a:cubicBezTo>
                    <a:lnTo>
                      <a:pt x="1419881" y="179707"/>
                    </a:lnTo>
                    <a:lnTo>
                      <a:pt x="1574693" y="179707"/>
                    </a:lnTo>
                    <a:cubicBezTo>
                      <a:pt x="1708888" y="179707"/>
                      <a:pt x="1817674" y="288493"/>
                      <a:pt x="1817674" y="422688"/>
                    </a:cubicBezTo>
                    <a:lnTo>
                      <a:pt x="1817674" y="984736"/>
                    </a:lnTo>
                    <a:cubicBezTo>
                      <a:pt x="1817674" y="1118931"/>
                      <a:pt x="1708888" y="1227717"/>
                      <a:pt x="1574693" y="1227717"/>
                    </a:cubicBezTo>
                    <a:lnTo>
                      <a:pt x="1419881" y="1227717"/>
                    </a:lnTo>
                    <a:lnTo>
                      <a:pt x="1340695" y="1287241"/>
                    </a:lnTo>
                    <a:cubicBezTo>
                      <a:pt x="1217419" y="1363119"/>
                      <a:pt x="1068807" y="1407424"/>
                      <a:pt x="908837" y="1407424"/>
                    </a:cubicBezTo>
                    <a:cubicBezTo>
                      <a:pt x="748868" y="1407424"/>
                      <a:pt x="600256" y="1363119"/>
                      <a:pt x="476980" y="1287241"/>
                    </a:cubicBezTo>
                    <a:lnTo>
                      <a:pt x="397794" y="1227717"/>
                    </a:lnTo>
                    <a:lnTo>
                      <a:pt x="242981" y="1227717"/>
                    </a:lnTo>
                    <a:cubicBezTo>
                      <a:pt x="108786" y="1227717"/>
                      <a:pt x="0" y="1118931"/>
                      <a:pt x="0" y="984736"/>
                    </a:cubicBezTo>
                    <a:lnTo>
                      <a:pt x="0" y="422688"/>
                    </a:lnTo>
                    <a:cubicBezTo>
                      <a:pt x="0" y="288493"/>
                      <a:pt x="108786" y="179707"/>
                      <a:pt x="242981" y="179707"/>
                    </a:cubicBezTo>
                    <a:lnTo>
                      <a:pt x="397794" y="179707"/>
                    </a:lnTo>
                    <a:lnTo>
                      <a:pt x="476980" y="120183"/>
                    </a:lnTo>
                    <a:cubicBezTo>
                      <a:pt x="600256" y="44305"/>
                      <a:pt x="748868" y="0"/>
                      <a:pt x="908837" y="0"/>
                    </a:cubicBezTo>
                    <a:close/>
                  </a:path>
                </a:pathLst>
              </a:custGeom>
              <a:solidFill>
                <a:srgbClr val="AF6B1A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soft" dir="t"/>
              </a:scene3d>
              <a:sp3d prstMaterial="matte">
                <a:bevelT w="127000" h="38100" prst="softRound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72000" rIns="0" bIns="0" rtlCol="1" anchor="ctr"/>
              <a:lstStyle/>
              <a:p>
                <a:pPr algn="ctr"/>
                <a:endParaRPr lang="ar-JO" sz="2000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1" name="Freeform 10">
                <a:hlinkClick r:id="rId2" action="ppaction://hlinksldjump"/>
              </p:cNvPr>
              <p:cNvSpPr/>
              <p:nvPr/>
            </p:nvSpPr>
            <p:spPr>
              <a:xfrm>
                <a:off x="5236369" y="5251507"/>
                <a:ext cx="1719262" cy="1268534"/>
              </a:xfrm>
              <a:custGeom>
                <a:avLst/>
                <a:gdLst>
                  <a:gd name="connsiteX0" fmla="*/ 908837 w 1817674"/>
                  <a:gd name="connsiteY0" fmla="*/ 0 h 1407424"/>
                  <a:gd name="connsiteX1" fmla="*/ 1340695 w 1817674"/>
                  <a:gd name="connsiteY1" fmla="*/ 120183 h 1407424"/>
                  <a:gd name="connsiteX2" fmla="*/ 1419881 w 1817674"/>
                  <a:gd name="connsiteY2" fmla="*/ 179707 h 1407424"/>
                  <a:gd name="connsiteX3" fmla="*/ 1574693 w 1817674"/>
                  <a:gd name="connsiteY3" fmla="*/ 179707 h 1407424"/>
                  <a:gd name="connsiteX4" fmla="*/ 1817674 w 1817674"/>
                  <a:gd name="connsiteY4" fmla="*/ 422688 h 1407424"/>
                  <a:gd name="connsiteX5" fmla="*/ 1817674 w 1817674"/>
                  <a:gd name="connsiteY5" fmla="*/ 984736 h 1407424"/>
                  <a:gd name="connsiteX6" fmla="*/ 1574693 w 1817674"/>
                  <a:gd name="connsiteY6" fmla="*/ 1227717 h 1407424"/>
                  <a:gd name="connsiteX7" fmla="*/ 1419881 w 1817674"/>
                  <a:gd name="connsiteY7" fmla="*/ 1227717 h 1407424"/>
                  <a:gd name="connsiteX8" fmla="*/ 1340695 w 1817674"/>
                  <a:gd name="connsiteY8" fmla="*/ 1287241 h 1407424"/>
                  <a:gd name="connsiteX9" fmla="*/ 908837 w 1817674"/>
                  <a:gd name="connsiteY9" fmla="*/ 1407424 h 1407424"/>
                  <a:gd name="connsiteX10" fmla="*/ 476980 w 1817674"/>
                  <a:gd name="connsiteY10" fmla="*/ 1287241 h 1407424"/>
                  <a:gd name="connsiteX11" fmla="*/ 397794 w 1817674"/>
                  <a:gd name="connsiteY11" fmla="*/ 1227717 h 1407424"/>
                  <a:gd name="connsiteX12" fmla="*/ 242981 w 1817674"/>
                  <a:gd name="connsiteY12" fmla="*/ 1227717 h 1407424"/>
                  <a:gd name="connsiteX13" fmla="*/ 0 w 1817674"/>
                  <a:gd name="connsiteY13" fmla="*/ 984736 h 1407424"/>
                  <a:gd name="connsiteX14" fmla="*/ 0 w 1817674"/>
                  <a:gd name="connsiteY14" fmla="*/ 422688 h 1407424"/>
                  <a:gd name="connsiteX15" fmla="*/ 242981 w 1817674"/>
                  <a:gd name="connsiteY15" fmla="*/ 179707 h 1407424"/>
                  <a:gd name="connsiteX16" fmla="*/ 397794 w 1817674"/>
                  <a:gd name="connsiteY16" fmla="*/ 179707 h 1407424"/>
                  <a:gd name="connsiteX17" fmla="*/ 476980 w 1817674"/>
                  <a:gd name="connsiteY17" fmla="*/ 120183 h 1407424"/>
                  <a:gd name="connsiteX18" fmla="*/ 908837 w 1817674"/>
                  <a:gd name="connsiteY18" fmla="*/ 0 h 14074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817674" h="1407424">
                    <a:moveTo>
                      <a:pt x="908837" y="0"/>
                    </a:moveTo>
                    <a:cubicBezTo>
                      <a:pt x="1068807" y="0"/>
                      <a:pt x="1217419" y="44305"/>
                      <a:pt x="1340695" y="120183"/>
                    </a:cubicBezTo>
                    <a:lnTo>
                      <a:pt x="1419881" y="179707"/>
                    </a:lnTo>
                    <a:lnTo>
                      <a:pt x="1574693" y="179707"/>
                    </a:lnTo>
                    <a:cubicBezTo>
                      <a:pt x="1708888" y="179707"/>
                      <a:pt x="1817674" y="288493"/>
                      <a:pt x="1817674" y="422688"/>
                    </a:cubicBezTo>
                    <a:lnTo>
                      <a:pt x="1817674" y="984736"/>
                    </a:lnTo>
                    <a:cubicBezTo>
                      <a:pt x="1817674" y="1118931"/>
                      <a:pt x="1708888" y="1227717"/>
                      <a:pt x="1574693" y="1227717"/>
                    </a:cubicBezTo>
                    <a:lnTo>
                      <a:pt x="1419881" y="1227717"/>
                    </a:lnTo>
                    <a:lnTo>
                      <a:pt x="1340695" y="1287241"/>
                    </a:lnTo>
                    <a:cubicBezTo>
                      <a:pt x="1217419" y="1363119"/>
                      <a:pt x="1068807" y="1407424"/>
                      <a:pt x="908837" y="1407424"/>
                    </a:cubicBezTo>
                    <a:cubicBezTo>
                      <a:pt x="748868" y="1407424"/>
                      <a:pt x="600256" y="1363119"/>
                      <a:pt x="476980" y="1287241"/>
                    </a:cubicBezTo>
                    <a:lnTo>
                      <a:pt x="397794" y="1227717"/>
                    </a:lnTo>
                    <a:lnTo>
                      <a:pt x="242981" y="1227717"/>
                    </a:lnTo>
                    <a:cubicBezTo>
                      <a:pt x="108786" y="1227717"/>
                      <a:pt x="0" y="1118931"/>
                      <a:pt x="0" y="984736"/>
                    </a:cubicBezTo>
                    <a:lnTo>
                      <a:pt x="0" y="422688"/>
                    </a:lnTo>
                    <a:cubicBezTo>
                      <a:pt x="0" y="288493"/>
                      <a:pt x="108786" y="179707"/>
                      <a:pt x="242981" y="179707"/>
                    </a:cubicBezTo>
                    <a:lnTo>
                      <a:pt x="397794" y="179707"/>
                    </a:lnTo>
                    <a:lnTo>
                      <a:pt x="476980" y="120183"/>
                    </a:lnTo>
                    <a:cubicBezTo>
                      <a:pt x="600256" y="44305"/>
                      <a:pt x="748868" y="0"/>
                      <a:pt x="908837" y="0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soft" dir="t"/>
              </a:scene3d>
              <a:sp3d prstMaterial="matte">
                <a:bevelT w="127000" h="38100" prst="softRound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72000" rIns="0" bIns="0" rtlCol="1" anchor="ctr"/>
              <a:lstStyle/>
              <a:p>
                <a:pPr algn="ctr"/>
                <a:endParaRPr lang="ar-JO" sz="2000" b="1" dirty="0">
                  <a:solidFill>
                    <a:schemeClr val="tx1"/>
                  </a:solidFill>
                </a:endParaRPr>
              </a:p>
            </p:txBody>
          </p:sp>
        </p:grpSp>
        <p:pic>
          <p:nvPicPr>
            <p:cNvPr id="9" name="Picture 8">
              <a:hlinkClick r:id="rId2" action="ppaction://hlinksldjump"/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495767" y="1101981"/>
              <a:ext cx="621846" cy="38408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15048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صورة"/>
          <p:cNvSpPr/>
          <p:nvPr/>
        </p:nvSpPr>
        <p:spPr>
          <a:xfrm>
            <a:off x="4832623" y="1434537"/>
            <a:ext cx="2526754" cy="1569920"/>
          </a:xfrm>
          <a:prstGeom prst="rect">
            <a:avLst/>
          </a:prstGeom>
          <a:blipFill dpi="0" rotWithShape="1">
            <a:blip r:embed="rId7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ar-JO" dirty="0"/>
              <a:t>       </a:t>
            </a:r>
          </a:p>
        </p:txBody>
      </p:sp>
      <p:sp>
        <p:nvSpPr>
          <p:cNvPr id="26" name="خطأ1"/>
          <p:cNvSpPr/>
          <p:nvPr/>
        </p:nvSpPr>
        <p:spPr>
          <a:xfrm>
            <a:off x="4602844" y="4320191"/>
            <a:ext cx="2986312" cy="648000"/>
          </a:xfrm>
          <a:custGeom>
            <a:avLst/>
            <a:gdLst>
              <a:gd name="connsiteX0" fmla="*/ 0 w 7155543"/>
              <a:gd name="connsiteY0" fmla="*/ 0 h 816782"/>
              <a:gd name="connsiteX1" fmla="*/ 7155543 w 7155543"/>
              <a:gd name="connsiteY1" fmla="*/ 0 h 816782"/>
              <a:gd name="connsiteX2" fmla="*/ 7155543 w 7155543"/>
              <a:gd name="connsiteY2" fmla="*/ 45105 h 816782"/>
              <a:gd name="connsiteX3" fmla="*/ 6803571 w 7155543"/>
              <a:gd name="connsiteY3" fmla="*/ 408391 h 816782"/>
              <a:gd name="connsiteX4" fmla="*/ 7155543 w 7155543"/>
              <a:gd name="connsiteY4" fmla="*/ 771677 h 816782"/>
              <a:gd name="connsiteX5" fmla="*/ 7155543 w 7155543"/>
              <a:gd name="connsiteY5" fmla="*/ 816782 h 816782"/>
              <a:gd name="connsiteX6" fmla="*/ 0 w 7155543"/>
              <a:gd name="connsiteY6" fmla="*/ 816782 h 816782"/>
              <a:gd name="connsiteX7" fmla="*/ 0 w 7155543"/>
              <a:gd name="connsiteY7" fmla="*/ 771676 h 816782"/>
              <a:gd name="connsiteX8" fmla="*/ 351971 w 7155543"/>
              <a:gd name="connsiteY8" fmla="*/ 408391 h 816782"/>
              <a:gd name="connsiteX9" fmla="*/ 0 w 7155543"/>
              <a:gd name="connsiteY9" fmla="*/ 45106 h 816782"/>
              <a:gd name="connsiteX10" fmla="*/ 0 w 7155543"/>
              <a:gd name="connsiteY10" fmla="*/ 0 h 816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155543" h="816782">
                <a:moveTo>
                  <a:pt x="0" y="0"/>
                </a:moveTo>
                <a:lnTo>
                  <a:pt x="7155543" y="0"/>
                </a:lnTo>
                <a:lnTo>
                  <a:pt x="7155543" y="45105"/>
                </a:lnTo>
                <a:lnTo>
                  <a:pt x="6803571" y="408391"/>
                </a:lnTo>
                <a:lnTo>
                  <a:pt x="7155543" y="771677"/>
                </a:lnTo>
                <a:lnTo>
                  <a:pt x="7155543" y="816782"/>
                </a:lnTo>
                <a:lnTo>
                  <a:pt x="0" y="816782"/>
                </a:lnTo>
                <a:lnTo>
                  <a:pt x="0" y="771676"/>
                </a:lnTo>
                <a:lnTo>
                  <a:pt x="351971" y="408391"/>
                </a:lnTo>
                <a:lnTo>
                  <a:pt x="0" y="45106"/>
                </a:lnTo>
                <a:lnTo>
                  <a:pt x="0" y="0"/>
                </a:lnTo>
                <a:close/>
              </a:path>
            </a:pathLst>
          </a:custGeom>
          <a:solidFill>
            <a:srgbClr val="E9624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soft" dir="t"/>
          </a:scene3d>
          <a:sp3d prstMaterial="matte">
            <a:bevelT w="190500" h="381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ar-JO" sz="3200" b="1" dirty="0">
                <a:solidFill>
                  <a:schemeClr val="tx1"/>
                </a:solidFill>
              </a:rPr>
              <a:t>ثوم</a:t>
            </a:r>
          </a:p>
        </p:txBody>
      </p:sp>
      <p:sp>
        <p:nvSpPr>
          <p:cNvPr id="27" name="صحيح"/>
          <p:cNvSpPr/>
          <p:nvPr/>
        </p:nvSpPr>
        <p:spPr>
          <a:xfrm>
            <a:off x="4602844" y="3586523"/>
            <a:ext cx="2986312" cy="648000"/>
          </a:xfrm>
          <a:custGeom>
            <a:avLst/>
            <a:gdLst>
              <a:gd name="connsiteX0" fmla="*/ 0 w 7155543"/>
              <a:gd name="connsiteY0" fmla="*/ 0 h 816782"/>
              <a:gd name="connsiteX1" fmla="*/ 7155543 w 7155543"/>
              <a:gd name="connsiteY1" fmla="*/ 0 h 816782"/>
              <a:gd name="connsiteX2" fmla="*/ 7155543 w 7155543"/>
              <a:gd name="connsiteY2" fmla="*/ 45105 h 816782"/>
              <a:gd name="connsiteX3" fmla="*/ 6803571 w 7155543"/>
              <a:gd name="connsiteY3" fmla="*/ 408391 h 816782"/>
              <a:gd name="connsiteX4" fmla="*/ 7155543 w 7155543"/>
              <a:gd name="connsiteY4" fmla="*/ 771677 h 816782"/>
              <a:gd name="connsiteX5" fmla="*/ 7155543 w 7155543"/>
              <a:gd name="connsiteY5" fmla="*/ 816782 h 816782"/>
              <a:gd name="connsiteX6" fmla="*/ 0 w 7155543"/>
              <a:gd name="connsiteY6" fmla="*/ 816782 h 816782"/>
              <a:gd name="connsiteX7" fmla="*/ 0 w 7155543"/>
              <a:gd name="connsiteY7" fmla="*/ 771676 h 816782"/>
              <a:gd name="connsiteX8" fmla="*/ 351971 w 7155543"/>
              <a:gd name="connsiteY8" fmla="*/ 408391 h 816782"/>
              <a:gd name="connsiteX9" fmla="*/ 0 w 7155543"/>
              <a:gd name="connsiteY9" fmla="*/ 45106 h 816782"/>
              <a:gd name="connsiteX10" fmla="*/ 0 w 7155543"/>
              <a:gd name="connsiteY10" fmla="*/ 0 h 816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155543" h="816782">
                <a:moveTo>
                  <a:pt x="0" y="0"/>
                </a:moveTo>
                <a:lnTo>
                  <a:pt x="7155543" y="0"/>
                </a:lnTo>
                <a:lnTo>
                  <a:pt x="7155543" y="45105"/>
                </a:lnTo>
                <a:lnTo>
                  <a:pt x="6803571" y="408391"/>
                </a:lnTo>
                <a:lnTo>
                  <a:pt x="7155543" y="771677"/>
                </a:lnTo>
                <a:lnTo>
                  <a:pt x="7155543" y="816782"/>
                </a:lnTo>
                <a:lnTo>
                  <a:pt x="0" y="816782"/>
                </a:lnTo>
                <a:lnTo>
                  <a:pt x="0" y="771676"/>
                </a:lnTo>
                <a:lnTo>
                  <a:pt x="351971" y="408391"/>
                </a:lnTo>
                <a:lnTo>
                  <a:pt x="0" y="45106"/>
                </a:lnTo>
                <a:lnTo>
                  <a:pt x="0" y="0"/>
                </a:lnTo>
                <a:close/>
              </a:path>
            </a:pathLst>
          </a:custGeom>
          <a:solidFill>
            <a:srgbClr val="FABC0B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soft" dir="t"/>
          </a:scene3d>
          <a:sp3d prstMaterial="matte">
            <a:bevelT w="190500" h="381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ar-JO" sz="3200" b="1" dirty="0">
                <a:solidFill>
                  <a:schemeClr val="tx1"/>
                </a:solidFill>
              </a:rPr>
              <a:t>عنب</a:t>
            </a:r>
          </a:p>
        </p:txBody>
      </p:sp>
      <p:sp>
        <p:nvSpPr>
          <p:cNvPr id="28" name="خطأ2"/>
          <p:cNvSpPr/>
          <p:nvPr/>
        </p:nvSpPr>
        <p:spPr>
          <a:xfrm>
            <a:off x="4602844" y="5053860"/>
            <a:ext cx="2986312" cy="648000"/>
          </a:xfrm>
          <a:custGeom>
            <a:avLst/>
            <a:gdLst>
              <a:gd name="connsiteX0" fmla="*/ 0 w 7155543"/>
              <a:gd name="connsiteY0" fmla="*/ 0 h 816782"/>
              <a:gd name="connsiteX1" fmla="*/ 7155543 w 7155543"/>
              <a:gd name="connsiteY1" fmla="*/ 0 h 816782"/>
              <a:gd name="connsiteX2" fmla="*/ 7155543 w 7155543"/>
              <a:gd name="connsiteY2" fmla="*/ 45105 h 816782"/>
              <a:gd name="connsiteX3" fmla="*/ 6803571 w 7155543"/>
              <a:gd name="connsiteY3" fmla="*/ 408391 h 816782"/>
              <a:gd name="connsiteX4" fmla="*/ 7155543 w 7155543"/>
              <a:gd name="connsiteY4" fmla="*/ 771677 h 816782"/>
              <a:gd name="connsiteX5" fmla="*/ 7155543 w 7155543"/>
              <a:gd name="connsiteY5" fmla="*/ 816782 h 816782"/>
              <a:gd name="connsiteX6" fmla="*/ 0 w 7155543"/>
              <a:gd name="connsiteY6" fmla="*/ 816782 h 816782"/>
              <a:gd name="connsiteX7" fmla="*/ 0 w 7155543"/>
              <a:gd name="connsiteY7" fmla="*/ 771676 h 816782"/>
              <a:gd name="connsiteX8" fmla="*/ 351971 w 7155543"/>
              <a:gd name="connsiteY8" fmla="*/ 408391 h 816782"/>
              <a:gd name="connsiteX9" fmla="*/ 0 w 7155543"/>
              <a:gd name="connsiteY9" fmla="*/ 45106 h 816782"/>
              <a:gd name="connsiteX10" fmla="*/ 0 w 7155543"/>
              <a:gd name="connsiteY10" fmla="*/ 0 h 816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155543" h="816782">
                <a:moveTo>
                  <a:pt x="0" y="0"/>
                </a:moveTo>
                <a:lnTo>
                  <a:pt x="7155543" y="0"/>
                </a:lnTo>
                <a:lnTo>
                  <a:pt x="7155543" y="45105"/>
                </a:lnTo>
                <a:lnTo>
                  <a:pt x="6803571" y="408391"/>
                </a:lnTo>
                <a:lnTo>
                  <a:pt x="7155543" y="771677"/>
                </a:lnTo>
                <a:lnTo>
                  <a:pt x="7155543" y="816782"/>
                </a:lnTo>
                <a:lnTo>
                  <a:pt x="0" y="816782"/>
                </a:lnTo>
                <a:lnTo>
                  <a:pt x="0" y="771676"/>
                </a:lnTo>
                <a:lnTo>
                  <a:pt x="351971" y="408391"/>
                </a:lnTo>
                <a:lnTo>
                  <a:pt x="0" y="45106"/>
                </a:lnTo>
                <a:lnTo>
                  <a:pt x="0" y="0"/>
                </a:lnTo>
                <a:close/>
              </a:path>
            </a:pathLst>
          </a:custGeom>
          <a:solidFill>
            <a:srgbClr val="8D8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soft" dir="t"/>
          </a:scene3d>
          <a:sp3d prstMaterial="matte">
            <a:bevelT w="190500" h="381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ar-JO" sz="3200" b="1" dirty="0">
                <a:solidFill>
                  <a:schemeClr val="tx1"/>
                </a:solidFill>
              </a:rPr>
              <a:t>بازيلاء</a:t>
            </a:r>
          </a:p>
        </p:txBody>
      </p:sp>
      <p:pic>
        <p:nvPicPr>
          <p:cNvPr id="29" name="نغمة صحيح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537709" y="-898525"/>
            <a:ext cx="609600" cy="609600"/>
          </a:xfrm>
          <a:prstGeom prst="rect">
            <a:avLst/>
          </a:prstGeom>
        </p:spPr>
      </p:pic>
      <p:grpSp>
        <p:nvGrpSpPr>
          <p:cNvPr id="47" name="Group 46"/>
          <p:cNvGrpSpPr/>
          <p:nvPr/>
        </p:nvGrpSpPr>
        <p:grpSpPr>
          <a:xfrm>
            <a:off x="10445091" y="983079"/>
            <a:ext cx="723198" cy="559972"/>
            <a:chOff x="10445091" y="983079"/>
            <a:chExt cx="723198" cy="559972"/>
          </a:xfrm>
        </p:grpSpPr>
        <p:grpSp>
          <p:nvGrpSpPr>
            <p:cNvPr id="41" name="Group 40"/>
            <p:cNvGrpSpPr/>
            <p:nvPr/>
          </p:nvGrpSpPr>
          <p:grpSpPr>
            <a:xfrm>
              <a:off x="10445091" y="983079"/>
              <a:ext cx="723198" cy="559972"/>
              <a:chOff x="5187163" y="5182062"/>
              <a:chExt cx="1817674" cy="1407424"/>
            </a:xfrm>
          </p:grpSpPr>
          <p:sp>
            <p:nvSpPr>
              <p:cNvPr id="43" name="Freeform 42">
                <a:hlinkClick r:id="rId9" action="ppaction://hlinksldjump"/>
              </p:cNvPr>
              <p:cNvSpPr/>
              <p:nvPr/>
            </p:nvSpPr>
            <p:spPr>
              <a:xfrm>
                <a:off x="5187163" y="5182062"/>
                <a:ext cx="1817674" cy="1407424"/>
              </a:xfrm>
              <a:custGeom>
                <a:avLst/>
                <a:gdLst>
                  <a:gd name="connsiteX0" fmla="*/ 908837 w 1817674"/>
                  <a:gd name="connsiteY0" fmla="*/ 0 h 1407424"/>
                  <a:gd name="connsiteX1" fmla="*/ 1340695 w 1817674"/>
                  <a:gd name="connsiteY1" fmla="*/ 120183 h 1407424"/>
                  <a:gd name="connsiteX2" fmla="*/ 1419881 w 1817674"/>
                  <a:gd name="connsiteY2" fmla="*/ 179707 h 1407424"/>
                  <a:gd name="connsiteX3" fmla="*/ 1574693 w 1817674"/>
                  <a:gd name="connsiteY3" fmla="*/ 179707 h 1407424"/>
                  <a:gd name="connsiteX4" fmla="*/ 1817674 w 1817674"/>
                  <a:gd name="connsiteY4" fmla="*/ 422688 h 1407424"/>
                  <a:gd name="connsiteX5" fmla="*/ 1817674 w 1817674"/>
                  <a:gd name="connsiteY5" fmla="*/ 984736 h 1407424"/>
                  <a:gd name="connsiteX6" fmla="*/ 1574693 w 1817674"/>
                  <a:gd name="connsiteY6" fmla="*/ 1227717 h 1407424"/>
                  <a:gd name="connsiteX7" fmla="*/ 1419881 w 1817674"/>
                  <a:gd name="connsiteY7" fmla="*/ 1227717 h 1407424"/>
                  <a:gd name="connsiteX8" fmla="*/ 1340695 w 1817674"/>
                  <a:gd name="connsiteY8" fmla="*/ 1287241 h 1407424"/>
                  <a:gd name="connsiteX9" fmla="*/ 908837 w 1817674"/>
                  <a:gd name="connsiteY9" fmla="*/ 1407424 h 1407424"/>
                  <a:gd name="connsiteX10" fmla="*/ 476980 w 1817674"/>
                  <a:gd name="connsiteY10" fmla="*/ 1287241 h 1407424"/>
                  <a:gd name="connsiteX11" fmla="*/ 397794 w 1817674"/>
                  <a:gd name="connsiteY11" fmla="*/ 1227717 h 1407424"/>
                  <a:gd name="connsiteX12" fmla="*/ 242981 w 1817674"/>
                  <a:gd name="connsiteY12" fmla="*/ 1227717 h 1407424"/>
                  <a:gd name="connsiteX13" fmla="*/ 0 w 1817674"/>
                  <a:gd name="connsiteY13" fmla="*/ 984736 h 1407424"/>
                  <a:gd name="connsiteX14" fmla="*/ 0 w 1817674"/>
                  <a:gd name="connsiteY14" fmla="*/ 422688 h 1407424"/>
                  <a:gd name="connsiteX15" fmla="*/ 242981 w 1817674"/>
                  <a:gd name="connsiteY15" fmla="*/ 179707 h 1407424"/>
                  <a:gd name="connsiteX16" fmla="*/ 397794 w 1817674"/>
                  <a:gd name="connsiteY16" fmla="*/ 179707 h 1407424"/>
                  <a:gd name="connsiteX17" fmla="*/ 476980 w 1817674"/>
                  <a:gd name="connsiteY17" fmla="*/ 120183 h 1407424"/>
                  <a:gd name="connsiteX18" fmla="*/ 908837 w 1817674"/>
                  <a:gd name="connsiteY18" fmla="*/ 0 h 14074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817674" h="1407424">
                    <a:moveTo>
                      <a:pt x="908837" y="0"/>
                    </a:moveTo>
                    <a:cubicBezTo>
                      <a:pt x="1068807" y="0"/>
                      <a:pt x="1217419" y="44305"/>
                      <a:pt x="1340695" y="120183"/>
                    </a:cubicBezTo>
                    <a:lnTo>
                      <a:pt x="1419881" y="179707"/>
                    </a:lnTo>
                    <a:lnTo>
                      <a:pt x="1574693" y="179707"/>
                    </a:lnTo>
                    <a:cubicBezTo>
                      <a:pt x="1708888" y="179707"/>
                      <a:pt x="1817674" y="288493"/>
                      <a:pt x="1817674" y="422688"/>
                    </a:cubicBezTo>
                    <a:lnTo>
                      <a:pt x="1817674" y="984736"/>
                    </a:lnTo>
                    <a:cubicBezTo>
                      <a:pt x="1817674" y="1118931"/>
                      <a:pt x="1708888" y="1227717"/>
                      <a:pt x="1574693" y="1227717"/>
                    </a:cubicBezTo>
                    <a:lnTo>
                      <a:pt x="1419881" y="1227717"/>
                    </a:lnTo>
                    <a:lnTo>
                      <a:pt x="1340695" y="1287241"/>
                    </a:lnTo>
                    <a:cubicBezTo>
                      <a:pt x="1217419" y="1363119"/>
                      <a:pt x="1068807" y="1407424"/>
                      <a:pt x="908837" y="1407424"/>
                    </a:cubicBezTo>
                    <a:cubicBezTo>
                      <a:pt x="748868" y="1407424"/>
                      <a:pt x="600256" y="1363119"/>
                      <a:pt x="476980" y="1287241"/>
                    </a:cubicBezTo>
                    <a:lnTo>
                      <a:pt x="397794" y="1227717"/>
                    </a:lnTo>
                    <a:lnTo>
                      <a:pt x="242981" y="1227717"/>
                    </a:lnTo>
                    <a:cubicBezTo>
                      <a:pt x="108786" y="1227717"/>
                      <a:pt x="0" y="1118931"/>
                      <a:pt x="0" y="984736"/>
                    </a:cubicBezTo>
                    <a:lnTo>
                      <a:pt x="0" y="422688"/>
                    </a:lnTo>
                    <a:cubicBezTo>
                      <a:pt x="0" y="288493"/>
                      <a:pt x="108786" y="179707"/>
                      <a:pt x="242981" y="179707"/>
                    </a:cubicBezTo>
                    <a:lnTo>
                      <a:pt x="397794" y="179707"/>
                    </a:lnTo>
                    <a:lnTo>
                      <a:pt x="476980" y="120183"/>
                    </a:lnTo>
                    <a:cubicBezTo>
                      <a:pt x="600256" y="44305"/>
                      <a:pt x="748868" y="0"/>
                      <a:pt x="908837" y="0"/>
                    </a:cubicBezTo>
                    <a:close/>
                  </a:path>
                </a:pathLst>
              </a:custGeom>
              <a:solidFill>
                <a:srgbClr val="AF6B1A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soft" dir="t"/>
              </a:scene3d>
              <a:sp3d prstMaterial="matte">
                <a:bevelT w="127000" h="38100" prst="softRound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72000" rIns="0" bIns="0" rtlCol="1" anchor="ctr"/>
              <a:lstStyle/>
              <a:p>
                <a:pPr algn="ctr"/>
                <a:endParaRPr lang="ar-JO" sz="2000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4" name="Freeform 43">
                <a:hlinkClick r:id="rId9" action="ppaction://hlinksldjump"/>
              </p:cNvPr>
              <p:cNvSpPr/>
              <p:nvPr/>
            </p:nvSpPr>
            <p:spPr>
              <a:xfrm>
                <a:off x="5236369" y="5251507"/>
                <a:ext cx="1719262" cy="1268534"/>
              </a:xfrm>
              <a:custGeom>
                <a:avLst/>
                <a:gdLst>
                  <a:gd name="connsiteX0" fmla="*/ 908837 w 1817674"/>
                  <a:gd name="connsiteY0" fmla="*/ 0 h 1407424"/>
                  <a:gd name="connsiteX1" fmla="*/ 1340695 w 1817674"/>
                  <a:gd name="connsiteY1" fmla="*/ 120183 h 1407424"/>
                  <a:gd name="connsiteX2" fmla="*/ 1419881 w 1817674"/>
                  <a:gd name="connsiteY2" fmla="*/ 179707 h 1407424"/>
                  <a:gd name="connsiteX3" fmla="*/ 1574693 w 1817674"/>
                  <a:gd name="connsiteY3" fmla="*/ 179707 h 1407424"/>
                  <a:gd name="connsiteX4" fmla="*/ 1817674 w 1817674"/>
                  <a:gd name="connsiteY4" fmla="*/ 422688 h 1407424"/>
                  <a:gd name="connsiteX5" fmla="*/ 1817674 w 1817674"/>
                  <a:gd name="connsiteY5" fmla="*/ 984736 h 1407424"/>
                  <a:gd name="connsiteX6" fmla="*/ 1574693 w 1817674"/>
                  <a:gd name="connsiteY6" fmla="*/ 1227717 h 1407424"/>
                  <a:gd name="connsiteX7" fmla="*/ 1419881 w 1817674"/>
                  <a:gd name="connsiteY7" fmla="*/ 1227717 h 1407424"/>
                  <a:gd name="connsiteX8" fmla="*/ 1340695 w 1817674"/>
                  <a:gd name="connsiteY8" fmla="*/ 1287241 h 1407424"/>
                  <a:gd name="connsiteX9" fmla="*/ 908837 w 1817674"/>
                  <a:gd name="connsiteY9" fmla="*/ 1407424 h 1407424"/>
                  <a:gd name="connsiteX10" fmla="*/ 476980 w 1817674"/>
                  <a:gd name="connsiteY10" fmla="*/ 1287241 h 1407424"/>
                  <a:gd name="connsiteX11" fmla="*/ 397794 w 1817674"/>
                  <a:gd name="connsiteY11" fmla="*/ 1227717 h 1407424"/>
                  <a:gd name="connsiteX12" fmla="*/ 242981 w 1817674"/>
                  <a:gd name="connsiteY12" fmla="*/ 1227717 h 1407424"/>
                  <a:gd name="connsiteX13" fmla="*/ 0 w 1817674"/>
                  <a:gd name="connsiteY13" fmla="*/ 984736 h 1407424"/>
                  <a:gd name="connsiteX14" fmla="*/ 0 w 1817674"/>
                  <a:gd name="connsiteY14" fmla="*/ 422688 h 1407424"/>
                  <a:gd name="connsiteX15" fmla="*/ 242981 w 1817674"/>
                  <a:gd name="connsiteY15" fmla="*/ 179707 h 1407424"/>
                  <a:gd name="connsiteX16" fmla="*/ 397794 w 1817674"/>
                  <a:gd name="connsiteY16" fmla="*/ 179707 h 1407424"/>
                  <a:gd name="connsiteX17" fmla="*/ 476980 w 1817674"/>
                  <a:gd name="connsiteY17" fmla="*/ 120183 h 1407424"/>
                  <a:gd name="connsiteX18" fmla="*/ 908837 w 1817674"/>
                  <a:gd name="connsiteY18" fmla="*/ 0 h 14074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817674" h="1407424">
                    <a:moveTo>
                      <a:pt x="908837" y="0"/>
                    </a:moveTo>
                    <a:cubicBezTo>
                      <a:pt x="1068807" y="0"/>
                      <a:pt x="1217419" y="44305"/>
                      <a:pt x="1340695" y="120183"/>
                    </a:cubicBezTo>
                    <a:lnTo>
                      <a:pt x="1419881" y="179707"/>
                    </a:lnTo>
                    <a:lnTo>
                      <a:pt x="1574693" y="179707"/>
                    </a:lnTo>
                    <a:cubicBezTo>
                      <a:pt x="1708888" y="179707"/>
                      <a:pt x="1817674" y="288493"/>
                      <a:pt x="1817674" y="422688"/>
                    </a:cubicBezTo>
                    <a:lnTo>
                      <a:pt x="1817674" y="984736"/>
                    </a:lnTo>
                    <a:cubicBezTo>
                      <a:pt x="1817674" y="1118931"/>
                      <a:pt x="1708888" y="1227717"/>
                      <a:pt x="1574693" y="1227717"/>
                    </a:cubicBezTo>
                    <a:lnTo>
                      <a:pt x="1419881" y="1227717"/>
                    </a:lnTo>
                    <a:lnTo>
                      <a:pt x="1340695" y="1287241"/>
                    </a:lnTo>
                    <a:cubicBezTo>
                      <a:pt x="1217419" y="1363119"/>
                      <a:pt x="1068807" y="1407424"/>
                      <a:pt x="908837" y="1407424"/>
                    </a:cubicBezTo>
                    <a:cubicBezTo>
                      <a:pt x="748868" y="1407424"/>
                      <a:pt x="600256" y="1363119"/>
                      <a:pt x="476980" y="1287241"/>
                    </a:cubicBezTo>
                    <a:lnTo>
                      <a:pt x="397794" y="1227717"/>
                    </a:lnTo>
                    <a:lnTo>
                      <a:pt x="242981" y="1227717"/>
                    </a:lnTo>
                    <a:cubicBezTo>
                      <a:pt x="108786" y="1227717"/>
                      <a:pt x="0" y="1118931"/>
                      <a:pt x="0" y="984736"/>
                    </a:cubicBezTo>
                    <a:lnTo>
                      <a:pt x="0" y="422688"/>
                    </a:lnTo>
                    <a:cubicBezTo>
                      <a:pt x="0" y="288493"/>
                      <a:pt x="108786" y="179707"/>
                      <a:pt x="242981" y="179707"/>
                    </a:cubicBezTo>
                    <a:lnTo>
                      <a:pt x="397794" y="179707"/>
                    </a:lnTo>
                    <a:lnTo>
                      <a:pt x="476980" y="120183"/>
                    </a:lnTo>
                    <a:cubicBezTo>
                      <a:pt x="600256" y="44305"/>
                      <a:pt x="748868" y="0"/>
                      <a:pt x="908837" y="0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soft" dir="t"/>
              </a:scene3d>
              <a:sp3d prstMaterial="matte">
                <a:bevelT w="127000" h="38100" prst="softRound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72000" rIns="0" bIns="0" rtlCol="1" anchor="ctr"/>
              <a:lstStyle/>
              <a:p>
                <a:pPr algn="ctr"/>
                <a:endParaRPr lang="ar-JO" sz="2000" b="1" dirty="0">
                  <a:solidFill>
                    <a:schemeClr val="tx1"/>
                  </a:solidFill>
                </a:endParaRPr>
              </a:p>
            </p:txBody>
          </p:sp>
        </p:grpSp>
        <p:pic>
          <p:nvPicPr>
            <p:cNvPr id="46" name="Picture 45">
              <a:hlinkClick r:id="rId9" action="ppaction://hlinksldjump"/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0495767" y="1101981"/>
              <a:ext cx="621846" cy="384081"/>
            </a:xfrm>
            <a:prstGeom prst="rect">
              <a:avLst/>
            </a:prstGeom>
          </p:spPr>
        </p:pic>
      </p:grpSp>
      <p:pic>
        <p:nvPicPr>
          <p:cNvPr id="49" name="وجه عادي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2349" y="5219700"/>
            <a:ext cx="1237298" cy="1199946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51" name="وجه صحيح"/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4167" y="5061173"/>
            <a:ext cx="1553662" cy="1553662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53" name="غيمة صحيح"/>
          <p:cNvSpPr/>
          <p:nvPr/>
        </p:nvSpPr>
        <p:spPr>
          <a:xfrm flipH="1">
            <a:off x="1112519" y="4289995"/>
            <a:ext cx="2125491" cy="1424079"/>
          </a:xfrm>
          <a:prstGeom prst="cloudCallout">
            <a:avLst>
              <a:gd name="adj1" fmla="val -53485"/>
              <a:gd name="adj2" fmla="val 71377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soft" dir="t"/>
          </a:scene3d>
          <a:sp3d prstMaterial="matte"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JO" b="1" dirty="0">
                <a:solidFill>
                  <a:schemeClr val="bg2">
                    <a:lumMod val="25000"/>
                  </a:schemeClr>
                </a:solidFill>
                <a:latin typeface="AlHor" panose="02060603050605020204" pitchFamily="18" charset="-78"/>
              </a:rPr>
              <a:t>أحسنت..</a:t>
            </a:r>
          </a:p>
          <a:p>
            <a:pPr algn="ctr"/>
            <a:r>
              <a:rPr lang="ar-JO" b="1" dirty="0">
                <a:solidFill>
                  <a:schemeClr val="bg2">
                    <a:lumMod val="25000"/>
                  </a:schemeClr>
                </a:solidFill>
                <a:latin typeface="AlHor" panose="02060603050605020204" pitchFamily="18" charset="-78"/>
              </a:rPr>
              <a:t>إجابة صحيحة!</a:t>
            </a:r>
          </a:p>
        </p:txBody>
      </p:sp>
      <p:pic>
        <p:nvPicPr>
          <p:cNvPr id="52" name="وجه خطأ"/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4167" y="5061173"/>
            <a:ext cx="1553662" cy="1553662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54" name="غيمة خطأ"/>
          <p:cNvSpPr/>
          <p:nvPr/>
        </p:nvSpPr>
        <p:spPr>
          <a:xfrm flipH="1">
            <a:off x="1112519" y="4313370"/>
            <a:ext cx="2125491" cy="1424079"/>
          </a:xfrm>
          <a:prstGeom prst="cloudCallout">
            <a:avLst>
              <a:gd name="adj1" fmla="val -53485"/>
              <a:gd name="adj2" fmla="val 71377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soft" dir="t"/>
          </a:scene3d>
          <a:sp3d prstMaterial="matte"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JO" b="1" dirty="0">
                <a:solidFill>
                  <a:schemeClr val="bg2">
                    <a:lumMod val="25000"/>
                  </a:schemeClr>
                </a:solidFill>
                <a:latin typeface="AlHor" panose="02060603050605020204" pitchFamily="18" charset="-78"/>
              </a:rPr>
              <a:t>آسف..</a:t>
            </a:r>
          </a:p>
          <a:p>
            <a:pPr algn="ctr"/>
            <a:r>
              <a:rPr lang="ar-JO" b="1" dirty="0">
                <a:solidFill>
                  <a:schemeClr val="bg2">
                    <a:lumMod val="25000"/>
                  </a:schemeClr>
                </a:solidFill>
                <a:latin typeface="AlHor" panose="02060603050605020204" pitchFamily="18" charset="-78"/>
              </a:rPr>
              <a:t>إجابة خطأ!</a:t>
            </a:r>
          </a:p>
        </p:txBody>
      </p:sp>
      <p:sp>
        <p:nvSpPr>
          <p:cNvPr id="56" name="قناع"/>
          <p:cNvSpPr/>
          <p:nvPr/>
        </p:nvSpPr>
        <p:spPr>
          <a:xfrm>
            <a:off x="4537709" y="3416300"/>
            <a:ext cx="3260091" cy="24257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38" name="Rectangle 37">
            <a:hlinkClick r:id="" action="ppaction://hlinkshowjump?jump=nextslide"/>
          </p:cNvPr>
          <p:cNvSpPr/>
          <p:nvPr/>
        </p:nvSpPr>
        <p:spPr>
          <a:xfrm>
            <a:off x="5329238" y="3990975"/>
            <a:ext cx="1533525" cy="1228725"/>
          </a:xfrm>
          <a:prstGeom prst="rect">
            <a:avLst/>
          </a:prstGeom>
          <a:blipFill dpi="0" rotWithShape="1">
            <a:blip r:embed="rId1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/>
              <a:t>     </a:t>
            </a:r>
            <a:endParaRPr lang="ar-JO" dirty="0"/>
          </a:p>
        </p:txBody>
      </p:sp>
    </p:spTree>
    <p:extLst>
      <p:ext uri="{BB962C8B-B14F-4D97-AF65-F5344CB8AC3E}">
        <p14:creationId xmlns:p14="http://schemas.microsoft.com/office/powerpoint/2010/main" val="3660067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4" name="Button Click Percussive Version 15.wav"/>
          </p:stSnd>
        </p:sndAc>
      </p:transition>
    </mc:Choice>
    <mc:Fallback xmlns="">
      <p:transition spd="slow">
        <p:sndAc>
          <p:stSnd>
            <p:snd r:embed="rId15" name="Button Click Percussive Version 15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decel="74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decel="7400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decel="7400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Answer Fall Version 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00"/>
                            </p:stCondLst>
                            <p:childTnLst>
                              <p:par>
                                <p:cTn id="44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2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Answer Fall Version 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1" presetClass="exit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5064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064"/>
                            </p:stCondLst>
                            <p:childTnLst>
                              <p:par>
                                <p:cTn id="89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91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92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orrect Answer Marimba Version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audio>
              <p:cMediaNode vol="100000">
                <p:cTn id="9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  <p:bldLst>
      <p:bldP spid="4" grpId="0" animBg="1"/>
      <p:bldP spid="26" grpId="0" animBg="1"/>
      <p:bldP spid="26" grpId="1" animBg="1"/>
      <p:bldP spid="26" grpId="2" animBg="1"/>
      <p:bldP spid="27" grpId="0" animBg="1"/>
      <p:bldP spid="27" grpId="1" animBg="1"/>
      <p:bldP spid="28" grpId="0" animBg="1"/>
      <p:bldP spid="28" grpId="1" animBg="1"/>
      <p:bldP spid="28" grpId="2" animBg="1"/>
      <p:bldP spid="53" grpId="0" animBg="1"/>
      <p:bldP spid="54" grpId="0" animBg="1"/>
      <p:bldP spid="54" grpId="1" animBg="1"/>
      <p:bldP spid="54" grpId="2" animBg="1"/>
      <p:bldP spid="54" grpId="3" animBg="1"/>
      <p:bldP spid="56" grpId="0" animBg="1"/>
      <p:bldP spid="56" grpId="1" animBg="1"/>
      <p:bldP spid="56" grpId="2" animBg="1"/>
      <p:bldP spid="56" grpId="3" animBg="1"/>
      <p:bldP spid="56" grpId="4" animBg="1"/>
      <p:bldP spid="38" grpId="0" animBg="1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0445091" y="983079"/>
            <a:ext cx="723198" cy="559972"/>
            <a:chOff x="10445091" y="983079"/>
            <a:chExt cx="723198" cy="559972"/>
          </a:xfrm>
        </p:grpSpPr>
        <p:grpSp>
          <p:nvGrpSpPr>
            <p:cNvPr id="8" name="Group 7"/>
            <p:cNvGrpSpPr/>
            <p:nvPr/>
          </p:nvGrpSpPr>
          <p:grpSpPr>
            <a:xfrm>
              <a:off x="10445091" y="983079"/>
              <a:ext cx="723198" cy="559972"/>
              <a:chOff x="5187163" y="5182062"/>
              <a:chExt cx="1817674" cy="1407424"/>
            </a:xfrm>
          </p:grpSpPr>
          <p:sp>
            <p:nvSpPr>
              <p:cNvPr id="10" name="Freeform 9">
                <a:hlinkClick r:id="rId2" action="ppaction://hlinksldjump"/>
              </p:cNvPr>
              <p:cNvSpPr/>
              <p:nvPr/>
            </p:nvSpPr>
            <p:spPr>
              <a:xfrm>
                <a:off x="5187163" y="5182062"/>
                <a:ext cx="1817674" cy="1407424"/>
              </a:xfrm>
              <a:custGeom>
                <a:avLst/>
                <a:gdLst>
                  <a:gd name="connsiteX0" fmla="*/ 908837 w 1817674"/>
                  <a:gd name="connsiteY0" fmla="*/ 0 h 1407424"/>
                  <a:gd name="connsiteX1" fmla="*/ 1340695 w 1817674"/>
                  <a:gd name="connsiteY1" fmla="*/ 120183 h 1407424"/>
                  <a:gd name="connsiteX2" fmla="*/ 1419881 w 1817674"/>
                  <a:gd name="connsiteY2" fmla="*/ 179707 h 1407424"/>
                  <a:gd name="connsiteX3" fmla="*/ 1574693 w 1817674"/>
                  <a:gd name="connsiteY3" fmla="*/ 179707 h 1407424"/>
                  <a:gd name="connsiteX4" fmla="*/ 1817674 w 1817674"/>
                  <a:gd name="connsiteY4" fmla="*/ 422688 h 1407424"/>
                  <a:gd name="connsiteX5" fmla="*/ 1817674 w 1817674"/>
                  <a:gd name="connsiteY5" fmla="*/ 984736 h 1407424"/>
                  <a:gd name="connsiteX6" fmla="*/ 1574693 w 1817674"/>
                  <a:gd name="connsiteY6" fmla="*/ 1227717 h 1407424"/>
                  <a:gd name="connsiteX7" fmla="*/ 1419881 w 1817674"/>
                  <a:gd name="connsiteY7" fmla="*/ 1227717 h 1407424"/>
                  <a:gd name="connsiteX8" fmla="*/ 1340695 w 1817674"/>
                  <a:gd name="connsiteY8" fmla="*/ 1287241 h 1407424"/>
                  <a:gd name="connsiteX9" fmla="*/ 908837 w 1817674"/>
                  <a:gd name="connsiteY9" fmla="*/ 1407424 h 1407424"/>
                  <a:gd name="connsiteX10" fmla="*/ 476980 w 1817674"/>
                  <a:gd name="connsiteY10" fmla="*/ 1287241 h 1407424"/>
                  <a:gd name="connsiteX11" fmla="*/ 397794 w 1817674"/>
                  <a:gd name="connsiteY11" fmla="*/ 1227717 h 1407424"/>
                  <a:gd name="connsiteX12" fmla="*/ 242981 w 1817674"/>
                  <a:gd name="connsiteY12" fmla="*/ 1227717 h 1407424"/>
                  <a:gd name="connsiteX13" fmla="*/ 0 w 1817674"/>
                  <a:gd name="connsiteY13" fmla="*/ 984736 h 1407424"/>
                  <a:gd name="connsiteX14" fmla="*/ 0 w 1817674"/>
                  <a:gd name="connsiteY14" fmla="*/ 422688 h 1407424"/>
                  <a:gd name="connsiteX15" fmla="*/ 242981 w 1817674"/>
                  <a:gd name="connsiteY15" fmla="*/ 179707 h 1407424"/>
                  <a:gd name="connsiteX16" fmla="*/ 397794 w 1817674"/>
                  <a:gd name="connsiteY16" fmla="*/ 179707 h 1407424"/>
                  <a:gd name="connsiteX17" fmla="*/ 476980 w 1817674"/>
                  <a:gd name="connsiteY17" fmla="*/ 120183 h 1407424"/>
                  <a:gd name="connsiteX18" fmla="*/ 908837 w 1817674"/>
                  <a:gd name="connsiteY18" fmla="*/ 0 h 14074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817674" h="1407424">
                    <a:moveTo>
                      <a:pt x="908837" y="0"/>
                    </a:moveTo>
                    <a:cubicBezTo>
                      <a:pt x="1068807" y="0"/>
                      <a:pt x="1217419" y="44305"/>
                      <a:pt x="1340695" y="120183"/>
                    </a:cubicBezTo>
                    <a:lnTo>
                      <a:pt x="1419881" y="179707"/>
                    </a:lnTo>
                    <a:lnTo>
                      <a:pt x="1574693" y="179707"/>
                    </a:lnTo>
                    <a:cubicBezTo>
                      <a:pt x="1708888" y="179707"/>
                      <a:pt x="1817674" y="288493"/>
                      <a:pt x="1817674" y="422688"/>
                    </a:cubicBezTo>
                    <a:lnTo>
                      <a:pt x="1817674" y="984736"/>
                    </a:lnTo>
                    <a:cubicBezTo>
                      <a:pt x="1817674" y="1118931"/>
                      <a:pt x="1708888" y="1227717"/>
                      <a:pt x="1574693" y="1227717"/>
                    </a:cubicBezTo>
                    <a:lnTo>
                      <a:pt x="1419881" y="1227717"/>
                    </a:lnTo>
                    <a:lnTo>
                      <a:pt x="1340695" y="1287241"/>
                    </a:lnTo>
                    <a:cubicBezTo>
                      <a:pt x="1217419" y="1363119"/>
                      <a:pt x="1068807" y="1407424"/>
                      <a:pt x="908837" y="1407424"/>
                    </a:cubicBezTo>
                    <a:cubicBezTo>
                      <a:pt x="748868" y="1407424"/>
                      <a:pt x="600256" y="1363119"/>
                      <a:pt x="476980" y="1287241"/>
                    </a:cubicBezTo>
                    <a:lnTo>
                      <a:pt x="397794" y="1227717"/>
                    </a:lnTo>
                    <a:lnTo>
                      <a:pt x="242981" y="1227717"/>
                    </a:lnTo>
                    <a:cubicBezTo>
                      <a:pt x="108786" y="1227717"/>
                      <a:pt x="0" y="1118931"/>
                      <a:pt x="0" y="984736"/>
                    </a:cubicBezTo>
                    <a:lnTo>
                      <a:pt x="0" y="422688"/>
                    </a:lnTo>
                    <a:cubicBezTo>
                      <a:pt x="0" y="288493"/>
                      <a:pt x="108786" y="179707"/>
                      <a:pt x="242981" y="179707"/>
                    </a:cubicBezTo>
                    <a:lnTo>
                      <a:pt x="397794" y="179707"/>
                    </a:lnTo>
                    <a:lnTo>
                      <a:pt x="476980" y="120183"/>
                    </a:lnTo>
                    <a:cubicBezTo>
                      <a:pt x="600256" y="44305"/>
                      <a:pt x="748868" y="0"/>
                      <a:pt x="908837" y="0"/>
                    </a:cubicBezTo>
                    <a:close/>
                  </a:path>
                </a:pathLst>
              </a:custGeom>
              <a:solidFill>
                <a:srgbClr val="AF6B1A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soft" dir="t"/>
              </a:scene3d>
              <a:sp3d prstMaterial="matte">
                <a:bevelT w="127000" h="38100" prst="softRound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72000" rIns="0" bIns="0" rtlCol="1" anchor="ctr"/>
              <a:lstStyle/>
              <a:p>
                <a:pPr algn="ctr"/>
                <a:endParaRPr lang="ar-JO" sz="2000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1" name="Freeform 10">
                <a:hlinkClick r:id="rId2" action="ppaction://hlinksldjump"/>
              </p:cNvPr>
              <p:cNvSpPr/>
              <p:nvPr/>
            </p:nvSpPr>
            <p:spPr>
              <a:xfrm>
                <a:off x="5236369" y="5251507"/>
                <a:ext cx="1719262" cy="1268534"/>
              </a:xfrm>
              <a:custGeom>
                <a:avLst/>
                <a:gdLst>
                  <a:gd name="connsiteX0" fmla="*/ 908837 w 1817674"/>
                  <a:gd name="connsiteY0" fmla="*/ 0 h 1407424"/>
                  <a:gd name="connsiteX1" fmla="*/ 1340695 w 1817674"/>
                  <a:gd name="connsiteY1" fmla="*/ 120183 h 1407424"/>
                  <a:gd name="connsiteX2" fmla="*/ 1419881 w 1817674"/>
                  <a:gd name="connsiteY2" fmla="*/ 179707 h 1407424"/>
                  <a:gd name="connsiteX3" fmla="*/ 1574693 w 1817674"/>
                  <a:gd name="connsiteY3" fmla="*/ 179707 h 1407424"/>
                  <a:gd name="connsiteX4" fmla="*/ 1817674 w 1817674"/>
                  <a:gd name="connsiteY4" fmla="*/ 422688 h 1407424"/>
                  <a:gd name="connsiteX5" fmla="*/ 1817674 w 1817674"/>
                  <a:gd name="connsiteY5" fmla="*/ 984736 h 1407424"/>
                  <a:gd name="connsiteX6" fmla="*/ 1574693 w 1817674"/>
                  <a:gd name="connsiteY6" fmla="*/ 1227717 h 1407424"/>
                  <a:gd name="connsiteX7" fmla="*/ 1419881 w 1817674"/>
                  <a:gd name="connsiteY7" fmla="*/ 1227717 h 1407424"/>
                  <a:gd name="connsiteX8" fmla="*/ 1340695 w 1817674"/>
                  <a:gd name="connsiteY8" fmla="*/ 1287241 h 1407424"/>
                  <a:gd name="connsiteX9" fmla="*/ 908837 w 1817674"/>
                  <a:gd name="connsiteY9" fmla="*/ 1407424 h 1407424"/>
                  <a:gd name="connsiteX10" fmla="*/ 476980 w 1817674"/>
                  <a:gd name="connsiteY10" fmla="*/ 1287241 h 1407424"/>
                  <a:gd name="connsiteX11" fmla="*/ 397794 w 1817674"/>
                  <a:gd name="connsiteY11" fmla="*/ 1227717 h 1407424"/>
                  <a:gd name="connsiteX12" fmla="*/ 242981 w 1817674"/>
                  <a:gd name="connsiteY12" fmla="*/ 1227717 h 1407424"/>
                  <a:gd name="connsiteX13" fmla="*/ 0 w 1817674"/>
                  <a:gd name="connsiteY13" fmla="*/ 984736 h 1407424"/>
                  <a:gd name="connsiteX14" fmla="*/ 0 w 1817674"/>
                  <a:gd name="connsiteY14" fmla="*/ 422688 h 1407424"/>
                  <a:gd name="connsiteX15" fmla="*/ 242981 w 1817674"/>
                  <a:gd name="connsiteY15" fmla="*/ 179707 h 1407424"/>
                  <a:gd name="connsiteX16" fmla="*/ 397794 w 1817674"/>
                  <a:gd name="connsiteY16" fmla="*/ 179707 h 1407424"/>
                  <a:gd name="connsiteX17" fmla="*/ 476980 w 1817674"/>
                  <a:gd name="connsiteY17" fmla="*/ 120183 h 1407424"/>
                  <a:gd name="connsiteX18" fmla="*/ 908837 w 1817674"/>
                  <a:gd name="connsiteY18" fmla="*/ 0 h 14074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817674" h="1407424">
                    <a:moveTo>
                      <a:pt x="908837" y="0"/>
                    </a:moveTo>
                    <a:cubicBezTo>
                      <a:pt x="1068807" y="0"/>
                      <a:pt x="1217419" y="44305"/>
                      <a:pt x="1340695" y="120183"/>
                    </a:cubicBezTo>
                    <a:lnTo>
                      <a:pt x="1419881" y="179707"/>
                    </a:lnTo>
                    <a:lnTo>
                      <a:pt x="1574693" y="179707"/>
                    </a:lnTo>
                    <a:cubicBezTo>
                      <a:pt x="1708888" y="179707"/>
                      <a:pt x="1817674" y="288493"/>
                      <a:pt x="1817674" y="422688"/>
                    </a:cubicBezTo>
                    <a:lnTo>
                      <a:pt x="1817674" y="984736"/>
                    </a:lnTo>
                    <a:cubicBezTo>
                      <a:pt x="1817674" y="1118931"/>
                      <a:pt x="1708888" y="1227717"/>
                      <a:pt x="1574693" y="1227717"/>
                    </a:cubicBezTo>
                    <a:lnTo>
                      <a:pt x="1419881" y="1227717"/>
                    </a:lnTo>
                    <a:lnTo>
                      <a:pt x="1340695" y="1287241"/>
                    </a:lnTo>
                    <a:cubicBezTo>
                      <a:pt x="1217419" y="1363119"/>
                      <a:pt x="1068807" y="1407424"/>
                      <a:pt x="908837" y="1407424"/>
                    </a:cubicBezTo>
                    <a:cubicBezTo>
                      <a:pt x="748868" y="1407424"/>
                      <a:pt x="600256" y="1363119"/>
                      <a:pt x="476980" y="1287241"/>
                    </a:cubicBezTo>
                    <a:lnTo>
                      <a:pt x="397794" y="1227717"/>
                    </a:lnTo>
                    <a:lnTo>
                      <a:pt x="242981" y="1227717"/>
                    </a:lnTo>
                    <a:cubicBezTo>
                      <a:pt x="108786" y="1227717"/>
                      <a:pt x="0" y="1118931"/>
                      <a:pt x="0" y="984736"/>
                    </a:cubicBezTo>
                    <a:lnTo>
                      <a:pt x="0" y="422688"/>
                    </a:lnTo>
                    <a:cubicBezTo>
                      <a:pt x="0" y="288493"/>
                      <a:pt x="108786" y="179707"/>
                      <a:pt x="242981" y="179707"/>
                    </a:cubicBezTo>
                    <a:lnTo>
                      <a:pt x="397794" y="179707"/>
                    </a:lnTo>
                    <a:lnTo>
                      <a:pt x="476980" y="120183"/>
                    </a:lnTo>
                    <a:cubicBezTo>
                      <a:pt x="600256" y="44305"/>
                      <a:pt x="748868" y="0"/>
                      <a:pt x="908837" y="0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soft" dir="t"/>
              </a:scene3d>
              <a:sp3d prstMaterial="matte">
                <a:bevelT w="127000" h="38100" prst="softRound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72000" rIns="0" bIns="0" rtlCol="1" anchor="ctr"/>
              <a:lstStyle/>
              <a:p>
                <a:pPr algn="ctr"/>
                <a:endParaRPr lang="ar-JO" sz="2000" b="1" dirty="0">
                  <a:solidFill>
                    <a:schemeClr val="tx1"/>
                  </a:solidFill>
                </a:endParaRPr>
              </a:p>
            </p:txBody>
          </p:sp>
        </p:grpSp>
        <p:pic>
          <p:nvPicPr>
            <p:cNvPr id="9" name="Picture 8">
              <a:hlinkClick r:id="rId2" action="ppaction://hlinksldjump"/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495767" y="1101981"/>
              <a:ext cx="621846" cy="38408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63335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صورة"/>
          <p:cNvSpPr/>
          <p:nvPr/>
        </p:nvSpPr>
        <p:spPr>
          <a:xfrm>
            <a:off x="4992914" y="1380929"/>
            <a:ext cx="2206172" cy="1553212"/>
          </a:xfrm>
          <a:prstGeom prst="rect">
            <a:avLst/>
          </a:prstGeom>
          <a:blipFill dpi="0" rotWithShape="1">
            <a:blip r:embed="rId7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ar-JO" dirty="0"/>
              <a:t>       </a:t>
            </a:r>
          </a:p>
        </p:txBody>
      </p:sp>
      <p:sp>
        <p:nvSpPr>
          <p:cNvPr id="26" name="خطأ1"/>
          <p:cNvSpPr/>
          <p:nvPr/>
        </p:nvSpPr>
        <p:spPr>
          <a:xfrm>
            <a:off x="4602844" y="4320191"/>
            <a:ext cx="2986312" cy="648000"/>
          </a:xfrm>
          <a:custGeom>
            <a:avLst/>
            <a:gdLst>
              <a:gd name="connsiteX0" fmla="*/ 0 w 7155543"/>
              <a:gd name="connsiteY0" fmla="*/ 0 h 816782"/>
              <a:gd name="connsiteX1" fmla="*/ 7155543 w 7155543"/>
              <a:gd name="connsiteY1" fmla="*/ 0 h 816782"/>
              <a:gd name="connsiteX2" fmla="*/ 7155543 w 7155543"/>
              <a:gd name="connsiteY2" fmla="*/ 45105 h 816782"/>
              <a:gd name="connsiteX3" fmla="*/ 6803571 w 7155543"/>
              <a:gd name="connsiteY3" fmla="*/ 408391 h 816782"/>
              <a:gd name="connsiteX4" fmla="*/ 7155543 w 7155543"/>
              <a:gd name="connsiteY4" fmla="*/ 771677 h 816782"/>
              <a:gd name="connsiteX5" fmla="*/ 7155543 w 7155543"/>
              <a:gd name="connsiteY5" fmla="*/ 816782 h 816782"/>
              <a:gd name="connsiteX6" fmla="*/ 0 w 7155543"/>
              <a:gd name="connsiteY6" fmla="*/ 816782 h 816782"/>
              <a:gd name="connsiteX7" fmla="*/ 0 w 7155543"/>
              <a:gd name="connsiteY7" fmla="*/ 771676 h 816782"/>
              <a:gd name="connsiteX8" fmla="*/ 351971 w 7155543"/>
              <a:gd name="connsiteY8" fmla="*/ 408391 h 816782"/>
              <a:gd name="connsiteX9" fmla="*/ 0 w 7155543"/>
              <a:gd name="connsiteY9" fmla="*/ 45106 h 816782"/>
              <a:gd name="connsiteX10" fmla="*/ 0 w 7155543"/>
              <a:gd name="connsiteY10" fmla="*/ 0 h 816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155543" h="816782">
                <a:moveTo>
                  <a:pt x="0" y="0"/>
                </a:moveTo>
                <a:lnTo>
                  <a:pt x="7155543" y="0"/>
                </a:lnTo>
                <a:lnTo>
                  <a:pt x="7155543" y="45105"/>
                </a:lnTo>
                <a:lnTo>
                  <a:pt x="6803571" y="408391"/>
                </a:lnTo>
                <a:lnTo>
                  <a:pt x="7155543" y="771677"/>
                </a:lnTo>
                <a:lnTo>
                  <a:pt x="7155543" y="816782"/>
                </a:lnTo>
                <a:lnTo>
                  <a:pt x="0" y="816782"/>
                </a:lnTo>
                <a:lnTo>
                  <a:pt x="0" y="771676"/>
                </a:lnTo>
                <a:lnTo>
                  <a:pt x="351971" y="408391"/>
                </a:lnTo>
                <a:lnTo>
                  <a:pt x="0" y="45106"/>
                </a:lnTo>
                <a:lnTo>
                  <a:pt x="0" y="0"/>
                </a:lnTo>
                <a:close/>
              </a:path>
            </a:pathLst>
          </a:custGeom>
          <a:solidFill>
            <a:srgbClr val="E9624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soft" dir="t"/>
          </a:scene3d>
          <a:sp3d prstMaterial="matte">
            <a:bevelT w="190500" h="381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ar-JO" sz="3200" b="1" dirty="0">
                <a:solidFill>
                  <a:schemeClr val="tx1"/>
                </a:solidFill>
              </a:rPr>
              <a:t>زهرة</a:t>
            </a:r>
          </a:p>
        </p:txBody>
      </p:sp>
      <p:sp>
        <p:nvSpPr>
          <p:cNvPr id="27" name="صحيح"/>
          <p:cNvSpPr/>
          <p:nvPr/>
        </p:nvSpPr>
        <p:spPr>
          <a:xfrm>
            <a:off x="4602844" y="5053859"/>
            <a:ext cx="2986312" cy="648000"/>
          </a:xfrm>
          <a:custGeom>
            <a:avLst/>
            <a:gdLst>
              <a:gd name="connsiteX0" fmla="*/ 0 w 7155543"/>
              <a:gd name="connsiteY0" fmla="*/ 0 h 816782"/>
              <a:gd name="connsiteX1" fmla="*/ 7155543 w 7155543"/>
              <a:gd name="connsiteY1" fmla="*/ 0 h 816782"/>
              <a:gd name="connsiteX2" fmla="*/ 7155543 w 7155543"/>
              <a:gd name="connsiteY2" fmla="*/ 45105 h 816782"/>
              <a:gd name="connsiteX3" fmla="*/ 6803571 w 7155543"/>
              <a:gd name="connsiteY3" fmla="*/ 408391 h 816782"/>
              <a:gd name="connsiteX4" fmla="*/ 7155543 w 7155543"/>
              <a:gd name="connsiteY4" fmla="*/ 771677 h 816782"/>
              <a:gd name="connsiteX5" fmla="*/ 7155543 w 7155543"/>
              <a:gd name="connsiteY5" fmla="*/ 816782 h 816782"/>
              <a:gd name="connsiteX6" fmla="*/ 0 w 7155543"/>
              <a:gd name="connsiteY6" fmla="*/ 816782 h 816782"/>
              <a:gd name="connsiteX7" fmla="*/ 0 w 7155543"/>
              <a:gd name="connsiteY7" fmla="*/ 771676 h 816782"/>
              <a:gd name="connsiteX8" fmla="*/ 351971 w 7155543"/>
              <a:gd name="connsiteY8" fmla="*/ 408391 h 816782"/>
              <a:gd name="connsiteX9" fmla="*/ 0 w 7155543"/>
              <a:gd name="connsiteY9" fmla="*/ 45106 h 816782"/>
              <a:gd name="connsiteX10" fmla="*/ 0 w 7155543"/>
              <a:gd name="connsiteY10" fmla="*/ 0 h 816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155543" h="816782">
                <a:moveTo>
                  <a:pt x="0" y="0"/>
                </a:moveTo>
                <a:lnTo>
                  <a:pt x="7155543" y="0"/>
                </a:lnTo>
                <a:lnTo>
                  <a:pt x="7155543" y="45105"/>
                </a:lnTo>
                <a:lnTo>
                  <a:pt x="6803571" y="408391"/>
                </a:lnTo>
                <a:lnTo>
                  <a:pt x="7155543" y="771677"/>
                </a:lnTo>
                <a:lnTo>
                  <a:pt x="7155543" y="816782"/>
                </a:lnTo>
                <a:lnTo>
                  <a:pt x="0" y="816782"/>
                </a:lnTo>
                <a:lnTo>
                  <a:pt x="0" y="771676"/>
                </a:lnTo>
                <a:lnTo>
                  <a:pt x="351971" y="408391"/>
                </a:lnTo>
                <a:lnTo>
                  <a:pt x="0" y="45106"/>
                </a:lnTo>
                <a:lnTo>
                  <a:pt x="0" y="0"/>
                </a:lnTo>
                <a:close/>
              </a:path>
            </a:pathLst>
          </a:custGeom>
          <a:solidFill>
            <a:srgbClr val="8789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soft" dir="t"/>
          </a:scene3d>
          <a:sp3d prstMaterial="matte">
            <a:bevelT w="190500" h="381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ar-JO" sz="3200" b="1" dirty="0">
                <a:solidFill>
                  <a:schemeClr val="tx1"/>
                </a:solidFill>
              </a:rPr>
              <a:t>جوز الهند</a:t>
            </a:r>
          </a:p>
        </p:txBody>
      </p:sp>
      <p:sp>
        <p:nvSpPr>
          <p:cNvPr id="28" name="خطأ2"/>
          <p:cNvSpPr/>
          <p:nvPr/>
        </p:nvSpPr>
        <p:spPr>
          <a:xfrm>
            <a:off x="4602844" y="3586523"/>
            <a:ext cx="2986312" cy="648000"/>
          </a:xfrm>
          <a:custGeom>
            <a:avLst/>
            <a:gdLst>
              <a:gd name="connsiteX0" fmla="*/ 0 w 7155543"/>
              <a:gd name="connsiteY0" fmla="*/ 0 h 816782"/>
              <a:gd name="connsiteX1" fmla="*/ 7155543 w 7155543"/>
              <a:gd name="connsiteY1" fmla="*/ 0 h 816782"/>
              <a:gd name="connsiteX2" fmla="*/ 7155543 w 7155543"/>
              <a:gd name="connsiteY2" fmla="*/ 45105 h 816782"/>
              <a:gd name="connsiteX3" fmla="*/ 6803571 w 7155543"/>
              <a:gd name="connsiteY3" fmla="*/ 408391 h 816782"/>
              <a:gd name="connsiteX4" fmla="*/ 7155543 w 7155543"/>
              <a:gd name="connsiteY4" fmla="*/ 771677 h 816782"/>
              <a:gd name="connsiteX5" fmla="*/ 7155543 w 7155543"/>
              <a:gd name="connsiteY5" fmla="*/ 816782 h 816782"/>
              <a:gd name="connsiteX6" fmla="*/ 0 w 7155543"/>
              <a:gd name="connsiteY6" fmla="*/ 816782 h 816782"/>
              <a:gd name="connsiteX7" fmla="*/ 0 w 7155543"/>
              <a:gd name="connsiteY7" fmla="*/ 771676 h 816782"/>
              <a:gd name="connsiteX8" fmla="*/ 351971 w 7155543"/>
              <a:gd name="connsiteY8" fmla="*/ 408391 h 816782"/>
              <a:gd name="connsiteX9" fmla="*/ 0 w 7155543"/>
              <a:gd name="connsiteY9" fmla="*/ 45106 h 816782"/>
              <a:gd name="connsiteX10" fmla="*/ 0 w 7155543"/>
              <a:gd name="connsiteY10" fmla="*/ 0 h 816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155543" h="816782">
                <a:moveTo>
                  <a:pt x="0" y="0"/>
                </a:moveTo>
                <a:lnTo>
                  <a:pt x="7155543" y="0"/>
                </a:lnTo>
                <a:lnTo>
                  <a:pt x="7155543" y="45105"/>
                </a:lnTo>
                <a:lnTo>
                  <a:pt x="6803571" y="408391"/>
                </a:lnTo>
                <a:lnTo>
                  <a:pt x="7155543" y="771677"/>
                </a:lnTo>
                <a:lnTo>
                  <a:pt x="7155543" y="816782"/>
                </a:lnTo>
                <a:lnTo>
                  <a:pt x="0" y="816782"/>
                </a:lnTo>
                <a:lnTo>
                  <a:pt x="0" y="771676"/>
                </a:lnTo>
                <a:lnTo>
                  <a:pt x="351971" y="408391"/>
                </a:lnTo>
                <a:lnTo>
                  <a:pt x="0" y="45106"/>
                </a:lnTo>
                <a:lnTo>
                  <a:pt x="0" y="0"/>
                </a:lnTo>
                <a:close/>
              </a:path>
            </a:pathLst>
          </a:custGeom>
          <a:solidFill>
            <a:srgbClr val="F1B50A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soft" dir="t"/>
          </a:scene3d>
          <a:sp3d prstMaterial="matte">
            <a:bevelT w="190500" h="381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ar-JO" sz="3200" b="1" dirty="0">
                <a:solidFill>
                  <a:schemeClr val="tx1"/>
                </a:solidFill>
              </a:rPr>
              <a:t>ملفوف</a:t>
            </a:r>
          </a:p>
        </p:txBody>
      </p:sp>
      <p:pic>
        <p:nvPicPr>
          <p:cNvPr id="29" name="نغمة صحيح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537709" y="-898525"/>
            <a:ext cx="609600" cy="609600"/>
          </a:xfrm>
          <a:prstGeom prst="rect">
            <a:avLst/>
          </a:prstGeom>
        </p:spPr>
      </p:pic>
      <p:grpSp>
        <p:nvGrpSpPr>
          <p:cNvPr id="47" name="Group 46"/>
          <p:cNvGrpSpPr/>
          <p:nvPr/>
        </p:nvGrpSpPr>
        <p:grpSpPr>
          <a:xfrm>
            <a:off x="10445091" y="983079"/>
            <a:ext cx="723198" cy="559972"/>
            <a:chOff x="10445091" y="983079"/>
            <a:chExt cx="723198" cy="559972"/>
          </a:xfrm>
        </p:grpSpPr>
        <p:grpSp>
          <p:nvGrpSpPr>
            <p:cNvPr id="41" name="Group 40"/>
            <p:cNvGrpSpPr/>
            <p:nvPr/>
          </p:nvGrpSpPr>
          <p:grpSpPr>
            <a:xfrm>
              <a:off x="10445091" y="983079"/>
              <a:ext cx="723198" cy="559972"/>
              <a:chOff x="5187163" y="5182062"/>
              <a:chExt cx="1817674" cy="1407424"/>
            </a:xfrm>
          </p:grpSpPr>
          <p:sp>
            <p:nvSpPr>
              <p:cNvPr id="43" name="Freeform 42">
                <a:hlinkClick r:id="rId9" action="ppaction://hlinksldjump"/>
              </p:cNvPr>
              <p:cNvSpPr/>
              <p:nvPr/>
            </p:nvSpPr>
            <p:spPr>
              <a:xfrm>
                <a:off x="5187163" y="5182062"/>
                <a:ext cx="1817674" cy="1407424"/>
              </a:xfrm>
              <a:custGeom>
                <a:avLst/>
                <a:gdLst>
                  <a:gd name="connsiteX0" fmla="*/ 908837 w 1817674"/>
                  <a:gd name="connsiteY0" fmla="*/ 0 h 1407424"/>
                  <a:gd name="connsiteX1" fmla="*/ 1340695 w 1817674"/>
                  <a:gd name="connsiteY1" fmla="*/ 120183 h 1407424"/>
                  <a:gd name="connsiteX2" fmla="*/ 1419881 w 1817674"/>
                  <a:gd name="connsiteY2" fmla="*/ 179707 h 1407424"/>
                  <a:gd name="connsiteX3" fmla="*/ 1574693 w 1817674"/>
                  <a:gd name="connsiteY3" fmla="*/ 179707 h 1407424"/>
                  <a:gd name="connsiteX4" fmla="*/ 1817674 w 1817674"/>
                  <a:gd name="connsiteY4" fmla="*/ 422688 h 1407424"/>
                  <a:gd name="connsiteX5" fmla="*/ 1817674 w 1817674"/>
                  <a:gd name="connsiteY5" fmla="*/ 984736 h 1407424"/>
                  <a:gd name="connsiteX6" fmla="*/ 1574693 w 1817674"/>
                  <a:gd name="connsiteY6" fmla="*/ 1227717 h 1407424"/>
                  <a:gd name="connsiteX7" fmla="*/ 1419881 w 1817674"/>
                  <a:gd name="connsiteY7" fmla="*/ 1227717 h 1407424"/>
                  <a:gd name="connsiteX8" fmla="*/ 1340695 w 1817674"/>
                  <a:gd name="connsiteY8" fmla="*/ 1287241 h 1407424"/>
                  <a:gd name="connsiteX9" fmla="*/ 908837 w 1817674"/>
                  <a:gd name="connsiteY9" fmla="*/ 1407424 h 1407424"/>
                  <a:gd name="connsiteX10" fmla="*/ 476980 w 1817674"/>
                  <a:gd name="connsiteY10" fmla="*/ 1287241 h 1407424"/>
                  <a:gd name="connsiteX11" fmla="*/ 397794 w 1817674"/>
                  <a:gd name="connsiteY11" fmla="*/ 1227717 h 1407424"/>
                  <a:gd name="connsiteX12" fmla="*/ 242981 w 1817674"/>
                  <a:gd name="connsiteY12" fmla="*/ 1227717 h 1407424"/>
                  <a:gd name="connsiteX13" fmla="*/ 0 w 1817674"/>
                  <a:gd name="connsiteY13" fmla="*/ 984736 h 1407424"/>
                  <a:gd name="connsiteX14" fmla="*/ 0 w 1817674"/>
                  <a:gd name="connsiteY14" fmla="*/ 422688 h 1407424"/>
                  <a:gd name="connsiteX15" fmla="*/ 242981 w 1817674"/>
                  <a:gd name="connsiteY15" fmla="*/ 179707 h 1407424"/>
                  <a:gd name="connsiteX16" fmla="*/ 397794 w 1817674"/>
                  <a:gd name="connsiteY16" fmla="*/ 179707 h 1407424"/>
                  <a:gd name="connsiteX17" fmla="*/ 476980 w 1817674"/>
                  <a:gd name="connsiteY17" fmla="*/ 120183 h 1407424"/>
                  <a:gd name="connsiteX18" fmla="*/ 908837 w 1817674"/>
                  <a:gd name="connsiteY18" fmla="*/ 0 h 14074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817674" h="1407424">
                    <a:moveTo>
                      <a:pt x="908837" y="0"/>
                    </a:moveTo>
                    <a:cubicBezTo>
                      <a:pt x="1068807" y="0"/>
                      <a:pt x="1217419" y="44305"/>
                      <a:pt x="1340695" y="120183"/>
                    </a:cubicBezTo>
                    <a:lnTo>
                      <a:pt x="1419881" y="179707"/>
                    </a:lnTo>
                    <a:lnTo>
                      <a:pt x="1574693" y="179707"/>
                    </a:lnTo>
                    <a:cubicBezTo>
                      <a:pt x="1708888" y="179707"/>
                      <a:pt x="1817674" y="288493"/>
                      <a:pt x="1817674" y="422688"/>
                    </a:cubicBezTo>
                    <a:lnTo>
                      <a:pt x="1817674" y="984736"/>
                    </a:lnTo>
                    <a:cubicBezTo>
                      <a:pt x="1817674" y="1118931"/>
                      <a:pt x="1708888" y="1227717"/>
                      <a:pt x="1574693" y="1227717"/>
                    </a:cubicBezTo>
                    <a:lnTo>
                      <a:pt x="1419881" y="1227717"/>
                    </a:lnTo>
                    <a:lnTo>
                      <a:pt x="1340695" y="1287241"/>
                    </a:lnTo>
                    <a:cubicBezTo>
                      <a:pt x="1217419" y="1363119"/>
                      <a:pt x="1068807" y="1407424"/>
                      <a:pt x="908837" y="1407424"/>
                    </a:cubicBezTo>
                    <a:cubicBezTo>
                      <a:pt x="748868" y="1407424"/>
                      <a:pt x="600256" y="1363119"/>
                      <a:pt x="476980" y="1287241"/>
                    </a:cubicBezTo>
                    <a:lnTo>
                      <a:pt x="397794" y="1227717"/>
                    </a:lnTo>
                    <a:lnTo>
                      <a:pt x="242981" y="1227717"/>
                    </a:lnTo>
                    <a:cubicBezTo>
                      <a:pt x="108786" y="1227717"/>
                      <a:pt x="0" y="1118931"/>
                      <a:pt x="0" y="984736"/>
                    </a:cubicBezTo>
                    <a:lnTo>
                      <a:pt x="0" y="422688"/>
                    </a:lnTo>
                    <a:cubicBezTo>
                      <a:pt x="0" y="288493"/>
                      <a:pt x="108786" y="179707"/>
                      <a:pt x="242981" y="179707"/>
                    </a:cubicBezTo>
                    <a:lnTo>
                      <a:pt x="397794" y="179707"/>
                    </a:lnTo>
                    <a:lnTo>
                      <a:pt x="476980" y="120183"/>
                    </a:lnTo>
                    <a:cubicBezTo>
                      <a:pt x="600256" y="44305"/>
                      <a:pt x="748868" y="0"/>
                      <a:pt x="908837" y="0"/>
                    </a:cubicBezTo>
                    <a:close/>
                  </a:path>
                </a:pathLst>
              </a:custGeom>
              <a:solidFill>
                <a:srgbClr val="AF6B1A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soft" dir="t"/>
              </a:scene3d>
              <a:sp3d prstMaterial="matte">
                <a:bevelT w="127000" h="38100" prst="softRound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72000" rIns="0" bIns="0" rtlCol="1" anchor="ctr"/>
              <a:lstStyle/>
              <a:p>
                <a:pPr algn="ctr"/>
                <a:endParaRPr lang="ar-JO" sz="2000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4" name="Freeform 43">
                <a:hlinkClick r:id="rId9" action="ppaction://hlinksldjump"/>
              </p:cNvPr>
              <p:cNvSpPr/>
              <p:nvPr/>
            </p:nvSpPr>
            <p:spPr>
              <a:xfrm>
                <a:off x="5236369" y="5251507"/>
                <a:ext cx="1719262" cy="1268534"/>
              </a:xfrm>
              <a:custGeom>
                <a:avLst/>
                <a:gdLst>
                  <a:gd name="connsiteX0" fmla="*/ 908837 w 1817674"/>
                  <a:gd name="connsiteY0" fmla="*/ 0 h 1407424"/>
                  <a:gd name="connsiteX1" fmla="*/ 1340695 w 1817674"/>
                  <a:gd name="connsiteY1" fmla="*/ 120183 h 1407424"/>
                  <a:gd name="connsiteX2" fmla="*/ 1419881 w 1817674"/>
                  <a:gd name="connsiteY2" fmla="*/ 179707 h 1407424"/>
                  <a:gd name="connsiteX3" fmla="*/ 1574693 w 1817674"/>
                  <a:gd name="connsiteY3" fmla="*/ 179707 h 1407424"/>
                  <a:gd name="connsiteX4" fmla="*/ 1817674 w 1817674"/>
                  <a:gd name="connsiteY4" fmla="*/ 422688 h 1407424"/>
                  <a:gd name="connsiteX5" fmla="*/ 1817674 w 1817674"/>
                  <a:gd name="connsiteY5" fmla="*/ 984736 h 1407424"/>
                  <a:gd name="connsiteX6" fmla="*/ 1574693 w 1817674"/>
                  <a:gd name="connsiteY6" fmla="*/ 1227717 h 1407424"/>
                  <a:gd name="connsiteX7" fmla="*/ 1419881 w 1817674"/>
                  <a:gd name="connsiteY7" fmla="*/ 1227717 h 1407424"/>
                  <a:gd name="connsiteX8" fmla="*/ 1340695 w 1817674"/>
                  <a:gd name="connsiteY8" fmla="*/ 1287241 h 1407424"/>
                  <a:gd name="connsiteX9" fmla="*/ 908837 w 1817674"/>
                  <a:gd name="connsiteY9" fmla="*/ 1407424 h 1407424"/>
                  <a:gd name="connsiteX10" fmla="*/ 476980 w 1817674"/>
                  <a:gd name="connsiteY10" fmla="*/ 1287241 h 1407424"/>
                  <a:gd name="connsiteX11" fmla="*/ 397794 w 1817674"/>
                  <a:gd name="connsiteY11" fmla="*/ 1227717 h 1407424"/>
                  <a:gd name="connsiteX12" fmla="*/ 242981 w 1817674"/>
                  <a:gd name="connsiteY12" fmla="*/ 1227717 h 1407424"/>
                  <a:gd name="connsiteX13" fmla="*/ 0 w 1817674"/>
                  <a:gd name="connsiteY13" fmla="*/ 984736 h 1407424"/>
                  <a:gd name="connsiteX14" fmla="*/ 0 w 1817674"/>
                  <a:gd name="connsiteY14" fmla="*/ 422688 h 1407424"/>
                  <a:gd name="connsiteX15" fmla="*/ 242981 w 1817674"/>
                  <a:gd name="connsiteY15" fmla="*/ 179707 h 1407424"/>
                  <a:gd name="connsiteX16" fmla="*/ 397794 w 1817674"/>
                  <a:gd name="connsiteY16" fmla="*/ 179707 h 1407424"/>
                  <a:gd name="connsiteX17" fmla="*/ 476980 w 1817674"/>
                  <a:gd name="connsiteY17" fmla="*/ 120183 h 1407424"/>
                  <a:gd name="connsiteX18" fmla="*/ 908837 w 1817674"/>
                  <a:gd name="connsiteY18" fmla="*/ 0 h 14074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817674" h="1407424">
                    <a:moveTo>
                      <a:pt x="908837" y="0"/>
                    </a:moveTo>
                    <a:cubicBezTo>
                      <a:pt x="1068807" y="0"/>
                      <a:pt x="1217419" y="44305"/>
                      <a:pt x="1340695" y="120183"/>
                    </a:cubicBezTo>
                    <a:lnTo>
                      <a:pt x="1419881" y="179707"/>
                    </a:lnTo>
                    <a:lnTo>
                      <a:pt x="1574693" y="179707"/>
                    </a:lnTo>
                    <a:cubicBezTo>
                      <a:pt x="1708888" y="179707"/>
                      <a:pt x="1817674" y="288493"/>
                      <a:pt x="1817674" y="422688"/>
                    </a:cubicBezTo>
                    <a:lnTo>
                      <a:pt x="1817674" y="984736"/>
                    </a:lnTo>
                    <a:cubicBezTo>
                      <a:pt x="1817674" y="1118931"/>
                      <a:pt x="1708888" y="1227717"/>
                      <a:pt x="1574693" y="1227717"/>
                    </a:cubicBezTo>
                    <a:lnTo>
                      <a:pt x="1419881" y="1227717"/>
                    </a:lnTo>
                    <a:lnTo>
                      <a:pt x="1340695" y="1287241"/>
                    </a:lnTo>
                    <a:cubicBezTo>
                      <a:pt x="1217419" y="1363119"/>
                      <a:pt x="1068807" y="1407424"/>
                      <a:pt x="908837" y="1407424"/>
                    </a:cubicBezTo>
                    <a:cubicBezTo>
                      <a:pt x="748868" y="1407424"/>
                      <a:pt x="600256" y="1363119"/>
                      <a:pt x="476980" y="1287241"/>
                    </a:cubicBezTo>
                    <a:lnTo>
                      <a:pt x="397794" y="1227717"/>
                    </a:lnTo>
                    <a:lnTo>
                      <a:pt x="242981" y="1227717"/>
                    </a:lnTo>
                    <a:cubicBezTo>
                      <a:pt x="108786" y="1227717"/>
                      <a:pt x="0" y="1118931"/>
                      <a:pt x="0" y="984736"/>
                    </a:cubicBezTo>
                    <a:lnTo>
                      <a:pt x="0" y="422688"/>
                    </a:lnTo>
                    <a:cubicBezTo>
                      <a:pt x="0" y="288493"/>
                      <a:pt x="108786" y="179707"/>
                      <a:pt x="242981" y="179707"/>
                    </a:cubicBezTo>
                    <a:lnTo>
                      <a:pt x="397794" y="179707"/>
                    </a:lnTo>
                    <a:lnTo>
                      <a:pt x="476980" y="120183"/>
                    </a:lnTo>
                    <a:cubicBezTo>
                      <a:pt x="600256" y="44305"/>
                      <a:pt x="748868" y="0"/>
                      <a:pt x="908837" y="0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soft" dir="t"/>
              </a:scene3d>
              <a:sp3d prstMaterial="matte">
                <a:bevelT w="127000" h="38100" prst="softRound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72000" rIns="0" bIns="0" rtlCol="1" anchor="ctr"/>
              <a:lstStyle/>
              <a:p>
                <a:pPr algn="ctr"/>
                <a:endParaRPr lang="ar-JO" sz="2000" b="1" dirty="0">
                  <a:solidFill>
                    <a:schemeClr val="tx1"/>
                  </a:solidFill>
                </a:endParaRPr>
              </a:p>
            </p:txBody>
          </p:sp>
        </p:grpSp>
        <p:pic>
          <p:nvPicPr>
            <p:cNvPr id="46" name="Picture 45">
              <a:hlinkClick r:id="rId9" action="ppaction://hlinksldjump"/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0495767" y="1101981"/>
              <a:ext cx="621846" cy="384081"/>
            </a:xfrm>
            <a:prstGeom prst="rect">
              <a:avLst/>
            </a:prstGeom>
          </p:spPr>
        </p:pic>
      </p:grpSp>
      <p:pic>
        <p:nvPicPr>
          <p:cNvPr id="49" name="وجه عادي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2349" y="5219700"/>
            <a:ext cx="1237298" cy="1199946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51" name="وجه صحيح"/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4167" y="5061173"/>
            <a:ext cx="1553662" cy="1553662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53" name="غيمة صحيح"/>
          <p:cNvSpPr/>
          <p:nvPr/>
        </p:nvSpPr>
        <p:spPr>
          <a:xfrm flipH="1">
            <a:off x="1112519" y="4289995"/>
            <a:ext cx="2125491" cy="1424079"/>
          </a:xfrm>
          <a:prstGeom prst="cloudCallout">
            <a:avLst>
              <a:gd name="adj1" fmla="val -53485"/>
              <a:gd name="adj2" fmla="val 71377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soft" dir="t"/>
          </a:scene3d>
          <a:sp3d prstMaterial="matte"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JO" b="1" dirty="0">
                <a:solidFill>
                  <a:schemeClr val="bg2">
                    <a:lumMod val="25000"/>
                  </a:schemeClr>
                </a:solidFill>
                <a:latin typeface="AlHor" panose="02060603050605020204" pitchFamily="18" charset="-78"/>
              </a:rPr>
              <a:t>أحسنت..</a:t>
            </a:r>
          </a:p>
          <a:p>
            <a:pPr algn="ctr"/>
            <a:r>
              <a:rPr lang="ar-JO" b="1" dirty="0">
                <a:solidFill>
                  <a:schemeClr val="bg2">
                    <a:lumMod val="25000"/>
                  </a:schemeClr>
                </a:solidFill>
                <a:latin typeface="AlHor" panose="02060603050605020204" pitchFamily="18" charset="-78"/>
              </a:rPr>
              <a:t>إجابة صحيحة!</a:t>
            </a:r>
          </a:p>
        </p:txBody>
      </p:sp>
      <p:pic>
        <p:nvPicPr>
          <p:cNvPr id="52" name="وجه خطأ"/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4167" y="5061173"/>
            <a:ext cx="1553662" cy="1553662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54" name="غيمة خطأ"/>
          <p:cNvSpPr/>
          <p:nvPr/>
        </p:nvSpPr>
        <p:spPr>
          <a:xfrm flipH="1">
            <a:off x="1112519" y="4313370"/>
            <a:ext cx="2125491" cy="1424079"/>
          </a:xfrm>
          <a:prstGeom prst="cloudCallout">
            <a:avLst>
              <a:gd name="adj1" fmla="val -53485"/>
              <a:gd name="adj2" fmla="val 71377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soft" dir="t"/>
          </a:scene3d>
          <a:sp3d prstMaterial="matte"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JO" b="1" dirty="0">
                <a:solidFill>
                  <a:schemeClr val="bg2">
                    <a:lumMod val="25000"/>
                  </a:schemeClr>
                </a:solidFill>
                <a:latin typeface="AlHor" panose="02060603050605020204" pitchFamily="18" charset="-78"/>
              </a:rPr>
              <a:t>آسف..</a:t>
            </a:r>
          </a:p>
          <a:p>
            <a:pPr algn="ctr"/>
            <a:r>
              <a:rPr lang="ar-JO" b="1" dirty="0">
                <a:solidFill>
                  <a:schemeClr val="bg2">
                    <a:lumMod val="25000"/>
                  </a:schemeClr>
                </a:solidFill>
                <a:latin typeface="AlHor" panose="02060603050605020204" pitchFamily="18" charset="-78"/>
              </a:rPr>
              <a:t>إجابة خطأ!</a:t>
            </a:r>
          </a:p>
        </p:txBody>
      </p:sp>
      <p:sp>
        <p:nvSpPr>
          <p:cNvPr id="56" name="قناع"/>
          <p:cNvSpPr/>
          <p:nvPr/>
        </p:nvSpPr>
        <p:spPr>
          <a:xfrm>
            <a:off x="4537709" y="3416300"/>
            <a:ext cx="3260091" cy="24257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38" name="Rectangle 37">
            <a:hlinkClick r:id="" action="ppaction://hlinkshowjump?jump=nextslide"/>
          </p:cNvPr>
          <p:cNvSpPr/>
          <p:nvPr/>
        </p:nvSpPr>
        <p:spPr>
          <a:xfrm>
            <a:off x="5329238" y="3990975"/>
            <a:ext cx="1533525" cy="1228725"/>
          </a:xfrm>
          <a:prstGeom prst="rect">
            <a:avLst/>
          </a:prstGeom>
          <a:blipFill dpi="0" rotWithShape="1">
            <a:blip r:embed="rId1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/>
              <a:t>     </a:t>
            </a:r>
            <a:endParaRPr lang="ar-JO" dirty="0"/>
          </a:p>
        </p:txBody>
      </p:sp>
    </p:spTree>
    <p:extLst>
      <p:ext uri="{BB962C8B-B14F-4D97-AF65-F5344CB8AC3E}">
        <p14:creationId xmlns:p14="http://schemas.microsoft.com/office/powerpoint/2010/main" val="1115440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4" name="Button Click Percussive Version 15.wav"/>
          </p:stSnd>
        </p:sndAc>
      </p:transition>
    </mc:Choice>
    <mc:Fallback xmlns="">
      <p:transition spd="slow">
        <p:sndAc>
          <p:stSnd>
            <p:snd r:embed="rId15" name="Button Click Percussive Version 15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decel="74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decel="7400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decel="7400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Answer Fall Version 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00"/>
                            </p:stCondLst>
                            <p:childTnLst>
                              <p:par>
                                <p:cTn id="44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2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Answer Fall Version 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1" presetClass="exit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5064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064"/>
                            </p:stCondLst>
                            <p:childTnLst>
                              <p:par>
                                <p:cTn id="89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91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92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orrect Answer Marimba Version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audio>
              <p:cMediaNode vol="100000">
                <p:cTn id="9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  <p:bldLst>
      <p:bldP spid="4" grpId="0" animBg="1"/>
      <p:bldP spid="26" grpId="0" animBg="1"/>
      <p:bldP spid="26" grpId="1" animBg="1"/>
      <p:bldP spid="26" grpId="2" animBg="1"/>
      <p:bldP spid="27" grpId="0" animBg="1"/>
      <p:bldP spid="27" grpId="1" animBg="1"/>
      <p:bldP spid="28" grpId="0" animBg="1"/>
      <p:bldP spid="28" grpId="1" animBg="1"/>
      <p:bldP spid="28" grpId="2" animBg="1"/>
      <p:bldP spid="53" grpId="0" animBg="1"/>
      <p:bldP spid="54" grpId="0" animBg="1"/>
      <p:bldP spid="54" grpId="1" animBg="1"/>
      <p:bldP spid="54" grpId="2" animBg="1"/>
      <p:bldP spid="54" grpId="3" animBg="1"/>
      <p:bldP spid="56" grpId="0" animBg="1"/>
      <p:bldP spid="56" grpId="1" animBg="1"/>
      <p:bldP spid="56" grpId="2" animBg="1"/>
      <p:bldP spid="56" grpId="3" animBg="1"/>
      <p:bldP spid="56" grpId="4" animBg="1"/>
      <p:bldP spid="38" grpId="0" animBg="1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0445091" y="983079"/>
            <a:ext cx="723198" cy="559972"/>
            <a:chOff x="10445091" y="983079"/>
            <a:chExt cx="723198" cy="559972"/>
          </a:xfrm>
        </p:grpSpPr>
        <p:grpSp>
          <p:nvGrpSpPr>
            <p:cNvPr id="8" name="Group 7"/>
            <p:cNvGrpSpPr/>
            <p:nvPr/>
          </p:nvGrpSpPr>
          <p:grpSpPr>
            <a:xfrm>
              <a:off x="10445091" y="983079"/>
              <a:ext cx="723198" cy="559972"/>
              <a:chOff x="5187163" y="5182062"/>
              <a:chExt cx="1817674" cy="1407424"/>
            </a:xfrm>
          </p:grpSpPr>
          <p:sp>
            <p:nvSpPr>
              <p:cNvPr id="10" name="Freeform 9">
                <a:hlinkClick r:id="rId2" action="ppaction://hlinksldjump"/>
              </p:cNvPr>
              <p:cNvSpPr/>
              <p:nvPr/>
            </p:nvSpPr>
            <p:spPr>
              <a:xfrm>
                <a:off x="5187163" y="5182062"/>
                <a:ext cx="1817674" cy="1407424"/>
              </a:xfrm>
              <a:custGeom>
                <a:avLst/>
                <a:gdLst>
                  <a:gd name="connsiteX0" fmla="*/ 908837 w 1817674"/>
                  <a:gd name="connsiteY0" fmla="*/ 0 h 1407424"/>
                  <a:gd name="connsiteX1" fmla="*/ 1340695 w 1817674"/>
                  <a:gd name="connsiteY1" fmla="*/ 120183 h 1407424"/>
                  <a:gd name="connsiteX2" fmla="*/ 1419881 w 1817674"/>
                  <a:gd name="connsiteY2" fmla="*/ 179707 h 1407424"/>
                  <a:gd name="connsiteX3" fmla="*/ 1574693 w 1817674"/>
                  <a:gd name="connsiteY3" fmla="*/ 179707 h 1407424"/>
                  <a:gd name="connsiteX4" fmla="*/ 1817674 w 1817674"/>
                  <a:gd name="connsiteY4" fmla="*/ 422688 h 1407424"/>
                  <a:gd name="connsiteX5" fmla="*/ 1817674 w 1817674"/>
                  <a:gd name="connsiteY5" fmla="*/ 984736 h 1407424"/>
                  <a:gd name="connsiteX6" fmla="*/ 1574693 w 1817674"/>
                  <a:gd name="connsiteY6" fmla="*/ 1227717 h 1407424"/>
                  <a:gd name="connsiteX7" fmla="*/ 1419881 w 1817674"/>
                  <a:gd name="connsiteY7" fmla="*/ 1227717 h 1407424"/>
                  <a:gd name="connsiteX8" fmla="*/ 1340695 w 1817674"/>
                  <a:gd name="connsiteY8" fmla="*/ 1287241 h 1407424"/>
                  <a:gd name="connsiteX9" fmla="*/ 908837 w 1817674"/>
                  <a:gd name="connsiteY9" fmla="*/ 1407424 h 1407424"/>
                  <a:gd name="connsiteX10" fmla="*/ 476980 w 1817674"/>
                  <a:gd name="connsiteY10" fmla="*/ 1287241 h 1407424"/>
                  <a:gd name="connsiteX11" fmla="*/ 397794 w 1817674"/>
                  <a:gd name="connsiteY11" fmla="*/ 1227717 h 1407424"/>
                  <a:gd name="connsiteX12" fmla="*/ 242981 w 1817674"/>
                  <a:gd name="connsiteY12" fmla="*/ 1227717 h 1407424"/>
                  <a:gd name="connsiteX13" fmla="*/ 0 w 1817674"/>
                  <a:gd name="connsiteY13" fmla="*/ 984736 h 1407424"/>
                  <a:gd name="connsiteX14" fmla="*/ 0 w 1817674"/>
                  <a:gd name="connsiteY14" fmla="*/ 422688 h 1407424"/>
                  <a:gd name="connsiteX15" fmla="*/ 242981 w 1817674"/>
                  <a:gd name="connsiteY15" fmla="*/ 179707 h 1407424"/>
                  <a:gd name="connsiteX16" fmla="*/ 397794 w 1817674"/>
                  <a:gd name="connsiteY16" fmla="*/ 179707 h 1407424"/>
                  <a:gd name="connsiteX17" fmla="*/ 476980 w 1817674"/>
                  <a:gd name="connsiteY17" fmla="*/ 120183 h 1407424"/>
                  <a:gd name="connsiteX18" fmla="*/ 908837 w 1817674"/>
                  <a:gd name="connsiteY18" fmla="*/ 0 h 14074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817674" h="1407424">
                    <a:moveTo>
                      <a:pt x="908837" y="0"/>
                    </a:moveTo>
                    <a:cubicBezTo>
                      <a:pt x="1068807" y="0"/>
                      <a:pt x="1217419" y="44305"/>
                      <a:pt x="1340695" y="120183"/>
                    </a:cubicBezTo>
                    <a:lnTo>
                      <a:pt x="1419881" y="179707"/>
                    </a:lnTo>
                    <a:lnTo>
                      <a:pt x="1574693" y="179707"/>
                    </a:lnTo>
                    <a:cubicBezTo>
                      <a:pt x="1708888" y="179707"/>
                      <a:pt x="1817674" y="288493"/>
                      <a:pt x="1817674" y="422688"/>
                    </a:cubicBezTo>
                    <a:lnTo>
                      <a:pt x="1817674" y="984736"/>
                    </a:lnTo>
                    <a:cubicBezTo>
                      <a:pt x="1817674" y="1118931"/>
                      <a:pt x="1708888" y="1227717"/>
                      <a:pt x="1574693" y="1227717"/>
                    </a:cubicBezTo>
                    <a:lnTo>
                      <a:pt x="1419881" y="1227717"/>
                    </a:lnTo>
                    <a:lnTo>
                      <a:pt x="1340695" y="1287241"/>
                    </a:lnTo>
                    <a:cubicBezTo>
                      <a:pt x="1217419" y="1363119"/>
                      <a:pt x="1068807" y="1407424"/>
                      <a:pt x="908837" y="1407424"/>
                    </a:cubicBezTo>
                    <a:cubicBezTo>
                      <a:pt x="748868" y="1407424"/>
                      <a:pt x="600256" y="1363119"/>
                      <a:pt x="476980" y="1287241"/>
                    </a:cubicBezTo>
                    <a:lnTo>
                      <a:pt x="397794" y="1227717"/>
                    </a:lnTo>
                    <a:lnTo>
                      <a:pt x="242981" y="1227717"/>
                    </a:lnTo>
                    <a:cubicBezTo>
                      <a:pt x="108786" y="1227717"/>
                      <a:pt x="0" y="1118931"/>
                      <a:pt x="0" y="984736"/>
                    </a:cubicBezTo>
                    <a:lnTo>
                      <a:pt x="0" y="422688"/>
                    </a:lnTo>
                    <a:cubicBezTo>
                      <a:pt x="0" y="288493"/>
                      <a:pt x="108786" y="179707"/>
                      <a:pt x="242981" y="179707"/>
                    </a:cubicBezTo>
                    <a:lnTo>
                      <a:pt x="397794" y="179707"/>
                    </a:lnTo>
                    <a:lnTo>
                      <a:pt x="476980" y="120183"/>
                    </a:lnTo>
                    <a:cubicBezTo>
                      <a:pt x="600256" y="44305"/>
                      <a:pt x="748868" y="0"/>
                      <a:pt x="908837" y="0"/>
                    </a:cubicBezTo>
                    <a:close/>
                  </a:path>
                </a:pathLst>
              </a:custGeom>
              <a:solidFill>
                <a:srgbClr val="AF6B1A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soft" dir="t"/>
              </a:scene3d>
              <a:sp3d prstMaterial="matte">
                <a:bevelT w="127000" h="38100" prst="softRound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72000" rIns="0" bIns="0" rtlCol="1" anchor="ctr"/>
              <a:lstStyle/>
              <a:p>
                <a:pPr algn="ctr"/>
                <a:endParaRPr lang="ar-JO" sz="2000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1" name="Freeform 10">
                <a:hlinkClick r:id="rId2" action="ppaction://hlinksldjump"/>
              </p:cNvPr>
              <p:cNvSpPr/>
              <p:nvPr/>
            </p:nvSpPr>
            <p:spPr>
              <a:xfrm>
                <a:off x="5236369" y="5251507"/>
                <a:ext cx="1719262" cy="1268534"/>
              </a:xfrm>
              <a:custGeom>
                <a:avLst/>
                <a:gdLst>
                  <a:gd name="connsiteX0" fmla="*/ 908837 w 1817674"/>
                  <a:gd name="connsiteY0" fmla="*/ 0 h 1407424"/>
                  <a:gd name="connsiteX1" fmla="*/ 1340695 w 1817674"/>
                  <a:gd name="connsiteY1" fmla="*/ 120183 h 1407424"/>
                  <a:gd name="connsiteX2" fmla="*/ 1419881 w 1817674"/>
                  <a:gd name="connsiteY2" fmla="*/ 179707 h 1407424"/>
                  <a:gd name="connsiteX3" fmla="*/ 1574693 w 1817674"/>
                  <a:gd name="connsiteY3" fmla="*/ 179707 h 1407424"/>
                  <a:gd name="connsiteX4" fmla="*/ 1817674 w 1817674"/>
                  <a:gd name="connsiteY4" fmla="*/ 422688 h 1407424"/>
                  <a:gd name="connsiteX5" fmla="*/ 1817674 w 1817674"/>
                  <a:gd name="connsiteY5" fmla="*/ 984736 h 1407424"/>
                  <a:gd name="connsiteX6" fmla="*/ 1574693 w 1817674"/>
                  <a:gd name="connsiteY6" fmla="*/ 1227717 h 1407424"/>
                  <a:gd name="connsiteX7" fmla="*/ 1419881 w 1817674"/>
                  <a:gd name="connsiteY7" fmla="*/ 1227717 h 1407424"/>
                  <a:gd name="connsiteX8" fmla="*/ 1340695 w 1817674"/>
                  <a:gd name="connsiteY8" fmla="*/ 1287241 h 1407424"/>
                  <a:gd name="connsiteX9" fmla="*/ 908837 w 1817674"/>
                  <a:gd name="connsiteY9" fmla="*/ 1407424 h 1407424"/>
                  <a:gd name="connsiteX10" fmla="*/ 476980 w 1817674"/>
                  <a:gd name="connsiteY10" fmla="*/ 1287241 h 1407424"/>
                  <a:gd name="connsiteX11" fmla="*/ 397794 w 1817674"/>
                  <a:gd name="connsiteY11" fmla="*/ 1227717 h 1407424"/>
                  <a:gd name="connsiteX12" fmla="*/ 242981 w 1817674"/>
                  <a:gd name="connsiteY12" fmla="*/ 1227717 h 1407424"/>
                  <a:gd name="connsiteX13" fmla="*/ 0 w 1817674"/>
                  <a:gd name="connsiteY13" fmla="*/ 984736 h 1407424"/>
                  <a:gd name="connsiteX14" fmla="*/ 0 w 1817674"/>
                  <a:gd name="connsiteY14" fmla="*/ 422688 h 1407424"/>
                  <a:gd name="connsiteX15" fmla="*/ 242981 w 1817674"/>
                  <a:gd name="connsiteY15" fmla="*/ 179707 h 1407424"/>
                  <a:gd name="connsiteX16" fmla="*/ 397794 w 1817674"/>
                  <a:gd name="connsiteY16" fmla="*/ 179707 h 1407424"/>
                  <a:gd name="connsiteX17" fmla="*/ 476980 w 1817674"/>
                  <a:gd name="connsiteY17" fmla="*/ 120183 h 1407424"/>
                  <a:gd name="connsiteX18" fmla="*/ 908837 w 1817674"/>
                  <a:gd name="connsiteY18" fmla="*/ 0 h 14074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817674" h="1407424">
                    <a:moveTo>
                      <a:pt x="908837" y="0"/>
                    </a:moveTo>
                    <a:cubicBezTo>
                      <a:pt x="1068807" y="0"/>
                      <a:pt x="1217419" y="44305"/>
                      <a:pt x="1340695" y="120183"/>
                    </a:cubicBezTo>
                    <a:lnTo>
                      <a:pt x="1419881" y="179707"/>
                    </a:lnTo>
                    <a:lnTo>
                      <a:pt x="1574693" y="179707"/>
                    </a:lnTo>
                    <a:cubicBezTo>
                      <a:pt x="1708888" y="179707"/>
                      <a:pt x="1817674" y="288493"/>
                      <a:pt x="1817674" y="422688"/>
                    </a:cubicBezTo>
                    <a:lnTo>
                      <a:pt x="1817674" y="984736"/>
                    </a:lnTo>
                    <a:cubicBezTo>
                      <a:pt x="1817674" y="1118931"/>
                      <a:pt x="1708888" y="1227717"/>
                      <a:pt x="1574693" y="1227717"/>
                    </a:cubicBezTo>
                    <a:lnTo>
                      <a:pt x="1419881" y="1227717"/>
                    </a:lnTo>
                    <a:lnTo>
                      <a:pt x="1340695" y="1287241"/>
                    </a:lnTo>
                    <a:cubicBezTo>
                      <a:pt x="1217419" y="1363119"/>
                      <a:pt x="1068807" y="1407424"/>
                      <a:pt x="908837" y="1407424"/>
                    </a:cubicBezTo>
                    <a:cubicBezTo>
                      <a:pt x="748868" y="1407424"/>
                      <a:pt x="600256" y="1363119"/>
                      <a:pt x="476980" y="1287241"/>
                    </a:cubicBezTo>
                    <a:lnTo>
                      <a:pt x="397794" y="1227717"/>
                    </a:lnTo>
                    <a:lnTo>
                      <a:pt x="242981" y="1227717"/>
                    </a:lnTo>
                    <a:cubicBezTo>
                      <a:pt x="108786" y="1227717"/>
                      <a:pt x="0" y="1118931"/>
                      <a:pt x="0" y="984736"/>
                    </a:cubicBezTo>
                    <a:lnTo>
                      <a:pt x="0" y="422688"/>
                    </a:lnTo>
                    <a:cubicBezTo>
                      <a:pt x="0" y="288493"/>
                      <a:pt x="108786" y="179707"/>
                      <a:pt x="242981" y="179707"/>
                    </a:cubicBezTo>
                    <a:lnTo>
                      <a:pt x="397794" y="179707"/>
                    </a:lnTo>
                    <a:lnTo>
                      <a:pt x="476980" y="120183"/>
                    </a:lnTo>
                    <a:cubicBezTo>
                      <a:pt x="600256" y="44305"/>
                      <a:pt x="748868" y="0"/>
                      <a:pt x="908837" y="0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soft" dir="t"/>
              </a:scene3d>
              <a:sp3d prstMaterial="matte">
                <a:bevelT w="127000" h="38100" prst="softRound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72000" rIns="0" bIns="0" rtlCol="1" anchor="ctr"/>
              <a:lstStyle/>
              <a:p>
                <a:pPr algn="ctr"/>
                <a:endParaRPr lang="ar-JO" sz="2000" b="1" dirty="0">
                  <a:solidFill>
                    <a:schemeClr val="tx1"/>
                  </a:solidFill>
                </a:endParaRPr>
              </a:p>
            </p:txBody>
          </p:sp>
        </p:grpSp>
        <p:pic>
          <p:nvPicPr>
            <p:cNvPr id="9" name="Picture 8">
              <a:hlinkClick r:id="rId2" action="ppaction://hlinksldjump"/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495767" y="1101981"/>
              <a:ext cx="621846" cy="38408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17861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صورة"/>
          <p:cNvSpPr/>
          <p:nvPr/>
        </p:nvSpPr>
        <p:spPr>
          <a:xfrm>
            <a:off x="4602844" y="899886"/>
            <a:ext cx="2986312" cy="1843314"/>
          </a:xfrm>
          <a:prstGeom prst="rect">
            <a:avLst/>
          </a:prstGeom>
          <a:blipFill dpi="0" rotWithShape="1">
            <a:blip r:embed="rId7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39089" b="-33577"/>
            </a:stretch>
          </a:blip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ar-JO" dirty="0"/>
              <a:t>       </a:t>
            </a:r>
          </a:p>
        </p:txBody>
      </p:sp>
      <p:sp>
        <p:nvSpPr>
          <p:cNvPr id="26" name="خطأ1"/>
          <p:cNvSpPr/>
          <p:nvPr/>
        </p:nvSpPr>
        <p:spPr>
          <a:xfrm>
            <a:off x="4602844" y="3586523"/>
            <a:ext cx="2986312" cy="648000"/>
          </a:xfrm>
          <a:custGeom>
            <a:avLst/>
            <a:gdLst>
              <a:gd name="connsiteX0" fmla="*/ 0 w 7155543"/>
              <a:gd name="connsiteY0" fmla="*/ 0 h 816782"/>
              <a:gd name="connsiteX1" fmla="*/ 7155543 w 7155543"/>
              <a:gd name="connsiteY1" fmla="*/ 0 h 816782"/>
              <a:gd name="connsiteX2" fmla="*/ 7155543 w 7155543"/>
              <a:gd name="connsiteY2" fmla="*/ 45105 h 816782"/>
              <a:gd name="connsiteX3" fmla="*/ 6803571 w 7155543"/>
              <a:gd name="connsiteY3" fmla="*/ 408391 h 816782"/>
              <a:gd name="connsiteX4" fmla="*/ 7155543 w 7155543"/>
              <a:gd name="connsiteY4" fmla="*/ 771677 h 816782"/>
              <a:gd name="connsiteX5" fmla="*/ 7155543 w 7155543"/>
              <a:gd name="connsiteY5" fmla="*/ 816782 h 816782"/>
              <a:gd name="connsiteX6" fmla="*/ 0 w 7155543"/>
              <a:gd name="connsiteY6" fmla="*/ 816782 h 816782"/>
              <a:gd name="connsiteX7" fmla="*/ 0 w 7155543"/>
              <a:gd name="connsiteY7" fmla="*/ 771676 h 816782"/>
              <a:gd name="connsiteX8" fmla="*/ 351971 w 7155543"/>
              <a:gd name="connsiteY8" fmla="*/ 408391 h 816782"/>
              <a:gd name="connsiteX9" fmla="*/ 0 w 7155543"/>
              <a:gd name="connsiteY9" fmla="*/ 45106 h 816782"/>
              <a:gd name="connsiteX10" fmla="*/ 0 w 7155543"/>
              <a:gd name="connsiteY10" fmla="*/ 0 h 816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155543" h="816782">
                <a:moveTo>
                  <a:pt x="0" y="0"/>
                </a:moveTo>
                <a:lnTo>
                  <a:pt x="7155543" y="0"/>
                </a:lnTo>
                <a:lnTo>
                  <a:pt x="7155543" y="45105"/>
                </a:lnTo>
                <a:lnTo>
                  <a:pt x="6803571" y="408391"/>
                </a:lnTo>
                <a:lnTo>
                  <a:pt x="7155543" y="771677"/>
                </a:lnTo>
                <a:lnTo>
                  <a:pt x="7155543" y="816782"/>
                </a:lnTo>
                <a:lnTo>
                  <a:pt x="0" y="816782"/>
                </a:lnTo>
                <a:lnTo>
                  <a:pt x="0" y="771676"/>
                </a:lnTo>
                <a:lnTo>
                  <a:pt x="351971" y="408391"/>
                </a:lnTo>
                <a:lnTo>
                  <a:pt x="0" y="45106"/>
                </a:lnTo>
                <a:lnTo>
                  <a:pt x="0" y="0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soft" dir="t"/>
          </a:scene3d>
          <a:sp3d prstMaterial="matte">
            <a:bevelT w="190500" h="381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ar-JO" sz="3200" b="1" dirty="0">
                <a:solidFill>
                  <a:schemeClr val="tx1"/>
                </a:solidFill>
              </a:rPr>
              <a:t>زيتون</a:t>
            </a:r>
          </a:p>
        </p:txBody>
      </p:sp>
      <p:sp>
        <p:nvSpPr>
          <p:cNvPr id="27" name="صحيح"/>
          <p:cNvSpPr/>
          <p:nvPr/>
        </p:nvSpPr>
        <p:spPr>
          <a:xfrm>
            <a:off x="4602844" y="4313370"/>
            <a:ext cx="2986312" cy="648000"/>
          </a:xfrm>
          <a:custGeom>
            <a:avLst/>
            <a:gdLst>
              <a:gd name="connsiteX0" fmla="*/ 0 w 7155543"/>
              <a:gd name="connsiteY0" fmla="*/ 0 h 816782"/>
              <a:gd name="connsiteX1" fmla="*/ 7155543 w 7155543"/>
              <a:gd name="connsiteY1" fmla="*/ 0 h 816782"/>
              <a:gd name="connsiteX2" fmla="*/ 7155543 w 7155543"/>
              <a:gd name="connsiteY2" fmla="*/ 45105 h 816782"/>
              <a:gd name="connsiteX3" fmla="*/ 6803571 w 7155543"/>
              <a:gd name="connsiteY3" fmla="*/ 408391 h 816782"/>
              <a:gd name="connsiteX4" fmla="*/ 7155543 w 7155543"/>
              <a:gd name="connsiteY4" fmla="*/ 771677 h 816782"/>
              <a:gd name="connsiteX5" fmla="*/ 7155543 w 7155543"/>
              <a:gd name="connsiteY5" fmla="*/ 816782 h 816782"/>
              <a:gd name="connsiteX6" fmla="*/ 0 w 7155543"/>
              <a:gd name="connsiteY6" fmla="*/ 816782 h 816782"/>
              <a:gd name="connsiteX7" fmla="*/ 0 w 7155543"/>
              <a:gd name="connsiteY7" fmla="*/ 771676 h 816782"/>
              <a:gd name="connsiteX8" fmla="*/ 351971 w 7155543"/>
              <a:gd name="connsiteY8" fmla="*/ 408391 h 816782"/>
              <a:gd name="connsiteX9" fmla="*/ 0 w 7155543"/>
              <a:gd name="connsiteY9" fmla="*/ 45106 h 816782"/>
              <a:gd name="connsiteX10" fmla="*/ 0 w 7155543"/>
              <a:gd name="connsiteY10" fmla="*/ 0 h 816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155543" h="816782">
                <a:moveTo>
                  <a:pt x="0" y="0"/>
                </a:moveTo>
                <a:lnTo>
                  <a:pt x="7155543" y="0"/>
                </a:lnTo>
                <a:lnTo>
                  <a:pt x="7155543" y="45105"/>
                </a:lnTo>
                <a:lnTo>
                  <a:pt x="6803571" y="408391"/>
                </a:lnTo>
                <a:lnTo>
                  <a:pt x="7155543" y="771677"/>
                </a:lnTo>
                <a:lnTo>
                  <a:pt x="7155543" y="816782"/>
                </a:lnTo>
                <a:lnTo>
                  <a:pt x="0" y="816782"/>
                </a:lnTo>
                <a:lnTo>
                  <a:pt x="0" y="771676"/>
                </a:lnTo>
                <a:lnTo>
                  <a:pt x="351971" y="408391"/>
                </a:lnTo>
                <a:lnTo>
                  <a:pt x="0" y="45106"/>
                </a:lnTo>
                <a:lnTo>
                  <a:pt x="0" y="0"/>
                </a:lnTo>
                <a:close/>
              </a:path>
            </a:pathLst>
          </a:custGeom>
          <a:solidFill>
            <a:srgbClr val="F06649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soft" dir="t"/>
          </a:scene3d>
          <a:sp3d prstMaterial="matte">
            <a:bevelT w="190500" h="381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ar-JO" sz="3200" b="1" dirty="0">
                <a:solidFill>
                  <a:schemeClr val="tx1"/>
                </a:solidFill>
              </a:rPr>
              <a:t>بامية</a:t>
            </a:r>
          </a:p>
        </p:txBody>
      </p:sp>
      <p:sp>
        <p:nvSpPr>
          <p:cNvPr id="28" name="خطأ2"/>
          <p:cNvSpPr/>
          <p:nvPr/>
        </p:nvSpPr>
        <p:spPr>
          <a:xfrm>
            <a:off x="4602844" y="5053860"/>
            <a:ext cx="2986312" cy="648000"/>
          </a:xfrm>
          <a:custGeom>
            <a:avLst/>
            <a:gdLst>
              <a:gd name="connsiteX0" fmla="*/ 0 w 7155543"/>
              <a:gd name="connsiteY0" fmla="*/ 0 h 816782"/>
              <a:gd name="connsiteX1" fmla="*/ 7155543 w 7155543"/>
              <a:gd name="connsiteY1" fmla="*/ 0 h 816782"/>
              <a:gd name="connsiteX2" fmla="*/ 7155543 w 7155543"/>
              <a:gd name="connsiteY2" fmla="*/ 45105 h 816782"/>
              <a:gd name="connsiteX3" fmla="*/ 6803571 w 7155543"/>
              <a:gd name="connsiteY3" fmla="*/ 408391 h 816782"/>
              <a:gd name="connsiteX4" fmla="*/ 7155543 w 7155543"/>
              <a:gd name="connsiteY4" fmla="*/ 771677 h 816782"/>
              <a:gd name="connsiteX5" fmla="*/ 7155543 w 7155543"/>
              <a:gd name="connsiteY5" fmla="*/ 816782 h 816782"/>
              <a:gd name="connsiteX6" fmla="*/ 0 w 7155543"/>
              <a:gd name="connsiteY6" fmla="*/ 816782 h 816782"/>
              <a:gd name="connsiteX7" fmla="*/ 0 w 7155543"/>
              <a:gd name="connsiteY7" fmla="*/ 771676 h 816782"/>
              <a:gd name="connsiteX8" fmla="*/ 351971 w 7155543"/>
              <a:gd name="connsiteY8" fmla="*/ 408391 h 816782"/>
              <a:gd name="connsiteX9" fmla="*/ 0 w 7155543"/>
              <a:gd name="connsiteY9" fmla="*/ 45106 h 816782"/>
              <a:gd name="connsiteX10" fmla="*/ 0 w 7155543"/>
              <a:gd name="connsiteY10" fmla="*/ 0 h 816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155543" h="816782">
                <a:moveTo>
                  <a:pt x="0" y="0"/>
                </a:moveTo>
                <a:lnTo>
                  <a:pt x="7155543" y="0"/>
                </a:lnTo>
                <a:lnTo>
                  <a:pt x="7155543" y="45105"/>
                </a:lnTo>
                <a:lnTo>
                  <a:pt x="6803571" y="408391"/>
                </a:lnTo>
                <a:lnTo>
                  <a:pt x="7155543" y="771677"/>
                </a:lnTo>
                <a:lnTo>
                  <a:pt x="7155543" y="816782"/>
                </a:lnTo>
                <a:lnTo>
                  <a:pt x="0" y="816782"/>
                </a:lnTo>
                <a:lnTo>
                  <a:pt x="0" y="771676"/>
                </a:lnTo>
                <a:lnTo>
                  <a:pt x="351971" y="408391"/>
                </a:lnTo>
                <a:lnTo>
                  <a:pt x="0" y="45106"/>
                </a:lnTo>
                <a:lnTo>
                  <a:pt x="0" y="0"/>
                </a:lnTo>
                <a:close/>
              </a:path>
            </a:pathLst>
          </a:custGeom>
          <a:solidFill>
            <a:srgbClr val="8D8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soft" dir="t"/>
          </a:scene3d>
          <a:sp3d prstMaterial="matte">
            <a:bevelT w="190500" h="381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ar-JO" sz="3200" b="1" dirty="0">
                <a:solidFill>
                  <a:schemeClr val="tx1"/>
                </a:solidFill>
              </a:rPr>
              <a:t>بطاطا</a:t>
            </a:r>
          </a:p>
        </p:txBody>
      </p:sp>
      <p:pic>
        <p:nvPicPr>
          <p:cNvPr id="29" name="نغمة صحيح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537709" y="-898525"/>
            <a:ext cx="609600" cy="609600"/>
          </a:xfrm>
          <a:prstGeom prst="rect">
            <a:avLst/>
          </a:prstGeom>
        </p:spPr>
      </p:pic>
      <p:grpSp>
        <p:nvGrpSpPr>
          <p:cNvPr id="47" name="Group 46"/>
          <p:cNvGrpSpPr/>
          <p:nvPr/>
        </p:nvGrpSpPr>
        <p:grpSpPr>
          <a:xfrm>
            <a:off x="10445091" y="983079"/>
            <a:ext cx="723198" cy="559972"/>
            <a:chOff x="10445091" y="983079"/>
            <a:chExt cx="723198" cy="559972"/>
          </a:xfrm>
        </p:grpSpPr>
        <p:grpSp>
          <p:nvGrpSpPr>
            <p:cNvPr id="41" name="Group 40"/>
            <p:cNvGrpSpPr/>
            <p:nvPr/>
          </p:nvGrpSpPr>
          <p:grpSpPr>
            <a:xfrm>
              <a:off x="10445091" y="983079"/>
              <a:ext cx="723198" cy="559972"/>
              <a:chOff x="5187163" y="5182062"/>
              <a:chExt cx="1817674" cy="1407424"/>
            </a:xfrm>
          </p:grpSpPr>
          <p:sp>
            <p:nvSpPr>
              <p:cNvPr id="43" name="Freeform 42">
                <a:hlinkClick r:id="rId9" action="ppaction://hlinksldjump"/>
              </p:cNvPr>
              <p:cNvSpPr/>
              <p:nvPr/>
            </p:nvSpPr>
            <p:spPr>
              <a:xfrm>
                <a:off x="5187163" y="5182062"/>
                <a:ext cx="1817674" cy="1407424"/>
              </a:xfrm>
              <a:custGeom>
                <a:avLst/>
                <a:gdLst>
                  <a:gd name="connsiteX0" fmla="*/ 908837 w 1817674"/>
                  <a:gd name="connsiteY0" fmla="*/ 0 h 1407424"/>
                  <a:gd name="connsiteX1" fmla="*/ 1340695 w 1817674"/>
                  <a:gd name="connsiteY1" fmla="*/ 120183 h 1407424"/>
                  <a:gd name="connsiteX2" fmla="*/ 1419881 w 1817674"/>
                  <a:gd name="connsiteY2" fmla="*/ 179707 h 1407424"/>
                  <a:gd name="connsiteX3" fmla="*/ 1574693 w 1817674"/>
                  <a:gd name="connsiteY3" fmla="*/ 179707 h 1407424"/>
                  <a:gd name="connsiteX4" fmla="*/ 1817674 w 1817674"/>
                  <a:gd name="connsiteY4" fmla="*/ 422688 h 1407424"/>
                  <a:gd name="connsiteX5" fmla="*/ 1817674 w 1817674"/>
                  <a:gd name="connsiteY5" fmla="*/ 984736 h 1407424"/>
                  <a:gd name="connsiteX6" fmla="*/ 1574693 w 1817674"/>
                  <a:gd name="connsiteY6" fmla="*/ 1227717 h 1407424"/>
                  <a:gd name="connsiteX7" fmla="*/ 1419881 w 1817674"/>
                  <a:gd name="connsiteY7" fmla="*/ 1227717 h 1407424"/>
                  <a:gd name="connsiteX8" fmla="*/ 1340695 w 1817674"/>
                  <a:gd name="connsiteY8" fmla="*/ 1287241 h 1407424"/>
                  <a:gd name="connsiteX9" fmla="*/ 908837 w 1817674"/>
                  <a:gd name="connsiteY9" fmla="*/ 1407424 h 1407424"/>
                  <a:gd name="connsiteX10" fmla="*/ 476980 w 1817674"/>
                  <a:gd name="connsiteY10" fmla="*/ 1287241 h 1407424"/>
                  <a:gd name="connsiteX11" fmla="*/ 397794 w 1817674"/>
                  <a:gd name="connsiteY11" fmla="*/ 1227717 h 1407424"/>
                  <a:gd name="connsiteX12" fmla="*/ 242981 w 1817674"/>
                  <a:gd name="connsiteY12" fmla="*/ 1227717 h 1407424"/>
                  <a:gd name="connsiteX13" fmla="*/ 0 w 1817674"/>
                  <a:gd name="connsiteY13" fmla="*/ 984736 h 1407424"/>
                  <a:gd name="connsiteX14" fmla="*/ 0 w 1817674"/>
                  <a:gd name="connsiteY14" fmla="*/ 422688 h 1407424"/>
                  <a:gd name="connsiteX15" fmla="*/ 242981 w 1817674"/>
                  <a:gd name="connsiteY15" fmla="*/ 179707 h 1407424"/>
                  <a:gd name="connsiteX16" fmla="*/ 397794 w 1817674"/>
                  <a:gd name="connsiteY16" fmla="*/ 179707 h 1407424"/>
                  <a:gd name="connsiteX17" fmla="*/ 476980 w 1817674"/>
                  <a:gd name="connsiteY17" fmla="*/ 120183 h 1407424"/>
                  <a:gd name="connsiteX18" fmla="*/ 908837 w 1817674"/>
                  <a:gd name="connsiteY18" fmla="*/ 0 h 14074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817674" h="1407424">
                    <a:moveTo>
                      <a:pt x="908837" y="0"/>
                    </a:moveTo>
                    <a:cubicBezTo>
                      <a:pt x="1068807" y="0"/>
                      <a:pt x="1217419" y="44305"/>
                      <a:pt x="1340695" y="120183"/>
                    </a:cubicBezTo>
                    <a:lnTo>
                      <a:pt x="1419881" y="179707"/>
                    </a:lnTo>
                    <a:lnTo>
                      <a:pt x="1574693" y="179707"/>
                    </a:lnTo>
                    <a:cubicBezTo>
                      <a:pt x="1708888" y="179707"/>
                      <a:pt x="1817674" y="288493"/>
                      <a:pt x="1817674" y="422688"/>
                    </a:cubicBezTo>
                    <a:lnTo>
                      <a:pt x="1817674" y="984736"/>
                    </a:lnTo>
                    <a:cubicBezTo>
                      <a:pt x="1817674" y="1118931"/>
                      <a:pt x="1708888" y="1227717"/>
                      <a:pt x="1574693" y="1227717"/>
                    </a:cubicBezTo>
                    <a:lnTo>
                      <a:pt x="1419881" y="1227717"/>
                    </a:lnTo>
                    <a:lnTo>
                      <a:pt x="1340695" y="1287241"/>
                    </a:lnTo>
                    <a:cubicBezTo>
                      <a:pt x="1217419" y="1363119"/>
                      <a:pt x="1068807" y="1407424"/>
                      <a:pt x="908837" y="1407424"/>
                    </a:cubicBezTo>
                    <a:cubicBezTo>
                      <a:pt x="748868" y="1407424"/>
                      <a:pt x="600256" y="1363119"/>
                      <a:pt x="476980" y="1287241"/>
                    </a:cubicBezTo>
                    <a:lnTo>
                      <a:pt x="397794" y="1227717"/>
                    </a:lnTo>
                    <a:lnTo>
                      <a:pt x="242981" y="1227717"/>
                    </a:lnTo>
                    <a:cubicBezTo>
                      <a:pt x="108786" y="1227717"/>
                      <a:pt x="0" y="1118931"/>
                      <a:pt x="0" y="984736"/>
                    </a:cubicBezTo>
                    <a:lnTo>
                      <a:pt x="0" y="422688"/>
                    </a:lnTo>
                    <a:cubicBezTo>
                      <a:pt x="0" y="288493"/>
                      <a:pt x="108786" y="179707"/>
                      <a:pt x="242981" y="179707"/>
                    </a:cubicBezTo>
                    <a:lnTo>
                      <a:pt x="397794" y="179707"/>
                    </a:lnTo>
                    <a:lnTo>
                      <a:pt x="476980" y="120183"/>
                    </a:lnTo>
                    <a:cubicBezTo>
                      <a:pt x="600256" y="44305"/>
                      <a:pt x="748868" y="0"/>
                      <a:pt x="908837" y="0"/>
                    </a:cubicBezTo>
                    <a:close/>
                  </a:path>
                </a:pathLst>
              </a:custGeom>
              <a:solidFill>
                <a:srgbClr val="AF6B1A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soft" dir="t"/>
              </a:scene3d>
              <a:sp3d prstMaterial="matte">
                <a:bevelT w="127000" h="38100" prst="softRound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72000" rIns="0" bIns="0" rtlCol="1" anchor="ctr"/>
              <a:lstStyle/>
              <a:p>
                <a:pPr algn="ctr"/>
                <a:endParaRPr lang="ar-JO" sz="2000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4" name="Freeform 43">
                <a:hlinkClick r:id="rId9" action="ppaction://hlinksldjump"/>
              </p:cNvPr>
              <p:cNvSpPr/>
              <p:nvPr/>
            </p:nvSpPr>
            <p:spPr>
              <a:xfrm>
                <a:off x="5236369" y="5251507"/>
                <a:ext cx="1719262" cy="1268534"/>
              </a:xfrm>
              <a:custGeom>
                <a:avLst/>
                <a:gdLst>
                  <a:gd name="connsiteX0" fmla="*/ 908837 w 1817674"/>
                  <a:gd name="connsiteY0" fmla="*/ 0 h 1407424"/>
                  <a:gd name="connsiteX1" fmla="*/ 1340695 w 1817674"/>
                  <a:gd name="connsiteY1" fmla="*/ 120183 h 1407424"/>
                  <a:gd name="connsiteX2" fmla="*/ 1419881 w 1817674"/>
                  <a:gd name="connsiteY2" fmla="*/ 179707 h 1407424"/>
                  <a:gd name="connsiteX3" fmla="*/ 1574693 w 1817674"/>
                  <a:gd name="connsiteY3" fmla="*/ 179707 h 1407424"/>
                  <a:gd name="connsiteX4" fmla="*/ 1817674 w 1817674"/>
                  <a:gd name="connsiteY4" fmla="*/ 422688 h 1407424"/>
                  <a:gd name="connsiteX5" fmla="*/ 1817674 w 1817674"/>
                  <a:gd name="connsiteY5" fmla="*/ 984736 h 1407424"/>
                  <a:gd name="connsiteX6" fmla="*/ 1574693 w 1817674"/>
                  <a:gd name="connsiteY6" fmla="*/ 1227717 h 1407424"/>
                  <a:gd name="connsiteX7" fmla="*/ 1419881 w 1817674"/>
                  <a:gd name="connsiteY7" fmla="*/ 1227717 h 1407424"/>
                  <a:gd name="connsiteX8" fmla="*/ 1340695 w 1817674"/>
                  <a:gd name="connsiteY8" fmla="*/ 1287241 h 1407424"/>
                  <a:gd name="connsiteX9" fmla="*/ 908837 w 1817674"/>
                  <a:gd name="connsiteY9" fmla="*/ 1407424 h 1407424"/>
                  <a:gd name="connsiteX10" fmla="*/ 476980 w 1817674"/>
                  <a:gd name="connsiteY10" fmla="*/ 1287241 h 1407424"/>
                  <a:gd name="connsiteX11" fmla="*/ 397794 w 1817674"/>
                  <a:gd name="connsiteY11" fmla="*/ 1227717 h 1407424"/>
                  <a:gd name="connsiteX12" fmla="*/ 242981 w 1817674"/>
                  <a:gd name="connsiteY12" fmla="*/ 1227717 h 1407424"/>
                  <a:gd name="connsiteX13" fmla="*/ 0 w 1817674"/>
                  <a:gd name="connsiteY13" fmla="*/ 984736 h 1407424"/>
                  <a:gd name="connsiteX14" fmla="*/ 0 w 1817674"/>
                  <a:gd name="connsiteY14" fmla="*/ 422688 h 1407424"/>
                  <a:gd name="connsiteX15" fmla="*/ 242981 w 1817674"/>
                  <a:gd name="connsiteY15" fmla="*/ 179707 h 1407424"/>
                  <a:gd name="connsiteX16" fmla="*/ 397794 w 1817674"/>
                  <a:gd name="connsiteY16" fmla="*/ 179707 h 1407424"/>
                  <a:gd name="connsiteX17" fmla="*/ 476980 w 1817674"/>
                  <a:gd name="connsiteY17" fmla="*/ 120183 h 1407424"/>
                  <a:gd name="connsiteX18" fmla="*/ 908837 w 1817674"/>
                  <a:gd name="connsiteY18" fmla="*/ 0 h 14074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817674" h="1407424">
                    <a:moveTo>
                      <a:pt x="908837" y="0"/>
                    </a:moveTo>
                    <a:cubicBezTo>
                      <a:pt x="1068807" y="0"/>
                      <a:pt x="1217419" y="44305"/>
                      <a:pt x="1340695" y="120183"/>
                    </a:cubicBezTo>
                    <a:lnTo>
                      <a:pt x="1419881" y="179707"/>
                    </a:lnTo>
                    <a:lnTo>
                      <a:pt x="1574693" y="179707"/>
                    </a:lnTo>
                    <a:cubicBezTo>
                      <a:pt x="1708888" y="179707"/>
                      <a:pt x="1817674" y="288493"/>
                      <a:pt x="1817674" y="422688"/>
                    </a:cubicBezTo>
                    <a:lnTo>
                      <a:pt x="1817674" y="984736"/>
                    </a:lnTo>
                    <a:cubicBezTo>
                      <a:pt x="1817674" y="1118931"/>
                      <a:pt x="1708888" y="1227717"/>
                      <a:pt x="1574693" y="1227717"/>
                    </a:cubicBezTo>
                    <a:lnTo>
                      <a:pt x="1419881" y="1227717"/>
                    </a:lnTo>
                    <a:lnTo>
                      <a:pt x="1340695" y="1287241"/>
                    </a:lnTo>
                    <a:cubicBezTo>
                      <a:pt x="1217419" y="1363119"/>
                      <a:pt x="1068807" y="1407424"/>
                      <a:pt x="908837" y="1407424"/>
                    </a:cubicBezTo>
                    <a:cubicBezTo>
                      <a:pt x="748868" y="1407424"/>
                      <a:pt x="600256" y="1363119"/>
                      <a:pt x="476980" y="1287241"/>
                    </a:cubicBezTo>
                    <a:lnTo>
                      <a:pt x="397794" y="1227717"/>
                    </a:lnTo>
                    <a:lnTo>
                      <a:pt x="242981" y="1227717"/>
                    </a:lnTo>
                    <a:cubicBezTo>
                      <a:pt x="108786" y="1227717"/>
                      <a:pt x="0" y="1118931"/>
                      <a:pt x="0" y="984736"/>
                    </a:cubicBezTo>
                    <a:lnTo>
                      <a:pt x="0" y="422688"/>
                    </a:lnTo>
                    <a:cubicBezTo>
                      <a:pt x="0" y="288493"/>
                      <a:pt x="108786" y="179707"/>
                      <a:pt x="242981" y="179707"/>
                    </a:cubicBezTo>
                    <a:lnTo>
                      <a:pt x="397794" y="179707"/>
                    </a:lnTo>
                    <a:lnTo>
                      <a:pt x="476980" y="120183"/>
                    </a:lnTo>
                    <a:cubicBezTo>
                      <a:pt x="600256" y="44305"/>
                      <a:pt x="748868" y="0"/>
                      <a:pt x="908837" y="0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soft" dir="t"/>
              </a:scene3d>
              <a:sp3d prstMaterial="matte">
                <a:bevelT w="127000" h="38100" prst="softRound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72000" rIns="0" bIns="0" rtlCol="1" anchor="ctr"/>
              <a:lstStyle/>
              <a:p>
                <a:pPr algn="ctr"/>
                <a:endParaRPr lang="ar-JO" sz="2000" b="1" dirty="0">
                  <a:solidFill>
                    <a:schemeClr val="tx1"/>
                  </a:solidFill>
                </a:endParaRPr>
              </a:p>
            </p:txBody>
          </p:sp>
        </p:grpSp>
        <p:pic>
          <p:nvPicPr>
            <p:cNvPr id="46" name="Picture 45">
              <a:hlinkClick r:id="rId9" action="ppaction://hlinksldjump"/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0495767" y="1101981"/>
              <a:ext cx="621846" cy="384081"/>
            </a:xfrm>
            <a:prstGeom prst="rect">
              <a:avLst/>
            </a:prstGeom>
          </p:spPr>
        </p:pic>
      </p:grpSp>
      <p:pic>
        <p:nvPicPr>
          <p:cNvPr id="49" name="وجه عادي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2349" y="5219700"/>
            <a:ext cx="1237298" cy="1199946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51" name="وجه صحيح"/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4167" y="5061173"/>
            <a:ext cx="1553662" cy="1553662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53" name="غيمة صحيح"/>
          <p:cNvSpPr/>
          <p:nvPr/>
        </p:nvSpPr>
        <p:spPr>
          <a:xfrm flipH="1">
            <a:off x="1112519" y="4289995"/>
            <a:ext cx="2125491" cy="1424079"/>
          </a:xfrm>
          <a:prstGeom prst="cloudCallout">
            <a:avLst>
              <a:gd name="adj1" fmla="val -53485"/>
              <a:gd name="adj2" fmla="val 71377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soft" dir="t"/>
          </a:scene3d>
          <a:sp3d prstMaterial="matte"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JO" b="1" dirty="0">
                <a:solidFill>
                  <a:schemeClr val="bg2">
                    <a:lumMod val="25000"/>
                  </a:schemeClr>
                </a:solidFill>
                <a:latin typeface="AlHor" panose="02060603050605020204" pitchFamily="18" charset="-78"/>
              </a:rPr>
              <a:t>أحسنت..</a:t>
            </a:r>
          </a:p>
          <a:p>
            <a:pPr algn="ctr"/>
            <a:r>
              <a:rPr lang="ar-JO" b="1" dirty="0">
                <a:solidFill>
                  <a:schemeClr val="bg2">
                    <a:lumMod val="25000"/>
                  </a:schemeClr>
                </a:solidFill>
                <a:latin typeface="AlHor" panose="02060603050605020204" pitchFamily="18" charset="-78"/>
              </a:rPr>
              <a:t>إجابة صحيحة!</a:t>
            </a:r>
          </a:p>
        </p:txBody>
      </p:sp>
      <p:pic>
        <p:nvPicPr>
          <p:cNvPr id="52" name="وجه خطأ"/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4167" y="5061173"/>
            <a:ext cx="1553662" cy="1553662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54" name="غيمة خطأ"/>
          <p:cNvSpPr/>
          <p:nvPr/>
        </p:nvSpPr>
        <p:spPr>
          <a:xfrm flipH="1">
            <a:off x="1112519" y="4313370"/>
            <a:ext cx="2125491" cy="1424079"/>
          </a:xfrm>
          <a:prstGeom prst="cloudCallout">
            <a:avLst>
              <a:gd name="adj1" fmla="val -53485"/>
              <a:gd name="adj2" fmla="val 71377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soft" dir="t"/>
          </a:scene3d>
          <a:sp3d prstMaterial="matte"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JO" b="1" dirty="0">
                <a:solidFill>
                  <a:schemeClr val="bg2">
                    <a:lumMod val="25000"/>
                  </a:schemeClr>
                </a:solidFill>
                <a:latin typeface="AlHor" panose="02060603050605020204" pitchFamily="18" charset="-78"/>
              </a:rPr>
              <a:t>آسف..</a:t>
            </a:r>
          </a:p>
          <a:p>
            <a:pPr algn="ctr"/>
            <a:r>
              <a:rPr lang="ar-JO" b="1" dirty="0">
                <a:solidFill>
                  <a:schemeClr val="bg2">
                    <a:lumMod val="25000"/>
                  </a:schemeClr>
                </a:solidFill>
                <a:latin typeface="AlHor" panose="02060603050605020204" pitchFamily="18" charset="-78"/>
              </a:rPr>
              <a:t>إجابة خطأ!</a:t>
            </a:r>
          </a:p>
        </p:txBody>
      </p:sp>
      <p:sp>
        <p:nvSpPr>
          <p:cNvPr id="56" name="قناع"/>
          <p:cNvSpPr/>
          <p:nvPr/>
        </p:nvSpPr>
        <p:spPr>
          <a:xfrm>
            <a:off x="4537709" y="3416300"/>
            <a:ext cx="3260091" cy="24257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38" name="Rectangle 37">
            <a:hlinkClick r:id="" action="ppaction://hlinkshowjump?jump=nextslide"/>
          </p:cNvPr>
          <p:cNvSpPr/>
          <p:nvPr/>
        </p:nvSpPr>
        <p:spPr>
          <a:xfrm>
            <a:off x="5329238" y="3990975"/>
            <a:ext cx="1533525" cy="1228725"/>
          </a:xfrm>
          <a:prstGeom prst="rect">
            <a:avLst/>
          </a:prstGeom>
          <a:blipFill dpi="0" rotWithShape="1">
            <a:blip r:embed="rId1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/>
              <a:t>     </a:t>
            </a:r>
            <a:endParaRPr lang="ar-JO" dirty="0"/>
          </a:p>
        </p:txBody>
      </p:sp>
    </p:spTree>
    <p:extLst>
      <p:ext uri="{BB962C8B-B14F-4D97-AF65-F5344CB8AC3E}">
        <p14:creationId xmlns:p14="http://schemas.microsoft.com/office/powerpoint/2010/main" val="90152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4" name="Button Click Percussive Version 15.wav"/>
          </p:stSnd>
        </p:sndAc>
      </p:transition>
    </mc:Choice>
    <mc:Fallback xmlns="">
      <p:transition spd="slow">
        <p:sndAc>
          <p:stSnd>
            <p:snd r:embed="rId15" name="Button Click Percussive Version 15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decel="74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decel="7400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decel="7400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Answer Fall Version 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00"/>
                            </p:stCondLst>
                            <p:childTnLst>
                              <p:par>
                                <p:cTn id="44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2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Answer Fall Version 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1" presetClass="exit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5064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064"/>
                            </p:stCondLst>
                            <p:childTnLst>
                              <p:par>
                                <p:cTn id="89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91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92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orrect Answer Marimba Version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audio>
              <p:cMediaNode vol="100000">
                <p:cTn id="9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  <p:bldLst>
      <p:bldP spid="4" grpId="0" animBg="1"/>
      <p:bldP spid="26" grpId="0" animBg="1"/>
      <p:bldP spid="26" grpId="1" animBg="1"/>
      <p:bldP spid="26" grpId="2" animBg="1"/>
      <p:bldP spid="27" grpId="0" animBg="1"/>
      <p:bldP spid="27" grpId="1" animBg="1"/>
      <p:bldP spid="28" grpId="0" animBg="1"/>
      <p:bldP spid="28" grpId="1" animBg="1"/>
      <p:bldP spid="28" grpId="2" animBg="1"/>
      <p:bldP spid="53" grpId="0" animBg="1"/>
      <p:bldP spid="54" grpId="0" animBg="1"/>
      <p:bldP spid="54" grpId="1" animBg="1"/>
      <p:bldP spid="54" grpId="2" animBg="1"/>
      <p:bldP spid="54" grpId="3" animBg="1"/>
      <p:bldP spid="56" grpId="0" animBg="1"/>
      <p:bldP spid="56" grpId="1" animBg="1"/>
      <p:bldP spid="56" grpId="2" animBg="1"/>
      <p:bldP spid="56" grpId="3" animBg="1"/>
      <p:bldP spid="56" grpId="4" animBg="1"/>
      <p:bldP spid="38" grpId="0" animBg="1"/>
    </p:bld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0445091" y="983079"/>
            <a:ext cx="723198" cy="559972"/>
            <a:chOff x="10445091" y="983079"/>
            <a:chExt cx="723198" cy="559972"/>
          </a:xfrm>
        </p:grpSpPr>
        <p:grpSp>
          <p:nvGrpSpPr>
            <p:cNvPr id="8" name="Group 7"/>
            <p:cNvGrpSpPr/>
            <p:nvPr/>
          </p:nvGrpSpPr>
          <p:grpSpPr>
            <a:xfrm>
              <a:off x="10445091" y="983079"/>
              <a:ext cx="723198" cy="559972"/>
              <a:chOff x="5187163" y="5182062"/>
              <a:chExt cx="1817674" cy="1407424"/>
            </a:xfrm>
          </p:grpSpPr>
          <p:sp>
            <p:nvSpPr>
              <p:cNvPr id="10" name="Freeform 9">
                <a:hlinkClick r:id="rId2" action="ppaction://hlinksldjump"/>
              </p:cNvPr>
              <p:cNvSpPr/>
              <p:nvPr/>
            </p:nvSpPr>
            <p:spPr>
              <a:xfrm>
                <a:off x="5187163" y="5182062"/>
                <a:ext cx="1817674" cy="1407424"/>
              </a:xfrm>
              <a:custGeom>
                <a:avLst/>
                <a:gdLst>
                  <a:gd name="connsiteX0" fmla="*/ 908837 w 1817674"/>
                  <a:gd name="connsiteY0" fmla="*/ 0 h 1407424"/>
                  <a:gd name="connsiteX1" fmla="*/ 1340695 w 1817674"/>
                  <a:gd name="connsiteY1" fmla="*/ 120183 h 1407424"/>
                  <a:gd name="connsiteX2" fmla="*/ 1419881 w 1817674"/>
                  <a:gd name="connsiteY2" fmla="*/ 179707 h 1407424"/>
                  <a:gd name="connsiteX3" fmla="*/ 1574693 w 1817674"/>
                  <a:gd name="connsiteY3" fmla="*/ 179707 h 1407424"/>
                  <a:gd name="connsiteX4" fmla="*/ 1817674 w 1817674"/>
                  <a:gd name="connsiteY4" fmla="*/ 422688 h 1407424"/>
                  <a:gd name="connsiteX5" fmla="*/ 1817674 w 1817674"/>
                  <a:gd name="connsiteY5" fmla="*/ 984736 h 1407424"/>
                  <a:gd name="connsiteX6" fmla="*/ 1574693 w 1817674"/>
                  <a:gd name="connsiteY6" fmla="*/ 1227717 h 1407424"/>
                  <a:gd name="connsiteX7" fmla="*/ 1419881 w 1817674"/>
                  <a:gd name="connsiteY7" fmla="*/ 1227717 h 1407424"/>
                  <a:gd name="connsiteX8" fmla="*/ 1340695 w 1817674"/>
                  <a:gd name="connsiteY8" fmla="*/ 1287241 h 1407424"/>
                  <a:gd name="connsiteX9" fmla="*/ 908837 w 1817674"/>
                  <a:gd name="connsiteY9" fmla="*/ 1407424 h 1407424"/>
                  <a:gd name="connsiteX10" fmla="*/ 476980 w 1817674"/>
                  <a:gd name="connsiteY10" fmla="*/ 1287241 h 1407424"/>
                  <a:gd name="connsiteX11" fmla="*/ 397794 w 1817674"/>
                  <a:gd name="connsiteY11" fmla="*/ 1227717 h 1407424"/>
                  <a:gd name="connsiteX12" fmla="*/ 242981 w 1817674"/>
                  <a:gd name="connsiteY12" fmla="*/ 1227717 h 1407424"/>
                  <a:gd name="connsiteX13" fmla="*/ 0 w 1817674"/>
                  <a:gd name="connsiteY13" fmla="*/ 984736 h 1407424"/>
                  <a:gd name="connsiteX14" fmla="*/ 0 w 1817674"/>
                  <a:gd name="connsiteY14" fmla="*/ 422688 h 1407424"/>
                  <a:gd name="connsiteX15" fmla="*/ 242981 w 1817674"/>
                  <a:gd name="connsiteY15" fmla="*/ 179707 h 1407424"/>
                  <a:gd name="connsiteX16" fmla="*/ 397794 w 1817674"/>
                  <a:gd name="connsiteY16" fmla="*/ 179707 h 1407424"/>
                  <a:gd name="connsiteX17" fmla="*/ 476980 w 1817674"/>
                  <a:gd name="connsiteY17" fmla="*/ 120183 h 1407424"/>
                  <a:gd name="connsiteX18" fmla="*/ 908837 w 1817674"/>
                  <a:gd name="connsiteY18" fmla="*/ 0 h 14074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817674" h="1407424">
                    <a:moveTo>
                      <a:pt x="908837" y="0"/>
                    </a:moveTo>
                    <a:cubicBezTo>
                      <a:pt x="1068807" y="0"/>
                      <a:pt x="1217419" y="44305"/>
                      <a:pt x="1340695" y="120183"/>
                    </a:cubicBezTo>
                    <a:lnTo>
                      <a:pt x="1419881" y="179707"/>
                    </a:lnTo>
                    <a:lnTo>
                      <a:pt x="1574693" y="179707"/>
                    </a:lnTo>
                    <a:cubicBezTo>
                      <a:pt x="1708888" y="179707"/>
                      <a:pt x="1817674" y="288493"/>
                      <a:pt x="1817674" y="422688"/>
                    </a:cubicBezTo>
                    <a:lnTo>
                      <a:pt x="1817674" y="984736"/>
                    </a:lnTo>
                    <a:cubicBezTo>
                      <a:pt x="1817674" y="1118931"/>
                      <a:pt x="1708888" y="1227717"/>
                      <a:pt x="1574693" y="1227717"/>
                    </a:cubicBezTo>
                    <a:lnTo>
                      <a:pt x="1419881" y="1227717"/>
                    </a:lnTo>
                    <a:lnTo>
                      <a:pt x="1340695" y="1287241"/>
                    </a:lnTo>
                    <a:cubicBezTo>
                      <a:pt x="1217419" y="1363119"/>
                      <a:pt x="1068807" y="1407424"/>
                      <a:pt x="908837" y="1407424"/>
                    </a:cubicBezTo>
                    <a:cubicBezTo>
                      <a:pt x="748868" y="1407424"/>
                      <a:pt x="600256" y="1363119"/>
                      <a:pt x="476980" y="1287241"/>
                    </a:cubicBezTo>
                    <a:lnTo>
                      <a:pt x="397794" y="1227717"/>
                    </a:lnTo>
                    <a:lnTo>
                      <a:pt x="242981" y="1227717"/>
                    </a:lnTo>
                    <a:cubicBezTo>
                      <a:pt x="108786" y="1227717"/>
                      <a:pt x="0" y="1118931"/>
                      <a:pt x="0" y="984736"/>
                    </a:cubicBezTo>
                    <a:lnTo>
                      <a:pt x="0" y="422688"/>
                    </a:lnTo>
                    <a:cubicBezTo>
                      <a:pt x="0" y="288493"/>
                      <a:pt x="108786" y="179707"/>
                      <a:pt x="242981" y="179707"/>
                    </a:cubicBezTo>
                    <a:lnTo>
                      <a:pt x="397794" y="179707"/>
                    </a:lnTo>
                    <a:lnTo>
                      <a:pt x="476980" y="120183"/>
                    </a:lnTo>
                    <a:cubicBezTo>
                      <a:pt x="600256" y="44305"/>
                      <a:pt x="748868" y="0"/>
                      <a:pt x="908837" y="0"/>
                    </a:cubicBezTo>
                    <a:close/>
                  </a:path>
                </a:pathLst>
              </a:custGeom>
              <a:solidFill>
                <a:srgbClr val="AF6B1A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soft" dir="t"/>
              </a:scene3d>
              <a:sp3d prstMaterial="matte">
                <a:bevelT w="127000" h="38100" prst="softRound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72000" rIns="0" bIns="0" rtlCol="1" anchor="ctr"/>
              <a:lstStyle/>
              <a:p>
                <a:pPr algn="ctr"/>
                <a:endParaRPr lang="ar-JO" sz="2000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1" name="Freeform 10">
                <a:hlinkClick r:id="rId2" action="ppaction://hlinksldjump"/>
              </p:cNvPr>
              <p:cNvSpPr/>
              <p:nvPr/>
            </p:nvSpPr>
            <p:spPr>
              <a:xfrm>
                <a:off x="5236369" y="5251507"/>
                <a:ext cx="1719262" cy="1268534"/>
              </a:xfrm>
              <a:custGeom>
                <a:avLst/>
                <a:gdLst>
                  <a:gd name="connsiteX0" fmla="*/ 908837 w 1817674"/>
                  <a:gd name="connsiteY0" fmla="*/ 0 h 1407424"/>
                  <a:gd name="connsiteX1" fmla="*/ 1340695 w 1817674"/>
                  <a:gd name="connsiteY1" fmla="*/ 120183 h 1407424"/>
                  <a:gd name="connsiteX2" fmla="*/ 1419881 w 1817674"/>
                  <a:gd name="connsiteY2" fmla="*/ 179707 h 1407424"/>
                  <a:gd name="connsiteX3" fmla="*/ 1574693 w 1817674"/>
                  <a:gd name="connsiteY3" fmla="*/ 179707 h 1407424"/>
                  <a:gd name="connsiteX4" fmla="*/ 1817674 w 1817674"/>
                  <a:gd name="connsiteY4" fmla="*/ 422688 h 1407424"/>
                  <a:gd name="connsiteX5" fmla="*/ 1817674 w 1817674"/>
                  <a:gd name="connsiteY5" fmla="*/ 984736 h 1407424"/>
                  <a:gd name="connsiteX6" fmla="*/ 1574693 w 1817674"/>
                  <a:gd name="connsiteY6" fmla="*/ 1227717 h 1407424"/>
                  <a:gd name="connsiteX7" fmla="*/ 1419881 w 1817674"/>
                  <a:gd name="connsiteY7" fmla="*/ 1227717 h 1407424"/>
                  <a:gd name="connsiteX8" fmla="*/ 1340695 w 1817674"/>
                  <a:gd name="connsiteY8" fmla="*/ 1287241 h 1407424"/>
                  <a:gd name="connsiteX9" fmla="*/ 908837 w 1817674"/>
                  <a:gd name="connsiteY9" fmla="*/ 1407424 h 1407424"/>
                  <a:gd name="connsiteX10" fmla="*/ 476980 w 1817674"/>
                  <a:gd name="connsiteY10" fmla="*/ 1287241 h 1407424"/>
                  <a:gd name="connsiteX11" fmla="*/ 397794 w 1817674"/>
                  <a:gd name="connsiteY11" fmla="*/ 1227717 h 1407424"/>
                  <a:gd name="connsiteX12" fmla="*/ 242981 w 1817674"/>
                  <a:gd name="connsiteY12" fmla="*/ 1227717 h 1407424"/>
                  <a:gd name="connsiteX13" fmla="*/ 0 w 1817674"/>
                  <a:gd name="connsiteY13" fmla="*/ 984736 h 1407424"/>
                  <a:gd name="connsiteX14" fmla="*/ 0 w 1817674"/>
                  <a:gd name="connsiteY14" fmla="*/ 422688 h 1407424"/>
                  <a:gd name="connsiteX15" fmla="*/ 242981 w 1817674"/>
                  <a:gd name="connsiteY15" fmla="*/ 179707 h 1407424"/>
                  <a:gd name="connsiteX16" fmla="*/ 397794 w 1817674"/>
                  <a:gd name="connsiteY16" fmla="*/ 179707 h 1407424"/>
                  <a:gd name="connsiteX17" fmla="*/ 476980 w 1817674"/>
                  <a:gd name="connsiteY17" fmla="*/ 120183 h 1407424"/>
                  <a:gd name="connsiteX18" fmla="*/ 908837 w 1817674"/>
                  <a:gd name="connsiteY18" fmla="*/ 0 h 14074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817674" h="1407424">
                    <a:moveTo>
                      <a:pt x="908837" y="0"/>
                    </a:moveTo>
                    <a:cubicBezTo>
                      <a:pt x="1068807" y="0"/>
                      <a:pt x="1217419" y="44305"/>
                      <a:pt x="1340695" y="120183"/>
                    </a:cubicBezTo>
                    <a:lnTo>
                      <a:pt x="1419881" y="179707"/>
                    </a:lnTo>
                    <a:lnTo>
                      <a:pt x="1574693" y="179707"/>
                    </a:lnTo>
                    <a:cubicBezTo>
                      <a:pt x="1708888" y="179707"/>
                      <a:pt x="1817674" y="288493"/>
                      <a:pt x="1817674" y="422688"/>
                    </a:cubicBezTo>
                    <a:lnTo>
                      <a:pt x="1817674" y="984736"/>
                    </a:lnTo>
                    <a:cubicBezTo>
                      <a:pt x="1817674" y="1118931"/>
                      <a:pt x="1708888" y="1227717"/>
                      <a:pt x="1574693" y="1227717"/>
                    </a:cubicBezTo>
                    <a:lnTo>
                      <a:pt x="1419881" y="1227717"/>
                    </a:lnTo>
                    <a:lnTo>
                      <a:pt x="1340695" y="1287241"/>
                    </a:lnTo>
                    <a:cubicBezTo>
                      <a:pt x="1217419" y="1363119"/>
                      <a:pt x="1068807" y="1407424"/>
                      <a:pt x="908837" y="1407424"/>
                    </a:cubicBezTo>
                    <a:cubicBezTo>
                      <a:pt x="748868" y="1407424"/>
                      <a:pt x="600256" y="1363119"/>
                      <a:pt x="476980" y="1287241"/>
                    </a:cubicBezTo>
                    <a:lnTo>
                      <a:pt x="397794" y="1227717"/>
                    </a:lnTo>
                    <a:lnTo>
                      <a:pt x="242981" y="1227717"/>
                    </a:lnTo>
                    <a:cubicBezTo>
                      <a:pt x="108786" y="1227717"/>
                      <a:pt x="0" y="1118931"/>
                      <a:pt x="0" y="984736"/>
                    </a:cubicBezTo>
                    <a:lnTo>
                      <a:pt x="0" y="422688"/>
                    </a:lnTo>
                    <a:cubicBezTo>
                      <a:pt x="0" y="288493"/>
                      <a:pt x="108786" y="179707"/>
                      <a:pt x="242981" y="179707"/>
                    </a:cubicBezTo>
                    <a:lnTo>
                      <a:pt x="397794" y="179707"/>
                    </a:lnTo>
                    <a:lnTo>
                      <a:pt x="476980" y="120183"/>
                    </a:lnTo>
                    <a:cubicBezTo>
                      <a:pt x="600256" y="44305"/>
                      <a:pt x="748868" y="0"/>
                      <a:pt x="908837" y="0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soft" dir="t"/>
              </a:scene3d>
              <a:sp3d prstMaterial="matte">
                <a:bevelT w="127000" h="38100" prst="softRound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72000" rIns="0" bIns="0" rtlCol="1" anchor="ctr"/>
              <a:lstStyle/>
              <a:p>
                <a:pPr algn="ctr"/>
                <a:endParaRPr lang="ar-JO" sz="2000" b="1" dirty="0">
                  <a:solidFill>
                    <a:schemeClr val="tx1"/>
                  </a:solidFill>
                </a:endParaRPr>
              </a:p>
            </p:txBody>
          </p:sp>
        </p:grpSp>
        <p:pic>
          <p:nvPicPr>
            <p:cNvPr id="9" name="Picture 8">
              <a:hlinkClick r:id="rId2" action="ppaction://hlinksldjump"/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495767" y="1101981"/>
              <a:ext cx="621846" cy="38408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42473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نسق Office">
  <a:themeElements>
    <a:clrScheme name="مخصص 3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954F72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709</TotalTime>
  <Words>503</Words>
  <Application>Microsoft Office PowerPoint</Application>
  <PresentationFormat>شاشة عريضة</PresentationFormat>
  <Paragraphs>270</Paragraphs>
  <Slides>128</Slides>
  <Notes>1</Notes>
  <HiddenSlides>1</HiddenSlides>
  <MMClips>26</MMClips>
  <ScaleCrop>false</ScaleCrop>
  <HeadingPairs>
    <vt:vector size="6" baseType="variant">
      <vt:variant>
        <vt:lpstr>الخطوط المستخدمة</vt:lpstr>
      </vt:variant>
      <vt:variant>
        <vt:i4>5</vt:i4>
      </vt:variant>
      <vt:variant>
        <vt:lpstr>نسق</vt:lpstr>
      </vt:variant>
      <vt:variant>
        <vt:i4>2</vt:i4>
      </vt:variant>
      <vt:variant>
        <vt:lpstr>عناوين الشرائح</vt:lpstr>
      </vt:variant>
      <vt:variant>
        <vt:i4>128</vt:i4>
      </vt:variant>
    </vt:vector>
  </HeadingPairs>
  <TitlesOfParts>
    <vt:vector size="135" baseType="lpstr">
      <vt:lpstr>A Jannat LT</vt:lpstr>
      <vt:lpstr>AlHor</vt:lpstr>
      <vt:lpstr>Arial</vt:lpstr>
      <vt:lpstr>Calibri</vt:lpstr>
      <vt:lpstr>Calibri Light</vt:lpstr>
      <vt:lpstr>Office Theme</vt:lpstr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مسابقة الخضار والفواكه</dc:title>
  <dc:creator>قناة البوربوينت الإسلامي</dc:creator>
  <cp:lastModifiedBy>قناة البوربوينت الإسلامي</cp:lastModifiedBy>
  <cp:revision>166</cp:revision>
  <dcterms:created xsi:type="dcterms:W3CDTF">2017-03-16T16:43:58Z</dcterms:created>
  <dcterms:modified xsi:type="dcterms:W3CDTF">2025-04-14T15:23:13Z</dcterms:modified>
</cp:coreProperties>
</file>