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  <p:sldMasterId id="2147483660" r:id="rId2"/>
  </p:sldMasterIdLst>
  <p:sldIdLst>
    <p:sldId id="266" r:id="rId3"/>
    <p:sldId id="265" r:id="rId4"/>
    <p:sldId id="256" r:id="rId5"/>
    <p:sldId id="257" r:id="rId6"/>
    <p:sldId id="259" r:id="rId7"/>
    <p:sldId id="261" r:id="rId8"/>
    <p:sldId id="258" r:id="rId9"/>
    <p:sldId id="260" r:id="rId10"/>
    <p:sldId id="262" r:id="rId11"/>
  </p:sldIdLst>
  <p:sldSz cx="12192000" cy="6858000"/>
  <p:notesSz cx="6858000" cy="9144000"/>
  <p:embeddedFontLst>
    <p:embeddedFont>
      <p:font typeface="A Jannat LT" panose="01000000000000000000" pitchFamily="2" charset="-78"/>
      <p:regular r:id="rId12"/>
      <p:bold r:id="rId13"/>
    </p:embeddedFont>
  </p:embeddedFontLst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BD1616-411E-48A2-AADE-101C48E864AA}" v="101" dt="2025-02-03T15:21:48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021" autoAdjust="0"/>
    <p:restoredTop sz="94660"/>
  </p:normalViewPr>
  <p:slideViewPr>
    <p:cSldViewPr>
      <p:cViewPr varScale="1">
        <p:scale>
          <a:sx n="70" d="100"/>
          <a:sy n="70" d="100"/>
        </p:scale>
        <p:origin x="65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البوربوينت الإسلامي" userId="8292d700421e9dbf" providerId="LiveId" clId="{C7AA2BCB-CD56-48FE-8848-6C4DB4FF642C}"/>
    <pc:docChg chg="undo custSel modSld modMainMaster">
      <pc:chgData name="البوربوينت الإسلامي" userId="8292d700421e9dbf" providerId="LiveId" clId="{C7AA2BCB-CD56-48FE-8848-6C4DB4FF642C}" dt="2024-10-22T16:16:00.027" v="28"/>
      <pc:docMkLst>
        <pc:docMk/>
      </pc:docMkLst>
      <pc:sldChg chg="addSp delSp modSp mod">
        <pc:chgData name="البوربوينت الإسلامي" userId="8292d700421e9dbf" providerId="LiveId" clId="{C7AA2BCB-CD56-48FE-8848-6C4DB4FF642C}" dt="2024-10-22T16:15:57.527" v="27" actId="21"/>
        <pc:sldMkLst>
          <pc:docMk/>
          <pc:sldMk cId="148568382" sldId="263"/>
        </pc:sldMkLst>
      </pc:sldChg>
      <pc:sldMasterChg chg="modSldLayout">
        <pc:chgData name="البوربوينت الإسلامي" userId="8292d700421e9dbf" providerId="LiveId" clId="{C7AA2BCB-CD56-48FE-8848-6C4DB4FF642C}" dt="2024-10-22T16:16:00.027" v="28"/>
        <pc:sldMasterMkLst>
          <pc:docMk/>
          <pc:sldMasterMk cId="3405159567" sldId="2147483648"/>
        </pc:sldMasterMkLst>
        <pc:sldLayoutChg chg="addSp modSp">
          <pc:chgData name="البوربوينت الإسلامي" userId="8292d700421e9dbf" providerId="LiveId" clId="{C7AA2BCB-CD56-48FE-8848-6C4DB4FF642C}" dt="2024-10-22T16:16:00.027" v="28"/>
          <pc:sldLayoutMkLst>
            <pc:docMk/>
            <pc:sldMasterMk cId="3405159567" sldId="2147483648"/>
            <pc:sldLayoutMk cId="689819745" sldId="2147483655"/>
          </pc:sldLayoutMkLst>
        </pc:sldLayoutChg>
      </pc:sldMasterChg>
    </pc:docChg>
  </pc:docChgLst>
  <pc:docChgLst>
    <pc:chgData name="البوربوينت الإسلامي" userId="8292d700421e9dbf" providerId="LiveId" clId="{018F41FE-6407-4CB6-9740-909D875E3346}"/>
    <pc:docChg chg="undo custSel addSld modSld modMainMaster">
      <pc:chgData name="البوربوينت الإسلامي" userId="8292d700421e9dbf" providerId="LiveId" clId="{018F41FE-6407-4CB6-9740-909D875E3346}" dt="2024-11-10T15:25:33.495" v="4"/>
      <pc:docMkLst>
        <pc:docMk/>
      </pc:docMkLst>
      <pc:sldChg chg="modSp mod">
        <pc:chgData name="البوربوينت الإسلامي" userId="8292d700421e9dbf" providerId="LiveId" clId="{018F41FE-6407-4CB6-9740-909D875E3346}" dt="2024-11-10T15:24:24.073" v="1" actId="1076"/>
        <pc:sldMkLst>
          <pc:docMk/>
          <pc:sldMk cId="446206877" sldId="262"/>
        </pc:sldMkLst>
        <pc:picChg chg="mod">
          <ac:chgData name="البوربوينت الإسلامي" userId="8292d700421e9dbf" providerId="LiveId" clId="{018F41FE-6407-4CB6-9740-909D875E3346}" dt="2024-11-10T15:24:24.073" v="1" actId="1076"/>
          <ac:picMkLst>
            <pc:docMk/>
            <pc:sldMk cId="446206877" sldId="262"/>
            <ac:picMk id="6" creationId="{C8FCE626-367C-72B5-EAFB-461312FDD9D8}"/>
          </ac:picMkLst>
        </pc:picChg>
      </pc:sldChg>
      <pc:sldChg chg="add">
        <pc:chgData name="البوربوينت الإسلامي" userId="8292d700421e9dbf" providerId="LiveId" clId="{018F41FE-6407-4CB6-9740-909D875E3346}" dt="2024-11-10T15:25:33.495" v="4"/>
        <pc:sldMkLst>
          <pc:docMk/>
          <pc:sldMk cId="62955497" sldId="264"/>
        </pc:sldMkLst>
      </pc:sldChg>
      <pc:sldMasterChg chg="modSldLayout">
        <pc:chgData name="البوربوينت الإسلامي" userId="8292d700421e9dbf" providerId="LiveId" clId="{018F41FE-6407-4CB6-9740-909D875E3346}" dt="2024-11-10T15:24:57.137" v="3" actId="1076"/>
        <pc:sldMasterMkLst>
          <pc:docMk/>
          <pc:sldMasterMk cId="3405159567" sldId="2147483648"/>
        </pc:sldMasterMkLst>
        <pc:sldLayoutChg chg="modSp mod">
          <pc:chgData name="البوربوينت الإسلامي" userId="8292d700421e9dbf" providerId="LiveId" clId="{018F41FE-6407-4CB6-9740-909D875E3346}" dt="2024-11-10T15:24:57.137" v="3" actId="1076"/>
          <pc:sldLayoutMkLst>
            <pc:docMk/>
            <pc:sldMasterMk cId="3405159567" sldId="2147483648"/>
            <pc:sldLayoutMk cId="689819745" sldId="2147483655"/>
          </pc:sldLayoutMkLst>
          <pc:spChg chg="mod">
            <ac:chgData name="البوربوينت الإسلامي" userId="8292d700421e9dbf" providerId="LiveId" clId="{018F41FE-6407-4CB6-9740-909D875E3346}" dt="2024-11-10T15:24:57.137" v="3" actId="1076"/>
            <ac:spMkLst>
              <pc:docMk/>
              <pc:sldMasterMk cId="3405159567" sldId="2147483648"/>
              <pc:sldLayoutMk cId="689819745" sldId="2147483655"/>
              <ac:spMk id="41" creationId="{EFE2D06C-4BDE-9567-3A89-FF42ED1BA52A}"/>
            </ac:spMkLst>
          </pc:spChg>
        </pc:sldLayoutChg>
      </pc:sldMasterChg>
    </pc:docChg>
  </pc:docChgLst>
  <pc:docChgLst>
    <pc:chgData name="البوربوينت الإسلامي" userId="8292d700421e9dbf" providerId="LiveId" clId="{2ABD1616-411E-48A2-AADE-101C48E864AA}"/>
    <pc:docChg chg="custSel addSld delSld modSld sldOrd">
      <pc:chgData name="البوربوينت الإسلامي" userId="8292d700421e9dbf" providerId="LiveId" clId="{2ABD1616-411E-48A2-AADE-101C48E864AA}" dt="2025-02-03T15:22:48.704" v="175" actId="47"/>
      <pc:docMkLst>
        <pc:docMk/>
      </pc:docMkLst>
      <pc:sldChg chg="addSp modSp ord modTransition modAnim">
        <pc:chgData name="البوربوينت الإسلامي" userId="8292d700421e9dbf" providerId="LiveId" clId="{2ABD1616-411E-48A2-AADE-101C48E864AA}" dt="2025-02-03T15:09:24.805" v="89"/>
        <pc:sldMkLst>
          <pc:docMk/>
          <pc:sldMk cId="528128053" sldId="256"/>
        </pc:sldMkLst>
        <pc:picChg chg="add mod">
          <ac:chgData name="البوربوينت الإسلامي" userId="8292d700421e9dbf" providerId="LiveId" clId="{2ABD1616-411E-48A2-AADE-101C48E864AA}" dt="2025-02-03T15:04:54.525" v="65"/>
          <ac:picMkLst>
            <pc:docMk/>
            <pc:sldMk cId="528128053" sldId="256"/>
            <ac:picMk id="2" creationId="{A65A75C2-1656-7C19-DB17-2F77C9622252}"/>
          </ac:picMkLst>
        </pc:picChg>
        <pc:picChg chg="add mod">
          <ac:chgData name="البوربوينت الإسلامي" userId="8292d700421e9dbf" providerId="LiveId" clId="{2ABD1616-411E-48A2-AADE-101C48E864AA}" dt="2025-02-03T15:05:18.348" v="71"/>
          <ac:picMkLst>
            <pc:docMk/>
            <pc:sldMk cId="528128053" sldId="256"/>
            <ac:picMk id="3" creationId="{26FE3239-74BC-1010-0397-B4E45726BA40}"/>
          </ac:picMkLst>
        </pc:picChg>
      </pc:sldChg>
      <pc:sldChg chg="addSp modSp modTransition modAnim">
        <pc:chgData name="البوربوينت الإسلامي" userId="8292d700421e9dbf" providerId="LiveId" clId="{2ABD1616-411E-48A2-AADE-101C48E864AA}" dt="2025-02-03T15:09:34.362" v="93"/>
        <pc:sldMkLst>
          <pc:docMk/>
          <pc:sldMk cId="1666845470" sldId="257"/>
        </pc:sldMkLst>
        <pc:picChg chg="add mod">
          <ac:chgData name="البوربوينت الإسلامي" userId="8292d700421e9dbf" providerId="LiveId" clId="{2ABD1616-411E-48A2-AADE-101C48E864AA}" dt="2025-02-03T15:05:21.101" v="72"/>
          <ac:picMkLst>
            <pc:docMk/>
            <pc:sldMk cId="1666845470" sldId="257"/>
            <ac:picMk id="2" creationId="{96D5E45A-24C7-20E7-6849-043C5708EACB}"/>
          </ac:picMkLst>
        </pc:picChg>
      </pc:sldChg>
      <pc:sldChg chg="addSp modSp modTransition modAnim">
        <pc:chgData name="البوربوينت الإسلامي" userId="8292d700421e9dbf" providerId="LiveId" clId="{2ABD1616-411E-48A2-AADE-101C48E864AA}" dt="2025-02-03T15:10:06.129" v="103"/>
        <pc:sldMkLst>
          <pc:docMk/>
          <pc:sldMk cId="1068846035" sldId="258"/>
        </pc:sldMkLst>
        <pc:picChg chg="add mod">
          <ac:chgData name="البوربوينت الإسلامي" userId="8292d700421e9dbf" providerId="LiveId" clId="{2ABD1616-411E-48A2-AADE-101C48E864AA}" dt="2025-02-03T15:05:23.004" v="75"/>
          <ac:picMkLst>
            <pc:docMk/>
            <pc:sldMk cId="1068846035" sldId="258"/>
            <ac:picMk id="2" creationId="{47EFC1C0-768A-C9EB-1ECA-EE863F3C9B7B}"/>
          </ac:picMkLst>
        </pc:picChg>
      </pc:sldChg>
      <pc:sldChg chg="addSp modSp modTransition modAnim">
        <pc:chgData name="البوربوينت الإسلامي" userId="8292d700421e9dbf" providerId="LiveId" clId="{2ABD1616-411E-48A2-AADE-101C48E864AA}" dt="2025-02-03T15:09:42.147" v="97"/>
        <pc:sldMkLst>
          <pc:docMk/>
          <pc:sldMk cId="620909954" sldId="259"/>
        </pc:sldMkLst>
        <pc:picChg chg="add mod">
          <ac:chgData name="البوربوينت الإسلامي" userId="8292d700421e9dbf" providerId="LiveId" clId="{2ABD1616-411E-48A2-AADE-101C48E864AA}" dt="2025-02-03T15:05:21.776" v="73"/>
          <ac:picMkLst>
            <pc:docMk/>
            <pc:sldMk cId="620909954" sldId="259"/>
            <ac:picMk id="2" creationId="{17BE164B-10C3-33D8-E828-0C973B2E6383}"/>
          </ac:picMkLst>
        </pc:picChg>
      </pc:sldChg>
      <pc:sldChg chg="addSp modSp modTransition modAnim">
        <pc:chgData name="البوربوينت الإسلامي" userId="8292d700421e9dbf" providerId="LiveId" clId="{2ABD1616-411E-48A2-AADE-101C48E864AA}" dt="2025-02-03T15:10:16.654" v="106"/>
        <pc:sldMkLst>
          <pc:docMk/>
          <pc:sldMk cId="1708265538" sldId="260"/>
        </pc:sldMkLst>
        <pc:picChg chg="add mod">
          <ac:chgData name="البوربوينت الإسلامي" userId="8292d700421e9dbf" providerId="LiveId" clId="{2ABD1616-411E-48A2-AADE-101C48E864AA}" dt="2025-02-03T15:05:23.658" v="76"/>
          <ac:picMkLst>
            <pc:docMk/>
            <pc:sldMk cId="1708265538" sldId="260"/>
            <ac:picMk id="2" creationId="{FFCE0C16-5920-39DC-C4AB-57A915CB2663}"/>
          </ac:picMkLst>
        </pc:picChg>
      </pc:sldChg>
      <pc:sldChg chg="addSp modSp modTransition modAnim">
        <pc:chgData name="البوربوينت الإسلامي" userId="8292d700421e9dbf" providerId="LiveId" clId="{2ABD1616-411E-48A2-AADE-101C48E864AA}" dt="2025-02-03T15:09:55.296" v="100"/>
        <pc:sldMkLst>
          <pc:docMk/>
          <pc:sldMk cId="1152131739" sldId="261"/>
        </pc:sldMkLst>
        <pc:picChg chg="add mod">
          <ac:chgData name="البوربوينت الإسلامي" userId="8292d700421e9dbf" providerId="LiveId" clId="{2ABD1616-411E-48A2-AADE-101C48E864AA}" dt="2025-02-03T15:05:22.413" v="74"/>
          <ac:picMkLst>
            <pc:docMk/>
            <pc:sldMk cId="1152131739" sldId="261"/>
            <ac:picMk id="2" creationId="{2C457C0B-26B7-24BE-5533-9A8E6BAC260D}"/>
          </ac:picMkLst>
        </pc:picChg>
      </pc:sldChg>
      <pc:sldChg chg="addSp modSp modTransition modAnim">
        <pc:chgData name="البوربوينت الإسلامي" userId="8292d700421e9dbf" providerId="LiveId" clId="{2ABD1616-411E-48A2-AADE-101C48E864AA}" dt="2025-02-03T15:10:24.144" v="109"/>
        <pc:sldMkLst>
          <pc:docMk/>
          <pc:sldMk cId="446206877" sldId="262"/>
        </pc:sldMkLst>
        <pc:picChg chg="add mod">
          <ac:chgData name="البوربوينت الإسلامي" userId="8292d700421e9dbf" providerId="LiveId" clId="{2ABD1616-411E-48A2-AADE-101C48E864AA}" dt="2025-02-03T15:05:24.458" v="77"/>
          <ac:picMkLst>
            <pc:docMk/>
            <pc:sldMk cId="446206877" sldId="262"/>
            <ac:picMk id="2" creationId="{3B7E06C9-9BC8-A0C9-7A55-47D98CC28272}"/>
          </ac:picMkLst>
        </pc:picChg>
      </pc:sldChg>
      <pc:sldChg chg="addSp delSp modSp del mod modTransition modAnim">
        <pc:chgData name="البوربوينت الإسلامي" userId="8292d700421e9dbf" providerId="LiveId" clId="{2ABD1616-411E-48A2-AADE-101C48E864AA}" dt="2025-02-03T15:22:48.704" v="175" actId="47"/>
        <pc:sldMkLst>
          <pc:docMk/>
          <pc:sldMk cId="148568382" sldId="263"/>
        </pc:sldMkLst>
        <pc:spChg chg="mod">
          <ac:chgData name="البوربوينت الإسلامي" userId="8292d700421e9dbf" providerId="LiveId" clId="{2ABD1616-411E-48A2-AADE-101C48E864AA}" dt="2025-02-03T15:21:10.523" v="155" actId="1076"/>
          <ac:spMkLst>
            <pc:docMk/>
            <pc:sldMk cId="148568382" sldId="263"/>
            <ac:spMk id="7" creationId="{AD552EAF-B428-B310-CD7D-5B93B7BC56C7}"/>
          </ac:spMkLst>
        </pc:spChg>
        <pc:spChg chg="add mod">
          <ac:chgData name="البوربوينت الإسلامي" userId="8292d700421e9dbf" providerId="LiveId" clId="{2ABD1616-411E-48A2-AADE-101C48E864AA}" dt="2025-02-03T15:21:34.937" v="170" actId="14100"/>
          <ac:spMkLst>
            <pc:docMk/>
            <pc:sldMk cId="148568382" sldId="263"/>
            <ac:spMk id="8" creationId="{34EA46C8-723A-DE5D-A5A8-6CBCD50ECC15}"/>
          </ac:spMkLst>
        </pc:spChg>
        <pc:spChg chg="add mod">
          <ac:chgData name="البوربوينت الإسلامي" userId="8292d700421e9dbf" providerId="LiveId" clId="{2ABD1616-411E-48A2-AADE-101C48E864AA}" dt="2025-02-03T15:21:48.914" v="174" actId="113"/>
          <ac:spMkLst>
            <pc:docMk/>
            <pc:sldMk cId="148568382" sldId="263"/>
            <ac:spMk id="9" creationId="{72365858-5583-A2E6-31AC-A3D9532E8735}"/>
          </ac:spMkLst>
        </pc:spChg>
        <pc:picChg chg="add mod">
          <ac:chgData name="البوربوينت الإسلامي" userId="8292d700421e9dbf" providerId="LiveId" clId="{2ABD1616-411E-48A2-AADE-101C48E864AA}" dt="2025-02-03T15:21:10.523" v="155" actId="1076"/>
          <ac:picMkLst>
            <pc:docMk/>
            <pc:sldMk cId="148568382" sldId="263"/>
            <ac:picMk id="3" creationId="{7C30E0FF-011F-A009-7924-000CFE11AB6A}"/>
          </ac:picMkLst>
        </pc:picChg>
        <pc:picChg chg="add del mod">
          <ac:chgData name="البوربوينت الإسلامي" userId="8292d700421e9dbf" providerId="LiveId" clId="{2ABD1616-411E-48A2-AADE-101C48E864AA}" dt="2025-02-03T15:19:55.546" v="113" actId="478"/>
          <ac:picMkLst>
            <pc:docMk/>
            <pc:sldMk cId="148568382" sldId="263"/>
            <ac:picMk id="5" creationId="{CED43E6F-C068-532B-FD53-C55411C6CCA8}"/>
          </ac:picMkLst>
        </pc:picChg>
      </pc:sldChg>
      <pc:sldChg chg="add">
        <pc:chgData name="البوربوينت الإسلامي" userId="8292d700421e9dbf" providerId="LiveId" clId="{2ABD1616-411E-48A2-AADE-101C48E864AA}" dt="2025-02-03T15:19:20.004" v="110" actId="2890"/>
        <pc:sldMkLst>
          <pc:docMk/>
          <pc:sldMk cId="490273141" sldId="265"/>
        </pc:sldMkLst>
      </pc:sldChg>
      <pc:sldChg chg="addSp delSp modSp add del mod ord modTransition setBg modClrScheme delAnim chgLayout">
        <pc:chgData name="البوربوينت الإسلامي" userId="8292d700421e9dbf" providerId="LiveId" clId="{2ABD1616-411E-48A2-AADE-101C48E864AA}" dt="2025-02-03T14:55:34.957" v="28" actId="47"/>
        <pc:sldMkLst>
          <pc:docMk/>
          <pc:sldMk cId="966185366" sldId="265"/>
        </pc:sldMkLst>
        <pc:spChg chg="add del mod">
          <ac:chgData name="البوربوينت الإسلامي" userId="8292d700421e9dbf" providerId="LiveId" clId="{2ABD1616-411E-48A2-AADE-101C48E864AA}" dt="2025-02-03T14:54:42.717" v="22" actId="478"/>
          <ac:spMkLst>
            <pc:docMk/>
            <pc:sldMk cId="966185366" sldId="265"/>
            <ac:spMk id="2" creationId="{1D4352FB-6E4D-B948-46B6-37BE4BE7E8BF}"/>
          </ac:spMkLst>
        </pc:spChg>
        <pc:spChg chg="del">
          <ac:chgData name="البوربوينت الإسلامي" userId="8292d700421e9dbf" providerId="LiveId" clId="{2ABD1616-411E-48A2-AADE-101C48E864AA}" dt="2025-02-03T14:53:58.900" v="19" actId="478"/>
          <ac:spMkLst>
            <pc:docMk/>
            <pc:sldMk cId="966185366" sldId="265"/>
            <ac:spMk id="7" creationId="{5DDE2710-ECA0-55C0-3785-D8DF56F49C10}"/>
          </ac:spMkLst>
        </pc:spChg>
        <pc:picChg chg="del">
          <ac:chgData name="البوربوينت الإسلامي" userId="8292d700421e9dbf" providerId="LiveId" clId="{2ABD1616-411E-48A2-AADE-101C48E864AA}" dt="2025-02-03T14:53:58.900" v="19" actId="478"/>
          <ac:picMkLst>
            <pc:docMk/>
            <pc:sldMk cId="966185366" sldId="265"/>
            <ac:picMk id="6" creationId="{A386DC24-3CD2-583A-C7D6-5B8D98F44B7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BAB8D4-FEF2-5466-527A-4F9AF773E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07CCD89-81DA-7DEE-C7D3-781028153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2471B13-8622-C9E1-0786-5CD963F7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CC13-AAB9-45D2-8AD6-CDBA7789782B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55DB4BF-C42D-3DFB-CF4E-87BF26B29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721C03-555E-D89A-22D1-438BB5ED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6FD1-4597-4A91-A2F1-B9932D74464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5872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38930F-255C-091E-AF20-A550F413C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A9E8C62-06BE-BEFD-3DDE-569BE6296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A251794-A691-A675-CF1A-E0F2D198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CC13-AAB9-45D2-8AD6-CDBA7789782B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68F068A-BBEB-71FE-6F14-281E3CB8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0DB6DB-B31E-90BB-AF97-C45048A5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6FD1-4597-4A91-A2F1-B9932D74464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9614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EB299DD-3957-BFCD-A183-B7D26B2D4A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A1B31F8-1EEE-E8D4-AC2F-6640040A0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9AB54FD-C57F-AA03-C0B2-1FC8C8DA0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CC13-AAB9-45D2-8AD6-CDBA7789782B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F9A2D1-0CE6-243A-BE86-E910E76A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3A7AEF-B09F-CEE2-91B4-43358AE91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6FD1-4597-4A91-A2F1-B9932D74464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47068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9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2A1D8F-0867-5AFD-BCD0-716FAB2FC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FB64527-41EE-4FC1-36FD-D53FA5234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70F6F4-3BF8-E9B0-AB46-09244E96D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CC13-AAB9-45D2-8AD6-CDBA7789782B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47B5EA-A303-CCE5-E73B-2B734EAE6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4B1EB83-FF7A-4A2E-7DB0-8C7056913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6FD1-4597-4A91-A2F1-B9932D74464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0658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97B650-CA48-7684-24C8-190DC89AF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28740B3-E706-1CB9-FBB4-2379A843F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CFA086-B6E2-32D6-DE28-7E80E884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CC13-AAB9-45D2-8AD6-CDBA7789782B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8843340-B614-EFA9-7975-93CAB909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7A57E94-9977-9AB8-E049-10A9EE9C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6FD1-4597-4A91-A2F1-B9932D74464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4915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E4D47A-D5E1-8776-B0FF-ED29648C3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AB0AF89-42E8-2FE2-FA3F-11ADBB1BD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03A7686-026C-52FF-CA8F-14C8CABA1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F19FDC0-6DC6-3D28-390D-58E3134BE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CC13-AAB9-45D2-8AD6-CDBA7789782B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C9A74FA-CF77-4F82-9185-75D6C10A4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56DF5A8-47CB-446A-8E8A-8252F18D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6FD1-4597-4A91-A2F1-B9932D74464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8861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A3D5E0-0ACA-5FA8-F20C-D72D6B730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E353AB2-28FD-4F5F-51CB-E0D15AF73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909AF3A-3BCA-61C1-FFA7-3FF68BDA9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2907839-18A7-BEB2-383F-BD62CBC859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07D1DFD-2357-4675-9AD4-5070693DB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507C41D-3771-7E75-1BF5-0A086450B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CC13-AAB9-45D2-8AD6-CDBA7789782B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40F3FBF-7F9F-242E-D10C-384032F2F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6B0D9AE-8280-BC30-B2B9-0B290A82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6FD1-4597-4A91-A2F1-B9932D74464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9856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699BE04-3439-7BCF-604E-822B4FEA5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1540EFE-D93E-DB3F-D625-8705BB991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CC13-AAB9-45D2-8AD6-CDBA7789782B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924518B-28A0-C52D-CB72-6C38A2D20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E1AC22C-E942-24CC-0B64-5C8FB431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6FD1-4597-4A91-A2F1-B9932D74464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1307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FE2D06C-4BDE-9567-3A89-FF42ED1BA52A}"/>
              </a:ext>
            </a:extLst>
          </p:cNvPr>
          <p:cNvSpPr/>
          <p:nvPr userDrawn="1"/>
        </p:nvSpPr>
        <p:spPr>
          <a:xfrm rot="5400000">
            <a:off x="2667001" y="-2656200"/>
            <a:ext cx="6857999" cy="12170400"/>
          </a:xfrm>
          <a:custGeom>
            <a:avLst/>
            <a:gdLst>
              <a:gd name="connsiteX0" fmla="*/ 5216065 w 6857999"/>
              <a:gd name="connsiteY0" fmla="*/ 1774200 h 12170400"/>
              <a:gd name="connsiteX1" fmla="*/ 6105098 w 6857999"/>
              <a:gd name="connsiteY1" fmla="*/ 1774200 h 12170400"/>
              <a:gd name="connsiteX2" fmla="*/ 6105098 w 6857999"/>
              <a:gd name="connsiteY2" fmla="*/ 820200 h 12170400"/>
              <a:gd name="connsiteX3" fmla="*/ 5216065 w 6857999"/>
              <a:gd name="connsiteY3" fmla="*/ 820200 h 12170400"/>
              <a:gd name="connsiteX4" fmla="*/ 5216065 w 6857999"/>
              <a:gd name="connsiteY4" fmla="*/ 2731800 h 12170400"/>
              <a:gd name="connsiteX5" fmla="*/ 6105098 w 6857999"/>
              <a:gd name="connsiteY5" fmla="*/ 2731800 h 12170400"/>
              <a:gd name="connsiteX6" fmla="*/ 6105098 w 6857999"/>
              <a:gd name="connsiteY6" fmla="*/ 1777800 h 12170400"/>
              <a:gd name="connsiteX7" fmla="*/ 5216065 w 6857999"/>
              <a:gd name="connsiteY7" fmla="*/ 1777800 h 12170400"/>
              <a:gd name="connsiteX8" fmla="*/ 5216065 w 6857999"/>
              <a:gd name="connsiteY8" fmla="*/ 3689400 h 12170400"/>
              <a:gd name="connsiteX9" fmla="*/ 6105098 w 6857999"/>
              <a:gd name="connsiteY9" fmla="*/ 3689400 h 12170400"/>
              <a:gd name="connsiteX10" fmla="*/ 6105098 w 6857999"/>
              <a:gd name="connsiteY10" fmla="*/ 2735400 h 12170400"/>
              <a:gd name="connsiteX11" fmla="*/ 5216065 w 6857999"/>
              <a:gd name="connsiteY11" fmla="*/ 2735400 h 12170400"/>
              <a:gd name="connsiteX12" fmla="*/ 5216065 w 6857999"/>
              <a:gd name="connsiteY12" fmla="*/ 4647000 h 12170400"/>
              <a:gd name="connsiteX13" fmla="*/ 6105098 w 6857999"/>
              <a:gd name="connsiteY13" fmla="*/ 4647000 h 12170400"/>
              <a:gd name="connsiteX14" fmla="*/ 6105098 w 6857999"/>
              <a:gd name="connsiteY14" fmla="*/ 3693000 h 12170400"/>
              <a:gd name="connsiteX15" fmla="*/ 5216065 w 6857999"/>
              <a:gd name="connsiteY15" fmla="*/ 3693000 h 12170400"/>
              <a:gd name="connsiteX16" fmla="*/ 5216065 w 6857999"/>
              <a:gd name="connsiteY16" fmla="*/ 5604600 h 12170400"/>
              <a:gd name="connsiteX17" fmla="*/ 6105098 w 6857999"/>
              <a:gd name="connsiteY17" fmla="*/ 5604600 h 12170400"/>
              <a:gd name="connsiteX18" fmla="*/ 6105098 w 6857999"/>
              <a:gd name="connsiteY18" fmla="*/ 4650600 h 12170400"/>
              <a:gd name="connsiteX19" fmla="*/ 5216065 w 6857999"/>
              <a:gd name="connsiteY19" fmla="*/ 4650600 h 12170400"/>
              <a:gd name="connsiteX20" fmla="*/ 5216065 w 6857999"/>
              <a:gd name="connsiteY20" fmla="*/ 6562200 h 12170400"/>
              <a:gd name="connsiteX21" fmla="*/ 6105098 w 6857999"/>
              <a:gd name="connsiteY21" fmla="*/ 6562200 h 12170400"/>
              <a:gd name="connsiteX22" fmla="*/ 6105098 w 6857999"/>
              <a:gd name="connsiteY22" fmla="*/ 5608200 h 12170400"/>
              <a:gd name="connsiteX23" fmla="*/ 5216065 w 6857999"/>
              <a:gd name="connsiteY23" fmla="*/ 5608200 h 12170400"/>
              <a:gd name="connsiteX24" fmla="*/ 5216065 w 6857999"/>
              <a:gd name="connsiteY24" fmla="*/ 7519800 h 12170400"/>
              <a:gd name="connsiteX25" fmla="*/ 6105098 w 6857999"/>
              <a:gd name="connsiteY25" fmla="*/ 7519800 h 12170400"/>
              <a:gd name="connsiteX26" fmla="*/ 6105098 w 6857999"/>
              <a:gd name="connsiteY26" fmla="*/ 6565800 h 12170400"/>
              <a:gd name="connsiteX27" fmla="*/ 5216065 w 6857999"/>
              <a:gd name="connsiteY27" fmla="*/ 6565800 h 12170400"/>
              <a:gd name="connsiteX28" fmla="*/ 5216065 w 6857999"/>
              <a:gd name="connsiteY28" fmla="*/ 8477397 h 12170400"/>
              <a:gd name="connsiteX29" fmla="*/ 6105098 w 6857999"/>
              <a:gd name="connsiteY29" fmla="*/ 8477397 h 12170400"/>
              <a:gd name="connsiteX30" fmla="*/ 6105098 w 6857999"/>
              <a:gd name="connsiteY30" fmla="*/ 7523400 h 12170400"/>
              <a:gd name="connsiteX31" fmla="*/ 5216065 w 6857999"/>
              <a:gd name="connsiteY31" fmla="*/ 7523400 h 12170400"/>
              <a:gd name="connsiteX32" fmla="*/ 5216065 w 6857999"/>
              <a:gd name="connsiteY32" fmla="*/ 9434997 h 12170400"/>
              <a:gd name="connsiteX33" fmla="*/ 6105098 w 6857999"/>
              <a:gd name="connsiteY33" fmla="*/ 9434997 h 12170400"/>
              <a:gd name="connsiteX34" fmla="*/ 6105098 w 6857999"/>
              <a:gd name="connsiteY34" fmla="*/ 8480997 h 12170400"/>
              <a:gd name="connsiteX35" fmla="*/ 5216065 w 6857999"/>
              <a:gd name="connsiteY35" fmla="*/ 8480997 h 12170400"/>
              <a:gd name="connsiteX36" fmla="*/ 5216065 w 6857999"/>
              <a:gd name="connsiteY36" fmla="*/ 10392597 h 12170400"/>
              <a:gd name="connsiteX37" fmla="*/ 6105098 w 6857999"/>
              <a:gd name="connsiteY37" fmla="*/ 10392597 h 12170400"/>
              <a:gd name="connsiteX38" fmla="*/ 6105098 w 6857999"/>
              <a:gd name="connsiteY38" fmla="*/ 9438597 h 12170400"/>
              <a:gd name="connsiteX39" fmla="*/ 5216065 w 6857999"/>
              <a:gd name="connsiteY39" fmla="*/ 9438597 h 12170400"/>
              <a:gd name="connsiteX40" fmla="*/ 5216065 w 6857999"/>
              <a:gd name="connsiteY40" fmla="*/ 11350197 h 12170400"/>
              <a:gd name="connsiteX41" fmla="*/ 6105098 w 6857999"/>
              <a:gd name="connsiteY41" fmla="*/ 11350197 h 12170400"/>
              <a:gd name="connsiteX42" fmla="*/ 6105098 w 6857999"/>
              <a:gd name="connsiteY42" fmla="*/ 10396197 h 12170400"/>
              <a:gd name="connsiteX43" fmla="*/ 5216065 w 6857999"/>
              <a:gd name="connsiteY43" fmla="*/ 10396197 h 12170400"/>
              <a:gd name="connsiteX44" fmla="*/ 4323432 w 6857999"/>
              <a:gd name="connsiteY44" fmla="*/ 1774200 h 12170400"/>
              <a:gd name="connsiteX45" fmla="*/ 5212465 w 6857999"/>
              <a:gd name="connsiteY45" fmla="*/ 1774200 h 12170400"/>
              <a:gd name="connsiteX46" fmla="*/ 5212465 w 6857999"/>
              <a:gd name="connsiteY46" fmla="*/ 820200 h 12170400"/>
              <a:gd name="connsiteX47" fmla="*/ 4323432 w 6857999"/>
              <a:gd name="connsiteY47" fmla="*/ 820200 h 12170400"/>
              <a:gd name="connsiteX48" fmla="*/ 4323432 w 6857999"/>
              <a:gd name="connsiteY48" fmla="*/ 2731800 h 12170400"/>
              <a:gd name="connsiteX49" fmla="*/ 5212465 w 6857999"/>
              <a:gd name="connsiteY49" fmla="*/ 2731800 h 12170400"/>
              <a:gd name="connsiteX50" fmla="*/ 5212465 w 6857999"/>
              <a:gd name="connsiteY50" fmla="*/ 1777800 h 12170400"/>
              <a:gd name="connsiteX51" fmla="*/ 4323432 w 6857999"/>
              <a:gd name="connsiteY51" fmla="*/ 1777800 h 12170400"/>
              <a:gd name="connsiteX52" fmla="*/ 4323432 w 6857999"/>
              <a:gd name="connsiteY52" fmla="*/ 3689400 h 12170400"/>
              <a:gd name="connsiteX53" fmla="*/ 5212465 w 6857999"/>
              <a:gd name="connsiteY53" fmla="*/ 3689400 h 12170400"/>
              <a:gd name="connsiteX54" fmla="*/ 5212465 w 6857999"/>
              <a:gd name="connsiteY54" fmla="*/ 2735400 h 12170400"/>
              <a:gd name="connsiteX55" fmla="*/ 4323432 w 6857999"/>
              <a:gd name="connsiteY55" fmla="*/ 2735400 h 12170400"/>
              <a:gd name="connsiteX56" fmla="*/ 4323432 w 6857999"/>
              <a:gd name="connsiteY56" fmla="*/ 4647000 h 12170400"/>
              <a:gd name="connsiteX57" fmla="*/ 5212465 w 6857999"/>
              <a:gd name="connsiteY57" fmla="*/ 4647000 h 12170400"/>
              <a:gd name="connsiteX58" fmla="*/ 5212465 w 6857999"/>
              <a:gd name="connsiteY58" fmla="*/ 3693000 h 12170400"/>
              <a:gd name="connsiteX59" fmla="*/ 4323432 w 6857999"/>
              <a:gd name="connsiteY59" fmla="*/ 3693000 h 12170400"/>
              <a:gd name="connsiteX60" fmla="*/ 4323432 w 6857999"/>
              <a:gd name="connsiteY60" fmla="*/ 5604600 h 12170400"/>
              <a:gd name="connsiteX61" fmla="*/ 5212465 w 6857999"/>
              <a:gd name="connsiteY61" fmla="*/ 5604600 h 12170400"/>
              <a:gd name="connsiteX62" fmla="*/ 5212465 w 6857999"/>
              <a:gd name="connsiteY62" fmla="*/ 4650600 h 12170400"/>
              <a:gd name="connsiteX63" fmla="*/ 4323432 w 6857999"/>
              <a:gd name="connsiteY63" fmla="*/ 4650600 h 12170400"/>
              <a:gd name="connsiteX64" fmla="*/ 4323432 w 6857999"/>
              <a:gd name="connsiteY64" fmla="*/ 6562200 h 12170400"/>
              <a:gd name="connsiteX65" fmla="*/ 5212465 w 6857999"/>
              <a:gd name="connsiteY65" fmla="*/ 6562200 h 12170400"/>
              <a:gd name="connsiteX66" fmla="*/ 5212465 w 6857999"/>
              <a:gd name="connsiteY66" fmla="*/ 5608200 h 12170400"/>
              <a:gd name="connsiteX67" fmla="*/ 4323432 w 6857999"/>
              <a:gd name="connsiteY67" fmla="*/ 5608200 h 12170400"/>
              <a:gd name="connsiteX68" fmla="*/ 4323432 w 6857999"/>
              <a:gd name="connsiteY68" fmla="*/ 7519800 h 12170400"/>
              <a:gd name="connsiteX69" fmla="*/ 5212465 w 6857999"/>
              <a:gd name="connsiteY69" fmla="*/ 7519800 h 12170400"/>
              <a:gd name="connsiteX70" fmla="*/ 5212465 w 6857999"/>
              <a:gd name="connsiteY70" fmla="*/ 6565800 h 12170400"/>
              <a:gd name="connsiteX71" fmla="*/ 4323432 w 6857999"/>
              <a:gd name="connsiteY71" fmla="*/ 6565800 h 12170400"/>
              <a:gd name="connsiteX72" fmla="*/ 4323432 w 6857999"/>
              <a:gd name="connsiteY72" fmla="*/ 8477397 h 12170400"/>
              <a:gd name="connsiteX73" fmla="*/ 5212465 w 6857999"/>
              <a:gd name="connsiteY73" fmla="*/ 8477397 h 12170400"/>
              <a:gd name="connsiteX74" fmla="*/ 5212465 w 6857999"/>
              <a:gd name="connsiteY74" fmla="*/ 7523400 h 12170400"/>
              <a:gd name="connsiteX75" fmla="*/ 4323432 w 6857999"/>
              <a:gd name="connsiteY75" fmla="*/ 7523400 h 12170400"/>
              <a:gd name="connsiteX76" fmla="*/ 4323432 w 6857999"/>
              <a:gd name="connsiteY76" fmla="*/ 9434997 h 12170400"/>
              <a:gd name="connsiteX77" fmla="*/ 5212465 w 6857999"/>
              <a:gd name="connsiteY77" fmla="*/ 9434997 h 12170400"/>
              <a:gd name="connsiteX78" fmla="*/ 5212465 w 6857999"/>
              <a:gd name="connsiteY78" fmla="*/ 8480997 h 12170400"/>
              <a:gd name="connsiteX79" fmla="*/ 4323432 w 6857999"/>
              <a:gd name="connsiteY79" fmla="*/ 8480997 h 12170400"/>
              <a:gd name="connsiteX80" fmla="*/ 4323432 w 6857999"/>
              <a:gd name="connsiteY80" fmla="*/ 10392597 h 12170400"/>
              <a:gd name="connsiteX81" fmla="*/ 5212465 w 6857999"/>
              <a:gd name="connsiteY81" fmla="*/ 10392597 h 12170400"/>
              <a:gd name="connsiteX82" fmla="*/ 5212465 w 6857999"/>
              <a:gd name="connsiteY82" fmla="*/ 9438597 h 12170400"/>
              <a:gd name="connsiteX83" fmla="*/ 4323432 w 6857999"/>
              <a:gd name="connsiteY83" fmla="*/ 9438597 h 12170400"/>
              <a:gd name="connsiteX84" fmla="*/ 4323432 w 6857999"/>
              <a:gd name="connsiteY84" fmla="*/ 11350197 h 12170400"/>
              <a:gd name="connsiteX85" fmla="*/ 5212465 w 6857999"/>
              <a:gd name="connsiteY85" fmla="*/ 11350197 h 12170400"/>
              <a:gd name="connsiteX86" fmla="*/ 5212465 w 6857999"/>
              <a:gd name="connsiteY86" fmla="*/ 10396197 h 12170400"/>
              <a:gd name="connsiteX87" fmla="*/ 4323432 w 6857999"/>
              <a:gd name="connsiteY87" fmla="*/ 10396197 h 12170400"/>
              <a:gd name="connsiteX88" fmla="*/ 3430799 w 6857999"/>
              <a:gd name="connsiteY88" fmla="*/ 1774200 h 12170400"/>
              <a:gd name="connsiteX89" fmla="*/ 4319832 w 6857999"/>
              <a:gd name="connsiteY89" fmla="*/ 1774200 h 12170400"/>
              <a:gd name="connsiteX90" fmla="*/ 4319832 w 6857999"/>
              <a:gd name="connsiteY90" fmla="*/ 820200 h 12170400"/>
              <a:gd name="connsiteX91" fmla="*/ 3430799 w 6857999"/>
              <a:gd name="connsiteY91" fmla="*/ 820200 h 12170400"/>
              <a:gd name="connsiteX92" fmla="*/ 3430799 w 6857999"/>
              <a:gd name="connsiteY92" fmla="*/ 2731800 h 12170400"/>
              <a:gd name="connsiteX93" fmla="*/ 4319832 w 6857999"/>
              <a:gd name="connsiteY93" fmla="*/ 2731800 h 12170400"/>
              <a:gd name="connsiteX94" fmla="*/ 4319832 w 6857999"/>
              <a:gd name="connsiteY94" fmla="*/ 1777800 h 12170400"/>
              <a:gd name="connsiteX95" fmla="*/ 3430799 w 6857999"/>
              <a:gd name="connsiteY95" fmla="*/ 1777800 h 12170400"/>
              <a:gd name="connsiteX96" fmla="*/ 3430799 w 6857999"/>
              <a:gd name="connsiteY96" fmla="*/ 3689400 h 12170400"/>
              <a:gd name="connsiteX97" fmla="*/ 4319832 w 6857999"/>
              <a:gd name="connsiteY97" fmla="*/ 3689400 h 12170400"/>
              <a:gd name="connsiteX98" fmla="*/ 4319832 w 6857999"/>
              <a:gd name="connsiteY98" fmla="*/ 2735400 h 12170400"/>
              <a:gd name="connsiteX99" fmla="*/ 3430799 w 6857999"/>
              <a:gd name="connsiteY99" fmla="*/ 2735400 h 12170400"/>
              <a:gd name="connsiteX100" fmla="*/ 3430799 w 6857999"/>
              <a:gd name="connsiteY100" fmla="*/ 4647000 h 12170400"/>
              <a:gd name="connsiteX101" fmla="*/ 4319832 w 6857999"/>
              <a:gd name="connsiteY101" fmla="*/ 4647000 h 12170400"/>
              <a:gd name="connsiteX102" fmla="*/ 4319832 w 6857999"/>
              <a:gd name="connsiteY102" fmla="*/ 3693000 h 12170400"/>
              <a:gd name="connsiteX103" fmla="*/ 3430799 w 6857999"/>
              <a:gd name="connsiteY103" fmla="*/ 3693000 h 12170400"/>
              <a:gd name="connsiteX104" fmla="*/ 3430799 w 6857999"/>
              <a:gd name="connsiteY104" fmla="*/ 5604600 h 12170400"/>
              <a:gd name="connsiteX105" fmla="*/ 4319832 w 6857999"/>
              <a:gd name="connsiteY105" fmla="*/ 5604600 h 12170400"/>
              <a:gd name="connsiteX106" fmla="*/ 4319832 w 6857999"/>
              <a:gd name="connsiteY106" fmla="*/ 4650600 h 12170400"/>
              <a:gd name="connsiteX107" fmla="*/ 3430799 w 6857999"/>
              <a:gd name="connsiteY107" fmla="*/ 4650600 h 12170400"/>
              <a:gd name="connsiteX108" fmla="*/ 3430799 w 6857999"/>
              <a:gd name="connsiteY108" fmla="*/ 6562200 h 12170400"/>
              <a:gd name="connsiteX109" fmla="*/ 4319832 w 6857999"/>
              <a:gd name="connsiteY109" fmla="*/ 6562200 h 12170400"/>
              <a:gd name="connsiteX110" fmla="*/ 4319832 w 6857999"/>
              <a:gd name="connsiteY110" fmla="*/ 5608200 h 12170400"/>
              <a:gd name="connsiteX111" fmla="*/ 3430799 w 6857999"/>
              <a:gd name="connsiteY111" fmla="*/ 5608200 h 12170400"/>
              <a:gd name="connsiteX112" fmla="*/ 3430799 w 6857999"/>
              <a:gd name="connsiteY112" fmla="*/ 7519800 h 12170400"/>
              <a:gd name="connsiteX113" fmla="*/ 4319832 w 6857999"/>
              <a:gd name="connsiteY113" fmla="*/ 7519800 h 12170400"/>
              <a:gd name="connsiteX114" fmla="*/ 4319832 w 6857999"/>
              <a:gd name="connsiteY114" fmla="*/ 6565800 h 12170400"/>
              <a:gd name="connsiteX115" fmla="*/ 3430799 w 6857999"/>
              <a:gd name="connsiteY115" fmla="*/ 6565800 h 12170400"/>
              <a:gd name="connsiteX116" fmla="*/ 3430799 w 6857999"/>
              <a:gd name="connsiteY116" fmla="*/ 8477397 h 12170400"/>
              <a:gd name="connsiteX117" fmla="*/ 4319832 w 6857999"/>
              <a:gd name="connsiteY117" fmla="*/ 8477397 h 12170400"/>
              <a:gd name="connsiteX118" fmla="*/ 4319832 w 6857999"/>
              <a:gd name="connsiteY118" fmla="*/ 7523400 h 12170400"/>
              <a:gd name="connsiteX119" fmla="*/ 3430799 w 6857999"/>
              <a:gd name="connsiteY119" fmla="*/ 7523400 h 12170400"/>
              <a:gd name="connsiteX120" fmla="*/ 3430799 w 6857999"/>
              <a:gd name="connsiteY120" fmla="*/ 9434997 h 12170400"/>
              <a:gd name="connsiteX121" fmla="*/ 4319832 w 6857999"/>
              <a:gd name="connsiteY121" fmla="*/ 9434997 h 12170400"/>
              <a:gd name="connsiteX122" fmla="*/ 4319832 w 6857999"/>
              <a:gd name="connsiteY122" fmla="*/ 8480997 h 12170400"/>
              <a:gd name="connsiteX123" fmla="*/ 3430799 w 6857999"/>
              <a:gd name="connsiteY123" fmla="*/ 8480997 h 12170400"/>
              <a:gd name="connsiteX124" fmla="*/ 3430799 w 6857999"/>
              <a:gd name="connsiteY124" fmla="*/ 10392597 h 12170400"/>
              <a:gd name="connsiteX125" fmla="*/ 4319832 w 6857999"/>
              <a:gd name="connsiteY125" fmla="*/ 10392597 h 12170400"/>
              <a:gd name="connsiteX126" fmla="*/ 4319832 w 6857999"/>
              <a:gd name="connsiteY126" fmla="*/ 9438597 h 12170400"/>
              <a:gd name="connsiteX127" fmla="*/ 3430799 w 6857999"/>
              <a:gd name="connsiteY127" fmla="*/ 9438597 h 12170400"/>
              <a:gd name="connsiteX128" fmla="*/ 3430799 w 6857999"/>
              <a:gd name="connsiteY128" fmla="*/ 11350197 h 12170400"/>
              <a:gd name="connsiteX129" fmla="*/ 4319832 w 6857999"/>
              <a:gd name="connsiteY129" fmla="*/ 11350197 h 12170400"/>
              <a:gd name="connsiteX130" fmla="*/ 4319832 w 6857999"/>
              <a:gd name="connsiteY130" fmla="*/ 10396197 h 12170400"/>
              <a:gd name="connsiteX131" fmla="*/ 3430799 w 6857999"/>
              <a:gd name="connsiteY131" fmla="*/ 10396197 h 12170400"/>
              <a:gd name="connsiteX132" fmla="*/ 2538166 w 6857999"/>
              <a:gd name="connsiteY132" fmla="*/ 1774200 h 12170400"/>
              <a:gd name="connsiteX133" fmla="*/ 3427199 w 6857999"/>
              <a:gd name="connsiteY133" fmla="*/ 1774200 h 12170400"/>
              <a:gd name="connsiteX134" fmla="*/ 3427199 w 6857999"/>
              <a:gd name="connsiteY134" fmla="*/ 820200 h 12170400"/>
              <a:gd name="connsiteX135" fmla="*/ 2538166 w 6857999"/>
              <a:gd name="connsiteY135" fmla="*/ 820200 h 12170400"/>
              <a:gd name="connsiteX136" fmla="*/ 2538166 w 6857999"/>
              <a:gd name="connsiteY136" fmla="*/ 2731800 h 12170400"/>
              <a:gd name="connsiteX137" fmla="*/ 3427199 w 6857999"/>
              <a:gd name="connsiteY137" fmla="*/ 2731800 h 12170400"/>
              <a:gd name="connsiteX138" fmla="*/ 3427199 w 6857999"/>
              <a:gd name="connsiteY138" fmla="*/ 1777800 h 12170400"/>
              <a:gd name="connsiteX139" fmla="*/ 2538166 w 6857999"/>
              <a:gd name="connsiteY139" fmla="*/ 1777800 h 12170400"/>
              <a:gd name="connsiteX140" fmla="*/ 2538166 w 6857999"/>
              <a:gd name="connsiteY140" fmla="*/ 3689400 h 12170400"/>
              <a:gd name="connsiteX141" fmla="*/ 3427199 w 6857999"/>
              <a:gd name="connsiteY141" fmla="*/ 3689400 h 12170400"/>
              <a:gd name="connsiteX142" fmla="*/ 3427199 w 6857999"/>
              <a:gd name="connsiteY142" fmla="*/ 2735400 h 12170400"/>
              <a:gd name="connsiteX143" fmla="*/ 2538166 w 6857999"/>
              <a:gd name="connsiteY143" fmla="*/ 2735400 h 12170400"/>
              <a:gd name="connsiteX144" fmla="*/ 2538166 w 6857999"/>
              <a:gd name="connsiteY144" fmla="*/ 4647000 h 12170400"/>
              <a:gd name="connsiteX145" fmla="*/ 3427199 w 6857999"/>
              <a:gd name="connsiteY145" fmla="*/ 4647000 h 12170400"/>
              <a:gd name="connsiteX146" fmla="*/ 3427199 w 6857999"/>
              <a:gd name="connsiteY146" fmla="*/ 3693000 h 12170400"/>
              <a:gd name="connsiteX147" fmla="*/ 2538166 w 6857999"/>
              <a:gd name="connsiteY147" fmla="*/ 3693000 h 12170400"/>
              <a:gd name="connsiteX148" fmla="*/ 2538166 w 6857999"/>
              <a:gd name="connsiteY148" fmla="*/ 5604600 h 12170400"/>
              <a:gd name="connsiteX149" fmla="*/ 3427199 w 6857999"/>
              <a:gd name="connsiteY149" fmla="*/ 5604600 h 12170400"/>
              <a:gd name="connsiteX150" fmla="*/ 3427199 w 6857999"/>
              <a:gd name="connsiteY150" fmla="*/ 4650600 h 12170400"/>
              <a:gd name="connsiteX151" fmla="*/ 2538166 w 6857999"/>
              <a:gd name="connsiteY151" fmla="*/ 4650600 h 12170400"/>
              <a:gd name="connsiteX152" fmla="*/ 2538166 w 6857999"/>
              <a:gd name="connsiteY152" fmla="*/ 6562200 h 12170400"/>
              <a:gd name="connsiteX153" fmla="*/ 3427199 w 6857999"/>
              <a:gd name="connsiteY153" fmla="*/ 6562200 h 12170400"/>
              <a:gd name="connsiteX154" fmla="*/ 3427199 w 6857999"/>
              <a:gd name="connsiteY154" fmla="*/ 5608200 h 12170400"/>
              <a:gd name="connsiteX155" fmla="*/ 2538166 w 6857999"/>
              <a:gd name="connsiteY155" fmla="*/ 5608200 h 12170400"/>
              <a:gd name="connsiteX156" fmla="*/ 2538166 w 6857999"/>
              <a:gd name="connsiteY156" fmla="*/ 7519800 h 12170400"/>
              <a:gd name="connsiteX157" fmla="*/ 3427199 w 6857999"/>
              <a:gd name="connsiteY157" fmla="*/ 7519800 h 12170400"/>
              <a:gd name="connsiteX158" fmla="*/ 3427199 w 6857999"/>
              <a:gd name="connsiteY158" fmla="*/ 6565800 h 12170400"/>
              <a:gd name="connsiteX159" fmla="*/ 2538166 w 6857999"/>
              <a:gd name="connsiteY159" fmla="*/ 6565800 h 12170400"/>
              <a:gd name="connsiteX160" fmla="*/ 2538166 w 6857999"/>
              <a:gd name="connsiteY160" fmla="*/ 8477397 h 12170400"/>
              <a:gd name="connsiteX161" fmla="*/ 3427199 w 6857999"/>
              <a:gd name="connsiteY161" fmla="*/ 8477397 h 12170400"/>
              <a:gd name="connsiteX162" fmla="*/ 3427199 w 6857999"/>
              <a:gd name="connsiteY162" fmla="*/ 7523400 h 12170400"/>
              <a:gd name="connsiteX163" fmla="*/ 2538166 w 6857999"/>
              <a:gd name="connsiteY163" fmla="*/ 7523400 h 12170400"/>
              <a:gd name="connsiteX164" fmla="*/ 2538166 w 6857999"/>
              <a:gd name="connsiteY164" fmla="*/ 9434997 h 12170400"/>
              <a:gd name="connsiteX165" fmla="*/ 3427199 w 6857999"/>
              <a:gd name="connsiteY165" fmla="*/ 9434997 h 12170400"/>
              <a:gd name="connsiteX166" fmla="*/ 3427199 w 6857999"/>
              <a:gd name="connsiteY166" fmla="*/ 8480997 h 12170400"/>
              <a:gd name="connsiteX167" fmla="*/ 2538166 w 6857999"/>
              <a:gd name="connsiteY167" fmla="*/ 8480997 h 12170400"/>
              <a:gd name="connsiteX168" fmla="*/ 2538166 w 6857999"/>
              <a:gd name="connsiteY168" fmla="*/ 10392597 h 12170400"/>
              <a:gd name="connsiteX169" fmla="*/ 3427199 w 6857999"/>
              <a:gd name="connsiteY169" fmla="*/ 10392597 h 12170400"/>
              <a:gd name="connsiteX170" fmla="*/ 3427199 w 6857999"/>
              <a:gd name="connsiteY170" fmla="*/ 9438597 h 12170400"/>
              <a:gd name="connsiteX171" fmla="*/ 2538166 w 6857999"/>
              <a:gd name="connsiteY171" fmla="*/ 9438597 h 12170400"/>
              <a:gd name="connsiteX172" fmla="*/ 2538166 w 6857999"/>
              <a:gd name="connsiteY172" fmla="*/ 11350197 h 12170400"/>
              <a:gd name="connsiteX173" fmla="*/ 3427199 w 6857999"/>
              <a:gd name="connsiteY173" fmla="*/ 11350197 h 12170400"/>
              <a:gd name="connsiteX174" fmla="*/ 3427199 w 6857999"/>
              <a:gd name="connsiteY174" fmla="*/ 10396197 h 12170400"/>
              <a:gd name="connsiteX175" fmla="*/ 2538166 w 6857999"/>
              <a:gd name="connsiteY175" fmla="*/ 10396197 h 12170400"/>
              <a:gd name="connsiteX176" fmla="*/ 1645533 w 6857999"/>
              <a:gd name="connsiteY176" fmla="*/ 1774200 h 12170400"/>
              <a:gd name="connsiteX177" fmla="*/ 2534566 w 6857999"/>
              <a:gd name="connsiteY177" fmla="*/ 1774200 h 12170400"/>
              <a:gd name="connsiteX178" fmla="*/ 2534566 w 6857999"/>
              <a:gd name="connsiteY178" fmla="*/ 820200 h 12170400"/>
              <a:gd name="connsiteX179" fmla="*/ 1645533 w 6857999"/>
              <a:gd name="connsiteY179" fmla="*/ 820200 h 12170400"/>
              <a:gd name="connsiteX180" fmla="*/ 1645533 w 6857999"/>
              <a:gd name="connsiteY180" fmla="*/ 2731800 h 12170400"/>
              <a:gd name="connsiteX181" fmla="*/ 2534566 w 6857999"/>
              <a:gd name="connsiteY181" fmla="*/ 2731800 h 12170400"/>
              <a:gd name="connsiteX182" fmla="*/ 2534566 w 6857999"/>
              <a:gd name="connsiteY182" fmla="*/ 1777800 h 12170400"/>
              <a:gd name="connsiteX183" fmla="*/ 1645533 w 6857999"/>
              <a:gd name="connsiteY183" fmla="*/ 1777800 h 12170400"/>
              <a:gd name="connsiteX184" fmla="*/ 1645533 w 6857999"/>
              <a:gd name="connsiteY184" fmla="*/ 3689400 h 12170400"/>
              <a:gd name="connsiteX185" fmla="*/ 2534566 w 6857999"/>
              <a:gd name="connsiteY185" fmla="*/ 3689400 h 12170400"/>
              <a:gd name="connsiteX186" fmla="*/ 2534566 w 6857999"/>
              <a:gd name="connsiteY186" fmla="*/ 2735400 h 12170400"/>
              <a:gd name="connsiteX187" fmla="*/ 1645533 w 6857999"/>
              <a:gd name="connsiteY187" fmla="*/ 2735400 h 12170400"/>
              <a:gd name="connsiteX188" fmla="*/ 1645533 w 6857999"/>
              <a:gd name="connsiteY188" fmla="*/ 4647000 h 12170400"/>
              <a:gd name="connsiteX189" fmla="*/ 2534566 w 6857999"/>
              <a:gd name="connsiteY189" fmla="*/ 4647000 h 12170400"/>
              <a:gd name="connsiteX190" fmla="*/ 2534566 w 6857999"/>
              <a:gd name="connsiteY190" fmla="*/ 3693000 h 12170400"/>
              <a:gd name="connsiteX191" fmla="*/ 1645533 w 6857999"/>
              <a:gd name="connsiteY191" fmla="*/ 3693000 h 12170400"/>
              <a:gd name="connsiteX192" fmla="*/ 1645533 w 6857999"/>
              <a:gd name="connsiteY192" fmla="*/ 5604600 h 12170400"/>
              <a:gd name="connsiteX193" fmla="*/ 2534566 w 6857999"/>
              <a:gd name="connsiteY193" fmla="*/ 5604600 h 12170400"/>
              <a:gd name="connsiteX194" fmla="*/ 2534566 w 6857999"/>
              <a:gd name="connsiteY194" fmla="*/ 4650600 h 12170400"/>
              <a:gd name="connsiteX195" fmla="*/ 1645533 w 6857999"/>
              <a:gd name="connsiteY195" fmla="*/ 4650600 h 12170400"/>
              <a:gd name="connsiteX196" fmla="*/ 1645533 w 6857999"/>
              <a:gd name="connsiteY196" fmla="*/ 6562200 h 12170400"/>
              <a:gd name="connsiteX197" fmla="*/ 2534566 w 6857999"/>
              <a:gd name="connsiteY197" fmla="*/ 6562200 h 12170400"/>
              <a:gd name="connsiteX198" fmla="*/ 2534566 w 6857999"/>
              <a:gd name="connsiteY198" fmla="*/ 5608200 h 12170400"/>
              <a:gd name="connsiteX199" fmla="*/ 1645533 w 6857999"/>
              <a:gd name="connsiteY199" fmla="*/ 5608200 h 12170400"/>
              <a:gd name="connsiteX200" fmla="*/ 1645533 w 6857999"/>
              <a:gd name="connsiteY200" fmla="*/ 7519800 h 12170400"/>
              <a:gd name="connsiteX201" fmla="*/ 2534566 w 6857999"/>
              <a:gd name="connsiteY201" fmla="*/ 7519800 h 12170400"/>
              <a:gd name="connsiteX202" fmla="*/ 2534566 w 6857999"/>
              <a:gd name="connsiteY202" fmla="*/ 6565800 h 12170400"/>
              <a:gd name="connsiteX203" fmla="*/ 1645533 w 6857999"/>
              <a:gd name="connsiteY203" fmla="*/ 6565800 h 12170400"/>
              <a:gd name="connsiteX204" fmla="*/ 1645533 w 6857999"/>
              <a:gd name="connsiteY204" fmla="*/ 8477397 h 12170400"/>
              <a:gd name="connsiteX205" fmla="*/ 2534566 w 6857999"/>
              <a:gd name="connsiteY205" fmla="*/ 8477397 h 12170400"/>
              <a:gd name="connsiteX206" fmla="*/ 2534566 w 6857999"/>
              <a:gd name="connsiteY206" fmla="*/ 7523400 h 12170400"/>
              <a:gd name="connsiteX207" fmla="*/ 1645533 w 6857999"/>
              <a:gd name="connsiteY207" fmla="*/ 7523400 h 12170400"/>
              <a:gd name="connsiteX208" fmla="*/ 1645533 w 6857999"/>
              <a:gd name="connsiteY208" fmla="*/ 9434997 h 12170400"/>
              <a:gd name="connsiteX209" fmla="*/ 2534566 w 6857999"/>
              <a:gd name="connsiteY209" fmla="*/ 9434997 h 12170400"/>
              <a:gd name="connsiteX210" fmla="*/ 2534566 w 6857999"/>
              <a:gd name="connsiteY210" fmla="*/ 8480997 h 12170400"/>
              <a:gd name="connsiteX211" fmla="*/ 1645533 w 6857999"/>
              <a:gd name="connsiteY211" fmla="*/ 8480997 h 12170400"/>
              <a:gd name="connsiteX212" fmla="*/ 1645533 w 6857999"/>
              <a:gd name="connsiteY212" fmla="*/ 10392597 h 12170400"/>
              <a:gd name="connsiteX213" fmla="*/ 2534566 w 6857999"/>
              <a:gd name="connsiteY213" fmla="*/ 10392597 h 12170400"/>
              <a:gd name="connsiteX214" fmla="*/ 2534566 w 6857999"/>
              <a:gd name="connsiteY214" fmla="*/ 9438597 h 12170400"/>
              <a:gd name="connsiteX215" fmla="*/ 1645533 w 6857999"/>
              <a:gd name="connsiteY215" fmla="*/ 9438597 h 12170400"/>
              <a:gd name="connsiteX216" fmla="*/ 1645533 w 6857999"/>
              <a:gd name="connsiteY216" fmla="*/ 11350197 h 12170400"/>
              <a:gd name="connsiteX217" fmla="*/ 2534566 w 6857999"/>
              <a:gd name="connsiteY217" fmla="*/ 11350197 h 12170400"/>
              <a:gd name="connsiteX218" fmla="*/ 2534566 w 6857999"/>
              <a:gd name="connsiteY218" fmla="*/ 10396197 h 12170400"/>
              <a:gd name="connsiteX219" fmla="*/ 1645533 w 6857999"/>
              <a:gd name="connsiteY219" fmla="*/ 10396197 h 12170400"/>
              <a:gd name="connsiteX220" fmla="*/ 752900 w 6857999"/>
              <a:gd name="connsiteY220" fmla="*/ 1774200 h 12170400"/>
              <a:gd name="connsiteX221" fmla="*/ 1641934 w 6857999"/>
              <a:gd name="connsiteY221" fmla="*/ 1774200 h 12170400"/>
              <a:gd name="connsiteX222" fmla="*/ 1641934 w 6857999"/>
              <a:gd name="connsiteY222" fmla="*/ 820200 h 12170400"/>
              <a:gd name="connsiteX223" fmla="*/ 752900 w 6857999"/>
              <a:gd name="connsiteY223" fmla="*/ 820200 h 12170400"/>
              <a:gd name="connsiteX224" fmla="*/ 752900 w 6857999"/>
              <a:gd name="connsiteY224" fmla="*/ 2731800 h 12170400"/>
              <a:gd name="connsiteX225" fmla="*/ 1641934 w 6857999"/>
              <a:gd name="connsiteY225" fmla="*/ 2731800 h 12170400"/>
              <a:gd name="connsiteX226" fmla="*/ 1641934 w 6857999"/>
              <a:gd name="connsiteY226" fmla="*/ 1777800 h 12170400"/>
              <a:gd name="connsiteX227" fmla="*/ 752900 w 6857999"/>
              <a:gd name="connsiteY227" fmla="*/ 1777800 h 12170400"/>
              <a:gd name="connsiteX228" fmla="*/ 752900 w 6857999"/>
              <a:gd name="connsiteY228" fmla="*/ 3689400 h 12170400"/>
              <a:gd name="connsiteX229" fmla="*/ 1641934 w 6857999"/>
              <a:gd name="connsiteY229" fmla="*/ 3689400 h 12170400"/>
              <a:gd name="connsiteX230" fmla="*/ 1641934 w 6857999"/>
              <a:gd name="connsiteY230" fmla="*/ 2735400 h 12170400"/>
              <a:gd name="connsiteX231" fmla="*/ 752900 w 6857999"/>
              <a:gd name="connsiteY231" fmla="*/ 2735400 h 12170400"/>
              <a:gd name="connsiteX232" fmla="*/ 752900 w 6857999"/>
              <a:gd name="connsiteY232" fmla="*/ 4647000 h 12170400"/>
              <a:gd name="connsiteX233" fmla="*/ 1641934 w 6857999"/>
              <a:gd name="connsiteY233" fmla="*/ 4647000 h 12170400"/>
              <a:gd name="connsiteX234" fmla="*/ 1641934 w 6857999"/>
              <a:gd name="connsiteY234" fmla="*/ 3693000 h 12170400"/>
              <a:gd name="connsiteX235" fmla="*/ 752900 w 6857999"/>
              <a:gd name="connsiteY235" fmla="*/ 3693000 h 12170400"/>
              <a:gd name="connsiteX236" fmla="*/ 752900 w 6857999"/>
              <a:gd name="connsiteY236" fmla="*/ 5604600 h 12170400"/>
              <a:gd name="connsiteX237" fmla="*/ 1641934 w 6857999"/>
              <a:gd name="connsiteY237" fmla="*/ 5604600 h 12170400"/>
              <a:gd name="connsiteX238" fmla="*/ 1641934 w 6857999"/>
              <a:gd name="connsiteY238" fmla="*/ 4650600 h 12170400"/>
              <a:gd name="connsiteX239" fmla="*/ 752900 w 6857999"/>
              <a:gd name="connsiteY239" fmla="*/ 4650600 h 12170400"/>
              <a:gd name="connsiteX240" fmla="*/ 752900 w 6857999"/>
              <a:gd name="connsiteY240" fmla="*/ 6562200 h 12170400"/>
              <a:gd name="connsiteX241" fmla="*/ 1641934 w 6857999"/>
              <a:gd name="connsiteY241" fmla="*/ 6562200 h 12170400"/>
              <a:gd name="connsiteX242" fmla="*/ 1641934 w 6857999"/>
              <a:gd name="connsiteY242" fmla="*/ 5608200 h 12170400"/>
              <a:gd name="connsiteX243" fmla="*/ 752900 w 6857999"/>
              <a:gd name="connsiteY243" fmla="*/ 5608200 h 12170400"/>
              <a:gd name="connsiteX244" fmla="*/ 752900 w 6857999"/>
              <a:gd name="connsiteY244" fmla="*/ 7519800 h 12170400"/>
              <a:gd name="connsiteX245" fmla="*/ 1641934 w 6857999"/>
              <a:gd name="connsiteY245" fmla="*/ 7519800 h 12170400"/>
              <a:gd name="connsiteX246" fmla="*/ 1641934 w 6857999"/>
              <a:gd name="connsiteY246" fmla="*/ 6565800 h 12170400"/>
              <a:gd name="connsiteX247" fmla="*/ 752900 w 6857999"/>
              <a:gd name="connsiteY247" fmla="*/ 6565800 h 12170400"/>
              <a:gd name="connsiteX248" fmla="*/ 752900 w 6857999"/>
              <a:gd name="connsiteY248" fmla="*/ 8477397 h 12170400"/>
              <a:gd name="connsiteX249" fmla="*/ 1641934 w 6857999"/>
              <a:gd name="connsiteY249" fmla="*/ 8477397 h 12170400"/>
              <a:gd name="connsiteX250" fmla="*/ 1641934 w 6857999"/>
              <a:gd name="connsiteY250" fmla="*/ 7523400 h 12170400"/>
              <a:gd name="connsiteX251" fmla="*/ 752900 w 6857999"/>
              <a:gd name="connsiteY251" fmla="*/ 7523400 h 12170400"/>
              <a:gd name="connsiteX252" fmla="*/ 752900 w 6857999"/>
              <a:gd name="connsiteY252" fmla="*/ 9434997 h 12170400"/>
              <a:gd name="connsiteX253" fmla="*/ 1641934 w 6857999"/>
              <a:gd name="connsiteY253" fmla="*/ 9434997 h 12170400"/>
              <a:gd name="connsiteX254" fmla="*/ 1641934 w 6857999"/>
              <a:gd name="connsiteY254" fmla="*/ 8480997 h 12170400"/>
              <a:gd name="connsiteX255" fmla="*/ 752900 w 6857999"/>
              <a:gd name="connsiteY255" fmla="*/ 8480997 h 12170400"/>
              <a:gd name="connsiteX256" fmla="*/ 752900 w 6857999"/>
              <a:gd name="connsiteY256" fmla="*/ 10392597 h 12170400"/>
              <a:gd name="connsiteX257" fmla="*/ 1641934 w 6857999"/>
              <a:gd name="connsiteY257" fmla="*/ 10392597 h 12170400"/>
              <a:gd name="connsiteX258" fmla="*/ 1641934 w 6857999"/>
              <a:gd name="connsiteY258" fmla="*/ 9438597 h 12170400"/>
              <a:gd name="connsiteX259" fmla="*/ 752900 w 6857999"/>
              <a:gd name="connsiteY259" fmla="*/ 9438597 h 12170400"/>
              <a:gd name="connsiteX260" fmla="*/ 752900 w 6857999"/>
              <a:gd name="connsiteY260" fmla="*/ 11350197 h 12170400"/>
              <a:gd name="connsiteX261" fmla="*/ 1641934 w 6857999"/>
              <a:gd name="connsiteY261" fmla="*/ 11350197 h 12170400"/>
              <a:gd name="connsiteX262" fmla="*/ 1641934 w 6857999"/>
              <a:gd name="connsiteY262" fmla="*/ 10396197 h 12170400"/>
              <a:gd name="connsiteX263" fmla="*/ 752900 w 6857999"/>
              <a:gd name="connsiteY263" fmla="*/ 10396197 h 12170400"/>
              <a:gd name="connsiteX264" fmla="*/ 0 w 6857999"/>
              <a:gd name="connsiteY264" fmla="*/ 820200 h 12170400"/>
              <a:gd name="connsiteX265" fmla="*/ 0 w 6857999"/>
              <a:gd name="connsiteY265" fmla="*/ 816600 h 12170400"/>
              <a:gd name="connsiteX266" fmla="*/ 749301 w 6857999"/>
              <a:gd name="connsiteY266" fmla="*/ 816600 h 12170400"/>
              <a:gd name="connsiteX267" fmla="*/ 749301 w 6857999"/>
              <a:gd name="connsiteY267" fmla="*/ 0 h 12170400"/>
              <a:gd name="connsiteX268" fmla="*/ 752900 w 6857999"/>
              <a:gd name="connsiteY268" fmla="*/ 0 h 12170400"/>
              <a:gd name="connsiteX269" fmla="*/ 752900 w 6857999"/>
              <a:gd name="connsiteY269" fmla="*/ 816600 h 12170400"/>
              <a:gd name="connsiteX270" fmla="*/ 1641934 w 6857999"/>
              <a:gd name="connsiteY270" fmla="*/ 816600 h 12170400"/>
              <a:gd name="connsiteX271" fmla="*/ 1641934 w 6857999"/>
              <a:gd name="connsiteY271" fmla="*/ 0 h 12170400"/>
              <a:gd name="connsiteX272" fmla="*/ 1645533 w 6857999"/>
              <a:gd name="connsiteY272" fmla="*/ 0 h 12170400"/>
              <a:gd name="connsiteX273" fmla="*/ 1645533 w 6857999"/>
              <a:gd name="connsiteY273" fmla="*/ 816600 h 12170400"/>
              <a:gd name="connsiteX274" fmla="*/ 2534566 w 6857999"/>
              <a:gd name="connsiteY274" fmla="*/ 816600 h 12170400"/>
              <a:gd name="connsiteX275" fmla="*/ 2534566 w 6857999"/>
              <a:gd name="connsiteY275" fmla="*/ 0 h 12170400"/>
              <a:gd name="connsiteX276" fmla="*/ 2538166 w 6857999"/>
              <a:gd name="connsiteY276" fmla="*/ 0 h 12170400"/>
              <a:gd name="connsiteX277" fmla="*/ 2538166 w 6857999"/>
              <a:gd name="connsiteY277" fmla="*/ 816600 h 12170400"/>
              <a:gd name="connsiteX278" fmla="*/ 3427199 w 6857999"/>
              <a:gd name="connsiteY278" fmla="*/ 816600 h 12170400"/>
              <a:gd name="connsiteX279" fmla="*/ 3427199 w 6857999"/>
              <a:gd name="connsiteY279" fmla="*/ 0 h 12170400"/>
              <a:gd name="connsiteX280" fmla="*/ 3430799 w 6857999"/>
              <a:gd name="connsiteY280" fmla="*/ 0 h 12170400"/>
              <a:gd name="connsiteX281" fmla="*/ 3430799 w 6857999"/>
              <a:gd name="connsiteY281" fmla="*/ 816600 h 12170400"/>
              <a:gd name="connsiteX282" fmla="*/ 4319832 w 6857999"/>
              <a:gd name="connsiteY282" fmla="*/ 816600 h 12170400"/>
              <a:gd name="connsiteX283" fmla="*/ 4319832 w 6857999"/>
              <a:gd name="connsiteY283" fmla="*/ 0 h 12170400"/>
              <a:gd name="connsiteX284" fmla="*/ 4323432 w 6857999"/>
              <a:gd name="connsiteY284" fmla="*/ 0 h 12170400"/>
              <a:gd name="connsiteX285" fmla="*/ 4323432 w 6857999"/>
              <a:gd name="connsiteY285" fmla="*/ 816600 h 12170400"/>
              <a:gd name="connsiteX286" fmla="*/ 5212465 w 6857999"/>
              <a:gd name="connsiteY286" fmla="*/ 816600 h 12170400"/>
              <a:gd name="connsiteX287" fmla="*/ 5212465 w 6857999"/>
              <a:gd name="connsiteY287" fmla="*/ 0 h 12170400"/>
              <a:gd name="connsiteX288" fmla="*/ 5216065 w 6857999"/>
              <a:gd name="connsiteY288" fmla="*/ 0 h 12170400"/>
              <a:gd name="connsiteX289" fmla="*/ 5216065 w 6857999"/>
              <a:gd name="connsiteY289" fmla="*/ 816600 h 12170400"/>
              <a:gd name="connsiteX290" fmla="*/ 6105098 w 6857999"/>
              <a:gd name="connsiteY290" fmla="*/ 816600 h 12170400"/>
              <a:gd name="connsiteX291" fmla="*/ 6105098 w 6857999"/>
              <a:gd name="connsiteY291" fmla="*/ 0 h 12170400"/>
              <a:gd name="connsiteX292" fmla="*/ 6108698 w 6857999"/>
              <a:gd name="connsiteY292" fmla="*/ 0 h 12170400"/>
              <a:gd name="connsiteX293" fmla="*/ 6108698 w 6857999"/>
              <a:gd name="connsiteY293" fmla="*/ 816600 h 12170400"/>
              <a:gd name="connsiteX294" fmla="*/ 6857999 w 6857999"/>
              <a:gd name="connsiteY294" fmla="*/ 816600 h 12170400"/>
              <a:gd name="connsiteX295" fmla="*/ 6857999 w 6857999"/>
              <a:gd name="connsiteY295" fmla="*/ 820200 h 12170400"/>
              <a:gd name="connsiteX296" fmla="*/ 6108698 w 6857999"/>
              <a:gd name="connsiteY296" fmla="*/ 820200 h 12170400"/>
              <a:gd name="connsiteX297" fmla="*/ 6108698 w 6857999"/>
              <a:gd name="connsiteY297" fmla="*/ 1774200 h 12170400"/>
              <a:gd name="connsiteX298" fmla="*/ 6857999 w 6857999"/>
              <a:gd name="connsiteY298" fmla="*/ 1774200 h 12170400"/>
              <a:gd name="connsiteX299" fmla="*/ 6857999 w 6857999"/>
              <a:gd name="connsiteY299" fmla="*/ 1777800 h 12170400"/>
              <a:gd name="connsiteX300" fmla="*/ 6108698 w 6857999"/>
              <a:gd name="connsiteY300" fmla="*/ 1777800 h 12170400"/>
              <a:gd name="connsiteX301" fmla="*/ 6108698 w 6857999"/>
              <a:gd name="connsiteY301" fmla="*/ 2731800 h 12170400"/>
              <a:gd name="connsiteX302" fmla="*/ 6857999 w 6857999"/>
              <a:gd name="connsiteY302" fmla="*/ 2731800 h 12170400"/>
              <a:gd name="connsiteX303" fmla="*/ 6857999 w 6857999"/>
              <a:gd name="connsiteY303" fmla="*/ 2735400 h 12170400"/>
              <a:gd name="connsiteX304" fmla="*/ 6108698 w 6857999"/>
              <a:gd name="connsiteY304" fmla="*/ 2735400 h 12170400"/>
              <a:gd name="connsiteX305" fmla="*/ 6108698 w 6857999"/>
              <a:gd name="connsiteY305" fmla="*/ 3689400 h 12170400"/>
              <a:gd name="connsiteX306" fmla="*/ 6857999 w 6857999"/>
              <a:gd name="connsiteY306" fmla="*/ 3689400 h 12170400"/>
              <a:gd name="connsiteX307" fmla="*/ 6857999 w 6857999"/>
              <a:gd name="connsiteY307" fmla="*/ 3693000 h 12170400"/>
              <a:gd name="connsiteX308" fmla="*/ 6108698 w 6857999"/>
              <a:gd name="connsiteY308" fmla="*/ 3693000 h 12170400"/>
              <a:gd name="connsiteX309" fmla="*/ 6108698 w 6857999"/>
              <a:gd name="connsiteY309" fmla="*/ 4647000 h 12170400"/>
              <a:gd name="connsiteX310" fmla="*/ 6857999 w 6857999"/>
              <a:gd name="connsiteY310" fmla="*/ 4647000 h 12170400"/>
              <a:gd name="connsiteX311" fmla="*/ 6857999 w 6857999"/>
              <a:gd name="connsiteY311" fmla="*/ 4650600 h 12170400"/>
              <a:gd name="connsiteX312" fmla="*/ 6108698 w 6857999"/>
              <a:gd name="connsiteY312" fmla="*/ 4650600 h 12170400"/>
              <a:gd name="connsiteX313" fmla="*/ 6108698 w 6857999"/>
              <a:gd name="connsiteY313" fmla="*/ 5604600 h 12170400"/>
              <a:gd name="connsiteX314" fmla="*/ 6857999 w 6857999"/>
              <a:gd name="connsiteY314" fmla="*/ 5604600 h 12170400"/>
              <a:gd name="connsiteX315" fmla="*/ 6857999 w 6857999"/>
              <a:gd name="connsiteY315" fmla="*/ 5608200 h 12170400"/>
              <a:gd name="connsiteX316" fmla="*/ 6108698 w 6857999"/>
              <a:gd name="connsiteY316" fmla="*/ 5608200 h 12170400"/>
              <a:gd name="connsiteX317" fmla="*/ 6108698 w 6857999"/>
              <a:gd name="connsiteY317" fmla="*/ 6562200 h 12170400"/>
              <a:gd name="connsiteX318" fmla="*/ 6857999 w 6857999"/>
              <a:gd name="connsiteY318" fmla="*/ 6562200 h 12170400"/>
              <a:gd name="connsiteX319" fmla="*/ 6857999 w 6857999"/>
              <a:gd name="connsiteY319" fmla="*/ 6565800 h 12170400"/>
              <a:gd name="connsiteX320" fmla="*/ 6108698 w 6857999"/>
              <a:gd name="connsiteY320" fmla="*/ 6565800 h 12170400"/>
              <a:gd name="connsiteX321" fmla="*/ 6108698 w 6857999"/>
              <a:gd name="connsiteY321" fmla="*/ 7519800 h 12170400"/>
              <a:gd name="connsiteX322" fmla="*/ 6857999 w 6857999"/>
              <a:gd name="connsiteY322" fmla="*/ 7519800 h 12170400"/>
              <a:gd name="connsiteX323" fmla="*/ 6857999 w 6857999"/>
              <a:gd name="connsiteY323" fmla="*/ 7523400 h 12170400"/>
              <a:gd name="connsiteX324" fmla="*/ 6108698 w 6857999"/>
              <a:gd name="connsiteY324" fmla="*/ 7523400 h 12170400"/>
              <a:gd name="connsiteX325" fmla="*/ 6108698 w 6857999"/>
              <a:gd name="connsiteY325" fmla="*/ 8477397 h 12170400"/>
              <a:gd name="connsiteX326" fmla="*/ 6857999 w 6857999"/>
              <a:gd name="connsiteY326" fmla="*/ 8477397 h 12170400"/>
              <a:gd name="connsiteX327" fmla="*/ 6857999 w 6857999"/>
              <a:gd name="connsiteY327" fmla="*/ 8480997 h 12170400"/>
              <a:gd name="connsiteX328" fmla="*/ 6108698 w 6857999"/>
              <a:gd name="connsiteY328" fmla="*/ 8480997 h 12170400"/>
              <a:gd name="connsiteX329" fmla="*/ 6108698 w 6857999"/>
              <a:gd name="connsiteY329" fmla="*/ 9434997 h 12170400"/>
              <a:gd name="connsiteX330" fmla="*/ 6857999 w 6857999"/>
              <a:gd name="connsiteY330" fmla="*/ 9434997 h 12170400"/>
              <a:gd name="connsiteX331" fmla="*/ 6857999 w 6857999"/>
              <a:gd name="connsiteY331" fmla="*/ 9438597 h 12170400"/>
              <a:gd name="connsiteX332" fmla="*/ 6108698 w 6857999"/>
              <a:gd name="connsiteY332" fmla="*/ 9438597 h 12170400"/>
              <a:gd name="connsiteX333" fmla="*/ 6108698 w 6857999"/>
              <a:gd name="connsiteY333" fmla="*/ 10392597 h 12170400"/>
              <a:gd name="connsiteX334" fmla="*/ 6857999 w 6857999"/>
              <a:gd name="connsiteY334" fmla="*/ 10392597 h 12170400"/>
              <a:gd name="connsiteX335" fmla="*/ 6857999 w 6857999"/>
              <a:gd name="connsiteY335" fmla="*/ 10396197 h 12170400"/>
              <a:gd name="connsiteX336" fmla="*/ 6108698 w 6857999"/>
              <a:gd name="connsiteY336" fmla="*/ 10396197 h 12170400"/>
              <a:gd name="connsiteX337" fmla="*/ 6108698 w 6857999"/>
              <a:gd name="connsiteY337" fmla="*/ 11350197 h 12170400"/>
              <a:gd name="connsiteX338" fmla="*/ 6857999 w 6857999"/>
              <a:gd name="connsiteY338" fmla="*/ 11350197 h 12170400"/>
              <a:gd name="connsiteX339" fmla="*/ 6857999 w 6857999"/>
              <a:gd name="connsiteY339" fmla="*/ 11353797 h 12170400"/>
              <a:gd name="connsiteX340" fmla="*/ 6108698 w 6857999"/>
              <a:gd name="connsiteY340" fmla="*/ 11353797 h 12170400"/>
              <a:gd name="connsiteX341" fmla="*/ 6108698 w 6857999"/>
              <a:gd name="connsiteY341" fmla="*/ 12170397 h 12170400"/>
              <a:gd name="connsiteX342" fmla="*/ 6105098 w 6857999"/>
              <a:gd name="connsiteY342" fmla="*/ 12170397 h 12170400"/>
              <a:gd name="connsiteX343" fmla="*/ 6105098 w 6857999"/>
              <a:gd name="connsiteY343" fmla="*/ 11353797 h 12170400"/>
              <a:gd name="connsiteX344" fmla="*/ 5216065 w 6857999"/>
              <a:gd name="connsiteY344" fmla="*/ 11353797 h 12170400"/>
              <a:gd name="connsiteX345" fmla="*/ 5216065 w 6857999"/>
              <a:gd name="connsiteY345" fmla="*/ 12170400 h 12170400"/>
              <a:gd name="connsiteX346" fmla="*/ 5212465 w 6857999"/>
              <a:gd name="connsiteY346" fmla="*/ 12170400 h 12170400"/>
              <a:gd name="connsiteX347" fmla="*/ 5212465 w 6857999"/>
              <a:gd name="connsiteY347" fmla="*/ 11353797 h 12170400"/>
              <a:gd name="connsiteX348" fmla="*/ 4323432 w 6857999"/>
              <a:gd name="connsiteY348" fmla="*/ 11353797 h 12170400"/>
              <a:gd name="connsiteX349" fmla="*/ 4323432 w 6857999"/>
              <a:gd name="connsiteY349" fmla="*/ 12170400 h 12170400"/>
              <a:gd name="connsiteX350" fmla="*/ 4319832 w 6857999"/>
              <a:gd name="connsiteY350" fmla="*/ 12170400 h 12170400"/>
              <a:gd name="connsiteX351" fmla="*/ 4319832 w 6857999"/>
              <a:gd name="connsiteY351" fmla="*/ 11353797 h 12170400"/>
              <a:gd name="connsiteX352" fmla="*/ 3430799 w 6857999"/>
              <a:gd name="connsiteY352" fmla="*/ 11353797 h 12170400"/>
              <a:gd name="connsiteX353" fmla="*/ 3430799 w 6857999"/>
              <a:gd name="connsiteY353" fmla="*/ 12170400 h 12170400"/>
              <a:gd name="connsiteX354" fmla="*/ 3427199 w 6857999"/>
              <a:gd name="connsiteY354" fmla="*/ 12170400 h 12170400"/>
              <a:gd name="connsiteX355" fmla="*/ 3427199 w 6857999"/>
              <a:gd name="connsiteY355" fmla="*/ 11353797 h 12170400"/>
              <a:gd name="connsiteX356" fmla="*/ 2538166 w 6857999"/>
              <a:gd name="connsiteY356" fmla="*/ 11353797 h 12170400"/>
              <a:gd name="connsiteX357" fmla="*/ 2538166 w 6857999"/>
              <a:gd name="connsiteY357" fmla="*/ 12170399 h 12170400"/>
              <a:gd name="connsiteX358" fmla="*/ 2534566 w 6857999"/>
              <a:gd name="connsiteY358" fmla="*/ 12170399 h 12170400"/>
              <a:gd name="connsiteX359" fmla="*/ 2534566 w 6857999"/>
              <a:gd name="connsiteY359" fmla="*/ 11353797 h 12170400"/>
              <a:gd name="connsiteX360" fmla="*/ 1645533 w 6857999"/>
              <a:gd name="connsiteY360" fmla="*/ 11353797 h 12170400"/>
              <a:gd name="connsiteX361" fmla="*/ 1645533 w 6857999"/>
              <a:gd name="connsiteY361" fmla="*/ 12170399 h 12170400"/>
              <a:gd name="connsiteX362" fmla="*/ 1641934 w 6857999"/>
              <a:gd name="connsiteY362" fmla="*/ 12170399 h 12170400"/>
              <a:gd name="connsiteX363" fmla="*/ 1641934 w 6857999"/>
              <a:gd name="connsiteY363" fmla="*/ 11353797 h 12170400"/>
              <a:gd name="connsiteX364" fmla="*/ 752900 w 6857999"/>
              <a:gd name="connsiteY364" fmla="*/ 11353797 h 12170400"/>
              <a:gd name="connsiteX365" fmla="*/ 752900 w 6857999"/>
              <a:gd name="connsiteY365" fmla="*/ 12170399 h 12170400"/>
              <a:gd name="connsiteX366" fmla="*/ 749301 w 6857999"/>
              <a:gd name="connsiteY366" fmla="*/ 12170399 h 12170400"/>
              <a:gd name="connsiteX367" fmla="*/ 749301 w 6857999"/>
              <a:gd name="connsiteY367" fmla="*/ 11353797 h 12170400"/>
              <a:gd name="connsiteX368" fmla="*/ 1 w 6857999"/>
              <a:gd name="connsiteY368" fmla="*/ 11353797 h 12170400"/>
              <a:gd name="connsiteX369" fmla="*/ 1 w 6857999"/>
              <a:gd name="connsiteY369" fmla="*/ 11350197 h 12170400"/>
              <a:gd name="connsiteX370" fmla="*/ 749301 w 6857999"/>
              <a:gd name="connsiteY370" fmla="*/ 11350197 h 12170400"/>
              <a:gd name="connsiteX371" fmla="*/ 749301 w 6857999"/>
              <a:gd name="connsiteY371" fmla="*/ 10396197 h 12170400"/>
              <a:gd name="connsiteX372" fmla="*/ 1 w 6857999"/>
              <a:gd name="connsiteY372" fmla="*/ 10396197 h 12170400"/>
              <a:gd name="connsiteX373" fmla="*/ 1 w 6857999"/>
              <a:gd name="connsiteY373" fmla="*/ 10392597 h 12170400"/>
              <a:gd name="connsiteX374" fmla="*/ 749301 w 6857999"/>
              <a:gd name="connsiteY374" fmla="*/ 10392597 h 12170400"/>
              <a:gd name="connsiteX375" fmla="*/ 749301 w 6857999"/>
              <a:gd name="connsiteY375" fmla="*/ 9438597 h 12170400"/>
              <a:gd name="connsiteX376" fmla="*/ 1 w 6857999"/>
              <a:gd name="connsiteY376" fmla="*/ 9438597 h 12170400"/>
              <a:gd name="connsiteX377" fmla="*/ 1 w 6857999"/>
              <a:gd name="connsiteY377" fmla="*/ 9434997 h 12170400"/>
              <a:gd name="connsiteX378" fmla="*/ 749301 w 6857999"/>
              <a:gd name="connsiteY378" fmla="*/ 9434997 h 12170400"/>
              <a:gd name="connsiteX379" fmla="*/ 749301 w 6857999"/>
              <a:gd name="connsiteY379" fmla="*/ 8480997 h 12170400"/>
              <a:gd name="connsiteX380" fmla="*/ 1 w 6857999"/>
              <a:gd name="connsiteY380" fmla="*/ 8480997 h 12170400"/>
              <a:gd name="connsiteX381" fmla="*/ 1 w 6857999"/>
              <a:gd name="connsiteY381" fmla="*/ 8477397 h 12170400"/>
              <a:gd name="connsiteX382" fmla="*/ 749301 w 6857999"/>
              <a:gd name="connsiteY382" fmla="*/ 8477397 h 12170400"/>
              <a:gd name="connsiteX383" fmla="*/ 749301 w 6857999"/>
              <a:gd name="connsiteY383" fmla="*/ 7523400 h 12170400"/>
              <a:gd name="connsiteX384" fmla="*/ 0 w 6857999"/>
              <a:gd name="connsiteY384" fmla="*/ 7523400 h 12170400"/>
              <a:gd name="connsiteX385" fmla="*/ 0 w 6857999"/>
              <a:gd name="connsiteY385" fmla="*/ 7519800 h 12170400"/>
              <a:gd name="connsiteX386" fmla="*/ 749301 w 6857999"/>
              <a:gd name="connsiteY386" fmla="*/ 7519800 h 12170400"/>
              <a:gd name="connsiteX387" fmla="*/ 749301 w 6857999"/>
              <a:gd name="connsiteY387" fmla="*/ 6565800 h 12170400"/>
              <a:gd name="connsiteX388" fmla="*/ 0 w 6857999"/>
              <a:gd name="connsiteY388" fmla="*/ 6565800 h 12170400"/>
              <a:gd name="connsiteX389" fmla="*/ 0 w 6857999"/>
              <a:gd name="connsiteY389" fmla="*/ 6562200 h 12170400"/>
              <a:gd name="connsiteX390" fmla="*/ 749301 w 6857999"/>
              <a:gd name="connsiteY390" fmla="*/ 6562200 h 12170400"/>
              <a:gd name="connsiteX391" fmla="*/ 749301 w 6857999"/>
              <a:gd name="connsiteY391" fmla="*/ 5608200 h 12170400"/>
              <a:gd name="connsiteX392" fmla="*/ 0 w 6857999"/>
              <a:gd name="connsiteY392" fmla="*/ 5608200 h 12170400"/>
              <a:gd name="connsiteX393" fmla="*/ 0 w 6857999"/>
              <a:gd name="connsiteY393" fmla="*/ 5604600 h 12170400"/>
              <a:gd name="connsiteX394" fmla="*/ 749301 w 6857999"/>
              <a:gd name="connsiteY394" fmla="*/ 5604600 h 12170400"/>
              <a:gd name="connsiteX395" fmla="*/ 749301 w 6857999"/>
              <a:gd name="connsiteY395" fmla="*/ 4650600 h 12170400"/>
              <a:gd name="connsiteX396" fmla="*/ 0 w 6857999"/>
              <a:gd name="connsiteY396" fmla="*/ 4650600 h 12170400"/>
              <a:gd name="connsiteX397" fmla="*/ 0 w 6857999"/>
              <a:gd name="connsiteY397" fmla="*/ 4647000 h 12170400"/>
              <a:gd name="connsiteX398" fmla="*/ 749301 w 6857999"/>
              <a:gd name="connsiteY398" fmla="*/ 4647000 h 12170400"/>
              <a:gd name="connsiteX399" fmla="*/ 749301 w 6857999"/>
              <a:gd name="connsiteY399" fmla="*/ 3693000 h 12170400"/>
              <a:gd name="connsiteX400" fmla="*/ 0 w 6857999"/>
              <a:gd name="connsiteY400" fmla="*/ 3693000 h 12170400"/>
              <a:gd name="connsiteX401" fmla="*/ 0 w 6857999"/>
              <a:gd name="connsiteY401" fmla="*/ 3689400 h 12170400"/>
              <a:gd name="connsiteX402" fmla="*/ 749301 w 6857999"/>
              <a:gd name="connsiteY402" fmla="*/ 3689400 h 12170400"/>
              <a:gd name="connsiteX403" fmla="*/ 749301 w 6857999"/>
              <a:gd name="connsiteY403" fmla="*/ 2735400 h 12170400"/>
              <a:gd name="connsiteX404" fmla="*/ 0 w 6857999"/>
              <a:gd name="connsiteY404" fmla="*/ 2735400 h 12170400"/>
              <a:gd name="connsiteX405" fmla="*/ 0 w 6857999"/>
              <a:gd name="connsiteY405" fmla="*/ 2731800 h 12170400"/>
              <a:gd name="connsiteX406" fmla="*/ 749301 w 6857999"/>
              <a:gd name="connsiteY406" fmla="*/ 2731800 h 12170400"/>
              <a:gd name="connsiteX407" fmla="*/ 749301 w 6857999"/>
              <a:gd name="connsiteY407" fmla="*/ 1777800 h 12170400"/>
              <a:gd name="connsiteX408" fmla="*/ 0 w 6857999"/>
              <a:gd name="connsiteY408" fmla="*/ 1777800 h 12170400"/>
              <a:gd name="connsiteX409" fmla="*/ 0 w 6857999"/>
              <a:gd name="connsiteY409" fmla="*/ 1774200 h 12170400"/>
              <a:gd name="connsiteX410" fmla="*/ 749301 w 6857999"/>
              <a:gd name="connsiteY410" fmla="*/ 1774200 h 12170400"/>
              <a:gd name="connsiteX411" fmla="*/ 749301 w 6857999"/>
              <a:gd name="connsiteY411" fmla="*/ 820200 h 1217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</a:cxnLst>
            <a:rect l="l" t="t" r="r" b="b"/>
            <a:pathLst>
              <a:path w="6857999" h="12170400">
                <a:moveTo>
                  <a:pt x="5216065" y="1774200"/>
                </a:moveTo>
                <a:lnTo>
                  <a:pt x="6105098" y="1774200"/>
                </a:lnTo>
                <a:lnTo>
                  <a:pt x="6105098" y="820200"/>
                </a:lnTo>
                <a:lnTo>
                  <a:pt x="5216065" y="820200"/>
                </a:lnTo>
                <a:close/>
                <a:moveTo>
                  <a:pt x="5216065" y="2731800"/>
                </a:moveTo>
                <a:lnTo>
                  <a:pt x="6105098" y="2731800"/>
                </a:lnTo>
                <a:lnTo>
                  <a:pt x="6105098" y="1777800"/>
                </a:lnTo>
                <a:lnTo>
                  <a:pt x="5216065" y="1777800"/>
                </a:lnTo>
                <a:close/>
                <a:moveTo>
                  <a:pt x="5216065" y="3689400"/>
                </a:moveTo>
                <a:lnTo>
                  <a:pt x="6105098" y="3689400"/>
                </a:lnTo>
                <a:lnTo>
                  <a:pt x="6105098" y="2735400"/>
                </a:lnTo>
                <a:lnTo>
                  <a:pt x="5216065" y="2735400"/>
                </a:lnTo>
                <a:close/>
                <a:moveTo>
                  <a:pt x="5216065" y="4647000"/>
                </a:moveTo>
                <a:lnTo>
                  <a:pt x="6105098" y="4647000"/>
                </a:lnTo>
                <a:lnTo>
                  <a:pt x="6105098" y="3693000"/>
                </a:lnTo>
                <a:lnTo>
                  <a:pt x="5216065" y="3693000"/>
                </a:lnTo>
                <a:close/>
                <a:moveTo>
                  <a:pt x="5216065" y="5604600"/>
                </a:moveTo>
                <a:lnTo>
                  <a:pt x="6105098" y="5604600"/>
                </a:lnTo>
                <a:lnTo>
                  <a:pt x="6105098" y="4650600"/>
                </a:lnTo>
                <a:lnTo>
                  <a:pt x="5216065" y="4650600"/>
                </a:lnTo>
                <a:close/>
                <a:moveTo>
                  <a:pt x="5216065" y="6562200"/>
                </a:moveTo>
                <a:lnTo>
                  <a:pt x="6105098" y="6562200"/>
                </a:lnTo>
                <a:lnTo>
                  <a:pt x="6105098" y="5608200"/>
                </a:lnTo>
                <a:lnTo>
                  <a:pt x="5216065" y="5608200"/>
                </a:lnTo>
                <a:close/>
                <a:moveTo>
                  <a:pt x="5216065" y="7519800"/>
                </a:moveTo>
                <a:lnTo>
                  <a:pt x="6105098" y="7519800"/>
                </a:lnTo>
                <a:lnTo>
                  <a:pt x="6105098" y="6565800"/>
                </a:lnTo>
                <a:lnTo>
                  <a:pt x="5216065" y="6565800"/>
                </a:lnTo>
                <a:close/>
                <a:moveTo>
                  <a:pt x="5216065" y="8477397"/>
                </a:moveTo>
                <a:lnTo>
                  <a:pt x="6105098" y="8477397"/>
                </a:lnTo>
                <a:lnTo>
                  <a:pt x="6105098" y="7523400"/>
                </a:lnTo>
                <a:lnTo>
                  <a:pt x="5216065" y="7523400"/>
                </a:lnTo>
                <a:close/>
                <a:moveTo>
                  <a:pt x="5216065" y="9434997"/>
                </a:moveTo>
                <a:lnTo>
                  <a:pt x="6105098" y="9434997"/>
                </a:lnTo>
                <a:lnTo>
                  <a:pt x="6105098" y="8480997"/>
                </a:lnTo>
                <a:lnTo>
                  <a:pt x="5216065" y="8480997"/>
                </a:lnTo>
                <a:close/>
                <a:moveTo>
                  <a:pt x="5216065" y="10392597"/>
                </a:moveTo>
                <a:lnTo>
                  <a:pt x="6105098" y="10392597"/>
                </a:lnTo>
                <a:lnTo>
                  <a:pt x="6105098" y="9438597"/>
                </a:lnTo>
                <a:lnTo>
                  <a:pt x="5216065" y="9438597"/>
                </a:lnTo>
                <a:close/>
                <a:moveTo>
                  <a:pt x="5216065" y="11350197"/>
                </a:moveTo>
                <a:lnTo>
                  <a:pt x="6105098" y="11350197"/>
                </a:lnTo>
                <a:lnTo>
                  <a:pt x="6105098" y="10396197"/>
                </a:lnTo>
                <a:lnTo>
                  <a:pt x="5216065" y="10396197"/>
                </a:lnTo>
                <a:close/>
                <a:moveTo>
                  <a:pt x="4323432" y="1774200"/>
                </a:moveTo>
                <a:lnTo>
                  <a:pt x="5212465" y="1774200"/>
                </a:lnTo>
                <a:lnTo>
                  <a:pt x="5212465" y="820200"/>
                </a:lnTo>
                <a:lnTo>
                  <a:pt x="4323432" y="820200"/>
                </a:lnTo>
                <a:close/>
                <a:moveTo>
                  <a:pt x="4323432" y="2731800"/>
                </a:moveTo>
                <a:lnTo>
                  <a:pt x="5212465" y="2731800"/>
                </a:lnTo>
                <a:lnTo>
                  <a:pt x="5212465" y="1777800"/>
                </a:lnTo>
                <a:lnTo>
                  <a:pt x="4323432" y="1777800"/>
                </a:lnTo>
                <a:close/>
                <a:moveTo>
                  <a:pt x="4323432" y="3689400"/>
                </a:moveTo>
                <a:lnTo>
                  <a:pt x="5212465" y="3689400"/>
                </a:lnTo>
                <a:lnTo>
                  <a:pt x="5212465" y="2735400"/>
                </a:lnTo>
                <a:lnTo>
                  <a:pt x="4323432" y="2735400"/>
                </a:lnTo>
                <a:close/>
                <a:moveTo>
                  <a:pt x="4323432" y="4647000"/>
                </a:moveTo>
                <a:lnTo>
                  <a:pt x="5212465" y="4647000"/>
                </a:lnTo>
                <a:lnTo>
                  <a:pt x="5212465" y="3693000"/>
                </a:lnTo>
                <a:lnTo>
                  <a:pt x="4323432" y="3693000"/>
                </a:lnTo>
                <a:close/>
                <a:moveTo>
                  <a:pt x="4323432" y="5604600"/>
                </a:moveTo>
                <a:lnTo>
                  <a:pt x="5212465" y="5604600"/>
                </a:lnTo>
                <a:lnTo>
                  <a:pt x="5212465" y="4650600"/>
                </a:lnTo>
                <a:lnTo>
                  <a:pt x="4323432" y="4650600"/>
                </a:lnTo>
                <a:close/>
                <a:moveTo>
                  <a:pt x="4323432" y="6562200"/>
                </a:moveTo>
                <a:lnTo>
                  <a:pt x="5212465" y="6562200"/>
                </a:lnTo>
                <a:lnTo>
                  <a:pt x="5212465" y="5608200"/>
                </a:lnTo>
                <a:lnTo>
                  <a:pt x="4323432" y="5608200"/>
                </a:lnTo>
                <a:close/>
                <a:moveTo>
                  <a:pt x="4323432" y="7519800"/>
                </a:moveTo>
                <a:lnTo>
                  <a:pt x="5212465" y="7519800"/>
                </a:lnTo>
                <a:lnTo>
                  <a:pt x="5212465" y="6565800"/>
                </a:lnTo>
                <a:lnTo>
                  <a:pt x="4323432" y="6565800"/>
                </a:lnTo>
                <a:close/>
                <a:moveTo>
                  <a:pt x="4323432" y="8477397"/>
                </a:moveTo>
                <a:lnTo>
                  <a:pt x="5212465" y="8477397"/>
                </a:lnTo>
                <a:lnTo>
                  <a:pt x="5212465" y="7523400"/>
                </a:lnTo>
                <a:lnTo>
                  <a:pt x="4323432" y="7523400"/>
                </a:lnTo>
                <a:close/>
                <a:moveTo>
                  <a:pt x="4323432" y="9434997"/>
                </a:moveTo>
                <a:lnTo>
                  <a:pt x="5212465" y="9434997"/>
                </a:lnTo>
                <a:lnTo>
                  <a:pt x="5212465" y="8480997"/>
                </a:lnTo>
                <a:lnTo>
                  <a:pt x="4323432" y="8480997"/>
                </a:lnTo>
                <a:close/>
                <a:moveTo>
                  <a:pt x="4323432" y="10392597"/>
                </a:moveTo>
                <a:lnTo>
                  <a:pt x="5212465" y="10392597"/>
                </a:lnTo>
                <a:lnTo>
                  <a:pt x="5212465" y="9438597"/>
                </a:lnTo>
                <a:lnTo>
                  <a:pt x="4323432" y="9438597"/>
                </a:lnTo>
                <a:close/>
                <a:moveTo>
                  <a:pt x="4323432" y="11350197"/>
                </a:moveTo>
                <a:lnTo>
                  <a:pt x="5212465" y="11350197"/>
                </a:lnTo>
                <a:lnTo>
                  <a:pt x="5212465" y="10396197"/>
                </a:lnTo>
                <a:lnTo>
                  <a:pt x="4323432" y="10396197"/>
                </a:lnTo>
                <a:close/>
                <a:moveTo>
                  <a:pt x="3430799" y="1774200"/>
                </a:moveTo>
                <a:lnTo>
                  <a:pt x="4319832" y="1774200"/>
                </a:lnTo>
                <a:lnTo>
                  <a:pt x="4319832" y="820200"/>
                </a:lnTo>
                <a:lnTo>
                  <a:pt x="3430799" y="820200"/>
                </a:lnTo>
                <a:close/>
                <a:moveTo>
                  <a:pt x="3430799" y="2731800"/>
                </a:moveTo>
                <a:lnTo>
                  <a:pt x="4319832" y="2731800"/>
                </a:lnTo>
                <a:lnTo>
                  <a:pt x="4319832" y="1777800"/>
                </a:lnTo>
                <a:lnTo>
                  <a:pt x="3430799" y="1777800"/>
                </a:lnTo>
                <a:close/>
                <a:moveTo>
                  <a:pt x="3430799" y="3689400"/>
                </a:moveTo>
                <a:lnTo>
                  <a:pt x="4319832" y="3689400"/>
                </a:lnTo>
                <a:lnTo>
                  <a:pt x="4319832" y="2735400"/>
                </a:lnTo>
                <a:lnTo>
                  <a:pt x="3430799" y="2735400"/>
                </a:lnTo>
                <a:close/>
                <a:moveTo>
                  <a:pt x="3430799" y="4647000"/>
                </a:moveTo>
                <a:lnTo>
                  <a:pt x="4319832" y="4647000"/>
                </a:lnTo>
                <a:lnTo>
                  <a:pt x="4319832" y="3693000"/>
                </a:lnTo>
                <a:lnTo>
                  <a:pt x="3430799" y="3693000"/>
                </a:lnTo>
                <a:close/>
                <a:moveTo>
                  <a:pt x="3430799" y="5604600"/>
                </a:moveTo>
                <a:lnTo>
                  <a:pt x="4319832" y="5604600"/>
                </a:lnTo>
                <a:lnTo>
                  <a:pt x="4319832" y="4650600"/>
                </a:lnTo>
                <a:lnTo>
                  <a:pt x="3430799" y="4650600"/>
                </a:lnTo>
                <a:close/>
                <a:moveTo>
                  <a:pt x="3430799" y="6562200"/>
                </a:moveTo>
                <a:lnTo>
                  <a:pt x="4319832" y="6562200"/>
                </a:lnTo>
                <a:lnTo>
                  <a:pt x="4319832" y="5608200"/>
                </a:lnTo>
                <a:lnTo>
                  <a:pt x="3430799" y="5608200"/>
                </a:lnTo>
                <a:close/>
                <a:moveTo>
                  <a:pt x="3430799" y="7519800"/>
                </a:moveTo>
                <a:lnTo>
                  <a:pt x="4319832" y="7519800"/>
                </a:lnTo>
                <a:lnTo>
                  <a:pt x="4319832" y="6565800"/>
                </a:lnTo>
                <a:lnTo>
                  <a:pt x="3430799" y="6565800"/>
                </a:lnTo>
                <a:close/>
                <a:moveTo>
                  <a:pt x="3430799" y="8477397"/>
                </a:moveTo>
                <a:lnTo>
                  <a:pt x="4319832" y="8477397"/>
                </a:lnTo>
                <a:lnTo>
                  <a:pt x="4319832" y="7523400"/>
                </a:lnTo>
                <a:lnTo>
                  <a:pt x="3430799" y="7523400"/>
                </a:lnTo>
                <a:close/>
                <a:moveTo>
                  <a:pt x="3430799" y="9434997"/>
                </a:moveTo>
                <a:lnTo>
                  <a:pt x="4319832" y="9434997"/>
                </a:lnTo>
                <a:lnTo>
                  <a:pt x="4319832" y="8480997"/>
                </a:lnTo>
                <a:lnTo>
                  <a:pt x="3430799" y="8480997"/>
                </a:lnTo>
                <a:close/>
                <a:moveTo>
                  <a:pt x="3430799" y="10392597"/>
                </a:moveTo>
                <a:lnTo>
                  <a:pt x="4319832" y="10392597"/>
                </a:lnTo>
                <a:lnTo>
                  <a:pt x="4319832" y="9438597"/>
                </a:lnTo>
                <a:lnTo>
                  <a:pt x="3430799" y="9438597"/>
                </a:lnTo>
                <a:close/>
                <a:moveTo>
                  <a:pt x="3430799" y="11350197"/>
                </a:moveTo>
                <a:lnTo>
                  <a:pt x="4319832" y="11350197"/>
                </a:lnTo>
                <a:lnTo>
                  <a:pt x="4319832" y="10396197"/>
                </a:lnTo>
                <a:lnTo>
                  <a:pt x="3430799" y="10396197"/>
                </a:lnTo>
                <a:close/>
                <a:moveTo>
                  <a:pt x="2538166" y="1774200"/>
                </a:moveTo>
                <a:lnTo>
                  <a:pt x="3427199" y="1774200"/>
                </a:lnTo>
                <a:lnTo>
                  <a:pt x="3427199" y="820200"/>
                </a:lnTo>
                <a:lnTo>
                  <a:pt x="2538166" y="820200"/>
                </a:lnTo>
                <a:close/>
                <a:moveTo>
                  <a:pt x="2538166" y="2731800"/>
                </a:moveTo>
                <a:lnTo>
                  <a:pt x="3427199" y="2731800"/>
                </a:lnTo>
                <a:lnTo>
                  <a:pt x="3427199" y="1777800"/>
                </a:lnTo>
                <a:lnTo>
                  <a:pt x="2538166" y="1777800"/>
                </a:lnTo>
                <a:close/>
                <a:moveTo>
                  <a:pt x="2538166" y="3689400"/>
                </a:moveTo>
                <a:lnTo>
                  <a:pt x="3427199" y="3689400"/>
                </a:lnTo>
                <a:lnTo>
                  <a:pt x="3427199" y="2735400"/>
                </a:lnTo>
                <a:lnTo>
                  <a:pt x="2538166" y="2735400"/>
                </a:lnTo>
                <a:close/>
                <a:moveTo>
                  <a:pt x="2538166" y="4647000"/>
                </a:moveTo>
                <a:lnTo>
                  <a:pt x="3427199" y="4647000"/>
                </a:lnTo>
                <a:lnTo>
                  <a:pt x="3427199" y="3693000"/>
                </a:lnTo>
                <a:lnTo>
                  <a:pt x="2538166" y="3693000"/>
                </a:lnTo>
                <a:close/>
                <a:moveTo>
                  <a:pt x="2538166" y="5604600"/>
                </a:moveTo>
                <a:lnTo>
                  <a:pt x="3427199" y="5604600"/>
                </a:lnTo>
                <a:lnTo>
                  <a:pt x="3427199" y="4650600"/>
                </a:lnTo>
                <a:lnTo>
                  <a:pt x="2538166" y="4650600"/>
                </a:lnTo>
                <a:close/>
                <a:moveTo>
                  <a:pt x="2538166" y="6562200"/>
                </a:moveTo>
                <a:lnTo>
                  <a:pt x="3427199" y="6562200"/>
                </a:lnTo>
                <a:lnTo>
                  <a:pt x="3427199" y="5608200"/>
                </a:lnTo>
                <a:lnTo>
                  <a:pt x="2538166" y="5608200"/>
                </a:lnTo>
                <a:close/>
                <a:moveTo>
                  <a:pt x="2538166" y="7519800"/>
                </a:moveTo>
                <a:lnTo>
                  <a:pt x="3427199" y="7519800"/>
                </a:lnTo>
                <a:lnTo>
                  <a:pt x="3427199" y="6565800"/>
                </a:lnTo>
                <a:lnTo>
                  <a:pt x="2538166" y="6565800"/>
                </a:lnTo>
                <a:close/>
                <a:moveTo>
                  <a:pt x="2538166" y="8477397"/>
                </a:moveTo>
                <a:lnTo>
                  <a:pt x="3427199" y="8477397"/>
                </a:lnTo>
                <a:lnTo>
                  <a:pt x="3427199" y="7523400"/>
                </a:lnTo>
                <a:lnTo>
                  <a:pt x="2538166" y="7523400"/>
                </a:lnTo>
                <a:close/>
                <a:moveTo>
                  <a:pt x="2538166" y="9434997"/>
                </a:moveTo>
                <a:lnTo>
                  <a:pt x="3427199" y="9434997"/>
                </a:lnTo>
                <a:lnTo>
                  <a:pt x="3427199" y="8480997"/>
                </a:lnTo>
                <a:lnTo>
                  <a:pt x="2538166" y="8480997"/>
                </a:lnTo>
                <a:close/>
                <a:moveTo>
                  <a:pt x="2538166" y="10392597"/>
                </a:moveTo>
                <a:lnTo>
                  <a:pt x="3427199" y="10392597"/>
                </a:lnTo>
                <a:lnTo>
                  <a:pt x="3427199" y="9438597"/>
                </a:lnTo>
                <a:lnTo>
                  <a:pt x="2538166" y="9438597"/>
                </a:lnTo>
                <a:close/>
                <a:moveTo>
                  <a:pt x="2538166" y="11350197"/>
                </a:moveTo>
                <a:lnTo>
                  <a:pt x="3427199" y="11350197"/>
                </a:lnTo>
                <a:lnTo>
                  <a:pt x="3427199" y="10396197"/>
                </a:lnTo>
                <a:lnTo>
                  <a:pt x="2538166" y="10396197"/>
                </a:lnTo>
                <a:close/>
                <a:moveTo>
                  <a:pt x="1645533" y="1774200"/>
                </a:moveTo>
                <a:lnTo>
                  <a:pt x="2534566" y="1774200"/>
                </a:lnTo>
                <a:lnTo>
                  <a:pt x="2534566" y="820200"/>
                </a:lnTo>
                <a:lnTo>
                  <a:pt x="1645533" y="820200"/>
                </a:lnTo>
                <a:close/>
                <a:moveTo>
                  <a:pt x="1645533" y="2731800"/>
                </a:moveTo>
                <a:lnTo>
                  <a:pt x="2534566" y="2731800"/>
                </a:lnTo>
                <a:lnTo>
                  <a:pt x="2534566" y="1777800"/>
                </a:lnTo>
                <a:lnTo>
                  <a:pt x="1645533" y="1777800"/>
                </a:lnTo>
                <a:close/>
                <a:moveTo>
                  <a:pt x="1645533" y="3689400"/>
                </a:moveTo>
                <a:lnTo>
                  <a:pt x="2534566" y="3689400"/>
                </a:lnTo>
                <a:lnTo>
                  <a:pt x="2534566" y="2735400"/>
                </a:lnTo>
                <a:lnTo>
                  <a:pt x="1645533" y="2735400"/>
                </a:lnTo>
                <a:close/>
                <a:moveTo>
                  <a:pt x="1645533" y="4647000"/>
                </a:moveTo>
                <a:lnTo>
                  <a:pt x="2534566" y="4647000"/>
                </a:lnTo>
                <a:lnTo>
                  <a:pt x="2534566" y="3693000"/>
                </a:lnTo>
                <a:lnTo>
                  <a:pt x="1645533" y="3693000"/>
                </a:lnTo>
                <a:close/>
                <a:moveTo>
                  <a:pt x="1645533" y="5604600"/>
                </a:moveTo>
                <a:lnTo>
                  <a:pt x="2534566" y="5604600"/>
                </a:lnTo>
                <a:lnTo>
                  <a:pt x="2534566" y="4650600"/>
                </a:lnTo>
                <a:lnTo>
                  <a:pt x="1645533" y="4650600"/>
                </a:lnTo>
                <a:close/>
                <a:moveTo>
                  <a:pt x="1645533" y="6562200"/>
                </a:moveTo>
                <a:lnTo>
                  <a:pt x="2534566" y="6562200"/>
                </a:lnTo>
                <a:lnTo>
                  <a:pt x="2534566" y="5608200"/>
                </a:lnTo>
                <a:lnTo>
                  <a:pt x="1645533" y="5608200"/>
                </a:lnTo>
                <a:close/>
                <a:moveTo>
                  <a:pt x="1645533" y="7519800"/>
                </a:moveTo>
                <a:lnTo>
                  <a:pt x="2534566" y="7519800"/>
                </a:lnTo>
                <a:lnTo>
                  <a:pt x="2534566" y="6565800"/>
                </a:lnTo>
                <a:lnTo>
                  <a:pt x="1645533" y="6565800"/>
                </a:lnTo>
                <a:close/>
                <a:moveTo>
                  <a:pt x="1645533" y="8477397"/>
                </a:moveTo>
                <a:lnTo>
                  <a:pt x="2534566" y="8477397"/>
                </a:lnTo>
                <a:lnTo>
                  <a:pt x="2534566" y="7523400"/>
                </a:lnTo>
                <a:lnTo>
                  <a:pt x="1645533" y="7523400"/>
                </a:lnTo>
                <a:close/>
                <a:moveTo>
                  <a:pt x="1645533" y="9434997"/>
                </a:moveTo>
                <a:lnTo>
                  <a:pt x="2534566" y="9434997"/>
                </a:lnTo>
                <a:lnTo>
                  <a:pt x="2534566" y="8480997"/>
                </a:lnTo>
                <a:lnTo>
                  <a:pt x="1645533" y="8480997"/>
                </a:lnTo>
                <a:close/>
                <a:moveTo>
                  <a:pt x="1645533" y="10392597"/>
                </a:moveTo>
                <a:lnTo>
                  <a:pt x="2534566" y="10392597"/>
                </a:lnTo>
                <a:lnTo>
                  <a:pt x="2534566" y="9438597"/>
                </a:lnTo>
                <a:lnTo>
                  <a:pt x="1645533" y="9438597"/>
                </a:lnTo>
                <a:close/>
                <a:moveTo>
                  <a:pt x="1645533" y="11350197"/>
                </a:moveTo>
                <a:lnTo>
                  <a:pt x="2534566" y="11350197"/>
                </a:lnTo>
                <a:lnTo>
                  <a:pt x="2534566" y="10396197"/>
                </a:lnTo>
                <a:lnTo>
                  <a:pt x="1645533" y="10396197"/>
                </a:lnTo>
                <a:close/>
                <a:moveTo>
                  <a:pt x="752900" y="1774200"/>
                </a:moveTo>
                <a:lnTo>
                  <a:pt x="1641934" y="1774200"/>
                </a:lnTo>
                <a:lnTo>
                  <a:pt x="1641934" y="820200"/>
                </a:lnTo>
                <a:lnTo>
                  <a:pt x="752900" y="820200"/>
                </a:lnTo>
                <a:close/>
                <a:moveTo>
                  <a:pt x="752900" y="2731800"/>
                </a:moveTo>
                <a:lnTo>
                  <a:pt x="1641934" y="2731800"/>
                </a:lnTo>
                <a:lnTo>
                  <a:pt x="1641934" y="1777800"/>
                </a:lnTo>
                <a:lnTo>
                  <a:pt x="752900" y="1777800"/>
                </a:lnTo>
                <a:close/>
                <a:moveTo>
                  <a:pt x="752900" y="3689400"/>
                </a:moveTo>
                <a:lnTo>
                  <a:pt x="1641934" y="3689400"/>
                </a:lnTo>
                <a:lnTo>
                  <a:pt x="1641934" y="2735400"/>
                </a:lnTo>
                <a:lnTo>
                  <a:pt x="752900" y="2735400"/>
                </a:lnTo>
                <a:close/>
                <a:moveTo>
                  <a:pt x="752900" y="4647000"/>
                </a:moveTo>
                <a:lnTo>
                  <a:pt x="1641934" y="4647000"/>
                </a:lnTo>
                <a:lnTo>
                  <a:pt x="1641934" y="3693000"/>
                </a:lnTo>
                <a:lnTo>
                  <a:pt x="752900" y="3693000"/>
                </a:lnTo>
                <a:close/>
                <a:moveTo>
                  <a:pt x="752900" y="5604600"/>
                </a:moveTo>
                <a:lnTo>
                  <a:pt x="1641934" y="5604600"/>
                </a:lnTo>
                <a:lnTo>
                  <a:pt x="1641934" y="4650600"/>
                </a:lnTo>
                <a:lnTo>
                  <a:pt x="752900" y="4650600"/>
                </a:lnTo>
                <a:close/>
                <a:moveTo>
                  <a:pt x="752900" y="6562200"/>
                </a:moveTo>
                <a:lnTo>
                  <a:pt x="1641934" y="6562200"/>
                </a:lnTo>
                <a:lnTo>
                  <a:pt x="1641934" y="5608200"/>
                </a:lnTo>
                <a:lnTo>
                  <a:pt x="752900" y="5608200"/>
                </a:lnTo>
                <a:close/>
                <a:moveTo>
                  <a:pt x="752900" y="7519800"/>
                </a:moveTo>
                <a:lnTo>
                  <a:pt x="1641934" y="7519800"/>
                </a:lnTo>
                <a:lnTo>
                  <a:pt x="1641934" y="6565800"/>
                </a:lnTo>
                <a:lnTo>
                  <a:pt x="752900" y="6565800"/>
                </a:lnTo>
                <a:close/>
                <a:moveTo>
                  <a:pt x="752900" y="8477397"/>
                </a:moveTo>
                <a:lnTo>
                  <a:pt x="1641934" y="8477397"/>
                </a:lnTo>
                <a:lnTo>
                  <a:pt x="1641934" y="7523400"/>
                </a:lnTo>
                <a:lnTo>
                  <a:pt x="752900" y="7523400"/>
                </a:lnTo>
                <a:close/>
                <a:moveTo>
                  <a:pt x="752900" y="9434997"/>
                </a:moveTo>
                <a:lnTo>
                  <a:pt x="1641934" y="9434997"/>
                </a:lnTo>
                <a:lnTo>
                  <a:pt x="1641934" y="8480997"/>
                </a:lnTo>
                <a:lnTo>
                  <a:pt x="752900" y="8480997"/>
                </a:lnTo>
                <a:close/>
                <a:moveTo>
                  <a:pt x="752900" y="10392597"/>
                </a:moveTo>
                <a:lnTo>
                  <a:pt x="1641934" y="10392597"/>
                </a:lnTo>
                <a:lnTo>
                  <a:pt x="1641934" y="9438597"/>
                </a:lnTo>
                <a:lnTo>
                  <a:pt x="752900" y="9438597"/>
                </a:lnTo>
                <a:close/>
                <a:moveTo>
                  <a:pt x="752900" y="11350197"/>
                </a:moveTo>
                <a:lnTo>
                  <a:pt x="1641934" y="11350197"/>
                </a:lnTo>
                <a:lnTo>
                  <a:pt x="1641934" y="10396197"/>
                </a:lnTo>
                <a:lnTo>
                  <a:pt x="752900" y="10396197"/>
                </a:lnTo>
                <a:close/>
                <a:moveTo>
                  <a:pt x="0" y="820200"/>
                </a:moveTo>
                <a:lnTo>
                  <a:pt x="0" y="816600"/>
                </a:lnTo>
                <a:lnTo>
                  <a:pt x="749301" y="816600"/>
                </a:lnTo>
                <a:lnTo>
                  <a:pt x="749301" y="0"/>
                </a:lnTo>
                <a:lnTo>
                  <a:pt x="752900" y="0"/>
                </a:lnTo>
                <a:lnTo>
                  <a:pt x="752900" y="816600"/>
                </a:lnTo>
                <a:lnTo>
                  <a:pt x="1641934" y="816600"/>
                </a:lnTo>
                <a:lnTo>
                  <a:pt x="1641934" y="0"/>
                </a:lnTo>
                <a:lnTo>
                  <a:pt x="1645533" y="0"/>
                </a:lnTo>
                <a:lnTo>
                  <a:pt x="1645533" y="816600"/>
                </a:lnTo>
                <a:lnTo>
                  <a:pt x="2534566" y="816600"/>
                </a:lnTo>
                <a:lnTo>
                  <a:pt x="2534566" y="0"/>
                </a:lnTo>
                <a:lnTo>
                  <a:pt x="2538166" y="0"/>
                </a:lnTo>
                <a:lnTo>
                  <a:pt x="2538166" y="816600"/>
                </a:lnTo>
                <a:lnTo>
                  <a:pt x="3427199" y="816600"/>
                </a:lnTo>
                <a:lnTo>
                  <a:pt x="3427199" y="0"/>
                </a:lnTo>
                <a:lnTo>
                  <a:pt x="3430799" y="0"/>
                </a:lnTo>
                <a:lnTo>
                  <a:pt x="3430799" y="816600"/>
                </a:lnTo>
                <a:lnTo>
                  <a:pt x="4319832" y="816600"/>
                </a:lnTo>
                <a:lnTo>
                  <a:pt x="4319832" y="0"/>
                </a:lnTo>
                <a:lnTo>
                  <a:pt x="4323432" y="0"/>
                </a:lnTo>
                <a:lnTo>
                  <a:pt x="4323432" y="816600"/>
                </a:lnTo>
                <a:lnTo>
                  <a:pt x="5212465" y="816600"/>
                </a:lnTo>
                <a:lnTo>
                  <a:pt x="5212465" y="0"/>
                </a:lnTo>
                <a:lnTo>
                  <a:pt x="5216065" y="0"/>
                </a:lnTo>
                <a:lnTo>
                  <a:pt x="5216065" y="816600"/>
                </a:lnTo>
                <a:lnTo>
                  <a:pt x="6105098" y="816600"/>
                </a:lnTo>
                <a:lnTo>
                  <a:pt x="6105098" y="0"/>
                </a:lnTo>
                <a:lnTo>
                  <a:pt x="6108698" y="0"/>
                </a:lnTo>
                <a:lnTo>
                  <a:pt x="6108698" y="816600"/>
                </a:lnTo>
                <a:lnTo>
                  <a:pt x="6857999" y="816600"/>
                </a:lnTo>
                <a:lnTo>
                  <a:pt x="6857999" y="820200"/>
                </a:lnTo>
                <a:lnTo>
                  <a:pt x="6108698" y="820200"/>
                </a:lnTo>
                <a:lnTo>
                  <a:pt x="6108698" y="1774200"/>
                </a:lnTo>
                <a:lnTo>
                  <a:pt x="6857999" y="1774200"/>
                </a:lnTo>
                <a:lnTo>
                  <a:pt x="6857999" y="1777800"/>
                </a:lnTo>
                <a:lnTo>
                  <a:pt x="6108698" y="1777800"/>
                </a:lnTo>
                <a:lnTo>
                  <a:pt x="6108698" y="2731800"/>
                </a:lnTo>
                <a:lnTo>
                  <a:pt x="6857999" y="2731800"/>
                </a:lnTo>
                <a:lnTo>
                  <a:pt x="6857999" y="2735400"/>
                </a:lnTo>
                <a:lnTo>
                  <a:pt x="6108698" y="2735400"/>
                </a:lnTo>
                <a:lnTo>
                  <a:pt x="6108698" y="3689400"/>
                </a:lnTo>
                <a:lnTo>
                  <a:pt x="6857999" y="3689400"/>
                </a:lnTo>
                <a:lnTo>
                  <a:pt x="6857999" y="3693000"/>
                </a:lnTo>
                <a:lnTo>
                  <a:pt x="6108698" y="3693000"/>
                </a:lnTo>
                <a:lnTo>
                  <a:pt x="6108698" y="4647000"/>
                </a:lnTo>
                <a:lnTo>
                  <a:pt x="6857999" y="4647000"/>
                </a:lnTo>
                <a:lnTo>
                  <a:pt x="6857999" y="4650600"/>
                </a:lnTo>
                <a:lnTo>
                  <a:pt x="6108698" y="4650600"/>
                </a:lnTo>
                <a:lnTo>
                  <a:pt x="6108698" y="5604600"/>
                </a:lnTo>
                <a:lnTo>
                  <a:pt x="6857999" y="5604600"/>
                </a:lnTo>
                <a:lnTo>
                  <a:pt x="6857999" y="5608200"/>
                </a:lnTo>
                <a:lnTo>
                  <a:pt x="6108698" y="5608200"/>
                </a:lnTo>
                <a:lnTo>
                  <a:pt x="6108698" y="6562200"/>
                </a:lnTo>
                <a:lnTo>
                  <a:pt x="6857999" y="6562200"/>
                </a:lnTo>
                <a:lnTo>
                  <a:pt x="6857999" y="6565800"/>
                </a:lnTo>
                <a:lnTo>
                  <a:pt x="6108698" y="6565800"/>
                </a:lnTo>
                <a:lnTo>
                  <a:pt x="6108698" y="7519800"/>
                </a:lnTo>
                <a:lnTo>
                  <a:pt x="6857999" y="7519800"/>
                </a:lnTo>
                <a:lnTo>
                  <a:pt x="6857999" y="7523400"/>
                </a:lnTo>
                <a:lnTo>
                  <a:pt x="6108698" y="7523400"/>
                </a:lnTo>
                <a:lnTo>
                  <a:pt x="6108698" y="8477397"/>
                </a:lnTo>
                <a:lnTo>
                  <a:pt x="6857999" y="8477397"/>
                </a:lnTo>
                <a:lnTo>
                  <a:pt x="6857999" y="8480997"/>
                </a:lnTo>
                <a:lnTo>
                  <a:pt x="6108698" y="8480997"/>
                </a:lnTo>
                <a:lnTo>
                  <a:pt x="6108698" y="9434997"/>
                </a:lnTo>
                <a:lnTo>
                  <a:pt x="6857999" y="9434997"/>
                </a:lnTo>
                <a:lnTo>
                  <a:pt x="6857999" y="9438597"/>
                </a:lnTo>
                <a:lnTo>
                  <a:pt x="6108698" y="9438597"/>
                </a:lnTo>
                <a:lnTo>
                  <a:pt x="6108698" y="10392597"/>
                </a:lnTo>
                <a:lnTo>
                  <a:pt x="6857999" y="10392597"/>
                </a:lnTo>
                <a:lnTo>
                  <a:pt x="6857999" y="10396197"/>
                </a:lnTo>
                <a:lnTo>
                  <a:pt x="6108698" y="10396197"/>
                </a:lnTo>
                <a:lnTo>
                  <a:pt x="6108698" y="11350197"/>
                </a:lnTo>
                <a:lnTo>
                  <a:pt x="6857999" y="11350197"/>
                </a:lnTo>
                <a:lnTo>
                  <a:pt x="6857999" y="11353797"/>
                </a:lnTo>
                <a:lnTo>
                  <a:pt x="6108698" y="11353797"/>
                </a:lnTo>
                <a:lnTo>
                  <a:pt x="6108698" y="12170397"/>
                </a:lnTo>
                <a:lnTo>
                  <a:pt x="6105098" y="12170397"/>
                </a:lnTo>
                <a:lnTo>
                  <a:pt x="6105098" y="11353797"/>
                </a:lnTo>
                <a:lnTo>
                  <a:pt x="5216065" y="11353797"/>
                </a:lnTo>
                <a:lnTo>
                  <a:pt x="5216065" y="12170400"/>
                </a:lnTo>
                <a:lnTo>
                  <a:pt x="5212465" y="12170400"/>
                </a:lnTo>
                <a:lnTo>
                  <a:pt x="5212465" y="11353797"/>
                </a:lnTo>
                <a:lnTo>
                  <a:pt x="4323432" y="11353797"/>
                </a:lnTo>
                <a:lnTo>
                  <a:pt x="4323432" y="12170400"/>
                </a:lnTo>
                <a:lnTo>
                  <a:pt x="4319832" y="12170400"/>
                </a:lnTo>
                <a:lnTo>
                  <a:pt x="4319832" y="11353797"/>
                </a:lnTo>
                <a:lnTo>
                  <a:pt x="3430799" y="11353797"/>
                </a:lnTo>
                <a:lnTo>
                  <a:pt x="3430799" y="12170400"/>
                </a:lnTo>
                <a:lnTo>
                  <a:pt x="3427199" y="12170400"/>
                </a:lnTo>
                <a:lnTo>
                  <a:pt x="3427199" y="11353797"/>
                </a:lnTo>
                <a:lnTo>
                  <a:pt x="2538166" y="11353797"/>
                </a:lnTo>
                <a:lnTo>
                  <a:pt x="2538166" y="12170399"/>
                </a:lnTo>
                <a:lnTo>
                  <a:pt x="2534566" y="12170399"/>
                </a:lnTo>
                <a:lnTo>
                  <a:pt x="2534566" y="11353797"/>
                </a:lnTo>
                <a:lnTo>
                  <a:pt x="1645533" y="11353797"/>
                </a:lnTo>
                <a:lnTo>
                  <a:pt x="1645533" y="12170399"/>
                </a:lnTo>
                <a:lnTo>
                  <a:pt x="1641934" y="12170399"/>
                </a:lnTo>
                <a:lnTo>
                  <a:pt x="1641934" y="11353797"/>
                </a:lnTo>
                <a:lnTo>
                  <a:pt x="752900" y="11353797"/>
                </a:lnTo>
                <a:lnTo>
                  <a:pt x="752900" y="12170399"/>
                </a:lnTo>
                <a:lnTo>
                  <a:pt x="749301" y="12170399"/>
                </a:lnTo>
                <a:lnTo>
                  <a:pt x="749301" y="11353797"/>
                </a:lnTo>
                <a:lnTo>
                  <a:pt x="1" y="11353797"/>
                </a:lnTo>
                <a:lnTo>
                  <a:pt x="1" y="11350197"/>
                </a:lnTo>
                <a:lnTo>
                  <a:pt x="749301" y="11350197"/>
                </a:lnTo>
                <a:lnTo>
                  <a:pt x="749301" y="10396197"/>
                </a:lnTo>
                <a:lnTo>
                  <a:pt x="1" y="10396197"/>
                </a:lnTo>
                <a:lnTo>
                  <a:pt x="1" y="10392597"/>
                </a:lnTo>
                <a:lnTo>
                  <a:pt x="749301" y="10392597"/>
                </a:lnTo>
                <a:lnTo>
                  <a:pt x="749301" y="9438597"/>
                </a:lnTo>
                <a:lnTo>
                  <a:pt x="1" y="9438597"/>
                </a:lnTo>
                <a:lnTo>
                  <a:pt x="1" y="9434997"/>
                </a:lnTo>
                <a:lnTo>
                  <a:pt x="749301" y="9434997"/>
                </a:lnTo>
                <a:lnTo>
                  <a:pt x="749301" y="8480997"/>
                </a:lnTo>
                <a:lnTo>
                  <a:pt x="1" y="8480997"/>
                </a:lnTo>
                <a:lnTo>
                  <a:pt x="1" y="8477397"/>
                </a:lnTo>
                <a:lnTo>
                  <a:pt x="749301" y="8477397"/>
                </a:lnTo>
                <a:lnTo>
                  <a:pt x="749301" y="7523400"/>
                </a:lnTo>
                <a:lnTo>
                  <a:pt x="0" y="7523400"/>
                </a:lnTo>
                <a:lnTo>
                  <a:pt x="0" y="7519800"/>
                </a:lnTo>
                <a:lnTo>
                  <a:pt x="749301" y="7519800"/>
                </a:lnTo>
                <a:lnTo>
                  <a:pt x="749301" y="6565800"/>
                </a:lnTo>
                <a:lnTo>
                  <a:pt x="0" y="6565800"/>
                </a:lnTo>
                <a:lnTo>
                  <a:pt x="0" y="6562200"/>
                </a:lnTo>
                <a:lnTo>
                  <a:pt x="749301" y="6562200"/>
                </a:lnTo>
                <a:lnTo>
                  <a:pt x="749301" y="5608200"/>
                </a:lnTo>
                <a:lnTo>
                  <a:pt x="0" y="5608200"/>
                </a:lnTo>
                <a:lnTo>
                  <a:pt x="0" y="5604600"/>
                </a:lnTo>
                <a:lnTo>
                  <a:pt x="749301" y="5604600"/>
                </a:lnTo>
                <a:lnTo>
                  <a:pt x="749301" y="4650600"/>
                </a:lnTo>
                <a:lnTo>
                  <a:pt x="0" y="4650600"/>
                </a:lnTo>
                <a:lnTo>
                  <a:pt x="0" y="4647000"/>
                </a:lnTo>
                <a:lnTo>
                  <a:pt x="749301" y="4647000"/>
                </a:lnTo>
                <a:lnTo>
                  <a:pt x="749301" y="3693000"/>
                </a:lnTo>
                <a:lnTo>
                  <a:pt x="0" y="3693000"/>
                </a:lnTo>
                <a:lnTo>
                  <a:pt x="0" y="3689400"/>
                </a:lnTo>
                <a:lnTo>
                  <a:pt x="749301" y="3689400"/>
                </a:lnTo>
                <a:lnTo>
                  <a:pt x="749301" y="2735400"/>
                </a:lnTo>
                <a:lnTo>
                  <a:pt x="0" y="2735400"/>
                </a:lnTo>
                <a:lnTo>
                  <a:pt x="0" y="2731800"/>
                </a:lnTo>
                <a:lnTo>
                  <a:pt x="749301" y="2731800"/>
                </a:lnTo>
                <a:lnTo>
                  <a:pt x="749301" y="1777800"/>
                </a:lnTo>
                <a:lnTo>
                  <a:pt x="0" y="1777800"/>
                </a:lnTo>
                <a:lnTo>
                  <a:pt x="0" y="1774200"/>
                </a:lnTo>
                <a:lnTo>
                  <a:pt x="749301" y="1774200"/>
                </a:lnTo>
                <a:lnTo>
                  <a:pt x="749301" y="8202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87781B1-27D5-4837-C26F-983B74E6CA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5980" y="6038"/>
            <a:ext cx="1896020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991FC0-091B-5B7F-5454-21B0316D4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7D3DE1A-0AA8-7CF5-386C-244529037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AAA9299-53B9-A2D8-890C-79BB00790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1E44375-8E0E-7E0F-FBB7-140E22F8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CC13-AAB9-45D2-8AD6-CDBA7789782B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5DFEC67-245B-A571-787A-BCFB8352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F32DE7B-E254-2E73-4AF1-233EF6F8F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6FD1-4597-4A91-A2F1-B9932D74464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6184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FC8DE9-65D4-6BC4-9023-DEDCEE4E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228C0E5-D1EC-1B52-5D5B-D9D13C7463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0E1911C-58AB-A42D-083F-5123F5A25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849958C-E9D1-64DC-752B-780F92A34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CC13-AAB9-45D2-8AD6-CDBA7789782B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25692A3-32AA-9E17-58D2-512FBC7A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7D70439-5A9D-5860-3278-D584C97F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6FD1-4597-4A91-A2F1-B9932D74464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4710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0D9D0F2-D809-714E-4B8F-BCAAE0437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7D1D3F0-9A96-02FB-DBEB-EB614899B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59BF38-6331-58BC-50F6-D8C6061AE3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48CC13-AAB9-45D2-8AD6-CDBA7789782B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BBBA71-D2D1-A707-22DB-F17D546FA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6FA4BE-E8C4-3A9D-36F4-2CE9BAA47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5F6FD1-4597-4A91-A2F1-B9932D74464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0515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9882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56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5A1E5-1EA2-06B9-AF34-B30C251DA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">
            <a:extLst>
              <a:ext uri="{FF2B5EF4-FFF2-40B4-BE49-F238E27FC236}">
                <a16:creationId xmlns:a16="http://schemas.microsoft.com/office/drawing/2014/main" id="{034FD05F-EE22-A109-A16D-596C3F1B4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400" y="4948282"/>
            <a:ext cx="1548895" cy="1548895"/>
          </a:xfrm>
          <a:prstGeom prst="rect">
            <a:avLst/>
          </a:prstGeom>
          <a:effectLst>
            <a:outerShdw blurRad="139700" dist="76200" dir="8100000" algn="tr" rotWithShape="0">
              <a:schemeClr val="accent5">
                <a:lumMod val="75000"/>
                <a:alpha val="75000"/>
              </a:schemeClr>
            </a:outerShdw>
          </a:effectLst>
        </p:spPr>
      </p:pic>
      <p:sp>
        <p:nvSpPr>
          <p:cNvPr id="7" name="نص">
            <a:extLst>
              <a:ext uri="{FF2B5EF4-FFF2-40B4-BE49-F238E27FC236}">
                <a16:creationId xmlns:a16="http://schemas.microsoft.com/office/drawing/2014/main" id="{6E6814FA-F64F-04B1-C514-0123C861729B}"/>
              </a:ext>
            </a:extLst>
          </p:cNvPr>
          <p:cNvSpPr/>
          <p:nvPr/>
        </p:nvSpPr>
        <p:spPr>
          <a:xfrm>
            <a:off x="2299800" y="1411200"/>
            <a:ext cx="7592400" cy="40356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chemeClr val="accent5">
                <a:lumMod val="75000"/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13269E7-BF65-4859-86FF-6ECFB3B8D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420" y="351000"/>
            <a:ext cx="1616490" cy="16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731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">
            <a:extLst>
              <a:ext uri="{FF2B5EF4-FFF2-40B4-BE49-F238E27FC236}">
                <a16:creationId xmlns:a16="http://schemas.microsoft.com/office/drawing/2014/main" id="{04322BDA-E6A0-B004-585F-5F0C0FFFF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0" y="4948282"/>
            <a:ext cx="1548895" cy="1548895"/>
          </a:xfrm>
          <a:prstGeom prst="rect">
            <a:avLst/>
          </a:prstGeom>
          <a:effectLst>
            <a:outerShdw blurRad="139700" dist="76200" dir="8100000" algn="tr" rotWithShape="0">
              <a:schemeClr val="accent5">
                <a:lumMod val="75000"/>
                <a:alpha val="75000"/>
              </a:schemeClr>
            </a:outerShdw>
          </a:effectLst>
        </p:spPr>
      </p:pic>
      <p:sp>
        <p:nvSpPr>
          <p:cNvPr id="7" name="نص">
            <a:extLst>
              <a:ext uri="{FF2B5EF4-FFF2-40B4-BE49-F238E27FC236}">
                <a16:creationId xmlns:a16="http://schemas.microsoft.com/office/drawing/2014/main" id="{30FBC112-8065-CD20-9FB3-7FA3F9ECDFB6}"/>
              </a:ext>
            </a:extLst>
          </p:cNvPr>
          <p:cNvSpPr/>
          <p:nvPr/>
        </p:nvSpPr>
        <p:spPr>
          <a:xfrm>
            <a:off x="2299800" y="1411200"/>
            <a:ext cx="7592400" cy="40356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chemeClr val="accent5">
                <a:lumMod val="75000"/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6FE3239-74BC-1010-0397-B4E45726B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420" y="351000"/>
            <a:ext cx="1616490" cy="16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28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AA02A-6631-CF8F-A713-5A60CF5CD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">
            <a:extLst>
              <a:ext uri="{FF2B5EF4-FFF2-40B4-BE49-F238E27FC236}">
                <a16:creationId xmlns:a16="http://schemas.microsoft.com/office/drawing/2014/main" id="{817CCD89-266E-3ADC-70A0-C7263C2CE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400" y="4948282"/>
            <a:ext cx="1548895" cy="1548895"/>
          </a:xfrm>
          <a:prstGeom prst="rect">
            <a:avLst/>
          </a:prstGeom>
          <a:effectLst>
            <a:outerShdw blurRad="139700" dist="76200" dir="8100000" algn="tr" rotWithShape="0">
              <a:schemeClr val="accent5">
                <a:lumMod val="75000"/>
                <a:alpha val="75000"/>
              </a:schemeClr>
            </a:outerShdw>
          </a:effectLst>
        </p:spPr>
      </p:pic>
      <p:sp>
        <p:nvSpPr>
          <p:cNvPr id="7" name="نص">
            <a:extLst>
              <a:ext uri="{FF2B5EF4-FFF2-40B4-BE49-F238E27FC236}">
                <a16:creationId xmlns:a16="http://schemas.microsoft.com/office/drawing/2014/main" id="{53F9953C-8F75-C711-4A79-E05185BB8495}"/>
              </a:ext>
            </a:extLst>
          </p:cNvPr>
          <p:cNvSpPr/>
          <p:nvPr/>
        </p:nvSpPr>
        <p:spPr>
          <a:xfrm>
            <a:off x="2299800" y="1411200"/>
            <a:ext cx="7592400" cy="40356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chemeClr val="accent5">
                <a:lumMod val="75000"/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6D5E45A-24C7-20E7-6849-043C5708E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420" y="351000"/>
            <a:ext cx="1616490" cy="16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45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C7559-52EE-4529-0683-D26EF3C02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">
            <a:extLst>
              <a:ext uri="{FF2B5EF4-FFF2-40B4-BE49-F238E27FC236}">
                <a16:creationId xmlns:a16="http://schemas.microsoft.com/office/drawing/2014/main" id="{995FF5A3-E40E-54F5-9365-14ECD35C6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400" y="4948282"/>
            <a:ext cx="1548895" cy="1548895"/>
          </a:xfrm>
          <a:prstGeom prst="rect">
            <a:avLst/>
          </a:prstGeom>
          <a:effectLst>
            <a:outerShdw blurRad="139700" dist="76200" dir="8100000" algn="tr" rotWithShape="0">
              <a:schemeClr val="accent5">
                <a:lumMod val="75000"/>
                <a:alpha val="75000"/>
              </a:schemeClr>
            </a:outerShdw>
          </a:effectLst>
        </p:spPr>
      </p:pic>
      <p:sp>
        <p:nvSpPr>
          <p:cNvPr id="7" name="نص">
            <a:extLst>
              <a:ext uri="{FF2B5EF4-FFF2-40B4-BE49-F238E27FC236}">
                <a16:creationId xmlns:a16="http://schemas.microsoft.com/office/drawing/2014/main" id="{1067042D-8BB5-E8F8-CD09-62DA34363C71}"/>
              </a:ext>
            </a:extLst>
          </p:cNvPr>
          <p:cNvSpPr/>
          <p:nvPr/>
        </p:nvSpPr>
        <p:spPr>
          <a:xfrm>
            <a:off x="2299800" y="1411200"/>
            <a:ext cx="7592400" cy="40356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chemeClr val="accent5">
                <a:lumMod val="75000"/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7BE164B-10C3-33D8-E828-0C973B2E6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420" y="351000"/>
            <a:ext cx="1616490" cy="16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09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E6BC4-26D1-E92C-94B3-2A8E81557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">
            <a:extLst>
              <a:ext uri="{FF2B5EF4-FFF2-40B4-BE49-F238E27FC236}">
                <a16:creationId xmlns:a16="http://schemas.microsoft.com/office/drawing/2014/main" id="{601C320C-73D6-57B4-F62D-381D0D82C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400" y="4948282"/>
            <a:ext cx="1548895" cy="1548895"/>
          </a:xfrm>
          <a:prstGeom prst="rect">
            <a:avLst/>
          </a:prstGeom>
          <a:effectLst>
            <a:outerShdw blurRad="139700" dist="76200" dir="8100000" algn="tr" rotWithShape="0">
              <a:schemeClr val="accent5">
                <a:lumMod val="75000"/>
                <a:alpha val="75000"/>
              </a:schemeClr>
            </a:outerShdw>
          </a:effectLst>
        </p:spPr>
      </p:pic>
      <p:sp>
        <p:nvSpPr>
          <p:cNvPr id="7" name="نص">
            <a:extLst>
              <a:ext uri="{FF2B5EF4-FFF2-40B4-BE49-F238E27FC236}">
                <a16:creationId xmlns:a16="http://schemas.microsoft.com/office/drawing/2014/main" id="{BBE624F5-1B2E-EC32-3DB5-82BD48F860EA}"/>
              </a:ext>
            </a:extLst>
          </p:cNvPr>
          <p:cNvSpPr/>
          <p:nvPr/>
        </p:nvSpPr>
        <p:spPr>
          <a:xfrm>
            <a:off x="2299800" y="1411200"/>
            <a:ext cx="7592400" cy="40356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chemeClr val="accent5">
                <a:lumMod val="75000"/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C457C0B-26B7-24BE-5533-9A8E6BAC2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420" y="351000"/>
            <a:ext cx="1616490" cy="16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31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9B0C6-2E4E-5255-3518-66E0A7A36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">
            <a:extLst>
              <a:ext uri="{FF2B5EF4-FFF2-40B4-BE49-F238E27FC236}">
                <a16:creationId xmlns:a16="http://schemas.microsoft.com/office/drawing/2014/main" id="{35BDF6F9-C2E6-8185-A7F9-F8EB347B4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400" y="4948282"/>
            <a:ext cx="1548895" cy="1548895"/>
          </a:xfrm>
          <a:prstGeom prst="rect">
            <a:avLst/>
          </a:prstGeom>
          <a:effectLst>
            <a:outerShdw blurRad="139700" dist="76200" dir="8100000" algn="tr" rotWithShape="0">
              <a:schemeClr val="accent5">
                <a:lumMod val="75000"/>
                <a:alpha val="75000"/>
              </a:schemeClr>
            </a:outerShdw>
          </a:effectLst>
        </p:spPr>
      </p:pic>
      <p:sp>
        <p:nvSpPr>
          <p:cNvPr id="7" name="نص">
            <a:extLst>
              <a:ext uri="{FF2B5EF4-FFF2-40B4-BE49-F238E27FC236}">
                <a16:creationId xmlns:a16="http://schemas.microsoft.com/office/drawing/2014/main" id="{834ADF1E-9E36-A71A-5740-84E3BEA47A83}"/>
              </a:ext>
            </a:extLst>
          </p:cNvPr>
          <p:cNvSpPr/>
          <p:nvPr/>
        </p:nvSpPr>
        <p:spPr>
          <a:xfrm>
            <a:off x="2299800" y="1411200"/>
            <a:ext cx="7592400" cy="40356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chemeClr val="accent5">
                <a:lumMod val="75000"/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7EFC1C0-768A-C9EB-1ECA-EE863F3C9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420" y="351000"/>
            <a:ext cx="1616490" cy="16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46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3BE03-CC3D-0769-C10A-9ECA7BC84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">
            <a:extLst>
              <a:ext uri="{FF2B5EF4-FFF2-40B4-BE49-F238E27FC236}">
                <a16:creationId xmlns:a16="http://schemas.microsoft.com/office/drawing/2014/main" id="{2D857899-3075-1A0A-0B2C-672FDD753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400" y="4948282"/>
            <a:ext cx="1548895" cy="1548895"/>
          </a:xfrm>
          <a:prstGeom prst="rect">
            <a:avLst/>
          </a:prstGeom>
          <a:effectLst>
            <a:outerShdw blurRad="139700" dist="76200" dir="8100000" algn="tr" rotWithShape="0">
              <a:schemeClr val="accent5">
                <a:lumMod val="75000"/>
                <a:alpha val="75000"/>
              </a:schemeClr>
            </a:outerShdw>
          </a:effectLst>
        </p:spPr>
      </p:pic>
      <p:sp>
        <p:nvSpPr>
          <p:cNvPr id="7" name="نص">
            <a:extLst>
              <a:ext uri="{FF2B5EF4-FFF2-40B4-BE49-F238E27FC236}">
                <a16:creationId xmlns:a16="http://schemas.microsoft.com/office/drawing/2014/main" id="{427D2405-A5CD-0A25-3E4A-FFD7172997C8}"/>
              </a:ext>
            </a:extLst>
          </p:cNvPr>
          <p:cNvSpPr/>
          <p:nvPr/>
        </p:nvSpPr>
        <p:spPr>
          <a:xfrm>
            <a:off x="2299800" y="1411200"/>
            <a:ext cx="7592400" cy="40356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chemeClr val="accent5">
                <a:lumMod val="75000"/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FCE0C16-5920-39DC-C4AB-57A915CB2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420" y="351000"/>
            <a:ext cx="1616490" cy="16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65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EB40F-111D-1A96-661A-FC86DE1BA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">
            <a:extLst>
              <a:ext uri="{FF2B5EF4-FFF2-40B4-BE49-F238E27FC236}">
                <a16:creationId xmlns:a16="http://schemas.microsoft.com/office/drawing/2014/main" id="{C8FCE626-367C-72B5-EAFB-461312FDD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00" y="5002200"/>
            <a:ext cx="1685695" cy="1685695"/>
          </a:xfrm>
          <a:prstGeom prst="rect">
            <a:avLst/>
          </a:prstGeom>
          <a:effectLst>
            <a:outerShdw blurRad="139700" dist="76200" dir="8100000" algn="tr" rotWithShape="0">
              <a:schemeClr val="accent5">
                <a:lumMod val="75000"/>
                <a:alpha val="75000"/>
              </a:schemeClr>
            </a:outerShdw>
          </a:effectLst>
        </p:spPr>
      </p:pic>
      <p:sp>
        <p:nvSpPr>
          <p:cNvPr id="7" name="نص">
            <a:extLst>
              <a:ext uri="{FF2B5EF4-FFF2-40B4-BE49-F238E27FC236}">
                <a16:creationId xmlns:a16="http://schemas.microsoft.com/office/drawing/2014/main" id="{337D7041-288F-7373-FD20-492AAB55FEBA}"/>
              </a:ext>
            </a:extLst>
          </p:cNvPr>
          <p:cNvSpPr/>
          <p:nvPr/>
        </p:nvSpPr>
        <p:spPr>
          <a:xfrm>
            <a:off x="2299800" y="1411200"/>
            <a:ext cx="7592400" cy="40356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chemeClr val="accent5">
                <a:lumMod val="75000"/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B7E06C9-9BC8-A0C9-7A55-47D98CC28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420" y="351000"/>
            <a:ext cx="1616490" cy="16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06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75</Words>
  <Application>Microsoft Office PowerPoint</Application>
  <PresentationFormat>شاشة عريضة</PresentationFormat>
  <Paragraphs>13</Paragraphs>
  <Slides>9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9</vt:i4>
      </vt:variant>
    </vt:vector>
  </HeadingPairs>
  <TitlesOfParts>
    <vt:vector size="17" baseType="lpstr">
      <vt:lpstr>Arial</vt:lpstr>
      <vt:lpstr>A Jannat LT</vt:lpstr>
      <vt:lpstr>Aptos Display</vt:lpstr>
      <vt:lpstr>Calibri</vt:lpstr>
      <vt:lpstr>Aptos</vt:lpstr>
      <vt:lpstr>Calibri Light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قالب 109</dc:title>
  <dc:creator>قناة البوربوينت الإسلامي</dc:creator>
  <cp:lastModifiedBy>قناة البوربوينت الإسلامي</cp:lastModifiedBy>
  <cp:revision>2</cp:revision>
  <dcterms:created xsi:type="dcterms:W3CDTF">2024-10-22T15:33:26Z</dcterms:created>
  <dcterms:modified xsi:type="dcterms:W3CDTF">2025-04-14T14:59:01Z</dcterms:modified>
</cp:coreProperties>
</file>