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853"/>
    <a:srgbClr val="FED54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9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2BEEC8-56F0-CD47-E01A-67E9ACAC2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5436698-31DB-3D9F-A418-B9FF3BCE3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2D47C7-E57A-2807-B329-94E74ADA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EE80-1C81-4658-8EA6-F4D6A2AE2AA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A7A76C-ED60-1DCA-7B10-614F2E8C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9E65AF-4A89-6349-BA8E-7108C74A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4EA3-8C8E-4F04-BE94-21A64B24B4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9141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42D2F6-FD46-F7C6-AF67-E2BF6AC9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A8A3664-858C-4DD6-DC7E-8697E1771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79558B-CF53-865B-5261-569F342A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EE80-1C81-4658-8EA6-F4D6A2AE2AA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403552-0C07-B14C-4A9D-3C418F20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052E52-65B2-08E0-C4AC-8B131937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4EA3-8C8E-4F04-BE94-21A64B24B4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7093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ADE05C2-D98D-AFC6-A1F2-F3096E2BE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C2C3CE6-544B-4D6D-E0D7-DC6517613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C757B5-E456-4BE9-2681-B5A64DD6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EE80-1C81-4658-8EA6-F4D6A2AE2AA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D2C412-9FE5-DC96-5CDB-B1EC97A6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263248-9B7C-0B65-C66C-3770BAF5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4EA3-8C8E-4F04-BE94-21A64B24B4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4460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9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35A09C-BD74-2F82-C77F-AC6CB3FB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11A9BA-4158-11A7-932C-BEAEB9BCB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2B7E30-967A-8B7F-B674-2D05FE93F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EE80-1C81-4658-8EA6-F4D6A2AE2AA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FAED9A-9948-1193-198F-E86500BB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901043-F0F6-1458-73A4-1D9190DF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4EA3-8C8E-4F04-BE94-21A64B24B4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6031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127E67-3BFE-F3F8-826B-C2A9CCB3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0E6B612-3AC8-AFCC-8086-F6FD2D72B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D87759-760C-2924-8E2B-88CDAF1D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EE80-1C81-4658-8EA6-F4D6A2AE2AA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FAFBF6-1A24-138F-5083-200D7B31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52497C-548A-80E2-ACC4-E7D8318E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4EA3-8C8E-4F04-BE94-21A64B24B4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1651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D5388F-6C05-D1A7-A7B1-58EBD03D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1EAC4D-AB77-8339-ADDE-287C2BCE9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FF924F5-635C-947F-8DEA-712C67D70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9DDB306-6450-E675-FEE2-EF57F11C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EE80-1C81-4658-8EA6-F4D6A2AE2AA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6E34DCF-05CD-C02F-8460-97589939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F70F976-B98C-8003-990D-C401B989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4EA3-8C8E-4F04-BE94-21A64B24B4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6170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AD429D-180C-CE63-24E4-29B2CDF0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77B6E7C-7115-B318-D582-02734E116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CE54D5C-A681-D7C5-A201-A35400AAD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6CC7495-B94D-C0B5-A480-ACECF22F8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76236C6-5C8C-39E3-F4C4-FDBA4773B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4B48E14-AFB9-3CE1-EE83-EAC7E62A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EE80-1C81-4658-8EA6-F4D6A2AE2AA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EC929D8-51C1-CA3C-829E-E04C307C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D9CF631-D50D-D2F8-F76A-05DF8ECC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4EA3-8C8E-4F04-BE94-21A64B24B4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338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D5075D-8460-FB4B-78B4-AC58F0F3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CAA615C-FCB4-C91E-BBD2-19FC8BDA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EE80-1C81-4658-8EA6-F4D6A2AE2AA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9189946-CC3C-6ED5-0E3B-81F9551C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3BE9406-61E1-93C9-2AC7-084CEEBD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4EA3-8C8E-4F04-BE94-21A64B24B4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7975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8E766A7-41DD-8FAC-BE6F-E03E284C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EE80-1C81-4658-8EA6-F4D6A2AE2AA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1778ADC-331F-B18E-D1C5-6B036D9A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59D79D2-D7C2-ECD3-D826-AF878106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4EA3-8C8E-4F04-BE94-21A64B24B4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8552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327BC2-5824-BF4B-F430-11C8C4DC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259A80-454E-580F-2C3B-10ECCFDF1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87A349-B5B5-3C21-B46E-86F8F5B8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568FC4-333F-F464-021F-47ADDEBB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EE80-1C81-4658-8EA6-F4D6A2AE2AA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B0A9E2B-4DAD-5B3E-3963-A4E72E7C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D33441-CFEC-4F03-F980-00711F7A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4EA3-8C8E-4F04-BE94-21A64B24B4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6108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947AD2-914C-EB35-AAA4-80816F1C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581DB0B-7CD6-0477-2DA2-BDE67E693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22FFDDD-D3D8-3E0A-CA12-F4193044C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21960A-E52E-B887-8108-17CA6450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EE80-1C81-4658-8EA6-F4D6A2AE2AA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22ACD92-28BA-E485-4967-3814836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C1E1303-7AA4-5686-FB92-7102A533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4EA3-8C8E-4F04-BE94-21A64B24B4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178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E08DBB2-C6B7-A136-D122-07246C74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B84C174-3D29-129F-781F-1236E0FEE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63665C-CCE9-F7CE-F7B4-EB0DF78B3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4EE80-1C81-4658-8EA6-F4D6A2AE2AA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DDDD06-D8FB-D588-42A9-EA0EFBD76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F628AE-7D93-B819-94B2-77462C64D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54EA3-8C8E-4F04-BE94-21A64B24B4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1246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5359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7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مربع نص 4">
            <a:extLst>
              <a:ext uri="{FF2B5EF4-FFF2-40B4-BE49-F238E27FC236}">
                <a16:creationId xmlns:a16="http://schemas.microsoft.com/office/drawing/2014/main" id="{E33052EC-00FA-07D2-8EA3-CCA7A7A99C14}"/>
              </a:ext>
            </a:extLst>
          </p:cNvPr>
          <p:cNvSpPr txBox="1"/>
          <p:nvPr/>
        </p:nvSpPr>
        <p:spPr>
          <a:xfrm>
            <a:off x="1817077" y="4759501"/>
            <a:ext cx="8557846" cy="1695666"/>
          </a:xfrm>
          <a:prstGeom prst="roundRect">
            <a:avLst>
              <a:gd name="adj" fmla="val 37227"/>
            </a:avLst>
          </a:prstGeom>
          <a:ln>
            <a:solidFill>
              <a:schemeClr val="bg1"/>
            </a:solidFill>
          </a:ln>
          <a:effectLst>
            <a:innerShdw blurRad="584200">
              <a:schemeClr val="bg1"/>
            </a:inn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12700" dist="635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25143915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C713EE-B90B-7A64-A4C1-9E7AA4042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مربع نص 3">
            <a:extLst>
              <a:ext uri="{FF2B5EF4-FFF2-40B4-BE49-F238E27FC236}">
                <a16:creationId xmlns:a16="http://schemas.microsoft.com/office/drawing/2014/main" id="{20FF9E63-85DE-0557-9763-334A6BB09F22}"/>
              </a:ext>
            </a:extLst>
          </p:cNvPr>
          <p:cNvSpPr txBox="1"/>
          <p:nvPr/>
        </p:nvSpPr>
        <p:spPr>
          <a:xfrm>
            <a:off x="1817077" y="4759501"/>
            <a:ext cx="8557846" cy="1695666"/>
          </a:xfrm>
          <a:prstGeom prst="roundRect">
            <a:avLst>
              <a:gd name="adj" fmla="val 37227"/>
            </a:avLst>
          </a:prstGeom>
          <a:ln>
            <a:solidFill>
              <a:schemeClr val="bg1"/>
            </a:solidFill>
          </a:ln>
          <a:effectLst>
            <a:innerShdw blurRad="584200">
              <a:schemeClr val="bg1"/>
            </a:inn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12700" dist="635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389739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2611BB-6E6C-5768-E79A-0A14D35CA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مربع نص 3">
            <a:extLst>
              <a:ext uri="{FF2B5EF4-FFF2-40B4-BE49-F238E27FC236}">
                <a16:creationId xmlns:a16="http://schemas.microsoft.com/office/drawing/2014/main" id="{F99214C4-791E-9DA9-0094-80D33456FA9F}"/>
              </a:ext>
            </a:extLst>
          </p:cNvPr>
          <p:cNvSpPr txBox="1"/>
          <p:nvPr/>
        </p:nvSpPr>
        <p:spPr>
          <a:xfrm>
            <a:off x="1817077" y="4759501"/>
            <a:ext cx="8557846" cy="1695666"/>
          </a:xfrm>
          <a:prstGeom prst="roundRect">
            <a:avLst>
              <a:gd name="adj" fmla="val 37227"/>
            </a:avLst>
          </a:prstGeom>
          <a:ln>
            <a:solidFill>
              <a:schemeClr val="bg1"/>
            </a:solidFill>
          </a:ln>
          <a:effectLst>
            <a:innerShdw blurRad="584200">
              <a:schemeClr val="bg1"/>
            </a:inn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12700" dist="635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377820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DDA3FC-94D5-4BE4-C0E6-92223404E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مربع نص 3">
            <a:extLst>
              <a:ext uri="{FF2B5EF4-FFF2-40B4-BE49-F238E27FC236}">
                <a16:creationId xmlns:a16="http://schemas.microsoft.com/office/drawing/2014/main" id="{33C11DDE-6B43-1408-37F3-A56CE868D0EB}"/>
              </a:ext>
            </a:extLst>
          </p:cNvPr>
          <p:cNvSpPr txBox="1"/>
          <p:nvPr/>
        </p:nvSpPr>
        <p:spPr>
          <a:xfrm>
            <a:off x="1817077" y="4759501"/>
            <a:ext cx="8557846" cy="1695666"/>
          </a:xfrm>
          <a:prstGeom prst="roundRect">
            <a:avLst>
              <a:gd name="adj" fmla="val 37227"/>
            </a:avLst>
          </a:prstGeom>
          <a:ln>
            <a:solidFill>
              <a:schemeClr val="bg1"/>
            </a:solidFill>
          </a:ln>
          <a:effectLst>
            <a:innerShdw blurRad="584200">
              <a:schemeClr val="bg1"/>
            </a:inn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12700" dist="635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457086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81756-C7A4-C965-D6BF-0B5A77F70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مربع نص 3">
            <a:extLst>
              <a:ext uri="{FF2B5EF4-FFF2-40B4-BE49-F238E27FC236}">
                <a16:creationId xmlns:a16="http://schemas.microsoft.com/office/drawing/2014/main" id="{CA18829E-061A-926A-9ED9-01D0BD275009}"/>
              </a:ext>
            </a:extLst>
          </p:cNvPr>
          <p:cNvSpPr txBox="1"/>
          <p:nvPr/>
        </p:nvSpPr>
        <p:spPr>
          <a:xfrm>
            <a:off x="1817077" y="4759501"/>
            <a:ext cx="8557846" cy="1695666"/>
          </a:xfrm>
          <a:prstGeom prst="roundRect">
            <a:avLst>
              <a:gd name="adj" fmla="val 37227"/>
            </a:avLst>
          </a:prstGeom>
          <a:ln>
            <a:solidFill>
              <a:schemeClr val="bg1"/>
            </a:solidFill>
          </a:ln>
          <a:effectLst>
            <a:innerShdw blurRad="584200">
              <a:schemeClr val="bg1"/>
            </a:inn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12700" dist="635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646333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3729AC-2A0E-6C7D-7368-1D765E77E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مربع نص 3">
            <a:extLst>
              <a:ext uri="{FF2B5EF4-FFF2-40B4-BE49-F238E27FC236}">
                <a16:creationId xmlns:a16="http://schemas.microsoft.com/office/drawing/2014/main" id="{629241FB-206D-AE53-6B3A-A92D20B0C672}"/>
              </a:ext>
            </a:extLst>
          </p:cNvPr>
          <p:cNvSpPr txBox="1"/>
          <p:nvPr/>
        </p:nvSpPr>
        <p:spPr>
          <a:xfrm>
            <a:off x="1817077" y="4759501"/>
            <a:ext cx="8557846" cy="1695666"/>
          </a:xfrm>
          <a:prstGeom prst="roundRect">
            <a:avLst>
              <a:gd name="adj" fmla="val 37227"/>
            </a:avLst>
          </a:prstGeom>
          <a:ln>
            <a:solidFill>
              <a:schemeClr val="bg1"/>
            </a:solidFill>
          </a:ln>
          <a:effectLst>
            <a:innerShdw blurRad="584200">
              <a:schemeClr val="bg1"/>
            </a:inn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12700" dist="635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680743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6DA2A-14BC-F0BF-E564-11F1DA6DA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مربع نص 2">
            <a:extLst>
              <a:ext uri="{FF2B5EF4-FFF2-40B4-BE49-F238E27FC236}">
                <a16:creationId xmlns:a16="http://schemas.microsoft.com/office/drawing/2014/main" id="{5A58D07F-44E4-FF97-67BE-B012BE034920}"/>
              </a:ext>
            </a:extLst>
          </p:cNvPr>
          <p:cNvSpPr txBox="1"/>
          <p:nvPr/>
        </p:nvSpPr>
        <p:spPr>
          <a:xfrm>
            <a:off x="1817077" y="4759501"/>
            <a:ext cx="8557846" cy="1695666"/>
          </a:xfrm>
          <a:prstGeom prst="roundRect">
            <a:avLst>
              <a:gd name="adj" fmla="val 37227"/>
            </a:avLst>
          </a:prstGeom>
          <a:ln>
            <a:solidFill>
              <a:schemeClr val="bg1"/>
            </a:solidFill>
          </a:ln>
          <a:effectLst>
            <a:innerShdw blurRad="584200">
              <a:schemeClr val="bg1"/>
            </a:inn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12700" dist="635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2333304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887628-6F34-AA3E-8F7B-7D4374CCA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مربع نص 3">
            <a:extLst>
              <a:ext uri="{FF2B5EF4-FFF2-40B4-BE49-F238E27FC236}">
                <a16:creationId xmlns:a16="http://schemas.microsoft.com/office/drawing/2014/main" id="{D1C98A0A-6418-FC86-53C4-476A6719F813}"/>
              </a:ext>
            </a:extLst>
          </p:cNvPr>
          <p:cNvSpPr txBox="1"/>
          <p:nvPr/>
        </p:nvSpPr>
        <p:spPr>
          <a:xfrm>
            <a:off x="1817077" y="4759501"/>
            <a:ext cx="8557846" cy="1695666"/>
          </a:xfrm>
          <a:prstGeom prst="roundRect">
            <a:avLst>
              <a:gd name="adj" fmla="val 37227"/>
            </a:avLst>
          </a:prstGeom>
          <a:ln>
            <a:solidFill>
              <a:schemeClr val="bg1"/>
            </a:solidFill>
          </a:ln>
          <a:effectLst>
            <a:innerShdw blurRad="584200">
              <a:schemeClr val="bg1"/>
            </a:innerShdw>
          </a:effectLst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12700" dist="635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75576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75</Words>
  <Application>Microsoft Office PowerPoint</Application>
  <PresentationFormat>شاشة عريضة</PresentationFormat>
  <Paragraphs>13</Paragraphs>
  <Slides>9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7" baseType="lpstr">
      <vt:lpstr>A Jannat LT</vt:lpstr>
      <vt:lpstr>Aptos</vt:lpstr>
      <vt:lpstr>Aptos Display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قناة البوربوينت الإسلامي</dc:creator>
  <cp:lastModifiedBy>قناة البوربوينت الإسلامي</cp:lastModifiedBy>
  <cp:revision>6</cp:revision>
  <dcterms:created xsi:type="dcterms:W3CDTF">2025-04-02T13:04:15Z</dcterms:created>
  <dcterms:modified xsi:type="dcterms:W3CDTF">2025-04-14T15:02:16Z</dcterms:modified>
</cp:coreProperties>
</file>