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67" r:id="rId3"/>
    <p:sldId id="258" r:id="rId4"/>
    <p:sldId id="257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3" r:id="rId13"/>
  </p:sldIdLst>
  <p:sldSz cx="12192000" cy="6858000"/>
  <p:notesSz cx="6858000" cy="9144000"/>
  <p:embeddedFontLst>
    <p:embeddedFont>
      <p:font typeface="A Jannat LT" panose="01000000000000000000" pitchFamily="2" charset="-78"/>
      <p:regular r:id="rId15"/>
      <p:bold r:id="rId16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92A"/>
    <a:srgbClr val="B57D2E"/>
    <a:srgbClr val="012A47"/>
    <a:srgbClr val="006F87"/>
    <a:srgbClr val="F5DD87"/>
    <a:srgbClr val="37363C"/>
    <a:srgbClr val="8C6F39"/>
    <a:srgbClr val="07060C"/>
    <a:srgbClr val="F4DD86"/>
    <a:srgbClr val="B27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5DE3F8-05AE-47A9-8DE6-F9527E9F1160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74AA5A-7EBB-47FD-A059-449D3FB024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4485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C843CD-048A-2BDF-D431-20B4CE210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38D468-2A62-4B56-F132-82C273192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559605-F644-17D6-89F9-C4496DD1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6637A2-33D5-6641-F9C9-C87AE8C8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974DDF-C790-0769-F3C6-D00BFDEB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9362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BB01DD-3ED2-073D-5DBC-2D978252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AC422EA-2867-20D2-1E61-B0F3EAAA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4122C5-E0D3-5833-EBC6-50973523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AB47F2-8543-6DF8-E451-4373C577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25899C-79B7-827F-E4F8-032FBC90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063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115B2F0-D88E-E3A3-B199-89538EEFA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CF597A-5688-E629-DB1A-D19F036C6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F4BCAE-6EAD-BE88-ACBD-1E6F05A3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7B639E-A397-03B1-E7DD-FBB156EA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C244EB-AABF-A707-1BF1-BCD4384E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15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0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6DF717-CF20-34DE-B477-B94C6F7E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6AEE85-60F0-A929-B237-0FFC9D9B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809D01-A368-FBB8-3185-652EB242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0305F1-83C6-DD8F-A8F3-ADEE8175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B429C4-844A-6880-8EE9-90586E48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8611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EA4917-3203-2CAF-54E0-B8FA54E9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AB05E63-A8B3-799F-B65F-FA904A9AA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42214B-BD4E-EA12-0337-19FD7F66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D73F32-AD79-BBD4-3E41-91558F4C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1921FF-F6E3-E417-6685-6815F942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461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4282E8-B360-D34A-A944-256111E2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9A99A0-9E94-39AB-5845-0A35A1839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4F7DD8-EFC3-FBF6-20A9-68F41B06E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F02896-CE38-76DA-2BAD-5AC9B176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919CD0-9BAC-E619-8ACF-43C8BF49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E3EFBC4-DD4C-A57D-F7BB-4CAB7C33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869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61EB34-74EA-FF3E-FB26-CCD90123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1E9C57-314F-F5AA-85BC-31D707232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A4C553-BEE0-992C-A6A7-FAD7F2E1A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7FF7EF7-8A41-5233-775F-0865CE60C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1AA0869-C2A1-F236-045D-5F7268254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3BECB8E-A8D4-61D0-B98A-993872FF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1F6FF7B-32B6-221E-A0E7-C07FDDDA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124872E-15D4-8D31-4BF9-935B100A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3460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4A2F93-4907-B135-1E13-96E4FA3C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EA25CE1-B207-EBE1-2691-E2F6D116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A8EC2EC-03ED-561F-EE4B-E86EE9A3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21BBA69-B8DC-27CF-835C-F74FEE3F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301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AC6882B-1301-27A3-4BD2-25ABE118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9D6A1B8-0F01-9121-42EF-69AE94BA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4DAC888-F57A-9FB6-2A6A-1A0172D0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9900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4F81FB-46C5-F66C-B29A-ABFB6209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46F46C-A05C-2B2A-CB01-3EE35AA5D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72F38CD-7E96-E67F-DD07-F2BE16AA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DD33A0-0EAE-C182-4E15-56CE7624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3F651E-98AB-F5A5-687B-484BCC02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44E5A7-4DEF-D70A-F599-2A6C3103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9037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F852C0-D3BC-F495-E254-D4875DF1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C11DD6E-59F8-1C6D-C54D-47D762B76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73CFC6-A98A-A7BA-24A0-3D698D564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5E6044-0EDF-8B48-8A41-1A125C49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42ADDC-4FD2-58A8-DBB8-33728A9A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E3E4E9-E3D1-F5CE-9040-00B36FF4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2806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4859EA7-F010-4D2D-31ED-E7A6D90E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012D51-B256-47E0-F26A-B6A0744E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9468F5-3396-9A2E-0195-AB851E83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1BCC-A1F1-41F5-9F6A-3CFC99A6E88A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3F11D-C086-C5F0-573C-953D3CDB0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3897DD-247A-E9CC-E257-2AAD803A0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9292-55BB-4F70-BA7C-8314F545771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807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19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1204004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C8CE104-8BB9-1129-8E74-EF1AB6BA68AB}"/>
              </a:ext>
            </a:extLst>
          </p:cNvPr>
          <p:cNvCxnSpPr>
            <a:cxnSpLocks/>
          </p:cNvCxnSpPr>
          <p:nvPr/>
        </p:nvCxnSpPr>
        <p:spPr>
          <a:xfrm>
            <a:off x="3908715" y="2443644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5" y="2679192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5322987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5322987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5353764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5353764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3734166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65063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591897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>
            <a:defPPr>
              <a:defRPr lang="ar-JO"/>
            </a:defPPr>
            <a:lvl1pPr algn="ctr" rtl="0">
              <a:defRPr sz="4800">
                <a:solidFill>
                  <a:srgbClr val="B2792A"/>
                </a:solidFill>
                <a:cs typeface="Motken daeira" pitchFamily="2" charset="-78"/>
              </a:defRPr>
            </a:lvl1pPr>
          </a:lstStyle>
          <a:p>
            <a:r>
              <a:rPr lang="ar-JO" sz="6000" dirty="0"/>
              <a:t>شَهَادَةُ تَقْدِيرْ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7" y="2910845"/>
            <a:ext cx="4951997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5545194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5545194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5575971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5575971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4081826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211083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3176135-48D2-515F-0CD0-2510DD92DABB}"/>
              </a:ext>
            </a:extLst>
          </p:cNvPr>
          <p:cNvSpPr txBox="1"/>
          <p:nvPr/>
        </p:nvSpPr>
        <p:spPr>
          <a:xfrm>
            <a:off x="4462380" y="907505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244BE00A-45B7-B9DC-4AA4-6935EB6A66FF}"/>
              </a:ext>
            </a:extLst>
          </p:cNvPr>
          <p:cNvCxnSpPr>
            <a:cxnSpLocks/>
          </p:cNvCxnSpPr>
          <p:nvPr/>
        </p:nvCxnSpPr>
        <p:spPr>
          <a:xfrm>
            <a:off x="3908715" y="2147145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1EE1077-35C7-59F4-2941-B1AC1A9025C3}"/>
              </a:ext>
            </a:extLst>
          </p:cNvPr>
          <p:cNvSpPr txBox="1"/>
          <p:nvPr/>
        </p:nvSpPr>
        <p:spPr>
          <a:xfrm>
            <a:off x="3620005" y="2664652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AB94628-E59C-7D04-8EA1-8D8766E70B60}"/>
              </a:ext>
            </a:extLst>
          </p:cNvPr>
          <p:cNvCxnSpPr>
            <a:cxnSpLocks/>
          </p:cNvCxnSpPr>
          <p:nvPr/>
        </p:nvCxnSpPr>
        <p:spPr>
          <a:xfrm>
            <a:off x="8006453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3048FB24-D199-AA1C-53ED-D249979D2DAE}"/>
              </a:ext>
            </a:extLst>
          </p:cNvPr>
          <p:cNvCxnSpPr>
            <a:cxnSpLocks/>
          </p:cNvCxnSpPr>
          <p:nvPr/>
        </p:nvCxnSpPr>
        <p:spPr>
          <a:xfrm>
            <a:off x="1998261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FE961F9-35FC-A576-7574-007BB329F181}"/>
              </a:ext>
            </a:extLst>
          </p:cNvPr>
          <p:cNvSpPr txBox="1"/>
          <p:nvPr/>
        </p:nvSpPr>
        <p:spPr>
          <a:xfrm>
            <a:off x="8731245" y="5356052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AD6E44E-FD97-0F71-8F94-EF7D057E1083}"/>
              </a:ext>
            </a:extLst>
          </p:cNvPr>
          <p:cNvSpPr txBox="1"/>
          <p:nvPr/>
        </p:nvSpPr>
        <p:spPr>
          <a:xfrm>
            <a:off x="2581989" y="5356052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7DE2C31-65E5-0368-DAE9-A247A0B53B37}"/>
              </a:ext>
            </a:extLst>
          </p:cNvPr>
          <p:cNvSpPr txBox="1"/>
          <p:nvPr/>
        </p:nvSpPr>
        <p:spPr>
          <a:xfrm>
            <a:off x="3014070" y="3785489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215596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907506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C8CE104-8BB9-1129-8E74-EF1AB6BA68AB}"/>
              </a:ext>
            </a:extLst>
          </p:cNvPr>
          <p:cNvCxnSpPr>
            <a:cxnSpLocks/>
          </p:cNvCxnSpPr>
          <p:nvPr/>
        </p:nvCxnSpPr>
        <p:spPr>
          <a:xfrm>
            <a:off x="3908715" y="2147146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5" y="2664652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5356052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5356052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3785489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122489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1610462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C8CE104-8BB9-1129-8E74-EF1AB6BA68AB}"/>
              </a:ext>
            </a:extLst>
          </p:cNvPr>
          <p:cNvCxnSpPr>
            <a:cxnSpLocks/>
          </p:cNvCxnSpPr>
          <p:nvPr/>
        </p:nvCxnSpPr>
        <p:spPr>
          <a:xfrm>
            <a:off x="3908715" y="2850102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5" y="3212975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5880860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5880860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5911637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5911637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4267949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269097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811809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C8CE104-8BB9-1129-8E74-EF1AB6BA68AB}"/>
              </a:ext>
            </a:extLst>
          </p:cNvPr>
          <p:cNvCxnSpPr>
            <a:cxnSpLocks/>
          </p:cNvCxnSpPr>
          <p:nvPr/>
        </p:nvCxnSpPr>
        <p:spPr>
          <a:xfrm>
            <a:off x="3908715" y="2051449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5" y="2664652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5356052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5356052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3785489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2736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811809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C8CE104-8BB9-1129-8E74-EF1AB6BA68AB}"/>
              </a:ext>
            </a:extLst>
          </p:cNvPr>
          <p:cNvCxnSpPr>
            <a:cxnSpLocks/>
          </p:cNvCxnSpPr>
          <p:nvPr/>
        </p:nvCxnSpPr>
        <p:spPr>
          <a:xfrm>
            <a:off x="3908715" y="2051449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5" y="2664652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5356052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5356052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3785489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133112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811809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C8CE104-8BB9-1129-8E74-EF1AB6BA68AB}"/>
              </a:ext>
            </a:extLst>
          </p:cNvPr>
          <p:cNvCxnSpPr>
            <a:cxnSpLocks/>
          </p:cNvCxnSpPr>
          <p:nvPr/>
        </p:nvCxnSpPr>
        <p:spPr>
          <a:xfrm>
            <a:off x="3908715" y="2051449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5" y="2664652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5325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5356052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5356052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3785489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361398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2012087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C8CE104-8BB9-1129-8E74-EF1AB6BA68AB}"/>
              </a:ext>
            </a:extLst>
          </p:cNvPr>
          <p:cNvCxnSpPr>
            <a:cxnSpLocks/>
          </p:cNvCxnSpPr>
          <p:nvPr/>
        </p:nvCxnSpPr>
        <p:spPr>
          <a:xfrm>
            <a:off x="3908715" y="3251727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5" y="3487275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604600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604600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6076782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6076782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4542249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218097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568E6D4-1285-A6EC-5C53-C6DF9337C8D8}"/>
              </a:ext>
            </a:extLst>
          </p:cNvPr>
          <p:cNvSpPr txBox="1"/>
          <p:nvPr/>
        </p:nvSpPr>
        <p:spPr>
          <a:xfrm>
            <a:off x="4462380" y="1193372"/>
            <a:ext cx="3267241" cy="101566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000" dirty="0">
                <a:cs typeface="Motken daeira" pitchFamily="2" charset="-78"/>
              </a:rPr>
              <a:t>شَهَادَةُ تَقْدِيرْ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C8CE104-8BB9-1129-8E74-EF1AB6BA68AB}"/>
              </a:ext>
            </a:extLst>
          </p:cNvPr>
          <p:cNvCxnSpPr>
            <a:cxnSpLocks/>
          </p:cNvCxnSpPr>
          <p:nvPr/>
        </p:nvCxnSpPr>
        <p:spPr>
          <a:xfrm>
            <a:off x="3908715" y="2433012"/>
            <a:ext cx="4374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3DCBE2-60C6-F3FD-5D50-0BF367D88526}"/>
              </a:ext>
            </a:extLst>
          </p:cNvPr>
          <p:cNvSpPr txBox="1"/>
          <p:nvPr/>
        </p:nvSpPr>
        <p:spPr>
          <a:xfrm>
            <a:off x="3620005" y="2668560"/>
            <a:ext cx="4951998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800" dirty="0">
                <a:solidFill>
                  <a:srgbClr val="B2792A"/>
                </a:solidFill>
                <a:cs typeface="Motken daeira" pitchFamily="2" charset="-78"/>
              </a:rPr>
              <a:t>الاسم الأول اسم العائلة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FEEA3DA-8E61-6B52-234B-549809484359}"/>
              </a:ext>
            </a:extLst>
          </p:cNvPr>
          <p:cNvCxnSpPr>
            <a:cxnSpLocks/>
          </p:cNvCxnSpPr>
          <p:nvPr/>
        </p:nvCxnSpPr>
        <p:spPr>
          <a:xfrm>
            <a:off x="8006453" y="5546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9AC5E3F-E062-7483-AD47-43F642E514BD}"/>
              </a:ext>
            </a:extLst>
          </p:cNvPr>
          <p:cNvCxnSpPr>
            <a:cxnSpLocks/>
          </p:cNvCxnSpPr>
          <p:nvPr/>
        </p:nvCxnSpPr>
        <p:spPr>
          <a:xfrm>
            <a:off x="1998261" y="5546275"/>
            <a:ext cx="21872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1092B3-729A-8BD9-617F-86477CD32F04}"/>
              </a:ext>
            </a:extLst>
          </p:cNvPr>
          <p:cNvSpPr txBox="1"/>
          <p:nvPr/>
        </p:nvSpPr>
        <p:spPr>
          <a:xfrm>
            <a:off x="8731245" y="5577052"/>
            <a:ext cx="73770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التاريخ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4D6CAD-462A-DE2E-E654-1362091B4FD5}"/>
              </a:ext>
            </a:extLst>
          </p:cNvPr>
          <p:cNvSpPr txBox="1"/>
          <p:nvPr/>
        </p:nvSpPr>
        <p:spPr>
          <a:xfrm>
            <a:off x="2581989" y="5577052"/>
            <a:ext cx="1019831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cs typeface="Motken daeira" pitchFamily="2" charset="-78"/>
              </a:rPr>
              <a:t>التوقيع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017F166-FED6-F153-3075-DADE0E349C63}"/>
              </a:ext>
            </a:extLst>
          </p:cNvPr>
          <p:cNvSpPr txBox="1"/>
          <p:nvPr/>
        </p:nvSpPr>
        <p:spPr>
          <a:xfrm>
            <a:off x="3014070" y="3723534"/>
            <a:ext cx="6163867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4000" dirty="0">
                <a:cs typeface="Motken daeira" pitchFamily="2" charset="-78"/>
              </a:rPr>
              <a:t>نظير الأداء المتميز في العام الدراسي</a:t>
            </a:r>
          </a:p>
        </p:txBody>
      </p:sp>
    </p:spTree>
    <p:extLst>
      <p:ext uri="{BB962C8B-B14F-4D97-AF65-F5344CB8AC3E}">
        <p14:creationId xmlns:p14="http://schemas.microsoft.com/office/powerpoint/2010/main" val="1475111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191</Words>
  <Application>Microsoft Office PowerPoint</Application>
  <PresentationFormat>شاشة عريضة</PresentationFormat>
  <Paragraphs>55</Paragraphs>
  <Slides>11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Motken daeira</vt:lpstr>
      <vt:lpstr>Calibri Light</vt:lpstr>
      <vt:lpstr>Arial</vt:lpstr>
      <vt:lpstr>A Jannat LT</vt:lpstr>
      <vt:lpstr>Calibri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شهادات تقدير</dc:title>
  <dc:creator>قناة البوربوينت الإسلامي</dc:creator>
  <cp:lastModifiedBy>قناة البوربوينت الإسلامي</cp:lastModifiedBy>
  <cp:revision>10</cp:revision>
  <cp:lastPrinted>2022-05-05T05:25:25Z</cp:lastPrinted>
  <dcterms:created xsi:type="dcterms:W3CDTF">2022-05-04T12:46:03Z</dcterms:created>
  <dcterms:modified xsi:type="dcterms:W3CDTF">2025-04-12T16:33:09Z</dcterms:modified>
</cp:coreProperties>
</file>