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48" r:id="rId1"/>
    <p:sldMasterId id="2147483660" r:id="rId2"/>
  </p:sldMasterIdLst>
  <p:sldIdLst>
    <p:sldId id="269" r:id="rId3"/>
    <p:sldId id="256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</p:sldIdLst>
  <p:sldSz cx="12192000" cy="6858000"/>
  <p:notesSz cx="6858000" cy="9144000"/>
  <p:embeddedFontLst>
    <p:embeddedFont>
      <p:font typeface="A Jannat LT" panose="01000000000000000000" pitchFamily="2" charset="-78"/>
      <p:regular r:id="rId13"/>
      <p:bold r:id="rId14"/>
    </p:embeddedFont>
  </p:embeddedFontLst>
  <p:defaultTextStyle>
    <a:defPPr>
      <a:defRPr lang="ar-JO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6124" userDrawn="1">
          <p15:clr>
            <a:srgbClr val="A4A3A4"/>
          </p15:clr>
        </p15:guide>
        <p15:guide id="4" pos="15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CCA6"/>
    <a:srgbClr val="C3DFC6"/>
    <a:srgbClr val="008B34"/>
    <a:srgbClr val="72AC48"/>
    <a:srgbClr val="00531F"/>
    <a:srgbClr val="2C7E49"/>
    <a:srgbClr val="023616"/>
    <a:srgbClr val="106E38"/>
    <a:srgbClr val="3E6833"/>
    <a:srgbClr val="71AB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651E54-B631-420F-9E92-FF73FD9381B1}" v="510" dt="2025-01-08T17:38:41.4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980" autoAdjust="0"/>
    <p:restoredTop sz="94660"/>
  </p:normalViewPr>
  <p:slideViewPr>
    <p:cSldViewPr>
      <p:cViewPr varScale="1">
        <p:scale>
          <a:sx n="65" d="100"/>
          <a:sy n="65" d="100"/>
        </p:scale>
        <p:origin x="773" y="278"/>
      </p:cViewPr>
      <p:guideLst>
        <p:guide orient="horz" pos="2160"/>
        <p:guide pos="3840"/>
        <p:guide pos="6124"/>
        <p:guide pos="15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68400" cy="684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البوربوينت الإسلامي" userId="8292d700421e9dbf" providerId="LiveId" clId="{47651E54-B631-420F-9E92-FF73FD9381B1}"/>
    <pc:docChg chg="undo redo custSel addSld delSld modSld sldOrd modMainMaster">
      <pc:chgData name="البوربوينت الإسلامي" userId="8292d700421e9dbf" providerId="LiveId" clId="{47651E54-B631-420F-9E92-FF73FD9381B1}" dt="2025-01-08T17:38:41.476" v="813"/>
      <pc:docMkLst>
        <pc:docMk/>
      </pc:docMkLst>
      <pc:sldChg chg="addSp delSp modSp mod modTransition modClrScheme modAnim chgLayout">
        <pc:chgData name="البوربوينت الإسلامي" userId="8292d700421e9dbf" providerId="LiveId" clId="{47651E54-B631-420F-9E92-FF73FD9381B1}" dt="2025-01-08T17:35:06.264" v="807"/>
        <pc:sldMkLst>
          <pc:docMk/>
          <pc:sldMk cId="3533592547" sldId="256"/>
        </pc:sldMkLst>
        <pc:spChg chg="mod">
          <ac:chgData name="البوربوينت الإسلامي" userId="8292d700421e9dbf" providerId="LiveId" clId="{47651E54-B631-420F-9E92-FF73FD9381B1}" dt="2025-01-08T17:34:20.144" v="803" actId="1036"/>
          <ac:spMkLst>
            <pc:docMk/>
            <pc:sldMk cId="3533592547" sldId="256"/>
            <ac:spMk id="2" creationId="{3A213708-EFC7-81FF-DBEF-58214DA86B78}"/>
          </ac:spMkLst>
        </pc:spChg>
        <pc:spChg chg="add del mod ord">
          <ac:chgData name="البوربوينت الإسلامي" userId="8292d700421e9dbf" providerId="LiveId" clId="{47651E54-B631-420F-9E92-FF73FD9381B1}" dt="2025-01-08T17:28:22.591" v="765" actId="478"/>
          <ac:spMkLst>
            <pc:docMk/>
            <pc:sldMk cId="3533592547" sldId="256"/>
            <ac:spMk id="3" creationId="{39DA2D57-CDA1-5FEC-E6A8-5FBA988EC627}"/>
          </ac:spMkLst>
        </pc:spChg>
        <pc:spChg chg="mod">
          <ac:chgData name="البوربوينت الإسلامي" userId="8292d700421e9dbf" providerId="LiveId" clId="{47651E54-B631-420F-9E92-FF73FD9381B1}" dt="2025-01-08T17:34:28.356" v="804" actId="404"/>
          <ac:spMkLst>
            <pc:docMk/>
            <pc:sldMk cId="3533592547" sldId="256"/>
            <ac:spMk id="6" creationId="{F437253E-0006-76C6-01DA-92B87110BD46}"/>
          </ac:spMkLst>
        </pc:spChg>
      </pc:sldChg>
      <pc:sldChg chg="del">
        <pc:chgData name="البوربوينت الإسلامي" userId="8292d700421e9dbf" providerId="LiveId" clId="{47651E54-B631-420F-9E92-FF73FD9381B1}" dt="2025-01-08T17:21:21.279" v="609" actId="47"/>
        <pc:sldMkLst>
          <pc:docMk/>
          <pc:sldMk cId="2557045422" sldId="257"/>
        </pc:sldMkLst>
      </pc:sldChg>
      <pc:sldChg chg="del">
        <pc:chgData name="البوربوينت الإسلامي" userId="8292d700421e9dbf" providerId="LiveId" clId="{47651E54-B631-420F-9E92-FF73FD9381B1}" dt="2025-01-08T17:21:21.279" v="609" actId="47"/>
        <pc:sldMkLst>
          <pc:docMk/>
          <pc:sldMk cId="2713319449" sldId="258"/>
        </pc:sldMkLst>
      </pc:sldChg>
      <pc:sldChg chg="del ord">
        <pc:chgData name="البوربوينت الإسلامي" userId="8292d700421e9dbf" providerId="LiveId" clId="{47651E54-B631-420F-9E92-FF73FD9381B1}" dt="2025-01-08T17:21:21.279" v="609" actId="47"/>
        <pc:sldMkLst>
          <pc:docMk/>
          <pc:sldMk cId="2492771887" sldId="259"/>
        </pc:sldMkLst>
      </pc:sldChg>
      <pc:sldChg chg="addSp delSp modSp mod ord modTransition setBg delAnim modAnim">
        <pc:chgData name="البوربوينت الإسلامي" userId="8292d700421e9dbf" providerId="LiveId" clId="{47651E54-B631-420F-9E92-FF73FD9381B1}" dt="2025-01-08T17:35:52.034" v="812"/>
        <pc:sldMkLst>
          <pc:docMk/>
          <pc:sldMk cId="3986443035" sldId="260"/>
        </pc:sldMkLst>
        <pc:spChg chg="mod ord modVis">
          <ac:chgData name="البوربوينت الإسلامي" userId="8292d700421e9dbf" providerId="LiveId" clId="{47651E54-B631-420F-9E92-FF73FD9381B1}" dt="2025-01-08T17:13:44.730" v="541" actId="404"/>
          <ac:spMkLst>
            <pc:docMk/>
            <pc:sldMk cId="3986443035" sldId="260"/>
            <ac:spMk id="2" creationId="{ABE0F1A9-0961-0095-849B-6F6C49045A86}"/>
          </ac:spMkLst>
        </pc:spChg>
        <pc:spChg chg="add mod modVis">
          <ac:chgData name="البوربوينت الإسلامي" userId="8292d700421e9dbf" providerId="LiveId" clId="{47651E54-B631-420F-9E92-FF73FD9381B1}" dt="2025-01-08T16:10:14.838" v="172" actId="962"/>
          <ac:spMkLst>
            <pc:docMk/>
            <pc:sldMk cId="3986443035" sldId="260"/>
            <ac:spMk id="3" creationId="{28FDFC08-5B16-B753-EE22-0E791192FA3B}"/>
          </ac:spMkLst>
        </pc:spChg>
        <pc:spChg chg="add del mod">
          <ac:chgData name="البوربوينت الإسلامي" userId="8292d700421e9dbf" providerId="LiveId" clId="{47651E54-B631-420F-9E92-FF73FD9381B1}" dt="2025-01-08T16:05:48.847" v="147" actId="478"/>
          <ac:spMkLst>
            <pc:docMk/>
            <pc:sldMk cId="3986443035" sldId="260"/>
            <ac:spMk id="4" creationId="{E73DDCEA-48C9-E8D7-F5FA-E4759C0522FB}"/>
          </ac:spMkLst>
        </pc:spChg>
        <pc:spChg chg="add mod ord">
          <ac:chgData name="البوربوينت الإسلامي" userId="8292d700421e9dbf" providerId="LiveId" clId="{47651E54-B631-420F-9E92-FF73FD9381B1}" dt="2025-01-08T17:08:07.620" v="477" actId="255"/>
          <ac:spMkLst>
            <pc:docMk/>
            <pc:sldMk cId="3986443035" sldId="260"/>
            <ac:spMk id="6" creationId="{D844698C-D28B-8C0A-B227-DA378E8A08CA}"/>
          </ac:spMkLst>
        </pc:spChg>
        <pc:spChg chg="add del mod">
          <ac:chgData name="البوربوينت الإسلامي" userId="8292d700421e9dbf" providerId="LiveId" clId="{47651E54-B631-420F-9E92-FF73FD9381B1}" dt="2025-01-08T17:27:27.885" v="726"/>
          <ac:spMkLst>
            <pc:docMk/>
            <pc:sldMk cId="3986443035" sldId="260"/>
            <ac:spMk id="11" creationId="{DEB00497-7C6D-9665-6A04-DC4824D6D90F}"/>
          </ac:spMkLst>
        </pc:spChg>
        <pc:spChg chg="add del mod">
          <ac:chgData name="البوربوينت الإسلامي" userId="8292d700421e9dbf" providerId="LiveId" clId="{47651E54-B631-420F-9E92-FF73FD9381B1}" dt="2025-01-08T17:27:27.885" v="726"/>
          <ac:spMkLst>
            <pc:docMk/>
            <pc:sldMk cId="3986443035" sldId="260"/>
            <ac:spMk id="12" creationId="{2B21B25F-7A1F-5563-B874-E8355B6FF85E}"/>
          </ac:spMkLst>
        </pc:spChg>
        <pc:spChg chg="mod">
          <ac:chgData name="البوربوينت الإسلامي" userId="8292d700421e9dbf" providerId="LiveId" clId="{47651E54-B631-420F-9E92-FF73FD9381B1}" dt="2025-01-08T17:27:19.162" v="722"/>
          <ac:spMkLst>
            <pc:docMk/>
            <pc:sldMk cId="3986443035" sldId="260"/>
            <ac:spMk id="13" creationId="{F667F44C-1239-080B-93DC-D3275774E887}"/>
          </ac:spMkLst>
        </pc:spChg>
        <pc:spChg chg="mod">
          <ac:chgData name="البوربوينت الإسلامي" userId="8292d700421e9dbf" providerId="LiveId" clId="{47651E54-B631-420F-9E92-FF73FD9381B1}" dt="2025-01-08T17:27:19.162" v="722"/>
          <ac:spMkLst>
            <pc:docMk/>
            <pc:sldMk cId="3986443035" sldId="260"/>
            <ac:spMk id="14" creationId="{A13D19FA-62EA-E75C-BEFD-2C959B12397F}"/>
          </ac:spMkLst>
        </pc:spChg>
        <pc:spChg chg="del mod ord">
          <ac:chgData name="البوربوينت الإسلامي" userId="8292d700421e9dbf" providerId="LiveId" clId="{47651E54-B631-420F-9E92-FF73FD9381B1}" dt="2025-01-08T17:28:08.519" v="761" actId="21"/>
          <ac:spMkLst>
            <pc:docMk/>
            <pc:sldMk cId="3986443035" sldId="260"/>
            <ac:spMk id="15" creationId="{24E56312-F642-9565-678D-0FE0CA7D15B9}"/>
          </ac:spMkLst>
        </pc:spChg>
        <pc:spChg chg="del mod">
          <ac:chgData name="البوربوينت الإسلامي" userId="8292d700421e9dbf" providerId="LiveId" clId="{47651E54-B631-420F-9E92-FF73FD9381B1}" dt="2025-01-08T17:27:29.662" v="727" actId="478"/>
          <ac:spMkLst>
            <pc:docMk/>
            <pc:sldMk cId="3986443035" sldId="260"/>
            <ac:spMk id="16" creationId="{41AD0341-6175-99F5-7A3A-89D8CE5F3123}"/>
          </ac:spMkLst>
        </pc:spChg>
        <pc:picChg chg="add del mod">
          <ac:chgData name="البوربوينت الإسلامي" userId="8292d700421e9dbf" providerId="LiveId" clId="{47651E54-B631-420F-9E92-FF73FD9381B1}" dt="2025-01-08T16:57:47.945" v="324" actId="478"/>
          <ac:picMkLst>
            <pc:docMk/>
            <pc:sldMk cId="3986443035" sldId="260"/>
            <ac:picMk id="5" creationId="{9385423B-7AD2-CA89-644E-FAB45CE21AF3}"/>
          </ac:picMkLst>
        </pc:picChg>
        <pc:picChg chg="add del mod ord">
          <ac:chgData name="البوربوينت الإسلامي" userId="8292d700421e9dbf" providerId="LiveId" clId="{47651E54-B631-420F-9E92-FF73FD9381B1}" dt="2025-01-08T17:25:04.012" v="710" actId="478"/>
          <ac:picMkLst>
            <pc:docMk/>
            <pc:sldMk cId="3986443035" sldId="260"/>
            <ac:picMk id="8" creationId="{8016BE07-357D-B194-DC0F-FBA9346F8BF9}"/>
          </ac:picMkLst>
        </pc:picChg>
        <pc:picChg chg="add del mod">
          <ac:chgData name="البوربوينت الإسلامي" userId="8292d700421e9dbf" providerId="LiveId" clId="{47651E54-B631-420F-9E92-FF73FD9381B1}" dt="2025-01-08T17:26:39.464" v="714" actId="478"/>
          <ac:picMkLst>
            <pc:docMk/>
            <pc:sldMk cId="3986443035" sldId="260"/>
            <ac:picMk id="10" creationId="{27E5667C-C912-4EF7-3888-B73D7DF448B9}"/>
          </ac:picMkLst>
        </pc:picChg>
        <pc:picChg chg="add mod">
          <ac:chgData name="البوربوينت الإسلامي" userId="8292d700421e9dbf" providerId="LiveId" clId="{47651E54-B631-420F-9E92-FF73FD9381B1}" dt="2025-01-08T17:03:58.613" v="384" actId="962"/>
          <ac:picMkLst>
            <pc:docMk/>
            <pc:sldMk cId="3986443035" sldId="260"/>
            <ac:picMk id="1026" creationId="{9FD9A6C8-1881-0AA7-08CF-02AD583F6D8F}"/>
          </ac:picMkLst>
        </pc:picChg>
      </pc:sldChg>
      <pc:sldChg chg="addSp delSp add del mod setBg">
        <pc:chgData name="البوربوينت الإسلامي" userId="8292d700421e9dbf" providerId="LiveId" clId="{47651E54-B631-420F-9E92-FF73FD9381B1}" dt="2025-01-08T16:32:51.606" v="217" actId="47"/>
        <pc:sldMkLst>
          <pc:docMk/>
          <pc:sldMk cId="3514460627" sldId="261"/>
        </pc:sldMkLst>
        <pc:picChg chg="add del">
          <ac:chgData name="البوربوينت الإسلامي" userId="8292d700421e9dbf" providerId="LiveId" clId="{47651E54-B631-420F-9E92-FF73FD9381B1}" dt="2025-01-08T16:05:56.420" v="150" actId="21"/>
          <ac:picMkLst>
            <pc:docMk/>
            <pc:sldMk cId="3514460627" sldId="261"/>
            <ac:picMk id="5" creationId="{6B883B68-7326-66C8-05A4-6B4E331FBA08}"/>
          </ac:picMkLst>
        </pc:picChg>
      </pc:sldChg>
      <pc:sldChg chg="addSp delSp modSp add mod modTransition setBg modAnim">
        <pc:chgData name="البوربوينت الإسلامي" userId="8292d700421e9dbf" providerId="LiveId" clId="{47651E54-B631-420F-9E92-FF73FD9381B1}" dt="2025-01-08T17:35:52.034" v="812"/>
        <pc:sldMkLst>
          <pc:docMk/>
          <pc:sldMk cId="3619273298" sldId="262"/>
        </pc:sldMkLst>
        <pc:spChg chg="mod">
          <ac:chgData name="البوربوينت الإسلامي" userId="8292d700421e9dbf" providerId="LiveId" clId="{47651E54-B631-420F-9E92-FF73FD9381B1}" dt="2025-01-08T17:13:41.147" v="540" actId="404"/>
          <ac:spMkLst>
            <pc:docMk/>
            <pc:sldMk cId="3619273298" sldId="262"/>
            <ac:spMk id="2" creationId="{1362E06A-0261-34B1-8FA1-14A1FD02775F}"/>
          </ac:spMkLst>
        </pc:spChg>
        <pc:spChg chg="mod">
          <ac:chgData name="البوربوينت الإسلامي" userId="8292d700421e9dbf" providerId="LiveId" clId="{47651E54-B631-420F-9E92-FF73FD9381B1}" dt="2025-01-08T16:15:27.421" v="200" actId="20577"/>
          <ac:spMkLst>
            <pc:docMk/>
            <pc:sldMk cId="3619273298" sldId="262"/>
            <ac:spMk id="3" creationId="{A1C8BE1C-2EAE-6323-4077-39C8075F4E9D}"/>
          </ac:spMkLst>
        </pc:spChg>
        <pc:spChg chg="add mod">
          <ac:chgData name="البوربوينت الإسلامي" userId="8292d700421e9dbf" providerId="LiveId" clId="{47651E54-B631-420F-9E92-FF73FD9381B1}" dt="2025-01-08T17:08:11.728" v="478" actId="404"/>
          <ac:spMkLst>
            <pc:docMk/>
            <pc:sldMk cId="3619273298" sldId="262"/>
            <ac:spMk id="7" creationId="{84876F95-6FD3-31AA-9249-708E8379A83F}"/>
          </ac:spMkLst>
        </pc:spChg>
        <pc:picChg chg="add del mod">
          <ac:chgData name="البوربوينت الإسلامي" userId="8292d700421e9dbf" providerId="LiveId" clId="{47651E54-B631-420F-9E92-FF73FD9381B1}" dt="2025-01-08T16:56:37.730" v="305" actId="478"/>
          <ac:picMkLst>
            <pc:docMk/>
            <pc:sldMk cId="3619273298" sldId="262"/>
            <ac:picMk id="4" creationId="{89A3D3BA-3A40-733D-F104-D79D418581D7}"/>
          </ac:picMkLst>
        </pc:picChg>
        <pc:picChg chg="add del mod">
          <ac:chgData name="البوربوينت الإسلامي" userId="8292d700421e9dbf" providerId="LiveId" clId="{47651E54-B631-420F-9E92-FF73FD9381B1}" dt="2025-01-08T16:56:52.916" v="310" actId="478"/>
          <ac:picMkLst>
            <pc:docMk/>
            <pc:sldMk cId="3619273298" sldId="262"/>
            <ac:picMk id="5" creationId="{FA3A0915-55F3-CC80-96CC-E5FAA23EA265}"/>
          </ac:picMkLst>
        </pc:picChg>
        <pc:picChg chg="add del mod">
          <ac:chgData name="البوربوينت الإسلامي" userId="8292d700421e9dbf" providerId="LiveId" clId="{47651E54-B631-420F-9E92-FF73FD9381B1}" dt="2025-01-08T16:57:40.454" v="321" actId="21"/>
          <ac:picMkLst>
            <pc:docMk/>
            <pc:sldMk cId="3619273298" sldId="262"/>
            <ac:picMk id="6" creationId="{BA7DDC72-D704-2D46-C2DF-B070391B4E26}"/>
          </ac:picMkLst>
        </pc:picChg>
        <pc:picChg chg="mod">
          <ac:chgData name="البوربوينت الإسلامي" userId="8292d700421e9dbf" providerId="LiveId" clId="{47651E54-B631-420F-9E92-FF73FD9381B1}" dt="2025-01-08T16:57:33.681" v="318" actId="14100"/>
          <ac:picMkLst>
            <pc:docMk/>
            <pc:sldMk cId="3619273298" sldId="262"/>
            <ac:picMk id="1026" creationId="{48BA03E2-C4FA-8FE4-2EBB-6A366926E298}"/>
          </ac:picMkLst>
        </pc:picChg>
      </pc:sldChg>
      <pc:sldChg chg="addSp delSp modSp add mod modTransition setBg modAnim">
        <pc:chgData name="البوربوينت الإسلامي" userId="8292d700421e9dbf" providerId="LiveId" clId="{47651E54-B631-420F-9E92-FF73FD9381B1}" dt="2025-01-08T17:35:52.034" v="812"/>
        <pc:sldMkLst>
          <pc:docMk/>
          <pc:sldMk cId="1372457511" sldId="263"/>
        </pc:sldMkLst>
        <pc:spChg chg="mod">
          <ac:chgData name="البوربوينت الإسلامي" userId="8292d700421e9dbf" providerId="LiveId" clId="{47651E54-B631-420F-9E92-FF73FD9381B1}" dt="2025-01-08T17:13:38.474" v="539" actId="404"/>
          <ac:spMkLst>
            <pc:docMk/>
            <pc:sldMk cId="1372457511" sldId="263"/>
            <ac:spMk id="2" creationId="{C2FAF333-1EBB-7B81-A445-439AFA3FECA6}"/>
          </ac:spMkLst>
        </pc:spChg>
        <pc:spChg chg="mod">
          <ac:chgData name="البوربوينت الإسلامي" userId="8292d700421e9dbf" providerId="LiveId" clId="{47651E54-B631-420F-9E92-FF73FD9381B1}" dt="2025-01-08T16:33:05.815" v="219"/>
          <ac:spMkLst>
            <pc:docMk/>
            <pc:sldMk cId="1372457511" sldId="263"/>
            <ac:spMk id="3" creationId="{273DF249-4640-D402-6DAD-CFBA59896A6B}"/>
          </ac:spMkLst>
        </pc:spChg>
        <pc:spChg chg="add mod">
          <ac:chgData name="البوربوينت الإسلامي" userId="8292d700421e9dbf" providerId="LiveId" clId="{47651E54-B631-420F-9E92-FF73FD9381B1}" dt="2025-01-08T17:08:15.147" v="479" actId="404"/>
          <ac:spMkLst>
            <pc:docMk/>
            <pc:sldMk cId="1372457511" sldId="263"/>
            <ac:spMk id="7" creationId="{610F6F9F-AB7A-CEE5-D065-42E4F4FB0E38}"/>
          </ac:spMkLst>
        </pc:spChg>
        <pc:picChg chg="add del mod">
          <ac:chgData name="البوربوينت الإسلامي" userId="8292d700421e9dbf" providerId="LiveId" clId="{47651E54-B631-420F-9E92-FF73FD9381B1}" dt="2025-01-08T16:40:38.435" v="236" actId="21"/>
          <ac:picMkLst>
            <pc:docMk/>
            <pc:sldMk cId="1372457511" sldId="263"/>
            <ac:picMk id="4" creationId="{79569CB3-B04B-9B3E-8970-131680510720}"/>
          </ac:picMkLst>
        </pc:picChg>
        <pc:picChg chg="add del">
          <ac:chgData name="البوربوينت الإسلامي" userId="8292d700421e9dbf" providerId="LiveId" clId="{47651E54-B631-420F-9E92-FF73FD9381B1}" dt="2025-01-08T16:40:51.508" v="238" actId="478"/>
          <ac:picMkLst>
            <pc:docMk/>
            <pc:sldMk cId="1372457511" sldId="263"/>
            <ac:picMk id="5" creationId="{7A689E43-2088-73EB-8996-7F0D6BDF87E1}"/>
          </ac:picMkLst>
        </pc:picChg>
        <pc:picChg chg="add del mod">
          <ac:chgData name="البوربوينت الإسلامي" userId="8292d700421e9dbf" providerId="LiveId" clId="{47651E54-B631-420F-9E92-FF73FD9381B1}" dt="2025-01-08T16:42:11.593" v="249" actId="478"/>
          <ac:picMkLst>
            <pc:docMk/>
            <pc:sldMk cId="1372457511" sldId="263"/>
            <ac:picMk id="6" creationId="{56ED3661-A8B9-5DD6-D5AA-BAEF6A2FD69E}"/>
          </ac:picMkLst>
        </pc:picChg>
        <pc:picChg chg="mod">
          <ac:chgData name="البوربوينت الإسلامي" userId="8292d700421e9dbf" providerId="LiveId" clId="{47651E54-B631-420F-9E92-FF73FD9381B1}" dt="2025-01-08T16:55:44.846" v="297" actId="339"/>
          <ac:picMkLst>
            <pc:docMk/>
            <pc:sldMk cId="1372457511" sldId="263"/>
            <ac:picMk id="1026" creationId="{F5000450-71C8-257C-ADB4-C9E25F0B5CD1}"/>
          </ac:picMkLst>
        </pc:picChg>
        <pc:picChg chg="add del mod">
          <ac:chgData name="البوربوينت الإسلامي" userId="8292d700421e9dbf" providerId="LiveId" clId="{47651E54-B631-420F-9E92-FF73FD9381B1}" dt="2025-01-08T16:40:38.435" v="236" actId="21"/>
          <ac:picMkLst>
            <pc:docMk/>
            <pc:sldMk cId="1372457511" sldId="263"/>
            <ac:picMk id="2050" creationId="{96A41C92-AF8B-9B36-C2F8-82752841BC59}"/>
          </ac:picMkLst>
        </pc:picChg>
      </pc:sldChg>
      <pc:sldChg chg="addSp delSp modSp add mod modTransition setBg modAnim">
        <pc:chgData name="البوربوينت الإسلامي" userId="8292d700421e9dbf" providerId="LiveId" clId="{47651E54-B631-420F-9E92-FF73FD9381B1}" dt="2025-01-08T17:35:52.034" v="812"/>
        <pc:sldMkLst>
          <pc:docMk/>
          <pc:sldMk cId="2374702736" sldId="264"/>
        </pc:sldMkLst>
        <pc:spChg chg="mod">
          <ac:chgData name="البوربوينت الإسلامي" userId="8292d700421e9dbf" providerId="LiveId" clId="{47651E54-B631-420F-9E92-FF73FD9381B1}" dt="2025-01-08T17:13:35.971" v="538" actId="404"/>
          <ac:spMkLst>
            <pc:docMk/>
            <pc:sldMk cId="2374702736" sldId="264"/>
            <ac:spMk id="2" creationId="{B62A5268-D71D-537F-96E7-7EC6CA4863B7}"/>
          </ac:spMkLst>
        </pc:spChg>
        <pc:spChg chg="mod">
          <ac:chgData name="البوربوينت الإسلامي" userId="8292d700421e9dbf" providerId="LiveId" clId="{47651E54-B631-420F-9E92-FF73FD9381B1}" dt="2025-01-08T16:44:46.366" v="254"/>
          <ac:spMkLst>
            <pc:docMk/>
            <pc:sldMk cId="2374702736" sldId="264"/>
            <ac:spMk id="3" creationId="{20D53EC7-2E69-8E85-16CF-9E9EB5911287}"/>
          </ac:spMkLst>
        </pc:spChg>
        <pc:spChg chg="add mod">
          <ac:chgData name="البوربوينت الإسلامي" userId="8292d700421e9dbf" providerId="LiveId" clId="{47651E54-B631-420F-9E92-FF73FD9381B1}" dt="2025-01-08T17:08:18.299" v="480" actId="404"/>
          <ac:spMkLst>
            <pc:docMk/>
            <pc:sldMk cId="2374702736" sldId="264"/>
            <ac:spMk id="10" creationId="{0DE45C26-9EF5-3263-0632-F4EE514D490A}"/>
          </ac:spMkLst>
        </pc:spChg>
        <pc:picChg chg="add del mod">
          <ac:chgData name="البوربوينت الإسلامي" userId="8292d700421e9dbf" providerId="LiveId" clId="{47651E54-B631-420F-9E92-FF73FD9381B1}" dt="2025-01-08T16:50:10.324" v="271" actId="21"/>
          <ac:picMkLst>
            <pc:docMk/>
            <pc:sldMk cId="2374702736" sldId="264"/>
            <ac:picMk id="5" creationId="{36A865E1-D37A-0494-5111-94A2EDF1B726}"/>
          </ac:picMkLst>
        </pc:picChg>
        <pc:picChg chg="add del">
          <ac:chgData name="البوربوينت الإسلامي" userId="8292d700421e9dbf" providerId="LiveId" clId="{47651E54-B631-420F-9E92-FF73FD9381B1}" dt="2025-01-08T16:50:21.874" v="273" actId="478"/>
          <ac:picMkLst>
            <pc:docMk/>
            <pc:sldMk cId="2374702736" sldId="264"/>
            <ac:picMk id="6" creationId="{2F31D39E-BA44-BBA2-50AB-67B014C84BC0}"/>
          </ac:picMkLst>
        </pc:picChg>
        <pc:picChg chg="add del mod">
          <ac:chgData name="البوربوينت الإسلامي" userId="8292d700421e9dbf" providerId="LiveId" clId="{47651E54-B631-420F-9E92-FF73FD9381B1}" dt="2025-01-08T16:51:18.480" v="279" actId="478"/>
          <ac:picMkLst>
            <pc:docMk/>
            <pc:sldMk cId="2374702736" sldId="264"/>
            <ac:picMk id="8" creationId="{DE34D1E3-36C9-0C90-C450-7E93303C24A0}"/>
          </ac:picMkLst>
        </pc:picChg>
        <pc:picChg chg="add del mod">
          <ac:chgData name="البوربوينت الإسلامي" userId="8292d700421e9dbf" providerId="LiveId" clId="{47651E54-B631-420F-9E92-FF73FD9381B1}" dt="2025-01-08T16:58:12.014" v="328" actId="478"/>
          <ac:picMkLst>
            <pc:docMk/>
            <pc:sldMk cId="2374702736" sldId="264"/>
            <ac:picMk id="9" creationId="{66DB0E32-3D5B-E377-77A7-5E7645E124B6}"/>
          </ac:picMkLst>
        </pc:picChg>
        <pc:picChg chg="mod">
          <ac:chgData name="البوربوينت الإسلامي" userId="8292d700421e9dbf" providerId="LiveId" clId="{47651E54-B631-420F-9E92-FF73FD9381B1}" dt="2025-01-08T16:58:09.392" v="327" actId="14100"/>
          <ac:picMkLst>
            <pc:docMk/>
            <pc:sldMk cId="2374702736" sldId="264"/>
            <ac:picMk id="1026" creationId="{2C917291-0C7B-2912-6036-E3D5DCEC9A38}"/>
          </ac:picMkLst>
        </pc:picChg>
        <pc:picChg chg="add del">
          <ac:chgData name="البوربوينت الإسلامي" userId="8292d700421e9dbf" providerId="LiveId" clId="{47651E54-B631-420F-9E92-FF73FD9381B1}" dt="2025-01-08T16:50:10.324" v="271" actId="21"/>
          <ac:picMkLst>
            <pc:docMk/>
            <pc:sldMk cId="2374702736" sldId="264"/>
            <ac:picMk id="3074" creationId="{104A48BE-7050-D178-D42A-7D15D3DEBEA4}"/>
          </ac:picMkLst>
        </pc:picChg>
      </pc:sldChg>
      <pc:sldChg chg="addSp delSp modSp add modTransition setBg modAnim">
        <pc:chgData name="البوربوينت الإسلامي" userId="8292d700421e9dbf" providerId="LiveId" clId="{47651E54-B631-420F-9E92-FF73FD9381B1}" dt="2025-01-08T17:35:52.034" v="812"/>
        <pc:sldMkLst>
          <pc:docMk/>
          <pc:sldMk cId="120701431" sldId="265"/>
        </pc:sldMkLst>
        <pc:spChg chg="mod">
          <ac:chgData name="البوربوينت الإسلامي" userId="8292d700421e9dbf" providerId="LiveId" clId="{47651E54-B631-420F-9E92-FF73FD9381B1}" dt="2025-01-08T17:13:32.216" v="537" actId="404"/>
          <ac:spMkLst>
            <pc:docMk/>
            <pc:sldMk cId="120701431" sldId="265"/>
            <ac:spMk id="2" creationId="{CCA353D2-4C1D-1F41-ABF9-F874FCD8F515}"/>
          </ac:spMkLst>
        </pc:spChg>
        <pc:spChg chg="mod">
          <ac:chgData name="البوربوينت الإسلامي" userId="8292d700421e9dbf" providerId="LiveId" clId="{47651E54-B631-420F-9E92-FF73FD9381B1}" dt="2025-01-08T16:58:33.544" v="330"/>
          <ac:spMkLst>
            <pc:docMk/>
            <pc:sldMk cId="120701431" sldId="265"/>
            <ac:spMk id="3" creationId="{7A8E8C9A-01BB-E8CB-A1DB-F08252E6D9D4}"/>
          </ac:spMkLst>
        </pc:spChg>
        <pc:spChg chg="add mod">
          <ac:chgData name="البوربوينت الإسلامي" userId="8292d700421e9dbf" providerId="LiveId" clId="{47651E54-B631-420F-9E92-FF73FD9381B1}" dt="2025-01-08T17:08:21.365" v="481" actId="404"/>
          <ac:spMkLst>
            <pc:docMk/>
            <pc:sldMk cId="120701431" sldId="265"/>
            <ac:spMk id="5" creationId="{C003420C-43E4-9803-8B69-E9177B9E696B}"/>
          </ac:spMkLst>
        </pc:spChg>
        <pc:picChg chg="add del mod">
          <ac:chgData name="البوربوينت الإسلامي" userId="8292d700421e9dbf" providerId="LiveId" clId="{47651E54-B631-420F-9E92-FF73FD9381B1}" dt="2025-01-08T16:59:59.040" v="337" actId="478"/>
          <ac:picMkLst>
            <pc:docMk/>
            <pc:sldMk cId="120701431" sldId="265"/>
            <ac:picMk id="4" creationId="{F874A348-C0B7-6DF9-8C32-C7D37760AA46}"/>
          </ac:picMkLst>
        </pc:picChg>
        <pc:picChg chg="mod">
          <ac:chgData name="البوربوينت الإسلامي" userId="8292d700421e9dbf" providerId="LiveId" clId="{47651E54-B631-420F-9E92-FF73FD9381B1}" dt="2025-01-08T16:59:57.284" v="336" actId="14100"/>
          <ac:picMkLst>
            <pc:docMk/>
            <pc:sldMk cId="120701431" sldId="265"/>
            <ac:picMk id="1026" creationId="{ADB28B4F-F75E-B38A-B71B-383024A9FB05}"/>
          </ac:picMkLst>
        </pc:picChg>
      </pc:sldChg>
      <pc:sldChg chg="addSp delSp modSp add mod modTransition setBg delAnim modAnim">
        <pc:chgData name="البوربوينت الإسلامي" userId="8292d700421e9dbf" providerId="LiveId" clId="{47651E54-B631-420F-9E92-FF73FD9381B1}" dt="2025-01-08T17:35:52.034" v="812"/>
        <pc:sldMkLst>
          <pc:docMk/>
          <pc:sldMk cId="2083884908" sldId="266"/>
        </pc:sldMkLst>
        <pc:spChg chg="mod">
          <ac:chgData name="البوربوينت الإسلامي" userId="8292d700421e9dbf" providerId="LiveId" clId="{47651E54-B631-420F-9E92-FF73FD9381B1}" dt="2025-01-08T17:13:29.418" v="536" actId="404"/>
          <ac:spMkLst>
            <pc:docMk/>
            <pc:sldMk cId="2083884908" sldId="266"/>
            <ac:spMk id="2" creationId="{3B87E305-CD06-3D03-C05F-A83A5A1421DE}"/>
          </ac:spMkLst>
        </pc:spChg>
        <pc:spChg chg="mod">
          <ac:chgData name="البوربوينت الإسلامي" userId="8292d700421e9dbf" providerId="LiveId" clId="{47651E54-B631-420F-9E92-FF73FD9381B1}" dt="2025-01-08T17:00:15.376" v="339"/>
          <ac:spMkLst>
            <pc:docMk/>
            <pc:sldMk cId="2083884908" sldId="266"/>
            <ac:spMk id="3" creationId="{EC9C72E0-D49F-6F14-D555-477BB3817FC5}"/>
          </ac:spMkLst>
        </pc:spChg>
        <pc:spChg chg="add del mod">
          <ac:chgData name="البوربوينت الإسلامي" userId="8292d700421e9dbf" providerId="LiveId" clId="{47651E54-B631-420F-9E92-FF73FD9381B1}" dt="2025-01-08T17:02:10.821" v="354" actId="21"/>
          <ac:spMkLst>
            <pc:docMk/>
            <pc:sldMk cId="2083884908" sldId="266"/>
            <ac:spMk id="5" creationId="{D844698C-D28B-8C0A-B227-DA378E8A08CA}"/>
          </ac:spMkLst>
        </pc:spChg>
        <pc:spChg chg="add del">
          <ac:chgData name="البوربوينت الإسلامي" userId="8292d700421e9dbf" providerId="LiveId" clId="{47651E54-B631-420F-9E92-FF73FD9381B1}" dt="2025-01-08T17:06:18.971" v="449" actId="22"/>
          <ac:spMkLst>
            <pc:docMk/>
            <pc:sldMk cId="2083884908" sldId="266"/>
            <ac:spMk id="7" creationId="{E7A3C0D0-D20B-F098-1FED-EA5BE9DBB8A4}"/>
          </ac:spMkLst>
        </pc:spChg>
        <pc:spChg chg="add mod">
          <ac:chgData name="البوربوينت الإسلامي" userId="8292d700421e9dbf" providerId="LiveId" clId="{47651E54-B631-420F-9E92-FF73FD9381B1}" dt="2025-01-08T17:08:26.246" v="482" actId="404"/>
          <ac:spMkLst>
            <pc:docMk/>
            <pc:sldMk cId="2083884908" sldId="266"/>
            <ac:spMk id="8" creationId="{96934A1E-86CB-A120-F149-655906DFBF09}"/>
          </ac:spMkLst>
        </pc:spChg>
        <pc:picChg chg="add del mod">
          <ac:chgData name="البوربوينت الإسلامي" userId="8292d700421e9dbf" providerId="LiveId" clId="{47651E54-B631-420F-9E92-FF73FD9381B1}" dt="2025-01-08T17:01:45.242" v="351" actId="478"/>
          <ac:picMkLst>
            <pc:docMk/>
            <pc:sldMk cId="2083884908" sldId="266"/>
            <ac:picMk id="4" creationId="{8FB84EA0-EFC8-42EA-2648-59FF3CC14545}"/>
          </ac:picMkLst>
        </pc:picChg>
        <pc:picChg chg="mod">
          <ac:chgData name="البوربوينت الإسلامي" userId="8292d700421e9dbf" providerId="LiveId" clId="{47651E54-B631-420F-9E92-FF73FD9381B1}" dt="2025-01-08T17:01:39.196" v="349" actId="14100"/>
          <ac:picMkLst>
            <pc:docMk/>
            <pc:sldMk cId="2083884908" sldId="266"/>
            <ac:picMk id="1026" creationId="{5AAF0926-16E2-251D-2E45-D3FD8A46C808}"/>
          </ac:picMkLst>
        </pc:picChg>
      </pc:sldChg>
      <pc:sldChg chg="addSp delSp modSp add ord modTransition setBg modAnim">
        <pc:chgData name="البوربوينت الإسلامي" userId="8292d700421e9dbf" providerId="LiveId" clId="{47651E54-B631-420F-9E92-FF73FD9381B1}" dt="2025-01-08T17:35:52.034" v="812"/>
        <pc:sldMkLst>
          <pc:docMk/>
          <pc:sldMk cId="3542017518" sldId="267"/>
        </pc:sldMkLst>
        <pc:spChg chg="mod">
          <ac:chgData name="البوربوينت الإسلامي" userId="8292d700421e9dbf" providerId="LiveId" clId="{47651E54-B631-420F-9E92-FF73FD9381B1}" dt="2025-01-08T17:13:21.378" v="535" actId="404"/>
          <ac:spMkLst>
            <pc:docMk/>
            <pc:sldMk cId="3542017518" sldId="267"/>
            <ac:spMk id="2" creationId="{82EDB7D1-D938-8783-32F1-4273F06ACC68}"/>
          </ac:spMkLst>
        </pc:spChg>
        <pc:spChg chg="mod">
          <ac:chgData name="البوربوينت الإسلامي" userId="8292d700421e9dbf" providerId="LiveId" clId="{47651E54-B631-420F-9E92-FF73FD9381B1}" dt="2025-01-08T17:08:45.743" v="484"/>
          <ac:spMkLst>
            <pc:docMk/>
            <pc:sldMk cId="3542017518" sldId="267"/>
            <ac:spMk id="3" creationId="{68E31CDC-6022-45CE-7EA3-7B09D7D991BC}"/>
          </ac:spMkLst>
        </pc:spChg>
        <pc:spChg chg="mod">
          <ac:chgData name="البوربوينت الإسلامي" userId="8292d700421e9dbf" providerId="LiveId" clId="{47651E54-B631-420F-9E92-FF73FD9381B1}" dt="2025-01-08T17:12:58.542" v="528"/>
          <ac:spMkLst>
            <pc:docMk/>
            <pc:sldMk cId="3542017518" sldId="267"/>
            <ac:spMk id="8" creationId="{5AF023A6-3283-AEF0-78B5-4075BCE4881F}"/>
          </ac:spMkLst>
        </pc:spChg>
        <pc:picChg chg="add del mod">
          <ac:chgData name="البوربوينت الإسلامي" userId="8292d700421e9dbf" providerId="LiveId" clId="{47651E54-B631-420F-9E92-FF73FD9381B1}" dt="2025-01-08T17:11:29.077" v="510" actId="478"/>
          <ac:picMkLst>
            <pc:docMk/>
            <pc:sldMk cId="3542017518" sldId="267"/>
            <ac:picMk id="4" creationId="{39E54CE5-8AC0-C7AF-86AB-022BB1000C1D}"/>
          </ac:picMkLst>
        </pc:picChg>
        <pc:picChg chg="add del mod">
          <ac:chgData name="البوربوينت الإسلامي" userId="8292d700421e9dbf" providerId="LiveId" clId="{47651E54-B631-420F-9E92-FF73FD9381B1}" dt="2025-01-08T17:13:13.182" v="534" actId="478"/>
          <ac:picMkLst>
            <pc:docMk/>
            <pc:sldMk cId="3542017518" sldId="267"/>
            <ac:picMk id="5" creationId="{086CF95C-AA5A-11D4-3286-4EFDFBD95ECA}"/>
          </ac:picMkLst>
        </pc:picChg>
        <pc:picChg chg="mod">
          <ac:chgData name="البوربوينت الإسلامي" userId="8292d700421e9dbf" providerId="LiveId" clId="{47651E54-B631-420F-9E92-FF73FD9381B1}" dt="2025-01-08T17:13:11.951" v="533" actId="14100"/>
          <ac:picMkLst>
            <pc:docMk/>
            <pc:sldMk cId="3542017518" sldId="267"/>
            <ac:picMk id="1026" creationId="{C7946B4B-877F-988A-B931-BCF78D149014}"/>
          </ac:picMkLst>
        </pc:picChg>
      </pc:sldChg>
      <pc:sldChg chg="addSp delSp modSp add mod modTransition setBg modAnim">
        <pc:chgData name="البوربوينت الإسلامي" userId="8292d700421e9dbf" providerId="LiveId" clId="{47651E54-B631-420F-9E92-FF73FD9381B1}" dt="2025-01-08T17:35:52.034" v="812"/>
        <pc:sldMkLst>
          <pc:docMk/>
          <pc:sldMk cId="3346339576" sldId="268"/>
        </pc:sldMkLst>
        <pc:spChg chg="mod">
          <ac:chgData name="البوربوينت الإسلامي" userId="8292d700421e9dbf" providerId="LiveId" clId="{47651E54-B631-420F-9E92-FF73FD9381B1}" dt="2025-01-08T17:20:42.560" v="605" actId="20577"/>
          <ac:spMkLst>
            <pc:docMk/>
            <pc:sldMk cId="3346339576" sldId="268"/>
            <ac:spMk id="2" creationId="{CA58F98A-851B-C240-4C31-5C37CA0FA719}"/>
          </ac:spMkLst>
        </pc:spChg>
        <pc:spChg chg="mod">
          <ac:chgData name="البوربوينت الإسلامي" userId="8292d700421e9dbf" providerId="LiveId" clId="{47651E54-B631-420F-9E92-FF73FD9381B1}" dt="2025-01-08T17:14:12.797" v="546" actId="404"/>
          <ac:spMkLst>
            <pc:docMk/>
            <pc:sldMk cId="3346339576" sldId="268"/>
            <ac:spMk id="3" creationId="{49C6664D-2572-9B39-A663-4CC26AE513DC}"/>
          </ac:spMkLst>
        </pc:spChg>
        <pc:spChg chg="mod">
          <ac:chgData name="البوربوينت الإسلامي" userId="8292d700421e9dbf" providerId="LiveId" clId="{47651E54-B631-420F-9E92-FF73FD9381B1}" dt="2025-01-08T17:18:22.501" v="597" actId="20577"/>
          <ac:spMkLst>
            <pc:docMk/>
            <pc:sldMk cId="3346339576" sldId="268"/>
            <ac:spMk id="8" creationId="{F1C2B589-FB46-99D3-53E6-0AF2310772A4}"/>
          </ac:spMkLst>
        </pc:spChg>
        <pc:picChg chg="add del mod">
          <ac:chgData name="البوربوينت الإسلامي" userId="8292d700421e9dbf" providerId="LiveId" clId="{47651E54-B631-420F-9E92-FF73FD9381B1}" dt="2025-01-08T17:18:09.031" v="579" actId="478"/>
          <ac:picMkLst>
            <pc:docMk/>
            <pc:sldMk cId="3346339576" sldId="268"/>
            <ac:picMk id="4" creationId="{200B6687-5E91-A921-CA36-73B4DB54ECB2}"/>
          </ac:picMkLst>
        </pc:picChg>
        <pc:picChg chg="mod">
          <ac:chgData name="البوربوينت الإسلامي" userId="8292d700421e9dbf" providerId="LiveId" clId="{47651E54-B631-420F-9E92-FF73FD9381B1}" dt="2025-01-08T17:18:04.971" v="577" actId="14100"/>
          <ac:picMkLst>
            <pc:docMk/>
            <pc:sldMk cId="3346339576" sldId="268"/>
            <ac:picMk id="1026" creationId="{1E62C12A-E6D5-74C0-AF83-3C0FB9633695}"/>
          </ac:picMkLst>
        </pc:picChg>
      </pc:sldChg>
      <pc:sldChg chg="addSp delSp modSp new del mod">
        <pc:chgData name="البوربوينت الإسلامي" userId="8292d700421e9dbf" providerId="LiveId" clId="{47651E54-B631-420F-9E92-FF73FD9381B1}" dt="2025-01-08T17:28:24.445" v="766" actId="47"/>
        <pc:sldMkLst>
          <pc:docMk/>
          <pc:sldMk cId="2143805542" sldId="269"/>
        </pc:sldMkLst>
        <pc:spChg chg="del">
          <ac:chgData name="البوربوينت الإسلامي" userId="8292d700421e9dbf" providerId="LiveId" clId="{47651E54-B631-420F-9E92-FF73FD9381B1}" dt="2025-01-08T17:22:56.167" v="615" actId="478"/>
          <ac:spMkLst>
            <pc:docMk/>
            <pc:sldMk cId="2143805542" sldId="269"/>
            <ac:spMk id="2" creationId="{B33AF2B9-9666-E197-12AC-00F6E14ED0E7}"/>
          </ac:spMkLst>
        </pc:spChg>
        <pc:spChg chg="del">
          <ac:chgData name="البوربوينت الإسلامي" userId="8292d700421e9dbf" providerId="LiveId" clId="{47651E54-B631-420F-9E92-FF73FD9381B1}" dt="2025-01-08T17:22:56.167" v="615" actId="478"/>
          <ac:spMkLst>
            <pc:docMk/>
            <pc:sldMk cId="2143805542" sldId="269"/>
            <ac:spMk id="3" creationId="{935B878D-0F7C-AFB7-86B7-32A78126AA43}"/>
          </ac:spMkLst>
        </pc:spChg>
        <pc:picChg chg="add del mod modCrop">
          <ac:chgData name="البوربوينت الإسلامي" userId="8292d700421e9dbf" providerId="LiveId" clId="{47651E54-B631-420F-9E92-FF73FD9381B1}" dt="2025-01-08T17:24:15.944" v="626" actId="478"/>
          <ac:picMkLst>
            <pc:docMk/>
            <pc:sldMk cId="2143805542" sldId="269"/>
            <ac:picMk id="5" creationId="{9CD4CF70-C42F-C92D-D276-06CAEEF5605A}"/>
          </ac:picMkLst>
        </pc:picChg>
        <pc:picChg chg="add del mod modCrop">
          <ac:chgData name="البوربوينت الإسلامي" userId="8292d700421e9dbf" providerId="LiveId" clId="{47651E54-B631-420F-9E92-FF73FD9381B1}" dt="2025-01-08T17:24:15.944" v="626" actId="478"/>
          <ac:picMkLst>
            <pc:docMk/>
            <pc:sldMk cId="2143805542" sldId="269"/>
            <ac:picMk id="6" creationId="{27ABE377-A96B-6A37-C35D-FA41AA43EDC3}"/>
          </ac:picMkLst>
        </pc:picChg>
      </pc:sldChg>
      <pc:sldChg chg="add">
        <pc:chgData name="البوربوينت الإسلامي" userId="8292d700421e9dbf" providerId="LiveId" clId="{47651E54-B631-420F-9E92-FF73FD9381B1}" dt="2025-01-08T17:38:41.476" v="813"/>
        <pc:sldMkLst>
          <pc:docMk/>
          <pc:sldMk cId="3317373305" sldId="269"/>
        </pc:sldMkLst>
      </pc:sldChg>
      <pc:sldChg chg="addSp delSp modSp new del mod">
        <pc:chgData name="البوربوينت الإسلامي" userId="8292d700421e9dbf" providerId="LiveId" clId="{47651E54-B631-420F-9E92-FF73FD9381B1}" dt="2025-01-08T17:20:55.297" v="606" actId="47"/>
        <pc:sldMkLst>
          <pc:docMk/>
          <pc:sldMk cId="4285824250" sldId="269"/>
        </pc:sldMkLst>
        <pc:spChg chg="del">
          <ac:chgData name="البوربوينت الإسلامي" userId="8292d700421e9dbf" providerId="LiveId" clId="{47651E54-B631-420F-9E92-FF73FD9381B1}" dt="2025-01-08T17:15:56.429" v="551" actId="478"/>
          <ac:spMkLst>
            <pc:docMk/>
            <pc:sldMk cId="4285824250" sldId="269"/>
            <ac:spMk id="2" creationId="{C2C5447A-7FDE-C032-B5F5-9F783DDF0F1D}"/>
          </ac:spMkLst>
        </pc:spChg>
        <pc:spChg chg="del">
          <ac:chgData name="البوربوينت الإسلامي" userId="8292d700421e9dbf" providerId="LiveId" clId="{47651E54-B631-420F-9E92-FF73FD9381B1}" dt="2025-01-08T17:15:56.429" v="551" actId="478"/>
          <ac:spMkLst>
            <pc:docMk/>
            <pc:sldMk cId="4285824250" sldId="269"/>
            <ac:spMk id="3" creationId="{1309A146-83A2-665D-6D50-AF3345DF4E32}"/>
          </ac:spMkLst>
        </pc:spChg>
        <pc:picChg chg="add">
          <ac:chgData name="البوربوينت الإسلامي" userId="8292d700421e9dbf" providerId="LiveId" clId="{47651E54-B631-420F-9E92-FF73FD9381B1}" dt="2025-01-08T17:17:37.615" v="574"/>
          <ac:picMkLst>
            <pc:docMk/>
            <pc:sldMk cId="4285824250" sldId="269"/>
            <ac:picMk id="4" creationId="{B5A90256-4B49-0143-9780-90FA1017B62A}"/>
          </ac:picMkLst>
        </pc:picChg>
        <pc:picChg chg="add del mod">
          <ac:chgData name="البوربوينت الإسلامي" userId="8292d700421e9dbf" providerId="LiveId" clId="{47651E54-B631-420F-9E92-FF73FD9381B1}" dt="2025-01-08T17:17:35.232" v="573" actId="21"/>
          <ac:picMkLst>
            <pc:docMk/>
            <pc:sldMk cId="4285824250" sldId="269"/>
            <ac:picMk id="4098" creationId="{29008F96-4FCC-5A8E-47C9-2565BBC1CF7F}"/>
          </ac:picMkLst>
        </pc:picChg>
        <pc:picChg chg="add del mod">
          <ac:chgData name="البوربوينت الإسلامي" userId="8292d700421e9dbf" providerId="LiveId" clId="{47651E54-B631-420F-9E92-FF73FD9381B1}" dt="2025-01-08T17:17:35.232" v="573" actId="21"/>
          <ac:picMkLst>
            <pc:docMk/>
            <pc:sldMk cId="4285824250" sldId="269"/>
            <ac:picMk id="4100" creationId="{56526861-CD6A-A41F-CF45-75BB012D2FC2}"/>
          </ac:picMkLst>
        </pc:picChg>
      </pc:sldChg>
      <pc:sldMasterChg chg="modTransition modSldLayout">
        <pc:chgData name="البوربوينت الإسلامي" userId="8292d700421e9dbf" providerId="LiveId" clId="{47651E54-B631-420F-9E92-FF73FD9381B1}" dt="2025-01-08T17:35:06.264" v="807"/>
        <pc:sldMasterMkLst>
          <pc:docMk/>
          <pc:sldMasterMk cId="2309642960" sldId="2147483648"/>
        </pc:sldMasterMkLst>
        <pc:sldLayoutChg chg="addSp delSp modSp mod modTransition addAnim delAnim modAnim">
          <pc:chgData name="البوربوينت الإسلامي" userId="8292d700421e9dbf" providerId="LiveId" clId="{47651E54-B631-420F-9E92-FF73FD9381B1}" dt="2025-01-08T17:35:06.264" v="807"/>
          <pc:sldLayoutMkLst>
            <pc:docMk/>
            <pc:sldMasterMk cId="2309642960" sldId="2147483648"/>
            <pc:sldLayoutMk cId="1613334692" sldId="2147483649"/>
          </pc:sldLayoutMkLst>
          <pc:spChg chg="del">
            <ac:chgData name="البوربوينت الإسلامي" userId="8292d700421e9dbf" providerId="LiveId" clId="{47651E54-B631-420F-9E92-FF73FD9381B1}" dt="2025-01-08T17:28:12.003" v="762" actId="478"/>
            <ac:spMkLst>
              <pc:docMk/>
              <pc:sldMasterMk cId="2309642960" sldId="2147483648"/>
              <pc:sldLayoutMk cId="1613334692" sldId="2147483649"/>
              <ac:spMk id="2" creationId="{7D9111C4-1B61-7300-7B05-7FD3C009A425}"/>
            </ac:spMkLst>
          </pc:spChg>
          <pc:spChg chg="del">
            <ac:chgData name="البوربوينت الإسلامي" userId="8292d700421e9dbf" providerId="LiveId" clId="{47651E54-B631-420F-9E92-FF73FD9381B1}" dt="2025-01-08T17:28:12.003" v="762" actId="478"/>
            <ac:spMkLst>
              <pc:docMk/>
              <pc:sldMasterMk cId="2309642960" sldId="2147483648"/>
              <pc:sldLayoutMk cId="1613334692" sldId="2147483649"/>
              <ac:spMk id="3" creationId="{6D7AD77D-3AE0-8230-7793-D9529B9C4046}"/>
            </ac:spMkLst>
          </pc:spChg>
          <pc:spChg chg="del">
            <ac:chgData name="البوربوينت الإسلامي" userId="8292d700421e9dbf" providerId="LiveId" clId="{47651E54-B631-420F-9E92-FF73FD9381B1}" dt="2025-01-08T17:28:12.003" v="762" actId="478"/>
            <ac:spMkLst>
              <pc:docMk/>
              <pc:sldMasterMk cId="2309642960" sldId="2147483648"/>
              <pc:sldLayoutMk cId="1613334692" sldId="2147483649"/>
              <ac:spMk id="4" creationId="{4F960803-04B9-4A1E-4379-BC4747A2BB6B}"/>
            </ac:spMkLst>
          </pc:spChg>
          <pc:spChg chg="del">
            <ac:chgData name="البوربوينت الإسلامي" userId="8292d700421e9dbf" providerId="LiveId" clId="{47651E54-B631-420F-9E92-FF73FD9381B1}" dt="2025-01-08T17:28:12.003" v="762" actId="478"/>
            <ac:spMkLst>
              <pc:docMk/>
              <pc:sldMasterMk cId="2309642960" sldId="2147483648"/>
              <pc:sldLayoutMk cId="1613334692" sldId="2147483649"/>
              <ac:spMk id="5" creationId="{01337B84-C42F-8590-A1EC-450B66F85946}"/>
            </ac:spMkLst>
          </pc:spChg>
          <pc:spChg chg="del">
            <ac:chgData name="البوربوينت الإسلامي" userId="8292d700421e9dbf" providerId="LiveId" clId="{47651E54-B631-420F-9E92-FF73FD9381B1}" dt="2025-01-08T17:28:12.003" v="762" actId="478"/>
            <ac:spMkLst>
              <pc:docMk/>
              <pc:sldMasterMk cId="2309642960" sldId="2147483648"/>
              <pc:sldLayoutMk cId="1613334692" sldId="2147483649"/>
              <ac:spMk id="6" creationId="{0BBE3D86-48DF-4EC6-1F64-FAD2B24C6D22}"/>
            </ac:spMkLst>
          </pc:spChg>
          <pc:spChg chg="add mod">
            <ac:chgData name="البوربوينت الإسلامي" userId="8292d700421e9dbf" providerId="LiveId" clId="{47651E54-B631-420F-9E92-FF73FD9381B1}" dt="2025-01-08T17:29:12.589" v="771"/>
            <ac:spMkLst>
              <pc:docMk/>
              <pc:sldMasterMk cId="2309642960" sldId="2147483648"/>
              <pc:sldLayoutMk cId="1613334692" sldId="2147483649"/>
              <ac:spMk id="7" creationId="{24E56312-F642-9565-678D-0FE0CA7D15B9}"/>
            </ac:spMkLst>
          </pc:spChg>
          <pc:spChg chg="add del mod">
            <ac:chgData name="البوربوينت الإسلامي" userId="8292d700421e9dbf" providerId="LiveId" clId="{47651E54-B631-420F-9E92-FF73FD9381B1}" dt="2025-01-08T17:31:31.145" v="786" actId="1076"/>
            <ac:spMkLst>
              <pc:docMk/>
              <pc:sldMasterMk cId="2309642960" sldId="2147483648"/>
              <pc:sldLayoutMk cId="1613334692" sldId="2147483649"/>
              <ac:spMk id="15" creationId="{24E56312-F642-9565-678D-0FE0CA7D15B9}"/>
            </ac:spMkLst>
          </pc:spChg>
          <pc:picChg chg="add mod">
            <ac:chgData name="البوربوينت الإسلامي" userId="8292d700421e9dbf" providerId="LiveId" clId="{47651E54-B631-420F-9E92-FF73FD9381B1}" dt="2025-01-08T17:31:06.490" v="781" actId="14100"/>
            <ac:picMkLst>
              <pc:docMk/>
              <pc:sldMasterMk cId="2309642960" sldId="2147483648"/>
              <pc:sldLayoutMk cId="1613334692" sldId="2147483649"/>
              <ac:picMk id="9" creationId="{A2D9525A-2249-63FB-CC98-490C328BBD0A}"/>
            </ac:picMkLst>
          </pc:picChg>
        </pc:sldLayoutChg>
        <pc:sldLayoutChg chg="modTransition">
          <pc:chgData name="البوربوينت الإسلامي" userId="8292d700421e9dbf" providerId="LiveId" clId="{47651E54-B631-420F-9E92-FF73FD9381B1}" dt="2025-01-08T17:35:06.264" v="807"/>
          <pc:sldLayoutMkLst>
            <pc:docMk/>
            <pc:sldMasterMk cId="2309642960" sldId="2147483648"/>
            <pc:sldLayoutMk cId="892599009" sldId="2147483650"/>
          </pc:sldLayoutMkLst>
        </pc:sldLayoutChg>
        <pc:sldLayoutChg chg="modTransition">
          <pc:chgData name="البوربوينت الإسلامي" userId="8292d700421e9dbf" providerId="LiveId" clId="{47651E54-B631-420F-9E92-FF73FD9381B1}" dt="2025-01-08T17:35:06.264" v="807"/>
          <pc:sldLayoutMkLst>
            <pc:docMk/>
            <pc:sldMasterMk cId="2309642960" sldId="2147483648"/>
            <pc:sldLayoutMk cId="2119783648" sldId="2147483651"/>
          </pc:sldLayoutMkLst>
        </pc:sldLayoutChg>
        <pc:sldLayoutChg chg="modTransition">
          <pc:chgData name="البوربوينت الإسلامي" userId="8292d700421e9dbf" providerId="LiveId" clId="{47651E54-B631-420F-9E92-FF73FD9381B1}" dt="2025-01-08T17:35:06.264" v="807"/>
          <pc:sldLayoutMkLst>
            <pc:docMk/>
            <pc:sldMasterMk cId="2309642960" sldId="2147483648"/>
            <pc:sldLayoutMk cId="1276703883" sldId="2147483652"/>
          </pc:sldLayoutMkLst>
        </pc:sldLayoutChg>
        <pc:sldLayoutChg chg="modTransition">
          <pc:chgData name="البوربوينت الإسلامي" userId="8292d700421e9dbf" providerId="LiveId" clId="{47651E54-B631-420F-9E92-FF73FD9381B1}" dt="2025-01-08T17:35:06.264" v="807"/>
          <pc:sldLayoutMkLst>
            <pc:docMk/>
            <pc:sldMasterMk cId="2309642960" sldId="2147483648"/>
            <pc:sldLayoutMk cId="2598473614" sldId="2147483653"/>
          </pc:sldLayoutMkLst>
        </pc:sldLayoutChg>
        <pc:sldLayoutChg chg="modTransition">
          <pc:chgData name="البوربوينت الإسلامي" userId="8292d700421e9dbf" providerId="LiveId" clId="{47651E54-B631-420F-9E92-FF73FD9381B1}" dt="2025-01-08T17:35:06.264" v="807"/>
          <pc:sldLayoutMkLst>
            <pc:docMk/>
            <pc:sldMasterMk cId="2309642960" sldId="2147483648"/>
            <pc:sldLayoutMk cId="3179509515" sldId="2147483654"/>
          </pc:sldLayoutMkLst>
        </pc:sldLayoutChg>
        <pc:sldLayoutChg chg="modTransition">
          <pc:chgData name="البوربوينت الإسلامي" userId="8292d700421e9dbf" providerId="LiveId" clId="{47651E54-B631-420F-9E92-FF73FD9381B1}" dt="2025-01-08T17:35:06.264" v="807"/>
          <pc:sldLayoutMkLst>
            <pc:docMk/>
            <pc:sldMasterMk cId="2309642960" sldId="2147483648"/>
            <pc:sldLayoutMk cId="1138248062" sldId="2147483655"/>
          </pc:sldLayoutMkLst>
        </pc:sldLayoutChg>
        <pc:sldLayoutChg chg="modTransition">
          <pc:chgData name="البوربوينت الإسلامي" userId="8292d700421e9dbf" providerId="LiveId" clId="{47651E54-B631-420F-9E92-FF73FD9381B1}" dt="2025-01-08T17:35:06.264" v="807"/>
          <pc:sldLayoutMkLst>
            <pc:docMk/>
            <pc:sldMasterMk cId="2309642960" sldId="2147483648"/>
            <pc:sldLayoutMk cId="1268772775" sldId="2147483656"/>
          </pc:sldLayoutMkLst>
        </pc:sldLayoutChg>
        <pc:sldLayoutChg chg="modTransition">
          <pc:chgData name="البوربوينت الإسلامي" userId="8292d700421e9dbf" providerId="LiveId" clId="{47651E54-B631-420F-9E92-FF73FD9381B1}" dt="2025-01-08T17:35:06.264" v="807"/>
          <pc:sldLayoutMkLst>
            <pc:docMk/>
            <pc:sldMasterMk cId="2309642960" sldId="2147483648"/>
            <pc:sldLayoutMk cId="509874116" sldId="2147483657"/>
          </pc:sldLayoutMkLst>
        </pc:sldLayoutChg>
        <pc:sldLayoutChg chg="modTransition">
          <pc:chgData name="البوربوينت الإسلامي" userId="8292d700421e9dbf" providerId="LiveId" clId="{47651E54-B631-420F-9E92-FF73FD9381B1}" dt="2025-01-08T17:35:06.264" v="807"/>
          <pc:sldLayoutMkLst>
            <pc:docMk/>
            <pc:sldMasterMk cId="2309642960" sldId="2147483648"/>
            <pc:sldLayoutMk cId="1582606653" sldId="2147483658"/>
          </pc:sldLayoutMkLst>
        </pc:sldLayoutChg>
        <pc:sldLayoutChg chg="modTransition">
          <pc:chgData name="البوربوينت الإسلامي" userId="8292d700421e9dbf" providerId="LiveId" clId="{47651E54-B631-420F-9E92-FF73FD9381B1}" dt="2025-01-08T17:35:06.264" v="807"/>
          <pc:sldLayoutMkLst>
            <pc:docMk/>
            <pc:sldMasterMk cId="2309642960" sldId="2147483648"/>
            <pc:sldLayoutMk cId="2328103647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شكل حر: شكل 14">
            <a:extLst>
              <a:ext uri="{FF2B5EF4-FFF2-40B4-BE49-F238E27FC236}">
                <a16:creationId xmlns:a16="http://schemas.microsoft.com/office/drawing/2014/main" id="{24E56312-F642-9565-678D-0FE0CA7D15B9}"/>
              </a:ext>
            </a:extLst>
          </p:cNvPr>
          <p:cNvSpPr/>
          <p:nvPr userDrawn="1"/>
        </p:nvSpPr>
        <p:spPr>
          <a:xfrm>
            <a:off x="10422000" y="5088000"/>
            <a:ext cx="3540000" cy="3540000"/>
          </a:xfrm>
          <a:custGeom>
            <a:avLst/>
            <a:gdLst>
              <a:gd name="connsiteX0" fmla="*/ 1641600 w 3283200"/>
              <a:gd name="connsiteY0" fmla="*/ 0 h 3283200"/>
              <a:gd name="connsiteX1" fmla="*/ 2112756 w 3283200"/>
              <a:gd name="connsiteY1" fmla="*/ 504119 h 3283200"/>
              <a:gd name="connsiteX2" fmla="*/ 2802386 w 3283200"/>
              <a:gd name="connsiteY2" fmla="*/ 480814 h 3283200"/>
              <a:gd name="connsiteX3" fmla="*/ 2779081 w 3283200"/>
              <a:gd name="connsiteY3" fmla="*/ 1170444 h 3283200"/>
              <a:gd name="connsiteX4" fmla="*/ 3283200 w 3283200"/>
              <a:gd name="connsiteY4" fmla="*/ 1641600 h 3283200"/>
              <a:gd name="connsiteX5" fmla="*/ 2779081 w 3283200"/>
              <a:gd name="connsiteY5" fmla="*/ 2112756 h 3283200"/>
              <a:gd name="connsiteX6" fmla="*/ 2802386 w 3283200"/>
              <a:gd name="connsiteY6" fmla="*/ 2802386 h 3283200"/>
              <a:gd name="connsiteX7" fmla="*/ 2112756 w 3283200"/>
              <a:gd name="connsiteY7" fmla="*/ 2779081 h 3283200"/>
              <a:gd name="connsiteX8" fmla="*/ 1641600 w 3283200"/>
              <a:gd name="connsiteY8" fmla="*/ 3283200 h 3283200"/>
              <a:gd name="connsiteX9" fmla="*/ 1170444 w 3283200"/>
              <a:gd name="connsiteY9" fmla="*/ 2779081 h 3283200"/>
              <a:gd name="connsiteX10" fmla="*/ 480814 w 3283200"/>
              <a:gd name="connsiteY10" fmla="*/ 2802386 h 3283200"/>
              <a:gd name="connsiteX11" fmla="*/ 504119 w 3283200"/>
              <a:gd name="connsiteY11" fmla="*/ 2112756 h 3283200"/>
              <a:gd name="connsiteX12" fmla="*/ 0 w 3283200"/>
              <a:gd name="connsiteY12" fmla="*/ 1641600 h 3283200"/>
              <a:gd name="connsiteX13" fmla="*/ 504119 w 3283200"/>
              <a:gd name="connsiteY13" fmla="*/ 1170444 h 3283200"/>
              <a:gd name="connsiteX14" fmla="*/ 480814 w 3283200"/>
              <a:gd name="connsiteY14" fmla="*/ 480814 h 3283200"/>
              <a:gd name="connsiteX15" fmla="*/ 1170444 w 3283200"/>
              <a:gd name="connsiteY15" fmla="*/ 504119 h 3283200"/>
              <a:gd name="connsiteX16" fmla="*/ 1641600 w 3283200"/>
              <a:gd name="connsiteY16" fmla="*/ 0 h 3283200"/>
              <a:gd name="connsiteX17" fmla="*/ 1641600 w 3283200"/>
              <a:gd name="connsiteY17" fmla="*/ 342000 h 3283200"/>
              <a:gd name="connsiteX18" fmla="*/ 1268602 w 3283200"/>
              <a:gd name="connsiteY18" fmla="*/ 741094 h 3283200"/>
              <a:gd name="connsiteX19" fmla="*/ 722644 w 3283200"/>
              <a:gd name="connsiteY19" fmla="*/ 722644 h 3283200"/>
              <a:gd name="connsiteX20" fmla="*/ 741094 w 3283200"/>
              <a:gd name="connsiteY20" fmla="*/ 1268602 h 3283200"/>
              <a:gd name="connsiteX21" fmla="*/ 342000 w 3283200"/>
              <a:gd name="connsiteY21" fmla="*/ 1641600 h 3283200"/>
              <a:gd name="connsiteX22" fmla="*/ 741094 w 3283200"/>
              <a:gd name="connsiteY22" fmla="*/ 2014598 h 3283200"/>
              <a:gd name="connsiteX23" fmla="*/ 722644 w 3283200"/>
              <a:gd name="connsiteY23" fmla="*/ 2560556 h 3283200"/>
              <a:gd name="connsiteX24" fmla="*/ 1268602 w 3283200"/>
              <a:gd name="connsiteY24" fmla="*/ 2542106 h 3283200"/>
              <a:gd name="connsiteX25" fmla="*/ 1641600 w 3283200"/>
              <a:gd name="connsiteY25" fmla="*/ 2941200 h 3283200"/>
              <a:gd name="connsiteX26" fmla="*/ 2014598 w 3283200"/>
              <a:gd name="connsiteY26" fmla="*/ 2542106 h 3283200"/>
              <a:gd name="connsiteX27" fmla="*/ 2560556 w 3283200"/>
              <a:gd name="connsiteY27" fmla="*/ 2560556 h 3283200"/>
              <a:gd name="connsiteX28" fmla="*/ 2542106 w 3283200"/>
              <a:gd name="connsiteY28" fmla="*/ 2014598 h 3283200"/>
              <a:gd name="connsiteX29" fmla="*/ 2941200 w 3283200"/>
              <a:gd name="connsiteY29" fmla="*/ 1641600 h 3283200"/>
              <a:gd name="connsiteX30" fmla="*/ 2542106 w 3283200"/>
              <a:gd name="connsiteY30" fmla="*/ 1268602 h 3283200"/>
              <a:gd name="connsiteX31" fmla="*/ 2560556 w 3283200"/>
              <a:gd name="connsiteY31" fmla="*/ 722644 h 3283200"/>
              <a:gd name="connsiteX32" fmla="*/ 2014598 w 3283200"/>
              <a:gd name="connsiteY32" fmla="*/ 741094 h 3283200"/>
              <a:gd name="connsiteX33" fmla="*/ 1641600 w 3283200"/>
              <a:gd name="connsiteY33" fmla="*/ 342000 h 328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83200" h="3283200">
                <a:moveTo>
                  <a:pt x="1641600" y="0"/>
                </a:moveTo>
                <a:lnTo>
                  <a:pt x="2112756" y="504119"/>
                </a:lnTo>
                <a:lnTo>
                  <a:pt x="2802386" y="480814"/>
                </a:lnTo>
                <a:lnTo>
                  <a:pt x="2779081" y="1170444"/>
                </a:lnTo>
                <a:lnTo>
                  <a:pt x="3283200" y="1641600"/>
                </a:lnTo>
                <a:lnTo>
                  <a:pt x="2779081" y="2112756"/>
                </a:lnTo>
                <a:lnTo>
                  <a:pt x="2802386" y="2802386"/>
                </a:lnTo>
                <a:lnTo>
                  <a:pt x="2112756" y="2779081"/>
                </a:lnTo>
                <a:lnTo>
                  <a:pt x="1641600" y="3283200"/>
                </a:lnTo>
                <a:lnTo>
                  <a:pt x="1170444" y="2779081"/>
                </a:lnTo>
                <a:lnTo>
                  <a:pt x="480814" y="2802386"/>
                </a:lnTo>
                <a:lnTo>
                  <a:pt x="504119" y="2112756"/>
                </a:lnTo>
                <a:lnTo>
                  <a:pt x="0" y="1641600"/>
                </a:lnTo>
                <a:lnTo>
                  <a:pt x="504119" y="1170444"/>
                </a:lnTo>
                <a:lnTo>
                  <a:pt x="480814" y="480814"/>
                </a:lnTo>
                <a:lnTo>
                  <a:pt x="1170444" y="504119"/>
                </a:lnTo>
                <a:lnTo>
                  <a:pt x="1641600" y="0"/>
                </a:lnTo>
                <a:close/>
                <a:moveTo>
                  <a:pt x="1641600" y="342000"/>
                </a:moveTo>
                <a:lnTo>
                  <a:pt x="1268602" y="741094"/>
                </a:lnTo>
                <a:lnTo>
                  <a:pt x="722644" y="722644"/>
                </a:lnTo>
                <a:lnTo>
                  <a:pt x="741094" y="1268602"/>
                </a:lnTo>
                <a:lnTo>
                  <a:pt x="342000" y="1641600"/>
                </a:lnTo>
                <a:lnTo>
                  <a:pt x="741094" y="2014598"/>
                </a:lnTo>
                <a:lnTo>
                  <a:pt x="722644" y="2560556"/>
                </a:lnTo>
                <a:lnTo>
                  <a:pt x="1268602" y="2542106"/>
                </a:lnTo>
                <a:lnTo>
                  <a:pt x="1641600" y="2941200"/>
                </a:lnTo>
                <a:lnTo>
                  <a:pt x="2014598" y="2542106"/>
                </a:lnTo>
                <a:lnTo>
                  <a:pt x="2560556" y="2560556"/>
                </a:lnTo>
                <a:lnTo>
                  <a:pt x="2542106" y="2014598"/>
                </a:lnTo>
                <a:lnTo>
                  <a:pt x="2941200" y="1641600"/>
                </a:lnTo>
                <a:lnTo>
                  <a:pt x="2542106" y="1268602"/>
                </a:lnTo>
                <a:lnTo>
                  <a:pt x="2560556" y="722644"/>
                </a:lnTo>
                <a:lnTo>
                  <a:pt x="2014598" y="741094"/>
                </a:lnTo>
                <a:lnTo>
                  <a:pt x="1641600" y="342000"/>
                </a:lnTo>
                <a:close/>
              </a:path>
            </a:pathLst>
          </a:custGeom>
          <a:solidFill>
            <a:srgbClr val="9CCC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61333469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5D92EB0-8349-1F09-70AF-111ED6702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AFEBFF5-82C0-0181-B187-314D451496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8BD97C3-EE1E-B010-2D6D-7B97EA3B0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FEF85-B64F-47BA-8070-9F8C355CB06A}" type="datetimeFigureOut">
              <a:rPr lang="ar-JO" smtClean="0"/>
              <a:t>16/10/1446</a:t>
            </a:fld>
            <a:endParaRPr lang="ar-JO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FC0F575-D342-F2E0-21FF-5F388C026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2683E17-C214-6736-E1BB-D26A5F636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C6A86-F4DB-4BF4-8C62-CD07D555BABD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582606653"/>
      </p:ext>
    </p:extLst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0D4873C-FB3C-82CF-9869-739B3853E3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C9B87FA-0916-C15E-8C96-0F0792FC3C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586AA3C-D532-87B8-C3AF-8CB203086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FEF85-B64F-47BA-8070-9F8C355CB06A}" type="datetimeFigureOut">
              <a:rPr lang="ar-JO" smtClean="0"/>
              <a:t>16/10/1446</a:t>
            </a:fld>
            <a:endParaRPr lang="ar-JO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49A571E-3C0B-86D6-C135-9E4A3C215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0BDC7C2-D338-DE5A-EE28-E9DD5823D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C6A86-F4DB-4BF4-8C62-CD07D555BABD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328103647"/>
      </p:ext>
    </p:extLst>
  </p:cSld>
  <p:clrMapOvr>
    <a:masterClrMapping/>
  </p:clrMapOvr>
  <p:transition spd="slow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27FD8C8-1F4D-9B3A-1C92-5ABCF302A2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3755CAF-BDC1-0CE1-7C2F-DBC0C9B29E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JO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6AB6747-B8BF-62BB-BA60-F68A12C71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7488D8-EB0E-423F-81C1-0F7BC0B04D81}" type="datetimeFigureOut">
              <a:rPr kumimoji="0" lang="ar-J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16/10/1446</a:t>
            </a:fld>
            <a:endParaRPr kumimoji="0" lang="ar-J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B43EF66-7BBC-2B6B-0A55-F50D9F2F1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FD614FB-4F9D-1FBD-BB89-C7B264C7D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1D081-0B4F-410B-BD58-E9CBF16D179D}" type="slidenum">
              <a:rPr kumimoji="0" lang="ar-J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J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352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3E30AF7-E5F8-6A7B-038E-266EB89EA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99917A0-97C5-37E6-0602-4D049E2FC3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736157B-0CD1-C627-2FA8-A86F2FC1A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FEF85-B64F-47BA-8070-9F8C355CB06A}" type="datetimeFigureOut">
              <a:rPr lang="ar-JO" smtClean="0"/>
              <a:t>16/10/1446</a:t>
            </a:fld>
            <a:endParaRPr lang="ar-JO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7DD8578-4E1E-FFBE-6BB3-BBD511533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5127404-73A0-F65F-C503-0B8897E06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C6A86-F4DB-4BF4-8C62-CD07D555BABD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892599009"/>
      </p:ext>
    </p:extLst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C52BB8-C0BF-6A66-D297-BEF2E9E9C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A6ABAD5-E52D-5692-AE26-12640C8051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57E1C77-B51C-DE9A-A4E2-8BE3EA80F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FEF85-B64F-47BA-8070-9F8C355CB06A}" type="datetimeFigureOut">
              <a:rPr lang="ar-JO" smtClean="0"/>
              <a:t>16/10/1446</a:t>
            </a:fld>
            <a:endParaRPr lang="ar-JO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76B2044-66D2-35A6-0305-E71497DD3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5795FB5-E95A-1CCC-6A77-6BD6749D6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C6A86-F4DB-4BF4-8C62-CD07D555BABD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119783648"/>
      </p:ext>
    </p:extLst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C048564-B414-5FE2-FAE0-C0BF00474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2861F6B-D257-FAEF-E9B2-66A9077009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CD56FB6-65F4-F7A0-2460-95C3C1EAE1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2E8C097-B643-3382-4320-D23869B59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FEF85-B64F-47BA-8070-9F8C355CB06A}" type="datetimeFigureOut">
              <a:rPr lang="ar-JO" smtClean="0"/>
              <a:t>16/10/1446</a:t>
            </a:fld>
            <a:endParaRPr lang="ar-JO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A1A485A-7FA7-CCF9-4620-B99232260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5C4C375-1326-24AB-5E08-88D81E23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C6A86-F4DB-4BF4-8C62-CD07D555BABD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276703883"/>
      </p:ext>
    </p:extLst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BF15B1D-87BC-EE67-99B8-05EA843A8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45721FC-CB1D-B70E-BA8C-7E3DB61F44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5E77521-A1FA-6A52-85A3-8CA1C62ED8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66CA54FD-A7A4-52CA-924F-56BC910DA5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52FA8889-67EE-9A6A-ABFE-B1DB3410C5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31E60C78-5663-001B-BA0B-DA417D3F9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FEF85-B64F-47BA-8070-9F8C355CB06A}" type="datetimeFigureOut">
              <a:rPr lang="ar-JO" smtClean="0"/>
              <a:t>16/10/1446</a:t>
            </a:fld>
            <a:endParaRPr lang="ar-JO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B5B7EB6F-EED0-2F56-1EAA-99243E4FC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497F1201-9BB4-742A-707C-290BD0F20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C6A86-F4DB-4BF4-8C62-CD07D555BABD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598473614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C920DC3-1CF3-6DBD-DDCB-3CC1780C9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CDC313D-27E6-3EB9-587F-43209DFB7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FEF85-B64F-47BA-8070-9F8C355CB06A}" type="datetimeFigureOut">
              <a:rPr lang="ar-JO" smtClean="0"/>
              <a:t>16/10/1446</a:t>
            </a:fld>
            <a:endParaRPr lang="ar-JO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04116A80-0337-2103-839D-3C6FD6279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EF39C9F7-C172-1220-683F-37D7A8838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C6A86-F4DB-4BF4-8C62-CD07D555BABD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179509515"/>
      </p:ext>
    </p:extLst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FD814491-254C-49E1-9B23-3781225D4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FEF85-B64F-47BA-8070-9F8C355CB06A}" type="datetimeFigureOut">
              <a:rPr lang="ar-JO" smtClean="0"/>
              <a:t>16/10/1446</a:t>
            </a:fld>
            <a:endParaRPr lang="ar-JO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634DE940-2DF3-55E9-C995-48EDA4170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41DE6DD1-C75E-0FAC-262D-C7C41EF2E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C6A86-F4DB-4BF4-8C62-CD07D555BABD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138248062"/>
      </p:ext>
    </p:extLst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DDE4809-8D0B-4FEB-CF74-413171088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5BF9041-C271-2F9A-308B-E99748DCA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55BCA59-03E1-496E-6390-FEBEEEC13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D60324B-4F0B-FC78-CE39-C97D31671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FEF85-B64F-47BA-8070-9F8C355CB06A}" type="datetimeFigureOut">
              <a:rPr lang="ar-JO" smtClean="0"/>
              <a:t>16/10/1446</a:t>
            </a:fld>
            <a:endParaRPr lang="ar-JO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CAD9DEB-9C5E-C9B3-C104-97CA2502D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81E55F2-CD2B-AFA1-AD92-00A71B9D7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C6A86-F4DB-4BF4-8C62-CD07D555BABD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268772775"/>
      </p:ext>
    </p:extLst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60D01FF-3E5B-225C-10F7-A8600FBD6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2FC18179-3F61-8EB9-EEC9-FCD2FE1C3D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JO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29EA436A-CE4D-3733-5FFC-8C444EF039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B292060-CCE6-5E98-900B-EC057EB3A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FEF85-B64F-47BA-8070-9F8C355CB06A}" type="datetimeFigureOut">
              <a:rPr lang="ar-JO" smtClean="0"/>
              <a:t>16/10/1446</a:t>
            </a:fld>
            <a:endParaRPr lang="ar-JO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4C177E2-4310-2714-3186-D8DA94A92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9D09C15-AC04-1A10-442D-569594B7E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C6A86-F4DB-4BF4-8C62-CD07D555BABD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509874116"/>
      </p:ext>
    </p:extLst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3AAA123-63B6-4B78-0406-65237C57D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BC98418-0A99-7363-28D3-83F7BE003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A9642F6-66F9-9FE3-E518-C96F369FF8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9FEF85-B64F-47BA-8070-9F8C355CB06A}" type="datetimeFigureOut">
              <a:rPr lang="ar-JO" smtClean="0"/>
              <a:t>16/10/1446</a:t>
            </a:fld>
            <a:endParaRPr lang="ar-JO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9758F9-66AC-F434-B2C3-FB1D876C8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ar-JO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1FD68E7-7E23-5851-C611-EF34E7B9ED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9C6A86-F4DB-4BF4-8C62-CD07D555BABD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309642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 thruBlk="1"/>
  </p:transition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JO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5EDBDDB1-16F1-3AB9-3C1F-18BCCE421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8A169A7-ACD2-DD35-AC1D-259686DB57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32C904A-7D77-FD64-253F-6DA0892ED1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488D8-EB0E-423F-81C1-0F7BC0B04D81}" type="datetimeFigureOut">
              <a:rPr lang="ar-JO" smtClean="0"/>
              <a:t>16/10/1446</a:t>
            </a:fld>
            <a:endParaRPr lang="ar-JO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2ED0721-47E3-D00E-EA35-13F772CDB2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JO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6F756B4-842E-0AE3-3F42-214812D5E3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1D081-0B4F-410B-BD58-E9CBF16D179D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983546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JO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zone.net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eg"/><Relationship Id="rId5" Type="http://schemas.openxmlformats.org/officeDocument/2006/relationships/hyperlink" Target="https://www.buymeacoffee.com/islamicpowerpoint" TargetMode="External"/><Relationship Id="rId4" Type="http://schemas.openxmlformats.org/officeDocument/2006/relationships/hyperlink" Target="https://www.youtube.com/@IslamicPowerPoint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IslamicPowerPoint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47231096-3489-F4AD-F18F-68663C9D5171}"/>
              </a:ext>
            </a:extLst>
          </p:cNvPr>
          <p:cNvSpPr txBox="1"/>
          <p:nvPr/>
        </p:nvSpPr>
        <p:spPr>
          <a:xfrm>
            <a:off x="1093076" y="2409183"/>
            <a:ext cx="10005848" cy="276998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 Jannat LT" panose="01000000000000000000" pitchFamily="2" charset="-78"/>
                <a:ea typeface="+mn-ea"/>
                <a:cs typeface="A Jannat LT" panose="01000000000000000000" pitchFamily="2" charset="-78"/>
              </a:rPr>
              <a:t>باشتراككم في قناة البوربوينت الإسلامي، سيشجعنا هذا على تقديم المزيد من عروض البوربوينت المجانية الهادفة والعالية الجودة، شكرً لكم.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 Jannat LT" panose="01000000000000000000" pitchFamily="2" charset="-78"/>
                <a:ea typeface="+mn-ea"/>
                <a:cs typeface="A Jannat LT" panose="01000000000000000000" pitchFamily="2" charset="-78"/>
              </a:rPr>
              <a:t>جميع الحقوق محفوظة.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 Jannat LT" panose="01000000000000000000" pitchFamily="2" charset="-78"/>
                <a:ea typeface="+mn-ea"/>
                <a:cs typeface="A Jannat LT" panose="01000000000000000000" pitchFamily="2" charset="-7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https://www.slideszone.net</a:t>
            </a:r>
            <a:endParaRPr kumimoji="0" lang="en-US" sz="2400" b="1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 Jannat LT" panose="01000000000000000000" pitchFamily="2" charset="-78"/>
              <a:ea typeface="+mn-ea"/>
              <a:cs typeface="A Jannat LT" panose="01000000000000000000" pitchFamily="2" charset="-78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 Jannat LT" panose="01000000000000000000" pitchFamily="2" charset="-78"/>
                <a:ea typeface="+mn-ea"/>
                <a:cs typeface="A Jannat LT" panose="01000000000000000000" pitchFamily="2" charset="-7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https://www.youtube.com/@IslamicPowerPoint</a:t>
            </a:r>
            <a:endParaRPr kumimoji="0" lang="en-US" sz="2400" b="1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 Jannat LT" panose="01000000000000000000" pitchFamily="2" charset="-78"/>
              <a:ea typeface="+mn-ea"/>
              <a:cs typeface="A Jannat LT" panose="010000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 Jannat LT" panose="01000000000000000000" pitchFamily="2" charset="-78"/>
                <a:ea typeface="+mn-ea"/>
                <a:cs typeface="A Jannat LT" panose="01000000000000000000" pitchFamily="2" charset="-7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https://www.buymeacoffee.com/islamicpowerpoint</a:t>
            </a:r>
            <a:endParaRPr kumimoji="0" lang="en-US" sz="2400" b="1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 Jannat LT" panose="01000000000000000000" pitchFamily="2" charset="-78"/>
              <a:ea typeface="+mn-ea"/>
              <a:cs typeface="A Jannat LT" panose="01000000000000000000" pitchFamily="2" charset="-78"/>
            </a:endParaRPr>
          </a:p>
        </p:txBody>
      </p:sp>
      <p:pic>
        <p:nvPicPr>
          <p:cNvPr id="5" name="Picture 4" descr="الصورة الرمزية">
            <a:extLst>
              <a:ext uri="{FF2B5EF4-FFF2-40B4-BE49-F238E27FC236}">
                <a16:creationId xmlns:a16="http://schemas.microsoft.com/office/drawing/2014/main" id="{56E85222-AC2F-36ED-F022-2231350A7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1445400"/>
            <a:ext cx="838200" cy="838200"/>
          </a:xfrm>
          <a:prstGeom prst="flowChartConnector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71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53F7FD-C54B-3446-E723-254A2DAEE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">
            <a:extLst>
              <a:ext uri="{FF2B5EF4-FFF2-40B4-BE49-F238E27FC236}">
                <a16:creationId xmlns:a16="http://schemas.microsoft.com/office/drawing/2014/main" id="{49C6664D-2572-9B39-A663-4CC26AE513DC}"/>
              </a:ext>
            </a:extLst>
          </p:cNvPr>
          <p:cNvSpPr/>
          <p:nvPr/>
        </p:nvSpPr>
        <p:spPr>
          <a:xfrm rot="5400000">
            <a:off x="10306800" y="-166200"/>
            <a:ext cx="684000" cy="3086400"/>
          </a:xfrm>
          <a:prstGeom prst="round2SameRect">
            <a:avLst>
              <a:gd name="adj1" fmla="val 0"/>
              <a:gd name="adj2" fmla="val 28768"/>
            </a:avLst>
          </a:prstGeom>
          <a:solidFill>
            <a:srgbClr val="008B3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>
            <a:bevelT w="5715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/>
            <a:r>
              <a:rPr lang="ar-JO" sz="1600" dirty="0">
                <a:latin typeface="A Jannat LT" panose="01000000000000000000" pitchFamily="2" charset="-78"/>
                <a:cs typeface="A Jannat LT" panose="01000000000000000000" pitchFamily="2" charset="-78"/>
              </a:rPr>
              <a:t>المملكة بين الماضي والمستقبل</a:t>
            </a:r>
          </a:p>
        </p:txBody>
      </p:sp>
      <p:sp>
        <p:nvSpPr>
          <p:cNvPr id="2" name="معلومات">
            <a:extLst>
              <a:ext uri="{FF2B5EF4-FFF2-40B4-BE49-F238E27FC236}">
                <a16:creationId xmlns:a16="http://schemas.microsoft.com/office/drawing/2014/main" id="{CA58F98A-851B-C240-4C31-5C37CA0FA719}"/>
              </a:ext>
            </a:extLst>
          </p:cNvPr>
          <p:cNvSpPr/>
          <p:nvPr/>
        </p:nvSpPr>
        <p:spPr>
          <a:xfrm>
            <a:off x="4940300" y="2066166"/>
            <a:ext cx="7251700" cy="3566811"/>
          </a:xfrm>
          <a:prstGeom prst="roundRect">
            <a:avLst>
              <a:gd name="adj" fmla="val 4878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360000" rIns="360000" bIns="360000" rtlCol="1" anchor="ctr">
            <a:spAutoFit/>
          </a:bodyPr>
          <a:lstStyle/>
          <a:p>
            <a:pPr marL="457200" indent="-457200" algn="justLow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JO" sz="28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المملكة تمزج بين الحفاظ على التراث والسعي نحو المستقبل.</a:t>
            </a:r>
          </a:p>
          <a:p>
            <a:pPr marL="457200" indent="-457200" algn="justLow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JO" sz="28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المملكة تشهد نهضة شاملة في جميع المجالات.</a:t>
            </a:r>
          </a:p>
          <a:p>
            <a:pPr marL="457200" indent="-457200" algn="justLow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JO" sz="28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رؤية 2030 تعكس الطموح لتطوير جميع القطاعات.</a:t>
            </a:r>
          </a:p>
        </p:txBody>
      </p:sp>
      <p:pic>
        <p:nvPicPr>
          <p:cNvPr id="1026" name="صورة">
            <a:extLst>
              <a:ext uri="{FF2B5EF4-FFF2-40B4-BE49-F238E27FC236}">
                <a16:creationId xmlns:a16="http://schemas.microsoft.com/office/drawing/2014/main" id="{1E62C12A-E6D5-74C0-AF83-3C0FB9633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768" y="2491742"/>
            <a:ext cx="4368864" cy="2715658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عنوان الصورة">
            <a:extLst>
              <a:ext uri="{FF2B5EF4-FFF2-40B4-BE49-F238E27FC236}">
                <a16:creationId xmlns:a16="http://schemas.microsoft.com/office/drawing/2014/main" id="{F1C2B589-FB46-99D3-53E6-0AF2310772A4}"/>
              </a:ext>
            </a:extLst>
          </p:cNvPr>
          <p:cNvSpPr/>
          <p:nvPr/>
        </p:nvSpPr>
        <p:spPr>
          <a:xfrm>
            <a:off x="290736" y="5274817"/>
            <a:ext cx="4432896" cy="109636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360000" rIns="360000" bIns="360000" rtlCol="1" anchor="ctr">
            <a:spAutoFit/>
          </a:bodyPr>
          <a:lstStyle/>
          <a:p>
            <a:pPr algn="ctr">
              <a:spcAft>
                <a:spcPts val="600"/>
              </a:spcAft>
            </a:pPr>
            <a:r>
              <a:rPr lang="ar-JO" sz="24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بين الماضي والحاضر</a:t>
            </a:r>
          </a:p>
        </p:txBody>
      </p:sp>
    </p:spTree>
    <p:extLst>
      <p:ext uri="{BB962C8B-B14F-4D97-AF65-F5344CB8AC3E}">
        <p14:creationId xmlns:p14="http://schemas.microsoft.com/office/powerpoint/2010/main" val="334633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4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العنوان">
            <a:extLst>
              <a:ext uri="{FF2B5EF4-FFF2-40B4-BE49-F238E27FC236}">
                <a16:creationId xmlns:a16="http://schemas.microsoft.com/office/drawing/2014/main" id="{F437253E-0006-76C6-01DA-92B87110BD46}"/>
              </a:ext>
            </a:extLst>
          </p:cNvPr>
          <p:cNvSpPr txBox="1"/>
          <p:nvPr/>
        </p:nvSpPr>
        <p:spPr>
          <a:xfrm>
            <a:off x="2949601" y="1424865"/>
            <a:ext cx="6292800" cy="1077218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المملكة العربية السعودية</a:t>
            </a:r>
            <a:br>
              <a:rPr lang="ar-J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</a:br>
            <a:r>
              <a:rPr lang="ar-J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تاريخ وحضارة وتقدم</a:t>
            </a:r>
          </a:p>
        </p:txBody>
      </p:sp>
      <p:sp>
        <p:nvSpPr>
          <p:cNvPr id="2" name="العنوان">
            <a:hlinkClick r:id="rId3" tooltip="تسرنا زيارتكم للقناة"/>
            <a:extLst>
              <a:ext uri="{FF2B5EF4-FFF2-40B4-BE49-F238E27FC236}">
                <a16:creationId xmlns:a16="http://schemas.microsoft.com/office/drawing/2014/main" id="{3A213708-EFC7-81FF-DBEF-58214DA86B78}"/>
              </a:ext>
            </a:extLst>
          </p:cNvPr>
          <p:cNvSpPr txBox="1"/>
          <p:nvPr/>
        </p:nvSpPr>
        <p:spPr>
          <a:xfrm>
            <a:off x="4634708" y="2570625"/>
            <a:ext cx="2922595" cy="584775"/>
          </a:xfrm>
          <a:prstGeom prst="rect">
            <a:avLst/>
          </a:prstGeom>
          <a:noFill/>
        </p:spPr>
        <p:txBody>
          <a:bodyPr wrap="none" rtlCol="1" anchor="ctr">
            <a:spAutoFit/>
          </a:bodyPr>
          <a:lstStyle/>
          <a:p>
            <a:pPr algn="ctr" rtl="0"/>
            <a:r>
              <a:rPr lang="ar-J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قناة البوربوينت الإسلامي</a:t>
            </a:r>
          </a:p>
          <a:p>
            <a:pPr algn="ctr" rtl="0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youtube.com/@IslamicPowerPoint</a:t>
            </a:r>
            <a:endParaRPr lang="ar-JO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Jannat LT" panose="01000000000000000000" pitchFamily="2" charset="-78"/>
              <a:cs typeface="A Jannat LT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3359254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88B26-5637-D923-3C69-F0C493A6B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">
            <a:extLst>
              <a:ext uri="{FF2B5EF4-FFF2-40B4-BE49-F238E27FC236}">
                <a16:creationId xmlns:a16="http://schemas.microsoft.com/office/drawing/2014/main" id="{28FDFC08-5B16-B753-EE22-0E791192FA3B}"/>
              </a:ext>
            </a:extLst>
          </p:cNvPr>
          <p:cNvSpPr/>
          <p:nvPr/>
        </p:nvSpPr>
        <p:spPr>
          <a:xfrm rot="5400000">
            <a:off x="10306800" y="-166200"/>
            <a:ext cx="684000" cy="3086400"/>
          </a:xfrm>
          <a:prstGeom prst="round2SameRect">
            <a:avLst>
              <a:gd name="adj1" fmla="val 0"/>
              <a:gd name="adj2" fmla="val 28768"/>
            </a:avLst>
          </a:prstGeom>
          <a:solidFill>
            <a:srgbClr val="008B3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>
            <a:bevelT w="5715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/>
            <a:r>
              <a:rPr lang="ar-JO" sz="2400" dirty="0">
                <a:latin typeface="A Jannat LT" panose="01000000000000000000" pitchFamily="2" charset="-78"/>
                <a:cs typeface="A Jannat LT" panose="01000000000000000000" pitchFamily="2" charset="-78"/>
              </a:rPr>
              <a:t>مقدمة عن المملكة</a:t>
            </a:r>
          </a:p>
        </p:txBody>
      </p:sp>
      <p:sp>
        <p:nvSpPr>
          <p:cNvPr id="2" name="معلومات">
            <a:extLst>
              <a:ext uri="{FF2B5EF4-FFF2-40B4-BE49-F238E27FC236}">
                <a16:creationId xmlns:a16="http://schemas.microsoft.com/office/drawing/2014/main" id="{ABE0F1A9-0961-0095-849B-6F6C49045A86}"/>
              </a:ext>
            </a:extLst>
          </p:cNvPr>
          <p:cNvSpPr/>
          <p:nvPr/>
        </p:nvSpPr>
        <p:spPr>
          <a:xfrm>
            <a:off x="4940300" y="2066165"/>
            <a:ext cx="7251700" cy="3566811"/>
          </a:xfrm>
          <a:prstGeom prst="roundRect">
            <a:avLst>
              <a:gd name="adj" fmla="val 4878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360000" rIns="360000" bIns="360000" rtlCol="1" anchor="ctr">
            <a:spAutoFit/>
          </a:bodyPr>
          <a:lstStyle/>
          <a:p>
            <a:pPr marL="457200" indent="-457200" algn="justLow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JO" sz="28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المملكة العربية السعودية هي أكبر دولة في شبه الجزيرة العربية.</a:t>
            </a:r>
          </a:p>
          <a:p>
            <a:pPr marL="457200" indent="-457200" algn="justLow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JO" sz="28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تأسست عام 1932م على يد الملك عبدالعزيز آل سعود.</a:t>
            </a:r>
          </a:p>
          <a:p>
            <a:pPr marL="457200" indent="-457200" algn="justLow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JO" sz="28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تتميز بموقع استراتيجي يربط بين ثلاث قارات: آسيا، إفريقيا، وأوروبا.</a:t>
            </a:r>
          </a:p>
        </p:txBody>
      </p:sp>
      <p:sp>
        <p:nvSpPr>
          <p:cNvPr id="6" name="عنوان الصورة">
            <a:extLst>
              <a:ext uri="{FF2B5EF4-FFF2-40B4-BE49-F238E27FC236}">
                <a16:creationId xmlns:a16="http://schemas.microsoft.com/office/drawing/2014/main" id="{D844698C-D28B-8C0A-B227-DA378E8A08CA}"/>
              </a:ext>
            </a:extLst>
          </p:cNvPr>
          <p:cNvSpPr/>
          <p:nvPr/>
        </p:nvSpPr>
        <p:spPr>
          <a:xfrm>
            <a:off x="418800" y="5274817"/>
            <a:ext cx="4176768" cy="109636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360000" rIns="360000" bIns="360000" rtlCol="1" anchor="ctr">
            <a:spAutoFit/>
          </a:bodyPr>
          <a:lstStyle/>
          <a:p>
            <a:pPr algn="ctr">
              <a:spcAft>
                <a:spcPts val="600"/>
              </a:spcAft>
            </a:pPr>
            <a:r>
              <a:rPr lang="ar-JO" sz="24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خريطة السعودية</a:t>
            </a:r>
          </a:p>
        </p:txBody>
      </p:sp>
      <p:pic>
        <p:nvPicPr>
          <p:cNvPr id="1026" name="صورة" descr="Map of Saudi Arabia with a pinned blue pin Pinned flag of Saudi Arabia">
            <a:extLst>
              <a:ext uri="{FF2B5EF4-FFF2-40B4-BE49-F238E27FC236}">
                <a16:creationId xmlns:a16="http://schemas.microsoft.com/office/drawing/2014/main" id="{9FD9A6C8-1881-0AA7-08CF-02AD583F6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00" y="2475107"/>
            <a:ext cx="4176768" cy="2748928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44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4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6AA2D1-C721-A178-8330-674D4C07F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">
            <a:extLst>
              <a:ext uri="{FF2B5EF4-FFF2-40B4-BE49-F238E27FC236}">
                <a16:creationId xmlns:a16="http://schemas.microsoft.com/office/drawing/2014/main" id="{A1C8BE1C-2EAE-6323-4077-39C8075F4E9D}"/>
              </a:ext>
            </a:extLst>
          </p:cNvPr>
          <p:cNvSpPr/>
          <p:nvPr/>
        </p:nvSpPr>
        <p:spPr>
          <a:xfrm rot="5400000">
            <a:off x="10306800" y="-166200"/>
            <a:ext cx="684000" cy="3086400"/>
          </a:xfrm>
          <a:prstGeom prst="round2SameRect">
            <a:avLst>
              <a:gd name="adj1" fmla="val 0"/>
              <a:gd name="adj2" fmla="val 28768"/>
            </a:avLst>
          </a:prstGeom>
          <a:solidFill>
            <a:srgbClr val="008B3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>
            <a:bevelT w="5715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/>
            <a:r>
              <a:rPr lang="ar-JO" sz="2400" dirty="0">
                <a:latin typeface="A Jannat LT" panose="01000000000000000000" pitchFamily="2" charset="-78"/>
                <a:cs typeface="A Jannat LT" panose="01000000000000000000" pitchFamily="2" charset="-78"/>
              </a:rPr>
              <a:t>لمحة تاريخية</a:t>
            </a:r>
          </a:p>
        </p:txBody>
      </p:sp>
      <p:sp>
        <p:nvSpPr>
          <p:cNvPr id="2" name="معلومات">
            <a:extLst>
              <a:ext uri="{FF2B5EF4-FFF2-40B4-BE49-F238E27FC236}">
                <a16:creationId xmlns:a16="http://schemas.microsoft.com/office/drawing/2014/main" id="{1362E06A-0261-34B1-8FA1-14A1FD02775F}"/>
              </a:ext>
            </a:extLst>
          </p:cNvPr>
          <p:cNvSpPr/>
          <p:nvPr/>
        </p:nvSpPr>
        <p:spPr>
          <a:xfrm>
            <a:off x="4940300" y="2154499"/>
            <a:ext cx="7251700" cy="3408458"/>
          </a:xfrm>
          <a:prstGeom prst="roundRect">
            <a:avLst>
              <a:gd name="adj" fmla="val 4878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360000" rIns="360000" bIns="360000" rtlCol="1" anchor="ctr">
            <a:spAutoFit/>
          </a:bodyPr>
          <a:lstStyle/>
          <a:p>
            <a:pPr marL="457200" indent="-457200" algn="justLow">
              <a:buFont typeface="Arial" panose="020B0604020202020204" pitchFamily="34" charset="0"/>
              <a:buChar char="•"/>
            </a:pPr>
            <a:r>
              <a:rPr lang="ar-JO" sz="28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تأسست الدولة السعودية الأولى في عام 1744م.</a:t>
            </a:r>
          </a:p>
          <a:p>
            <a:pPr marL="457200" indent="-457200" algn="justLow">
              <a:buFont typeface="Arial" panose="020B0604020202020204" pitchFamily="34" charset="0"/>
              <a:buChar char="•"/>
            </a:pPr>
            <a:r>
              <a:rPr lang="ar-JO" sz="28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مرت المملكة بثلاث مراحل تاريخية: الدولة السعودية الأولى، الثانية، والثالثة.</a:t>
            </a:r>
          </a:p>
          <a:p>
            <a:pPr marL="457200" indent="-457200" algn="justLow">
              <a:buFont typeface="Arial" panose="020B0604020202020204" pitchFamily="34" charset="0"/>
              <a:buChar char="•"/>
            </a:pPr>
            <a:r>
              <a:rPr lang="ar-JO" sz="28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الملك عبدالعزيز وحَّد القبائل وأسس المملكة الحديثة عام 1932م.</a:t>
            </a:r>
          </a:p>
        </p:txBody>
      </p:sp>
      <p:pic>
        <p:nvPicPr>
          <p:cNvPr id="1026" name="صورة">
            <a:extLst>
              <a:ext uri="{FF2B5EF4-FFF2-40B4-BE49-F238E27FC236}">
                <a16:creationId xmlns:a16="http://schemas.microsoft.com/office/drawing/2014/main" id="{48BA03E2-C4FA-8FE4-2EBB-6A366926E2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62" b="14705"/>
          <a:stretch/>
        </p:blipFill>
        <p:spPr bwMode="auto">
          <a:xfrm>
            <a:off x="350400" y="2486906"/>
            <a:ext cx="4373232" cy="2743644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عنوان الصورة">
            <a:extLst>
              <a:ext uri="{FF2B5EF4-FFF2-40B4-BE49-F238E27FC236}">
                <a16:creationId xmlns:a16="http://schemas.microsoft.com/office/drawing/2014/main" id="{84876F95-6FD3-31AA-9249-708E8379A83F}"/>
              </a:ext>
            </a:extLst>
          </p:cNvPr>
          <p:cNvSpPr/>
          <p:nvPr/>
        </p:nvSpPr>
        <p:spPr>
          <a:xfrm>
            <a:off x="350400" y="5274817"/>
            <a:ext cx="4313568" cy="109636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360000" rIns="360000" bIns="360000" rtlCol="1" anchor="ctr">
            <a:spAutoFit/>
          </a:bodyPr>
          <a:lstStyle/>
          <a:p>
            <a:pPr algn="ctr">
              <a:spcAft>
                <a:spcPts val="600"/>
              </a:spcAft>
            </a:pPr>
            <a:r>
              <a:rPr lang="ar-JO" sz="24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الملك عبدالعزيز آل سعود</a:t>
            </a:r>
          </a:p>
        </p:txBody>
      </p:sp>
    </p:spTree>
    <p:extLst>
      <p:ext uri="{BB962C8B-B14F-4D97-AF65-F5344CB8AC3E}">
        <p14:creationId xmlns:p14="http://schemas.microsoft.com/office/powerpoint/2010/main" val="361927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4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FA3D1B-E363-825B-BCDA-A1E59E3DC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">
            <a:extLst>
              <a:ext uri="{FF2B5EF4-FFF2-40B4-BE49-F238E27FC236}">
                <a16:creationId xmlns:a16="http://schemas.microsoft.com/office/drawing/2014/main" id="{273DF249-4640-D402-6DAD-CFBA59896A6B}"/>
              </a:ext>
            </a:extLst>
          </p:cNvPr>
          <p:cNvSpPr/>
          <p:nvPr/>
        </p:nvSpPr>
        <p:spPr>
          <a:xfrm rot="5400000">
            <a:off x="10306800" y="-166200"/>
            <a:ext cx="684000" cy="3086400"/>
          </a:xfrm>
          <a:prstGeom prst="round2SameRect">
            <a:avLst>
              <a:gd name="adj1" fmla="val 0"/>
              <a:gd name="adj2" fmla="val 28768"/>
            </a:avLst>
          </a:prstGeom>
          <a:solidFill>
            <a:srgbClr val="008B3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>
            <a:bevelT w="5715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/>
            <a:r>
              <a:rPr lang="ar-JO" sz="2400" dirty="0">
                <a:latin typeface="A Jannat LT" panose="01000000000000000000" pitchFamily="2" charset="-78"/>
                <a:cs typeface="A Jannat LT" panose="01000000000000000000" pitchFamily="2" charset="-78"/>
              </a:rPr>
              <a:t>المعالم الدينية</a:t>
            </a:r>
          </a:p>
        </p:txBody>
      </p:sp>
      <p:sp>
        <p:nvSpPr>
          <p:cNvPr id="2" name="معلومات">
            <a:extLst>
              <a:ext uri="{FF2B5EF4-FFF2-40B4-BE49-F238E27FC236}">
                <a16:creationId xmlns:a16="http://schemas.microsoft.com/office/drawing/2014/main" id="{C2FAF333-1EBB-7B81-A445-439AFA3FECA6}"/>
              </a:ext>
            </a:extLst>
          </p:cNvPr>
          <p:cNvSpPr/>
          <p:nvPr/>
        </p:nvSpPr>
        <p:spPr>
          <a:xfrm>
            <a:off x="4940300" y="2066165"/>
            <a:ext cx="7251700" cy="3566811"/>
          </a:xfrm>
          <a:prstGeom prst="roundRect">
            <a:avLst>
              <a:gd name="adj" fmla="val 4878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360000" rIns="360000" bIns="360000" rtlCol="1" anchor="ctr">
            <a:spAutoFit/>
          </a:bodyPr>
          <a:lstStyle/>
          <a:p>
            <a:pPr marL="457200" indent="-457200" algn="justLow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JO" sz="28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مكة: تضم الكعبة المشرفة، وهي قبلة المسلمين.</a:t>
            </a:r>
          </a:p>
          <a:p>
            <a:pPr marL="457200" indent="-457200" algn="justLow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JO" sz="28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المدينة: تحتضن المسجد النبوي الشريف وقبر النبي محمد ﷺ.</a:t>
            </a:r>
          </a:p>
          <a:p>
            <a:pPr marL="457200" indent="-457200" algn="justLow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JO" sz="28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المملكة تستقبل ملايين الحجاج والمعتمرين سنويًا.</a:t>
            </a:r>
          </a:p>
        </p:txBody>
      </p:sp>
      <p:pic>
        <p:nvPicPr>
          <p:cNvPr id="1026" name="صورة">
            <a:extLst>
              <a:ext uri="{FF2B5EF4-FFF2-40B4-BE49-F238E27FC236}">
                <a16:creationId xmlns:a16="http://schemas.microsoft.com/office/drawing/2014/main" id="{F5000450-71C8-257C-ADB4-C9E25F0B5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0400" y="2486908"/>
            <a:ext cx="4373232" cy="2743642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عنوان الصورة">
            <a:extLst>
              <a:ext uri="{FF2B5EF4-FFF2-40B4-BE49-F238E27FC236}">
                <a16:creationId xmlns:a16="http://schemas.microsoft.com/office/drawing/2014/main" id="{610F6F9F-AB7A-CEE5-D065-42E4F4FB0E38}"/>
              </a:ext>
            </a:extLst>
          </p:cNvPr>
          <p:cNvSpPr/>
          <p:nvPr/>
        </p:nvSpPr>
        <p:spPr>
          <a:xfrm>
            <a:off x="290736" y="5274817"/>
            <a:ext cx="4432896" cy="109636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360000" rIns="360000" bIns="360000" rtlCol="1" anchor="ctr">
            <a:spAutoFit/>
          </a:bodyPr>
          <a:lstStyle/>
          <a:p>
            <a:pPr algn="ctr">
              <a:spcAft>
                <a:spcPts val="600"/>
              </a:spcAft>
            </a:pPr>
            <a:r>
              <a:rPr lang="ar-JO" sz="24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الحرمين المكي والنبوي</a:t>
            </a:r>
          </a:p>
        </p:txBody>
      </p:sp>
    </p:spTree>
    <p:extLst>
      <p:ext uri="{BB962C8B-B14F-4D97-AF65-F5344CB8AC3E}">
        <p14:creationId xmlns:p14="http://schemas.microsoft.com/office/powerpoint/2010/main" val="137245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4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76CC1A-B64C-E33F-16AF-8BC62012B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">
            <a:extLst>
              <a:ext uri="{FF2B5EF4-FFF2-40B4-BE49-F238E27FC236}">
                <a16:creationId xmlns:a16="http://schemas.microsoft.com/office/drawing/2014/main" id="{20D53EC7-2E69-8E85-16CF-9E9EB5911287}"/>
              </a:ext>
            </a:extLst>
          </p:cNvPr>
          <p:cNvSpPr/>
          <p:nvPr/>
        </p:nvSpPr>
        <p:spPr>
          <a:xfrm rot="5400000">
            <a:off x="10306800" y="-166200"/>
            <a:ext cx="684000" cy="3086400"/>
          </a:xfrm>
          <a:prstGeom prst="round2SameRect">
            <a:avLst>
              <a:gd name="adj1" fmla="val 0"/>
              <a:gd name="adj2" fmla="val 28768"/>
            </a:avLst>
          </a:prstGeom>
          <a:solidFill>
            <a:srgbClr val="008B3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>
            <a:bevelT w="5715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/>
            <a:r>
              <a:rPr lang="ar-JO" sz="2400" dirty="0">
                <a:latin typeface="A Jannat LT" panose="01000000000000000000" pitchFamily="2" charset="-78"/>
                <a:cs typeface="A Jannat LT" panose="01000000000000000000" pitchFamily="2" charset="-78"/>
              </a:rPr>
              <a:t>الاقتصاد السعودي</a:t>
            </a:r>
          </a:p>
        </p:txBody>
      </p:sp>
      <p:sp>
        <p:nvSpPr>
          <p:cNvPr id="2" name="معلومات">
            <a:extLst>
              <a:ext uri="{FF2B5EF4-FFF2-40B4-BE49-F238E27FC236}">
                <a16:creationId xmlns:a16="http://schemas.microsoft.com/office/drawing/2014/main" id="{B62A5268-D71D-537F-96E7-7EC6CA4863B7}"/>
              </a:ext>
            </a:extLst>
          </p:cNvPr>
          <p:cNvSpPr/>
          <p:nvPr/>
        </p:nvSpPr>
        <p:spPr>
          <a:xfrm>
            <a:off x="4940300" y="2066165"/>
            <a:ext cx="7251700" cy="3566811"/>
          </a:xfrm>
          <a:prstGeom prst="roundRect">
            <a:avLst>
              <a:gd name="adj" fmla="val 4878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360000" rIns="360000" bIns="360000" rtlCol="1" anchor="ctr">
            <a:spAutoFit/>
          </a:bodyPr>
          <a:lstStyle/>
          <a:p>
            <a:pPr marL="457200" indent="-457200" algn="justLow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JO" sz="28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يعتمد الاقتصاد على النفط، والمملكة أكبر مصدر له عالميًا.</a:t>
            </a:r>
          </a:p>
          <a:p>
            <a:pPr marL="457200" indent="-457200" algn="justLow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JO" sz="28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رؤية 2030: خطة لتطوير الاقتصاد وتقليل الاعتماد على النفط.</a:t>
            </a:r>
          </a:p>
          <a:p>
            <a:pPr marL="457200" indent="-457200" algn="justLow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JO" sz="28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مشاريع ضخمة مثل: نيوم والقدية والبحر الأحمر.</a:t>
            </a:r>
          </a:p>
        </p:txBody>
      </p:sp>
      <p:pic>
        <p:nvPicPr>
          <p:cNvPr id="1026" name="صورة">
            <a:extLst>
              <a:ext uri="{FF2B5EF4-FFF2-40B4-BE49-F238E27FC236}">
                <a16:creationId xmlns:a16="http://schemas.microsoft.com/office/drawing/2014/main" id="{2C917291-0C7B-2912-6036-E3D5DCEC9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768" y="2491742"/>
            <a:ext cx="4368864" cy="2715658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عنوان الصورة">
            <a:extLst>
              <a:ext uri="{FF2B5EF4-FFF2-40B4-BE49-F238E27FC236}">
                <a16:creationId xmlns:a16="http://schemas.microsoft.com/office/drawing/2014/main" id="{0DE45C26-9EF5-3263-0632-F4EE514D490A}"/>
              </a:ext>
            </a:extLst>
          </p:cNvPr>
          <p:cNvSpPr/>
          <p:nvPr/>
        </p:nvSpPr>
        <p:spPr>
          <a:xfrm>
            <a:off x="290736" y="5274817"/>
            <a:ext cx="4432896" cy="109636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360000" rIns="360000" bIns="360000" rtlCol="1" anchor="ctr">
            <a:spAutoFit/>
          </a:bodyPr>
          <a:lstStyle/>
          <a:p>
            <a:pPr algn="ctr">
              <a:spcAft>
                <a:spcPts val="600"/>
              </a:spcAft>
            </a:pPr>
            <a:r>
              <a:rPr lang="ar-JO" sz="24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مدينة نيوم</a:t>
            </a:r>
          </a:p>
        </p:txBody>
      </p:sp>
    </p:spTree>
    <p:extLst>
      <p:ext uri="{BB962C8B-B14F-4D97-AF65-F5344CB8AC3E}">
        <p14:creationId xmlns:p14="http://schemas.microsoft.com/office/powerpoint/2010/main" val="237470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4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74D99A-ECE6-25F5-CAD2-AFB932BB3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">
            <a:extLst>
              <a:ext uri="{FF2B5EF4-FFF2-40B4-BE49-F238E27FC236}">
                <a16:creationId xmlns:a16="http://schemas.microsoft.com/office/drawing/2014/main" id="{7A8E8C9A-01BB-E8CB-A1DB-F08252E6D9D4}"/>
              </a:ext>
            </a:extLst>
          </p:cNvPr>
          <p:cNvSpPr/>
          <p:nvPr/>
        </p:nvSpPr>
        <p:spPr>
          <a:xfrm rot="5400000">
            <a:off x="10306800" y="-166200"/>
            <a:ext cx="684000" cy="3086400"/>
          </a:xfrm>
          <a:prstGeom prst="round2SameRect">
            <a:avLst>
              <a:gd name="adj1" fmla="val 0"/>
              <a:gd name="adj2" fmla="val 28768"/>
            </a:avLst>
          </a:prstGeom>
          <a:solidFill>
            <a:srgbClr val="008B3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>
            <a:bevelT w="5715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/>
            <a:r>
              <a:rPr lang="ar-JO" sz="2400" dirty="0">
                <a:latin typeface="A Jannat LT" panose="01000000000000000000" pitchFamily="2" charset="-78"/>
                <a:cs typeface="A Jannat LT" panose="01000000000000000000" pitchFamily="2" charset="-78"/>
              </a:rPr>
              <a:t>الثقافة السعودية</a:t>
            </a:r>
          </a:p>
        </p:txBody>
      </p:sp>
      <p:sp>
        <p:nvSpPr>
          <p:cNvPr id="2" name="معلومات">
            <a:extLst>
              <a:ext uri="{FF2B5EF4-FFF2-40B4-BE49-F238E27FC236}">
                <a16:creationId xmlns:a16="http://schemas.microsoft.com/office/drawing/2014/main" id="{CCA353D2-4C1D-1F41-ABF9-F874FCD8F515}"/>
              </a:ext>
            </a:extLst>
          </p:cNvPr>
          <p:cNvSpPr/>
          <p:nvPr/>
        </p:nvSpPr>
        <p:spPr>
          <a:xfrm>
            <a:off x="4940300" y="2287860"/>
            <a:ext cx="7251700" cy="3123422"/>
          </a:xfrm>
          <a:prstGeom prst="roundRect">
            <a:avLst>
              <a:gd name="adj" fmla="val 4878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360000" rIns="360000" bIns="360000" rtlCol="1" anchor="ctr">
            <a:spAutoFit/>
          </a:bodyPr>
          <a:lstStyle/>
          <a:p>
            <a:pPr marL="457200" indent="-457200" algn="justLow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JO" sz="28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التراث الشعبي: يشمل الفنون التقليدية مثل العرضة السعودية.</a:t>
            </a:r>
          </a:p>
          <a:p>
            <a:pPr marL="457200" indent="-457200" algn="justLow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JO" sz="28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الأطعمة التقليدية: الكبسة والجريش.</a:t>
            </a:r>
          </a:p>
          <a:p>
            <a:pPr marL="457200" indent="-457200" algn="justLow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JO" sz="28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المهرجانات: مثل مهرجان الجنادرية ومهرجان الإبل.</a:t>
            </a:r>
          </a:p>
        </p:txBody>
      </p:sp>
      <p:pic>
        <p:nvPicPr>
          <p:cNvPr id="1026" name="صورة">
            <a:extLst>
              <a:ext uri="{FF2B5EF4-FFF2-40B4-BE49-F238E27FC236}">
                <a16:creationId xmlns:a16="http://schemas.microsoft.com/office/drawing/2014/main" id="{ADB28B4F-F75E-B38A-B71B-383024A9F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768" y="2491742"/>
            <a:ext cx="4368864" cy="2715658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عنوان الصورة">
            <a:extLst>
              <a:ext uri="{FF2B5EF4-FFF2-40B4-BE49-F238E27FC236}">
                <a16:creationId xmlns:a16="http://schemas.microsoft.com/office/drawing/2014/main" id="{C003420C-43E4-9803-8B69-E9177B9E696B}"/>
              </a:ext>
            </a:extLst>
          </p:cNvPr>
          <p:cNvSpPr/>
          <p:nvPr/>
        </p:nvSpPr>
        <p:spPr>
          <a:xfrm>
            <a:off x="290736" y="5274817"/>
            <a:ext cx="4432896" cy="109636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360000" rIns="360000" bIns="360000" rtlCol="1" anchor="ctr">
            <a:spAutoFit/>
          </a:bodyPr>
          <a:lstStyle/>
          <a:p>
            <a:pPr algn="ctr">
              <a:spcAft>
                <a:spcPts val="600"/>
              </a:spcAft>
            </a:pPr>
            <a:r>
              <a:rPr lang="ar-JO" sz="24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مهرجان الجنادرية</a:t>
            </a:r>
          </a:p>
        </p:txBody>
      </p:sp>
    </p:spTree>
    <p:extLst>
      <p:ext uri="{BB962C8B-B14F-4D97-AF65-F5344CB8AC3E}">
        <p14:creationId xmlns:p14="http://schemas.microsoft.com/office/powerpoint/2010/main" val="1207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4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F99211-4E9C-4C02-5B71-DD1E6315B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">
            <a:extLst>
              <a:ext uri="{FF2B5EF4-FFF2-40B4-BE49-F238E27FC236}">
                <a16:creationId xmlns:a16="http://schemas.microsoft.com/office/drawing/2014/main" id="{EC9C72E0-D49F-6F14-D555-477BB3817FC5}"/>
              </a:ext>
            </a:extLst>
          </p:cNvPr>
          <p:cNvSpPr/>
          <p:nvPr/>
        </p:nvSpPr>
        <p:spPr>
          <a:xfrm rot="5400000">
            <a:off x="10306800" y="-166200"/>
            <a:ext cx="684000" cy="3086400"/>
          </a:xfrm>
          <a:prstGeom prst="round2SameRect">
            <a:avLst>
              <a:gd name="adj1" fmla="val 0"/>
              <a:gd name="adj2" fmla="val 28768"/>
            </a:avLst>
          </a:prstGeom>
          <a:solidFill>
            <a:srgbClr val="008B3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>
            <a:bevelT w="5715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/>
            <a:r>
              <a:rPr lang="ar-JO" sz="2400" dirty="0">
                <a:latin typeface="A Jannat LT" panose="01000000000000000000" pitchFamily="2" charset="-78"/>
                <a:cs typeface="A Jannat LT" panose="01000000000000000000" pitchFamily="2" charset="-78"/>
              </a:rPr>
              <a:t>الطبيعة والسياحة</a:t>
            </a:r>
          </a:p>
        </p:txBody>
      </p:sp>
      <p:sp>
        <p:nvSpPr>
          <p:cNvPr id="2" name="معلومات">
            <a:extLst>
              <a:ext uri="{FF2B5EF4-FFF2-40B4-BE49-F238E27FC236}">
                <a16:creationId xmlns:a16="http://schemas.microsoft.com/office/drawing/2014/main" id="{3B87E305-CD06-3D03-C05F-A83A5A1421DE}"/>
              </a:ext>
            </a:extLst>
          </p:cNvPr>
          <p:cNvSpPr/>
          <p:nvPr/>
        </p:nvSpPr>
        <p:spPr>
          <a:xfrm>
            <a:off x="4940300" y="2066165"/>
            <a:ext cx="7251700" cy="3566811"/>
          </a:xfrm>
          <a:prstGeom prst="roundRect">
            <a:avLst>
              <a:gd name="adj" fmla="val 4878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360000" rIns="360000" bIns="360000" rtlCol="1" anchor="ctr">
            <a:spAutoFit/>
          </a:bodyPr>
          <a:lstStyle/>
          <a:p>
            <a:pPr marL="457200" indent="-457200" algn="justLow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JO" sz="28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العلا: تضم آثار مدائن صالح المسجلة في اليونسكو.</a:t>
            </a:r>
          </a:p>
          <a:p>
            <a:pPr marL="457200" indent="-457200" algn="justLow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JO" sz="28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البحر الأحمر: يوفر شواطئ خلابة ومواقع غوص.</a:t>
            </a:r>
          </a:p>
          <a:p>
            <a:pPr marL="457200" indent="-457200" algn="justLow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JO" sz="28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عسير: معروفة بجبالها الخضراء ومناظرها الطبيعية.</a:t>
            </a:r>
          </a:p>
        </p:txBody>
      </p:sp>
      <p:pic>
        <p:nvPicPr>
          <p:cNvPr id="1026" name="صورة">
            <a:extLst>
              <a:ext uri="{FF2B5EF4-FFF2-40B4-BE49-F238E27FC236}">
                <a16:creationId xmlns:a16="http://schemas.microsoft.com/office/drawing/2014/main" id="{5AAF0926-16E2-251D-2E45-D3FD8A46C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768" y="2491742"/>
            <a:ext cx="4368864" cy="2715658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عنوان الصورة">
            <a:extLst>
              <a:ext uri="{FF2B5EF4-FFF2-40B4-BE49-F238E27FC236}">
                <a16:creationId xmlns:a16="http://schemas.microsoft.com/office/drawing/2014/main" id="{96934A1E-86CB-A120-F149-655906DFBF09}"/>
              </a:ext>
            </a:extLst>
          </p:cNvPr>
          <p:cNvSpPr/>
          <p:nvPr/>
        </p:nvSpPr>
        <p:spPr>
          <a:xfrm>
            <a:off x="290736" y="5274817"/>
            <a:ext cx="4432896" cy="109636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360000" rIns="360000" bIns="360000" rtlCol="1" anchor="ctr">
            <a:spAutoFit/>
          </a:bodyPr>
          <a:lstStyle/>
          <a:p>
            <a:pPr algn="ctr">
              <a:spcAft>
                <a:spcPts val="600"/>
              </a:spcAft>
            </a:pPr>
            <a:r>
              <a:rPr lang="ar-JO" sz="24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مناطق سياحية</a:t>
            </a:r>
          </a:p>
        </p:txBody>
      </p:sp>
    </p:spTree>
    <p:extLst>
      <p:ext uri="{BB962C8B-B14F-4D97-AF65-F5344CB8AC3E}">
        <p14:creationId xmlns:p14="http://schemas.microsoft.com/office/powerpoint/2010/main" val="208388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4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F7E3F0-BBC0-7756-CFC5-C52664A9A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">
            <a:extLst>
              <a:ext uri="{FF2B5EF4-FFF2-40B4-BE49-F238E27FC236}">
                <a16:creationId xmlns:a16="http://schemas.microsoft.com/office/drawing/2014/main" id="{68E31CDC-6022-45CE-7EA3-7B09D7D991BC}"/>
              </a:ext>
            </a:extLst>
          </p:cNvPr>
          <p:cNvSpPr/>
          <p:nvPr/>
        </p:nvSpPr>
        <p:spPr>
          <a:xfrm rot="5400000">
            <a:off x="10306800" y="-166200"/>
            <a:ext cx="684000" cy="3086400"/>
          </a:xfrm>
          <a:prstGeom prst="round2SameRect">
            <a:avLst>
              <a:gd name="adj1" fmla="val 0"/>
              <a:gd name="adj2" fmla="val 28768"/>
            </a:avLst>
          </a:prstGeom>
          <a:solidFill>
            <a:srgbClr val="008B3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>
            <a:bevelT w="5715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/>
            <a:r>
              <a:rPr lang="ar-JO" sz="2400" dirty="0">
                <a:latin typeface="A Jannat LT" panose="01000000000000000000" pitchFamily="2" charset="-78"/>
                <a:cs typeface="A Jannat LT" panose="01000000000000000000" pitchFamily="2" charset="-78"/>
              </a:rPr>
              <a:t>التعليم والابتكار</a:t>
            </a:r>
          </a:p>
        </p:txBody>
      </p:sp>
      <p:sp>
        <p:nvSpPr>
          <p:cNvPr id="2" name="معلومات">
            <a:extLst>
              <a:ext uri="{FF2B5EF4-FFF2-40B4-BE49-F238E27FC236}">
                <a16:creationId xmlns:a16="http://schemas.microsoft.com/office/drawing/2014/main" id="{82EDB7D1-D938-8783-32F1-4273F06ACC68}"/>
              </a:ext>
            </a:extLst>
          </p:cNvPr>
          <p:cNvSpPr/>
          <p:nvPr/>
        </p:nvSpPr>
        <p:spPr>
          <a:xfrm>
            <a:off x="4940300" y="2287860"/>
            <a:ext cx="7251700" cy="3123422"/>
          </a:xfrm>
          <a:prstGeom prst="roundRect">
            <a:avLst>
              <a:gd name="adj" fmla="val 4878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360000" rIns="360000" bIns="360000" rtlCol="1" anchor="ctr">
            <a:spAutoFit/>
          </a:bodyPr>
          <a:lstStyle/>
          <a:p>
            <a:pPr marL="457200" indent="-457200" algn="justLow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JO" sz="28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نظام تعليمي متطور مع جامعات مرموقة مثل جامعة الملك عبدالعزيز.</a:t>
            </a:r>
          </a:p>
          <a:p>
            <a:pPr marL="457200" indent="-457200" algn="justLow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JO" sz="28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استثمارات في التكنولوجيا مثل مشاريع الذكاء الاصطناعي والطاقة المتجددة.</a:t>
            </a:r>
          </a:p>
          <a:p>
            <a:pPr marL="457200" indent="-457200" algn="justLow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JO" sz="28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مبادرات لتعزيز الابتكار وريادة الأعمال.</a:t>
            </a:r>
          </a:p>
        </p:txBody>
      </p:sp>
      <p:pic>
        <p:nvPicPr>
          <p:cNvPr id="1026" name="صورة">
            <a:extLst>
              <a:ext uri="{FF2B5EF4-FFF2-40B4-BE49-F238E27FC236}">
                <a16:creationId xmlns:a16="http://schemas.microsoft.com/office/drawing/2014/main" id="{C7946B4B-877F-988A-B931-BCF78D149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767" y="2491742"/>
            <a:ext cx="4368866" cy="2715658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عنوان الصورة">
            <a:extLst>
              <a:ext uri="{FF2B5EF4-FFF2-40B4-BE49-F238E27FC236}">
                <a16:creationId xmlns:a16="http://schemas.microsoft.com/office/drawing/2014/main" id="{5AF023A6-3283-AEF0-78B5-4075BCE4881F}"/>
              </a:ext>
            </a:extLst>
          </p:cNvPr>
          <p:cNvSpPr/>
          <p:nvPr/>
        </p:nvSpPr>
        <p:spPr>
          <a:xfrm>
            <a:off x="290736" y="5274817"/>
            <a:ext cx="4432896" cy="109636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360000" rIns="360000" bIns="360000" rtlCol="1" anchor="ctr">
            <a:spAutoFit/>
          </a:bodyPr>
          <a:lstStyle/>
          <a:p>
            <a:pPr algn="ctr">
              <a:spcAft>
                <a:spcPts val="600"/>
              </a:spcAft>
            </a:pPr>
            <a:r>
              <a:rPr lang="ar-JO" sz="2400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Jannat LT" panose="01000000000000000000" pitchFamily="2" charset="-78"/>
                <a:cs typeface="A Jannat LT" panose="01000000000000000000" pitchFamily="2" charset="-78"/>
              </a:rPr>
              <a:t>جامعة الملك عبدالعزيز</a:t>
            </a:r>
          </a:p>
        </p:txBody>
      </p:sp>
    </p:spTree>
    <p:extLst>
      <p:ext uri="{BB962C8B-B14F-4D97-AF65-F5344CB8AC3E}">
        <p14:creationId xmlns:p14="http://schemas.microsoft.com/office/powerpoint/2010/main" val="354201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4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4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7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8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نسق Office">
  <a:themeElements>
    <a:clrScheme name="مخصص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954F72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336</Words>
  <Application>Microsoft Office PowerPoint</Application>
  <PresentationFormat>شاشة عريضة</PresentationFormat>
  <Paragraphs>48</Paragraphs>
  <Slides>10</Slides>
  <Notes>0</Notes>
  <HiddenSlides>1</HiddenSlides>
  <MMClips>0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10</vt:i4>
      </vt:variant>
    </vt:vector>
  </HeadingPairs>
  <TitlesOfParts>
    <vt:vector size="18" baseType="lpstr">
      <vt:lpstr>Arial</vt:lpstr>
      <vt:lpstr>A Jannat LT</vt:lpstr>
      <vt:lpstr>Aptos Display</vt:lpstr>
      <vt:lpstr>Calibri</vt:lpstr>
      <vt:lpstr>Aptos</vt:lpstr>
      <vt:lpstr>Calibri Light</vt:lpstr>
      <vt:lpstr>نسق Office</vt:lpstr>
      <vt:lpstr>1_نسق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المملكة العربية السعودية تاريخ وحضارة وتقدم</dc:title>
  <dc:creator>قناة البوربوينت الإسلامي</dc:creator>
  <cp:lastModifiedBy>قناة البوربوينت الإسلامي</cp:lastModifiedBy>
  <cp:revision>3</cp:revision>
  <dcterms:created xsi:type="dcterms:W3CDTF">2024-10-02T16:33:39Z</dcterms:created>
  <dcterms:modified xsi:type="dcterms:W3CDTF">2025-04-14T14:54:33Z</dcterms:modified>
</cp:coreProperties>
</file>