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embedTrueTypeFonts="1">
  <p:sldMasterIdLst>
    <p:sldMasterId id="2147483648" r:id="rId1"/>
    <p:sldMasterId id="2147483660" r:id="rId2"/>
  </p:sldMasterIdLst>
  <p:sldIdLst>
    <p:sldId id="260" r:id="rId3"/>
    <p:sldId id="256" r:id="rId4"/>
    <p:sldId id="263" r:id="rId5"/>
    <p:sldId id="264" r:id="rId6"/>
    <p:sldId id="265" r:id="rId7"/>
    <p:sldId id="266" r:id="rId8"/>
    <p:sldId id="267" r:id="rId9"/>
    <p:sldId id="268" r:id="rId10"/>
    <p:sldId id="269" r:id="rId11"/>
    <p:sldId id="270" r:id="rId12"/>
    <p:sldId id="271" r:id="rId13"/>
    <p:sldId id="272" r:id="rId14"/>
    <p:sldId id="273" r:id="rId15"/>
  </p:sldIdLst>
  <p:sldSz cx="12192000" cy="6858000"/>
  <p:notesSz cx="6858000" cy="9144000"/>
  <p:embeddedFontLst>
    <p:embeddedFont>
      <p:font typeface="A Jannat LT" panose="01000000000000000000" pitchFamily="2" charset="-78"/>
      <p:regular r:id="rId16"/>
      <p:bold r:id="rId17"/>
    </p:embeddedFont>
    <p:embeddedFont>
      <p:font typeface="A Thuluth" pitchFamily="2" charset="-78"/>
      <p:regular r:id="rId18"/>
    </p:embeddedFont>
    <p:embeddedFont>
      <p:font typeface="Amasis MT Pro Black" panose="02040A04050005020304" pitchFamily="18" charset="0"/>
      <p:bold r:id="rId19"/>
      <p:boldItalic r:id="rId20"/>
    </p:embeddedFont>
  </p:embeddedFontLst>
  <p:defaultTextStyle>
    <a:defPPr>
      <a:defRPr lang="ar-JO"/>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02" userDrawn="1">
          <p15:clr>
            <a:srgbClr val="A4A3A4"/>
          </p15:clr>
        </p15:guide>
        <p15:guide id="2" pos="2774" userDrawn="1">
          <p15:clr>
            <a:srgbClr val="A4A3A4"/>
          </p15:clr>
        </p15:guide>
        <p15:guide id="3" orient="horz" pos="2500" userDrawn="1">
          <p15:clr>
            <a:srgbClr val="A4A3A4"/>
          </p15:clr>
        </p15:guide>
        <p15:guide id="4" orient="horz" pos="109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6A17"/>
    <a:srgbClr val="FFFFFF"/>
    <a:srgbClr val="EDEDED"/>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5005" autoAdjust="0"/>
    <p:restoredTop sz="94660"/>
  </p:normalViewPr>
  <p:slideViewPr>
    <p:cSldViewPr snapToGrid="0">
      <p:cViewPr varScale="1">
        <p:scale>
          <a:sx n="70" d="100"/>
          <a:sy n="70" d="100"/>
        </p:scale>
        <p:origin x="466" y="278"/>
      </p:cViewPr>
      <p:guideLst>
        <p:guide pos="302"/>
        <p:guide pos="2774"/>
        <p:guide orient="horz" pos="2500"/>
        <p:guide orient="horz" pos="109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3.fntdata"/><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2.fntdata"/><Relationship Id="rId2" Type="http://schemas.openxmlformats.org/officeDocument/2006/relationships/slideMaster" Target="slideMasters/slideMaster2.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font" Target="fonts/font4.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AAD1420C-9D5C-6ADB-1B60-E7E1A773C8B2}"/>
              </a:ext>
            </a:extLst>
          </p:cNvPr>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عنوان الشكل الرئيسي</a:t>
            </a:r>
            <a:endParaRPr lang="ar-JO"/>
          </a:p>
        </p:txBody>
      </p:sp>
      <p:sp>
        <p:nvSpPr>
          <p:cNvPr id="3" name="عنوان فرعي 2">
            <a:extLst>
              <a:ext uri="{FF2B5EF4-FFF2-40B4-BE49-F238E27FC236}">
                <a16:creationId xmlns:a16="http://schemas.microsoft.com/office/drawing/2014/main" id="{5821C2B8-C131-F071-4877-3BDC0DA042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endParaRPr lang="ar-JO"/>
          </a:p>
        </p:txBody>
      </p:sp>
      <p:sp>
        <p:nvSpPr>
          <p:cNvPr id="4" name="عنصر نائب للتاريخ 3">
            <a:extLst>
              <a:ext uri="{FF2B5EF4-FFF2-40B4-BE49-F238E27FC236}">
                <a16:creationId xmlns:a16="http://schemas.microsoft.com/office/drawing/2014/main" id="{63F7E76A-6AC3-ADA4-9C17-09E1D750CDF7}"/>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C7B344C2-6C71-02F9-DAAB-8BC14D9F4D0A}"/>
              </a:ext>
            </a:extLst>
          </p:cNvPr>
          <p:cNvSpPr>
            <a:spLocks noGrp="1"/>
          </p:cNvSpPr>
          <p:nvPr>
            <p:ph type="ftr" sz="quarter" idx="11"/>
          </p:nvPr>
        </p:nvSpPr>
        <p:spPr/>
        <p:txBody>
          <a:bodyPr/>
          <a:lstStyle/>
          <a:p>
            <a:endParaRPr lang="ar-JO"/>
          </a:p>
        </p:txBody>
      </p:sp>
      <p:sp>
        <p:nvSpPr>
          <p:cNvPr id="6" name="عنصر نائب لرقم الشريحة 5">
            <a:extLst>
              <a:ext uri="{FF2B5EF4-FFF2-40B4-BE49-F238E27FC236}">
                <a16:creationId xmlns:a16="http://schemas.microsoft.com/office/drawing/2014/main" id="{C92495BF-8313-F7E6-D0B9-041DB2F04D2B}"/>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35364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3A6DBE0-46A2-21D3-469D-5C90E6E18B90}"/>
              </a:ext>
            </a:extLst>
          </p:cNvPr>
          <p:cNvSpPr>
            <a:spLocks noGrp="1"/>
          </p:cNvSpPr>
          <p:nvPr>
            <p:ph type="title"/>
          </p:nvPr>
        </p:nvSpPr>
        <p:spPr/>
        <p:txBody>
          <a:bodyPr/>
          <a:lstStyle/>
          <a:p>
            <a:r>
              <a:rPr lang="ar-SA"/>
              <a:t>انقر لتحرير نمط عنوان الشكل الرئيسي</a:t>
            </a:r>
            <a:endParaRPr lang="ar-JO"/>
          </a:p>
        </p:txBody>
      </p:sp>
      <p:sp>
        <p:nvSpPr>
          <p:cNvPr id="3" name="عنصر نائب للمحتوى 2">
            <a:extLst>
              <a:ext uri="{FF2B5EF4-FFF2-40B4-BE49-F238E27FC236}">
                <a16:creationId xmlns:a16="http://schemas.microsoft.com/office/drawing/2014/main" id="{08E8AB58-F9E1-C336-08E6-19FEBA2F6731}"/>
              </a:ext>
            </a:extLst>
          </p:cNvPr>
          <p:cNvSpPr>
            <a:spLocks noGrp="1"/>
          </p:cNvSpPr>
          <p:nvPr>
            <p:ph idx="1"/>
          </p:nvPr>
        </p:nvSpPr>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تاريخ 3">
            <a:extLst>
              <a:ext uri="{FF2B5EF4-FFF2-40B4-BE49-F238E27FC236}">
                <a16:creationId xmlns:a16="http://schemas.microsoft.com/office/drawing/2014/main" id="{671ECE00-80CA-2579-ACAE-144E867BDC04}"/>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703E8B05-97C7-FE87-227F-CE1A4EC04510}"/>
              </a:ext>
            </a:extLst>
          </p:cNvPr>
          <p:cNvSpPr>
            <a:spLocks noGrp="1"/>
          </p:cNvSpPr>
          <p:nvPr>
            <p:ph type="ftr" sz="quarter" idx="11"/>
          </p:nvPr>
        </p:nvSpPr>
        <p:spPr/>
        <p:txBody>
          <a:bodyPr/>
          <a:lstStyle/>
          <a:p>
            <a:endParaRPr lang="ar-JO"/>
          </a:p>
        </p:txBody>
      </p:sp>
      <p:sp>
        <p:nvSpPr>
          <p:cNvPr id="6" name="عنصر نائب لرقم الشريحة 5">
            <a:extLst>
              <a:ext uri="{FF2B5EF4-FFF2-40B4-BE49-F238E27FC236}">
                <a16:creationId xmlns:a16="http://schemas.microsoft.com/office/drawing/2014/main" id="{38E891C6-4753-EFB1-0621-B555EA24913C}"/>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1613364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08C57B39-019D-E45E-A7B4-0BC7B31233B9}"/>
              </a:ext>
            </a:extLst>
          </p:cNvPr>
          <p:cNvSpPr>
            <a:spLocks noGrp="1"/>
          </p:cNvSpPr>
          <p:nvPr>
            <p:ph type="title"/>
          </p:nvPr>
        </p:nvSpPr>
        <p:spPr>
          <a:xfrm>
            <a:off x="831850" y="1709738"/>
            <a:ext cx="10515600" cy="2852737"/>
          </a:xfrm>
        </p:spPr>
        <p:txBody>
          <a:bodyPr anchor="b"/>
          <a:lstStyle>
            <a:lvl1pPr>
              <a:defRPr sz="6000"/>
            </a:lvl1pPr>
          </a:lstStyle>
          <a:p>
            <a:r>
              <a:rPr lang="ar-SA"/>
              <a:t>انقر لتحرير نمط عنوان الشكل الرئيسي</a:t>
            </a:r>
            <a:endParaRPr lang="ar-JO"/>
          </a:p>
        </p:txBody>
      </p:sp>
      <p:sp>
        <p:nvSpPr>
          <p:cNvPr id="3" name="عنصر نائب للنص 2">
            <a:extLst>
              <a:ext uri="{FF2B5EF4-FFF2-40B4-BE49-F238E27FC236}">
                <a16:creationId xmlns:a16="http://schemas.microsoft.com/office/drawing/2014/main" id="{215B632F-5A20-E340-44C2-AB4DDEF048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نص الشكل الرئيسي</a:t>
            </a:r>
          </a:p>
        </p:txBody>
      </p:sp>
      <p:sp>
        <p:nvSpPr>
          <p:cNvPr id="4" name="عنصر نائب للتاريخ 3">
            <a:extLst>
              <a:ext uri="{FF2B5EF4-FFF2-40B4-BE49-F238E27FC236}">
                <a16:creationId xmlns:a16="http://schemas.microsoft.com/office/drawing/2014/main" id="{3FD6ED27-F9F8-F6E0-FEC2-7017DED41499}"/>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6C1E49CD-213D-AA24-BA21-29609F1C4ABB}"/>
              </a:ext>
            </a:extLst>
          </p:cNvPr>
          <p:cNvSpPr>
            <a:spLocks noGrp="1"/>
          </p:cNvSpPr>
          <p:nvPr>
            <p:ph type="ftr" sz="quarter" idx="11"/>
          </p:nvPr>
        </p:nvSpPr>
        <p:spPr/>
        <p:txBody>
          <a:bodyPr/>
          <a:lstStyle/>
          <a:p>
            <a:endParaRPr lang="ar-JO"/>
          </a:p>
        </p:txBody>
      </p:sp>
      <p:sp>
        <p:nvSpPr>
          <p:cNvPr id="6" name="عنصر نائب لرقم الشريحة 5">
            <a:extLst>
              <a:ext uri="{FF2B5EF4-FFF2-40B4-BE49-F238E27FC236}">
                <a16:creationId xmlns:a16="http://schemas.microsoft.com/office/drawing/2014/main" id="{4870924E-B200-6DB7-3D62-ECC03FCD5F6C}"/>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360073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5B5AB10-501E-4269-62F6-8B8FBB9F5C23}"/>
              </a:ext>
            </a:extLst>
          </p:cNvPr>
          <p:cNvSpPr>
            <a:spLocks noGrp="1"/>
          </p:cNvSpPr>
          <p:nvPr>
            <p:ph type="title"/>
          </p:nvPr>
        </p:nvSpPr>
        <p:spPr/>
        <p:txBody>
          <a:bodyPr/>
          <a:lstStyle/>
          <a:p>
            <a:r>
              <a:rPr lang="ar-SA"/>
              <a:t>انقر لتحرير نمط عنوان الشكل الرئيسي</a:t>
            </a:r>
            <a:endParaRPr lang="ar-JO"/>
          </a:p>
        </p:txBody>
      </p:sp>
      <p:sp>
        <p:nvSpPr>
          <p:cNvPr id="3" name="عنصر نائب للمحتوى 2">
            <a:extLst>
              <a:ext uri="{FF2B5EF4-FFF2-40B4-BE49-F238E27FC236}">
                <a16:creationId xmlns:a16="http://schemas.microsoft.com/office/drawing/2014/main" id="{D6D8EF16-2E54-3BA8-52DE-8A89FE77A2FA}"/>
              </a:ext>
            </a:extLst>
          </p:cNvPr>
          <p:cNvSpPr>
            <a:spLocks noGrp="1"/>
          </p:cNvSpPr>
          <p:nvPr>
            <p:ph sz="half" idx="1"/>
          </p:nvPr>
        </p:nvSpPr>
        <p:spPr>
          <a:xfrm>
            <a:off x="838200" y="1825625"/>
            <a:ext cx="5181600" cy="435133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محتوى 3">
            <a:extLst>
              <a:ext uri="{FF2B5EF4-FFF2-40B4-BE49-F238E27FC236}">
                <a16:creationId xmlns:a16="http://schemas.microsoft.com/office/drawing/2014/main" id="{CA7C9FC2-19A7-7DC6-3A70-0C42EE96E817}"/>
              </a:ext>
            </a:extLst>
          </p:cNvPr>
          <p:cNvSpPr>
            <a:spLocks noGrp="1"/>
          </p:cNvSpPr>
          <p:nvPr>
            <p:ph sz="half" idx="2"/>
          </p:nvPr>
        </p:nvSpPr>
        <p:spPr>
          <a:xfrm>
            <a:off x="6172200" y="1825625"/>
            <a:ext cx="5181600" cy="435133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5" name="عنصر نائب للتاريخ 4">
            <a:extLst>
              <a:ext uri="{FF2B5EF4-FFF2-40B4-BE49-F238E27FC236}">
                <a16:creationId xmlns:a16="http://schemas.microsoft.com/office/drawing/2014/main" id="{7BC014A5-0F9C-EBEB-93B0-F95CB8306CD0}"/>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6" name="عنصر نائب للتذييل 5">
            <a:extLst>
              <a:ext uri="{FF2B5EF4-FFF2-40B4-BE49-F238E27FC236}">
                <a16:creationId xmlns:a16="http://schemas.microsoft.com/office/drawing/2014/main" id="{D08C89B9-D9CE-9B20-ACF6-DA21400CA1A7}"/>
              </a:ext>
            </a:extLst>
          </p:cNvPr>
          <p:cNvSpPr>
            <a:spLocks noGrp="1"/>
          </p:cNvSpPr>
          <p:nvPr>
            <p:ph type="ftr" sz="quarter" idx="11"/>
          </p:nvPr>
        </p:nvSpPr>
        <p:spPr/>
        <p:txBody>
          <a:bodyPr/>
          <a:lstStyle/>
          <a:p>
            <a:endParaRPr lang="ar-JO"/>
          </a:p>
        </p:txBody>
      </p:sp>
      <p:sp>
        <p:nvSpPr>
          <p:cNvPr id="7" name="عنصر نائب لرقم الشريحة 6">
            <a:extLst>
              <a:ext uri="{FF2B5EF4-FFF2-40B4-BE49-F238E27FC236}">
                <a16:creationId xmlns:a16="http://schemas.microsoft.com/office/drawing/2014/main" id="{D6957186-B64D-3CD3-57BA-D43EA5831A50}"/>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665240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06AA74CE-E7CD-708E-3EAD-B392B821F86C}"/>
              </a:ext>
            </a:extLst>
          </p:cNvPr>
          <p:cNvSpPr>
            <a:spLocks noGrp="1"/>
          </p:cNvSpPr>
          <p:nvPr>
            <p:ph type="title"/>
          </p:nvPr>
        </p:nvSpPr>
        <p:spPr>
          <a:xfrm>
            <a:off x="839788" y="365125"/>
            <a:ext cx="10515600" cy="1325563"/>
          </a:xfrm>
        </p:spPr>
        <p:txBody>
          <a:bodyPr/>
          <a:lstStyle/>
          <a:p>
            <a:r>
              <a:rPr lang="ar-SA"/>
              <a:t>انقر لتحرير نمط عنوان الشكل الرئيسي</a:t>
            </a:r>
            <a:endParaRPr lang="ar-JO"/>
          </a:p>
        </p:txBody>
      </p:sp>
      <p:sp>
        <p:nvSpPr>
          <p:cNvPr id="3" name="عنصر نائب للنص 2">
            <a:extLst>
              <a:ext uri="{FF2B5EF4-FFF2-40B4-BE49-F238E27FC236}">
                <a16:creationId xmlns:a16="http://schemas.microsoft.com/office/drawing/2014/main" id="{DD53B143-6448-8531-F1AF-6FBC89D297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4" name="عنصر نائب للمحتوى 3">
            <a:extLst>
              <a:ext uri="{FF2B5EF4-FFF2-40B4-BE49-F238E27FC236}">
                <a16:creationId xmlns:a16="http://schemas.microsoft.com/office/drawing/2014/main" id="{5B5D2DC8-7CA7-7BDA-5E2E-D141053229B0}"/>
              </a:ext>
            </a:extLst>
          </p:cNvPr>
          <p:cNvSpPr>
            <a:spLocks noGrp="1"/>
          </p:cNvSpPr>
          <p:nvPr>
            <p:ph sz="half" idx="2"/>
          </p:nvPr>
        </p:nvSpPr>
        <p:spPr>
          <a:xfrm>
            <a:off x="839788" y="2505075"/>
            <a:ext cx="5157787" cy="368458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5" name="عنصر نائب للنص 4">
            <a:extLst>
              <a:ext uri="{FF2B5EF4-FFF2-40B4-BE49-F238E27FC236}">
                <a16:creationId xmlns:a16="http://schemas.microsoft.com/office/drawing/2014/main" id="{2F8BE67B-D643-5C72-F923-DD46976094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6" name="عنصر نائب للمحتوى 5">
            <a:extLst>
              <a:ext uri="{FF2B5EF4-FFF2-40B4-BE49-F238E27FC236}">
                <a16:creationId xmlns:a16="http://schemas.microsoft.com/office/drawing/2014/main" id="{48129CE0-10E9-0274-BB2B-DF9F0B89BE65}"/>
              </a:ext>
            </a:extLst>
          </p:cNvPr>
          <p:cNvSpPr>
            <a:spLocks noGrp="1"/>
          </p:cNvSpPr>
          <p:nvPr>
            <p:ph sz="quarter" idx="4"/>
          </p:nvPr>
        </p:nvSpPr>
        <p:spPr>
          <a:xfrm>
            <a:off x="6172200" y="2505075"/>
            <a:ext cx="5183188" cy="368458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7" name="عنصر نائب للتاريخ 6">
            <a:extLst>
              <a:ext uri="{FF2B5EF4-FFF2-40B4-BE49-F238E27FC236}">
                <a16:creationId xmlns:a16="http://schemas.microsoft.com/office/drawing/2014/main" id="{5B042696-1170-6EFB-5606-57F05D3B568D}"/>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8" name="عنصر نائب للتذييل 7">
            <a:extLst>
              <a:ext uri="{FF2B5EF4-FFF2-40B4-BE49-F238E27FC236}">
                <a16:creationId xmlns:a16="http://schemas.microsoft.com/office/drawing/2014/main" id="{1B585376-0177-FDEE-6339-9ABAC6F44A5B}"/>
              </a:ext>
            </a:extLst>
          </p:cNvPr>
          <p:cNvSpPr>
            <a:spLocks noGrp="1"/>
          </p:cNvSpPr>
          <p:nvPr>
            <p:ph type="ftr" sz="quarter" idx="11"/>
          </p:nvPr>
        </p:nvSpPr>
        <p:spPr/>
        <p:txBody>
          <a:bodyPr/>
          <a:lstStyle/>
          <a:p>
            <a:endParaRPr lang="ar-JO"/>
          </a:p>
        </p:txBody>
      </p:sp>
      <p:sp>
        <p:nvSpPr>
          <p:cNvPr id="9" name="عنصر نائب لرقم الشريحة 8">
            <a:extLst>
              <a:ext uri="{FF2B5EF4-FFF2-40B4-BE49-F238E27FC236}">
                <a16:creationId xmlns:a16="http://schemas.microsoft.com/office/drawing/2014/main" id="{AE36CE8E-1AED-3D85-4679-1FBF860F8C24}"/>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2363543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17FE1D6-5AE6-2790-2332-45BB20A0A8B9}"/>
              </a:ext>
            </a:extLst>
          </p:cNvPr>
          <p:cNvSpPr>
            <a:spLocks noGrp="1"/>
          </p:cNvSpPr>
          <p:nvPr>
            <p:ph type="title"/>
          </p:nvPr>
        </p:nvSpPr>
        <p:spPr/>
        <p:txBody>
          <a:bodyPr/>
          <a:lstStyle/>
          <a:p>
            <a:r>
              <a:rPr lang="ar-SA"/>
              <a:t>انقر لتحرير نمط عنوان الشكل الرئيسي</a:t>
            </a:r>
            <a:endParaRPr lang="ar-JO"/>
          </a:p>
        </p:txBody>
      </p:sp>
      <p:sp>
        <p:nvSpPr>
          <p:cNvPr id="3" name="عنصر نائب للتاريخ 2">
            <a:extLst>
              <a:ext uri="{FF2B5EF4-FFF2-40B4-BE49-F238E27FC236}">
                <a16:creationId xmlns:a16="http://schemas.microsoft.com/office/drawing/2014/main" id="{B761906B-2E8C-E254-B511-4A159958D150}"/>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4" name="عنصر نائب للتذييل 3">
            <a:extLst>
              <a:ext uri="{FF2B5EF4-FFF2-40B4-BE49-F238E27FC236}">
                <a16:creationId xmlns:a16="http://schemas.microsoft.com/office/drawing/2014/main" id="{375DFB52-12E1-75ED-036A-14AF7CC524CC}"/>
              </a:ext>
            </a:extLst>
          </p:cNvPr>
          <p:cNvSpPr>
            <a:spLocks noGrp="1"/>
          </p:cNvSpPr>
          <p:nvPr>
            <p:ph type="ftr" sz="quarter" idx="11"/>
          </p:nvPr>
        </p:nvSpPr>
        <p:spPr/>
        <p:txBody>
          <a:bodyPr/>
          <a:lstStyle/>
          <a:p>
            <a:endParaRPr lang="ar-JO"/>
          </a:p>
        </p:txBody>
      </p:sp>
      <p:sp>
        <p:nvSpPr>
          <p:cNvPr id="5" name="عنصر نائب لرقم الشريحة 4">
            <a:extLst>
              <a:ext uri="{FF2B5EF4-FFF2-40B4-BE49-F238E27FC236}">
                <a16:creationId xmlns:a16="http://schemas.microsoft.com/office/drawing/2014/main" id="{712FDAE6-161F-3D8F-A183-8893E2E88B99}"/>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1917529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bg>
      <p:bgPr>
        <a:blipFill>
          <a:blip r:embed="rId2"/>
          <a:stretch>
            <a:fillRect/>
          </a:stretch>
        </a:blipFill>
        <a:effectLst/>
      </p:bgPr>
    </p:bg>
    <p:spTree>
      <p:nvGrpSpPr>
        <p:cNvPr id="1" name=""/>
        <p:cNvGrpSpPr/>
        <p:nvPr/>
      </p:nvGrpSpPr>
      <p:grpSpPr>
        <a:xfrm>
          <a:off x="0" y="0"/>
          <a:ext cx="0" cy="0"/>
          <a:chOff x="0" y="0"/>
          <a:chExt cx="0" cy="0"/>
        </a:xfrm>
      </p:grpSpPr>
      <p:sp>
        <p:nvSpPr>
          <p:cNvPr id="2" name="عنصر نائب للتاريخ 1">
            <a:extLst>
              <a:ext uri="{FF2B5EF4-FFF2-40B4-BE49-F238E27FC236}">
                <a16:creationId xmlns:a16="http://schemas.microsoft.com/office/drawing/2014/main" id="{F00E9DCF-20F1-ACBD-7AE3-11E61F16F077}"/>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3" name="عنصر نائب للتذييل 2">
            <a:extLst>
              <a:ext uri="{FF2B5EF4-FFF2-40B4-BE49-F238E27FC236}">
                <a16:creationId xmlns:a16="http://schemas.microsoft.com/office/drawing/2014/main" id="{6CDA1142-0D0D-E612-6579-5B8E62CEF14B}"/>
              </a:ext>
            </a:extLst>
          </p:cNvPr>
          <p:cNvSpPr>
            <a:spLocks noGrp="1"/>
          </p:cNvSpPr>
          <p:nvPr>
            <p:ph type="ftr" sz="quarter" idx="11"/>
          </p:nvPr>
        </p:nvSpPr>
        <p:spPr/>
        <p:txBody>
          <a:bodyPr/>
          <a:lstStyle/>
          <a:p>
            <a:endParaRPr lang="ar-JO"/>
          </a:p>
        </p:txBody>
      </p:sp>
      <p:sp>
        <p:nvSpPr>
          <p:cNvPr id="4" name="عنصر نائب لرقم الشريحة 3">
            <a:extLst>
              <a:ext uri="{FF2B5EF4-FFF2-40B4-BE49-F238E27FC236}">
                <a16:creationId xmlns:a16="http://schemas.microsoft.com/office/drawing/2014/main" id="{EAAF7336-2F16-12FE-1ECC-861AD82CB52A}"/>
              </a:ext>
            </a:extLst>
          </p:cNvPr>
          <p:cNvSpPr>
            <a:spLocks noGrp="1"/>
          </p:cNvSpPr>
          <p:nvPr>
            <p:ph type="sldNum" sz="quarter" idx="12"/>
          </p:nvPr>
        </p:nvSpPr>
        <p:spPr/>
        <p:txBody>
          <a:bodyPr/>
          <a:lstStyle/>
          <a:p>
            <a:fld id="{32A316FD-789C-4117-A60C-60FA042E6341}" type="slidenum">
              <a:rPr lang="ar-JO" smtClean="0"/>
              <a:t>‹#›</a:t>
            </a:fld>
            <a:endParaRPr lang="ar-JO"/>
          </a:p>
        </p:txBody>
      </p:sp>
      <p:pic>
        <p:nvPicPr>
          <p:cNvPr id="5" name="صورة 4">
            <a:extLst>
              <a:ext uri="{FF2B5EF4-FFF2-40B4-BE49-F238E27FC236}">
                <a16:creationId xmlns:a16="http://schemas.microsoft.com/office/drawing/2014/main" id="{E111C41A-49B3-F2DE-BF09-1C7347B5DFD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990948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0D37A29-9CD8-A14A-34C1-7E51D473672A}"/>
              </a:ext>
            </a:extLst>
          </p:cNvPr>
          <p:cNvSpPr>
            <a:spLocks noGrp="1"/>
          </p:cNvSpPr>
          <p:nvPr>
            <p:ph type="title"/>
          </p:nvPr>
        </p:nvSpPr>
        <p:spPr>
          <a:xfrm>
            <a:off x="839788" y="457200"/>
            <a:ext cx="3932237" cy="1600200"/>
          </a:xfrm>
        </p:spPr>
        <p:txBody>
          <a:bodyPr anchor="b"/>
          <a:lstStyle>
            <a:lvl1pPr>
              <a:defRPr sz="3200"/>
            </a:lvl1pPr>
          </a:lstStyle>
          <a:p>
            <a:r>
              <a:rPr lang="ar-SA"/>
              <a:t>انقر لتحرير نمط عنوان الشكل الرئيسي</a:t>
            </a:r>
            <a:endParaRPr lang="ar-JO"/>
          </a:p>
        </p:txBody>
      </p:sp>
      <p:sp>
        <p:nvSpPr>
          <p:cNvPr id="3" name="عنصر نائب للمحتوى 2">
            <a:extLst>
              <a:ext uri="{FF2B5EF4-FFF2-40B4-BE49-F238E27FC236}">
                <a16:creationId xmlns:a16="http://schemas.microsoft.com/office/drawing/2014/main" id="{FEE3D5D2-E321-AFE7-97A8-2DDD0F9540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نص 3">
            <a:extLst>
              <a:ext uri="{FF2B5EF4-FFF2-40B4-BE49-F238E27FC236}">
                <a16:creationId xmlns:a16="http://schemas.microsoft.com/office/drawing/2014/main" id="{343828F4-FA08-0B81-CA80-B1364AE213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07B7DD77-741A-AC35-11AB-02465DE7E03A}"/>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6" name="عنصر نائب للتذييل 5">
            <a:extLst>
              <a:ext uri="{FF2B5EF4-FFF2-40B4-BE49-F238E27FC236}">
                <a16:creationId xmlns:a16="http://schemas.microsoft.com/office/drawing/2014/main" id="{47C06DB3-4A58-CFED-ACA6-084199B22C10}"/>
              </a:ext>
            </a:extLst>
          </p:cNvPr>
          <p:cNvSpPr>
            <a:spLocks noGrp="1"/>
          </p:cNvSpPr>
          <p:nvPr>
            <p:ph type="ftr" sz="quarter" idx="11"/>
          </p:nvPr>
        </p:nvSpPr>
        <p:spPr/>
        <p:txBody>
          <a:bodyPr/>
          <a:lstStyle/>
          <a:p>
            <a:endParaRPr lang="ar-JO"/>
          </a:p>
        </p:txBody>
      </p:sp>
      <p:sp>
        <p:nvSpPr>
          <p:cNvPr id="7" name="عنصر نائب لرقم الشريحة 6">
            <a:extLst>
              <a:ext uri="{FF2B5EF4-FFF2-40B4-BE49-F238E27FC236}">
                <a16:creationId xmlns:a16="http://schemas.microsoft.com/office/drawing/2014/main" id="{B3D3238B-3FD4-86F3-BCB2-AB86DD2E7CF1}"/>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358357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E34D0428-2BC6-9F25-8B0D-EB43B6A1D853}"/>
              </a:ext>
            </a:extLst>
          </p:cNvPr>
          <p:cNvSpPr>
            <a:spLocks noGrp="1"/>
          </p:cNvSpPr>
          <p:nvPr>
            <p:ph type="title"/>
          </p:nvPr>
        </p:nvSpPr>
        <p:spPr>
          <a:xfrm>
            <a:off x="839788" y="457200"/>
            <a:ext cx="3932237" cy="1600200"/>
          </a:xfrm>
        </p:spPr>
        <p:txBody>
          <a:bodyPr anchor="b"/>
          <a:lstStyle>
            <a:lvl1pPr>
              <a:defRPr sz="3200"/>
            </a:lvl1pPr>
          </a:lstStyle>
          <a:p>
            <a:r>
              <a:rPr lang="ar-SA"/>
              <a:t>انقر لتحرير نمط عنوان الشكل الرئيسي</a:t>
            </a:r>
            <a:endParaRPr lang="ar-JO"/>
          </a:p>
        </p:txBody>
      </p:sp>
      <p:sp>
        <p:nvSpPr>
          <p:cNvPr id="3" name="عنصر نائب للصورة 2">
            <a:extLst>
              <a:ext uri="{FF2B5EF4-FFF2-40B4-BE49-F238E27FC236}">
                <a16:creationId xmlns:a16="http://schemas.microsoft.com/office/drawing/2014/main" id="{726200E1-5DF9-4D34-4543-AFE49524A5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JO"/>
          </a:p>
        </p:txBody>
      </p:sp>
      <p:sp>
        <p:nvSpPr>
          <p:cNvPr id="4" name="عنصر نائب للنص 3">
            <a:extLst>
              <a:ext uri="{FF2B5EF4-FFF2-40B4-BE49-F238E27FC236}">
                <a16:creationId xmlns:a16="http://schemas.microsoft.com/office/drawing/2014/main" id="{ABDA7006-061C-52C8-B5EA-2788CB56ED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D5983750-08F9-E092-579A-D41C62A29BC8}"/>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6" name="عنصر نائب للتذييل 5">
            <a:extLst>
              <a:ext uri="{FF2B5EF4-FFF2-40B4-BE49-F238E27FC236}">
                <a16:creationId xmlns:a16="http://schemas.microsoft.com/office/drawing/2014/main" id="{57BDAB77-4725-EB31-D134-9AF7245CCFAE}"/>
              </a:ext>
            </a:extLst>
          </p:cNvPr>
          <p:cNvSpPr>
            <a:spLocks noGrp="1"/>
          </p:cNvSpPr>
          <p:nvPr>
            <p:ph type="ftr" sz="quarter" idx="11"/>
          </p:nvPr>
        </p:nvSpPr>
        <p:spPr/>
        <p:txBody>
          <a:bodyPr/>
          <a:lstStyle/>
          <a:p>
            <a:endParaRPr lang="ar-JO"/>
          </a:p>
        </p:txBody>
      </p:sp>
      <p:sp>
        <p:nvSpPr>
          <p:cNvPr id="7" name="عنصر نائب لرقم الشريحة 6">
            <a:extLst>
              <a:ext uri="{FF2B5EF4-FFF2-40B4-BE49-F238E27FC236}">
                <a16:creationId xmlns:a16="http://schemas.microsoft.com/office/drawing/2014/main" id="{C8C0E956-6A9E-6208-343F-7D9AB17FEAE9}"/>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1366264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5696FD7F-9245-4652-8FC9-73A4DE5438FF}"/>
              </a:ext>
            </a:extLst>
          </p:cNvPr>
          <p:cNvSpPr>
            <a:spLocks noGrp="1"/>
          </p:cNvSpPr>
          <p:nvPr>
            <p:ph type="title"/>
          </p:nvPr>
        </p:nvSpPr>
        <p:spPr/>
        <p:txBody>
          <a:bodyPr/>
          <a:lstStyle/>
          <a:p>
            <a:r>
              <a:rPr lang="ar-SA"/>
              <a:t>انقر لتحرير نمط عنوان الشكل الرئيسي</a:t>
            </a:r>
            <a:endParaRPr lang="ar-JO"/>
          </a:p>
        </p:txBody>
      </p:sp>
      <p:sp>
        <p:nvSpPr>
          <p:cNvPr id="3" name="عنصر نائب للعنوان العمودي 2">
            <a:extLst>
              <a:ext uri="{FF2B5EF4-FFF2-40B4-BE49-F238E27FC236}">
                <a16:creationId xmlns:a16="http://schemas.microsoft.com/office/drawing/2014/main" id="{E6B6EF24-B6FC-CBE5-6B50-580B4AC24052}"/>
              </a:ext>
            </a:extLst>
          </p:cNvPr>
          <p:cNvSpPr>
            <a:spLocks noGrp="1"/>
          </p:cNvSpPr>
          <p:nvPr>
            <p:ph type="body" orient="vert" idx="1"/>
          </p:nvPr>
        </p:nvSpPr>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تاريخ 3">
            <a:extLst>
              <a:ext uri="{FF2B5EF4-FFF2-40B4-BE49-F238E27FC236}">
                <a16:creationId xmlns:a16="http://schemas.microsoft.com/office/drawing/2014/main" id="{1144924D-C007-D3EF-CEB7-DBAFCF3B9730}"/>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155369C8-1CF3-AF94-D08B-E3B27744A182}"/>
              </a:ext>
            </a:extLst>
          </p:cNvPr>
          <p:cNvSpPr>
            <a:spLocks noGrp="1"/>
          </p:cNvSpPr>
          <p:nvPr>
            <p:ph type="ftr" sz="quarter" idx="11"/>
          </p:nvPr>
        </p:nvSpPr>
        <p:spPr/>
        <p:txBody>
          <a:bodyPr/>
          <a:lstStyle/>
          <a:p>
            <a:endParaRPr lang="ar-JO"/>
          </a:p>
        </p:txBody>
      </p:sp>
      <p:sp>
        <p:nvSpPr>
          <p:cNvPr id="6" name="عنصر نائب لرقم الشريحة 5">
            <a:extLst>
              <a:ext uri="{FF2B5EF4-FFF2-40B4-BE49-F238E27FC236}">
                <a16:creationId xmlns:a16="http://schemas.microsoft.com/office/drawing/2014/main" id="{560CCD20-A6C9-4F60-89AC-64AE443CD01E}"/>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3051612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عنوان عمودي 1">
            <a:extLst>
              <a:ext uri="{FF2B5EF4-FFF2-40B4-BE49-F238E27FC236}">
                <a16:creationId xmlns:a16="http://schemas.microsoft.com/office/drawing/2014/main" id="{E564262E-4D41-1443-6041-590381EF8357}"/>
              </a:ext>
            </a:extLst>
          </p:cNvPr>
          <p:cNvSpPr>
            <a:spLocks noGrp="1"/>
          </p:cNvSpPr>
          <p:nvPr>
            <p:ph type="title" orient="vert"/>
          </p:nvPr>
        </p:nvSpPr>
        <p:spPr>
          <a:xfrm>
            <a:off x="8724900" y="365125"/>
            <a:ext cx="2628900" cy="5811838"/>
          </a:xfrm>
        </p:spPr>
        <p:txBody>
          <a:bodyPr vert="eaVert"/>
          <a:lstStyle/>
          <a:p>
            <a:r>
              <a:rPr lang="ar-SA"/>
              <a:t>انقر لتحرير نمط عنوان الشكل الرئيسي</a:t>
            </a:r>
            <a:endParaRPr lang="ar-JO"/>
          </a:p>
        </p:txBody>
      </p:sp>
      <p:sp>
        <p:nvSpPr>
          <p:cNvPr id="3" name="عنصر نائب للعنوان العمودي 2">
            <a:extLst>
              <a:ext uri="{FF2B5EF4-FFF2-40B4-BE49-F238E27FC236}">
                <a16:creationId xmlns:a16="http://schemas.microsoft.com/office/drawing/2014/main" id="{D85795FF-C150-2767-9798-10CEA1412227}"/>
              </a:ext>
            </a:extLst>
          </p:cNvPr>
          <p:cNvSpPr>
            <a:spLocks noGrp="1"/>
          </p:cNvSpPr>
          <p:nvPr>
            <p:ph type="body" orient="vert" idx="1"/>
          </p:nvPr>
        </p:nvSpPr>
        <p:spPr>
          <a:xfrm>
            <a:off x="838200" y="365125"/>
            <a:ext cx="7734300" cy="5811838"/>
          </a:xfr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تاريخ 3">
            <a:extLst>
              <a:ext uri="{FF2B5EF4-FFF2-40B4-BE49-F238E27FC236}">
                <a16:creationId xmlns:a16="http://schemas.microsoft.com/office/drawing/2014/main" id="{492C4F8A-0388-6506-4114-8832518251F2}"/>
              </a:ext>
            </a:extLst>
          </p:cNvPr>
          <p:cNvSpPr>
            <a:spLocks noGrp="1"/>
          </p:cNvSpPr>
          <p:nvPr>
            <p:ph type="dt" sz="half" idx="10"/>
          </p:nvPr>
        </p:nvSpPr>
        <p:spPr/>
        <p:txBody>
          <a:body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24B2416C-192A-1748-43D4-E01F8AEA4638}"/>
              </a:ext>
            </a:extLst>
          </p:cNvPr>
          <p:cNvSpPr>
            <a:spLocks noGrp="1"/>
          </p:cNvSpPr>
          <p:nvPr>
            <p:ph type="ftr" sz="quarter" idx="11"/>
          </p:nvPr>
        </p:nvSpPr>
        <p:spPr/>
        <p:txBody>
          <a:bodyPr/>
          <a:lstStyle/>
          <a:p>
            <a:endParaRPr lang="ar-JO"/>
          </a:p>
        </p:txBody>
      </p:sp>
      <p:sp>
        <p:nvSpPr>
          <p:cNvPr id="6" name="عنصر نائب لرقم الشريحة 5">
            <a:extLst>
              <a:ext uri="{FF2B5EF4-FFF2-40B4-BE49-F238E27FC236}">
                <a16:creationId xmlns:a16="http://schemas.microsoft.com/office/drawing/2014/main" id="{FA6E239C-72C2-CF43-7D7F-445398F697E2}"/>
              </a:ext>
            </a:extLst>
          </p:cNvPr>
          <p:cNvSpPr>
            <a:spLocks noGrp="1"/>
          </p:cNvSpPr>
          <p:nvPr>
            <p:ph type="sldNum" sz="quarter" idx="12"/>
          </p:nvPr>
        </p:nvSpPr>
        <p:spPr/>
        <p:txBody>
          <a:bodyPr/>
          <a:lstStyle/>
          <a:p>
            <a:fld id="{32A316FD-789C-4117-A60C-60FA042E6341}" type="slidenum">
              <a:rPr lang="ar-JO" smtClean="0"/>
              <a:t>‹#›</a:t>
            </a:fld>
            <a:endParaRPr lang="ar-JO"/>
          </a:p>
        </p:txBody>
      </p:sp>
    </p:spTree>
    <p:extLst>
      <p:ext uri="{BB962C8B-B14F-4D97-AF65-F5344CB8AC3E}">
        <p14:creationId xmlns:p14="http://schemas.microsoft.com/office/powerpoint/2010/main" val="1562067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شريحة عنو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A27FD8C8-1F4D-9B3A-1C92-5ABCF302A267}"/>
              </a:ext>
            </a:extLst>
          </p:cNvPr>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عنوان الشكل الرئيسي</a:t>
            </a:r>
            <a:endParaRPr lang="ar-JO"/>
          </a:p>
        </p:txBody>
      </p:sp>
      <p:sp>
        <p:nvSpPr>
          <p:cNvPr id="3" name="عنوان فرعي 2">
            <a:extLst>
              <a:ext uri="{FF2B5EF4-FFF2-40B4-BE49-F238E27FC236}">
                <a16:creationId xmlns:a16="http://schemas.microsoft.com/office/drawing/2014/main" id="{43755CAF-BDC1-0CE1-7C2F-DBC0C9B29E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endParaRPr lang="ar-JO"/>
          </a:p>
        </p:txBody>
      </p:sp>
      <p:sp>
        <p:nvSpPr>
          <p:cNvPr id="4" name="عنصر نائب للتاريخ 3">
            <a:extLst>
              <a:ext uri="{FF2B5EF4-FFF2-40B4-BE49-F238E27FC236}">
                <a16:creationId xmlns:a16="http://schemas.microsoft.com/office/drawing/2014/main" id="{46AB6747-B8BF-62BB-BA60-F68A12C71826}"/>
              </a:ext>
            </a:extLst>
          </p:cNvPr>
          <p:cNvSpPr>
            <a:spLocks noGrp="1"/>
          </p:cNvSpPr>
          <p:nvPr>
            <p:ph type="dt" sz="half" idx="10"/>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fld id="{797488D8-EB0E-423F-81C1-0F7BC0B04D81}" type="datetimeFigureOut">
              <a:rPr kumimoji="0" lang="ar-JO"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Arial" panose="020B0604020202020204" pitchFamily="34" charset="0"/>
              </a:rPr>
              <a:pPr marL="0" marR="0" lvl="0" indent="0" algn="r" defTabSz="914400" rtl="1" eaLnBrk="1" fontAlgn="auto" latinLnBrk="0" hangingPunct="1">
                <a:lnSpc>
                  <a:spcPct val="100000"/>
                </a:lnSpc>
                <a:spcBef>
                  <a:spcPts val="0"/>
                </a:spcBef>
                <a:spcAft>
                  <a:spcPts val="0"/>
                </a:spcAft>
                <a:buClrTx/>
                <a:buSzTx/>
                <a:buFontTx/>
                <a:buNone/>
                <a:tabLst/>
                <a:defRPr/>
              </a:pPr>
              <a:t>16/10/1446</a:t>
            </a:fld>
            <a:endParaRPr kumimoji="0" lang="ar-JO" sz="1200" b="0" i="0" u="none" strike="noStrike" kern="1200" cap="none" spc="0" normalizeH="0" baseline="0" noProof="0">
              <a:ln>
                <a:noFill/>
              </a:ln>
              <a:solidFill>
                <a:prstClr val="black">
                  <a:tint val="75000"/>
                </a:prstClr>
              </a:solidFill>
              <a:effectLst/>
              <a:uLnTx/>
              <a:uFillTx/>
              <a:latin typeface="Calibri" panose="020F0502020204030204"/>
              <a:ea typeface="+mn-ea"/>
              <a:cs typeface="Arial" panose="020B0604020202020204" pitchFamily="34" charset="0"/>
            </a:endParaRPr>
          </a:p>
        </p:txBody>
      </p:sp>
      <p:sp>
        <p:nvSpPr>
          <p:cNvPr id="5" name="عنصر نائب للتذييل 4">
            <a:extLst>
              <a:ext uri="{FF2B5EF4-FFF2-40B4-BE49-F238E27FC236}">
                <a16:creationId xmlns:a16="http://schemas.microsoft.com/office/drawing/2014/main" id="{6B43EF66-7BBC-2B6B-0A55-F50D9F2F1453}"/>
              </a:ext>
            </a:extLst>
          </p:cNvPr>
          <p:cNvSpPr>
            <a:spLocks noGrp="1"/>
          </p:cNvSpPr>
          <p:nvPr>
            <p:ph type="ftr" sz="quarter" idx="11"/>
          </p:nvPr>
        </p:nvSpPr>
        <p:spPr/>
        <p: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JO" sz="1200" b="0" i="0" u="none" strike="noStrike" kern="1200" cap="none" spc="0" normalizeH="0" baseline="0" noProof="0">
              <a:ln>
                <a:noFill/>
              </a:ln>
              <a:solidFill>
                <a:prstClr val="black">
                  <a:tint val="75000"/>
                </a:prstClr>
              </a:solidFill>
              <a:effectLst/>
              <a:uLnTx/>
              <a:uFillTx/>
              <a:latin typeface="Calibri" panose="020F0502020204030204"/>
              <a:ea typeface="+mn-ea"/>
              <a:cs typeface="Arial" panose="020B0604020202020204" pitchFamily="34" charset="0"/>
            </a:endParaRPr>
          </a:p>
        </p:txBody>
      </p:sp>
      <p:sp>
        <p:nvSpPr>
          <p:cNvPr id="6" name="عنصر نائب لرقم الشريحة 5">
            <a:extLst>
              <a:ext uri="{FF2B5EF4-FFF2-40B4-BE49-F238E27FC236}">
                <a16:creationId xmlns:a16="http://schemas.microsoft.com/office/drawing/2014/main" id="{7FD614FB-4F9D-1FBD-BB89-C7B264C7D1DD}"/>
              </a:ext>
            </a:extLst>
          </p:cNvPr>
          <p:cNvSpPr>
            <a:spLocks noGrp="1"/>
          </p:cNvSpPr>
          <p:nvPr>
            <p:ph type="sldNum" sz="quarter" idx="12"/>
          </p:nvPr>
        </p:nvSpPr>
        <p:spPr/>
        <p:txBody>
          <a:bodyPr/>
          <a:lstStyle/>
          <a:p>
            <a:pPr marL="0" marR="0" lvl="0" indent="0" algn="l" defTabSz="914400" rtl="1" eaLnBrk="1" fontAlgn="auto" latinLnBrk="0" hangingPunct="1">
              <a:lnSpc>
                <a:spcPct val="100000"/>
              </a:lnSpc>
              <a:spcBef>
                <a:spcPts val="0"/>
              </a:spcBef>
              <a:spcAft>
                <a:spcPts val="0"/>
              </a:spcAft>
              <a:buClrTx/>
              <a:buSzTx/>
              <a:buFontTx/>
              <a:buNone/>
              <a:tabLst/>
              <a:defRPr/>
            </a:pPr>
            <a:fld id="{AC51D081-0B4F-410B-BD58-E9CBF16D179D}" type="slidenum">
              <a:rPr kumimoji="0" lang="ar-JO"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Arial" panose="020B0604020202020204" pitchFamily="34" charset="0"/>
              </a:rPr>
              <a:pPr marL="0" marR="0" lvl="0" indent="0" algn="l" defTabSz="914400" rtl="1" eaLnBrk="1" fontAlgn="auto" latinLnBrk="0" hangingPunct="1">
                <a:lnSpc>
                  <a:spcPct val="100000"/>
                </a:lnSpc>
                <a:spcBef>
                  <a:spcPts val="0"/>
                </a:spcBef>
                <a:spcAft>
                  <a:spcPts val="0"/>
                </a:spcAft>
                <a:buClrTx/>
                <a:buSzTx/>
                <a:buFontTx/>
                <a:buNone/>
                <a:tabLst/>
                <a:defRPr/>
              </a:pPr>
              <a:t>‹#›</a:t>
            </a:fld>
            <a:endParaRPr kumimoji="0" lang="ar-JO" sz="1200" b="0" i="0" u="none" strike="noStrike" kern="1200" cap="none" spc="0" normalizeH="0" baseline="0" noProof="0">
              <a:ln>
                <a:noFill/>
              </a:ln>
              <a:solidFill>
                <a:prstClr val="black">
                  <a:tint val="75000"/>
                </a:prstClr>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708143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عنوان 1">
            <a:extLst>
              <a:ext uri="{FF2B5EF4-FFF2-40B4-BE49-F238E27FC236}">
                <a16:creationId xmlns:a16="http://schemas.microsoft.com/office/drawing/2014/main" id="{366E07C2-484B-4EB5-96B4-7A40729B322C}"/>
              </a:ext>
            </a:extLst>
          </p:cNvPr>
          <p:cNvSpPr>
            <a:spLocks noGrp="1"/>
          </p:cNvSpPr>
          <p:nvPr>
            <p:ph type="title"/>
          </p:nvPr>
        </p:nvSpPr>
        <p:spPr>
          <a:xfrm>
            <a:off x="838200" y="365125"/>
            <a:ext cx="10515600" cy="1325563"/>
          </a:xfrm>
          <a:prstGeom prst="rect">
            <a:avLst/>
          </a:prstGeom>
        </p:spPr>
        <p:txBody>
          <a:bodyPr vert="horz" lIns="91440" tIns="45720" rIns="91440" bIns="45720" rtlCol="1" anchor="ctr">
            <a:normAutofit/>
          </a:bodyPr>
          <a:lstStyle/>
          <a:p>
            <a:r>
              <a:rPr lang="ar-SA"/>
              <a:t>انقر لتحرير نمط عنوان الشكل الرئيسي</a:t>
            </a:r>
            <a:endParaRPr lang="ar-JO"/>
          </a:p>
        </p:txBody>
      </p:sp>
      <p:sp>
        <p:nvSpPr>
          <p:cNvPr id="3" name="عنصر نائب للنص 2">
            <a:extLst>
              <a:ext uri="{FF2B5EF4-FFF2-40B4-BE49-F238E27FC236}">
                <a16:creationId xmlns:a16="http://schemas.microsoft.com/office/drawing/2014/main" id="{384F3BE4-EC13-1FAB-0E36-77FF2243B82B}"/>
              </a:ext>
            </a:extLst>
          </p:cNvPr>
          <p:cNvSpPr>
            <a:spLocks noGrp="1"/>
          </p:cNvSpPr>
          <p:nvPr>
            <p:ph type="body" idx="1"/>
          </p:nvPr>
        </p:nvSpPr>
        <p:spPr>
          <a:xfrm>
            <a:off x="838200" y="1825625"/>
            <a:ext cx="10515600" cy="4351338"/>
          </a:xfrm>
          <a:prstGeom prst="rect">
            <a:avLst/>
          </a:prstGeom>
        </p:spPr>
        <p:txBody>
          <a:bodyPr vert="horz" lIns="91440" tIns="45720" rIns="91440" bIns="45720" rtlCol="1">
            <a:normAutofit/>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تاريخ 3">
            <a:extLst>
              <a:ext uri="{FF2B5EF4-FFF2-40B4-BE49-F238E27FC236}">
                <a16:creationId xmlns:a16="http://schemas.microsoft.com/office/drawing/2014/main" id="{C6FA47F1-A79D-8823-52EE-955A29F285CE}"/>
              </a:ext>
            </a:extLst>
          </p:cNvPr>
          <p:cNvSpPr>
            <a:spLocks noGrp="1"/>
          </p:cNvSpPr>
          <p:nvPr>
            <p:ph type="dt" sz="half" idx="2"/>
          </p:nvPr>
        </p:nvSpPr>
        <p:spPr>
          <a:xfrm>
            <a:off x="8610600" y="6356350"/>
            <a:ext cx="27432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A05EFF20-6EBE-4D97-A3EF-4089E57DD4F5}"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8EBE6982-5850-5689-6D3B-82A4F65D9C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JO"/>
          </a:p>
        </p:txBody>
      </p:sp>
      <p:sp>
        <p:nvSpPr>
          <p:cNvPr id="6" name="عنصر نائب لرقم الشريحة 5">
            <a:extLst>
              <a:ext uri="{FF2B5EF4-FFF2-40B4-BE49-F238E27FC236}">
                <a16:creationId xmlns:a16="http://schemas.microsoft.com/office/drawing/2014/main" id="{E45A424D-6D1A-3E30-C618-0919F703BEC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32A316FD-789C-4117-A60C-60FA042E6341}" type="slidenum">
              <a:rPr lang="ar-JO" smtClean="0"/>
              <a:t>‹#›</a:t>
            </a:fld>
            <a:endParaRPr lang="ar-JO"/>
          </a:p>
        </p:txBody>
      </p:sp>
    </p:spTree>
    <p:extLst>
      <p:ext uri="{BB962C8B-B14F-4D97-AF65-F5344CB8AC3E}">
        <p14:creationId xmlns:p14="http://schemas.microsoft.com/office/powerpoint/2010/main" val="1943501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JO"/>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عنصر نائب للعنوان 1">
            <a:extLst>
              <a:ext uri="{FF2B5EF4-FFF2-40B4-BE49-F238E27FC236}">
                <a16:creationId xmlns:a16="http://schemas.microsoft.com/office/drawing/2014/main" id="{5EDBDDB1-16F1-3AB9-3C1F-18BCCE4218A8}"/>
              </a:ext>
            </a:extLst>
          </p:cNvPr>
          <p:cNvSpPr>
            <a:spLocks noGrp="1"/>
          </p:cNvSpPr>
          <p:nvPr>
            <p:ph type="title"/>
          </p:nvPr>
        </p:nvSpPr>
        <p:spPr>
          <a:xfrm>
            <a:off x="838200" y="365125"/>
            <a:ext cx="10515600" cy="1325563"/>
          </a:xfrm>
          <a:prstGeom prst="rect">
            <a:avLst/>
          </a:prstGeom>
        </p:spPr>
        <p:txBody>
          <a:bodyPr vert="horz" lIns="91440" tIns="45720" rIns="91440" bIns="45720" rtlCol="1" anchor="ctr">
            <a:normAutofit/>
          </a:bodyPr>
          <a:lstStyle/>
          <a:p>
            <a:r>
              <a:rPr lang="ar-SA"/>
              <a:t>انقر لتحرير نمط عنوان الشكل الرئيسي</a:t>
            </a:r>
            <a:endParaRPr lang="ar-JO"/>
          </a:p>
        </p:txBody>
      </p:sp>
      <p:sp>
        <p:nvSpPr>
          <p:cNvPr id="3" name="عنصر نائب للنص 2">
            <a:extLst>
              <a:ext uri="{FF2B5EF4-FFF2-40B4-BE49-F238E27FC236}">
                <a16:creationId xmlns:a16="http://schemas.microsoft.com/office/drawing/2014/main" id="{98A169A7-ACD2-DD35-AC1D-259686DB5707}"/>
              </a:ext>
            </a:extLst>
          </p:cNvPr>
          <p:cNvSpPr>
            <a:spLocks noGrp="1"/>
          </p:cNvSpPr>
          <p:nvPr>
            <p:ph type="body" idx="1"/>
          </p:nvPr>
        </p:nvSpPr>
        <p:spPr>
          <a:xfrm>
            <a:off x="838200" y="1825625"/>
            <a:ext cx="10515600" cy="4351338"/>
          </a:xfrm>
          <a:prstGeom prst="rect">
            <a:avLst/>
          </a:prstGeom>
        </p:spPr>
        <p:txBody>
          <a:bodyPr vert="horz" lIns="91440" tIns="45720" rIns="91440" bIns="45720" rtlCol="1">
            <a:normAutofit/>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JO"/>
          </a:p>
        </p:txBody>
      </p:sp>
      <p:sp>
        <p:nvSpPr>
          <p:cNvPr id="4" name="عنصر نائب للتاريخ 3">
            <a:extLst>
              <a:ext uri="{FF2B5EF4-FFF2-40B4-BE49-F238E27FC236}">
                <a16:creationId xmlns:a16="http://schemas.microsoft.com/office/drawing/2014/main" id="{F32C904A-7D77-FD64-253F-6DA0892ED1AA}"/>
              </a:ext>
            </a:extLst>
          </p:cNvPr>
          <p:cNvSpPr>
            <a:spLocks noGrp="1"/>
          </p:cNvSpPr>
          <p:nvPr>
            <p:ph type="dt" sz="half" idx="2"/>
          </p:nvPr>
        </p:nvSpPr>
        <p:spPr>
          <a:xfrm>
            <a:off x="8610600" y="6356350"/>
            <a:ext cx="27432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797488D8-EB0E-423F-81C1-0F7BC0B04D81}" type="datetimeFigureOut">
              <a:rPr lang="ar-JO" smtClean="0"/>
              <a:t>16/10/1446</a:t>
            </a:fld>
            <a:endParaRPr lang="ar-JO"/>
          </a:p>
        </p:txBody>
      </p:sp>
      <p:sp>
        <p:nvSpPr>
          <p:cNvPr id="5" name="عنصر نائب للتذييل 4">
            <a:extLst>
              <a:ext uri="{FF2B5EF4-FFF2-40B4-BE49-F238E27FC236}">
                <a16:creationId xmlns:a16="http://schemas.microsoft.com/office/drawing/2014/main" id="{02ED0721-47E3-D00E-EA35-13F772CDB2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JO"/>
          </a:p>
        </p:txBody>
      </p:sp>
      <p:sp>
        <p:nvSpPr>
          <p:cNvPr id="6" name="عنصر نائب لرقم الشريحة 5">
            <a:extLst>
              <a:ext uri="{FF2B5EF4-FFF2-40B4-BE49-F238E27FC236}">
                <a16:creationId xmlns:a16="http://schemas.microsoft.com/office/drawing/2014/main" id="{76F756B4-842E-0AE3-3F42-214812D5E3FD}"/>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AC51D081-0B4F-410B-BD58-E9CBF16D179D}" type="slidenum">
              <a:rPr lang="ar-JO" smtClean="0"/>
              <a:t>‹#›</a:t>
            </a:fld>
            <a:endParaRPr lang="ar-JO"/>
          </a:p>
        </p:txBody>
      </p:sp>
    </p:spTree>
    <p:extLst>
      <p:ext uri="{BB962C8B-B14F-4D97-AF65-F5344CB8AC3E}">
        <p14:creationId xmlns:p14="http://schemas.microsoft.com/office/powerpoint/2010/main" val="141742820"/>
      </p:ext>
    </p:extLst>
  </p:cSld>
  <p:clrMap bg1="lt1" tx1="dk1" bg2="lt2" tx2="dk2" accent1="accent1" accent2="accent2" accent3="accent3" accent4="accent4" accent5="accent5" accent6="accent6" hlink="hlink" folHlink="folHlink"/>
  <p:sldLayoutIdLst>
    <p:sldLayoutId id="2147483661" r:id="rId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JO"/>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lideszone.net/" TargetMode="External"/><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4.jpeg"/><Relationship Id="rId5" Type="http://schemas.openxmlformats.org/officeDocument/2006/relationships/hyperlink" Target="https://www.buymeacoffee.com/islamicpowerpoint" TargetMode="External"/><Relationship Id="rId4" Type="http://schemas.openxmlformats.org/officeDocument/2006/relationships/hyperlink" Target="https://www.youtube.com/@IslamicPowerPoint"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18" Type="http://schemas.openxmlformats.org/officeDocument/2006/relationships/image" Target="../media/image2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image" Target="../media/image5.png"/><Relationship Id="rId16"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png"/><Relationship Id="rId19" Type="http://schemas.openxmlformats.org/officeDocument/2006/relationships/image" Target="../media/image22.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مربع نص 3">
            <a:extLst>
              <a:ext uri="{FF2B5EF4-FFF2-40B4-BE49-F238E27FC236}">
                <a16:creationId xmlns:a16="http://schemas.microsoft.com/office/drawing/2014/main" id="{47231096-3489-F4AD-F18F-68663C9D5171}"/>
              </a:ext>
            </a:extLst>
          </p:cNvPr>
          <p:cNvSpPr txBox="1"/>
          <p:nvPr/>
        </p:nvSpPr>
        <p:spPr>
          <a:xfrm>
            <a:off x="1093076" y="2409183"/>
            <a:ext cx="10005848" cy="2769989"/>
          </a:xfrm>
          <a:prstGeom prst="rect">
            <a:avLst/>
          </a:prstGeom>
          <a:noFill/>
        </p:spPr>
        <p:txBody>
          <a:bodyPr wrap="square" anchor="ctr">
            <a:spAutoFit/>
          </a:bodyPr>
          <a:lstStyle/>
          <a:p>
            <a:pPr marL="0" marR="0" lvl="0" indent="0" algn="ctr" defTabSz="914400" rtl="1" eaLnBrk="1" fontAlgn="auto" latinLnBrk="0" hangingPunct="1">
              <a:lnSpc>
                <a:spcPct val="100000"/>
              </a:lnSpc>
              <a:spcBef>
                <a:spcPts val="0"/>
              </a:spcBef>
              <a:spcAft>
                <a:spcPts val="1200"/>
              </a:spcAft>
              <a:buClrTx/>
              <a:buSzTx/>
              <a:buFontTx/>
              <a:buNone/>
              <a:tabLst/>
              <a:defRPr/>
            </a:pPr>
            <a:r>
              <a:rPr kumimoji="0" lang="ar-JO"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rPr>
              <a:t>باشتراككم في قناة البوربوينت الإسلامي، سيشجعنا هذا على تقديم المزيد من عروض البوربوينت المجانية الهادفة والعالية الجودة، شكرً لكم.</a:t>
            </a:r>
          </a:p>
          <a:p>
            <a:pPr marL="0" marR="0" lvl="0" indent="0" algn="ctr" defTabSz="914400" rtl="1" eaLnBrk="1" fontAlgn="auto" latinLnBrk="0" hangingPunct="1">
              <a:lnSpc>
                <a:spcPct val="100000"/>
              </a:lnSpc>
              <a:spcBef>
                <a:spcPts val="0"/>
              </a:spcBef>
              <a:spcAft>
                <a:spcPts val="1200"/>
              </a:spcAft>
              <a:buClrTx/>
              <a:buSzTx/>
              <a:buFontTx/>
              <a:buNone/>
              <a:tabLst/>
              <a:defRPr/>
            </a:pPr>
            <a:r>
              <a:rPr kumimoji="0" lang="ar-JO"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rPr>
              <a:t>جميع الحقوق محفوظة.</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hlinkClick r:id="rId3">
                  <a:extLst>
                    <a:ext uri="{A12FA001-AC4F-418D-AE19-62706E023703}">
                      <ahyp:hlinkClr xmlns:ahyp="http://schemas.microsoft.com/office/drawing/2018/hyperlinkcolor" val="tx"/>
                    </a:ext>
                  </a:extLst>
                </a:hlinkClick>
              </a:rPr>
              <a:t>https://www.slideszone.net</a:t>
            </a:r>
            <a:endPar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hlinkClick r:id="rId4">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hlinkClick r:id="rId4">
                  <a:extLst>
                    <a:ext uri="{A12FA001-AC4F-418D-AE19-62706E023703}">
                      <ahyp:hlinkClr xmlns:ahyp="http://schemas.microsoft.com/office/drawing/2018/hyperlinkcolor" val="tx"/>
                    </a:ext>
                  </a:extLst>
                </a:hlinkClick>
              </a:rPr>
              <a:t>https://www.youtube.com/@IslamicPowerPoint</a:t>
            </a:r>
            <a:endPar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hlinkClick r:id="rId5">
                  <a:extLst>
                    <a:ext uri="{A12FA001-AC4F-418D-AE19-62706E023703}">
                      <ahyp:hlinkClr xmlns:ahyp="http://schemas.microsoft.com/office/drawing/2018/hyperlinkcolor" val="tx"/>
                    </a:ext>
                  </a:extLst>
                </a:hlinkClick>
              </a:rPr>
              <a:t>https://www.buymeacoffee.com/islamicpowerpoint</a:t>
            </a:r>
            <a:endParaRPr kumimoji="0" lang="en-US" sz="2400" b="1" i="0" u="none" strike="noStrike" kern="1200" cap="none" spc="0" normalizeH="0" baseline="0" noProof="0" dirty="0">
              <a:ln w="3175">
                <a:noFill/>
              </a:ln>
              <a:solidFill>
                <a:prstClr val="white"/>
              </a:solidFill>
              <a:effectLst>
                <a:outerShdw blurRad="38100" dist="38100" dir="2700000" algn="tl">
                  <a:srgbClr val="000000">
                    <a:alpha val="43137"/>
                  </a:srgbClr>
                </a:outerShdw>
              </a:effectLst>
              <a:uLnTx/>
              <a:uFillTx/>
              <a:latin typeface="A Jannat LT" panose="01000000000000000000" pitchFamily="2" charset="-78"/>
              <a:ea typeface="+mn-ea"/>
              <a:cs typeface="A Jannat LT" panose="01000000000000000000" pitchFamily="2" charset="-78"/>
            </a:endParaRPr>
          </a:p>
        </p:txBody>
      </p:sp>
      <p:pic>
        <p:nvPicPr>
          <p:cNvPr id="5" name="Picture 4" descr="الصورة الرمزية">
            <a:extLst>
              <a:ext uri="{FF2B5EF4-FFF2-40B4-BE49-F238E27FC236}">
                <a16:creationId xmlns:a16="http://schemas.microsoft.com/office/drawing/2014/main" id="{56E85222-AC2F-36ED-F022-2231350A78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76900" y="1445400"/>
            <a:ext cx="838200" cy="838200"/>
          </a:xfrm>
          <a:prstGeom prst="flowChartConnector">
            <a:avLst/>
          </a:prstGeom>
          <a:noFill/>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55418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خلفية مباني" descr="صورة تحتوي على خارجي&#10;&#10;تم إنشاء الوصف تلقائياً">
            <a:extLst>
              <a:ext uri="{FF2B5EF4-FFF2-40B4-BE49-F238E27FC236}">
                <a16:creationId xmlns:a16="http://schemas.microsoft.com/office/drawing/2014/main" id="{5BE7429D-D39D-5D57-33E5-3BE46F5292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16880"/>
            <a:ext cx="12192000" cy="3450566"/>
          </a:xfrm>
          <a:prstGeom prst="rect">
            <a:avLst/>
          </a:prstGeom>
        </p:spPr>
      </p:pic>
      <p:pic>
        <p:nvPicPr>
          <p:cNvPr id="11" name="مبنى 1">
            <a:extLst>
              <a:ext uri="{FF2B5EF4-FFF2-40B4-BE49-F238E27FC236}">
                <a16:creationId xmlns:a16="http://schemas.microsoft.com/office/drawing/2014/main" id="{E423235B-9591-A644-16C3-C92BE5F63849}"/>
              </a:ext>
            </a:extLst>
          </p:cNvPr>
          <p:cNvPicPr>
            <a:picLocks noChangeAspect="1"/>
          </p:cNvPicPr>
          <p:nvPr/>
        </p:nvPicPr>
        <p:blipFill rotWithShape="1">
          <a:blip r:embed="rId4">
            <a:extLst>
              <a:ext uri="{28A0092B-C50C-407E-A947-70E740481C1C}">
                <a14:useLocalDpi xmlns:a14="http://schemas.microsoft.com/office/drawing/2010/main" val="0"/>
              </a:ext>
            </a:extLst>
          </a:blip>
          <a:srcRect b="17936"/>
          <a:stretch/>
        </p:blipFill>
        <p:spPr>
          <a:xfrm>
            <a:off x="10449150" y="3286229"/>
            <a:ext cx="922050" cy="3571771"/>
          </a:xfrm>
          <a:prstGeom prst="rect">
            <a:avLst/>
          </a:prstGeom>
        </p:spPr>
      </p:pic>
      <p:pic>
        <p:nvPicPr>
          <p:cNvPr id="13" name="مبنى 2" descr="صورة تحتوي على نص&#10;&#10;تم إنشاء الوصف تلقائياً">
            <a:extLst>
              <a:ext uri="{FF2B5EF4-FFF2-40B4-BE49-F238E27FC236}">
                <a16:creationId xmlns:a16="http://schemas.microsoft.com/office/drawing/2014/main" id="{1B8643D3-EA79-494F-1AE6-085F61E266A1}"/>
              </a:ext>
            </a:extLst>
          </p:cNvPr>
          <p:cNvPicPr>
            <a:picLocks noChangeAspect="1"/>
          </p:cNvPicPr>
          <p:nvPr/>
        </p:nvPicPr>
        <p:blipFill rotWithShape="1">
          <a:blip r:embed="rId5">
            <a:extLst>
              <a:ext uri="{28A0092B-C50C-407E-A947-70E740481C1C}">
                <a14:useLocalDpi xmlns:a14="http://schemas.microsoft.com/office/drawing/2010/main" val="0"/>
              </a:ext>
            </a:extLst>
          </a:blip>
          <a:srcRect b="17935"/>
          <a:stretch/>
        </p:blipFill>
        <p:spPr>
          <a:xfrm>
            <a:off x="9521190" y="3297496"/>
            <a:ext cx="1500286" cy="3571782"/>
          </a:xfrm>
          <a:prstGeom prst="rect">
            <a:avLst/>
          </a:prstGeom>
        </p:spPr>
      </p:pic>
      <p:pic>
        <p:nvPicPr>
          <p:cNvPr id="15" name="مبنى 3" descr="صورة تحتوي على مشط&#10;&#10;تم إنشاء الوصف تلقائياً">
            <a:extLst>
              <a:ext uri="{FF2B5EF4-FFF2-40B4-BE49-F238E27FC236}">
                <a16:creationId xmlns:a16="http://schemas.microsoft.com/office/drawing/2014/main" id="{25571768-5995-A4F6-9CEC-88814C706BFB}"/>
              </a:ext>
            </a:extLst>
          </p:cNvPr>
          <p:cNvPicPr>
            <a:picLocks noChangeAspect="1"/>
          </p:cNvPicPr>
          <p:nvPr/>
        </p:nvPicPr>
        <p:blipFill rotWithShape="1">
          <a:blip r:embed="rId6">
            <a:extLst>
              <a:ext uri="{28A0092B-C50C-407E-A947-70E740481C1C}">
                <a14:useLocalDpi xmlns:a14="http://schemas.microsoft.com/office/drawing/2010/main" val="0"/>
              </a:ext>
            </a:extLst>
          </a:blip>
          <a:srcRect b="5576"/>
          <a:stretch/>
        </p:blipFill>
        <p:spPr>
          <a:xfrm>
            <a:off x="8929655" y="2748305"/>
            <a:ext cx="873490" cy="4109695"/>
          </a:xfrm>
          <a:prstGeom prst="rect">
            <a:avLst/>
          </a:prstGeom>
        </p:spPr>
      </p:pic>
      <p:pic>
        <p:nvPicPr>
          <p:cNvPr id="17" name="مبنى 4" descr="صورة تحتوي على نص, لقطة شاشة&#10;&#10;تم إنشاء الوصف تلقائياً">
            <a:extLst>
              <a:ext uri="{FF2B5EF4-FFF2-40B4-BE49-F238E27FC236}">
                <a16:creationId xmlns:a16="http://schemas.microsoft.com/office/drawing/2014/main" id="{4B8D7174-E0CB-402E-9B38-8CC302AD4A69}"/>
              </a:ext>
            </a:extLst>
          </p:cNvPr>
          <p:cNvPicPr>
            <a:picLocks noChangeAspect="1"/>
          </p:cNvPicPr>
          <p:nvPr/>
        </p:nvPicPr>
        <p:blipFill rotWithShape="1">
          <a:blip r:embed="rId7">
            <a:extLst>
              <a:ext uri="{28A0092B-C50C-407E-A947-70E740481C1C}">
                <a14:useLocalDpi xmlns:a14="http://schemas.microsoft.com/office/drawing/2010/main" val="0"/>
              </a:ext>
            </a:extLst>
          </a:blip>
          <a:srcRect b="11860"/>
          <a:stretch/>
        </p:blipFill>
        <p:spPr>
          <a:xfrm>
            <a:off x="8156596" y="2333252"/>
            <a:ext cx="1014869" cy="4536026"/>
          </a:xfrm>
          <a:prstGeom prst="rect">
            <a:avLst/>
          </a:prstGeom>
        </p:spPr>
      </p:pic>
      <p:pic>
        <p:nvPicPr>
          <p:cNvPr id="19" name="مبنى 5" descr="صورة تحتوي على إغلاق&#10;&#10;تم إنشاء الوصف تلقائياً">
            <a:extLst>
              <a:ext uri="{FF2B5EF4-FFF2-40B4-BE49-F238E27FC236}">
                <a16:creationId xmlns:a16="http://schemas.microsoft.com/office/drawing/2014/main" id="{D88F60E3-4F47-4C18-D1B7-2F6CE9E84E5A}"/>
              </a:ext>
            </a:extLst>
          </p:cNvPr>
          <p:cNvPicPr>
            <a:picLocks noChangeAspect="1"/>
          </p:cNvPicPr>
          <p:nvPr/>
        </p:nvPicPr>
        <p:blipFill rotWithShape="1">
          <a:blip r:embed="rId8">
            <a:extLst>
              <a:ext uri="{28A0092B-C50C-407E-A947-70E740481C1C}">
                <a14:useLocalDpi xmlns:a14="http://schemas.microsoft.com/office/drawing/2010/main" val="0"/>
              </a:ext>
            </a:extLst>
          </a:blip>
          <a:srcRect b="5317"/>
          <a:stretch/>
        </p:blipFill>
        <p:spPr>
          <a:xfrm>
            <a:off x="7594388" y="2748305"/>
            <a:ext cx="816496" cy="4120973"/>
          </a:xfrm>
          <a:prstGeom prst="rect">
            <a:avLst/>
          </a:prstGeom>
        </p:spPr>
      </p:pic>
      <p:pic>
        <p:nvPicPr>
          <p:cNvPr id="21" name="مبنى 6">
            <a:extLst>
              <a:ext uri="{FF2B5EF4-FFF2-40B4-BE49-F238E27FC236}">
                <a16:creationId xmlns:a16="http://schemas.microsoft.com/office/drawing/2014/main" id="{A6A85F73-2129-9229-9609-A6E5B64827AB}"/>
              </a:ext>
            </a:extLst>
          </p:cNvPr>
          <p:cNvPicPr>
            <a:picLocks noChangeAspect="1"/>
          </p:cNvPicPr>
          <p:nvPr/>
        </p:nvPicPr>
        <p:blipFill rotWithShape="1">
          <a:blip r:embed="rId9">
            <a:extLst>
              <a:ext uri="{28A0092B-C50C-407E-A947-70E740481C1C}">
                <a14:useLocalDpi xmlns:a14="http://schemas.microsoft.com/office/drawing/2010/main" val="0"/>
              </a:ext>
            </a:extLst>
          </a:blip>
          <a:srcRect b="10961"/>
          <a:stretch/>
        </p:blipFill>
        <p:spPr>
          <a:xfrm>
            <a:off x="6919265" y="3258540"/>
            <a:ext cx="827006" cy="3610738"/>
          </a:xfrm>
          <a:prstGeom prst="rect">
            <a:avLst/>
          </a:prstGeom>
        </p:spPr>
      </p:pic>
      <p:pic>
        <p:nvPicPr>
          <p:cNvPr id="23" name="مبنى 7" descr="صورة تحتوي على نص&#10;&#10;تم إنشاء الوصف تلقائياً">
            <a:extLst>
              <a:ext uri="{FF2B5EF4-FFF2-40B4-BE49-F238E27FC236}">
                <a16:creationId xmlns:a16="http://schemas.microsoft.com/office/drawing/2014/main" id="{74B9E79A-36EC-E2D3-80AD-B379EA0D2FD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55989" y="3298196"/>
            <a:ext cx="701378" cy="3232786"/>
          </a:xfrm>
          <a:prstGeom prst="rect">
            <a:avLst/>
          </a:prstGeom>
        </p:spPr>
      </p:pic>
      <p:pic>
        <p:nvPicPr>
          <p:cNvPr id="25" name="مبنى 8">
            <a:extLst>
              <a:ext uri="{FF2B5EF4-FFF2-40B4-BE49-F238E27FC236}">
                <a16:creationId xmlns:a16="http://schemas.microsoft.com/office/drawing/2014/main" id="{A3BAC312-3D2A-9C51-C61B-47D7E1683BE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94097" y="1047313"/>
            <a:ext cx="6176670" cy="5638337"/>
          </a:xfrm>
          <a:prstGeom prst="rect">
            <a:avLst/>
          </a:prstGeom>
        </p:spPr>
      </p:pic>
      <p:pic>
        <p:nvPicPr>
          <p:cNvPr id="27" name="مبنى 9">
            <a:extLst>
              <a:ext uri="{FF2B5EF4-FFF2-40B4-BE49-F238E27FC236}">
                <a16:creationId xmlns:a16="http://schemas.microsoft.com/office/drawing/2014/main" id="{6EB2B9A6-AA9A-EEBE-1D84-CF7231542078}"/>
              </a:ext>
            </a:extLst>
          </p:cNvPr>
          <p:cNvPicPr>
            <a:picLocks noChangeAspect="1"/>
          </p:cNvPicPr>
          <p:nvPr/>
        </p:nvPicPr>
        <p:blipFill rotWithShape="1">
          <a:blip r:embed="rId12">
            <a:extLst>
              <a:ext uri="{28A0092B-C50C-407E-A947-70E740481C1C}">
                <a14:useLocalDpi xmlns:a14="http://schemas.microsoft.com/office/drawing/2010/main" val="0"/>
              </a:ext>
            </a:extLst>
          </a:blip>
          <a:srcRect b="2867"/>
          <a:stretch/>
        </p:blipFill>
        <p:spPr>
          <a:xfrm>
            <a:off x="1294849" y="2641675"/>
            <a:ext cx="784404" cy="4227603"/>
          </a:xfrm>
          <a:prstGeom prst="rect">
            <a:avLst/>
          </a:prstGeom>
        </p:spPr>
      </p:pic>
      <p:pic>
        <p:nvPicPr>
          <p:cNvPr id="29" name="مبنى 10" descr="صورة تحتوي على المصباح&#10;&#10;تم إنشاء الوصف تلقائياً">
            <a:extLst>
              <a:ext uri="{FF2B5EF4-FFF2-40B4-BE49-F238E27FC236}">
                <a16:creationId xmlns:a16="http://schemas.microsoft.com/office/drawing/2014/main" id="{4F6B0C35-D544-CB5A-E69A-6BACD7B3BCC3}"/>
              </a:ext>
            </a:extLst>
          </p:cNvPr>
          <p:cNvPicPr>
            <a:picLocks noChangeAspect="1"/>
          </p:cNvPicPr>
          <p:nvPr/>
        </p:nvPicPr>
        <p:blipFill rotWithShape="1">
          <a:blip r:embed="rId13">
            <a:extLst>
              <a:ext uri="{28A0092B-C50C-407E-A947-70E740481C1C}">
                <a14:useLocalDpi xmlns:a14="http://schemas.microsoft.com/office/drawing/2010/main" val="0"/>
              </a:ext>
            </a:extLst>
          </a:blip>
          <a:srcRect b="15423"/>
          <a:stretch/>
        </p:blipFill>
        <p:spPr>
          <a:xfrm>
            <a:off x="741923" y="3188176"/>
            <a:ext cx="620848" cy="3681102"/>
          </a:xfrm>
          <a:prstGeom prst="rect">
            <a:avLst/>
          </a:prstGeom>
        </p:spPr>
      </p:pic>
      <p:pic>
        <p:nvPicPr>
          <p:cNvPr id="7" name="قاعدة" descr="صورة تحتوي على نص, منضدة, لقطة شاشة&#10;&#10;تم إنشاء الوصف تلقائياً">
            <a:extLst>
              <a:ext uri="{FF2B5EF4-FFF2-40B4-BE49-F238E27FC236}">
                <a16:creationId xmlns:a16="http://schemas.microsoft.com/office/drawing/2014/main" id="{58FBACC2-D4AC-32F6-7E16-B211CEF491B0}"/>
              </a:ext>
            </a:extLst>
          </p:cNvPr>
          <p:cNvPicPr>
            <a:picLocks noChangeAspect="1"/>
          </p:cNvPicPr>
          <p:nvPr/>
        </p:nvPicPr>
        <p:blipFill rotWithShape="1">
          <a:blip r:embed="rId14">
            <a:extLst>
              <a:ext uri="{28A0092B-C50C-407E-A947-70E740481C1C}">
                <a14:useLocalDpi xmlns:a14="http://schemas.microsoft.com/office/drawing/2010/main" val="0"/>
              </a:ext>
            </a:extLst>
          </a:blip>
          <a:srcRect l="3892" r="3892"/>
          <a:stretch/>
        </p:blipFill>
        <p:spPr>
          <a:xfrm>
            <a:off x="0" y="5076892"/>
            <a:ext cx="12192000" cy="1781108"/>
          </a:xfrm>
          <a:prstGeom prst="rect">
            <a:avLst/>
          </a:prstGeom>
        </p:spPr>
      </p:pic>
      <p:pic>
        <p:nvPicPr>
          <p:cNvPr id="33" name="صورة 32" descr="صورة تحتوي على مخفقة, أدوات المطبخ, المصباح&#10;&#10;تم إنشاء الوصف تلقائياً">
            <a:extLst>
              <a:ext uri="{FF2B5EF4-FFF2-40B4-BE49-F238E27FC236}">
                <a16:creationId xmlns:a16="http://schemas.microsoft.com/office/drawing/2014/main" id="{4AE1FD2D-B2A2-3057-63D0-003E4979370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775101" y="998735"/>
            <a:ext cx="783270" cy="915734"/>
          </a:xfrm>
          <a:prstGeom prst="rect">
            <a:avLst/>
          </a:prstGeom>
        </p:spPr>
      </p:pic>
      <p:pic>
        <p:nvPicPr>
          <p:cNvPr id="35" name="صورة 34" descr="صورة تحتوي على المصباح&#10;&#10;تم إنشاء الوصف تلقائياً">
            <a:extLst>
              <a:ext uri="{FF2B5EF4-FFF2-40B4-BE49-F238E27FC236}">
                <a16:creationId xmlns:a16="http://schemas.microsoft.com/office/drawing/2014/main" id="{6CAF9B06-3643-5EF2-84E9-889395CA7BB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524399" y="1396666"/>
            <a:ext cx="362838" cy="408914"/>
          </a:xfrm>
          <a:prstGeom prst="rect">
            <a:avLst/>
          </a:prstGeom>
        </p:spPr>
      </p:pic>
      <p:pic>
        <p:nvPicPr>
          <p:cNvPr id="37" name="صورة 36">
            <a:extLst>
              <a:ext uri="{FF2B5EF4-FFF2-40B4-BE49-F238E27FC236}">
                <a16:creationId xmlns:a16="http://schemas.microsoft.com/office/drawing/2014/main" id="{7310E497-5C54-3499-3B12-B2C86ED905FB}"/>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1253133" y="829282"/>
            <a:ext cx="236134" cy="270690"/>
          </a:xfrm>
          <a:prstGeom prst="rect">
            <a:avLst/>
          </a:prstGeom>
        </p:spPr>
      </p:pic>
      <p:pic>
        <p:nvPicPr>
          <p:cNvPr id="39" name="صورة 38" descr="صورة تحتوي على المصباح&#10;&#10;تم إنشاء الوصف تلقائياً">
            <a:extLst>
              <a:ext uri="{FF2B5EF4-FFF2-40B4-BE49-F238E27FC236}">
                <a16:creationId xmlns:a16="http://schemas.microsoft.com/office/drawing/2014/main" id="{D0ACF482-C650-8259-41A0-FC09C250AA96}"/>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9499925" y="931033"/>
            <a:ext cx="506822" cy="570174"/>
          </a:xfrm>
          <a:prstGeom prst="rect">
            <a:avLst/>
          </a:prstGeom>
        </p:spPr>
      </p:pic>
      <p:pic>
        <p:nvPicPr>
          <p:cNvPr id="41" name="صورة 40">
            <a:extLst>
              <a:ext uri="{FF2B5EF4-FFF2-40B4-BE49-F238E27FC236}">
                <a16:creationId xmlns:a16="http://schemas.microsoft.com/office/drawing/2014/main" id="{B92F1790-4CC4-73E8-B4EE-263BE172F59B}"/>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309790" y="634068"/>
            <a:ext cx="259170" cy="299486"/>
          </a:xfrm>
          <a:prstGeom prst="rect">
            <a:avLst/>
          </a:prstGeom>
        </p:spPr>
      </p:pic>
      <p:sp>
        <p:nvSpPr>
          <p:cNvPr id="2" name="مربع نص 1">
            <a:extLst>
              <a:ext uri="{FF2B5EF4-FFF2-40B4-BE49-F238E27FC236}">
                <a16:creationId xmlns:a16="http://schemas.microsoft.com/office/drawing/2014/main" id="{C6671F07-C091-A3FC-4852-150D6C1AA38E}"/>
              </a:ext>
            </a:extLst>
          </p:cNvPr>
          <p:cNvSpPr txBox="1"/>
          <p:nvPr/>
        </p:nvSpPr>
        <p:spPr>
          <a:xfrm>
            <a:off x="5017820" y="1354460"/>
            <a:ext cx="2156360" cy="1826141"/>
          </a:xfrm>
          <a:prstGeom prst="rect">
            <a:avLst/>
          </a:prstGeom>
          <a:noFill/>
        </p:spPr>
        <p:txBody>
          <a:bodyPr wrap="none" rtlCol="1" anchor="ctr">
            <a:spAutoFit/>
          </a:bodyPr>
          <a:lstStyle/>
          <a:p>
            <a:pPr algn="ctr">
              <a:spcAft>
                <a:spcPts val="2000"/>
              </a:spcAft>
            </a:pPr>
            <a:r>
              <a:rPr lang="ar-JO" sz="4800" dirty="0">
                <a:solidFill>
                  <a:srgbClr val="156A17"/>
                </a:solidFill>
                <a:latin typeface="A Thuluth" pitchFamily="2" charset="-78"/>
                <a:cs typeface="A Thuluth" pitchFamily="2" charset="-78"/>
              </a:rPr>
              <a:t>أَشْهَر المَعَالِم </a:t>
            </a:r>
          </a:p>
          <a:p>
            <a:pPr algn="ctr"/>
            <a:r>
              <a:rPr lang="ar-JO" sz="4800" dirty="0">
                <a:solidFill>
                  <a:srgbClr val="156A17"/>
                </a:solidFill>
                <a:latin typeface="A Thuluth" pitchFamily="2" charset="-78"/>
                <a:cs typeface="A Thuluth" pitchFamily="2" charset="-78"/>
              </a:rPr>
              <a:t>الأَثَرِيَّة</a:t>
            </a:r>
          </a:p>
        </p:txBody>
      </p:sp>
      <p:sp>
        <p:nvSpPr>
          <p:cNvPr id="8" name="مربع نص 7">
            <a:extLst>
              <a:ext uri="{FF2B5EF4-FFF2-40B4-BE49-F238E27FC236}">
                <a16:creationId xmlns:a16="http://schemas.microsoft.com/office/drawing/2014/main" id="{343D1A36-9F38-BA17-BC57-58E920692E4C}"/>
              </a:ext>
            </a:extLst>
          </p:cNvPr>
          <p:cNvSpPr txBox="1"/>
          <p:nvPr/>
        </p:nvSpPr>
        <p:spPr>
          <a:xfrm>
            <a:off x="4010337" y="5938932"/>
            <a:ext cx="4171334" cy="769441"/>
          </a:xfrm>
          <a:prstGeom prst="rect">
            <a:avLst/>
          </a:prstGeom>
          <a:noFill/>
        </p:spPr>
        <p:txBody>
          <a:bodyPr wrap="none" rtlCol="1" anchor="ctr">
            <a:spAutoFit/>
          </a:bodyPr>
          <a:lstStyle/>
          <a:p>
            <a:pPr algn="ctr"/>
            <a:r>
              <a:rPr lang="ar-JO" sz="4400" dirty="0">
                <a:solidFill>
                  <a:srgbClr val="156A17"/>
                </a:solidFill>
                <a:latin typeface="A Thuluth" pitchFamily="2" charset="-78"/>
                <a:cs typeface="A Thuluth" pitchFamily="2" charset="-78"/>
              </a:rPr>
              <a:t>المَمْلَكَةُ العَرَبِيَّةُ السُّعُودِيَّةُ</a:t>
            </a:r>
          </a:p>
        </p:txBody>
      </p:sp>
    </p:spTree>
    <p:extLst>
      <p:ext uri="{BB962C8B-B14F-4D97-AF65-F5344CB8AC3E}">
        <p14:creationId xmlns:p14="http://schemas.microsoft.com/office/powerpoint/2010/main" val="1179257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4000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500" fill="hold"/>
                                        <p:tgtEl>
                                          <p:spTgt spid="9"/>
                                        </p:tgtEl>
                                        <p:attrNameLst>
                                          <p:attrName>ppt_x</p:attrName>
                                        </p:attrNameLst>
                                      </p:cBhvr>
                                      <p:tavLst>
                                        <p:tav tm="0">
                                          <p:val>
                                            <p:strVal val="#ppt_x"/>
                                          </p:val>
                                        </p:tav>
                                        <p:tav tm="100000">
                                          <p:val>
                                            <p:strVal val="#ppt_x"/>
                                          </p:val>
                                        </p:tav>
                                      </p:tavLst>
                                    </p:anim>
                                    <p:anim calcmode="lin" valueType="num">
                                      <p:cBhvr additive="base">
                                        <p:cTn id="8" dur="1500" fill="hold"/>
                                        <p:tgtEl>
                                          <p:spTgt spid="9"/>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500" fill="hold"/>
                                        <p:tgtEl>
                                          <p:spTgt spid="2"/>
                                        </p:tgtEl>
                                        <p:attrNameLst>
                                          <p:attrName>ppt_w</p:attrName>
                                        </p:attrNameLst>
                                      </p:cBhvr>
                                      <p:tavLst>
                                        <p:tav tm="0">
                                          <p:val>
                                            <p:fltVal val="0"/>
                                          </p:val>
                                        </p:tav>
                                        <p:tav tm="100000">
                                          <p:val>
                                            <p:strVal val="#ppt_w"/>
                                          </p:val>
                                        </p:tav>
                                      </p:tavLst>
                                    </p:anim>
                                    <p:anim calcmode="lin" valueType="num">
                                      <p:cBhvr>
                                        <p:cTn id="12" dur="1500" fill="hold"/>
                                        <p:tgtEl>
                                          <p:spTgt spid="2"/>
                                        </p:tgtEl>
                                        <p:attrNameLst>
                                          <p:attrName>ppt_h</p:attrName>
                                        </p:attrNameLst>
                                      </p:cBhvr>
                                      <p:tavLst>
                                        <p:tav tm="0">
                                          <p:val>
                                            <p:fltVal val="0"/>
                                          </p:val>
                                        </p:tav>
                                        <p:tav tm="100000">
                                          <p:val>
                                            <p:strVal val="#ppt_h"/>
                                          </p:val>
                                        </p:tav>
                                      </p:tavLst>
                                    </p:anim>
                                    <p:animEffect transition="in" filter="fade">
                                      <p:cBhvr>
                                        <p:cTn id="13" dur="1500"/>
                                        <p:tgtEl>
                                          <p:spTgt spid="2"/>
                                        </p:tgtEl>
                                      </p:cBhvr>
                                    </p:animEffect>
                                  </p:childTnLst>
                                </p:cTn>
                              </p:par>
                              <p:par>
                                <p:cTn id="14" presetID="2" presetClass="entr" presetSubtype="4" decel="23333"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1500" fill="hold"/>
                                        <p:tgtEl>
                                          <p:spTgt spid="8"/>
                                        </p:tgtEl>
                                        <p:attrNameLst>
                                          <p:attrName>ppt_x</p:attrName>
                                        </p:attrNameLst>
                                      </p:cBhvr>
                                      <p:tavLst>
                                        <p:tav tm="0">
                                          <p:val>
                                            <p:strVal val="#ppt_x"/>
                                          </p:val>
                                        </p:tav>
                                        <p:tav tm="100000">
                                          <p:val>
                                            <p:strVal val="#ppt_x"/>
                                          </p:val>
                                        </p:tav>
                                      </p:tavLst>
                                    </p:anim>
                                    <p:anim calcmode="lin" valueType="num">
                                      <p:cBhvr additive="base">
                                        <p:cTn id="17" dur="1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decel="40000" fill="hold" nodeType="withEffect">
                                  <p:stCondLst>
                                    <p:cond delay="150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750" fill="hold"/>
                                        <p:tgtEl>
                                          <p:spTgt spid="11"/>
                                        </p:tgtEl>
                                        <p:attrNameLst>
                                          <p:attrName>ppt_x</p:attrName>
                                        </p:attrNameLst>
                                      </p:cBhvr>
                                      <p:tavLst>
                                        <p:tav tm="0">
                                          <p:val>
                                            <p:strVal val="#ppt_x"/>
                                          </p:val>
                                        </p:tav>
                                        <p:tav tm="100000">
                                          <p:val>
                                            <p:strVal val="#ppt_x"/>
                                          </p:val>
                                        </p:tav>
                                      </p:tavLst>
                                    </p:anim>
                                    <p:anim calcmode="lin" valueType="num">
                                      <p:cBhvr additive="base">
                                        <p:cTn id="21" dur="750" fill="hold"/>
                                        <p:tgtEl>
                                          <p:spTgt spid="11"/>
                                        </p:tgtEl>
                                        <p:attrNameLst>
                                          <p:attrName>ppt_y</p:attrName>
                                        </p:attrNameLst>
                                      </p:cBhvr>
                                      <p:tavLst>
                                        <p:tav tm="0">
                                          <p:val>
                                            <p:strVal val="1+#ppt_h/2"/>
                                          </p:val>
                                        </p:tav>
                                        <p:tav tm="100000">
                                          <p:val>
                                            <p:strVal val="#ppt_y"/>
                                          </p:val>
                                        </p:tav>
                                      </p:tavLst>
                                    </p:anim>
                                  </p:childTnLst>
                                </p:cTn>
                              </p:par>
                              <p:par>
                                <p:cTn id="22" presetID="2" presetClass="entr" presetSubtype="4" decel="40000" fill="hold" nodeType="withEffect">
                                  <p:stCondLst>
                                    <p:cond delay="1750"/>
                                  </p:stCondLst>
                                  <p:childTnLst>
                                    <p:set>
                                      <p:cBhvr>
                                        <p:cTn id="23" dur="1" fill="hold">
                                          <p:stCondLst>
                                            <p:cond delay="0"/>
                                          </p:stCondLst>
                                        </p:cTn>
                                        <p:tgtEl>
                                          <p:spTgt spid="13"/>
                                        </p:tgtEl>
                                        <p:attrNameLst>
                                          <p:attrName>style.visibility</p:attrName>
                                        </p:attrNameLst>
                                      </p:cBhvr>
                                      <p:to>
                                        <p:strVal val="visible"/>
                                      </p:to>
                                    </p:set>
                                    <p:anim calcmode="lin" valueType="num">
                                      <p:cBhvr additive="base">
                                        <p:cTn id="24" dur="750" fill="hold"/>
                                        <p:tgtEl>
                                          <p:spTgt spid="13"/>
                                        </p:tgtEl>
                                        <p:attrNameLst>
                                          <p:attrName>ppt_x</p:attrName>
                                        </p:attrNameLst>
                                      </p:cBhvr>
                                      <p:tavLst>
                                        <p:tav tm="0">
                                          <p:val>
                                            <p:strVal val="#ppt_x"/>
                                          </p:val>
                                        </p:tav>
                                        <p:tav tm="100000">
                                          <p:val>
                                            <p:strVal val="#ppt_x"/>
                                          </p:val>
                                        </p:tav>
                                      </p:tavLst>
                                    </p:anim>
                                    <p:anim calcmode="lin" valueType="num">
                                      <p:cBhvr additive="base">
                                        <p:cTn id="25" dur="750" fill="hold"/>
                                        <p:tgtEl>
                                          <p:spTgt spid="13"/>
                                        </p:tgtEl>
                                        <p:attrNameLst>
                                          <p:attrName>ppt_y</p:attrName>
                                        </p:attrNameLst>
                                      </p:cBhvr>
                                      <p:tavLst>
                                        <p:tav tm="0">
                                          <p:val>
                                            <p:strVal val="1+#ppt_h/2"/>
                                          </p:val>
                                        </p:tav>
                                        <p:tav tm="100000">
                                          <p:val>
                                            <p:strVal val="#ppt_y"/>
                                          </p:val>
                                        </p:tav>
                                      </p:tavLst>
                                    </p:anim>
                                  </p:childTnLst>
                                </p:cTn>
                              </p:par>
                              <p:par>
                                <p:cTn id="26" presetID="2" presetClass="entr" presetSubtype="4" decel="40000" fill="hold" nodeType="withEffect">
                                  <p:stCondLst>
                                    <p:cond delay="2000"/>
                                  </p:stCondLst>
                                  <p:childTnLst>
                                    <p:set>
                                      <p:cBhvr>
                                        <p:cTn id="27" dur="1" fill="hold">
                                          <p:stCondLst>
                                            <p:cond delay="0"/>
                                          </p:stCondLst>
                                        </p:cTn>
                                        <p:tgtEl>
                                          <p:spTgt spid="15"/>
                                        </p:tgtEl>
                                        <p:attrNameLst>
                                          <p:attrName>style.visibility</p:attrName>
                                        </p:attrNameLst>
                                      </p:cBhvr>
                                      <p:to>
                                        <p:strVal val="visible"/>
                                      </p:to>
                                    </p:set>
                                    <p:anim calcmode="lin" valueType="num">
                                      <p:cBhvr additive="base">
                                        <p:cTn id="28" dur="750" fill="hold"/>
                                        <p:tgtEl>
                                          <p:spTgt spid="15"/>
                                        </p:tgtEl>
                                        <p:attrNameLst>
                                          <p:attrName>ppt_x</p:attrName>
                                        </p:attrNameLst>
                                      </p:cBhvr>
                                      <p:tavLst>
                                        <p:tav tm="0">
                                          <p:val>
                                            <p:strVal val="#ppt_x"/>
                                          </p:val>
                                        </p:tav>
                                        <p:tav tm="100000">
                                          <p:val>
                                            <p:strVal val="#ppt_x"/>
                                          </p:val>
                                        </p:tav>
                                      </p:tavLst>
                                    </p:anim>
                                    <p:anim calcmode="lin" valueType="num">
                                      <p:cBhvr additive="base">
                                        <p:cTn id="29" dur="750" fill="hold"/>
                                        <p:tgtEl>
                                          <p:spTgt spid="15"/>
                                        </p:tgtEl>
                                        <p:attrNameLst>
                                          <p:attrName>ppt_y</p:attrName>
                                        </p:attrNameLst>
                                      </p:cBhvr>
                                      <p:tavLst>
                                        <p:tav tm="0">
                                          <p:val>
                                            <p:strVal val="1+#ppt_h/2"/>
                                          </p:val>
                                        </p:tav>
                                        <p:tav tm="100000">
                                          <p:val>
                                            <p:strVal val="#ppt_y"/>
                                          </p:val>
                                        </p:tav>
                                      </p:tavLst>
                                    </p:anim>
                                  </p:childTnLst>
                                </p:cTn>
                              </p:par>
                              <p:par>
                                <p:cTn id="30" presetID="2" presetClass="entr" presetSubtype="4" decel="40000" fill="hold" nodeType="withEffect">
                                  <p:stCondLst>
                                    <p:cond delay="2250"/>
                                  </p:stCondLst>
                                  <p:childTnLst>
                                    <p:set>
                                      <p:cBhvr>
                                        <p:cTn id="31" dur="1" fill="hold">
                                          <p:stCondLst>
                                            <p:cond delay="0"/>
                                          </p:stCondLst>
                                        </p:cTn>
                                        <p:tgtEl>
                                          <p:spTgt spid="17"/>
                                        </p:tgtEl>
                                        <p:attrNameLst>
                                          <p:attrName>style.visibility</p:attrName>
                                        </p:attrNameLst>
                                      </p:cBhvr>
                                      <p:to>
                                        <p:strVal val="visible"/>
                                      </p:to>
                                    </p:set>
                                    <p:anim calcmode="lin" valueType="num">
                                      <p:cBhvr additive="base">
                                        <p:cTn id="32" dur="750" fill="hold"/>
                                        <p:tgtEl>
                                          <p:spTgt spid="17"/>
                                        </p:tgtEl>
                                        <p:attrNameLst>
                                          <p:attrName>ppt_x</p:attrName>
                                        </p:attrNameLst>
                                      </p:cBhvr>
                                      <p:tavLst>
                                        <p:tav tm="0">
                                          <p:val>
                                            <p:strVal val="#ppt_x"/>
                                          </p:val>
                                        </p:tav>
                                        <p:tav tm="100000">
                                          <p:val>
                                            <p:strVal val="#ppt_x"/>
                                          </p:val>
                                        </p:tav>
                                      </p:tavLst>
                                    </p:anim>
                                    <p:anim calcmode="lin" valueType="num">
                                      <p:cBhvr additive="base">
                                        <p:cTn id="33" dur="750" fill="hold"/>
                                        <p:tgtEl>
                                          <p:spTgt spid="17"/>
                                        </p:tgtEl>
                                        <p:attrNameLst>
                                          <p:attrName>ppt_y</p:attrName>
                                        </p:attrNameLst>
                                      </p:cBhvr>
                                      <p:tavLst>
                                        <p:tav tm="0">
                                          <p:val>
                                            <p:strVal val="1+#ppt_h/2"/>
                                          </p:val>
                                        </p:tav>
                                        <p:tav tm="100000">
                                          <p:val>
                                            <p:strVal val="#ppt_y"/>
                                          </p:val>
                                        </p:tav>
                                      </p:tavLst>
                                    </p:anim>
                                  </p:childTnLst>
                                </p:cTn>
                              </p:par>
                              <p:par>
                                <p:cTn id="34" presetID="2" presetClass="entr" presetSubtype="4" decel="40000" fill="hold" nodeType="withEffect">
                                  <p:stCondLst>
                                    <p:cond delay="2500"/>
                                  </p:stCondLst>
                                  <p:childTnLst>
                                    <p:set>
                                      <p:cBhvr>
                                        <p:cTn id="35" dur="1" fill="hold">
                                          <p:stCondLst>
                                            <p:cond delay="0"/>
                                          </p:stCondLst>
                                        </p:cTn>
                                        <p:tgtEl>
                                          <p:spTgt spid="19"/>
                                        </p:tgtEl>
                                        <p:attrNameLst>
                                          <p:attrName>style.visibility</p:attrName>
                                        </p:attrNameLst>
                                      </p:cBhvr>
                                      <p:to>
                                        <p:strVal val="visible"/>
                                      </p:to>
                                    </p:set>
                                    <p:anim calcmode="lin" valueType="num">
                                      <p:cBhvr additive="base">
                                        <p:cTn id="36" dur="750" fill="hold"/>
                                        <p:tgtEl>
                                          <p:spTgt spid="19"/>
                                        </p:tgtEl>
                                        <p:attrNameLst>
                                          <p:attrName>ppt_x</p:attrName>
                                        </p:attrNameLst>
                                      </p:cBhvr>
                                      <p:tavLst>
                                        <p:tav tm="0">
                                          <p:val>
                                            <p:strVal val="#ppt_x"/>
                                          </p:val>
                                        </p:tav>
                                        <p:tav tm="100000">
                                          <p:val>
                                            <p:strVal val="#ppt_x"/>
                                          </p:val>
                                        </p:tav>
                                      </p:tavLst>
                                    </p:anim>
                                    <p:anim calcmode="lin" valueType="num">
                                      <p:cBhvr additive="base">
                                        <p:cTn id="37" dur="750" fill="hold"/>
                                        <p:tgtEl>
                                          <p:spTgt spid="19"/>
                                        </p:tgtEl>
                                        <p:attrNameLst>
                                          <p:attrName>ppt_y</p:attrName>
                                        </p:attrNameLst>
                                      </p:cBhvr>
                                      <p:tavLst>
                                        <p:tav tm="0">
                                          <p:val>
                                            <p:strVal val="1+#ppt_h/2"/>
                                          </p:val>
                                        </p:tav>
                                        <p:tav tm="100000">
                                          <p:val>
                                            <p:strVal val="#ppt_y"/>
                                          </p:val>
                                        </p:tav>
                                      </p:tavLst>
                                    </p:anim>
                                  </p:childTnLst>
                                </p:cTn>
                              </p:par>
                              <p:par>
                                <p:cTn id="38" presetID="2" presetClass="entr" presetSubtype="4" decel="40000" fill="hold" nodeType="withEffect">
                                  <p:stCondLst>
                                    <p:cond delay="275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750" fill="hold"/>
                                        <p:tgtEl>
                                          <p:spTgt spid="21"/>
                                        </p:tgtEl>
                                        <p:attrNameLst>
                                          <p:attrName>ppt_x</p:attrName>
                                        </p:attrNameLst>
                                      </p:cBhvr>
                                      <p:tavLst>
                                        <p:tav tm="0">
                                          <p:val>
                                            <p:strVal val="#ppt_x"/>
                                          </p:val>
                                        </p:tav>
                                        <p:tav tm="100000">
                                          <p:val>
                                            <p:strVal val="#ppt_x"/>
                                          </p:val>
                                        </p:tav>
                                      </p:tavLst>
                                    </p:anim>
                                    <p:anim calcmode="lin" valueType="num">
                                      <p:cBhvr additive="base">
                                        <p:cTn id="41" dur="750" fill="hold"/>
                                        <p:tgtEl>
                                          <p:spTgt spid="21"/>
                                        </p:tgtEl>
                                        <p:attrNameLst>
                                          <p:attrName>ppt_y</p:attrName>
                                        </p:attrNameLst>
                                      </p:cBhvr>
                                      <p:tavLst>
                                        <p:tav tm="0">
                                          <p:val>
                                            <p:strVal val="1+#ppt_h/2"/>
                                          </p:val>
                                        </p:tav>
                                        <p:tav tm="100000">
                                          <p:val>
                                            <p:strVal val="#ppt_y"/>
                                          </p:val>
                                        </p:tav>
                                      </p:tavLst>
                                    </p:anim>
                                  </p:childTnLst>
                                </p:cTn>
                              </p:par>
                              <p:par>
                                <p:cTn id="42" presetID="2" presetClass="entr" presetSubtype="4" decel="40000" fill="hold" nodeType="withEffect">
                                  <p:stCondLst>
                                    <p:cond delay="300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750" fill="hold"/>
                                        <p:tgtEl>
                                          <p:spTgt spid="23"/>
                                        </p:tgtEl>
                                        <p:attrNameLst>
                                          <p:attrName>ppt_x</p:attrName>
                                        </p:attrNameLst>
                                      </p:cBhvr>
                                      <p:tavLst>
                                        <p:tav tm="0">
                                          <p:val>
                                            <p:strVal val="#ppt_x"/>
                                          </p:val>
                                        </p:tav>
                                        <p:tav tm="100000">
                                          <p:val>
                                            <p:strVal val="#ppt_x"/>
                                          </p:val>
                                        </p:tav>
                                      </p:tavLst>
                                    </p:anim>
                                    <p:anim calcmode="lin" valueType="num">
                                      <p:cBhvr additive="base">
                                        <p:cTn id="45" dur="750" fill="hold"/>
                                        <p:tgtEl>
                                          <p:spTgt spid="23"/>
                                        </p:tgtEl>
                                        <p:attrNameLst>
                                          <p:attrName>ppt_y</p:attrName>
                                        </p:attrNameLst>
                                      </p:cBhvr>
                                      <p:tavLst>
                                        <p:tav tm="0">
                                          <p:val>
                                            <p:strVal val="1+#ppt_h/2"/>
                                          </p:val>
                                        </p:tav>
                                        <p:tav tm="100000">
                                          <p:val>
                                            <p:strVal val="#ppt_y"/>
                                          </p:val>
                                        </p:tav>
                                      </p:tavLst>
                                    </p:anim>
                                  </p:childTnLst>
                                </p:cTn>
                              </p:par>
                              <p:par>
                                <p:cTn id="46" presetID="2" presetClass="entr" presetSubtype="4" decel="40000" fill="hold" nodeType="withEffect">
                                  <p:stCondLst>
                                    <p:cond delay="3250"/>
                                  </p:stCondLst>
                                  <p:childTnLst>
                                    <p:set>
                                      <p:cBhvr>
                                        <p:cTn id="47" dur="1" fill="hold">
                                          <p:stCondLst>
                                            <p:cond delay="0"/>
                                          </p:stCondLst>
                                        </p:cTn>
                                        <p:tgtEl>
                                          <p:spTgt spid="25"/>
                                        </p:tgtEl>
                                        <p:attrNameLst>
                                          <p:attrName>style.visibility</p:attrName>
                                        </p:attrNameLst>
                                      </p:cBhvr>
                                      <p:to>
                                        <p:strVal val="visible"/>
                                      </p:to>
                                    </p:set>
                                    <p:anim calcmode="lin" valueType="num">
                                      <p:cBhvr additive="base">
                                        <p:cTn id="48" dur="750" fill="hold"/>
                                        <p:tgtEl>
                                          <p:spTgt spid="25"/>
                                        </p:tgtEl>
                                        <p:attrNameLst>
                                          <p:attrName>ppt_x</p:attrName>
                                        </p:attrNameLst>
                                      </p:cBhvr>
                                      <p:tavLst>
                                        <p:tav tm="0">
                                          <p:val>
                                            <p:strVal val="#ppt_x"/>
                                          </p:val>
                                        </p:tav>
                                        <p:tav tm="100000">
                                          <p:val>
                                            <p:strVal val="#ppt_x"/>
                                          </p:val>
                                        </p:tav>
                                      </p:tavLst>
                                    </p:anim>
                                    <p:anim calcmode="lin" valueType="num">
                                      <p:cBhvr additive="base">
                                        <p:cTn id="49" dur="750" fill="hold"/>
                                        <p:tgtEl>
                                          <p:spTgt spid="25"/>
                                        </p:tgtEl>
                                        <p:attrNameLst>
                                          <p:attrName>ppt_y</p:attrName>
                                        </p:attrNameLst>
                                      </p:cBhvr>
                                      <p:tavLst>
                                        <p:tav tm="0">
                                          <p:val>
                                            <p:strVal val="1+#ppt_h/2"/>
                                          </p:val>
                                        </p:tav>
                                        <p:tav tm="100000">
                                          <p:val>
                                            <p:strVal val="#ppt_y"/>
                                          </p:val>
                                        </p:tav>
                                      </p:tavLst>
                                    </p:anim>
                                  </p:childTnLst>
                                </p:cTn>
                              </p:par>
                              <p:par>
                                <p:cTn id="50" presetID="2" presetClass="entr" presetSubtype="4" decel="40000" fill="hold" nodeType="withEffect">
                                  <p:stCondLst>
                                    <p:cond delay="3500"/>
                                  </p:stCondLst>
                                  <p:childTnLst>
                                    <p:set>
                                      <p:cBhvr>
                                        <p:cTn id="51" dur="1" fill="hold">
                                          <p:stCondLst>
                                            <p:cond delay="0"/>
                                          </p:stCondLst>
                                        </p:cTn>
                                        <p:tgtEl>
                                          <p:spTgt spid="27"/>
                                        </p:tgtEl>
                                        <p:attrNameLst>
                                          <p:attrName>style.visibility</p:attrName>
                                        </p:attrNameLst>
                                      </p:cBhvr>
                                      <p:to>
                                        <p:strVal val="visible"/>
                                      </p:to>
                                    </p:set>
                                    <p:anim calcmode="lin" valueType="num">
                                      <p:cBhvr additive="base">
                                        <p:cTn id="52" dur="750" fill="hold"/>
                                        <p:tgtEl>
                                          <p:spTgt spid="27"/>
                                        </p:tgtEl>
                                        <p:attrNameLst>
                                          <p:attrName>ppt_x</p:attrName>
                                        </p:attrNameLst>
                                      </p:cBhvr>
                                      <p:tavLst>
                                        <p:tav tm="0">
                                          <p:val>
                                            <p:strVal val="#ppt_x"/>
                                          </p:val>
                                        </p:tav>
                                        <p:tav tm="100000">
                                          <p:val>
                                            <p:strVal val="#ppt_x"/>
                                          </p:val>
                                        </p:tav>
                                      </p:tavLst>
                                    </p:anim>
                                    <p:anim calcmode="lin" valueType="num">
                                      <p:cBhvr additive="base">
                                        <p:cTn id="53" dur="750" fill="hold"/>
                                        <p:tgtEl>
                                          <p:spTgt spid="27"/>
                                        </p:tgtEl>
                                        <p:attrNameLst>
                                          <p:attrName>ppt_y</p:attrName>
                                        </p:attrNameLst>
                                      </p:cBhvr>
                                      <p:tavLst>
                                        <p:tav tm="0">
                                          <p:val>
                                            <p:strVal val="1+#ppt_h/2"/>
                                          </p:val>
                                        </p:tav>
                                        <p:tav tm="100000">
                                          <p:val>
                                            <p:strVal val="#ppt_y"/>
                                          </p:val>
                                        </p:tav>
                                      </p:tavLst>
                                    </p:anim>
                                  </p:childTnLst>
                                </p:cTn>
                              </p:par>
                              <p:par>
                                <p:cTn id="54" presetID="2" presetClass="entr" presetSubtype="4" decel="40000" fill="hold" nodeType="withEffect">
                                  <p:stCondLst>
                                    <p:cond delay="3750"/>
                                  </p:stCondLst>
                                  <p:childTnLst>
                                    <p:set>
                                      <p:cBhvr>
                                        <p:cTn id="55" dur="1" fill="hold">
                                          <p:stCondLst>
                                            <p:cond delay="0"/>
                                          </p:stCondLst>
                                        </p:cTn>
                                        <p:tgtEl>
                                          <p:spTgt spid="29"/>
                                        </p:tgtEl>
                                        <p:attrNameLst>
                                          <p:attrName>style.visibility</p:attrName>
                                        </p:attrNameLst>
                                      </p:cBhvr>
                                      <p:to>
                                        <p:strVal val="visible"/>
                                      </p:to>
                                    </p:set>
                                    <p:anim calcmode="lin" valueType="num">
                                      <p:cBhvr additive="base">
                                        <p:cTn id="56" dur="750" fill="hold"/>
                                        <p:tgtEl>
                                          <p:spTgt spid="29"/>
                                        </p:tgtEl>
                                        <p:attrNameLst>
                                          <p:attrName>ppt_x</p:attrName>
                                        </p:attrNameLst>
                                      </p:cBhvr>
                                      <p:tavLst>
                                        <p:tav tm="0">
                                          <p:val>
                                            <p:strVal val="#ppt_x"/>
                                          </p:val>
                                        </p:tav>
                                        <p:tav tm="100000">
                                          <p:val>
                                            <p:strVal val="#ppt_x"/>
                                          </p:val>
                                        </p:tav>
                                      </p:tavLst>
                                    </p:anim>
                                    <p:anim calcmode="lin" valueType="num">
                                      <p:cBhvr additive="base">
                                        <p:cTn id="57" dur="750" fill="hold"/>
                                        <p:tgtEl>
                                          <p:spTgt spid="29"/>
                                        </p:tgtEl>
                                        <p:attrNameLst>
                                          <p:attrName>ppt_y</p:attrName>
                                        </p:attrNameLst>
                                      </p:cBhvr>
                                      <p:tavLst>
                                        <p:tav tm="0">
                                          <p:val>
                                            <p:strVal val="1+#ppt_h/2"/>
                                          </p:val>
                                        </p:tav>
                                        <p:tav tm="100000">
                                          <p:val>
                                            <p:strVal val="#ppt_y"/>
                                          </p:val>
                                        </p:tav>
                                      </p:tavLst>
                                    </p:anim>
                                  </p:childTnLst>
                                </p:cTn>
                              </p:par>
                              <p:par>
                                <p:cTn id="58" presetID="0" presetClass="path" presetSubtype="0" repeatCount="indefinite" autoRev="1" fill="hold" nodeType="withEffect">
                                  <p:stCondLst>
                                    <p:cond delay="0"/>
                                  </p:stCondLst>
                                  <p:endCondLst>
                                    <p:cond evt="onNext" delay="0">
                                      <p:tgtEl>
                                        <p:sldTgt/>
                                      </p:tgtEl>
                                    </p:cond>
                                  </p:endCondLst>
                                  <p:childTnLst>
                                    <p:animMotion origin="layout" path="M -0.00026 0.00093 L -0.00026 -0.00718 L -0.00026 0.01018 " pathEditMode="relative" ptsTypes="AAA">
                                      <p:cBhvr>
                                        <p:cTn id="59" dur="7000" fill="hold"/>
                                        <p:tgtEl>
                                          <p:spTgt spid="37"/>
                                        </p:tgtEl>
                                        <p:attrNameLst>
                                          <p:attrName>ppt_x</p:attrName>
                                          <p:attrName>ppt_y</p:attrName>
                                        </p:attrNameLst>
                                      </p:cBhvr>
                                    </p:animMotion>
                                  </p:childTnLst>
                                </p:cTn>
                              </p:par>
                              <p:par>
                                <p:cTn id="60" presetID="0" presetClass="path" presetSubtype="0" repeatCount="indefinite" autoRev="1" fill="hold" nodeType="withEffect">
                                  <p:stCondLst>
                                    <p:cond delay="150"/>
                                  </p:stCondLst>
                                  <p:endCondLst>
                                    <p:cond evt="onNext" delay="0">
                                      <p:tgtEl>
                                        <p:sldTgt/>
                                      </p:tgtEl>
                                    </p:cond>
                                  </p:endCondLst>
                                  <p:childTnLst>
                                    <p:animMotion origin="layout" path="M -0.00026 0.00093 L -0.00026 -0.00718 L -0.00026 0.01018 " pathEditMode="relative" ptsTypes="AAA">
                                      <p:cBhvr>
                                        <p:cTn id="61" dur="7000" spd="-100000" fill="hold"/>
                                        <p:tgtEl>
                                          <p:spTgt spid="39"/>
                                        </p:tgtEl>
                                        <p:attrNameLst>
                                          <p:attrName>ppt_x</p:attrName>
                                          <p:attrName>ppt_y</p:attrName>
                                        </p:attrNameLst>
                                      </p:cBhvr>
                                    </p:animMotion>
                                  </p:childTnLst>
                                </p:cTn>
                              </p:par>
                              <p:par>
                                <p:cTn id="62" presetID="0" presetClass="path" presetSubtype="0" repeatCount="indefinite" autoRev="1" fill="hold" nodeType="withEffect">
                                  <p:stCondLst>
                                    <p:cond delay="800"/>
                                  </p:stCondLst>
                                  <p:endCondLst>
                                    <p:cond evt="onNext" delay="0">
                                      <p:tgtEl>
                                        <p:sldTgt/>
                                      </p:tgtEl>
                                    </p:cond>
                                  </p:endCondLst>
                                  <p:childTnLst>
                                    <p:animMotion origin="layout" path="M -0.00026 0.00093 L -0.00026 -0.00718 L -0.00026 0.01018 " pathEditMode="relative" ptsTypes="AAA">
                                      <p:cBhvr>
                                        <p:cTn id="63" dur="7000" fill="hold"/>
                                        <p:tgtEl>
                                          <p:spTgt spid="41"/>
                                        </p:tgtEl>
                                        <p:attrNameLst>
                                          <p:attrName>ppt_x</p:attrName>
                                          <p:attrName>ppt_y</p:attrName>
                                        </p:attrNameLst>
                                      </p:cBhvr>
                                    </p:animMotion>
                                  </p:childTnLst>
                                </p:cTn>
                              </p:par>
                              <p:par>
                                <p:cTn id="64" presetID="0" presetClass="path" presetSubtype="0" repeatCount="indefinite" autoRev="1" fill="hold" nodeType="withEffect">
                                  <p:stCondLst>
                                    <p:cond delay="190"/>
                                  </p:stCondLst>
                                  <p:endCondLst>
                                    <p:cond evt="onNext" delay="0">
                                      <p:tgtEl>
                                        <p:sldTgt/>
                                      </p:tgtEl>
                                    </p:cond>
                                  </p:endCondLst>
                                  <p:childTnLst>
                                    <p:animMotion origin="layout" path="M -0.00026 0.00092 L -0.00026 -0.00718 L -0.00026 0.01018 " pathEditMode="relative" rAng="0" ptsTypes="AAA">
                                      <p:cBhvr>
                                        <p:cTn id="65" dur="7000" spd="-100000" fill="hold"/>
                                        <p:tgtEl>
                                          <p:spTgt spid="33"/>
                                        </p:tgtEl>
                                        <p:attrNameLst>
                                          <p:attrName>ppt_x</p:attrName>
                                          <p:attrName>ppt_y</p:attrName>
                                        </p:attrNameLst>
                                      </p:cBhvr>
                                      <p:rCtr x="0" y="46"/>
                                    </p:animMotion>
                                  </p:childTnLst>
                                </p:cTn>
                              </p:par>
                              <p:par>
                                <p:cTn id="66" presetID="0" presetClass="path" presetSubtype="0" repeatCount="indefinite" autoRev="1" fill="hold" nodeType="withEffect">
                                  <p:stCondLst>
                                    <p:cond delay="700"/>
                                  </p:stCondLst>
                                  <p:endCondLst>
                                    <p:cond evt="onNext" delay="0">
                                      <p:tgtEl>
                                        <p:sldTgt/>
                                      </p:tgtEl>
                                    </p:cond>
                                  </p:endCondLst>
                                  <p:childTnLst>
                                    <p:animMotion origin="layout" path="M -0.00026 0.00093 L -0.00026 -0.00718 L -0.00026 0.01018 " pathEditMode="relative" ptsTypes="AAA">
                                      <p:cBhvr>
                                        <p:cTn id="67" dur="7000" fill="hold"/>
                                        <p:tgtEl>
                                          <p:spTgt spid="3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382287"/>
            <a:ext cx="6292508" cy="409342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مدائن صالح:</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كانت تعرف قديماً بمدينة الحِجْر، هي موقع أثري يقع في شمال غرب المملكة العربية السعودية، وتحديداً في محافظة العُلا التابعة لمنطقة المدينة المنورة.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يحتل المكان موقعاً إستراتيجياً على الطريق الذي يربط جنوب شبه الجزيرة العربية ببلاد الرافدين وبلاد الشام ومصر، كما أن للمكان شهرته التاريخية التي استمدّها من موقعه على طريق التجارة القديم الذي يربط جنوب شبه الجزيرة العربية والشام، والحجر اسم ديار ثمود بوادي القرى بين المدينة المنورة وتبوك.</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149077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566953"/>
            <a:ext cx="6292508" cy="3724096"/>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الدرعية: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تقع الدرعية على أطراف الرياض وضفاف وادي حنيفة، وتمتاز بطرازها المعماريّ الأثريّ وجدرانها الطينية المقوسة، ليخلّدها التاريخ كأحد أهم محاضنِ الثقافة والتجارة في المملكة.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ومن أبرز معالمها حي الطريف والذي يحوي أهم قلاعها ومبانيها بالإضافة إلى كونه منطقة حكم الدولة السعودية الأولى عندما أعلنتها عام 1727 عاصمةً للبلاد، لتضع حجر الأساس لبزوغ فجر المملكة العربية السعودية. </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109290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382287"/>
            <a:ext cx="6292508" cy="409342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جدة التاريخية: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تعرف محلياً باسم جدة البلد، تقع في وسط مدينة جدة، ويعود تاريخها إلى عصور ما قبل الإسلام، حيث تضم عدداً من المعالم والمباني الأثرية والتراثية، مثل آثار سور جدة وحاراتها التاريخية: حارة المظلوم، وحارة الشام، وحارة اليمن، وحارة البحر.</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كما ويوجد بها عدد من المساجد التاريخية أبرزها: مسجد عثمان بن عفان، ومسجد الشافعي، ومسجد الباشا، ومسجد عكاش، ومسجد المعمار، وجامع الحنفي، إضافة إلى الأسواق التاريخية.</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298819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382287"/>
            <a:ext cx="6292508" cy="409342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مدائن شعيب:</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يقع هذا الأثر التي تتميز به المملكة شمال غرب السعودية في مدينة تبوك، وكانت في الأساس مدينة زراعية يتم فيها زراعة الكثير من النباتات الهامة، ولكنها بعد ذلك أصبحت منطقة صحراوية، ما جعل سكانها ينتقلوا إلى أماكن أخرى.</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والآن هي أثر رائع بها العديد من الكهوف والجبال التي رسمتها الطبيعية بأشكال هندسية تذهل كل من يراها، وكل هذا أظهر حضارة الأنباط القديمة التي كانوا يسكنوا مدائن شعيب.</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4050363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936284"/>
            <a:ext cx="6292508" cy="2985433"/>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قرية ذي عين:</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هي قرية أثرية تقع في تهامة غرب المملكة العربية السعودية، ونشأت في القرن العاشر الهجري وعمرها يزيد على 400 سنة.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بنيت القرية على قمة جبل أبيض وتشتهر بزراعة الموز والليمون والفلفل والريحان والكادي، والصناعات اليدوية.</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45135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197621"/>
            <a:ext cx="6292508" cy="4462760"/>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قلعة تبوك:</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تقع قلعة تبوك التراثية في وسط مدينة تبوك، ولقد بدأ إنشاؤها عام 1559.</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تتكون القلعة من طابقين يحتوي الدور الأول على فناء تطل عليه عدداً من الحجرات ومسجداً وبئراً، وهنالك سلّم في الفناء الداخلي يؤدي إلى الطابق العلوي وآخر يؤدي إلى أبراج الحراسة، والمحتوي على مجموعة من الغرف الصغيرة، والتي تم بناؤها من الحجارة المربوطة بمونة من الجير "النورة"، في حين أن أسقفها بُنيت من الطين والحجارة وسعف النخيل وجذوع الشجر، وقد تم ترميم القلعة مؤخراً باعتبارها إرثاً تاريخياً هاماً.</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163129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382287"/>
            <a:ext cx="6292508" cy="409342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حافة العالم بالرياض:</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يطلق عليها المطل، هي مرتفعات صخرية شاهقة تطل على وادي سحيق، وهي معلم سياحي نادر صنعه الزمن، حيث يعود المطل من قبل 50 مليون سنة؛ فقد كان عبارة عن قاع لبحر كبير يغمر شبه الجزيرة العربية حتى بلاد الشام.</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يقع هذا المطل في منطقة العيينة على بعد ١٨٠ كيلومترًا شمال شرق العاصمة الرياض، ويشكل امتدادًا لسلسلة جبال طويق التي تكوّنت قبل مئات ملايين السنين وتمتد لما يقارب ٨٠٠ كيلومتر.</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381669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382287"/>
            <a:ext cx="6292508" cy="409342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قرية الفاو:</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قرية الفاو الأثرية عاصمة مملكة كندة الأولى أحد الممالك العربية القديمة في نجد، ومن أهم المواقع الأثرية في شبه الجزيرة العربية؛ لأنها عبارة عن تجسيد متكامل للمدن العربية قبل الإسلام.</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تعد من أكبر وأشهر المواقع الأثرية في السعودية،  كانت تعرف في العصور الغابرة باسم «ذات كهل» نسبة للتمثال السبئي الشهير كهل، اتخذها ملوك كندة العربية عاصمة لملكهم منذ القرن الرابع قبل الميلاد وحتى القرن الرابع بعد للميلاد.</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107254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643897"/>
            <a:ext cx="6292508" cy="3570208"/>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عين زبيدة:</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تعتبر عين زبيدة من الآثار التاريخية في السعودية وذلك بسبب قصة بنائها، حيث أمرت الأميرة زبيدة بنت جعفر المنصور زوجة الخليفة هارون الرشيد ببناء قنوات المياه التي تعتمد على مساقط المطر؛ وذلك لمساعدة زوّار البيت الحرام وهم في طريقهم إلى أداء فريضة الحج، لذلك يُعتبر من أهم المشاريع التي أقيمت في ذلك الوقت، وقامت الدولة السعودية الحديثة الاهتمام بعين زبيدة لما لها من تاريخ عريق.</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129271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5588951"/>
            <a:ext cx="2238374" cy="1087829"/>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5394667" y="1197621"/>
            <a:ext cx="6292508" cy="4462760"/>
          </a:xfrm>
          <a:prstGeom prst="rect">
            <a:avLst/>
          </a:prstGeom>
          <a:noFill/>
        </p:spPr>
        <p:txBody>
          <a:bodyPr wrap="square" rtlCol="1" anchor="ctr">
            <a:spAutoFit/>
          </a:bodyPr>
          <a:lstStyle/>
          <a:p>
            <a:pPr indent="457200" algn="just">
              <a:spcAft>
                <a:spcPts val="1200"/>
              </a:spcAft>
            </a:pPr>
            <a:r>
              <a:rPr lang="ar-JO" sz="2400" dirty="0">
                <a:solidFill>
                  <a:srgbClr val="800000"/>
                </a:solidFill>
                <a:effectLst>
                  <a:outerShdw blurRad="38100" dist="25400" dir="2700000" algn="tl">
                    <a:srgbClr val="000000">
                      <a:alpha val="43137"/>
                    </a:srgbClr>
                  </a:outerShdw>
                </a:effectLst>
                <a:latin typeface="A Thuluth" pitchFamily="2" charset="-78"/>
                <a:cs typeface="AL - QASSAM-Extended" panose="02010000000000000000" pitchFamily="2" charset="-78"/>
              </a:rPr>
              <a:t>الفنون الصخرية في بئر حِمى:</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هي موقع تراث عالمي تقع في منطقة نجران جنوب السعودية. تتضمن المنطقة أكثر من 34 موقعًا يزخر بالنقوش الصخرية والآبار على امتداد أحد أقدم طرق القوافل التي كانت تعبر من جنوب الجزيرة العربية إلى شمالها.</a:t>
            </a:r>
          </a:p>
          <a:p>
            <a:pPr indent="457200" algn="just">
              <a:spcAft>
                <a:spcPts val="1200"/>
              </a:spcAft>
            </a:pPr>
            <a:r>
              <a:rPr lang="ar-JO" sz="2400" dirty="0">
                <a:effectLst>
                  <a:outerShdw blurRad="38100" dist="25400" dir="2700000" algn="tl">
                    <a:srgbClr val="000000">
                      <a:alpha val="43137"/>
                    </a:srgbClr>
                  </a:outerShdw>
                </a:effectLst>
                <a:latin typeface="A Thuluth" pitchFamily="2" charset="-78"/>
                <a:cs typeface="AL - QASSAM-Extended" panose="02010000000000000000" pitchFamily="2" charset="-78"/>
              </a:rPr>
              <a:t>تمتد منطقة الفن الصخري الثقافي في حِمى على مساحة 557 كم2، وتضمّ 550 لوحة فن صخري تحوي مئات الآلاف من النقوش والرسوم الصخرية التي تصوِّر الصيد والحيوانات والنباتات وأساليب الحياة لثقافة امتدت على 7 آلاف عام دون انقطاع.</a:t>
            </a:r>
          </a:p>
        </p:txBody>
      </p:sp>
      <p:sp useBgFill="1">
        <p:nvSpPr>
          <p:cNvPr id="6" name="1">
            <a:extLst>
              <a:ext uri="{FF2B5EF4-FFF2-40B4-BE49-F238E27FC236}">
                <a16:creationId xmlns:a16="http://schemas.microsoft.com/office/drawing/2014/main" id="{FBE1B8EE-7F55-A4B1-444F-E7592444CCB6}"/>
              </a:ext>
            </a:extLst>
          </p:cNvPr>
          <p:cNvSpPr/>
          <p:nvPr/>
        </p:nvSpPr>
        <p:spPr>
          <a:xfrm rot="2584492">
            <a:off x="526820" y="1799513"/>
            <a:ext cx="387355" cy="340585"/>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a:p>
        </p:txBody>
      </p:sp>
      <p:sp useBgFill="1">
        <p:nvSpPr>
          <p:cNvPr id="14" name="2">
            <a:extLst>
              <a:ext uri="{FF2B5EF4-FFF2-40B4-BE49-F238E27FC236}">
                <a16:creationId xmlns:a16="http://schemas.microsoft.com/office/drawing/2014/main" id="{0C6E644D-2F8F-1065-DAC9-70F9569810C4}"/>
              </a:ext>
            </a:extLst>
          </p:cNvPr>
          <p:cNvSpPr/>
          <p:nvPr/>
        </p:nvSpPr>
        <p:spPr>
          <a:xfrm rot="2584492" flipH="1" flipV="1">
            <a:off x="390330" y="1580957"/>
            <a:ext cx="805964" cy="97839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2" name="3">
            <a:extLst>
              <a:ext uri="{FF2B5EF4-FFF2-40B4-BE49-F238E27FC236}">
                <a16:creationId xmlns:a16="http://schemas.microsoft.com/office/drawing/2014/main" id="{2916429E-D380-1ED7-7A32-CD753A62142F}"/>
              </a:ext>
            </a:extLst>
          </p:cNvPr>
          <p:cNvSpPr/>
          <p:nvPr/>
        </p:nvSpPr>
        <p:spPr>
          <a:xfrm rot="2584492">
            <a:off x="726243" y="1422465"/>
            <a:ext cx="976096" cy="1924746"/>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3" name="4">
            <a:extLst>
              <a:ext uri="{FF2B5EF4-FFF2-40B4-BE49-F238E27FC236}">
                <a16:creationId xmlns:a16="http://schemas.microsoft.com/office/drawing/2014/main" id="{DEEAD777-9F74-C9F1-F4CD-5F06AB4AA501}"/>
              </a:ext>
            </a:extLst>
          </p:cNvPr>
          <p:cNvSpPr/>
          <p:nvPr/>
        </p:nvSpPr>
        <p:spPr>
          <a:xfrm rot="2584492" flipH="1" flipV="1">
            <a:off x="972302" y="1472910"/>
            <a:ext cx="805964" cy="2525007"/>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4" name="5">
            <a:extLst>
              <a:ext uri="{FF2B5EF4-FFF2-40B4-BE49-F238E27FC236}">
                <a16:creationId xmlns:a16="http://schemas.microsoft.com/office/drawing/2014/main" id="{ED288C29-1DBF-59B3-64AB-7558F6AAD669}"/>
              </a:ext>
            </a:extLst>
          </p:cNvPr>
          <p:cNvSpPr/>
          <p:nvPr/>
        </p:nvSpPr>
        <p:spPr>
          <a:xfrm rot="2281046">
            <a:off x="1305813" y="1447008"/>
            <a:ext cx="1058392" cy="30297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5" name="6">
            <a:extLst>
              <a:ext uri="{FF2B5EF4-FFF2-40B4-BE49-F238E27FC236}">
                <a16:creationId xmlns:a16="http://schemas.microsoft.com/office/drawing/2014/main" id="{4FD6FDA7-244A-F62D-58C2-B728C404627E}"/>
              </a:ext>
            </a:extLst>
          </p:cNvPr>
          <p:cNvSpPr/>
          <p:nvPr/>
        </p:nvSpPr>
        <p:spPr>
          <a:xfrm rot="2584492" flipH="1" flipV="1">
            <a:off x="1988181" y="1382009"/>
            <a:ext cx="805964" cy="287287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6" name="7">
            <a:extLst>
              <a:ext uri="{FF2B5EF4-FFF2-40B4-BE49-F238E27FC236}">
                <a16:creationId xmlns:a16="http://schemas.microsoft.com/office/drawing/2014/main" id="{836BD328-767D-66D5-56A3-CEDB9583CC0E}"/>
              </a:ext>
            </a:extLst>
          </p:cNvPr>
          <p:cNvSpPr/>
          <p:nvPr/>
        </p:nvSpPr>
        <p:spPr>
          <a:xfrm rot="2023266">
            <a:off x="2520596" y="1487926"/>
            <a:ext cx="805964" cy="268608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7" name="8">
            <a:extLst>
              <a:ext uri="{FF2B5EF4-FFF2-40B4-BE49-F238E27FC236}">
                <a16:creationId xmlns:a16="http://schemas.microsoft.com/office/drawing/2014/main" id="{64566F9E-5699-9CA4-0A23-4DE3B045FDC2}"/>
              </a:ext>
            </a:extLst>
          </p:cNvPr>
          <p:cNvSpPr/>
          <p:nvPr/>
        </p:nvSpPr>
        <p:spPr>
          <a:xfrm rot="2584492" flipH="1" flipV="1">
            <a:off x="2876104" y="1453383"/>
            <a:ext cx="859447" cy="2889613"/>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8" name="9">
            <a:extLst>
              <a:ext uri="{FF2B5EF4-FFF2-40B4-BE49-F238E27FC236}">
                <a16:creationId xmlns:a16="http://schemas.microsoft.com/office/drawing/2014/main" id="{79C64B01-26AD-9088-3881-D3509A01198D}"/>
              </a:ext>
            </a:extLst>
          </p:cNvPr>
          <p:cNvSpPr/>
          <p:nvPr/>
        </p:nvSpPr>
        <p:spPr>
          <a:xfrm rot="2584492">
            <a:off x="3496482" y="1588625"/>
            <a:ext cx="933582" cy="2716132"/>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29" name="10">
            <a:extLst>
              <a:ext uri="{FF2B5EF4-FFF2-40B4-BE49-F238E27FC236}">
                <a16:creationId xmlns:a16="http://schemas.microsoft.com/office/drawing/2014/main" id="{33FA553B-82DD-9F9D-CDA7-0BBE9A6B3412}"/>
              </a:ext>
            </a:extLst>
          </p:cNvPr>
          <p:cNvSpPr/>
          <p:nvPr/>
        </p:nvSpPr>
        <p:spPr>
          <a:xfrm rot="2584492" flipH="1" flipV="1">
            <a:off x="3575108" y="2770540"/>
            <a:ext cx="805964" cy="1372630"/>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0" name="11">
            <a:extLst>
              <a:ext uri="{FF2B5EF4-FFF2-40B4-BE49-F238E27FC236}">
                <a16:creationId xmlns:a16="http://schemas.microsoft.com/office/drawing/2014/main" id="{9599587B-D66A-9D97-7A8F-141B29EDF438}"/>
              </a:ext>
            </a:extLst>
          </p:cNvPr>
          <p:cNvSpPr/>
          <p:nvPr/>
        </p:nvSpPr>
        <p:spPr>
          <a:xfrm rot="2584492">
            <a:off x="3817443" y="3422396"/>
            <a:ext cx="767289" cy="498689"/>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 useBgFill="1">
        <p:nvSpPr>
          <p:cNvPr id="31" name="12">
            <a:extLst>
              <a:ext uri="{FF2B5EF4-FFF2-40B4-BE49-F238E27FC236}">
                <a16:creationId xmlns:a16="http://schemas.microsoft.com/office/drawing/2014/main" id="{A36CAA87-C31F-AC81-7FD1-7D62CF960D5B}"/>
              </a:ext>
            </a:extLst>
          </p:cNvPr>
          <p:cNvSpPr/>
          <p:nvPr/>
        </p:nvSpPr>
        <p:spPr>
          <a:xfrm rot="2584492" flipH="1" flipV="1">
            <a:off x="4200894" y="3534120"/>
            <a:ext cx="221094" cy="512808"/>
          </a:xfrm>
          <a:custGeom>
            <a:avLst/>
            <a:gdLst>
              <a:gd name="connsiteX0" fmla="*/ 473771 w 1050403"/>
              <a:gd name="connsiteY0" fmla="*/ 4735440 h 4818185"/>
              <a:gd name="connsiteX1" fmla="*/ 476660 w 1050403"/>
              <a:gd name="connsiteY1" fmla="*/ 4736471 h 4818185"/>
              <a:gd name="connsiteX2" fmla="*/ 476660 w 1050403"/>
              <a:gd name="connsiteY2" fmla="*/ 4762781 h 4818185"/>
              <a:gd name="connsiteX3" fmla="*/ 475422 w 1050403"/>
              <a:gd name="connsiteY3" fmla="*/ 4763297 h 4818185"/>
              <a:gd name="connsiteX4" fmla="*/ 472533 w 1050403"/>
              <a:gd name="connsiteY4" fmla="*/ 4751019 h 4818185"/>
              <a:gd name="connsiteX5" fmla="*/ 468406 w 1050403"/>
              <a:gd name="connsiteY5" fmla="*/ 4755043 h 4818185"/>
              <a:gd name="connsiteX6" fmla="*/ 473771 w 1050403"/>
              <a:gd name="connsiteY6" fmla="*/ 4735440 h 4818185"/>
              <a:gd name="connsiteX7" fmla="*/ 709313 w 1050403"/>
              <a:gd name="connsiteY7" fmla="*/ 4728218 h 4818185"/>
              <a:gd name="connsiteX8" fmla="*/ 710551 w 1050403"/>
              <a:gd name="connsiteY8" fmla="*/ 4818185 h 4818185"/>
              <a:gd name="connsiteX9" fmla="*/ 703226 w 1050403"/>
              <a:gd name="connsiteY9" fmla="*/ 4749678 h 4818185"/>
              <a:gd name="connsiteX10" fmla="*/ 709313 w 1050403"/>
              <a:gd name="connsiteY10" fmla="*/ 4751948 h 4818185"/>
              <a:gd name="connsiteX11" fmla="*/ 724273 w 1050403"/>
              <a:gd name="connsiteY11" fmla="*/ 4642790 h 4818185"/>
              <a:gd name="connsiteX12" fmla="*/ 724273 w 1050403"/>
              <a:gd name="connsiteY12" fmla="*/ 4642971 h 4818185"/>
              <a:gd name="connsiteX13" fmla="*/ 727265 w 1050403"/>
              <a:gd name="connsiteY13" fmla="*/ 4642790 h 4818185"/>
              <a:gd name="connsiteX14" fmla="*/ 731701 w 1050403"/>
              <a:gd name="connsiteY14" fmla="*/ 4686020 h 4818185"/>
              <a:gd name="connsiteX15" fmla="*/ 726985 w 1050403"/>
              <a:gd name="connsiteY15" fmla="*/ 4693817 h 4818185"/>
              <a:gd name="connsiteX16" fmla="*/ 727059 w 1050403"/>
              <a:gd name="connsiteY16" fmla="*/ 4694171 h 4818185"/>
              <a:gd name="connsiteX17" fmla="*/ 732114 w 1050403"/>
              <a:gd name="connsiteY17" fmla="*/ 4685814 h 4818185"/>
              <a:gd name="connsiteX18" fmla="*/ 727265 w 1050403"/>
              <a:gd name="connsiteY18" fmla="*/ 4642790 h 4818185"/>
              <a:gd name="connsiteX19" fmla="*/ 1042046 w 1050403"/>
              <a:gd name="connsiteY19" fmla="*/ 4600902 h 4818185"/>
              <a:gd name="connsiteX20" fmla="*/ 1050403 w 1050403"/>
              <a:gd name="connsiteY20" fmla="*/ 4618235 h 4818185"/>
              <a:gd name="connsiteX21" fmla="*/ 1048649 w 1050403"/>
              <a:gd name="connsiteY21" fmla="*/ 4619886 h 4818185"/>
              <a:gd name="connsiteX22" fmla="*/ 1041324 w 1050403"/>
              <a:gd name="connsiteY22" fmla="*/ 4616584 h 4818185"/>
              <a:gd name="connsiteX23" fmla="*/ 1040292 w 1050403"/>
              <a:gd name="connsiteY23" fmla="*/ 4601831 h 4818185"/>
              <a:gd name="connsiteX24" fmla="*/ 172917 w 1050403"/>
              <a:gd name="connsiteY24" fmla="*/ 4597807 h 4818185"/>
              <a:gd name="connsiteX25" fmla="*/ 179005 w 1050403"/>
              <a:gd name="connsiteY25" fmla="*/ 4622156 h 4818185"/>
              <a:gd name="connsiteX26" fmla="*/ 169719 w 1050403"/>
              <a:gd name="connsiteY26" fmla="*/ 4625973 h 4818185"/>
              <a:gd name="connsiteX27" fmla="*/ 172917 w 1050403"/>
              <a:gd name="connsiteY27" fmla="*/ 4597807 h 4818185"/>
              <a:gd name="connsiteX28" fmla="*/ 159299 w 1050403"/>
              <a:gd name="connsiteY28" fmla="*/ 4556950 h 4818185"/>
              <a:gd name="connsiteX29" fmla="*/ 170545 w 1050403"/>
              <a:gd name="connsiteY29" fmla="*/ 4575005 h 4818185"/>
              <a:gd name="connsiteX30" fmla="*/ 151561 w 1050403"/>
              <a:gd name="connsiteY30" fmla="*/ 4591204 h 4818185"/>
              <a:gd name="connsiteX31" fmla="*/ 148982 w 1050403"/>
              <a:gd name="connsiteY31" fmla="*/ 4589347 h 4818185"/>
              <a:gd name="connsiteX32" fmla="*/ 159299 w 1050403"/>
              <a:gd name="connsiteY32" fmla="*/ 4556950 h 4818185"/>
              <a:gd name="connsiteX33" fmla="*/ 107711 w 1050403"/>
              <a:gd name="connsiteY33" fmla="*/ 4539611 h 4818185"/>
              <a:gd name="connsiteX34" fmla="*/ 107710 w 1050403"/>
              <a:gd name="connsiteY34" fmla="*/ 4539613 h 4818185"/>
              <a:gd name="connsiteX35" fmla="*/ 107714 w 1050403"/>
              <a:gd name="connsiteY35" fmla="*/ 4539617 h 4818185"/>
              <a:gd name="connsiteX36" fmla="*/ 105134 w 1050403"/>
              <a:gd name="connsiteY36" fmla="*/ 4516713 h 4818185"/>
              <a:gd name="connsiteX37" fmla="*/ 102323 w 1050403"/>
              <a:gd name="connsiteY37" fmla="*/ 4528627 h 4818185"/>
              <a:gd name="connsiteX38" fmla="*/ 107314 w 1050403"/>
              <a:gd name="connsiteY38" fmla="*/ 4538803 h 4818185"/>
              <a:gd name="connsiteX39" fmla="*/ 107301 w 1050403"/>
              <a:gd name="connsiteY39" fmla="*/ 4539102 h 4818185"/>
              <a:gd name="connsiteX40" fmla="*/ 107706 w 1050403"/>
              <a:gd name="connsiteY40" fmla="*/ 4539607 h 4818185"/>
              <a:gd name="connsiteX41" fmla="*/ 107653 w 1050403"/>
              <a:gd name="connsiteY41" fmla="*/ 4539494 h 4818185"/>
              <a:gd name="connsiteX42" fmla="*/ 107314 w 1050403"/>
              <a:gd name="connsiteY42" fmla="*/ 4538803 h 4818185"/>
              <a:gd name="connsiteX43" fmla="*/ 107316 w 1050403"/>
              <a:gd name="connsiteY43" fmla="*/ 4538765 h 4818185"/>
              <a:gd name="connsiteX44" fmla="*/ 102661 w 1050403"/>
              <a:gd name="connsiteY44" fmla="*/ 4528700 h 4818185"/>
              <a:gd name="connsiteX45" fmla="*/ 105543 w 1050403"/>
              <a:gd name="connsiteY45" fmla="*/ 4517022 h 4818185"/>
              <a:gd name="connsiteX46" fmla="*/ 108318 w 1050403"/>
              <a:gd name="connsiteY46" fmla="*/ 4517022 h 4818185"/>
              <a:gd name="connsiteX47" fmla="*/ 108333 w 1050403"/>
              <a:gd name="connsiteY47" fmla="*/ 4516713 h 4818185"/>
              <a:gd name="connsiteX48" fmla="*/ 944342 w 1050403"/>
              <a:gd name="connsiteY48" fmla="*/ 4505363 h 4818185"/>
              <a:gd name="connsiteX49" fmla="*/ 944342 w 1050403"/>
              <a:gd name="connsiteY49" fmla="*/ 4505364 h 4818185"/>
              <a:gd name="connsiteX50" fmla="*/ 944347 w 1050403"/>
              <a:gd name="connsiteY50" fmla="*/ 4505364 h 4818185"/>
              <a:gd name="connsiteX51" fmla="*/ 938648 w 1050403"/>
              <a:gd name="connsiteY51" fmla="*/ 4414678 h 4818185"/>
              <a:gd name="connsiteX52" fmla="*/ 936294 w 1050403"/>
              <a:gd name="connsiteY52" fmla="*/ 4424166 h 4818185"/>
              <a:gd name="connsiteX53" fmla="*/ 920339 w 1050403"/>
              <a:gd name="connsiteY53" fmla="*/ 4428901 h 4818185"/>
              <a:gd name="connsiteX54" fmla="*/ 920302 w 1050403"/>
              <a:gd name="connsiteY54" fmla="*/ 4429325 h 4818185"/>
              <a:gd name="connsiteX55" fmla="*/ 936294 w 1050403"/>
              <a:gd name="connsiteY55" fmla="*/ 4424579 h 4818185"/>
              <a:gd name="connsiteX56" fmla="*/ 938719 w 1050403"/>
              <a:gd name="connsiteY56" fmla="*/ 4414805 h 4818185"/>
              <a:gd name="connsiteX57" fmla="*/ 940215 w 1050403"/>
              <a:gd name="connsiteY57" fmla="*/ 4402603 h 4818185"/>
              <a:gd name="connsiteX58" fmla="*/ 940240 w 1050403"/>
              <a:gd name="connsiteY58" fmla="*/ 4403222 h 4818185"/>
              <a:gd name="connsiteX59" fmla="*/ 942071 w 1050403"/>
              <a:gd name="connsiteY59" fmla="*/ 4403222 h 4818185"/>
              <a:gd name="connsiteX60" fmla="*/ 945063 w 1050403"/>
              <a:gd name="connsiteY60" fmla="*/ 4413024 h 4818185"/>
              <a:gd name="connsiteX61" fmla="*/ 951631 w 1050403"/>
              <a:gd name="connsiteY61" fmla="*/ 4480342 h 4818185"/>
              <a:gd name="connsiteX62" fmla="*/ 951667 w 1050403"/>
              <a:gd name="connsiteY62" fmla="*/ 4480086 h 4818185"/>
              <a:gd name="connsiteX63" fmla="*/ 945064 w 1050403"/>
              <a:gd name="connsiteY63" fmla="*/ 4412405 h 4818185"/>
              <a:gd name="connsiteX64" fmla="*/ 942072 w 1050403"/>
              <a:gd name="connsiteY64" fmla="*/ 4402603 h 4818185"/>
              <a:gd name="connsiteX65" fmla="*/ 927008 w 1050403"/>
              <a:gd name="connsiteY65" fmla="*/ 4396000 h 4818185"/>
              <a:gd name="connsiteX66" fmla="*/ 926183 w 1050403"/>
              <a:gd name="connsiteY66" fmla="*/ 4412920 h 4818185"/>
              <a:gd name="connsiteX67" fmla="*/ 926204 w 1050403"/>
              <a:gd name="connsiteY67" fmla="*/ 4412901 h 4818185"/>
              <a:gd name="connsiteX68" fmla="*/ 927008 w 1050403"/>
              <a:gd name="connsiteY68" fmla="*/ 4396000 h 4818185"/>
              <a:gd name="connsiteX69" fmla="*/ 927301 w 1050403"/>
              <a:gd name="connsiteY69" fmla="*/ 4360295 h 4818185"/>
              <a:gd name="connsiteX70" fmla="*/ 925422 w 1050403"/>
              <a:gd name="connsiteY70" fmla="*/ 4371420 h 4818185"/>
              <a:gd name="connsiteX71" fmla="*/ 918239 w 1050403"/>
              <a:gd name="connsiteY71" fmla="*/ 4388260 h 4818185"/>
              <a:gd name="connsiteX72" fmla="*/ 918239 w 1050403"/>
              <a:gd name="connsiteY72" fmla="*/ 4388262 h 4818185"/>
              <a:gd name="connsiteX73" fmla="*/ 925564 w 1050403"/>
              <a:gd name="connsiteY73" fmla="*/ 4371420 h 4818185"/>
              <a:gd name="connsiteX74" fmla="*/ 56745 w 1050403"/>
              <a:gd name="connsiteY74" fmla="*/ 4338945 h 4818185"/>
              <a:gd name="connsiteX75" fmla="*/ 68507 w 1050403"/>
              <a:gd name="connsiteY75" fmla="*/ 4399714 h 4818185"/>
              <a:gd name="connsiteX76" fmla="*/ 53548 w 1050403"/>
              <a:gd name="connsiteY76" fmla="*/ 4377119 h 4818185"/>
              <a:gd name="connsiteX77" fmla="*/ 56745 w 1050403"/>
              <a:gd name="connsiteY77" fmla="*/ 4338945 h 4818185"/>
              <a:gd name="connsiteX78" fmla="*/ 927524 w 1050403"/>
              <a:gd name="connsiteY78" fmla="*/ 4311605 h 4818185"/>
              <a:gd name="connsiteX79" fmla="*/ 922675 w 1050403"/>
              <a:gd name="connsiteY79" fmla="*/ 4337295 h 4818185"/>
              <a:gd name="connsiteX80" fmla="*/ 915504 w 1050403"/>
              <a:gd name="connsiteY80" fmla="*/ 4362392 h 4818185"/>
              <a:gd name="connsiteX81" fmla="*/ 918223 w 1050403"/>
              <a:gd name="connsiteY81" fmla="*/ 4388115 h 4818185"/>
              <a:gd name="connsiteX82" fmla="*/ 915672 w 1050403"/>
              <a:gd name="connsiteY82" fmla="*/ 4362314 h 4818185"/>
              <a:gd name="connsiteX83" fmla="*/ 922778 w 1050403"/>
              <a:gd name="connsiteY83" fmla="*/ 4337295 h 4818185"/>
              <a:gd name="connsiteX84" fmla="*/ 927555 w 1050403"/>
              <a:gd name="connsiteY84" fmla="*/ 4311986 h 4818185"/>
              <a:gd name="connsiteX85" fmla="*/ 995824 w 1050403"/>
              <a:gd name="connsiteY85" fmla="*/ 4256407 h 4818185"/>
              <a:gd name="connsiteX86" fmla="*/ 999126 w 1050403"/>
              <a:gd name="connsiteY86" fmla="*/ 4275597 h 4818185"/>
              <a:gd name="connsiteX87" fmla="*/ 1002531 w 1050403"/>
              <a:gd name="connsiteY87" fmla="*/ 4303557 h 4818185"/>
              <a:gd name="connsiteX88" fmla="*/ 999126 w 1050403"/>
              <a:gd name="connsiteY88" fmla="*/ 4319033 h 4818185"/>
              <a:gd name="connsiteX89" fmla="*/ 989428 w 1050403"/>
              <a:gd name="connsiteY89" fmla="*/ 4290248 h 4818185"/>
              <a:gd name="connsiteX90" fmla="*/ 985507 w 1050403"/>
              <a:gd name="connsiteY90" fmla="*/ 4261050 h 4818185"/>
              <a:gd name="connsiteX91" fmla="*/ 125662 w 1050403"/>
              <a:gd name="connsiteY91" fmla="*/ 3869714 h 4818185"/>
              <a:gd name="connsiteX92" fmla="*/ 127210 w 1050403"/>
              <a:gd name="connsiteY92" fmla="*/ 3902007 h 4818185"/>
              <a:gd name="connsiteX93" fmla="*/ 127213 w 1050403"/>
              <a:gd name="connsiteY93" fmla="*/ 3902007 h 4818185"/>
              <a:gd name="connsiteX94" fmla="*/ 125666 w 1050403"/>
              <a:gd name="connsiteY94" fmla="*/ 3869714 h 4818185"/>
              <a:gd name="connsiteX95" fmla="*/ 219345 w 1050403"/>
              <a:gd name="connsiteY95" fmla="*/ 3656391 h 4818185"/>
              <a:gd name="connsiteX96" fmla="*/ 219347 w 1050403"/>
              <a:gd name="connsiteY96" fmla="*/ 3656687 h 4818185"/>
              <a:gd name="connsiteX97" fmla="*/ 222545 w 1050403"/>
              <a:gd name="connsiteY97" fmla="*/ 3678122 h 4818185"/>
              <a:gd name="connsiteX98" fmla="*/ 225125 w 1050403"/>
              <a:gd name="connsiteY98" fmla="*/ 3678122 h 4818185"/>
              <a:gd name="connsiteX99" fmla="*/ 225103 w 1050403"/>
              <a:gd name="connsiteY99" fmla="*/ 3677812 h 4818185"/>
              <a:gd name="connsiteX100" fmla="*/ 222543 w 1050403"/>
              <a:gd name="connsiteY100" fmla="*/ 3677812 h 4818185"/>
              <a:gd name="connsiteX101" fmla="*/ 222027 w 1050403"/>
              <a:gd name="connsiteY101" fmla="*/ 3634789 h 4818185"/>
              <a:gd name="connsiteX102" fmla="*/ 222381 w 1050403"/>
              <a:gd name="connsiteY102" fmla="*/ 3639721 h 4818185"/>
              <a:gd name="connsiteX103" fmla="*/ 222029 w 1050403"/>
              <a:gd name="connsiteY103" fmla="*/ 3634789 h 4818185"/>
              <a:gd name="connsiteX104" fmla="*/ 72221 w 1050403"/>
              <a:gd name="connsiteY104" fmla="*/ 3556068 h 4818185"/>
              <a:gd name="connsiteX105" fmla="*/ 74491 w 1050403"/>
              <a:gd name="connsiteY105" fmla="*/ 3556068 h 4818185"/>
              <a:gd name="connsiteX106" fmla="*/ 74491 w 1050403"/>
              <a:gd name="connsiteY106" fmla="*/ 3578147 h 4818185"/>
              <a:gd name="connsiteX107" fmla="*/ 79546 w 1050403"/>
              <a:gd name="connsiteY107" fmla="*/ 3603321 h 4818185"/>
              <a:gd name="connsiteX108" fmla="*/ 75316 w 1050403"/>
              <a:gd name="connsiteY108" fmla="*/ 3613638 h 4818185"/>
              <a:gd name="connsiteX109" fmla="*/ 72221 w 1050403"/>
              <a:gd name="connsiteY109" fmla="*/ 3611884 h 4818185"/>
              <a:gd name="connsiteX110" fmla="*/ 848933 w 1050403"/>
              <a:gd name="connsiteY110" fmla="*/ 3499632 h 4818185"/>
              <a:gd name="connsiteX111" fmla="*/ 849112 w 1050403"/>
              <a:gd name="connsiteY111" fmla="*/ 3499838 h 4818185"/>
              <a:gd name="connsiteX112" fmla="*/ 848906 w 1050403"/>
              <a:gd name="connsiteY112" fmla="*/ 3500044 h 4818185"/>
              <a:gd name="connsiteX113" fmla="*/ 846945 w 1050403"/>
              <a:gd name="connsiteY113" fmla="*/ 3480235 h 4818185"/>
              <a:gd name="connsiteX114" fmla="*/ 850144 w 1050403"/>
              <a:gd name="connsiteY114" fmla="*/ 3481370 h 4818185"/>
              <a:gd name="connsiteX115" fmla="*/ 848933 w 1050403"/>
              <a:gd name="connsiteY115" fmla="*/ 3499632 h 4818185"/>
              <a:gd name="connsiteX116" fmla="*/ 842509 w 1050403"/>
              <a:gd name="connsiteY116" fmla="*/ 3492203 h 4818185"/>
              <a:gd name="connsiteX117" fmla="*/ 846945 w 1050403"/>
              <a:gd name="connsiteY117" fmla="*/ 3480235 h 4818185"/>
              <a:gd name="connsiteX118" fmla="*/ 84910 w 1050403"/>
              <a:gd name="connsiteY118" fmla="*/ 3452688 h 4818185"/>
              <a:gd name="connsiteX119" fmla="*/ 88418 w 1050403"/>
              <a:gd name="connsiteY119" fmla="*/ 3452688 h 4818185"/>
              <a:gd name="connsiteX120" fmla="*/ 90172 w 1050403"/>
              <a:gd name="connsiteY120" fmla="*/ 3487251 h 4818185"/>
              <a:gd name="connsiteX121" fmla="*/ 87181 w 1050403"/>
              <a:gd name="connsiteY121" fmla="*/ 3487251 h 4818185"/>
              <a:gd name="connsiteX122" fmla="*/ 84910 w 1050403"/>
              <a:gd name="connsiteY122" fmla="*/ 3452688 h 4818185"/>
              <a:gd name="connsiteX123" fmla="*/ 146709 w 1050403"/>
              <a:gd name="connsiteY123" fmla="*/ 3435319 h 4818185"/>
              <a:gd name="connsiteX124" fmla="*/ 146092 w 1050403"/>
              <a:gd name="connsiteY124" fmla="*/ 3442577 h 4818185"/>
              <a:gd name="connsiteX125" fmla="*/ 146094 w 1050403"/>
              <a:gd name="connsiteY125" fmla="*/ 3442577 h 4818185"/>
              <a:gd name="connsiteX126" fmla="*/ 223666 w 1050403"/>
              <a:gd name="connsiteY126" fmla="*/ 3419466 h 4818185"/>
              <a:gd name="connsiteX127" fmla="*/ 222131 w 1050403"/>
              <a:gd name="connsiteY127" fmla="*/ 3446704 h 4818185"/>
              <a:gd name="connsiteX128" fmla="*/ 216662 w 1050403"/>
              <a:gd name="connsiteY128" fmla="*/ 3471257 h 4818185"/>
              <a:gd name="connsiteX129" fmla="*/ 216664 w 1050403"/>
              <a:gd name="connsiteY129" fmla="*/ 3471260 h 4818185"/>
              <a:gd name="connsiteX130" fmla="*/ 217077 w 1050403"/>
              <a:gd name="connsiteY130" fmla="*/ 3471260 h 4818185"/>
              <a:gd name="connsiteX131" fmla="*/ 222545 w 1050403"/>
              <a:gd name="connsiteY131" fmla="*/ 3446911 h 4818185"/>
              <a:gd name="connsiteX132" fmla="*/ 224093 w 1050403"/>
              <a:gd name="connsiteY132" fmla="*/ 3419466 h 4818185"/>
              <a:gd name="connsiteX133" fmla="*/ 166213 w 1050403"/>
              <a:gd name="connsiteY133" fmla="*/ 3412256 h 4818185"/>
              <a:gd name="connsiteX134" fmla="*/ 166211 w 1050403"/>
              <a:gd name="connsiteY134" fmla="*/ 3412344 h 4818185"/>
              <a:gd name="connsiteX135" fmla="*/ 166213 w 1050403"/>
              <a:gd name="connsiteY135" fmla="*/ 3412347 h 4818185"/>
              <a:gd name="connsiteX136" fmla="*/ 158991 w 1050403"/>
              <a:gd name="connsiteY136" fmla="*/ 3409252 h 4818185"/>
              <a:gd name="connsiteX137" fmla="*/ 158992 w 1050403"/>
              <a:gd name="connsiteY137" fmla="*/ 3409268 h 4818185"/>
              <a:gd name="connsiteX138" fmla="*/ 166932 w 1050403"/>
              <a:gd name="connsiteY138" fmla="*/ 3437406 h 4818185"/>
              <a:gd name="connsiteX139" fmla="*/ 164353 w 1050403"/>
              <a:gd name="connsiteY139" fmla="*/ 3465785 h 4818185"/>
              <a:gd name="connsiteX140" fmla="*/ 164356 w 1050403"/>
              <a:gd name="connsiteY140" fmla="*/ 3465791 h 4818185"/>
              <a:gd name="connsiteX141" fmla="*/ 158991 w 1050403"/>
              <a:gd name="connsiteY141" fmla="*/ 3409252 h 4818185"/>
              <a:gd name="connsiteX142" fmla="*/ 141451 w 1050403"/>
              <a:gd name="connsiteY142" fmla="*/ 3397388 h 4818185"/>
              <a:gd name="connsiteX143" fmla="*/ 141451 w 1050403"/>
              <a:gd name="connsiteY143" fmla="*/ 3397395 h 4818185"/>
              <a:gd name="connsiteX144" fmla="*/ 148100 w 1050403"/>
              <a:gd name="connsiteY144" fmla="*/ 3418926 h 4818185"/>
              <a:gd name="connsiteX145" fmla="*/ 148105 w 1050403"/>
              <a:gd name="connsiteY145" fmla="*/ 3418861 h 4818185"/>
              <a:gd name="connsiteX146" fmla="*/ 141451 w 1050403"/>
              <a:gd name="connsiteY146" fmla="*/ 3397388 h 4818185"/>
              <a:gd name="connsiteX147" fmla="*/ 166213 w 1050403"/>
              <a:gd name="connsiteY147" fmla="*/ 3391713 h 4818185"/>
              <a:gd name="connsiteX148" fmla="*/ 162217 w 1050403"/>
              <a:gd name="connsiteY148" fmla="*/ 3394832 h 4818185"/>
              <a:gd name="connsiteX149" fmla="*/ 162497 w 1050403"/>
              <a:gd name="connsiteY149" fmla="*/ 3395427 h 4818185"/>
              <a:gd name="connsiteX150" fmla="*/ 166213 w 1050403"/>
              <a:gd name="connsiteY150" fmla="*/ 3392526 h 4818185"/>
              <a:gd name="connsiteX151" fmla="*/ 224503 w 1050403"/>
              <a:gd name="connsiteY151" fmla="*/ 3386142 h 4818185"/>
              <a:gd name="connsiteX152" fmla="*/ 224503 w 1050403"/>
              <a:gd name="connsiteY152" fmla="*/ 3409768 h 4818185"/>
              <a:gd name="connsiteX153" fmla="*/ 221204 w 1050403"/>
              <a:gd name="connsiteY153" fmla="*/ 3409768 h 4818185"/>
              <a:gd name="connsiteX154" fmla="*/ 221204 w 1050403"/>
              <a:gd name="connsiteY154" fmla="*/ 3409975 h 4818185"/>
              <a:gd name="connsiteX155" fmla="*/ 224506 w 1050403"/>
              <a:gd name="connsiteY155" fmla="*/ 3409975 h 4818185"/>
              <a:gd name="connsiteX156" fmla="*/ 224506 w 1050403"/>
              <a:gd name="connsiteY156" fmla="*/ 3386142 h 4818185"/>
              <a:gd name="connsiteX157" fmla="*/ 93784 w 1050403"/>
              <a:gd name="connsiteY157" fmla="*/ 3378507 h 4818185"/>
              <a:gd name="connsiteX158" fmla="*/ 99149 w 1050403"/>
              <a:gd name="connsiteY158" fmla="*/ 3418951 h 4818185"/>
              <a:gd name="connsiteX159" fmla="*/ 95435 w 1050403"/>
              <a:gd name="connsiteY159" fmla="*/ 3419467 h 4818185"/>
              <a:gd name="connsiteX160" fmla="*/ 91205 w 1050403"/>
              <a:gd name="connsiteY160" fmla="*/ 3378817 h 4818185"/>
              <a:gd name="connsiteX161" fmla="*/ 162738 w 1050403"/>
              <a:gd name="connsiteY161" fmla="*/ 3374905 h 4818185"/>
              <a:gd name="connsiteX162" fmla="*/ 159610 w 1050403"/>
              <a:gd name="connsiteY162" fmla="*/ 3374999 h 4818185"/>
              <a:gd name="connsiteX163" fmla="*/ 159610 w 1050403"/>
              <a:gd name="connsiteY163" fmla="*/ 3374999 h 4818185"/>
              <a:gd name="connsiteX164" fmla="*/ 159300 w 1050403"/>
              <a:gd name="connsiteY164" fmla="*/ 3375308 h 4818185"/>
              <a:gd name="connsiteX165" fmla="*/ 162705 w 1050403"/>
              <a:gd name="connsiteY165" fmla="*/ 3375308 h 4818185"/>
              <a:gd name="connsiteX166" fmla="*/ 153626 w 1050403"/>
              <a:gd name="connsiteY166" fmla="*/ 3364063 h 4818185"/>
              <a:gd name="connsiteX167" fmla="*/ 153626 w 1050403"/>
              <a:gd name="connsiteY167" fmla="*/ 3392538 h 4818185"/>
              <a:gd name="connsiteX168" fmla="*/ 166101 w 1050403"/>
              <a:gd name="connsiteY168" fmla="*/ 3412170 h 4818185"/>
              <a:gd name="connsiteX169" fmla="*/ 154140 w 1050403"/>
              <a:gd name="connsiteY169" fmla="*/ 3392951 h 4818185"/>
              <a:gd name="connsiteX170" fmla="*/ 150135 w 1050403"/>
              <a:gd name="connsiteY170" fmla="*/ 3372697 h 4818185"/>
              <a:gd name="connsiteX171" fmla="*/ 153745 w 1050403"/>
              <a:gd name="connsiteY171" fmla="*/ 3365285 h 4818185"/>
              <a:gd name="connsiteX172" fmla="*/ 160332 w 1050403"/>
              <a:gd name="connsiteY172" fmla="*/ 3350341 h 4818185"/>
              <a:gd name="connsiteX173" fmla="*/ 159620 w 1050403"/>
              <a:gd name="connsiteY173" fmla="*/ 3374670 h 4818185"/>
              <a:gd name="connsiteX174" fmla="*/ 160621 w 1050403"/>
              <a:gd name="connsiteY174" fmla="*/ 3350341 h 4818185"/>
              <a:gd name="connsiteX175" fmla="*/ 224185 w 1050403"/>
              <a:gd name="connsiteY175" fmla="*/ 3334246 h 4818185"/>
              <a:gd name="connsiteX176" fmla="*/ 220894 w 1050403"/>
              <a:gd name="connsiteY176" fmla="*/ 3334349 h 4818185"/>
              <a:gd name="connsiteX177" fmla="*/ 220894 w 1050403"/>
              <a:gd name="connsiteY177" fmla="*/ 3334349 h 4818185"/>
              <a:gd name="connsiteX178" fmla="*/ 224196 w 1050403"/>
              <a:gd name="connsiteY178" fmla="*/ 3334349 h 4818185"/>
              <a:gd name="connsiteX179" fmla="*/ 138282 w 1050403"/>
              <a:gd name="connsiteY179" fmla="*/ 3322686 h 4818185"/>
              <a:gd name="connsiteX180" fmla="*/ 139285 w 1050403"/>
              <a:gd name="connsiteY180" fmla="*/ 3342809 h 4818185"/>
              <a:gd name="connsiteX181" fmla="*/ 142689 w 1050403"/>
              <a:gd name="connsiteY181" fmla="*/ 3342809 h 4818185"/>
              <a:gd name="connsiteX182" fmla="*/ 142669 w 1050403"/>
              <a:gd name="connsiteY182" fmla="*/ 3342293 h 4818185"/>
              <a:gd name="connsiteX183" fmla="*/ 139281 w 1050403"/>
              <a:gd name="connsiteY183" fmla="*/ 3342293 h 4818185"/>
              <a:gd name="connsiteX184" fmla="*/ 137943 w 1050403"/>
              <a:gd name="connsiteY184" fmla="*/ 3315881 h 4818185"/>
              <a:gd name="connsiteX185" fmla="*/ 137948 w 1050403"/>
              <a:gd name="connsiteY185" fmla="*/ 3315984 h 4818185"/>
              <a:gd name="connsiteX186" fmla="*/ 141654 w 1050403"/>
              <a:gd name="connsiteY186" fmla="*/ 3315881 h 4818185"/>
              <a:gd name="connsiteX187" fmla="*/ 141782 w 1050403"/>
              <a:gd name="connsiteY187" fmla="*/ 3319163 h 4818185"/>
              <a:gd name="connsiteX188" fmla="*/ 141657 w 1050403"/>
              <a:gd name="connsiteY188" fmla="*/ 3315881 h 4818185"/>
              <a:gd name="connsiteX189" fmla="*/ 141654 w 1050403"/>
              <a:gd name="connsiteY189" fmla="*/ 3315881 h 4818185"/>
              <a:gd name="connsiteX190" fmla="*/ 217498 w 1050403"/>
              <a:gd name="connsiteY190" fmla="*/ 3305253 h 4818185"/>
              <a:gd name="connsiteX191" fmla="*/ 217490 w 1050403"/>
              <a:gd name="connsiteY191" fmla="*/ 3305254 h 4818185"/>
              <a:gd name="connsiteX192" fmla="*/ 220105 w 1050403"/>
              <a:gd name="connsiteY192" fmla="*/ 3327609 h 4818185"/>
              <a:gd name="connsiteX193" fmla="*/ 848494 w 1050403"/>
              <a:gd name="connsiteY193" fmla="*/ 3294317 h 4818185"/>
              <a:gd name="connsiteX194" fmla="*/ 853446 w 1050403"/>
              <a:gd name="connsiteY194" fmla="*/ 3294317 h 4818185"/>
              <a:gd name="connsiteX195" fmla="*/ 851692 w 1050403"/>
              <a:gd name="connsiteY195" fmla="*/ 3317944 h 4818185"/>
              <a:gd name="connsiteX196" fmla="*/ 847565 w 1050403"/>
              <a:gd name="connsiteY196" fmla="*/ 3318047 h 4818185"/>
              <a:gd name="connsiteX197" fmla="*/ 218002 w 1050403"/>
              <a:gd name="connsiteY197" fmla="*/ 3264501 h 4818185"/>
              <a:gd name="connsiteX198" fmla="*/ 218175 w 1050403"/>
              <a:gd name="connsiteY198" fmla="*/ 3267235 h 4818185"/>
              <a:gd name="connsiteX199" fmla="*/ 218006 w 1050403"/>
              <a:gd name="connsiteY199" fmla="*/ 3264501 h 4818185"/>
              <a:gd name="connsiteX200" fmla="*/ 214395 w 1050403"/>
              <a:gd name="connsiteY200" fmla="*/ 3264501 h 4818185"/>
              <a:gd name="connsiteX201" fmla="*/ 215736 w 1050403"/>
              <a:gd name="connsiteY201" fmla="*/ 3294627 h 4818185"/>
              <a:gd name="connsiteX202" fmla="*/ 219863 w 1050403"/>
              <a:gd name="connsiteY202" fmla="*/ 3294627 h 4818185"/>
              <a:gd name="connsiteX203" fmla="*/ 219825 w 1050403"/>
              <a:gd name="connsiteY203" fmla="*/ 3294007 h 4818185"/>
              <a:gd name="connsiteX204" fmla="*/ 215732 w 1050403"/>
              <a:gd name="connsiteY204" fmla="*/ 3294007 h 4818185"/>
              <a:gd name="connsiteX205" fmla="*/ 214419 w 1050403"/>
              <a:gd name="connsiteY205" fmla="*/ 3264501 h 4818185"/>
              <a:gd name="connsiteX206" fmla="*/ 836423 w 1050403"/>
              <a:gd name="connsiteY206" fmla="*/ 3232826 h 4818185"/>
              <a:gd name="connsiteX207" fmla="*/ 840962 w 1050403"/>
              <a:gd name="connsiteY207" fmla="*/ 3232826 h 4818185"/>
              <a:gd name="connsiteX208" fmla="*/ 835288 w 1050403"/>
              <a:gd name="connsiteY208" fmla="*/ 3382427 h 4818185"/>
              <a:gd name="connsiteX209" fmla="*/ 831677 w 1050403"/>
              <a:gd name="connsiteY209" fmla="*/ 3382427 h 4818185"/>
              <a:gd name="connsiteX210" fmla="*/ 833224 w 1050403"/>
              <a:gd name="connsiteY210" fmla="*/ 3344047 h 4818185"/>
              <a:gd name="connsiteX211" fmla="*/ 827343 w 1050403"/>
              <a:gd name="connsiteY211" fmla="*/ 3350340 h 4818185"/>
              <a:gd name="connsiteX212" fmla="*/ 825383 w 1050403"/>
              <a:gd name="connsiteY212" fmla="*/ 3326301 h 4818185"/>
              <a:gd name="connsiteX213" fmla="*/ 827756 w 1050403"/>
              <a:gd name="connsiteY213" fmla="*/ 3325682 h 4818185"/>
              <a:gd name="connsiteX214" fmla="*/ 831573 w 1050403"/>
              <a:gd name="connsiteY214" fmla="*/ 3335999 h 4818185"/>
              <a:gd name="connsiteX215" fmla="*/ 833121 w 1050403"/>
              <a:gd name="connsiteY215" fmla="*/ 3335999 h 4818185"/>
              <a:gd name="connsiteX216" fmla="*/ 836423 w 1050403"/>
              <a:gd name="connsiteY216" fmla="*/ 3232826 h 4818185"/>
              <a:gd name="connsiteX217" fmla="*/ 827137 w 1050403"/>
              <a:gd name="connsiteY217" fmla="*/ 3217454 h 4818185"/>
              <a:gd name="connsiteX218" fmla="*/ 823732 w 1050403"/>
              <a:gd name="connsiteY218" fmla="*/ 3258723 h 4818185"/>
              <a:gd name="connsiteX219" fmla="*/ 825280 w 1050403"/>
              <a:gd name="connsiteY219" fmla="*/ 3250985 h 4818185"/>
              <a:gd name="connsiteX220" fmla="*/ 825280 w 1050403"/>
              <a:gd name="connsiteY220" fmla="*/ 3232414 h 4818185"/>
              <a:gd name="connsiteX221" fmla="*/ 827137 w 1050403"/>
              <a:gd name="connsiteY221" fmla="*/ 3217454 h 4818185"/>
              <a:gd name="connsiteX222" fmla="*/ 119991 w 1050403"/>
              <a:gd name="connsiteY222" fmla="*/ 3194343 h 4818185"/>
              <a:gd name="connsiteX223" fmla="*/ 122261 w 1050403"/>
              <a:gd name="connsiteY223" fmla="*/ 3233033 h 4818185"/>
              <a:gd name="connsiteX224" fmla="*/ 122676 w 1050403"/>
              <a:gd name="connsiteY224" fmla="*/ 3233033 h 4818185"/>
              <a:gd name="connsiteX225" fmla="*/ 122671 w 1050403"/>
              <a:gd name="connsiteY225" fmla="*/ 3233032 h 4818185"/>
              <a:gd name="connsiteX226" fmla="*/ 120401 w 1050403"/>
              <a:gd name="connsiteY226" fmla="*/ 3194755 h 4818185"/>
              <a:gd name="connsiteX227" fmla="*/ 122691 w 1050403"/>
              <a:gd name="connsiteY227" fmla="*/ 3194755 h 4818185"/>
              <a:gd name="connsiteX228" fmla="*/ 122674 w 1050403"/>
              <a:gd name="connsiteY228" fmla="*/ 3194343 h 4818185"/>
              <a:gd name="connsiteX229" fmla="*/ 788653 w 1050403"/>
              <a:gd name="connsiteY229" fmla="*/ 3193621 h 4818185"/>
              <a:gd name="connsiteX230" fmla="*/ 785249 w 1050403"/>
              <a:gd name="connsiteY230" fmla="*/ 3210335 h 4818185"/>
              <a:gd name="connsiteX231" fmla="*/ 789685 w 1050403"/>
              <a:gd name="connsiteY231" fmla="*/ 3259858 h 4818185"/>
              <a:gd name="connsiteX232" fmla="*/ 788447 w 1050403"/>
              <a:gd name="connsiteY232" fmla="*/ 3263882 h 4818185"/>
              <a:gd name="connsiteX233" fmla="*/ 787312 w 1050403"/>
              <a:gd name="connsiteY233" fmla="*/ 3264416 h 4818185"/>
              <a:gd name="connsiteX234" fmla="*/ 787312 w 1050403"/>
              <a:gd name="connsiteY234" fmla="*/ 3264501 h 4818185"/>
              <a:gd name="connsiteX235" fmla="*/ 789066 w 1050403"/>
              <a:gd name="connsiteY235" fmla="*/ 3263675 h 4818185"/>
              <a:gd name="connsiteX236" fmla="*/ 790304 w 1050403"/>
              <a:gd name="connsiteY236" fmla="*/ 3259651 h 4818185"/>
              <a:gd name="connsiteX237" fmla="*/ 785868 w 1050403"/>
              <a:gd name="connsiteY237" fmla="*/ 3210128 h 4818185"/>
              <a:gd name="connsiteX238" fmla="*/ 789221 w 1050403"/>
              <a:gd name="connsiteY238" fmla="*/ 3193666 h 4818185"/>
              <a:gd name="connsiteX239" fmla="*/ 828684 w 1050403"/>
              <a:gd name="connsiteY239" fmla="*/ 3183819 h 4818185"/>
              <a:gd name="connsiteX240" fmla="*/ 830954 w 1050403"/>
              <a:gd name="connsiteY240" fmla="*/ 3183819 h 4818185"/>
              <a:gd name="connsiteX241" fmla="*/ 832089 w 1050403"/>
              <a:gd name="connsiteY241" fmla="*/ 3210335 h 4818185"/>
              <a:gd name="connsiteX242" fmla="*/ 828684 w 1050403"/>
              <a:gd name="connsiteY242" fmla="*/ 3210335 h 4818185"/>
              <a:gd name="connsiteX243" fmla="*/ 789994 w 1050403"/>
              <a:gd name="connsiteY243" fmla="*/ 3146058 h 4818185"/>
              <a:gd name="connsiteX244" fmla="*/ 793090 w 1050403"/>
              <a:gd name="connsiteY244" fmla="*/ 3176081 h 4818185"/>
              <a:gd name="connsiteX245" fmla="*/ 797666 w 1050403"/>
              <a:gd name="connsiteY245" fmla="*/ 3194082 h 4818185"/>
              <a:gd name="connsiteX246" fmla="*/ 798352 w 1050403"/>
              <a:gd name="connsiteY246" fmla="*/ 3194136 h 4818185"/>
              <a:gd name="connsiteX247" fmla="*/ 793709 w 1050403"/>
              <a:gd name="connsiteY247" fmla="*/ 3175875 h 4818185"/>
              <a:gd name="connsiteX248" fmla="*/ 788438 w 1050403"/>
              <a:gd name="connsiteY248" fmla="*/ 3161247 h 4818185"/>
              <a:gd name="connsiteX249" fmla="*/ 790232 w 1050403"/>
              <a:gd name="connsiteY249" fmla="*/ 3148555 h 4818185"/>
              <a:gd name="connsiteX250" fmla="*/ 85840 w 1050403"/>
              <a:gd name="connsiteY250" fmla="*/ 3142137 h 4818185"/>
              <a:gd name="connsiteX251" fmla="*/ 88316 w 1050403"/>
              <a:gd name="connsiteY251" fmla="*/ 3142137 h 4818185"/>
              <a:gd name="connsiteX252" fmla="*/ 96880 w 1050403"/>
              <a:gd name="connsiteY252" fmla="*/ 3208478 h 4818185"/>
              <a:gd name="connsiteX253" fmla="*/ 93475 w 1050403"/>
              <a:gd name="connsiteY253" fmla="*/ 3208684 h 4818185"/>
              <a:gd name="connsiteX254" fmla="*/ 85840 w 1050403"/>
              <a:gd name="connsiteY254" fmla="*/ 3142137 h 4818185"/>
              <a:gd name="connsiteX255" fmla="*/ 221502 w 1050403"/>
              <a:gd name="connsiteY255" fmla="*/ 3138732 h 4818185"/>
              <a:gd name="connsiteX256" fmla="*/ 221512 w 1050403"/>
              <a:gd name="connsiteY256" fmla="*/ 3138733 h 4818185"/>
              <a:gd name="connsiteX257" fmla="*/ 216663 w 1050403"/>
              <a:gd name="connsiteY257" fmla="*/ 3206311 h 4818185"/>
              <a:gd name="connsiteX258" fmla="*/ 212639 w 1050403"/>
              <a:gd name="connsiteY258" fmla="*/ 3206311 h 4818185"/>
              <a:gd name="connsiteX259" fmla="*/ 211917 w 1050403"/>
              <a:gd name="connsiteY259" fmla="*/ 3196819 h 4818185"/>
              <a:gd name="connsiteX260" fmla="*/ 210381 w 1050403"/>
              <a:gd name="connsiteY260" fmla="*/ 3160995 h 4818185"/>
              <a:gd name="connsiteX261" fmla="*/ 210371 w 1050403"/>
              <a:gd name="connsiteY261" fmla="*/ 3161018 h 4818185"/>
              <a:gd name="connsiteX262" fmla="*/ 211918 w 1050403"/>
              <a:gd name="connsiteY262" fmla="*/ 3197128 h 4818185"/>
              <a:gd name="connsiteX263" fmla="*/ 212641 w 1050403"/>
              <a:gd name="connsiteY263" fmla="*/ 3206620 h 4818185"/>
              <a:gd name="connsiteX264" fmla="*/ 216664 w 1050403"/>
              <a:gd name="connsiteY264" fmla="*/ 3206620 h 4818185"/>
              <a:gd name="connsiteX265" fmla="*/ 221513 w 1050403"/>
              <a:gd name="connsiteY265" fmla="*/ 3138732 h 4818185"/>
              <a:gd name="connsiteX266" fmla="*/ 213728 w 1050403"/>
              <a:gd name="connsiteY266" fmla="*/ 3138335 h 4818185"/>
              <a:gd name="connsiteX267" fmla="*/ 209855 w 1050403"/>
              <a:gd name="connsiteY267" fmla="*/ 3139763 h 4818185"/>
              <a:gd name="connsiteX268" fmla="*/ 209855 w 1050403"/>
              <a:gd name="connsiteY268" fmla="*/ 3139764 h 4818185"/>
              <a:gd name="connsiteX269" fmla="*/ 213776 w 1050403"/>
              <a:gd name="connsiteY269" fmla="*/ 3138526 h 4818185"/>
              <a:gd name="connsiteX270" fmla="*/ 204325 w 1050403"/>
              <a:gd name="connsiteY270" fmla="*/ 3116021 h 4818185"/>
              <a:gd name="connsiteX271" fmla="*/ 204284 w 1050403"/>
              <a:gd name="connsiteY271" fmla="*/ 3116034 h 4818185"/>
              <a:gd name="connsiteX272" fmla="*/ 209406 w 1050403"/>
              <a:gd name="connsiteY272" fmla="*/ 3137852 h 4818185"/>
              <a:gd name="connsiteX273" fmla="*/ 780915 w 1050403"/>
              <a:gd name="connsiteY273" fmla="*/ 3081781 h 4818185"/>
              <a:gd name="connsiteX274" fmla="*/ 780908 w 1050403"/>
              <a:gd name="connsiteY274" fmla="*/ 3081954 h 4818185"/>
              <a:gd name="connsiteX275" fmla="*/ 784114 w 1050403"/>
              <a:gd name="connsiteY275" fmla="*/ 3081781 h 4818185"/>
              <a:gd name="connsiteX276" fmla="*/ 785764 w 1050403"/>
              <a:gd name="connsiteY276" fmla="*/ 3089622 h 4818185"/>
              <a:gd name="connsiteX277" fmla="*/ 788344 w 1050403"/>
              <a:gd name="connsiteY277" fmla="*/ 3097463 h 4818185"/>
              <a:gd name="connsiteX278" fmla="*/ 793915 w 1050403"/>
              <a:gd name="connsiteY278" fmla="*/ 3114487 h 4818185"/>
              <a:gd name="connsiteX279" fmla="*/ 794844 w 1050403"/>
              <a:gd name="connsiteY279" fmla="*/ 3126455 h 4818185"/>
              <a:gd name="connsiteX280" fmla="*/ 794844 w 1050403"/>
              <a:gd name="connsiteY280" fmla="*/ 3169684 h 4818185"/>
              <a:gd name="connsiteX281" fmla="*/ 795463 w 1050403"/>
              <a:gd name="connsiteY281" fmla="*/ 3169684 h 4818185"/>
              <a:gd name="connsiteX282" fmla="*/ 795463 w 1050403"/>
              <a:gd name="connsiteY282" fmla="*/ 3126249 h 4818185"/>
              <a:gd name="connsiteX283" fmla="*/ 794534 w 1050403"/>
              <a:gd name="connsiteY283" fmla="*/ 3114280 h 4818185"/>
              <a:gd name="connsiteX284" fmla="*/ 788963 w 1050403"/>
              <a:gd name="connsiteY284" fmla="*/ 3097257 h 4818185"/>
              <a:gd name="connsiteX285" fmla="*/ 786383 w 1050403"/>
              <a:gd name="connsiteY285" fmla="*/ 3089416 h 4818185"/>
              <a:gd name="connsiteX286" fmla="*/ 784114 w 1050403"/>
              <a:gd name="connsiteY286" fmla="*/ 3081781 h 4818185"/>
              <a:gd name="connsiteX287" fmla="*/ 838486 w 1050403"/>
              <a:gd name="connsiteY287" fmla="*/ 3075178 h 4818185"/>
              <a:gd name="connsiteX288" fmla="*/ 842200 w 1050403"/>
              <a:gd name="connsiteY288" fmla="*/ 3080027 h 4818185"/>
              <a:gd name="connsiteX289" fmla="*/ 844573 w 1050403"/>
              <a:gd name="connsiteY289" fmla="*/ 3105201 h 4818185"/>
              <a:gd name="connsiteX290" fmla="*/ 838486 w 1050403"/>
              <a:gd name="connsiteY290" fmla="*/ 3162359 h 4818185"/>
              <a:gd name="connsiteX291" fmla="*/ 787621 w 1050403"/>
              <a:gd name="connsiteY291" fmla="*/ 3045464 h 4818185"/>
              <a:gd name="connsiteX292" fmla="*/ 781816 w 1050403"/>
              <a:gd name="connsiteY292" fmla="*/ 3062591 h 4818185"/>
              <a:gd name="connsiteX293" fmla="*/ 781816 w 1050403"/>
              <a:gd name="connsiteY293" fmla="*/ 3062591 h 4818185"/>
              <a:gd name="connsiteX294" fmla="*/ 193059 w 1050403"/>
              <a:gd name="connsiteY294" fmla="*/ 3044842 h 4818185"/>
              <a:gd name="connsiteX295" fmla="*/ 193038 w 1050403"/>
              <a:gd name="connsiteY295" fmla="*/ 3044845 h 4818185"/>
              <a:gd name="connsiteX296" fmla="*/ 196958 w 1050403"/>
              <a:gd name="connsiteY296" fmla="*/ 3077035 h 4818185"/>
              <a:gd name="connsiteX297" fmla="*/ 199228 w 1050403"/>
              <a:gd name="connsiteY297" fmla="*/ 3077035 h 4818185"/>
              <a:gd name="connsiteX298" fmla="*/ 199212 w 1050403"/>
              <a:gd name="connsiteY298" fmla="*/ 3076828 h 4818185"/>
              <a:gd name="connsiteX299" fmla="*/ 196955 w 1050403"/>
              <a:gd name="connsiteY299" fmla="*/ 3076828 h 4818185"/>
              <a:gd name="connsiteX300" fmla="*/ 196752 w 1050403"/>
              <a:gd name="connsiteY300" fmla="*/ 3044329 h 4818185"/>
              <a:gd name="connsiteX301" fmla="*/ 196748 w 1050403"/>
              <a:gd name="connsiteY301" fmla="*/ 3044330 h 4818185"/>
              <a:gd name="connsiteX302" fmla="*/ 197346 w 1050403"/>
              <a:gd name="connsiteY302" fmla="*/ 3052177 h 4818185"/>
              <a:gd name="connsiteX303" fmla="*/ 96158 w 1050403"/>
              <a:gd name="connsiteY303" fmla="*/ 3040408 h 4818185"/>
              <a:gd name="connsiteX304" fmla="*/ 98944 w 1050403"/>
              <a:gd name="connsiteY304" fmla="*/ 3040408 h 4818185"/>
              <a:gd name="connsiteX305" fmla="*/ 98944 w 1050403"/>
              <a:gd name="connsiteY305" fmla="*/ 3084876 h 4818185"/>
              <a:gd name="connsiteX306" fmla="*/ 102039 w 1050403"/>
              <a:gd name="connsiteY306" fmla="*/ 3084876 h 4818185"/>
              <a:gd name="connsiteX307" fmla="*/ 104102 w 1050403"/>
              <a:gd name="connsiteY307" fmla="*/ 3054852 h 4818185"/>
              <a:gd name="connsiteX308" fmla="*/ 113388 w 1050403"/>
              <a:gd name="connsiteY308" fmla="*/ 3110050 h 4818185"/>
              <a:gd name="connsiteX309" fmla="*/ 114213 w 1050403"/>
              <a:gd name="connsiteY309" fmla="*/ 3170612 h 4818185"/>
              <a:gd name="connsiteX310" fmla="*/ 109983 w 1050403"/>
              <a:gd name="connsiteY310" fmla="*/ 3161533 h 4818185"/>
              <a:gd name="connsiteX311" fmla="*/ 108126 w 1050403"/>
              <a:gd name="connsiteY311" fmla="*/ 3191041 h 4818185"/>
              <a:gd name="connsiteX312" fmla="*/ 109261 w 1050403"/>
              <a:gd name="connsiteY312" fmla="*/ 3197334 h 4818185"/>
              <a:gd name="connsiteX313" fmla="*/ 100904 w 1050403"/>
              <a:gd name="connsiteY313" fmla="*/ 3248921 h 4818185"/>
              <a:gd name="connsiteX314" fmla="*/ 98325 w 1050403"/>
              <a:gd name="connsiteY314" fmla="*/ 3235611 h 4818185"/>
              <a:gd name="connsiteX315" fmla="*/ 102967 w 1050403"/>
              <a:gd name="connsiteY315" fmla="*/ 3186914 h 4818185"/>
              <a:gd name="connsiteX316" fmla="*/ 102245 w 1050403"/>
              <a:gd name="connsiteY316" fmla="*/ 3158335 h 4818185"/>
              <a:gd name="connsiteX317" fmla="*/ 96158 w 1050403"/>
              <a:gd name="connsiteY317" fmla="*/ 3046908 h 4818185"/>
              <a:gd name="connsiteX318" fmla="*/ 96158 w 1050403"/>
              <a:gd name="connsiteY318" fmla="*/ 3040408 h 4818185"/>
              <a:gd name="connsiteX319" fmla="*/ 829820 w 1050403"/>
              <a:gd name="connsiteY319" fmla="*/ 3031226 h 4818185"/>
              <a:gd name="connsiteX320" fmla="*/ 831573 w 1050403"/>
              <a:gd name="connsiteY320" fmla="*/ 3064035 h 4818185"/>
              <a:gd name="connsiteX321" fmla="*/ 827447 w 1050403"/>
              <a:gd name="connsiteY321" fmla="*/ 3070329 h 4818185"/>
              <a:gd name="connsiteX322" fmla="*/ 824248 w 1050403"/>
              <a:gd name="connsiteY322" fmla="*/ 3063932 h 4818185"/>
              <a:gd name="connsiteX323" fmla="*/ 827240 w 1050403"/>
              <a:gd name="connsiteY323" fmla="*/ 3031433 h 4818185"/>
              <a:gd name="connsiteX324" fmla="*/ 838692 w 1050403"/>
              <a:gd name="connsiteY324" fmla="*/ 2997282 h 4818185"/>
              <a:gd name="connsiteX325" fmla="*/ 840859 w 1050403"/>
              <a:gd name="connsiteY325" fmla="*/ 3029575 h 4818185"/>
              <a:gd name="connsiteX326" fmla="*/ 838692 w 1050403"/>
              <a:gd name="connsiteY326" fmla="*/ 2997282 h 4818185"/>
              <a:gd name="connsiteX327" fmla="*/ 791232 w 1050403"/>
              <a:gd name="connsiteY327" fmla="*/ 2989957 h 4818185"/>
              <a:gd name="connsiteX328" fmla="*/ 789538 w 1050403"/>
              <a:gd name="connsiteY328" fmla="*/ 2999853 h 4818185"/>
              <a:gd name="connsiteX329" fmla="*/ 789995 w 1050403"/>
              <a:gd name="connsiteY329" fmla="*/ 3005330 h 4818185"/>
              <a:gd name="connsiteX330" fmla="*/ 792574 w 1050403"/>
              <a:gd name="connsiteY330" fmla="*/ 2990266 h 4818185"/>
              <a:gd name="connsiteX331" fmla="*/ 792901 w 1050403"/>
              <a:gd name="connsiteY331" fmla="*/ 2990266 h 4818185"/>
              <a:gd name="connsiteX332" fmla="*/ 792883 w 1050403"/>
              <a:gd name="connsiteY332" fmla="*/ 2989957 h 4818185"/>
              <a:gd name="connsiteX333" fmla="*/ 864073 w 1050403"/>
              <a:gd name="connsiteY333" fmla="*/ 2953124 h 4818185"/>
              <a:gd name="connsiteX334" fmla="*/ 865105 w 1050403"/>
              <a:gd name="connsiteY334" fmla="*/ 2953124 h 4818185"/>
              <a:gd name="connsiteX335" fmla="*/ 870263 w 1050403"/>
              <a:gd name="connsiteY335" fmla="*/ 2980878 h 4818185"/>
              <a:gd name="connsiteX336" fmla="*/ 870263 w 1050403"/>
              <a:gd name="connsiteY336" fmla="*/ 3009663 h 4818185"/>
              <a:gd name="connsiteX337" fmla="*/ 870263 w 1050403"/>
              <a:gd name="connsiteY337" fmla="*/ 3039686 h 4818185"/>
              <a:gd name="connsiteX338" fmla="*/ 871295 w 1050403"/>
              <a:gd name="connsiteY338" fmla="*/ 3059495 h 4818185"/>
              <a:gd name="connsiteX339" fmla="*/ 860978 w 1050403"/>
              <a:gd name="connsiteY339" fmla="*/ 3068059 h 4818185"/>
              <a:gd name="connsiteX340" fmla="*/ 858089 w 1050403"/>
              <a:gd name="connsiteY340" fmla="*/ 3097050 h 4818185"/>
              <a:gd name="connsiteX341" fmla="*/ 853962 w 1050403"/>
              <a:gd name="connsiteY341" fmla="*/ 3096535 h 4818185"/>
              <a:gd name="connsiteX342" fmla="*/ 857160 w 1050403"/>
              <a:gd name="connsiteY342" fmla="*/ 3025655 h 4818185"/>
              <a:gd name="connsiteX343" fmla="*/ 860256 w 1050403"/>
              <a:gd name="connsiteY343" fmla="*/ 3025655 h 4818185"/>
              <a:gd name="connsiteX344" fmla="*/ 862422 w 1050403"/>
              <a:gd name="connsiteY344" fmla="*/ 3032567 h 4818185"/>
              <a:gd name="connsiteX345" fmla="*/ 864073 w 1050403"/>
              <a:gd name="connsiteY345" fmla="*/ 3032567 h 4818185"/>
              <a:gd name="connsiteX346" fmla="*/ 100696 w 1050403"/>
              <a:gd name="connsiteY346" fmla="*/ 2949926 h 4818185"/>
              <a:gd name="connsiteX347" fmla="*/ 101831 w 1050403"/>
              <a:gd name="connsiteY347" fmla="*/ 2950751 h 4818185"/>
              <a:gd name="connsiteX348" fmla="*/ 112149 w 1050403"/>
              <a:gd name="connsiteY348" fmla="*/ 2994187 h 4818185"/>
              <a:gd name="connsiteX349" fmla="*/ 109569 w 1050403"/>
              <a:gd name="connsiteY349" fmla="*/ 2995116 h 4818185"/>
              <a:gd name="connsiteX350" fmla="*/ 105339 w 1050403"/>
              <a:gd name="connsiteY350" fmla="*/ 2984798 h 4818185"/>
              <a:gd name="connsiteX351" fmla="*/ 102966 w 1050403"/>
              <a:gd name="connsiteY351" fmla="*/ 2985314 h 4818185"/>
              <a:gd name="connsiteX352" fmla="*/ 105442 w 1050403"/>
              <a:gd name="connsiteY352" fmla="*/ 3008941 h 4818185"/>
              <a:gd name="connsiteX353" fmla="*/ 97498 w 1050403"/>
              <a:gd name="connsiteY353" fmla="*/ 2992124 h 4818185"/>
              <a:gd name="connsiteX354" fmla="*/ 97498 w 1050403"/>
              <a:gd name="connsiteY354" fmla="*/ 3007703 h 4818185"/>
              <a:gd name="connsiteX355" fmla="*/ 95125 w 1050403"/>
              <a:gd name="connsiteY355" fmla="*/ 3007703 h 4818185"/>
              <a:gd name="connsiteX356" fmla="*/ 95125 w 1050403"/>
              <a:gd name="connsiteY356" fmla="*/ 2972108 h 4818185"/>
              <a:gd name="connsiteX357" fmla="*/ 96569 w 1050403"/>
              <a:gd name="connsiteY357" fmla="*/ 2983354 h 4818185"/>
              <a:gd name="connsiteX358" fmla="*/ 98736 w 1050403"/>
              <a:gd name="connsiteY358" fmla="*/ 2983354 h 4818185"/>
              <a:gd name="connsiteX359" fmla="*/ 100696 w 1050403"/>
              <a:gd name="connsiteY359" fmla="*/ 2949926 h 4818185"/>
              <a:gd name="connsiteX360" fmla="*/ 802478 w 1050403"/>
              <a:gd name="connsiteY360" fmla="*/ 2931354 h 4818185"/>
              <a:gd name="connsiteX361" fmla="*/ 803820 w 1050403"/>
              <a:gd name="connsiteY361" fmla="*/ 2949719 h 4818185"/>
              <a:gd name="connsiteX362" fmla="*/ 806812 w 1050403"/>
              <a:gd name="connsiteY362" fmla="*/ 2949719 h 4818185"/>
              <a:gd name="connsiteX363" fmla="*/ 807843 w 1050403"/>
              <a:gd name="connsiteY363" fmla="*/ 2931354 h 4818185"/>
              <a:gd name="connsiteX364" fmla="*/ 806811 w 1050403"/>
              <a:gd name="connsiteY364" fmla="*/ 2949616 h 4818185"/>
              <a:gd name="connsiteX365" fmla="*/ 803819 w 1050403"/>
              <a:gd name="connsiteY365" fmla="*/ 2949616 h 4818185"/>
              <a:gd name="connsiteX366" fmla="*/ 802486 w 1050403"/>
              <a:gd name="connsiteY366" fmla="*/ 2931354 h 4818185"/>
              <a:gd name="connsiteX367" fmla="*/ 197369 w 1050403"/>
              <a:gd name="connsiteY367" fmla="*/ 2910616 h 4818185"/>
              <a:gd name="connsiteX368" fmla="*/ 197369 w 1050403"/>
              <a:gd name="connsiteY368" fmla="*/ 2988202 h 4818185"/>
              <a:gd name="connsiteX369" fmla="*/ 195204 w 1050403"/>
              <a:gd name="connsiteY369" fmla="*/ 2988202 h 4818185"/>
              <a:gd name="connsiteX370" fmla="*/ 195204 w 1050403"/>
              <a:gd name="connsiteY370" fmla="*/ 2988409 h 4818185"/>
              <a:gd name="connsiteX371" fmla="*/ 197371 w 1050403"/>
              <a:gd name="connsiteY371" fmla="*/ 2988409 h 4818185"/>
              <a:gd name="connsiteX372" fmla="*/ 197371 w 1050403"/>
              <a:gd name="connsiteY372" fmla="*/ 2910616 h 4818185"/>
              <a:gd name="connsiteX373" fmla="*/ 789995 w 1050403"/>
              <a:gd name="connsiteY373" fmla="*/ 2894315 h 4818185"/>
              <a:gd name="connsiteX374" fmla="*/ 789213 w 1050403"/>
              <a:gd name="connsiteY374" fmla="*/ 2903649 h 4818185"/>
              <a:gd name="connsiteX375" fmla="*/ 789994 w 1050403"/>
              <a:gd name="connsiteY375" fmla="*/ 2917116 h 4818185"/>
              <a:gd name="connsiteX376" fmla="*/ 791318 w 1050403"/>
              <a:gd name="connsiteY376" fmla="*/ 2917116 h 4818185"/>
              <a:gd name="connsiteX377" fmla="*/ 770185 w 1050403"/>
              <a:gd name="connsiteY377" fmla="*/ 2876053 h 4818185"/>
              <a:gd name="connsiteX378" fmla="*/ 768328 w 1050403"/>
              <a:gd name="connsiteY378" fmla="*/ 2906490 h 4818185"/>
              <a:gd name="connsiteX379" fmla="*/ 770185 w 1050403"/>
              <a:gd name="connsiteY379" fmla="*/ 2876054 h 4818185"/>
              <a:gd name="connsiteX380" fmla="*/ 774236 w 1050403"/>
              <a:gd name="connsiteY380" fmla="*/ 2891576 h 4818185"/>
              <a:gd name="connsiteX381" fmla="*/ 774236 w 1050403"/>
              <a:gd name="connsiteY381" fmla="*/ 2891576 h 4818185"/>
              <a:gd name="connsiteX382" fmla="*/ 770185 w 1050403"/>
              <a:gd name="connsiteY382" fmla="*/ 2876053 h 4818185"/>
              <a:gd name="connsiteX383" fmla="*/ 794740 w 1050403"/>
              <a:gd name="connsiteY383" fmla="*/ 2869966 h 4818185"/>
              <a:gd name="connsiteX384" fmla="*/ 789102 w 1050403"/>
              <a:gd name="connsiteY384" fmla="*/ 2878915 h 4818185"/>
              <a:gd name="connsiteX385" fmla="*/ 789582 w 1050403"/>
              <a:gd name="connsiteY385" fmla="*/ 2880593 h 4818185"/>
              <a:gd name="connsiteX386" fmla="*/ 794613 w 1050403"/>
              <a:gd name="connsiteY386" fmla="*/ 2872608 h 4818185"/>
              <a:gd name="connsiteX387" fmla="*/ 133196 w 1050403"/>
              <a:gd name="connsiteY387" fmla="*/ 2869966 h 4818185"/>
              <a:gd name="connsiteX388" fmla="*/ 135777 w 1050403"/>
              <a:gd name="connsiteY388" fmla="*/ 3043606 h 4818185"/>
              <a:gd name="connsiteX389" fmla="*/ 131237 w 1050403"/>
              <a:gd name="connsiteY389" fmla="*/ 3043606 h 4818185"/>
              <a:gd name="connsiteX390" fmla="*/ 133196 w 1050403"/>
              <a:gd name="connsiteY390" fmla="*/ 2869966 h 4818185"/>
              <a:gd name="connsiteX391" fmla="*/ 118957 w 1050403"/>
              <a:gd name="connsiteY391" fmla="*/ 2868625 h 4818185"/>
              <a:gd name="connsiteX392" fmla="*/ 123394 w 1050403"/>
              <a:gd name="connsiteY392" fmla="*/ 2869244 h 4818185"/>
              <a:gd name="connsiteX393" fmla="*/ 122052 w 1050403"/>
              <a:gd name="connsiteY393" fmla="*/ 2886268 h 4818185"/>
              <a:gd name="connsiteX394" fmla="*/ 117100 w 1050403"/>
              <a:gd name="connsiteY394" fmla="*/ 2885339 h 4818185"/>
              <a:gd name="connsiteX395" fmla="*/ 110601 w 1050403"/>
              <a:gd name="connsiteY395" fmla="*/ 2859340 h 4818185"/>
              <a:gd name="connsiteX396" fmla="*/ 107300 w 1050403"/>
              <a:gd name="connsiteY396" fmla="*/ 2911546 h 4818185"/>
              <a:gd name="connsiteX397" fmla="*/ 104411 w 1050403"/>
              <a:gd name="connsiteY397" fmla="*/ 2911546 h 4818185"/>
              <a:gd name="connsiteX398" fmla="*/ 100284 w 1050403"/>
              <a:gd name="connsiteY398" fmla="*/ 2860888 h 4818185"/>
              <a:gd name="connsiteX399" fmla="*/ 117616 w 1050403"/>
              <a:gd name="connsiteY399" fmla="*/ 2809920 h 4818185"/>
              <a:gd name="connsiteX400" fmla="*/ 120402 w 1050403"/>
              <a:gd name="connsiteY400" fmla="*/ 2809920 h 4818185"/>
              <a:gd name="connsiteX401" fmla="*/ 122156 w 1050403"/>
              <a:gd name="connsiteY401" fmla="*/ 2835713 h 4818185"/>
              <a:gd name="connsiteX402" fmla="*/ 119060 w 1050403"/>
              <a:gd name="connsiteY402" fmla="*/ 2835816 h 4818185"/>
              <a:gd name="connsiteX403" fmla="*/ 117616 w 1050403"/>
              <a:gd name="connsiteY403" fmla="*/ 2809920 h 4818185"/>
              <a:gd name="connsiteX404" fmla="*/ 779884 w 1050403"/>
              <a:gd name="connsiteY404" fmla="*/ 2808475 h 4818185"/>
              <a:gd name="connsiteX405" fmla="*/ 779883 w 1050403"/>
              <a:gd name="connsiteY405" fmla="*/ 2808481 h 4818185"/>
              <a:gd name="connsiteX406" fmla="*/ 779212 w 1050403"/>
              <a:gd name="connsiteY406" fmla="*/ 2836126 h 4818185"/>
              <a:gd name="connsiteX407" fmla="*/ 774519 w 1050403"/>
              <a:gd name="connsiteY407" fmla="*/ 2863151 h 4818185"/>
              <a:gd name="connsiteX408" fmla="*/ 774519 w 1050403"/>
              <a:gd name="connsiteY408" fmla="*/ 2863157 h 4818185"/>
              <a:gd name="connsiteX409" fmla="*/ 779884 w 1050403"/>
              <a:gd name="connsiteY409" fmla="*/ 2808475 h 4818185"/>
              <a:gd name="connsiteX410" fmla="*/ 183339 w 1050403"/>
              <a:gd name="connsiteY410" fmla="*/ 2807237 h 4818185"/>
              <a:gd name="connsiteX411" fmla="*/ 183348 w 1050403"/>
              <a:gd name="connsiteY411" fmla="*/ 2807547 h 4818185"/>
              <a:gd name="connsiteX412" fmla="*/ 188496 w 1050403"/>
              <a:gd name="connsiteY412" fmla="*/ 2807237 h 4818185"/>
              <a:gd name="connsiteX413" fmla="*/ 188496 w 1050403"/>
              <a:gd name="connsiteY413" fmla="*/ 2926402 h 4818185"/>
              <a:gd name="connsiteX414" fmla="*/ 188498 w 1050403"/>
              <a:gd name="connsiteY414" fmla="*/ 2926402 h 4818185"/>
              <a:gd name="connsiteX415" fmla="*/ 188498 w 1050403"/>
              <a:gd name="connsiteY415" fmla="*/ 2807237 h 4818185"/>
              <a:gd name="connsiteX416" fmla="*/ 188496 w 1050403"/>
              <a:gd name="connsiteY416" fmla="*/ 2807237 h 4818185"/>
              <a:gd name="connsiteX417" fmla="*/ 749344 w 1050403"/>
              <a:gd name="connsiteY417" fmla="*/ 2794753 h 4818185"/>
              <a:gd name="connsiteX418" fmla="*/ 741606 w 1050403"/>
              <a:gd name="connsiteY418" fmla="*/ 2807702 h 4818185"/>
              <a:gd name="connsiteX419" fmla="*/ 743428 w 1050403"/>
              <a:gd name="connsiteY419" fmla="*/ 2827087 h 4818185"/>
              <a:gd name="connsiteX420" fmla="*/ 743360 w 1050403"/>
              <a:gd name="connsiteY420" fmla="*/ 2827459 h 4818185"/>
              <a:gd name="connsiteX421" fmla="*/ 743463 w 1050403"/>
              <a:gd name="connsiteY421" fmla="*/ 2827459 h 4818185"/>
              <a:gd name="connsiteX422" fmla="*/ 743428 w 1050403"/>
              <a:gd name="connsiteY422" fmla="*/ 2827087 h 4818185"/>
              <a:gd name="connsiteX423" fmla="*/ 743428 w 1050403"/>
              <a:gd name="connsiteY423" fmla="*/ 2827086 h 4818185"/>
              <a:gd name="connsiteX424" fmla="*/ 741619 w 1050403"/>
              <a:gd name="connsiteY424" fmla="*/ 2807701 h 4818185"/>
              <a:gd name="connsiteX425" fmla="*/ 749299 w 1050403"/>
              <a:gd name="connsiteY425" fmla="*/ 2794998 h 4818185"/>
              <a:gd name="connsiteX426" fmla="*/ 71292 w 1050403"/>
              <a:gd name="connsiteY426" fmla="*/ 2785674 h 4818185"/>
              <a:gd name="connsiteX427" fmla="*/ 81609 w 1050403"/>
              <a:gd name="connsiteY427" fmla="*/ 2847578 h 4818185"/>
              <a:gd name="connsiteX428" fmla="*/ 78617 w 1050403"/>
              <a:gd name="connsiteY428" fmla="*/ 2847578 h 4818185"/>
              <a:gd name="connsiteX429" fmla="*/ 68300 w 1050403"/>
              <a:gd name="connsiteY429" fmla="*/ 2786293 h 4818185"/>
              <a:gd name="connsiteX430" fmla="*/ 727059 w 1050403"/>
              <a:gd name="connsiteY430" fmla="*/ 2785262 h 4818185"/>
              <a:gd name="connsiteX431" fmla="*/ 727059 w 1050403"/>
              <a:gd name="connsiteY431" fmla="*/ 2813531 h 4818185"/>
              <a:gd name="connsiteX432" fmla="*/ 727162 w 1050403"/>
              <a:gd name="connsiteY432" fmla="*/ 2813271 h 4818185"/>
              <a:gd name="connsiteX433" fmla="*/ 727162 w 1050403"/>
              <a:gd name="connsiteY433" fmla="*/ 2785674 h 4818185"/>
              <a:gd name="connsiteX434" fmla="*/ 732572 w 1050403"/>
              <a:gd name="connsiteY434" fmla="*/ 2799603 h 4818185"/>
              <a:gd name="connsiteX435" fmla="*/ 732246 w 1050403"/>
              <a:gd name="connsiteY435" fmla="*/ 2800441 h 4818185"/>
              <a:gd name="connsiteX436" fmla="*/ 732660 w 1050403"/>
              <a:gd name="connsiteY436" fmla="*/ 2799397 h 4818185"/>
              <a:gd name="connsiteX437" fmla="*/ 727059 w 1050403"/>
              <a:gd name="connsiteY437" fmla="*/ 2785262 h 4818185"/>
              <a:gd name="connsiteX438" fmla="*/ 787621 w 1050403"/>
              <a:gd name="connsiteY438" fmla="*/ 2758127 h 4818185"/>
              <a:gd name="connsiteX439" fmla="*/ 787621 w 1050403"/>
              <a:gd name="connsiteY439" fmla="*/ 2759365 h 4818185"/>
              <a:gd name="connsiteX440" fmla="*/ 791544 w 1050403"/>
              <a:gd name="connsiteY440" fmla="*/ 2775273 h 4818185"/>
              <a:gd name="connsiteX441" fmla="*/ 796197 w 1050403"/>
              <a:gd name="connsiteY441" fmla="*/ 2790704 h 4818185"/>
              <a:gd name="connsiteX442" fmla="*/ 796597 w 1050403"/>
              <a:gd name="connsiteY442" fmla="*/ 2825911 h 4818185"/>
              <a:gd name="connsiteX443" fmla="*/ 796597 w 1050403"/>
              <a:gd name="connsiteY443" fmla="*/ 2978504 h 4818185"/>
              <a:gd name="connsiteX444" fmla="*/ 795256 w 1050403"/>
              <a:gd name="connsiteY444" fmla="*/ 3015647 h 4818185"/>
              <a:gd name="connsiteX445" fmla="*/ 794431 w 1050403"/>
              <a:gd name="connsiteY445" fmla="*/ 3015956 h 4818185"/>
              <a:gd name="connsiteX446" fmla="*/ 796598 w 1050403"/>
              <a:gd name="connsiteY446" fmla="*/ 3015956 h 4818185"/>
              <a:gd name="connsiteX447" fmla="*/ 797939 w 1050403"/>
              <a:gd name="connsiteY447" fmla="*/ 2978814 h 4818185"/>
              <a:gd name="connsiteX448" fmla="*/ 797939 w 1050403"/>
              <a:gd name="connsiteY448" fmla="*/ 2826221 h 4818185"/>
              <a:gd name="connsiteX449" fmla="*/ 787621 w 1050403"/>
              <a:gd name="connsiteY449" fmla="*/ 2758127 h 4818185"/>
              <a:gd name="connsiteX450" fmla="*/ 0 w 1050403"/>
              <a:gd name="connsiteY450" fmla="*/ 2753071 h 4818185"/>
              <a:gd name="connsiteX451" fmla="*/ 3611 w 1050403"/>
              <a:gd name="connsiteY451" fmla="*/ 2753071 h 4818185"/>
              <a:gd name="connsiteX452" fmla="*/ 6294 w 1050403"/>
              <a:gd name="connsiteY452" fmla="*/ 2797023 h 4818185"/>
              <a:gd name="connsiteX453" fmla="*/ 2683 w 1050403"/>
              <a:gd name="connsiteY453" fmla="*/ 2796920 h 4818185"/>
              <a:gd name="connsiteX454" fmla="*/ 0 w 1050403"/>
              <a:gd name="connsiteY454" fmla="*/ 2753071 h 4818185"/>
              <a:gd name="connsiteX455" fmla="*/ 114831 w 1050403"/>
              <a:gd name="connsiteY455" fmla="*/ 2744405 h 4818185"/>
              <a:gd name="connsiteX456" fmla="*/ 118545 w 1050403"/>
              <a:gd name="connsiteY456" fmla="*/ 2744405 h 4818185"/>
              <a:gd name="connsiteX457" fmla="*/ 118545 w 1050403"/>
              <a:gd name="connsiteY457" fmla="*/ 2792174 h 4818185"/>
              <a:gd name="connsiteX458" fmla="*/ 117410 w 1050403"/>
              <a:gd name="connsiteY458" fmla="*/ 2792587 h 4818185"/>
              <a:gd name="connsiteX459" fmla="*/ 818978 w 1050403"/>
              <a:gd name="connsiteY459" fmla="*/ 2694161 h 4818185"/>
              <a:gd name="connsiteX460" fmla="*/ 815066 w 1050403"/>
              <a:gd name="connsiteY460" fmla="*/ 2694366 h 4818185"/>
              <a:gd name="connsiteX461" fmla="*/ 818986 w 1050403"/>
              <a:gd name="connsiteY461" fmla="*/ 2694366 h 4818185"/>
              <a:gd name="connsiteX462" fmla="*/ 733868 w 1050403"/>
              <a:gd name="connsiteY462" fmla="*/ 2690445 h 4818185"/>
              <a:gd name="connsiteX463" fmla="*/ 730154 w 1050403"/>
              <a:gd name="connsiteY463" fmla="*/ 2693540 h 4818185"/>
              <a:gd name="connsiteX464" fmla="*/ 733558 w 1050403"/>
              <a:gd name="connsiteY464" fmla="*/ 2703341 h 4818185"/>
              <a:gd name="connsiteX465" fmla="*/ 733558 w 1050403"/>
              <a:gd name="connsiteY465" fmla="*/ 2726555 h 4818185"/>
              <a:gd name="connsiteX466" fmla="*/ 730257 w 1050403"/>
              <a:gd name="connsiteY466" fmla="*/ 2759674 h 4818185"/>
              <a:gd name="connsiteX467" fmla="*/ 730257 w 1050403"/>
              <a:gd name="connsiteY467" fmla="*/ 2765864 h 4818185"/>
              <a:gd name="connsiteX468" fmla="*/ 727059 w 1050403"/>
              <a:gd name="connsiteY468" fmla="*/ 2765864 h 4818185"/>
              <a:gd name="connsiteX469" fmla="*/ 727059 w 1050403"/>
              <a:gd name="connsiteY469" fmla="*/ 2765968 h 4818185"/>
              <a:gd name="connsiteX470" fmla="*/ 730464 w 1050403"/>
              <a:gd name="connsiteY470" fmla="*/ 2765968 h 4818185"/>
              <a:gd name="connsiteX471" fmla="*/ 730464 w 1050403"/>
              <a:gd name="connsiteY471" fmla="*/ 2759777 h 4818185"/>
              <a:gd name="connsiteX472" fmla="*/ 733765 w 1050403"/>
              <a:gd name="connsiteY472" fmla="*/ 2726659 h 4818185"/>
              <a:gd name="connsiteX473" fmla="*/ 733765 w 1050403"/>
              <a:gd name="connsiteY473" fmla="*/ 2703445 h 4818185"/>
              <a:gd name="connsiteX474" fmla="*/ 730360 w 1050403"/>
              <a:gd name="connsiteY474" fmla="*/ 2693643 h 4818185"/>
              <a:gd name="connsiteX475" fmla="*/ 733910 w 1050403"/>
              <a:gd name="connsiteY475" fmla="*/ 2690685 h 4818185"/>
              <a:gd name="connsiteX476" fmla="*/ 736653 w 1050403"/>
              <a:gd name="connsiteY476" fmla="*/ 2667025 h 4818185"/>
              <a:gd name="connsiteX477" fmla="*/ 738098 w 1050403"/>
              <a:gd name="connsiteY477" fmla="*/ 2696842 h 4818185"/>
              <a:gd name="connsiteX478" fmla="*/ 735578 w 1050403"/>
              <a:gd name="connsiteY478" fmla="*/ 2699070 h 4818185"/>
              <a:gd name="connsiteX479" fmla="*/ 735622 w 1050403"/>
              <a:gd name="connsiteY479" fmla="*/ 2699318 h 4818185"/>
              <a:gd name="connsiteX480" fmla="*/ 738305 w 1050403"/>
              <a:gd name="connsiteY480" fmla="*/ 2696945 h 4818185"/>
              <a:gd name="connsiteX481" fmla="*/ 736654 w 1050403"/>
              <a:gd name="connsiteY481" fmla="*/ 2667025 h 4818185"/>
              <a:gd name="connsiteX482" fmla="*/ 135466 w 1050403"/>
              <a:gd name="connsiteY482" fmla="*/ 2665477 h 4818185"/>
              <a:gd name="connsiteX483" fmla="*/ 135466 w 1050403"/>
              <a:gd name="connsiteY483" fmla="*/ 2709429 h 4818185"/>
              <a:gd name="connsiteX484" fmla="*/ 132681 w 1050403"/>
              <a:gd name="connsiteY484" fmla="*/ 2665683 h 4818185"/>
              <a:gd name="connsiteX485" fmla="*/ 168483 w 1050403"/>
              <a:gd name="connsiteY485" fmla="*/ 2659493 h 4818185"/>
              <a:gd name="connsiteX486" fmla="*/ 175705 w 1050403"/>
              <a:gd name="connsiteY486" fmla="*/ 2676826 h 4818185"/>
              <a:gd name="connsiteX487" fmla="*/ 175803 w 1050403"/>
              <a:gd name="connsiteY487" fmla="*/ 2676080 h 4818185"/>
              <a:gd name="connsiteX488" fmla="*/ 168892 w 1050403"/>
              <a:gd name="connsiteY488" fmla="*/ 2659493 h 4818185"/>
              <a:gd name="connsiteX489" fmla="*/ 177161 w 1050403"/>
              <a:gd name="connsiteY489" fmla="*/ 2665791 h 4818185"/>
              <a:gd name="connsiteX490" fmla="*/ 177175 w 1050403"/>
              <a:gd name="connsiteY490" fmla="*/ 2665684 h 4818185"/>
              <a:gd name="connsiteX491" fmla="*/ 168895 w 1050403"/>
              <a:gd name="connsiteY491" fmla="*/ 2659493 h 4818185"/>
              <a:gd name="connsiteX492" fmla="*/ 168892 w 1050403"/>
              <a:gd name="connsiteY492" fmla="*/ 2659493 h 4818185"/>
              <a:gd name="connsiteX493" fmla="*/ 879342 w 1050403"/>
              <a:gd name="connsiteY493" fmla="*/ 2646287 h 4818185"/>
              <a:gd name="connsiteX494" fmla="*/ 881715 w 1050403"/>
              <a:gd name="connsiteY494" fmla="*/ 2646390 h 4818185"/>
              <a:gd name="connsiteX495" fmla="*/ 881715 w 1050403"/>
              <a:gd name="connsiteY495" fmla="*/ 2699112 h 4818185"/>
              <a:gd name="connsiteX496" fmla="*/ 879342 w 1050403"/>
              <a:gd name="connsiteY496" fmla="*/ 2699112 h 4818185"/>
              <a:gd name="connsiteX497" fmla="*/ 791867 w 1050403"/>
              <a:gd name="connsiteY497" fmla="*/ 2642258 h 4818185"/>
              <a:gd name="connsiteX498" fmla="*/ 791852 w 1050403"/>
              <a:gd name="connsiteY498" fmla="*/ 2642263 h 4818185"/>
              <a:gd name="connsiteX499" fmla="*/ 791852 w 1050403"/>
              <a:gd name="connsiteY499" fmla="*/ 2642263 h 4818185"/>
              <a:gd name="connsiteX500" fmla="*/ 727059 w 1050403"/>
              <a:gd name="connsiteY500" fmla="*/ 2635248 h 4818185"/>
              <a:gd name="connsiteX501" fmla="*/ 727059 w 1050403"/>
              <a:gd name="connsiteY501" fmla="*/ 2635434 h 4818185"/>
              <a:gd name="connsiteX502" fmla="*/ 730992 w 1050403"/>
              <a:gd name="connsiteY502" fmla="*/ 2640934 h 4818185"/>
              <a:gd name="connsiteX503" fmla="*/ 729947 w 1050403"/>
              <a:gd name="connsiteY503" fmla="*/ 2658564 h 4818185"/>
              <a:gd name="connsiteX504" fmla="*/ 729947 w 1050403"/>
              <a:gd name="connsiteY504" fmla="*/ 2684976 h 4818185"/>
              <a:gd name="connsiteX505" fmla="*/ 730154 w 1050403"/>
              <a:gd name="connsiteY505" fmla="*/ 2684976 h 4818185"/>
              <a:gd name="connsiteX506" fmla="*/ 730154 w 1050403"/>
              <a:gd name="connsiteY506" fmla="*/ 2658668 h 4818185"/>
              <a:gd name="connsiteX507" fmla="*/ 727059 w 1050403"/>
              <a:gd name="connsiteY507" fmla="*/ 2635248 h 4818185"/>
              <a:gd name="connsiteX508" fmla="*/ 725345 w 1050403"/>
              <a:gd name="connsiteY508" fmla="*/ 2617690 h 4818185"/>
              <a:gd name="connsiteX509" fmla="*/ 725331 w 1050403"/>
              <a:gd name="connsiteY509" fmla="*/ 2617760 h 4818185"/>
              <a:gd name="connsiteX510" fmla="*/ 730360 w 1050403"/>
              <a:gd name="connsiteY510" fmla="*/ 2629470 h 4818185"/>
              <a:gd name="connsiteX511" fmla="*/ 737066 w 1050403"/>
              <a:gd name="connsiteY511" fmla="*/ 2624003 h 4818185"/>
              <a:gd name="connsiteX512" fmla="*/ 737066 w 1050403"/>
              <a:gd name="connsiteY512" fmla="*/ 2623796 h 4818185"/>
              <a:gd name="connsiteX513" fmla="*/ 730360 w 1050403"/>
              <a:gd name="connsiteY513" fmla="*/ 2629264 h 4818185"/>
              <a:gd name="connsiteX514" fmla="*/ 728813 w 1050403"/>
              <a:gd name="connsiteY514" fmla="*/ 2600788 h 4818185"/>
              <a:gd name="connsiteX515" fmla="*/ 739111 w 1050403"/>
              <a:gd name="connsiteY515" fmla="*/ 2621442 h 4818185"/>
              <a:gd name="connsiteX516" fmla="*/ 737067 w 1050403"/>
              <a:gd name="connsiteY516" fmla="*/ 2644419 h 4818185"/>
              <a:gd name="connsiteX517" fmla="*/ 737067 w 1050403"/>
              <a:gd name="connsiteY517" fmla="*/ 2644636 h 4818185"/>
              <a:gd name="connsiteX518" fmla="*/ 728813 w 1050403"/>
              <a:gd name="connsiteY518" fmla="*/ 2600788 h 4818185"/>
              <a:gd name="connsiteX519" fmla="*/ 53960 w 1050403"/>
              <a:gd name="connsiteY519" fmla="*/ 2588097 h 4818185"/>
              <a:gd name="connsiteX520" fmla="*/ 56952 w 1050403"/>
              <a:gd name="connsiteY520" fmla="*/ 2588097 h 4818185"/>
              <a:gd name="connsiteX521" fmla="*/ 73253 w 1050403"/>
              <a:gd name="connsiteY521" fmla="*/ 2765658 h 4818185"/>
              <a:gd name="connsiteX522" fmla="*/ 62936 w 1050403"/>
              <a:gd name="connsiteY522" fmla="*/ 2772674 h 4818185"/>
              <a:gd name="connsiteX523" fmla="*/ 65515 w 1050403"/>
              <a:gd name="connsiteY523" fmla="*/ 2806514 h 4818185"/>
              <a:gd name="connsiteX524" fmla="*/ 67785 w 1050403"/>
              <a:gd name="connsiteY524" fmla="*/ 2841903 h 4818185"/>
              <a:gd name="connsiteX525" fmla="*/ 72944 w 1050403"/>
              <a:gd name="connsiteY525" fmla="*/ 2864601 h 4818185"/>
              <a:gd name="connsiteX526" fmla="*/ 75936 w 1050403"/>
              <a:gd name="connsiteY526" fmla="*/ 2883069 h 4818185"/>
              <a:gd name="connsiteX527" fmla="*/ 82539 w 1050403"/>
              <a:gd name="connsiteY527" fmla="*/ 2963750 h 4818185"/>
              <a:gd name="connsiteX528" fmla="*/ 84912 w 1050403"/>
              <a:gd name="connsiteY528" fmla="*/ 3001409 h 4818185"/>
              <a:gd name="connsiteX529" fmla="*/ 88729 w 1050403"/>
              <a:gd name="connsiteY529" fmla="*/ 3041543 h 4818185"/>
              <a:gd name="connsiteX530" fmla="*/ 88729 w 1050403"/>
              <a:gd name="connsiteY530" fmla="*/ 3046908 h 4818185"/>
              <a:gd name="connsiteX531" fmla="*/ 88729 w 1050403"/>
              <a:gd name="connsiteY531" fmla="*/ 3077860 h 4818185"/>
              <a:gd name="connsiteX532" fmla="*/ 84087 w 1050403"/>
              <a:gd name="connsiteY532" fmla="*/ 3128621 h 4818185"/>
              <a:gd name="connsiteX533" fmla="*/ 79960 w 1050403"/>
              <a:gd name="connsiteY533" fmla="*/ 3118923 h 4818185"/>
              <a:gd name="connsiteX534" fmla="*/ 63246 w 1050403"/>
              <a:gd name="connsiteY534" fmla="*/ 3018019 h 4818185"/>
              <a:gd name="connsiteX535" fmla="*/ 57571 w 1050403"/>
              <a:gd name="connsiteY535" fmla="*/ 2892973 h 4818185"/>
              <a:gd name="connsiteX536" fmla="*/ 57571 w 1050403"/>
              <a:gd name="connsiteY536" fmla="*/ 2706437 h 4818185"/>
              <a:gd name="connsiteX537" fmla="*/ 53960 w 1050403"/>
              <a:gd name="connsiteY537" fmla="*/ 2596764 h 4818185"/>
              <a:gd name="connsiteX538" fmla="*/ 53960 w 1050403"/>
              <a:gd name="connsiteY538" fmla="*/ 2588097 h 4818185"/>
              <a:gd name="connsiteX539" fmla="*/ 794947 w 1050403"/>
              <a:gd name="connsiteY539" fmla="*/ 2585209 h 4818185"/>
              <a:gd name="connsiteX540" fmla="*/ 788344 w 1050403"/>
              <a:gd name="connsiteY540" fmla="*/ 2618430 h 4818185"/>
              <a:gd name="connsiteX541" fmla="*/ 788344 w 1050403"/>
              <a:gd name="connsiteY541" fmla="*/ 2635867 h 4818185"/>
              <a:gd name="connsiteX542" fmla="*/ 791835 w 1050403"/>
              <a:gd name="connsiteY542" fmla="*/ 2642232 h 4818185"/>
              <a:gd name="connsiteX543" fmla="*/ 788550 w 1050403"/>
              <a:gd name="connsiteY543" fmla="*/ 2635866 h 4818185"/>
              <a:gd name="connsiteX544" fmla="*/ 788550 w 1050403"/>
              <a:gd name="connsiteY544" fmla="*/ 2618430 h 4818185"/>
              <a:gd name="connsiteX545" fmla="*/ 794947 w 1050403"/>
              <a:gd name="connsiteY545" fmla="*/ 2586245 h 4818185"/>
              <a:gd name="connsiteX546" fmla="*/ 111323 w 1050403"/>
              <a:gd name="connsiteY546" fmla="*/ 2574788 h 4818185"/>
              <a:gd name="connsiteX547" fmla="*/ 121640 w 1050403"/>
              <a:gd name="connsiteY547" fmla="*/ 2586447 h 4818185"/>
              <a:gd name="connsiteX548" fmla="*/ 111323 w 1050403"/>
              <a:gd name="connsiteY548" fmla="*/ 2574788 h 4818185"/>
              <a:gd name="connsiteX549" fmla="*/ 135569 w 1050403"/>
              <a:gd name="connsiteY549" fmla="*/ 2557145 h 4818185"/>
              <a:gd name="connsiteX550" fmla="*/ 135569 w 1050403"/>
              <a:gd name="connsiteY550" fmla="*/ 2654953 h 4818185"/>
              <a:gd name="connsiteX551" fmla="*/ 131752 w 1050403"/>
              <a:gd name="connsiteY551" fmla="*/ 2622969 h 4818185"/>
              <a:gd name="connsiteX552" fmla="*/ 131752 w 1050403"/>
              <a:gd name="connsiteY552" fmla="*/ 2589644 h 4818185"/>
              <a:gd name="connsiteX553" fmla="*/ 135157 w 1050403"/>
              <a:gd name="connsiteY553" fmla="*/ 2557558 h 4818185"/>
              <a:gd name="connsiteX554" fmla="*/ 96053 w 1050403"/>
              <a:gd name="connsiteY554" fmla="*/ 2544868 h 4818185"/>
              <a:gd name="connsiteX555" fmla="*/ 103275 w 1050403"/>
              <a:gd name="connsiteY555" fmla="*/ 2591605 h 4818185"/>
              <a:gd name="connsiteX556" fmla="*/ 95847 w 1050403"/>
              <a:gd name="connsiteY556" fmla="*/ 2586756 h 4818185"/>
              <a:gd name="connsiteX557" fmla="*/ 92855 w 1050403"/>
              <a:gd name="connsiteY557" fmla="*/ 2569010 h 4818185"/>
              <a:gd name="connsiteX558" fmla="*/ 96053 w 1050403"/>
              <a:gd name="connsiteY558" fmla="*/ 2544868 h 4818185"/>
              <a:gd name="connsiteX559" fmla="*/ 727368 w 1050403"/>
              <a:gd name="connsiteY559" fmla="*/ 2529289 h 4818185"/>
              <a:gd name="connsiteX560" fmla="*/ 722572 w 1050403"/>
              <a:gd name="connsiteY560" fmla="*/ 2545874 h 4818185"/>
              <a:gd name="connsiteX561" fmla="*/ 730645 w 1050403"/>
              <a:gd name="connsiteY561" fmla="*/ 2560830 h 4818185"/>
              <a:gd name="connsiteX562" fmla="*/ 730670 w 1050403"/>
              <a:gd name="connsiteY562" fmla="*/ 2561066 h 4818185"/>
              <a:gd name="connsiteX563" fmla="*/ 730773 w 1050403"/>
              <a:gd name="connsiteY563" fmla="*/ 2561066 h 4818185"/>
              <a:gd name="connsiteX564" fmla="*/ 730645 w 1050403"/>
              <a:gd name="connsiteY564" fmla="*/ 2560830 h 4818185"/>
              <a:gd name="connsiteX565" fmla="*/ 730645 w 1050403"/>
              <a:gd name="connsiteY565" fmla="*/ 2560828 h 4818185"/>
              <a:gd name="connsiteX566" fmla="*/ 722626 w 1050403"/>
              <a:gd name="connsiteY566" fmla="*/ 2545853 h 4818185"/>
              <a:gd name="connsiteX567" fmla="*/ 727395 w 1050403"/>
              <a:gd name="connsiteY567" fmla="*/ 2529549 h 4818185"/>
              <a:gd name="connsiteX568" fmla="*/ 821359 w 1050403"/>
              <a:gd name="connsiteY568" fmla="*/ 2515463 h 4818185"/>
              <a:gd name="connsiteX569" fmla="*/ 821359 w 1050403"/>
              <a:gd name="connsiteY569" fmla="*/ 2556216 h 4818185"/>
              <a:gd name="connsiteX570" fmla="*/ 813311 w 1050403"/>
              <a:gd name="connsiteY570" fmla="*/ 2561891 h 4818185"/>
              <a:gd name="connsiteX571" fmla="*/ 813311 w 1050403"/>
              <a:gd name="connsiteY571" fmla="*/ 2551574 h 4818185"/>
              <a:gd name="connsiteX572" fmla="*/ 821359 w 1050403"/>
              <a:gd name="connsiteY572" fmla="*/ 2515463 h 4818185"/>
              <a:gd name="connsiteX573" fmla="*/ 115553 w 1050403"/>
              <a:gd name="connsiteY573" fmla="*/ 2489361 h 4818185"/>
              <a:gd name="connsiteX574" fmla="*/ 115553 w 1050403"/>
              <a:gd name="connsiteY574" fmla="*/ 2532384 h 4818185"/>
              <a:gd name="connsiteX575" fmla="*/ 725821 w 1050403"/>
              <a:gd name="connsiteY575" fmla="*/ 2482758 h 4818185"/>
              <a:gd name="connsiteX576" fmla="*/ 730340 w 1050403"/>
              <a:gd name="connsiteY576" fmla="*/ 2501536 h 4818185"/>
              <a:gd name="connsiteX577" fmla="*/ 730341 w 1050403"/>
              <a:gd name="connsiteY577" fmla="*/ 2501535 h 4818185"/>
              <a:gd name="connsiteX578" fmla="*/ 725821 w 1050403"/>
              <a:gd name="connsiteY578" fmla="*/ 2482758 h 4818185"/>
              <a:gd name="connsiteX579" fmla="*/ 129069 w 1050403"/>
              <a:gd name="connsiteY579" fmla="*/ 2458512 h 4818185"/>
              <a:gd name="connsiteX580" fmla="*/ 135672 w 1050403"/>
              <a:gd name="connsiteY580" fmla="*/ 2501226 h 4818185"/>
              <a:gd name="connsiteX581" fmla="*/ 144132 w 1050403"/>
              <a:gd name="connsiteY581" fmla="*/ 2460782 h 4818185"/>
              <a:gd name="connsiteX582" fmla="*/ 148466 w 1050403"/>
              <a:gd name="connsiteY582" fmla="*/ 2518352 h 4818185"/>
              <a:gd name="connsiteX583" fmla="*/ 145164 w 1050403"/>
              <a:gd name="connsiteY583" fmla="*/ 2504527 h 4818185"/>
              <a:gd name="connsiteX584" fmla="*/ 142069 w 1050403"/>
              <a:gd name="connsiteY584" fmla="*/ 2529392 h 4818185"/>
              <a:gd name="connsiteX585" fmla="*/ 134950 w 1050403"/>
              <a:gd name="connsiteY585" fmla="*/ 2539709 h 4818185"/>
              <a:gd name="connsiteX586" fmla="*/ 129069 w 1050403"/>
              <a:gd name="connsiteY586" fmla="*/ 2458512 h 4818185"/>
              <a:gd name="connsiteX587" fmla="*/ 94093 w 1050403"/>
              <a:gd name="connsiteY587" fmla="*/ 2438806 h 4818185"/>
              <a:gd name="connsiteX588" fmla="*/ 99252 w 1050403"/>
              <a:gd name="connsiteY588" fmla="*/ 2453147 h 4818185"/>
              <a:gd name="connsiteX589" fmla="*/ 102140 w 1050403"/>
              <a:gd name="connsiteY589" fmla="*/ 2452012 h 4818185"/>
              <a:gd name="connsiteX590" fmla="*/ 101418 w 1050403"/>
              <a:gd name="connsiteY590" fmla="*/ 2464702 h 4818185"/>
              <a:gd name="connsiteX591" fmla="*/ 94093 w 1050403"/>
              <a:gd name="connsiteY591" fmla="*/ 2438806 h 4818185"/>
              <a:gd name="connsiteX592" fmla="*/ 837247 w 1050403"/>
              <a:gd name="connsiteY592" fmla="*/ 2422401 h 4818185"/>
              <a:gd name="connsiteX593" fmla="*/ 841271 w 1050403"/>
              <a:gd name="connsiteY593" fmla="*/ 2422814 h 4818185"/>
              <a:gd name="connsiteX594" fmla="*/ 833430 w 1050403"/>
              <a:gd name="connsiteY594" fmla="*/ 2529082 h 4818185"/>
              <a:gd name="connsiteX595" fmla="*/ 834977 w 1050403"/>
              <a:gd name="connsiteY595" fmla="*/ 2506384 h 4818185"/>
              <a:gd name="connsiteX596" fmla="*/ 837247 w 1050403"/>
              <a:gd name="connsiteY596" fmla="*/ 2495241 h 4818185"/>
              <a:gd name="connsiteX597" fmla="*/ 837247 w 1050403"/>
              <a:gd name="connsiteY597" fmla="*/ 2439631 h 4818185"/>
              <a:gd name="connsiteX598" fmla="*/ 837247 w 1050403"/>
              <a:gd name="connsiteY598" fmla="*/ 2422401 h 4818185"/>
              <a:gd name="connsiteX599" fmla="*/ 207171 w 1050403"/>
              <a:gd name="connsiteY599" fmla="*/ 2404449 h 4818185"/>
              <a:gd name="connsiteX600" fmla="*/ 203972 w 1050403"/>
              <a:gd name="connsiteY600" fmla="*/ 2437052 h 4818185"/>
              <a:gd name="connsiteX601" fmla="*/ 207171 w 1050403"/>
              <a:gd name="connsiteY601" fmla="*/ 2404449 h 4818185"/>
              <a:gd name="connsiteX602" fmla="*/ 142894 w 1050403"/>
              <a:gd name="connsiteY602" fmla="*/ 2403933 h 4818185"/>
              <a:gd name="connsiteX603" fmla="*/ 146918 w 1050403"/>
              <a:gd name="connsiteY603" fmla="*/ 2442932 h 4818185"/>
              <a:gd name="connsiteX604" fmla="*/ 99045 w 1050403"/>
              <a:gd name="connsiteY604" fmla="*/ 2403933 h 4818185"/>
              <a:gd name="connsiteX605" fmla="*/ 100077 w 1050403"/>
              <a:gd name="connsiteY605" fmla="*/ 2403933 h 4818185"/>
              <a:gd name="connsiteX606" fmla="*/ 102759 w 1050403"/>
              <a:gd name="connsiteY606" fmla="*/ 2429107 h 4818185"/>
              <a:gd name="connsiteX607" fmla="*/ 99045 w 1050403"/>
              <a:gd name="connsiteY607" fmla="*/ 2429107 h 4818185"/>
              <a:gd name="connsiteX608" fmla="*/ 108846 w 1050403"/>
              <a:gd name="connsiteY608" fmla="*/ 2399291 h 4818185"/>
              <a:gd name="connsiteX609" fmla="*/ 115862 w 1050403"/>
              <a:gd name="connsiteY609" fmla="*/ 2417243 h 4818185"/>
              <a:gd name="connsiteX610" fmla="*/ 108846 w 1050403"/>
              <a:gd name="connsiteY610" fmla="*/ 2399291 h 4818185"/>
              <a:gd name="connsiteX611" fmla="*/ 876247 w 1050403"/>
              <a:gd name="connsiteY611" fmla="*/ 2398568 h 4818185"/>
              <a:gd name="connsiteX612" fmla="*/ 878104 w 1050403"/>
              <a:gd name="connsiteY612" fmla="*/ 2398568 h 4818185"/>
              <a:gd name="connsiteX613" fmla="*/ 878104 w 1050403"/>
              <a:gd name="connsiteY613" fmla="*/ 2441798 h 4818185"/>
              <a:gd name="connsiteX614" fmla="*/ 876247 w 1050403"/>
              <a:gd name="connsiteY614" fmla="*/ 2441798 h 4818185"/>
              <a:gd name="connsiteX615" fmla="*/ 784877 w 1050403"/>
              <a:gd name="connsiteY615" fmla="*/ 2387973 h 4818185"/>
              <a:gd name="connsiteX616" fmla="*/ 784121 w 1050403"/>
              <a:gd name="connsiteY616" fmla="*/ 2407102 h 4818185"/>
              <a:gd name="connsiteX617" fmla="*/ 791129 w 1050403"/>
              <a:gd name="connsiteY617" fmla="*/ 2475742 h 4818185"/>
              <a:gd name="connsiteX618" fmla="*/ 793502 w 1050403"/>
              <a:gd name="connsiteY618" fmla="*/ 2475742 h 4818185"/>
              <a:gd name="connsiteX619" fmla="*/ 783184 w 1050403"/>
              <a:gd name="connsiteY619" fmla="*/ 2484821 h 4818185"/>
              <a:gd name="connsiteX620" fmla="*/ 771938 w 1050403"/>
              <a:gd name="connsiteY620" fmla="*/ 2467179 h 4818185"/>
              <a:gd name="connsiteX621" fmla="*/ 769669 w 1050403"/>
              <a:gd name="connsiteY621" fmla="*/ 2482448 h 4818185"/>
              <a:gd name="connsiteX622" fmla="*/ 772764 w 1050403"/>
              <a:gd name="connsiteY622" fmla="*/ 2453250 h 4818185"/>
              <a:gd name="connsiteX623" fmla="*/ 780502 w 1050403"/>
              <a:gd name="connsiteY623" fmla="*/ 2448608 h 4818185"/>
              <a:gd name="connsiteX624" fmla="*/ 780502 w 1050403"/>
              <a:gd name="connsiteY624" fmla="*/ 2411672 h 4818185"/>
              <a:gd name="connsiteX625" fmla="*/ 781521 w 1050403"/>
              <a:gd name="connsiteY625" fmla="*/ 2398711 h 4818185"/>
              <a:gd name="connsiteX626" fmla="*/ 819296 w 1050403"/>
              <a:gd name="connsiteY626" fmla="*/ 2384537 h 4818185"/>
              <a:gd name="connsiteX627" fmla="*/ 819296 w 1050403"/>
              <a:gd name="connsiteY627" fmla="*/ 2384718 h 4818185"/>
              <a:gd name="connsiteX628" fmla="*/ 822288 w 1050403"/>
              <a:gd name="connsiteY628" fmla="*/ 2384537 h 4818185"/>
              <a:gd name="connsiteX629" fmla="*/ 823371 w 1050403"/>
              <a:gd name="connsiteY629" fmla="*/ 2411259 h 4818185"/>
              <a:gd name="connsiteX630" fmla="*/ 822296 w 1050403"/>
              <a:gd name="connsiteY630" fmla="*/ 2437774 h 4818185"/>
              <a:gd name="connsiteX631" fmla="*/ 822700 w 1050403"/>
              <a:gd name="connsiteY631" fmla="*/ 2437774 h 4818185"/>
              <a:gd name="connsiteX632" fmla="*/ 822288 w 1050403"/>
              <a:gd name="connsiteY632" fmla="*/ 2384537 h 4818185"/>
              <a:gd name="connsiteX633" fmla="*/ 785042 w 1050403"/>
              <a:gd name="connsiteY633" fmla="*/ 2382989 h 4818185"/>
              <a:gd name="connsiteX634" fmla="*/ 785379 w 1050403"/>
              <a:gd name="connsiteY634" fmla="*/ 2383103 h 4818185"/>
              <a:gd name="connsiteX635" fmla="*/ 785288 w 1050403"/>
              <a:gd name="connsiteY635" fmla="*/ 2383815 h 4818185"/>
              <a:gd name="connsiteX636" fmla="*/ 786176 w 1050403"/>
              <a:gd name="connsiteY636" fmla="*/ 2383815 h 4818185"/>
              <a:gd name="connsiteX637" fmla="*/ 784877 w 1050403"/>
              <a:gd name="connsiteY637" fmla="*/ 2387973 h 4818185"/>
              <a:gd name="connsiteX638" fmla="*/ 785041 w 1050403"/>
              <a:gd name="connsiteY638" fmla="*/ 2383815 h 4818185"/>
              <a:gd name="connsiteX639" fmla="*/ 785192 w 1050403"/>
              <a:gd name="connsiteY639" fmla="*/ 2383815 h 4818185"/>
              <a:gd name="connsiteX640" fmla="*/ 800931 w 1050403"/>
              <a:gd name="connsiteY640" fmla="*/ 2375045 h 4818185"/>
              <a:gd name="connsiteX641" fmla="*/ 804439 w 1050403"/>
              <a:gd name="connsiteY641" fmla="*/ 2424878 h 4818185"/>
              <a:gd name="connsiteX642" fmla="*/ 800828 w 1050403"/>
              <a:gd name="connsiteY642" fmla="*/ 2424878 h 4818185"/>
              <a:gd name="connsiteX643" fmla="*/ 798042 w 1050403"/>
              <a:gd name="connsiteY643" fmla="*/ 2384846 h 4818185"/>
              <a:gd name="connsiteX644" fmla="*/ 795050 w 1050403"/>
              <a:gd name="connsiteY644" fmla="*/ 2384846 h 4818185"/>
              <a:gd name="connsiteX645" fmla="*/ 795050 w 1050403"/>
              <a:gd name="connsiteY645" fmla="*/ 2404449 h 4818185"/>
              <a:gd name="connsiteX646" fmla="*/ 792161 w 1050403"/>
              <a:gd name="connsiteY646" fmla="*/ 2404449 h 4818185"/>
              <a:gd name="connsiteX647" fmla="*/ 790613 w 1050403"/>
              <a:gd name="connsiteY647" fmla="*/ 2391243 h 4818185"/>
              <a:gd name="connsiteX648" fmla="*/ 790536 w 1050403"/>
              <a:gd name="connsiteY648" fmla="*/ 2384834 h 4818185"/>
              <a:gd name="connsiteX649" fmla="*/ 785379 w 1050403"/>
              <a:gd name="connsiteY649" fmla="*/ 2383103 h 4818185"/>
              <a:gd name="connsiteX650" fmla="*/ 786164 w 1050403"/>
              <a:gd name="connsiteY650" fmla="*/ 2376993 h 4818185"/>
              <a:gd name="connsiteX651" fmla="*/ 792574 w 1050403"/>
              <a:gd name="connsiteY651" fmla="*/ 2377212 h 4818185"/>
              <a:gd name="connsiteX652" fmla="*/ 800931 w 1050403"/>
              <a:gd name="connsiteY652" fmla="*/ 2375045 h 4818185"/>
              <a:gd name="connsiteX653" fmla="*/ 825796 w 1050403"/>
              <a:gd name="connsiteY653" fmla="*/ 2367513 h 4818185"/>
              <a:gd name="connsiteX654" fmla="*/ 825796 w 1050403"/>
              <a:gd name="connsiteY654" fmla="*/ 2400735 h 4818185"/>
              <a:gd name="connsiteX655" fmla="*/ 829716 w 1050403"/>
              <a:gd name="connsiteY655" fmla="*/ 2413631 h 4818185"/>
              <a:gd name="connsiteX656" fmla="*/ 829716 w 1050403"/>
              <a:gd name="connsiteY656" fmla="*/ 2427147 h 4818185"/>
              <a:gd name="connsiteX657" fmla="*/ 823732 w 1050403"/>
              <a:gd name="connsiteY657" fmla="*/ 2462329 h 4818185"/>
              <a:gd name="connsiteX658" fmla="*/ 822391 w 1050403"/>
              <a:gd name="connsiteY658" fmla="*/ 2503598 h 4818185"/>
              <a:gd name="connsiteX659" fmla="*/ 811042 w 1050403"/>
              <a:gd name="connsiteY659" fmla="*/ 2467281 h 4818185"/>
              <a:gd name="connsiteX660" fmla="*/ 808050 w 1050403"/>
              <a:gd name="connsiteY660" fmla="*/ 2487400 h 4818185"/>
              <a:gd name="connsiteX661" fmla="*/ 805161 w 1050403"/>
              <a:gd name="connsiteY661" fmla="*/ 2487400 h 4818185"/>
              <a:gd name="connsiteX662" fmla="*/ 810526 w 1050403"/>
              <a:gd name="connsiteY662" fmla="*/ 2433441 h 4818185"/>
              <a:gd name="connsiteX663" fmla="*/ 807534 w 1050403"/>
              <a:gd name="connsiteY663" fmla="*/ 2405481 h 4818185"/>
              <a:gd name="connsiteX664" fmla="*/ 807534 w 1050403"/>
              <a:gd name="connsiteY664" fmla="*/ 2391346 h 4818185"/>
              <a:gd name="connsiteX665" fmla="*/ 813724 w 1050403"/>
              <a:gd name="connsiteY665" fmla="*/ 2423433 h 4818185"/>
              <a:gd name="connsiteX666" fmla="*/ 815045 w 1050403"/>
              <a:gd name="connsiteY666" fmla="*/ 2423433 h 4818185"/>
              <a:gd name="connsiteX667" fmla="*/ 808875 w 1050403"/>
              <a:gd name="connsiteY667" fmla="*/ 2391449 h 4818185"/>
              <a:gd name="connsiteX668" fmla="*/ 808359 w 1050403"/>
              <a:gd name="connsiteY668" fmla="*/ 2391759 h 4818185"/>
              <a:gd name="connsiteX669" fmla="*/ 811248 w 1050403"/>
              <a:gd name="connsiteY669" fmla="*/ 2388973 h 4818185"/>
              <a:gd name="connsiteX670" fmla="*/ 815066 w 1050403"/>
              <a:gd name="connsiteY670" fmla="*/ 2388229 h 4818185"/>
              <a:gd name="connsiteX671" fmla="*/ 815066 w 1050403"/>
              <a:gd name="connsiteY671" fmla="*/ 2388045 h 4818185"/>
              <a:gd name="connsiteX672" fmla="*/ 810835 w 1050403"/>
              <a:gd name="connsiteY672" fmla="*/ 2388870 h 4818185"/>
              <a:gd name="connsiteX673" fmla="*/ 808359 w 1050403"/>
              <a:gd name="connsiteY673" fmla="*/ 2391759 h 4818185"/>
              <a:gd name="connsiteX674" fmla="*/ 817335 w 1050403"/>
              <a:gd name="connsiteY674" fmla="*/ 2379378 h 4818185"/>
              <a:gd name="connsiteX675" fmla="*/ 130616 w 1050403"/>
              <a:gd name="connsiteY675" fmla="*/ 2356990 h 4818185"/>
              <a:gd name="connsiteX676" fmla="*/ 138561 w 1050403"/>
              <a:gd name="connsiteY676" fmla="*/ 2421680 h 4818185"/>
              <a:gd name="connsiteX677" fmla="*/ 135569 w 1050403"/>
              <a:gd name="connsiteY677" fmla="*/ 2421680 h 4818185"/>
              <a:gd name="connsiteX678" fmla="*/ 130616 w 1050403"/>
              <a:gd name="connsiteY678" fmla="*/ 2356990 h 4818185"/>
              <a:gd name="connsiteX679" fmla="*/ 117513 w 1050403"/>
              <a:gd name="connsiteY679" fmla="*/ 2331506 h 4818185"/>
              <a:gd name="connsiteX680" fmla="*/ 120299 w 1050403"/>
              <a:gd name="connsiteY680" fmla="*/ 2331712 h 4818185"/>
              <a:gd name="connsiteX681" fmla="*/ 120299 w 1050403"/>
              <a:gd name="connsiteY681" fmla="*/ 2358434 h 4818185"/>
              <a:gd name="connsiteX682" fmla="*/ 118648 w 1050403"/>
              <a:gd name="connsiteY682" fmla="*/ 2358434 h 4818185"/>
              <a:gd name="connsiteX683" fmla="*/ 117513 w 1050403"/>
              <a:gd name="connsiteY683" fmla="*/ 2331506 h 4818185"/>
              <a:gd name="connsiteX684" fmla="*/ 46428 w 1050403"/>
              <a:gd name="connsiteY684" fmla="*/ 2321498 h 4818185"/>
              <a:gd name="connsiteX685" fmla="*/ 54888 w 1050403"/>
              <a:gd name="connsiteY685" fmla="*/ 2405687 h 4818185"/>
              <a:gd name="connsiteX686" fmla="*/ 71190 w 1050403"/>
              <a:gd name="connsiteY686" fmla="*/ 2488226 h 4818185"/>
              <a:gd name="connsiteX687" fmla="*/ 72840 w 1050403"/>
              <a:gd name="connsiteY687" fmla="*/ 2503083 h 4818185"/>
              <a:gd name="connsiteX688" fmla="*/ 68713 w 1050403"/>
              <a:gd name="connsiteY688" fmla="*/ 2504527 h 4818185"/>
              <a:gd name="connsiteX689" fmla="*/ 59634 w 1050403"/>
              <a:gd name="connsiteY689" fmla="*/ 2469655 h 4818185"/>
              <a:gd name="connsiteX690" fmla="*/ 48285 w 1050403"/>
              <a:gd name="connsiteY690" fmla="*/ 2420751 h 4818185"/>
              <a:gd name="connsiteX691" fmla="*/ 46428 w 1050403"/>
              <a:gd name="connsiteY691" fmla="*/ 2321498 h 4818185"/>
              <a:gd name="connsiteX692" fmla="*/ 134124 w 1050403"/>
              <a:gd name="connsiteY692" fmla="*/ 2270840 h 4818185"/>
              <a:gd name="connsiteX693" fmla="*/ 132061 w 1050403"/>
              <a:gd name="connsiteY693" fmla="*/ 2304990 h 4818185"/>
              <a:gd name="connsiteX694" fmla="*/ 134124 w 1050403"/>
              <a:gd name="connsiteY694" fmla="*/ 2270840 h 4818185"/>
              <a:gd name="connsiteX695" fmla="*/ 838073 w 1050403"/>
              <a:gd name="connsiteY695" fmla="*/ 2264856 h 4818185"/>
              <a:gd name="connsiteX696" fmla="*/ 840549 w 1050403"/>
              <a:gd name="connsiteY696" fmla="*/ 2264856 h 4818185"/>
              <a:gd name="connsiteX697" fmla="*/ 837454 w 1050403"/>
              <a:gd name="connsiteY697" fmla="*/ 2314689 h 4818185"/>
              <a:gd name="connsiteX698" fmla="*/ 833430 w 1050403"/>
              <a:gd name="connsiteY698" fmla="*/ 2314379 h 4818185"/>
              <a:gd name="connsiteX699" fmla="*/ 827962 w 1050403"/>
              <a:gd name="connsiteY699" fmla="*/ 2252888 h 4818185"/>
              <a:gd name="connsiteX700" fmla="*/ 830954 w 1050403"/>
              <a:gd name="connsiteY700" fmla="*/ 2252888 h 4818185"/>
              <a:gd name="connsiteX701" fmla="*/ 830954 w 1050403"/>
              <a:gd name="connsiteY701" fmla="*/ 2289102 h 4818185"/>
              <a:gd name="connsiteX702" fmla="*/ 827962 w 1050403"/>
              <a:gd name="connsiteY702" fmla="*/ 2289102 h 4818185"/>
              <a:gd name="connsiteX703" fmla="*/ 875318 w 1050403"/>
              <a:gd name="connsiteY703" fmla="*/ 2235348 h 4818185"/>
              <a:gd name="connsiteX704" fmla="*/ 876969 w 1050403"/>
              <a:gd name="connsiteY704" fmla="*/ 2235348 h 4818185"/>
              <a:gd name="connsiteX705" fmla="*/ 876969 w 1050403"/>
              <a:gd name="connsiteY705" fmla="*/ 2294260 h 4818185"/>
              <a:gd name="connsiteX706" fmla="*/ 875318 w 1050403"/>
              <a:gd name="connsiteY706" fmla="*/ 2294260 h 4818185"/>
              <a:gd name="connsiteX707" fmla="*/ 193862 w 1050403"/>
              <a:gd name="connsiteY707" fmla="*/ 2207182 h 4818185"/>
              <a:gd name="connsiteX708" fmla="*/ 191696 w 1050403"/>
              <a:gd name="connsiteY708" fmla="*/ 2232666 h 4818185"/>
              <a:gd name="connsiteX709" fmla="*/ 193178 w 1050403"/>
              <a:gd name="connsiteY709" fmla="*/ 2207759 h 4818185"/>
              <a:gd name="connsiteX710" fmla="*/ 193862 w 1050403"/>
              <a:gd name="connsiteY710" fmla="*/ 2207182 h 4818185"/>
              <a:gd name="connsiteX711" fmla="*/ 720353 w 1050403"/>
              <a:gd name="connsiteY711" fmla="*/ 2172413 h 4818185"/>
              <a:gd name="connsiteX712" fmla="*/ 720353 w 1050403"/>
              <a:gd name="connsiteY712" fmla="*/ 2172420 h 4818185"/>
              <a:gd name="connsiteX713" fmla="*/ 725222 w 1050403"/>
              <a:gd name="connsiteY713" fmla="*/ 2203336 h 4818185"/>
              <a:gd name="connsiteX714" fmla="*/ 725228 w 1050403"/>
              <a:gd name="connsiteY714" fmla="*/ 2203133 h 4818185"/>
              <a:gd name="connsiteX715" fmla="*/ 720353 w 1050403"/>
              <a:gd name="connsiteY715" fmla="*/ 2172413 h 4818185"/>
              <a:gd name="connsiteX716" fmla="*/ 782153 w 1050403"/>
              <a:gd name="connsiteY716" fmla="*/ 2169111 h 4818185"/>
              <a:gd name="connsiteX717" fmla="*/ 783598 w 1050403"/>
              <a:gd name="connsiteY717" fmla="*/ 2176333 h 4818185"/>
              <a:gd name="connsiteX718" fmla="*/ 787518 w 1050403"/>
              <a:gd name="connsiteY718" fmla="*/ 2171484 h 4818185"/>
              <a:gd name="connsiteX719" fmla="*/ 787518 w 1050403"/>
              <a:gd name="connsiteY719" fmla="*/ 2210586 h 4818185"/>
              <a:gd name="connsiteX720" fmla="*/ 789788 w 1050403"/>
              <a:gd name="connsiteY720" fmla="*/ 2211102 h 4818185"/>
              <a:gd name="connsiteX721" fmla="*/ 796701 w 1050403"/>
              <a:gd name="connsiteY721" fmla="*/ 2200785 h 4818185"/>
              <a:gd name="connsiteX722" fmla="*/ 799280 w 1050403"/>
              <a:gd name="connsiteY722" fmla="*/ 2202229 h 4818185"/>
              <a:gd name="connsiteX723" fmla="*/ 791645 w 1050403"/>
              <a:gd name="connsiteY723" fmla="*/ 2247007 h 4818185"/>
              <a:gd name="connsiteX724" fmla="*/ 795463 w 1050403"/>
              <a:gd name="connsiteY724" fmla="*/ 2269602 h 4818185"/>
              <a:gd name="connsiteX725" fmla="*/ 796804 w 1050403"/>
              <a:gd name="connsiteY725" fmla="*/ 2275689 h 4818185"/>
              <a:gd name="connsiteX726" fmla="*/ 788137 w 1050403"/>
              <a:gd name="connsiteY726" fmla="*/ 2315720 h 4818185"/>
              <a:gd name="connsiteX727" fmla="*/ 787518 w 1050403"/>
              <a:gd name="connsiteY727" fmla="*/ 2326037 h 4818185"/>
              <a:gd name="connsiteX728" fmla="*/ 786074 w 1050403"/>
              <a:gd name="connsiteY728" fmla="*/ 2366172 h 4818185"/>
              <a:gd name="connsiteX729" fmla="*/ 784114 w 1050403"/>
              <a:gd name="connsiteY729" fmla="*/ 2372981 h 4818185"/>
              <a:gd name="connsiteX730" fmla="*/ 777820 w 1050403"/>
              <a:gd name="connsiteY730" fmla="*/ 2316958 h 4818185"/>
              <a:gd name="connsiteX731" fmla="*/ 780296 w 1050403"/>
              <a:gd name="connsiteY731" fmla="*/ 2303339 h 4818185"/>
              <a:gd name="connsiteX732" fmla="*/ 769979 w 1050403"/>
              <a:gd name="connsiteY732" fmla="*/ 2266713 h 4818185"/>
              <a:gd name="connsiteX733" fmla="*/ 785558 w 1050403"/>
              <a:gd name="connsiteY733" fmla="*/ 2240507 h 4818185"/>
              <a:gd name="connsiteX734" fmla="*/ 784836 w 1050403"/>
              <a:gd name="connsiteY734" fmla="*/ 2213888 h 4818185"/>
              <a:gd name="connsiteX735" fmla="*/ 780709 w 1050403"/>
              <a:gd name="connsiteY735" fmla="*/ 2170349 h 4818185"/>
              <a:gd name="connsiteX736" fmla="*/ 170752 w 1050403"/>
              <a:gd name="connsiteY736" fmla="*/ 2165810 h 4818185"/>
              <a:gd name="connsiteX737" fmla="*/ 170752 w 1050403"/>
              <a:gd name="connsiteY737" fmla="*/ 2201302 h 4818185"/>
              <a:gd name="connsiteX738" fmla="*/ 170752 w 1050403"/>
              <a:gd name="connsiteY738" fmla="*/ 2226579 h 4818185"/>
              <a:gd name="connsiteX739" fmla="*/ 172196 w 1050403"/>
              <a:gd name="connsiteY739" fmla="*/ 2267848 h 4818185"/>
              <a:gd name="connsiteX740" fmla="*/ 178181 w 1050403"/>
              <a:gd name="connsiteY740" fmla="*/ 2275896 h 4818185"/>
              <a:gd name="connsiteX741" fmla="*/ 179419 w 1050403"/>
              <a:gd name="connsiteY741" fmla="*/ 2283737 h 4818185"/>
              <a:gd name="connsiteX742" fmla="*/ 170752 w 1050403"/>
              <a:gd name="connsiteY742" fmla="*/ 2306126 h 4818185"/>
              <a:gd name="connsiteX743" fmla="*/ 176117 w 1050403"/>
              <a:gd name="connsiteY743" fmla="*/ 2292713 h 4818185"/>
              <a:gd name="connsiteX744" fmla="*/ 176117 w 1050403"/>
              <a:gd name="connsiteY744" fmla="*/ 2333982 h 4818185"/>
              <a:gd name="connsiteX745" fmla="*/ 167966 w 1050403"/>
              <a:gd name="connsiteY745" fmla="*/ 2352760 h 4818185"/>
              <a:gd name="connsiteX746" fmla="*/ 159403 w 1050403"/>
              <a:gd name="connsiteY746" fmla="*/ 2186857 h 4818185"/>
              <a:gd name="connsiteX747" fmla="*/ 162086 w 1050403"/>
              <a:gd name="connsiteY747" fmla="*/ 2186445 h 4818185"/>
              <a:gd name="connsiteX748" fmla="*/ 165490 w 1050403"/>
              <a:gd name="connsiteY748" fmla="*/ 2196762 h 4818185"/>
              <a:gd name="connsiteX749" fmla="*/ 170752 w 1050403"/>
              <a:gd name="connsiteY749" fmla="*/ 2165810 h 4818185"/>
              <a:gd name="connsiteX750" fmla="*/ 116790 w 1050403"/>
              <a:gd name="connsiteY750" fmla="*/ 2163334 h 4818185"/>
              <a:gd name="connsiteX751" fmla="*/ 119163 w 1050403"/>
              <a:gd name="connsiteY751" fmla="*/ 2163334 h 4818185"/>
              <a:gd name="connsiteX752" fmla="*/ 121433 w 1050403"/>
              <a:gd name="connsiteY752" fmla="*/ 2189953 h 4818185"/>
              <a:gd name="connsiteX753" fmla="*/ 118338 w 1050403"/>
              <a:gd name="connsiteY753" fmla="*/ 2189953 h 4818185"/>
              <a:gd name="connsiteX754" fmla="*/ 832605 w 1050403"/>
              <a:gd name="connsiteY754" fmla="*/ 2158794 h 4818185"/>
              <a:gd name="connsiteX755" fmla="*/ 834462 w 1050403"/>
              <a:gd name="connsiteY755" fmla="*/ 2165707 h 4818185"/>
              <a:gd name="connsiteX756" fmla="*/ 834462 w 1050403"/>
              <a:gd name="connsiteY756" fmla="*/ 2217293 h 4818185"/>
              <a:gd name="connsiteX757" fmla="*/ 828787 w 1050403"/>
              <a:gd name="connsiteY757" fmla="*/ 2238547 h 4818185"/>
              <a:gd name="connsiteX758" fmla="*/ 826518 w 1050403"/>
              <a:gd name="connsiteY758" fmla="*/ 2237824 h 4818185"/>
              <a:gd name="connsiteX759" fmla="*/ 830954 w 1050403"/>
              <a:gd name="connsiteY759" fmla="*/ 2199031 h 4818185"/>
              <a:gd name="connsiteX760" fmla="*/ 832605 w 1050403"/>
              <a:gd name="connsiteY760" fmla="*/ 2158794 h 4818185"/>
              <a:gd name="connsiteX761" fmla="*/ 814653 w 1050403"/>
              <a:gd name="connsiteY761" fmla="*/ 2154667 h 4818185"/>
              <a:gd name="connsiteX762" fmla="*/ 811867 w 1050403"/>
              <a:gd name="connsiteY762" fmla="*/ 2213992 h 4818185"/>
              <a:gd name="connsiteX763" fmla="*/ 811867 w 1050403"/>
              <a:gd name="connsiteY763" fmla="*/ 2255261 h 4818185"/>
              <a:gd name="connsiteX764" fmla="*/ 815478 w 1050403"/>
              <a:gd name="connsiteY764" fmla="*/ 2271665 h 4818185"/>
              <a:gd name="connsiteX765" fmla="*/ 816097 w 1050403"/>
              <a:gd name="connsiteY765" fmla="*/ 2277856 h 4818185"/>
              <a:gd name="connsiteX766" fmla="*/ 809391 w 1050403"/>
              <a:gd name="connsiteY766" fmla="*/ 2313863 h 4818185"/>
              <a:gd name="connsiteX767" fmla="*/ 807121 w 1050403"/>
              <a:gd name="connsiteY767" fmla="*/ 2250928 h 4818185"/>
              <a:gd name="connsiteX768" fmla="*/ 807121 w 1050403"/>
              <a:gd name="connsiteY768" fmla="*/ 2176952 h 4818185"/>
              <a:gd name="connsiteX769" fmla="*/ 806502 w 1050403"/>
              <a:gd name="connsiteY769" fmla="*/ 2171587 h 4818185"/>
              <a:gd name="connsiteX770" fmla="*/ 814653 w 1050403"/>
              <a:gd name="connsiteY770" fmla="*/ 2154667 h 4818185"/>
              <a:gd name="connsiteX771" fmla="*/ 763479 w 1050403"/>
              <a:gd name="connsiteY771" fmla="*/ 2135993 h 4818185"/>
              <a:gd name="connsiteX772" fmla="*/ 764304 w 1050403"/>
              <a:gd name="connsiteY772" fmla="*/ 2135993 h 4818185"/>
              <a:gd name="connsiteX773" fmla="*/ 764304 w 1050403"/>
              <a:gd name="connsiteY773" fmla="*/ 2180564 h 4818185"/>
              <a:gd name="connsiteX774" fmla="*/ 762757 w 1050403"/>
              <a:gd name="connsiteY774" fmla="*/ 2186857 h 4818185"/>
              <a:gd name="connsiteX775" fmla="*/ 755225 w 1050403"/>
              <a:gd name="connsiteY775" fmla="*/ 2220182 h 4818185"/>
              <a:gd name="connsiteX776" fmla="*/ 752440 w 1050403"/>
              <a:gd name="connsiteY776" fmla="*/ 2219770 h 4818185"/>
              <a:gd name="connsiteX777" fmla="*/ 748519 w 1050403"/>
              <a:gd name="connsiteY777" fmla="*/ 2184072 h 4818185"/>
              <a:gd name="connsiteX778" fmla="*/ 757082 w 1050403"/>
              <a:gd name="connsiteY778" fmla="*/ 2192738 h 4818185"/>
              <a:gd name="connsiteX779" fmla="*/ 763479 w 1050403"/>
              <a:gd name="connsiteY779" fmla="*/ 2135993 h 4818185"/>
              <a:gd name="connsiteX780" fmla="*/ 108744 w 1050403"/>
              <a:gd name="connsiteY780" fmla="*/ 2127223 h 4818185"/>
              <a:gd name="connsiteX781" fmla="*/ 112562 w 1050403"/>
              <a:gd name="connsiteY781" fmla="*/ 2165603 h 4818185"/>
              <a:gd name="connsiteX782" fmla="*/ 108951 w 1050403"/>
              <a:gd name="connsiteY782" fmla="*/ 2155905 h 4818185"/>
              <a:gd name="connsiteX783" fmla="*/ 106990 w 1050403"/>
              <a:gd name="connsiteY783" fmla="*/ 2155905 h 4818185"/>
              <a:gd name="connsiteX784" fmla="*/ 106990 w 1050403"/>
              <a:gd name="connsiteY784" fmla="*/ 2170762 h 4818185"/>
              <a:gd name="connsiteX785" fmla="*/ 107919 w 1050403"/>
              <a:gd name="connsiteY785" fmla="*/ 2147135 h 4818185"/>
              <a:gd name="connsiteX786" fmla="*/ 108744 w 1050403"/>
              <a:gd name="connsiteY786" fmla="*/ 2139604 h 4818185"/>
              <a:gd name="connsiteX787" fmla="*/ 108744 w 1050403"/>
              <a:gd name="connsiteY787" fmla="*/ 2127223 h 4818185"/>
              <a:gd name="connsiteX788" fmla="*/ 724273 w 1050403"/>
              <a:gd name="connsiteY788" fmla="*/ 2121033 h 4818185"/>
              <a:gd name="connsiteX789" fmla="*/ 724303 w 1050403"/>
              <a:gd name="connsiteY789" fmla="*/ 2121310 h 4818185"/>
              <a:gd name="connsiteX790" fmla="*/ 724303 w 1050403"/>
              <a:gd name="connsiteY790" fmla="*/ 2121312 h 4818185"/>
              <a:gd name="connsiteX791" fmla="*/ 727575 w 1050403"/>
              <a:gd name="connsiteY791" fmla="*/ 2151985 h 4818185"/>
              <a:gd name="connsiteX792" fmla="*/ 721548 w 1050403"/>
              <a:gd name="connsiteY792" fmla="*/ 2164448 h 4818185"/>
              <a:gd name="connsiteX793" fmla="*/ 721591 w 1050403"/>
              <a:gd name="connsiteY793" fmla="*/ 2164778 h 4818185"/>
              <a:gd name="connsiteX794" fmla="*/ 727678 w 1050403"/>
              <a:gd name="connsiteY794" fmla="*/ 2152191 h 4818185"/>
              <a:gd name="connsiteX795" fmla="*/ 724303 w 1050403"/>
              <a:gd name="connsiteY795" fmla="*/ 2121310 h 4818185"/>
              <a:gd name="connsiteX796" fmla="*/ 724376 w 1050403"/>
              <a:gd name="connsiteY796" fmla="*/ 2121033 h 4818185"/>
              <a:gd name="connsiteX797" fmla="*/ 127212 w 1050403"/>
              <a:gd name="connsiteY797" fmla="*/ 2086779 h 4818185"/>
              <a:gd name="connsiteX798" fmla="*/ 131132 w 1050403"/>
              <a:gd name="connsiteY798" fmla="*/ 2157762 h 4818185"/>
              <a:gd name="connsiteX799" fmla="*/ 127212 w 1050403"/>
              <a:gd name="connsiteY799" fmla="*/ 2086779 h 4818185"/>
              <a:gd name="connsiteX800" fmla="*/ 151353 w 1050403"/>
              <a:gd name="connsiteY800" fmla="*/ 2084716 h 4818185"/>
              <a:gd name="connsiteX801" fmla="*/ 166521 w 1050403"/>
              <a:gd name="connsiteY801" fmla="*/ 2093176 h 4818185"/>
              <a:gd name="connsiteX802" fmla="*/ 150528 w 1050403"/>
              <a:gd name="connsiteY802" fmla="*/ 2087502 h 4818185"/>
              <a:gd name="connsiteX803" fmla="*/ 144443 w 1050403"/>
              <a:gd name="connsiteY803" fmla="*/ 2082033 h 4818185"/>
              <a:gd name="connsiteX804" fmla="*/ 147332 w 1050403"/>
              <a:gd name="connsiteY804" fmla="*/ 2090493 h 4818185"/>
              <a:gd name="connsiteX805" fmla="*/ 165078 w 1050403"/>
              <a:gd name="connsiteY805" fmla="*/ 2142905 h 4818185"/>
              <a:gd name="connsiteX806" fmla="*/ 163736 w 1050403"/>
              <a:gd name="connsiteY806" fmla="*/ 2158484 h 4818185"/>
              <a:gd name="connsiteX807" fmla="*/ 160744 w 1050403"/>
              <a:gd name="connsiteY807" fmla="*/ 2173754 h 4818185"/>
              <a:gd name="connsiteX808" fmla="*/ 158165 w 1050403"/>
              <a:gd name="connsiteY808" fmla="*/ 2181182 h 4818185"/>
              <a:gd name="connsiteX809" fmla="*/ 153316 w 1050403"/>
              <a:gd name="connsiteY809" fmla="*/ 2158794 h 4818185"/>
              <a:gd name="connsiteX810" fmla="*/ 153316 w 1050403"/>
              <a:gd name="connsiteY810" fmla="*/ 2191500 h 4818185"/>
              <a:gd name="connsiteX811" fmla="*/ 156411 w 1050403"/>
              <a:gd name="connsiteY811" fmla="*/ 2201817 h 4818185"/>
              <a:gd name="connsiteX812" fmla="*/ 157340 w 1050403"/>
              <a:gd name="connsiteY812" fmla="*/ 2270943 h 4818185"/>
              <a:gd name="connsiteX813" fmla="*/ 153729 w 1050403"/>
              <a:gd name="connsiteY813" fmla="*/ 2320466 h 4818185"/>
              <a:gd name="connsiteX814" fmla="*/ 153729 w 1050403"/>
              <a:gd name="connsiteY814" fmla="*/ 2325934 h 4818185"/>
              <a:gd name="connsiteX815" fmla="*/ 150014 w 1050403"/>
              <a:gd name="connsiteY815" fmla="*/ 2356886 h 4818185"/>
              <a:gd name="connsiteX816" fmla="*/ 148054 w 1050403"/>
              <a:gd name="connsiteY816" fmla="*/ 2389902 h 4818185"/>
              <a:gd name="connsiteX817" fmla="*/ 146713 w 1050403"/>
              <a:gd name="connsiteY817" fmla="*/ 2394854 h 4818185"/>
              <a:gd name="connsiteX818" fmla="*/ 142792 w 1050403"/>
              <a:gd name="connsiteY818" fmla="*/ 2363902 h 4818185"/>
              <a:gd name="connsiteX819" fmla="*/ 139181 w 1050403"/>
              <a:gd name="connsiteY819" fmla="*/ 2266506 h 4818185"/>
              <a:gd name="connsiteX820" fmla="*/ 139181 w 1050403"/>
              <a:gd name="connsiteY820" fmla="*/ 2261141 h 4818185"/>
              <a:gd name="connsiteX821" fmla="*/ 133403 w 1050403"/>
              <a:gd name="connsiteY821" fmla="*/ 2210690 h 4818185"/>
              <a:gd name="connsiteX822" fmla="*/ 134642 w 1050403"/>
              <a:gd name="connsiteY822" fmla="*/ 2194698 h 4818185"/>
              <a:gd name="connsiteX823" fmla="*/ 139181 w 1050403"/>
              <a:gd name="connsiteY823" fmla="*/ 2201611 h 4818185"/>
              <a:gd name="connsiteX824" fmla="*/ 142070 w 1050403"/>
              <a:gd name="connsiteY824" fmla="*/ 2201611 h 4818185"/>
              <a:gd name="connsiteX825" fmla="*/ 144443 w 1050403"/>
              <a:gd name="connsiteY825" fmla="*/ 2082033 h 4818185"/>
              <a:gd name="connsiteX826" fmla="*/ 782978 w 1050403"/>
              <a:gd name="connsiteY826" fmla="*/ 2042724 h 4818185"/>
              <a:gd name="connsiteX827" fmla="*/ 786177 w 1050403"/>
              <a:gd name="connsiteY827" fmla="*/ 2066970 h 4818185"/>
              <a:gd name="connsiteX828" fmla="*/ 782050 w 1050403"/>
              <a:gd name="connsiteY828" fmla="*/ 2067795 h 4818185"/>
              <a:gd name="connsiteX829" fmla="*/ 779264 w 1050403"/>
              <a:gd name="connsiteY829" fmla="*/ 2043343 h 4818185"/>
              <a:gd name="connsiteX830" fmla="*/ 753703 w 1050403"/>
              <a:gd name="connsiteY830" fmla="*/ 2023655 h 4818185"/>
              <a:gd name="connsiteX831" fmla="*/ 744392 w 1050403"/>
              <a:gd name="connsiteY831" fmla="*/ 2025804 h 4818185"/>
              <a:gd name="connsiteX832" fmla="*/ 753781 w 1050403"/>
              <a:gd name="connsiteY832" fmla="*/ 2024050 h 4818185"/>
              <a:gd name="connsiteX833" fmla="*/ 739572 w 1050403"/>
              <a:gd name="connsiteY833" fmla="*/ 2019368 h 4818185"/>
              <a:gd name="connsiteX834" fmla="*/ 739543 w 1050403"/>
              <a:gd name="connsiteY834" fmla="*/ 2019407 h 4818185"/>
              <a:gd name="connsiteX835" fmla="*/ 743154 w 1050403"/>
              <a:gd name="connsiteY835" fmla="*/ 2065629 h 4818185"/>
              <a:gd name="connsiteX836" fmla="*/ 747384 w 1050403"/>
              <a:gd name="connsiteY836" fmla="*/ 2065629 h 4818185"/>
              <a:gd name="connsiteX837" fmla="*/ 747353 w 1050403"/>
              <a:gd name="connsiteY837" fmla="*/ 2065216 h 4818185"/>
              <a:gd name="connsiteX838" fmla="*/ 743154 w 1050403"/>
              <a:gd name="connsiteY838" fmla="*/ 2065216 h 4818185"/>
              <a:gd name="connsiteX839" fmla="*/ 794121 w 1050403"/>
              <a:gd name="connsiteY839" fmla="*/ 2014145 h 4818185"/>
              <a:gd name="connsiteX840" fmla="*/ 797835 w 1050403"/>
              <a:gd name="connsiteY840" fmla="*/ 2014145 h 4818185"/>
              <a:gd name="connsiteX841" fmla="*/ 794224 w 1050403"/>
              <a:gd name="connsiteY841" fmla="*/ 2111128 h 4818185"/>
              <a:gd name="connsiteX842" fmla="*/ 790716 w 1050403"/>
              <a:gd name="connsiteY842" fmla="*/ 2111128 h 4818185"/>
              <a:gd name="connsiteX843" fmla="*/ 784216 w 1050403"/>
              <a:gd name="connsiteY843" fmla="*/ 2003415 h 4818185"/>
              <a:gd name="connsiteX844" fmla="*/ 789684 w 1050403"/>
              <a:gd name="connsiteY844" fmla="*/ 2024050 h 4818185"/>
              <a:gd name="connsiteX845" fmla="*/ 784216 w 1050403"/>
              <a:gd name="connsiteY845" fmla="*/ 2003415 h 4818185"/>
              <a:gd name="connsiteX846" fmla="*/ 177802 w 1050403"/>
              <a:gd name="connsiteY846" fmla="*/ 1991732 h 4818185"/>
              <a:gd name="connsiteX847" fmla="*/ 177895 w 1050403"/>
              <a:gd name="connsiteY847" fmla="*/ 1992191 h 4818185"/>
              <a:gd name="connsiteX848" fmla="*/ 178180 w 1050403"/>
              <a:gd name="connsiteY848" fmla="*/ 1992066 h 4818185"/>
              <a:gd name="connsiteX849" fmla="*/ 177898 w 1050403"/>
              <a:gd name="connsiteY849" fmla="*/ 1992208 h 4818185"/>
              <a:gd name="connsiteX850" fmla="*/ 177974 w 1050403"/>
              <a:gd name="connsiteY850" fmla="*/ 1992582 h 4818185"/>
              <a:gd name="connsiteX851" fmla="*/ 177871 w 1050403"/>
              <a:gd name="connsiteY851" fmla="*/ 1992221 h 4818185"/>
              <a:gd name="connsiteX852" fmla="*/ 177768 w 1050403"/>
              <a:gd name="connsiteY852" fmla="*/ 1992273 h 4818185"/>
              <a:gd name="connsiteX853" fmla="*/ 182617 w 1050403"/>
              <a:gd name="connsiteY853" fmla="*/ 2034264 h 4818185"/>
              <a:gd name="connsiteX854" fmla="*/ 178799 w 1050403"/>
              <a:gd name="connsiteY854" fmla="*/ 2034986 h 4818185"/>
              <a:gd name="connsiteX855" fmla="*/ 176220 w 1050403"/>
              <a:gd name="connsiteY855" fmla="*/ 2013010 h 4818185"/>
              <a:gd name="connsiteX856" fmla="*/ 173847 w 1050403"/>
              <a:gd name="connsiteY856" fmla="*/ 2013010 h 4818185"/>
              <a:gd name="connsiteX857" fmla="*/ 176942 w 1050403"/>
              <a:gd name="connsiteY857" fmla="*/ 2041383 h 4818185"/>
              <a:gd name="connsiteX858" fmla="*/ 182514 w 1050403"/>
              <a:gd name="connsiteY858" fmla="*/ 2064184 h 4818185"/>
              <a:gd name="connsiteX859" fmla="*/ 178490 w 1050403"/>
              <a:gd name="connsiteY859" fmla="*/ 2074502 h 4818185"/>
              <a:gd name="connsiteX860" fmla="*/ 175911 w 1050403"/>
              <a:gd name="connsiteY860" fmla="*/ 2079970 h 4818185"/>
              <a:gd name="connsiteX861" fmla="*/ 175911 w 1050403"/>
              <a:gd name="connsiteY861" fmla="*/ 2118453 h 4818185"/>
              <a:gd name="connsiteX862" fmla="*/ 174569 w 1050403"/>
              <a:gd name="connsiteY862" fmla="*/ 2140120 h 4818185"/>
              <a:gd name="connsiteX863" fmla="*/ 172506 w 1050403"/>
              <a:gd name="connsiteY863" fmla="*/ 2060161 h 4818185"/>
              <a:gd name="connsiteX864" fmla="*/ 176633 w 1050403"/>
              <a:gd name="connsiteY864" fmla="*/ 2067898 h 4818185"/>
              <a:gd name="connsiteX865" fmla="*/ 172919 w 1050403"/>
              <a:gd name="connsiteY865" fmla="*/ 2050978 h 4818185"/>
              <a:gd name="connsiteX866" fmla="*/ 170752 w 1050403"/>
              <a:gd name="connsiteY866" fmla="*/ 2046542 h 4818185"/>
              <a:gd name="connsiteX867" fmla="*/ 171990 w 1050403"/>
              <a:gd name="connsiteY867" fmla="*/ 2016725 h 4818185"/>
              <a:gd name="connsiteX868" fmla="*/ 171990 w 1050403"/>
              <a:gd name="connsiteY868" fmla="*/ 2002384 h 4818185"/>
              <a:gd name="connsiteX869" fmla="*/ 172067 w 1050403"/>
              <a:gd name="connsiteY869" fmla="*/ 1994749 h 4818185"/>
              <a:gd name="connsiteX870" fmla="*/ 177866 w 1050403"/>
              <a:gd name="connsiteY870" fmla="*/ 1992204 h 4818185"/>
              <a:gd name="connsiteX871" fmla="*/ 177768 w 1050403"/>
              <a:gd name="connsiteY871" fmla="*/ 1991860 h 4818185"/>
              <a:gd name="connsiteX872" fmla="*/ 741813 w 1050403"/>
              <a:gd name="connsiteY872" fmla="*/ 1971019 h 4818185"/>
              <a:gd name="connsiteX873" fmla="*/ 748022 w 1050403"/>
              <a:gd name="connsiteY873" fmla="*/ 1992504 h 4818185"/>
              <a:gd name="connsiteX874" fmla="*/ 747694 w 1050403"/>
              <a:gd name="connsiteY874" fmla="*/ 1993511 h 4818185"/>
              <a:gd name="connsiteX875" fmla="*/ 748312 w 1050403"/>
              <a:gd name="connsiteY875" fmla="*/ 1993511 h 4818185"/>
              <a:gd name="connsiteX876" fmla="*/ 748313 w 1050403"/>
              <a:gd name="connsiteY876" fmla="*/ 1993511 h 4818185"/>
              <a:gd name="connsiteX877" fmla="*/ 748313 w 1050403"/>
              <a:gd name="connsiteY877" fmla="*/ 1993510 h 4818185"/>
              <a:gd name="connsiteX878" fmla="*/ 748312 w 1050403"/>
              <a:gd name="connsiteY878" fmla="*/ 1993511 h 4818185"/>
              <a:gd name="connsiteX879" fmla="*/ 748303 w 1050403"/>
              <a:gd name="connsiteY879" fmla="*/ 1993475 h 4818185"/>
              <a:gd name="connsiteX880" fmla="*/ 748022 w 1050403"/>
              <a:gd name="connsiteY880" fmla="*/ 1992504 h 4818185"/>
              <a:gd name="connsiteX881" fmla="*/ 748037 w 1050403"/>
              <a:gd name="connsiteY881" fmla="*/ 1992459 h 4818185"/>
              <a:gd name="connsiteX882" fmla="*/ 742531 w 1050403"/>
              <a:gd name="connsiteY882" fmla="*/ 1971401 h 4818185"/>
              <a:gd name="connsiteX883" fmla="*/ 803510 w 1050403"/>
              <a:gd name="connsiteY883" fmla="*/ 1939035 h 4818185"/>
              <a:gd name="connsiteX884" fmla="*/ 807844 w 1050403"/>
              <a:gd name="connsiteY884" fmla="*/ 1939654 h 4818185"/>
              <a:gd name="connsiteX885" fmla="*/ 807844 w 1050403"/>
              <a:gd name="connsiteY885" fmla="*/ 1983503 h 4818185"/>
              <a:gd name="connsiteX886" fmla="*/ 810320 w 1050403"/>
              <a:gd name="connsiteY886" fmla="*/ 1983503 h 4818185"/>
              <a:gd name="connsiteX887" fmla="*/ 812280 w 1050403"/>
              <a:gd name="connsiteY887" fmla="*/ 1979169 h 4818185"/>
              <a:gd name="connsiteX888" fmla="*/ 814137 w 1050403"/>
              <a:gd name="connsiteY888" fmla="*/ 1979169 h 4818185"/>
              <a:gd name="connsiteX889" fmla="*/ 814137 w 1050403"/>
              <a:gd name="connsiteY889" fmla="*/ 2009605 h 4818185"/>
              <a:gd name="connsiteX890" fmla="*/ 812177 w 1050403"/>
              <a:gd name="connsiteY890" fmla="*/ 2044787 h 4818185"/>
              <a:gd name="connsiteX891" fmla="*/ 813931 w 1050403"/>
              <a:gd name="connsiteY891" fmla="*/ 2063462 h 4818185"/>
              <a:gd name="connsiteX892" fmla="*/ 810423 w 1050403"/>
              <a:gd name="connsiteY892" fmla="*/ 2081001 h 4818185"/>
              <a:gd name="connsiteX893" fmla="*/ 810423 w 1050403"/>
              <a:gd name="connsiteY893" fmla="*/ 2098231 h 4818185"/>
              <a:gd name="connsiteX894" fmla="*/ 813621 w 1050403"/>
              <a:gd name="connsiteY894" fmla="*/ 2114326 h 4818185"/>
              <a:gd name="connsiteX895" fmla="*/ 805058 w 1050403"/>
              <a:gd name="connsiteY895" fmla="*/ 2095652 h 4818185"/>
              <a:gd name="connsiteX896" fmla="*/ 801653 w 1050403"/>
              <a:gd name="connsiteY896" fmla="*/ 1984122 h 4818185"/>
              <a:gd name="connsiteX897" fmla="*/ 801653 w 1050403"/>
              <a:gd name="connsiteY897" fmla="*/ 1974527 h 4818185"/>
              <a:gd name="connsiteX898" fmla="*/ 793193 w 1050403"/>
              <a:gd name="connsiteY898" fmla="*/ 1975661 h 4818185"/>
              <a:gd name="connsiteX899" fmla="*/ 803510 w 1050403"/>
              <a:gd name="connsiteY899" fmla="*/ 1939035 h 4818185"/>
              <a:gd name="connsiteX900" fmla="*/ 179419 w 1050403"/>
              <a:gd name="connsiteY900" fmla="*/ 1927170 h 4818185"/>
              <a:gd name="connsiteX901" fmla="*/ 180760 w 1050403"/>
              <a:gd name="connsiteY901" fmla="*/ 1941717 h 4818185"/>
              <a:gd name="connsiteX902" fmla="*/ 180141 w 1050403"/>
              <a:gd name="connsiteY902" fmla="*/ 1982987 h 4818185"/>
              <a:gd name="connsiteX903" fmla="*/ 177802 w 1050403"/>
              <a:gd name="connsiteY903" fmla="*/ 1991732 h 4818185"/>
              <a:gd name="connsiteX904" fmla="*/ 172132 w 1050403"/>
              <a:gd name="connsiteY904" fmla="*/ 1963629 h 4818185"/>
              <a:gd name="connsiteX905" fmla="*/ 174570 w 1050403"/>
              <a:gd name="connsiteY905" fmla="*/ 1933979 h 4818185"/>
              <a:gd name="connsiteX906" fmla="*/ 179419 w 1050403"/>
              <a:gd name="connsiteY906" fmla="*/ 1927170 h 4818185"/>
              <a:gd name="connsiteX907" fmla="*/ 112355 w 1050403"/>
              <a:gd name="connsiteY907" fmla="*/ 1921496 h 4818185"/>
              <a:gd name="connsiteX908" fmla="*/ 119371 w 1050403"/>
              <a:gd name="connsiteY908" fmla="*/ 1946257 h 4818185"/>
              <a:gd name="connsiteX909" fmla="*/ 121331 w 1050403"/>
              <a:gd name="connsiteY909" fmla="*/ 1935321 h 4818185"/>
              <a:gd name="connsiteX910" fmla="*/ 116276 w 1050403"/>
              <a:gd name="connsiteY910" fmla="*/ 1986908 h 4818185"/>
              <a:gd name="connsiteX911" fmla="*/ 114625 w 1050403"/>
              <a:gd name="connsiteY911" fmla="*/ 1986908 h 4818185"/>
              <a:gd name="connsiteX912" fmla="*/ 109879 w 1050403"/>
              <a:gd name="connsiteY912" fmla="*/ 1945638 h 4818185"/>
              <a:gd name="connsiteX913" fmla="*/ 112355 w 1050403"/>
              <a:gd name="connsiteY913" fmla="*/ 1921496 h 4818185"/>
              <a:gd name="connsiteX914" fmla="*/ 166832 w 1050403"/>
              <a:gd name="connsiteY914" fmla="*/ 1888687 h 4818185"/>
              <a:gd name="connsiteX915" fmla="*/ 169013 w 1050403"/>
              <a:gd name="connsiteY915" fmla="*/ 1931406 h 4818185"/>
              <a:gd name="connsiteX916" fmla="*/ 168792 w 1050403"/>
              <a:gd name="connsiteY916" fmla="*/ 1932948 h 4818185"/>
              <a:gd name="connsiteX917" fmla="*/ 169054 w 1050403"/>
              <a:gd name="connsiteY917" fmla="*/ 1932210 h 4818185"/>
              <a:gd name="connsiteX918" fmla="*/ 169057 w 1050403"/>
              <a:gd name="connsiteY918" fmla="*/ 1932276 h 4818185"/>
              <a:gd name="connsiteX919" fmla="*/ 169054 w 1050403"/>
              <a:gd name="connsiteY919" fmla="*/ 1932210 h 4818185"/>
              <a:gd name="connsiteX920" fmla="*/ 169054 w 1050403"/>
              <a:gd name="connsiteY920" fmla="*/ 1932210 h 4818185"/>
              <a:gd name="connsiteX921" fmla="*/ 169013 w 1050403"/>
              <a:gd name="connsiteY921" fmla="*/ 1931406 h 4818185"/>
              <a:gd name="connsiteX922" fmla="*/ 169015 w 1050403"/>
              <a:gd name="connsiteY922" fmla="*/ 1931386 h 4818185"/>
              <a:gd name="connsiteX923" fmla="*/ 167035 w 1050403"/>
              <a:gd name="connsiteY923" fmla="*/ 1888996 h 4818185"/>
              <a:gd name="connsiteX924" fmla="*/ 170057 w 1050403"/>
              <a:gd name="connsiteY924" fmla="*/ 1888996 h 4818185"/>
              <a:gd name="connsiteX925" fmla="*/ 170030 w 1050403"/>
              <a:gd name="connsiteY925" fmla="*/ 1888687 h 4818185"/>
              <a:gd name="connsiteX926" fmla="*/ 866033 w 1050403"/>
              <a:gd name="connsiteY926" fmla="*/ 1879298 h 4818185"/>
              <a:gd name="connsiteX927" fmla="*/ 866033 w 1050403"/>
              <a:gd name="connsiteY927" fmla="*/ 1928615 h 4818185"/>
              <a:gd name="connsiteX928" fmla="*/ 865311 w 1050403"/>
              <a:gd name="connsiteY928" fmla="*/ 1928615 h 4818185"/>
              <a:gd name="connsiteX929" fmla="*/ 863041 w 1050403"/>
              <a:gd name="connsiteY929" fmla="*/ 1879504 h 4818185"/>
              <a:gd name="connsiteX930" fmla="*/ 208514 w 1050403"/>
              <a:gd name="connsiteY930" fmla="*/ 1803156 h 4818185"/>
              <a:gd name="connsiteX931" fmla="*/ 206760 w 1050403"/>
              <a:gd name="connsiteY931" fmla="*/ 1810482 h 4818185"/>
              <a:gd name="connsiteX932" fmla="*/ 208823 w 1050403"/>
              <a:gd name="connsiteY932" fmla="*/ 1826164 h 4818185"/>
              <a:gd name="connsiteX933" fmla="*/ 209233 w 1050403"/>
              <a:gd name="connsiteY933" fmla="*/ 1861471 h 4818185"/>
              <a:gd name="connsiteX934" fmla="*/ 209233 w 1050403"/>
              <a:gd name="connsiteY934" fmla="*/ 1826577 h 4818185"/>
              <a:gd name="connsiteX935" fmla="*/ 207170 w 1050403"/>
              <a:gd name="connsiteY935" fmla="*/ 1810894 h 4818185"/>
              <a:gd name="connsiteX936" fmla="*/ 208895 w 1050403"/>
              <a:gd name="connsiteY936" fmla="*/ 1803689 h 4818185"/>
              <a:gd name="connsiteX937" fmla="*/ 160023 w 1050403"/>
              <a:gd name="connsiteY937" fmla="*/ 1795728 h 4818185"/>
              <a:gd name="connsiteX938" fmla="*/ 163324 w 1050403"/>
              <a:gd name="connsiteY938" fmla="*/ 1795728 h 4818185"/>
              <a:gd name="connsiteX939" fmla="*/ 163324 w 1050403"/>
              <a:gd name="connsiteY939" fmla="*/ 1806045 h 4818185"/>
              <a:gd name="connsiteX940" fmla="*/ 167967 w 1050403"/>
              <a:gd name="connsiteY940" fmla="*/ 1849997 h 4818185"/>
              <a:gd name="connsiteX941" fmla="*/ 178284 w 1050403"/>
              <a:gd name="connsiteY941" fmla="*/ 1822553 h 4818185"/>
              <a:gd name="connsiteX942" fmla="*/ 179935 w 1050403"/>
              <a:gd name="connsiteY942" fmla="*/ 1830704 h 4818185"/>
              <a:gd name="connsiteX943" fmla="*/ 177149 w 1050403"/>
              <a:gd name="connsiteY943" fmla="*/ 1871973 h 4818185"/>
              <a:gd name="connsiteX944" fmla="*/ 179110 w 1050403"/>
              <a:gd name="connsiteY944" fmla="*/ 1903853 h 4818185"/>
              <a:gd name="connsiteX945" fmla="*/ 169207 w 1050403"/>
              <a:gd name="connsiteY945" fmla="*/ 1931779 h 4818185"/>
              <a:gd name="connsiteX946" fmla="*/ 169078 w 1050403"/>
              <a:gd name="connsiteY946" fmla="*/ 1932680 h 4818185"/>
              <a:gd name="connsiteX947" fmla="*/ 169102 w 1050403"/>
              <a:gd name="connsiteY947" fmla="*/ 1933155 h 4818185"/>
              <a:gd name="connsiteX948" fmla="*/ 166213 w 1050403"/>
              <a:gd name="connsiteY948" fmla="*/ 1979376 h 4818185"/>
              <a:gd name="connsiteX949" fmla="*/ 157546 w 1050403"/>
              <a:gd name="connsiteY949" fmla="*/ 2011876 h 4818185"/>
              <a:gd name="connsiteX950" fmla="*/ 154967 w 1050403"/>
              <a:gd name="connsiteY950" fmla="*/ 2011876 h 4818185"/>
              <a:gd name="connsiteX951" fmla="*/ 149293 w 1050403"/>
              <a:gd name="connsiteY951" fmla="*/ 1982162 h 4818185"/>
              <a:gd name="connsiteX952" fmla="*/ 148673 w 1050403"/>
              <a:gd name="connsiteY952" fmla="*/ 1923972 h 4818185"/>
              <a:gd name="connsiteX953" fmla="*/ 151046 w 1050403"/>
              <a:gd name="connsiteY953" fmla="*/ 1891163 h 4818185"/>
              <a:gd name="connsiteX954" fmla="*/ 157753 w 1050403"/>
              <a:gd name="connsiteY954" fmla="*/ 1897044 h 4818185"/>
              <a:gd name="connsiteX955" fmla="*/ 157753 w 1050403"/>
              <a:gd name="connsiteY955" fmla="*/ 1922837 h 4818185"/>
              <a:gd name="connsiteX956" fmla="*/ 160229 w 1050403"/>
              <a:gd name="connsiteY956" fmla="*/ 1922837 h 4818185"/>
              <a:gd name="connsiteX957" fmla="*/ 162396 w 1050403"/>
              <a:gd name="connsiteY957" fmla="*/ 1879917 h 4818185"/>
              <a:gd name="connsiteX958" fmla="*/ 161157 w 1050403"/>
              <a:gd name="connsiteY958" fmla="*/ 1879917 h 4818185"/>
              <a:gd name="connsiteX959" fmla="*/ 158681 w 1050403"/>
              <a:gd name="connsiteY959" fmla="*/ 1887243 h 4818185"/>
              <a:gd name="connsiteX960" fmla="*/ 150324 w 1050403"/>
              <a:gd name="connsiteY960" fmla="*/ 1875790 h 4818185"/>
              <a:gd name="connsiteX961" fmla="*/ 153110 w 1050403"/>
              <a:gd name="connsiteY961" fmla="*/ 1855156 h 4818185"/>
              <a:gd name="connsiteX962" fmla="*/ 155792 w 1050403"/>
              <a:gd name="connsiteY962" fmla="*/ 1855156 h 4818185"/>
              <a:gd name="connsiteX963" fmla="*/ 161570 w 1050403"/>
              <a:gd name="connsiteY963" fmla="*/ 1867433 h 4818185"/>
              <a:gd name="connsiteX964" fmla="*/ 164046 w 1050403"/>
              <a:gd name="connsiteY964" fmla="*/ 1866298 h 4818185"/>
              <a:gd name="connsiteX965" fmla="*/ 157134 w 1050403"/>
              <a:gd name="connsiteY965" fmla="*/ 1844426 h 4818185"/>
              <a:gd name="connsiteX966" fmla="*/ 156618 w 1050403"/>
              <a:gd name="connsiteY966" fmla="*/ 1836378 h 4818185"/>
              <a:gd name="connsiteX967" fmla="*/ 165078 w 1050403"/>
              <a:gd name="connsiteY967" fmla="*/ 1836378 h 4818185"/>
              <a:gd name="connsiteX968" fmla="*/ 159403 w 1050403"/>
              <a:gd name="connsiteY968" fmla="*/ 1815744 h 4818185"/>
              <a:gd name="connsiteX969" fmla="*/ 158062 w 1050403"/>
              <a:gd name="connsiteY969" fmla="*/ 1807180 h 4818185"/>
              <a:gd name="connsiteX970" fmla="*/ 160023 w 1050403"/>
              <a:gd name="connsiteY970" fmla="*/ 1795728 h 4818185"/>
              <a:gd name="connsiteX971" fmla="*/ 808772 w 1050403"/>
              <a:gd name="connsiteY971" fmla="*/ 1785926 h 4818185"/>
              <a:gd name="connsiteX972" fmla="*/ 808772 w 1050403"/>
              <a:gd name="connsiteY972" fmla="*/ 1810584 h 4818185"/>
              <a:gd name="connsiteX973" fmla="*/ 812589 w 1050403"/>
              <a:gd name="connsiteY973" fmla="*/ 1869496 h 4818185"/>
              <a:gd name="connsiteX974" fmla="*/ 810113 w 1050403"/>
              <a:gd name="connsiteY974" fmla="*/ 1902408 h 4818185"/>
              <a:gd name="connsiteX975" fmla="*/ 800931 w 1050403"/>
              <a:gd name="connsiteY975" fmla="*/ 1861139 h 4818185"/>
              <a:gd name="connsiteX976" fmla="*/ 797113 w 1050403"/>
              <a:gd name="connsiteY976" fmla="*/ 1835243 h 4818185"/>
              <a:gd name="connsiteX977" fmla="*/ 796391 w 1050403"/>
              <a:gd name="connsiteY977" fmla="*/ 1812338 h 4818185"/>
              <a:gd name="connsiteX978" fmla="*/ 794431 w 1050403"/>
              <a:gd name="connsiteY978" fmla="*/ 1798926 h 4818185"/>
              <a:gd name="connsiteX979" fmla="*/ 808772 w 1050403"/>
              <a:gd name="connsiteY979" fmla="*/ 1785926 h 4818185"/>
              <a:gd name="connsiteX980" fmla="*/ 875215 w 1050403"/>
              <a:gd name="connsiteY980" fmla="*/ 1765498 h 4818185"/>
              <a:gd name="connsiteX981" fmla="*/ 877485 w 1050403"/>
              <a:gd name="connsiteY981" fmla="*/ 1765498 h 4818185"/>
              <a:gd name="connsiteX982" fmla="*/ 879651 w 1050403"/>
              <a:gd name="connsiteY982" fmla="*/ 1796450 h 4818185"/>
              <a:gd name="connsiteX983" fmla="*/ 876969 w 1050403"/>
              <a:gd name="connsiteY983" fmla="*/ 1796450 h 4818185"/>
              <a:gd name="connsiteX984" fmla="*/ 875215 w 1050403"/>
              <a:gd name="connsiteY984" fmla="*/ 1765498 h 4818185"/>
              <a:gd name="connsiteX985" fmla="*/ 207895 w 1050403"/>
              <a:gd name="connsiteY985" fmla="*/ 1748268 h 4818185"/>
              <a:gd name="connsiteX986" fmla="*/ 207895 w 1050403"/>
              <a:gd name="connsiteY986" fmla="*/ 1748269 h 4818185"/>
              <a:gd name="connsiteX987" fmla="*/ 210059 w 1050403"/>
              <a:gd name="connsiteY987" fmla="*/ 1748887 h 4818185"/>
              <a:gd name="connsiteX988" fmla="*/ 212432 w 1050403"/>
              <a:gd name="connsiteY988" fmla="*/ 1788918 h 4818185"/>
              <a:gd name="connsiteX989" fmla="*/ 207686 w 1050403"/>
              <a:gd name="connsiteY989" fmla="*/ 1794386 h 4818185"/>
              <a:gd name="connsiteX990" fmla="*/ 207688 w 1050403"/>
              <a:gd name="connsiteY990" fmla="*/ 1794387 h 4818185"/>
              <a:gd name="connsiteX991" fmla="*/ 212434 w 1050403"/>
              <a:gd name="connsiteY991" fmla="*/ 1788918 h 4818185"/>
              <a:gd name="connsiteX992" fmla="*/ 210061 w 1050403"/>
              <a:gd name="connsiteY992" fmla="*/ 1748887 h 4818185"/>
              <a:gd name="connsiteX993" fmla="*/ 161155 w 1050403"/>
              <a:gd name="connsiteY993" fmla="*/ 1738879 h 4818185"/>
              <a:gd name="connsiteX994" fmla="*/ 166933 w 1050403"/>
              <a:gd name="connsiteY994" fmla="*/ 1761887 h 4818185"/>
              <a:gd name="connsiteX995" fmla="*/ 181377 w 1050403"/>
              <a:gd name="connsiteY995" fmla="*/ 1767768 h 4818185"/>
              <a:gd name="connsiteX996" fmla="*/ 178695 w 1050403"/>
              <a:gd name="connsiteY996" fmla="*/ 1785204 h 4818185"/>
              <a:gd name="connsiteX997" fmla="*/ 172814 w 1050403"/>
              <a:gd name="connsiteY997" fmla="*/ 1768283 h 4818185"/>
              <a:gd name="connsiteX998" fmla="*/ 166933 w 1050403"/>
              <a:gd name="connsiteY998" fmla="*/ 1776434 h 4818185"/>
              <a:gd name="connsiteX999" fmla="*/ 161155 w 1050403"/>
              <a:gd name="connsiteY999" fmla="*/ 1738879 h 4818185"/>
              <a:gd name="connsiteX1000" fmla="*/ 154243 w 1050403"/>
              <a:gd name="connsiteY1000" fmla="*/ 1697404 h 4818185"/>
              <a:gd name="connsiteX1001" fmla="*/ 156513 w 1050403"/>
              <a:gd name="connsiteY1001" fmla="*/ 1719070 h 4818185"/>
              <a:gd name="connsiteX1002" fmla="*/ 156513 w 1050403"/>
              <a:gd name="connsiteY1002" fmla="*/ 1730832 h 4818185"/>
              <a:gd name="connsiteX1003" fmla="*/ 154450 w 1050403"/>
              <a:gd name="connsiteY1003" fmla="*/ 1741872 h 4818185"/>
              <a:gd name="connsiteX1004" fmla="*/ 151148 w 1050403"/>
              <a:gd name="connsiteY1004" fmla="*/ 1741253 h 4818185"/>
              <a:gd name="connsiteX1005" fmla="*/ 154243 w 1050403"/>
              <a:gd name="connsiteY1005" fmla="*/ 1697404 h 4818185"/>
              <a:gd name="connsiteX1006" fmla="*/ 815066 w 1050403"/>
              <a:gd name="connsiteY1006" fmla="*/ 1661087 h 4818185"/>
              <a:gd name="connsiteX1007" fmla="*/ 815060 w 1050403"/>
              <a:gd name="connsiteY1007" fmla="*/ 1661285 h 4818185"/>
              <a:gd name="connsiteX1008" fmla="*/ 817335 w 1050403"/>
              <a:gd name="connsiteY1008" fmla="*/ 1661087 h 4818185"/>
              <a:gd name="connsiteX1009" fmla="*/ 821115 w 1050403"/>
              <a:gd name="connsiteY1009" fmla="*/ 1706644 h 4818185"/>
              <a:gd name="connsiteX1010" fmla="*/ 821256 w 1050403"/>
              <a:gd name="connsiteY1010" fmla="*/ 1706896 h 4818185"/>
              <a:gd name="connsiteX1011" fmla="*/ 817335 w 1050403"/>
              <a:gd name="connsiteY1011" fmla="*/ 1661087 h 4818185"/>
              <a:gd name="connsiteX1012" fmla="*/ 54784 w 1050403"/>
              <a:gd name="connsiteY1012" fmla="*/ 1616929 h 4818185"/>
              <a:gd name="connsiteX1013" fmla="*/ 59426 w 1050403"/>
              <a:gd name="connsiteY1013" fmla="*/ 1618683 h 4818185"/>
              <a:gd name="connsiteX1014" fmla="*/ 52823 w 1050403"/>
              <a:gd name="connsiteY1014" fmla="*/ 1639318 h 4818185"/>
              <a:gd name="connsiteX1015" fmla="*/ 50244 w 1050403"/>
              <a:gd name="connsiteY1015" fmla="*/ 1639421 h 4818185"/>
              <a:gd name="connsiteX1016" fmla="*/ 54784 w 1050403"/>
              <a:gd name="connsiteY1016" fmla="*/ 1616929 h 4818185"/>
              <a:gd name="connsiteX1017" fmla="*/ 857779 w 1050403"/>
              <a:gd name="connsiteY1017" fmla="*/ 1604858 h 4818185"/>
              <a:gd name="connsiteX1018" fmla="*/ 860049 w 1050403"/>
              <a:gd name="connsiteY1018" fmla="*/ 1604858 h 4818185"/>
              <a:gd name="connsiteX1019" fmla="*/ 860049 w 1050403"/>
              <a:gd name="connsiteY1019" fmla="*/ 1631270 h 4818185"/>
              <a:gd name="connsiteX1020" fmla="*/ 857779 w 1050403"/>
              <a:gd name="connsiteY1020" fmla="*/ 1631270 h 4818185"/>
              <a:gd name="connsiteX1021" fmla="*/ 93371 w 1050403"/>
              <a:gd name="connsiteY1021" fmla="*/ 1601659 h 4818185"/>
              <a:gd name="connsiteX1022" fmla="*/ 88831 w 1050403"/>
              <a:gd name="connsiteY1022" fmla="*/ 1623325 h 4818185"/>
              <a:gd name="connsiteX1023" fmla="*/ 93371 w 1050403"/>
              <a:gd name="connsiteY1023" fmla="*/ 1601659 h 4818185"/>
              <a:gd name="connsiteX1024" fmla="*/ 161054 w 1050403"/>
              <a:gd name="connsiteY1024" fmla="*/ 1587392 h 4818185"/>
              <a:gd name="connsiteX1025" fmla="*/ 155274 w 1050403"/>
              <a:gd name="connsiteY1025" fmla="*/ 1615175 h 4818185"/>
              <a:gd name="connsiteX1026" fmla="*/ 151149 w 1050403"/>
              <a:gd name="connsiteY1026" fmla="*/ 1614968 h 4818185"/>
              <a:gd name="connsiteX1027" fmla="*/ 155276 w 1050403"/>
              <a:gd name="connsiteY1027" fmla="*/ 1615691 h 4818185"/>
              <a:gd name="connsiteX1028" fmla="*/ 161157 w 1050403"/>
              <a:gd name="connsiteY1028" fmla="*/ 1587421 h 4818185"/>
              <a:gd name="connsiteX1029" fmla="*/ 121742 w 1050403"/>
              <a:gd name="connsiteY1029" fmla="*/ 1585977 h 4818185"/>
              <a:gd name="connsiteX1030" fmla="*/ 117306 w 1050403"/>
              <a:gd name="connsiteY1030" fmla="*/ 1593714 h 4818185"/>
              <a:gd name="connsiteX1031" fmla="*/ 115775 w 1050403"/>
              <a:gd name="connsiteY1031" fmla="*/ 1593204 h 4818185"/>
              <a:gd name="connsiteX1032" fmla="*/ 115761 w 1050403"/>
              <a:gd name="connsiteY1032" fmla="*/ 1593302 h 4818185"/>
              <a:gd name="connsiteX1033" fmla="*/ 117618 w 1050403"/>
              <a:gd name="connsiteY1033" fmla="*/ 1593921 h 4818185"/>
              <a:gd name="connsiteX1034" fmla="*/ 121851 w 1050403"/>
              <a:gd name="connsiteY1034" fmla="*/ 1586538 h 4818185"/>
              <a:gd name="connsiteX1035" fmla="*/ 145833 w 1050403"/>
              <a:gd name="connsiteY1035" fmla="*/ 1584312 h 4818185"/>
              <a:gd name="connsiteX1036" fmla="*/ 145784 w 1050403"/>
              <a:gd name="connsiteY1036" fmla="*/ 1584532 h 4818185"/>
              <a:gd name="connsiteX1037" fmla="*/ 151046 w 1050403"/>
              <a:gd name="connsiteY1037" fmla="*/ 1614387 h 4818185"/>
              <a:gd name="connsiteX1038" fmla="*/ 125666 w 1050403"/>
              <a:gd name="connsiteY1038" fmla="*/ 1577517 h 4818185"/>
              <a:gd name="connsiteX1039" fmla="*/ 125552 w 1050403"/>
              <a:gd name="connsiteY1039" fmla="*/ 1577583 h 4818185"/>
              <a:gd name="connsiteX1040" fmla="*/ 130099 w 1050403"/>
              <a:gd name="connsiteY1040" fmla="*/ 1583810 h 4818185"/>
              <a:gd name="connsiteX1041" fmla="*/ 130099 w 1050403"/>
              <a:gd name="connsiteY1041" fmla="*/ 1607437 h 4818185"/>
              <a:gd name="connsiteX1042" fmla="*/ 125975 w 1050403"/>
              <a:gd name="connsiteY1042" fmla="*/ 1607643 h 4818185"/>
              <a:gd name="connsiteX1043" fmla="*/ 125975 w 1050403"/>
              <a:gd name="connsiteY1043" fmla="*/ 1607643 h 4818185"/>
              <a:gd name="connsiteX1044" fmla="*/ 130412 w 1050403"/>
              <a:gd name="connsiteY1044" fmla="*/ 1607643 h 4818185"/>
              <a:gd name="connsiteX1045" fmla="*/ 130412 w 1050403"/>
              <a:gd name="connsiteY1045" fmla="*/ 1584017 h 4818185"/>
              <a:gd name="connsiteX1046" fmla="*/ 125666 w 1050403"/>
              <a:gd name="connsiteY1046" fmla="*/ 1577517 h 4818185"/>
              <a:gd name="connsiteX1047" fmla="*/ 175601 w 1050403"/>
              <a:gd name="connsiteY1047" fmla="*/ 1566890 h 4818185"/>
              <a:gd name="connsiteX1048" fmla="*/ 175600 w 1050403"/>
              <a:gd name="connsiteY1048" fmla="*/ 1566915 h 4818185"/>
              <a:gd name="connsiteX1049" fmla="*/ 177843 w 1050403"/>
              <a:gd name="connsiteY1049" fmla="*/ 1608663 h 4818185"/>
              <a:gd name="connsiteX1050" fmla="*/ 172507 w 1050403"/>
              <a:gd name="connsiteY1050" fmla="*/ 1645074 h 4818185"/>
              <a:gd name="connsiteX1051" fmla="*/ 172506 w 1050403"/>
              <a:gd name="connsiteY1051" fmla="*/ 1645095 h 4818185"/>
              <a:gd name="connsiteX1052" fmla="*/ 175601 w 1050403"/>
              <a:gd name="connsiteY1052" fmla="*/ 1566890 h 4818185"/>
              <a:gd name="connsiteX1053" fmla="*/ 881921 w 1050403"/>
              <a:gd name="connsiteY1053" fmla="*/ 1564207 h 4818185"/>
              <a:gd name="connsiteX1054" fmla="*/ 886254 w 1050403"/>
              <a:gd name="connsiteY1054" fmla="*/ 1596500 h 4818185"/>
              <a:gd name="connsiteX1055" fmla="*/ 882437 w 1050403"/>
              <a:gd name="connsiteY1055" fmla="*/ 1597119 h 4818185"/>
              <a:gd name="connsiteX1056" fmla="*/ 878929 w 1050403"/>
              <a:gd name="connsiteY1056" fmla="*/ 1564723 h 4818185"/>
              <a:gd name="connsiteX1057" fmla="*/ 130822 w 1050403"/>
              <a:gd name="connsiteY1057" fmla="*/ 1564001 h 4818185"/>
              <a:gd name="connsiteX1058" fmla="*/ 126783 w 1050403"/>
              <a:gd name="connsiteY1058" fmla="*/ 1567449 h 4818185"/>
              <a:gd name="connsiteX1059" fmla="*/ 126904 w 1050403"/>
              <a:gd name="connsiteY1059" fmla="*/ 1567612 h 4818185"/>
              <a:gd name="connsiteX1060" fmla="*/ 130862 w 1050403"/>
              <a:gd name="connsiteY1060" fmla="*/ 1564233 h 4818185"/>
              <a:gd name="connsiteX1061" fmla="*/ 203146 w 1050403"/>
              <a:gd name="connsiteY1061" fmla="*/ 1558120 h 4818185"/>
              <a:gd name="connsiteX1062" fmla="*/ 201908 w 1050403"/>
              <a:gd name="connsiteY1062" fmla="*/ 1560699 h 4818185"/>
              <a:gd name="connsiteX1063" fmla="*/ 197190 w 1050403"/>
              <a:gd name="connsiteY1063" fmla="*/ 1558251 h 4818185"/>
              <a:gd name="connsiteX1064" fmla="*/ 198506 w 1050403"/>
              <a:gd name="connsiteY1064" fmla="*/ 1559487 h 4818185"/>
              <a:gd name="connsiteX1065" fmla="*/ 203665 w 1050403"/>
              <a:gd name="connsiteY1065" fmla="*/ 1562144 h 4818185"/>
              <a:gd name="connsiteX1066" fmla="*/ 203803 w 1050403"/>
              <a:gd name="connsiteY1066" fmla="*/ 1561856 h 4818185"/>
              <a:gd name="connsiteX1067" fmla="*/ 54578 w 1050403"/>
              <a:gd name="connsiteY1067" fmla="*/ 1544811 h 4818185"/>
              <a:gd name="connsiteX1068" fmla="*/ 53237 w 1050403"/>
              <a:gd name="connsiteY1068" fmla="*/ 1579271 h 4818185"/>
              <a:gd name="connsiteX1069" fmla="*/ 54578 w 1050403"/>
              <a:gd name="connsiteY1069" fmla="*/ 1544811 h 4818185"/>
              <a:gd name="connsiteX1070" fmla="*/ 206863 w 1050403"/>
              <a:gd name="connsiteY1070" fmla="*/ 1539755 h 4818185"/>
              <a:gd name="connsiteX1071" fmla="*/ 205253 w 1050403"/>
              <a:gd name="connsiteY1071" fmla="*/ 1541058 h 4818185"/>
              <a:gd name="connsiteX1072" fmla="*/ 206757 w 1050403"/>
              <a:gd name="connsiteY1072" fmla="*/ 1569262 h 4818185"/>
              <a:gd name="connsiteX1073" fmla="*/ 206609 w 1050403"/>
              <a:gd name="connsiteY1073" fmla="*/ 1569262 h 4818185"/>
              <a:gd name="connsiteX1074" fmla="*/ 206863 w 1050403"/>
              <a:gd name="connsiteY1074" fmla="*/ 1570707 h 4818185"/>
              <a:gd name="connsiteX1075" fmla="*/ 208514 w 1050403"/>
              <a:gd name="connsiteY1075" fmla="*/ 1570707 h 4818185"/>
              <a:gd name="connsiteX1076" fmla="*/ 206863 w 1050403"/>
              <a:gd name="connsiteY1076" fmla="*/ 1539755 h 4818185"/>
              <a:gd name="connsiteX1077" fmla="*/ 147332 w 1050403"/>
              <a:gd name="connsiteY1077" fmla="*/ 1486724 h 4818185"/>
              <a:gd name="connsiteX1078" fmla="*/ 147331 w 1050403"/>
              <a:gd name="connsiteY1078" fmla="*/ 1486725 h 4818185"/>
              <a:gd name="connsiteX1079" fmla="*/ 150012 w 1050403"/>
              <a:gd name="connsiteY1079" fmla="*/ 1487447 h 4818185"/>
              <a:gd name="connsiteX1080" fmla="*/ 148258 w 1050403"/>
              <a:gd name="connsiteY1080" fmla="*/ 1525518 h 4818185"/>
              <a:gd name="connsiteX1081" fmla="*/ 138973 w 1050403"/>
              <a:gd name="connsiteY1081" fmla="*/ 1538208 h 4818185"/>
              <a:gd name="connsiteX1082" fmla="*/ 153623 w 1050403"/>
              <a:gd name="connsiteY1082" fmla="*/ 1548009 h 4818185"/>
              <a:gd name="connsiteX1083" fmla="*/ 148155 w 1050403"/>
              <a:gd name="connsiteY1083" fmla="*/ 1565755 h 4818185"/>
              <a:gd name="connsiteX1084" fmla="*/ 136187 w 1050403"/>
              <a:gd name="connsiteY1084" fmla="*/ 1593302 h 4818185"/>
              <a:gd name="connsiteX1085" fmla="*/ 133094 w 1050403"/>
              <a:gd name="connsiteY1085" fmla="*/ 1606088 h 4818185"/>
              <a:gd name="connsiteX1086" fmla="*/ 133094 w 1050403"/>
              <a:gd name="connsiteY1086" fmla="*/ 1606096 h 4818185"/>
              <a:gd name="connsiteX1087" fmla="*/ 136189 w 1050403"/>
              <a:gd name="connsiteY1087" fmla="*/ 1593302 h 4818185"/>
              <a:gd name="connsiteX1088" fmla="*/ 148157 w 1050403"/>
              <a:gd name="connsiteY1088" fmla="*/ 1565755 h 4818185"/>
              <a:gd name="connsiteX1089" fmla="*/ 153626 w 1050403"/>
              <a:gd name="connsiteY1089" fmla="*/ 1548009 h 4818185"/>
              <a:gd name="connsiteX1090" fmla="*/ 138975 w 1050403"/>
              <a:gd name="connsiteY1090" fmla="*/ 1538208 h 4818185"/>
              <a:gd name="connsiteX1091" fmla="*/ 148261 w 1050403"/>
              <a:gd name="connsiteY1091" fmla="*/ 1525517 h 4818185"/>
              <a:gd name="connsiteX1092" fmla="*/ 150015 w 1050403"/>
              <a:gd name="connsiteY1092" fmla="*/ 1487446 h 4818185"/>
              <a:gd name="connsiteX1093" fmla="*/ 179417 w 1050403"/>
              <a:gd name="connsiteY1093" fmla="*/ 1486518 h 4818185"/>
              <a:gd name="connsiteX1094" fmla="*/ 169616 w 1050403"/>
              <a:gd name="connsiteY1094" fmla="*/ 1504573 h 4818185"/>
              <a:gd name="connsiteX1095" fmla="*/ 172814 w 1050403"/>
              <a:gd name="connsiteY1095" fmla="*/ 1493534 h 4818185"/>
              <a:gd name="connsiteX1096" fmla="*/ 179417 w 1050403"/>
              <a:gd name="connsiteY1096" fmla="*/ 1486518 h 4818185"/>
              <a:gd name="connsiteX1097" fmla="*/ 902144 w 1050403"/>
              <a:gd name="connsiteY1097" fmla="*/ 1484351 h 4818185"/>
              <a:gd name="connsiteX1098" fmla="*/ 899461 w 1050403"/>
              <a:gd name="connsiteY1098" fmla="*/ 1495597 h 4818185"/>
              <a:gd name="connsiteX1099" fmla="*/ 891414 w 1050403"/>
              <a:gd name="connsiteY1099" fmla="*/ 1493946 h 4818185"/>
              <a:gd name="connsiteX1100" fmla="*/ 888731 w 1050403"/>
              <a:gd name="connsiteY1100" fmla="*/ 1503438 h 4818185"/>
              <a:gd name="connsiteX1101" fmla="*/ 902144 w 1050403"/>
              <a:gd name="connsiteY1101" fmla="*/ 1484351 h 4818185"/>
              <a:gd name="connsiteX1102" fmla="*/ 139491 w 1050403"/>
              <a:gd name="connsiteY1102" fmla="*/ 1479193 h 4818185"/>
              <a:gd name="connsiteX1103" fmla="*/ 139488 w 1050403"/>
              <a:gd name="connsiteY1103" fmla="*/ 1479196 h 4818185"/>
              <a:gd name="connsiteX1104" fmla="*/ 140520 w 1050403"/>
              <a:gd name="connsiteY1104" fmla="*/ 1499105 h 4818185"/>
              <a:gd name="connsiteX1105" fmla="*/ 140522 w 1050403"/>
              <a:gd name="connsiteY1105" fmla="*/ 1499101 h 4818185"/>
              <a:gd name="connsiteX1106" fmla="*/ 148465 w 1050403"/>
              <a:gd name="connsiteY1106" fmla="*/ 1459487 h 4818185"/>
              <a:gd name="connsiteX1107" fmla="*/ 148471 w 1050403"/>
              <a:gd name="connsiteY1107" fmla="*/ 1459542 h 4818185"/>
              <a:gd name="connsiteX1108" fmla="*/ 148467 w 1050403"/>
              <a:gd name="connsiteY1108" fmla="*/ 1459487 h 4818185"/>
              <a:gd name="connsiteX1109" fmla="*/ 148177 w 1050403"/>
              <a:gd name="connsiteY1109" fmla="*/ 1459487 h 4818185"/>
              <a:gd name="connsiteX1110" fmla="*/ 148156 w 1050403"/>
              <a:gd name="connsiteY1110" fmla="*/ 1459693 h 4818185"/>
              <a:gd name="connsiteX1111" fmla="*/ 148464 w 1050403"/>
              <a:gd name="connsiteY1111" fmla="*/ 1459487 h 4818185"/>
              <a:gd name="connsiteX1112" fmla="*/ 132349 w 1050403"/>
              <a:gd name="connsiteY1112" fmla="*/ 1446693 h 4818185"/>
              <a:gd name="connsiteX1113" fmla="*/ 130821 w 1050403"/>
              <a:gd name="connsiteY1113" fmla="*/ 1478161 h 4818185"/>
              <a:gd name="connsiteX1114" fmla="*/ 127626 w 1050403"/>
              <a:gd name="connsiteY1114" fmla="*/ 1478057 h 4818185"/>
              <a:gd name="connsiteX1115" fmla="*/ 127626 w 1050403"/>
              <a:gd name="connsiteY1115" fmla="*/ 1478058 h 4818185"/>
              <a:gd name="connsiteX1116" fmla="*/ 127626 w 1050403"/>
              <a:gd name="connsiteY1116" fmla="*/ 1478574 h 4818185"/>
              <a:gd name="connsiteX1117" fmla="*/ 130824 w 1050403"/>
              <a:gd name="connsiteY1117" fmla="*/ 1478574 h 4818185"/>
              <a:gd name="connsiteX1118" fmla="*/ 132372 w 1050403"/>
              <a:gd name="connsiteY1118" fmla="*/ 1446693 h 4818185"/>
              <a:gd name="connsiteX1119" fmla="*/ 840343 w 1050403"/>
              <a:gd name="connsiteY1119" fmla="*/ 1421312 h 4818185"/>
              <a:gd name="connsiteX1120" fmla="*/ 843541 w 1050403"/>
              <a:gd name="connsiteY1120" fmla="*/ 1472899 h 4818185"/>
              <a:gd name="connsiteX1121" fmla="*/ 844057 w 1050403"/>
              <a:gd name="connsiteY1121" fmla="*/ 1472899 h 4818185"/>
              <a:gd name="connsiteX1122" fmla="*/ 840343 w 1050403"/>
              <a:gd name="connsiteY1122" fmla="*/ 1421312 h 4818185"/>
              <a:gd name="connsiteX1123" fmla="*/ 882437 w 1050403"/>
              <a:gd name="connsiteY1123" fmla="*/ 1381900 h 4818185"/>
              <a:gd name="connsiteX1124" fmla="*/ 880270 w 1050403"/>
              <a:gd name="connsiteY1124" fmla="*/ 1417907 h 4818185"/>
              <a:gd name="connsiteX1125" fmla="*/ 882437 w 1050403"/>
              <a:gd name="connsiteY1125" fmla="*/ 1381900 h 4818185"/>
              <a:gd name="connsiteX1126" fmla="*/ 147743 w 1050403"/>
              <a:gd name="connsiteY1126" fmla="*/ 1375194 h 4818185"/>
              <a:gd name="connsiteX1127" fmla="*/ 146850 w 1050403"/>
              <a:gd name="connsiteY1127" fmla="*/ 1376892 h 4818185"/>
              <a:gd name="connsiteX1128" fmla="*/ 144959 w 1050403"/>
              <a:gd name="connsiteY1128" fmla="*/ 1389948 h 4818185"/>
              <a:gd name="connsiteX1129" fmla="*/ 141864 w 1050403"/>
              <a:gd name="connsiteY1129" fmla="*/ 1410583 h 4818185"/>
              <a:gd name="connsiteX1130" fmla="*/ 140523 w 1050403"/>
              <a:gd name="connsiteY1130" fmla="*/ 1439987 h 4818185"/>
              <a:gd name="connsiteX1131" fmla="*/ 137118 w 1050403"/>
              <a:gd name="connsiteY1131" fmla="*/ 1469598 h 4818185"/>
              <a:gd name="connsiteX1132" fmla="*/ 143927 w 1050403"/>
              <a:gd name="connsiteY1132" fmla="*/ 1474034 h 4818185"/>
              <a:gd name="connsiteX1133" fmla="*/ 147435 w 1050403"/>
              <a:gd name="connsiteY1133" fmla="*/ 1483629 h 4818185"/>
              <a:gd name="connsiteX1134" fmla="*/ 147939 w 1050403"/>
              <a:gd name="connsiteY1134" fmla="*/ 1483525 h 4818185"/>
              <a:gd name="connsiteX1135" fmla="*/ 144545 w 1050403"/>
              <a:gd name="connsiteY1135" fmla="*/ 1474240 h 4818185"/>
              <a:gd name="connsiteX1136" fmla="*/ 137735 w 1050403"/>
              <a:gd name="connsiteY1136" fmla="*/ 1469804 h 4818185"/>
              <a:gd name="connsiteX1137" fmla="*/ 141140 w 1050403"/>
              <a:gd name="connsiteY1137" fmla="*/ 1440193 h 4818185"/>
              <a:gd name="connsiteX1138" fmla="*/ 142481 w 1050403"/>
              <a:gd name="connsiteY1138" fmla="*/ 1410789 h 4818185"/>
              <a:gd name="connsiteX1139" fmla="*/ 145576 w 1050403"/>
              <a:gd name="connsiteY1139" fmla="*/ 1390154 h 4818185"/>
              <a:gd name="connsiteX1140" fmla="*/ 147743 w 1050403"/>
              <a:gd name="connsiteY1140" fmla="*/ 1375194 h 4818185"/>
              <a:gd name="connsiteX1141" fmla="*/ 838383 w 1050403"/>
              <a:gd name="connsiteY1141" fmla="*/ 1328457 h 4818185"/>
              <a:gd name="connsiteX1142" fmla="*/ 838383 w 1050403"/>
              <a:gd name="connsiteY1142" fmla="*/ 1328467 h 4818185"/>
              <a:gd name="connsiteX1143" fmla="*/ 842444 w 1050403"/>
              <a:gd name="connsiteY1143" fmla="*/ 1368991 h 4818185"/>
              <a:gd name="connsiteX1144" fmla="*/ 838383 w 1050403"/>
              <a:gd name="connsiteY1144" fmla="*/ 1409747 h 4818185"/>
              <a:gd name="connsiteX1145" fmla="*/ 838383 w 1050403"/>
              <a:gd name="connsiteY1145" fmla="*/ 1409757 h 4818185"/>
              <a:gd name="connsiteX1146" fmla="*/ 838383 w 1050403"/>
              <a:gd name="connsiteY1146" fmla="*/ 1328457 h 4818185"/>
              <a:gd name="connsiteX1147" fmla="*/ 63760 w 1050403"/>
              <a:gd name="connsiteY1147" fmla="*/ 1323607 h 4818185"/>
              <a:gd name="connsiteX1148" fmla="*/ 68608 w 1050403"/>
              <a:gd name="connsiteY1148" fmla="*/ 1324432 h 4818185"/>
              <a:gd name="connsiteX1149" fmla="*/ 64895 w 1050403"/>
              <a:gd name="connsiteY1149" fmla="*/ 1349813 h 4818185"/>
              <a:gd name="connsiteX1150" fmla="*/ 61903 w 1050403"/>
              <a:gd name="connsiteY1150" fmla="*/ 1349297 h 4818185"/>
              <a:gd name="connsiteX1151" fmla="*/ 145575 w 1050403"/>
              <a:gd name="connsiteY1151" fmla="*/ 1302870 h 4818185"/>
              <a:gd name="connsiteX1152" fmla="*/ 145575 w 1050403"/>
              <a:gd name="connsiteY1152" fmla="*/ 1332583 h 4818185"/>
              <a:gd name="connsiteX1153" fmla="*/ 143721 w 1050403"/>
              <a:gd name="connsiteY1153" fmla="*/ 1332275 h 4818185"/>
              <a:gd name="connsiteX1154" fmla="*/ 145576 w 1050403"/>
              <a:gd name="connsiteY1154" fmla="*/ 1332790 h 4818185"/>
              <a:gd name="connsiteX1155" fmla="*/ 145576 w 1050403"/>
              <a:gd name="connsiteY1155" fmla="*/ 1302870 h 4818185"/>
              <a:gd name="connsiteX1156" fmla="*/ 68197 w 1050403"/>
              <a:gd name="connsiteY1156" fmla="*/ 1288425 h 4818185"/>
              <a:gd name="connsiteX1157" fmla="*/ 62522 w 1050403"/>
              <a:gd name="connsiteY1157" fmla="*/ 1313290 h 4818185"/>
              <a:gd name="connsiteX1158" fmla="*/ 68197 w 1050403"/>
              <a:gd name="connsiteY1158" fmla="*/ 1288425 h 4818185"/>
              <a:gd name="connsiteX1159" fmla="*/ 197681 w 1050403"/>
              <a:gd name="connsiteY1159" fmla="*/ 1266243 h 4818185"/>
              <a:gd name="connsiteX1160" fmla="*/ 197681 w 1050403"/>
              <a:gd name="connsiteY1160" fmla="*/ 1266246 h 4818185"/>
              <a:gd name="connsiteX1161" fmla="*/ 205710 w 1050403"/>
              <a:gd name="connsiteY1161" fmla="*/ 1278785 h 4818185"/>
              <a:gd name="connsiteX1162" fmla="*/ 202734 w 1050403"/>
              <a:gd name="connsiteY1162" fmla="*/ 1293378 h 4818185"/>
              <a:gd name="connsiteX1163" fmla="*/ 197782 w 1050403"/>
              <a:gd name="connsiteY1163" fmla="*/ 1319893 h 4818185"/>
              <a:gd name="connsiteX1164" fmla="*/ 197784 w 1050403"/>
              <a:gd name="connsiteY1164" fmla="*/ 1319893 h 4818185"/>
              <a:gd name="connsiteX1165" fmla="*/ 202736 w 1050403"/>
              <a:gd name="connsiteY1165" fmla="*/ 1293378 h 4818185"/>
              <a:gd name="connsiteX1166" fmla="*/ 197681 w 1050403"/>
              <a:gd name="connsiteY1166" fmla="*/ 1266243 h 4818185"/>
              <a:gd name="connsiteX1167" fmla="*/ 150943 w 1050403"/>
              <a:gd name="connsiteY1167" fmla="*/ 1232609 h 4818185"/>
              <a:gd name="connsiteX1168" fmla="*/ 145165 w 1050403"/>
              <a:gd name="connsiteY1168" fmla="*/ 1260981 h 4818185"/>
              <a:gd name="connsiteX1169" fmla="*/ 148467 w 1050403"/>
              <a:gd name="connsiteY1169" fmla="*/ 1291933 h 4818185"/>
              <a:gd name="connsiteX1170" fmla="*/ 140316 w 1050403"/>
              <a:gd name="connsiteY1170" fmla="*/ 1291108 h 4818185"/>
              <a:gd name="connsiteX1171" fmla="*/ 134642 w 1050403"/>
              <a:gd name="connsiteY1171" fmla="*/ 1435550 h 4818185"/>
              <a:gd name="connsiteX1172" fmla="*/ 134943 w 1050403"/>
              <a:gd name="connsiteY1172" fmla="*/ 1430487 h 4818185"/>
              <a:gd name="connsiteX1173" fmla="*/ 130977 w 1050403"/>
              <a:gd name="connsiteY1173" fmla="*/ 1364348 h 4818185"/>
              <a:gd name="connsiteX1174" fmla="*/ 140933 w 1050403"/>
              <a:gd name="connsiteY1174" fmla="*/ 1291314 h 4818185"/>
              <a:gd name="connsiteX1175" fmla="*/ 149084 w 1050403"/>
              <a:gd name="connsiteY1175" fmla="*/ 1292140 h 4818185"/>
              <a:gd name="connsiteX1176" fmla="*/ 145783 w 1050403"/>
              <a:gd name="connsiteY1176" fmla="*/ 1261188 h 4818185"/>
              <a:gd name="connsiteX1177" fmla="*/ 151560 w 1050403"/>
              <a:gd name="connsiteY1177" fmla="*/ 1232815 h 4818185"/>
              <a:gd name="connsiteX1178" fmla="*/ 154451 w 1050403"/>
              <a:gd name="connsiteY1178" fmla="*/ 1232815 h 4818185"/>
              <a:gd name="connsiteX1179" fmla="*/ 154451 w 1050403"/>
              <a:gd name="connsiteY1179" fmla="*/ 1232609 h 4818185"/>
              <a:gd name="connsiteX1180" fmla="*/ 186228 w 1050403"/>
              <a:gd name="connsiteY1180" fmla="*/ 1220125 h 4818185"/>
              <a:gd name="connsiteX1181" fmla="*/ 186225 w 1050403"/>
              <a:gd name="connsiteY1181" fmla="*/ 1220134 h 4818185"/>
              <a:gd name="connsiteX1182" fmla="*/ 184884 w 1050403"/>
              <a:gd name="connsiteY1182" fmla="*/ 1254777 h 4818185"/>
              <a:gd name="connsiteX1183" fmla="*/ 184887 w 1050403"/>
              <a:gd name="connsiteY1183" fmla="*/ 1254791 h 4818185"/>
              <a:gd name="connsiteX1184" fmla="*/ 186228 w 1050403"/>
              <a:gd name="connsiteY1184" fmla="*/ 1220125 h 4818185"/>
              <a:gd name="connsiteX1185" fmla="*/ 191091 w 1050403"/>
              <a:gd name="connsiteY1185" fmla="*/ 1211525 h 4818185"/>
              <a:gd name="connsiteX1186" fmla="*/ 189617 w 1050403"/>
              <a:gd name="connsiteY1186" fmla="*/ 1215757 h 4818185"/>
              <a:gd name="connsiteX1187" fmla="*/ 189633 w 1050403"/>
              <a:gd name="connsiteY1187" fmla="*/ 1215792 h 4818185"/>
              <a:gd name="connsiteX1188" fmla="*/ 185712 w 1050403"/>
              <a:gd name="connsiteY1188" fmla="*/ 1149142 h 4818185"/>
              <a:gd name="connsiteX1189" fmla="*/ 185711 w 1050403"/>
              <a:gd name="connsiteY1189" fmla="*/ 1149150 h 4818185"/>
              <a:gd name="connsiteX1190" fmla="*/ 185711 w 1050403"/>
              <a:gd name="connsiteY1190" fmla="*/ 1190411 h 4818185"/>
              <a:gd name="connsiteX1191" fmla="*/ 189941 w 1050403"/>
              <a:gd name="connsiteY1191" fmla="*/ 1200729 h 4818185"/>
              <a:gd name="connsiteX1192" fmla="*/ 192873 w 1050403"/>
              <a:gd name="connsiteY1192" fmla="*/ 1206312 h 4818185"/>
              <a:gd name="connsiteX1193" fmla="*/ 193102 w 1050403"/>
              <a:gd name="connsiteY1193" fmla="*/ 1205642 h 4818185"/>
              <a:gd name="connsiteX1194" fmla="*/ 190149 w 1050403"/>
              <a:gd name="connsiteY1194" fmla="*/ 1200213 h 4818185"/>
              <a:gd name="connsiteX1195" fmla="*/ 185919 w 1050403"/>
              <a:gd name="connsiteY1195" fmla="*/ 1189895 h 4818185"/>
              <a:gd name="connsiteX1196" fmla="*/ 185712 w 1050403"/>
              <a:gd name="connsiteY1196" fmla="*/ 1149142 h 4818185"/>
              <a:gd name="connsiteX1197" fmla="*/ 189839 w 1050403"/>
              <a:gd name="connsiteY1197" fmla="*/ 1109936 h 4818185"/>
              <a:gd name="connsiteX1198" fmla="*/ 189985 w 1050403"/>
              <a:gd name="connsiteY1198" fmla="*/ 1111786 h 4818185"/>
              <a:gd name="connsiteX1199" fmla="*/ 189964 w 1050403"/>
              <a:gd name="connsiteY1199" fmla="*/ 1111894 h 4818185"/>
              <a:gd name="connsiteX1200" fmla="*/ 192130 w 1050403"/>
              <a:gd name="connsiteY1200" fmla="*/ 1145242 h 4818185"/>
              <a:gd name="connsiteX1201" fmla="*/ 192728 w 1050403"/>
              <a:gd name="connsiteY1201" fmla="*/ 1146459 h 4818185"/>
              <a:gd name="connsiteX1202" fmla="*/ 189985 w 1050403"/>
              <a:gd name="connsiteY1202" fmla="*/ 1111786 h 4818185"/>
              <a:gd name="connsiteX1203" fmla="*/ 190355 w 1050403"/>
              <a:gd name="connsiteY1203" fmla="*/ 1109936 h 4818185"/>
              <a:gd name="connsiteX1204" fmla="*/ 893064 w 1050403"/>
              <a:gd name="connsiteY1204" fmla="*/ 1034620 h 4818185"/>
              <a:gd name="connsiteX1205" fmla="*/ 893064 w 1050403"/>
              <a:gd name="connsiteY1205" fmla="*/ 1075889 h 4818185"/>
              <a:gd name="connsiteX1206" fmla="*/ 37038 w 1050403"/>
              <a:gd name="connsiteY1206" fmla="*/ 946922 h 4818185"/>
              <a:gd name="connsiteX1207" fmla="*/ 34562 w 1050403"/>
              <a:gd name="connsiteY1207" fmla="*/ 1006453 h 4818185"/>
              <a:gd name="connsiteX1208" fmla="*/ 37038 w 1050403"/>
              <a:gd name="connsiteY1208" fmla="*/ 946922 h 4818185"/>
              <a:gd name="connsiteX1209" fmla="*/ 38586 w 1050403"/>
              <a:gd name="connsiteY1209" fmla="*/ 903796 h 4818185"/>
              <a:gd name="connsiteX1210" fmla="*/ 41269 w 1050403"/>
              <a:gd name="connsiteY1210" fmla="*/ 903796 h 4818185"/>
              <a:gd name="connsiteX1211" fmla="*/ 41269 w 1050403"/>
              <a:gd name="connsiteY1211" fmla="*/ 934748 h 4818185"/>
              <a:gd name="connsiteX1212" fmla="*/ 38586 w 1050403"/>
              <a:gd name="connsiteY1212" fmla="*/ 903796 h 4818185"/>
              <a:gd name="connsiteX1213" fmla="*/ 48697 w 1050403"/>
              <a:gd name="connsiteY1213" fmla="*/ 839932 h 4818185"/>
              <a:gd name="connsiteX1214" fmla="*/ 52411 w 1050403"/>
              <a:gd name="connsiteY1214" fmla="*/ 840551 h 4818185"/>
              <a:gd name="connsiteX1215" fmla="*/ 47459 w 1050403"/>
              <a:gd name="connsiteY1215" fmla="*/ 864074 h 4818185"/>
              <a:gd name="connsiteX1216" fmla="*/ 47459 w 1050403"/>
              <a:gd name="connsiteY1216" fmla="*/ 870781 h 4818185"/>
              <a:gd name="connsiteX1217" fmla="*/ 49729 w 1050403"/>
              <a:gd name="connsiteY1217" fmla="*/ 894098 h 4818185"/>
              <a:gd name="connsiteX1218" fmla="*/ 43951 w 1050403"/>
              <a:gd name="connsiteY1218" fmla="*/ 893582 h 4818185"/>
              <a:gd name="connsiteX1219" fmla="*/ 48697 w 1050403"/>
              <a:gd name="connsiteY1219" fmla="*/ 839932 h 4818185"/>
              <a:gd name="connsiteX1220" fmla="*/ 86873 w 1050403"/>
              <a:gd name="connsiteY1220" fmla="*/ 834876 h 4818185"/>
              <a:gd name="connsiteX1221" fmla="*/ 86486 w 1050403"/>
              <a:gd name="connsiteY1221" fmla="*/ 844417 h 4818185"/>
              <a:gd name="connsiteX1222" fmla="*/ 86870 w 1050403"/>
              <a:gd name="connsiteY1222" fmla="*/ 834980 h 4818185"/>
              <a:gd name="connsiteX1223" fmla="*/ 90584 w 1050403"/>
              <a:gd name="connsiteY1223" fmla="*/ 834980 h 4818185"/>
              <a:gd name="connsiteX1224" fmla="*/ 91861 w 1050403"/>
              <a:gd name="connsiteY1224" fmla="*/ 846510 h 4818185"/>
              <a:gd name="connsiteX1225" fmla="*/ 90176 w 1050403"/>
              <a:gd name="connsiteY1225" fmla="*/ 855200 h 4818185"/>
              <a:gd name="connsiteX1226" fmla="*/ 91941 w 1050403"/>
              <a:gd name="connsiteY1226" fmla="*/ 846406 h 4818185"/>
              <a:gd name="connsiteX1227" fmla="*/ 90587 w 1050403"/>
              <a:gd name="connsiteY1227" fmla="*/ 834876 h 4818185"/>
              <a:gd name="connsiteX1228" fmla="*/ 18366 w 1050403"/>
              <a:gd name="connsiteY1228" fmla="*/ 834670 h 4818185"/>
              <a:gd name="connsiteX1229" fmla="*/ 21564 w 1050403"/>
              <a:gd name="connsiteY1229" fmla="*/ 966216 h 4818185"/>
              <a:gd name="connsiteX1230" fmla="*/ 18882 w 1050403"/>
              <a:gd name="connsiteY1230" fmla="*/ 966216 h 4818185"/>
              <a:gd name="connsiteX1231" fmla="*/ 14858 w 1050403"/>
              <a:gd name="connsiteY1231" fmla="*/ 834876 h 4818185"/>
              <a:gd name="connsiteX1232" fmla="*/ 101561 w 1050403"/>
              <a:gd name="connsiteY1232" fmla="*/ 828789 h 4818185"/>
              <a:gd name="connsiteX1233" fmla="*/ 98941 w 1050403"/>
              <a:gd name="connsiteY1233" fmla="*/ 850558 h 4818185"/>
              <a:gd name="connsiteX1234" fmla="*/ 94302 w 1050403"/>
              <a:gd name="connsiteY1234" fmla="*/ 850352 h 4818185"/>
              <a:gd name="connsiteX1235" fmla="*/ 98944 w 1050403"/>
              <a:gd name="connsiteY1235" fmla="*/ 851075 h 4818185"/>
              <a:gd name="connsiteX1236" fmla="*/ 101626 w 1050403"/>
              <a:gd name="connsiteY1236" fmla="*/ 828789 h 4818185"/>
              <a:gd name="connsiteX1237" fmla="*/ 106785 w 1050403"/>
              <a:gd name="connsiteY1237" fmla="*/ 762758 h 4818185"/>
              <a:gd name="connsiteX1238" fmla="*/ 106781 w 1050403"/>
              <a:gd name="connsiteY1238" fmla="*/ 762769 h 4818185"/>
              <a:gd name="connsiteX1239" fmla="*/ 102346 w 1050403"/>
              <a:gd name="connsiteY1239" fmla="*/ 800929 h 4818185"/>
              <a:gd name="connsiteX1240" fmla="*/ 102349 w 1050403"/>
              <a:gd name="connsiteY1240" fmla="*/ 800932 h 4818185"/>
              <a:gd name="connsiteX1241" fmla="*/ 106785 w 1050403"/>
              <a:gd name="connsiteY1241" fmla="*/ 762758 h 4818185"/>
              <a:gd name="connsiteX1242" fmla="*/ 15889 w 1050403"/>
              <a:gd name="connsiteY1242" fmla="*/ 751409 h 4818185"/>
              <a:gd name="connsiteX1243" fmla="*/ 15889 w 1050403"/>
              <a:gd name="connsiteY1243" fmla="*/ 818781 h 4818185"/>
              <a:gd name="connsiteX1244" fmla="*/ 15889 w 1050403"/>
              <a:gd name="connsiteY1244" fmla="*/ 751409 h 4818185"/>
              <a:gd name="connsiteX1245" fmla="*/ 112893 w 1050403"/>
              <a:gd name="connsiteY1245" fmla="*/ 731560 h 4818185"/>
              <a:gd name="connsiteX1246" fmla="*/ 112870 w 1050403"/>
              <a:gd name="connsiteY1246" fmla="*/ 731703 h 4818185"/>
              <a:gd name="connsiteX1247" fmla="*/ 103999 w 1050403"/>
              <a:gd name="connsiteY1247" fmla="*/ 754602 h 4818185"/>
              <a:gd name="connsiteX1248" fmla="*/ 103999 w 1050403"/>
              <a:gd name="connsiteY1248" fmla="*/ 754608 h 4818185"/>
              <a:gd name="connsiteX1249" fmla="*/ 112872 w 1050403"/>
              <a:gd name="connsiteY1249" fmla="*/ 731703 h 4818185"/>
              <a:gd name="connsiteX1250" fmla="*/ 108263 w 1050403"/>
              <a:gd name="connsiteY1250" fmla="*/ 683477 h 4818185"/>
              <a:gd name="connsiteX1251" fmla="*/ 108191 w 1050403"/>
              <a:gd name="connsiteY1251" fmla="*/ 683689 h 4818185"/>
              <a:gd name="connsiteX1252" fmla="*/ 113853 w 1050403"/>
              <a:gd name="connsiteY1252" fmla="*/ 692522 h 4818185"/>
              <a:gd name="connsiteX1253" fmla="*/ 118340 w 1050403"/>
              <a:gd name="connsiteY1253" fmla="*/ 649268 h 4818185"/>
              <a:gd name="connsiteX1254" fmla="*/ 118338 w 1050403"/>
              <a:gd name="connsiteY1254" fmla="*/ 649274 h 4818185"/>
              <a:gd name="connsiteX1255" fmla="*/ 119988 w 1050403"/>
              <a:gd name="connsiteY1255" fmla="*/ 674868 h 4818185"/>
              <a:gd name="connsiteX1256" fmla="*/ 114635 w 1050403"/>
              <a:gd name="connsiteY1256" fmla="*/ 699098 h 4818185"/>
              <a:gd name="connsiteX1257" fmla="*/ 114636 w 1050403"/>
              <a:gd name="connsiteY1257" fmla="*/ 699106 h 4818185"/>
              <a:gd name="connsiteX1258" fmla="*/ 114635 w 1050403"/>
              <a:gd name="connsiteY1258" fmla="*/ 699111 h 4818185"/>
              <a:gd name="connsiteX1259" fmla="*/ 114727 w 1050403"/>
              <a:gd name="connsiteY1259" fmla="*/ 699926 h 4818185"/>
              <a:gd name="connsiteX1260" fmla="*/ 114610 w 1050403"/>
              <a:gd name="connsiteY1260" fmla="*/ 699751 h 4818185"/>
              <a:gd name="connsiteX1261" fmla="*/ 114727 w 1050403"/>
              <a:gd name="connsiteY1261" fmla="*/ 699926 h 4818185"/>
              <a:gd name="connsiteX1262" fmla="*/ 114551 w 1050403"/>
              <a:gd name="connsiteY1262" fmla="*/ 700293 h 4818185"/>
              <a:gd name="connsiteX1263" fmla="*/ 114526 w 1050403"/>
              <a:gd name="connsiteY1263" fmla="*/ 699729 h 4818185"/>
              <a:gd name="connsiteX1264" fmla="*/ 114542 w 1050403"/>
              <a:gd name="connsiteY1264" fmla="*/ 700311 h 4818185"/>
              <a:gd name="connsiteX1265" fmla="*/ 114551 w 1050403"/>
              <a:gd name="connsiteY1265" fmla="*/ 700293 h 4818185"/>
              <a:gd name="connsiteX1266" fmla="*/ 114551 w 1050403"/>
              <a:gd name="connsiteY1266" fmla="*/ 700296 h 4818185"/>
              <a:gd name="connsiteX1267" fmla="*/ 114729 w 1050403"/>
              <a:gd name="connsiteY1267" fmla="*/ 699926 h 4818185"/>
              <a:gd name="connsiteX1268" fmla="*/ 114636 w 1050403"/>
              <a:gd name="connsiteY1268" fmla="*/ 699106 h 4818185"/>
              <a:gd name="connsiteX1269" fmla="*/ 120030 w 1050403"/>
              <a:gd name="connsiteY1269" fmla="*/ 674868 h 4818185"/>
              <a:gd name="connsiteX1270" fmla="*/ 118340 w 1050403"/>
              <a:gd name="connsiteY1270" fmla="*/ 649268 h 4818185"/>
              <a:gd name="connsiteX1271" fmla="*/ 867129 w 1050403"/>
              <a:gd name="connsiteY1271" fmla="*/ 645842 h 4818185"/>
              <a:gd name="connsiteX1272" fmla="*/ 862835 w 1050403"/>
              <a:gd name="connsiteY1272" fmla="*/ 646895 h 4818185"/>
              <a:gd name="connsiteX1273" fmla="*/ 862865 w 1050403"/>
              <a:gd name="connsiteY1273" fmla="*/ 647264 h 4818185"/>
              <a:gd name="connsiteX1274" fmla="*/ 867993 w 1050403"/>
              <a:gd name="connsiteY1274" fmla="*/ 645554 h 4818185"/>
              <a:gd name="connsiteX1275" fmla="*/ 868016 w 1050403"/>
              <a:gd name="connsiteY1275" fmla="*/ 645625 h 4818185"/>
              <a:gd name="connsiteX1276" fmla="*/ 868013 w 1050403"/>
              <a:gd name="connsiteY1276" fmla="*/ 645625 h 4818185"/>
              <a:gd name="connsiteX1277" fmla="*/ 871398 w 1050403"/>
              <a:gd name="connsiteY1277" fmla="*/ 657728 h 4818185"/>
              <a:gd name="connsiteX1278" fmla="*/ 865414 w 1050403"/>
              <a:gd name="connsiteY1278" fmla="*/ 723453 h 4818185"/>
              <a:gd name="connsiteX1279" fmla="*/ 865414 w 1050403"/>
              <a:gd name="connsiteY1279" fmla="*/ 727473 h 4818185"/>
              <a:gd name="connsiteX1280" fmla="*/ 871811 w 1050403"/>
              <a:gd name="connsiteY1280" fmla="*/ 657212 h 4818185"/>
              <a:gd name="connsiteX1281" fmla="*/ 868016 w 1050403"/>
              <a:gd name="connsiteY1281" fmla="*/ 645625 h 4818185"/>
              <a:gd name="connsiteX1282" fmla="*/ 868303 w 1050403"/>
              <a:gd name="connsiteY1282" fmla="*/ 645554 h 4818185"/>
              <a:gd name="connsiteX1283" fmla="*/ 117805 w 1050403"/>
              <a:gd name="connsiteY1283" fmla="*/ 641995 h 4818185"/>
              <a:gd name="connsiteX1284" fmla="*/ 117618 w 1050403"/>
              <a:gd name="connsiteY1284" fmla="*/ 642250 h 4818185"/>
              <a:gd name="connsiteX1285" fmla="*/ 117618 w 1050403"/>
              <a:gd name="connsiteY1285" fmla="*/ 642252 h 4818185"/>
              <a:gd name="connsiteX1286" fmla="*/ 871795 w 1050403"/>
              <a:gd name="connsiteY1286" fmla="*/ 567987 h 4818185"/>
              <a:gd name="connsiteX1287" fmla="*/ 873835 w 1050403"/>
              <a:gd name="connsiteY1287" fmla="*/ 599306 h 4818185"/>
              <a:gd name="connsiteX1288" fmla="*/ 872017 w 1050403"/>
              <a:gd name="connsiteY1288" fmla="*/ 641633 h 4818185"/>
              <a:gd name="connsiteX1289" fmla="*/ 868303 w 1050403"/>
              <a:gd name="connsiteY1289" fmla="*/ 641942 h 4818185"/>
              <a:gd name="connsiteX1290" fmla="*/ 863247 w 1050403"/>
              <a:gd name="connsiteY1290" fmla="*/ 601189 h 4818185"/>
              <a:gd name="connsiteX1291" fmla="*/ 862835 w 1050403"/>
              <a:gd name="connsiteY1291" fmla="*/ 601189 h 4818185"/>
              <a:gd name="connsiteX1292" fmla="*/ 868303 w 1050403"/>
              <a:gd name="connsiteY1292" fmla="*/ 641943 h 4818185"/>
              <a:gd name="connsiteX1293" fmla="*/ 872017 w 1050403"/>
              <a:gd name="connsiteY1293" fmla="*/ 641943 h 4818185"/>
              <a:gd name="connsiteX1294" fmla="*/ 873913 w 1050403"/>
              <a:gd name="connsiteY1294" fmla="*/ 599616 h 4818185"/>
              <a:gd name="connsiteX1295" fmla="*/ 905961 w 1050403"/>
              <a:gd name="connsiteY1295" fmla="*/ 533817 h 4818185"/>
              <a:gd name="connsiteX1296" fmla="*/ 901215 w 1050403"/>
              <a:gd name="connsiteY1296" fmla="*/ 583031 h 4818185"/>
              <a:gd name="connsiteX1297" fmla="*/ 905961 w 1050403"/>
              <a:gd name="connsiteY1297" fmla="*/ 533817 h 4818185"/>
              <a:gd name="connsiteX1298" fmla="*/ 153314 w 1050403"/>
              <a:gd name="connsiteY1298" fmla="*/ 482643 h 4818185"/>
              <a:gd name="connsiteX1299" fmla="*/ 153304 w 1050403"/>
              <a:gd name="connsiteY1299" fmla="*/ 482653 h 4818185"/>
              <a:gd name="connsiteX1300" fmla="*/ 153314 w 1050403"/>
              <a:gd name="connsiteY1300" fmla="*/ 482644 h 4818185"/>
              <a:gd name="connsiteX1301" fmla="*/ 105031 w 1050403"/>
              <a:gd name="connsiteY1301" fmla="*/ 464279 h 4818185"/>
              <a:gd name="connsiteX1302" fmla="*/ 87801 w 1050403"/>
              <a:gd name="connsiteY1302" fmla="*/ 649991 h 4818185"/>
              <a:gd name="connsiteX1303" fmla="*/ 90896 w 1050403"/>
              <a:gd name="connsiteY1303" fmla="*/ 650610 h 4818185"/>
              <a:gd name="connsiteX1304" fmla="*/ 96674 w 1050403"/>
              <a:gd name="connsiteY1304" fmla="*/ 619039 h 4818185"/>
              <a:gd name="connsiteX1305" fmla="*/ 98531 w 1050403"/>
              <a:gd name="connsiteY1305" fmla="*/ 619039 h 4818185"/>
              <a:gd name="connsiteX1306" fmla="*/ 92856 w 1050403"/>
              <a:gd name="connsiteY1306" fmla="*/ 682490 h 4818185"/>
              <a:gd name="connsiteX1307" fmla="*/ 82539 w 1050403"/>
              <a:gd name="connsiteY1307" fmla="*/ 707974 h 4818185"/>
              <a:gd name="connsiteX1308" fmla="*/ 81301 w 1050403"/>
              <a:gd name="connsiteY1308" fmla="*/ 765338 h 4818185"/>
              <a:gd name="connsiteX1309" fmla="*/ 77484 w 1050403"/>
              <a:gd name="connsiteY1309" fmla="*/ 770910 h 4818185"/>
              <a:gd name="connsiteX1310" fmla="*/ 77484 w 1050403"/>
              <a:gd name="connsiteY1310" fmla="*/ 715402 h 4818185"/>
              <a:gd name="connsiteX1311" fmla="*/ 69333 w 1050403"/>
              <a:gd name="connsiteY1311" fmla="*/ 730878 h 4818185"/>
              <a:gd name="connsiteX1312" fmla="*/ 65825 w 1050403"/>
              <a:gd name="connsiteY1312" fmla="*/ 729331 h 4818185"/>
              <a:gd name="connsiteX1313" fmla="*/ 78206 w 1050403"/>
              <a:gd name="connsiteY1313" fmla="*/ 601293 h 4818185"/>
              <a:gd name="connsiteX1314" fmla="*/ 80991 w 1050403"/>
              <a:gd name="connsiteY1314" fmla="*/ 601293 h 4818185"/>
              <a:gd name="connsiteX1315" fmla="*/ 79753 w 1050403"/>
              <a:gd name="connsiteY1315" fmla="*/ 627808 h 4818185"/>
              <a:gd name="connsiteX1316" fmla="*/ 83571 w 1050403"/>
              <a:gd name="connsiteY1316" fmla="*/ 627808 h 4818185"/>
              <a:gd name="connsiteX1317" fmla="*/ 105031 w 1050403"/>
              <a:gd name="connsiteY1317" fmla="*/ 464279 h 4818185"/>
              <a:gd name="connsiteX1318" fmla="*/ 762654 w 1050403"/>
              <a:gd name="connsiteY1318" fmla="*/ 390716 h 4818185"/>
              <a:gd name="connsiteX1319" fmla="*/ 762653 w 1050403"/>
              <a:gd name="connsiteY1319" fmla="*/ 390718 h 4818185"/>
              <a:gd name="connsiteX1320" fmla="*/ 764304 w 1050403"/>
              <a:gd name="connsiteY1320" fmla="*/ 415890 h 4818185"/>
              <a:gd name="connsiteX1321" fmla="*/ 762654 w 1050403"/>
              <a:gd name="connsiteY1321" fmla="*/ 390716 h 4818185"/>
              <a:gd name="connsiteX1322" fmla="*/ 852311 w 1050403"/>
              <a:gd name="connsiteY1322" fmla="*/ 366264 h 4818185"/>
              <a:gd name="connsiteX1323" fmla="*/ 854271 w 1050403"/>
              <a:gd name="connsiteY1323" fmla="*/ 366264 h 4818185"/>
              <a:gd name="connsiteX1324" fmla="*/ 854271 w 1050403"/>
              <a:gd name="connsiteY1324" fmla="*/ 412073 h 4818185"/>
              <a:gd name="connsiteX1325" fmla="*/ 852311 w 1050403"/>
              <a:gd name="connsiteY1325" fmla="*/ 412073 h 4818185"/>
              <a:gd name="connsiteX1326" fmla="*/ 766368 w 1050403"/>
              <a:gd name="connsiteY1326" fmla="*/ 336447 h 4818185"/>
              <a:gd name="connsiteX1327" fmla="*/ 773796 w 1050403"/>
              <a:gd name="connsiteY1327" fmla="*/ 354812 h 4818185"/>
              <a:gd name="connsiteX1328" fmla="*/ 773860 w 1050403"/>
              <a:gd name="connsiteY1328" fmla="*/ 354468 h 4818185"/>
              <a:gd name="connsiteX1329" fmla="*/ 184788 w 1050403"/>
              <a:gd name="connsiteY1329" fmla="*/ 308874 h 4818185"/>
              <a:gd name="connsiteX1330" fmla="*/ 184679 w 1050403"/>
              <a:gd name="connsiteY1330" fmla="*/ 309519 h 4818185"/>
              <a:gd name="connsiteX1331" fmla="*/ 177250 w 1050403"/>
              <a:gd name="connsiteY1331" fmla="*/ 337994 h 4818185"/>
              <a:gd name="connsiteX1332" fmla="*/ 173845 w 1050403"/>
              <a:gd name="connsiteY1332" fmla="*/ 388343 h 4818185"/>
              <a:gd name="connsiteX1333" fmla="*/ 173845 w 1050403"/>
              <a:gd name="connsiteY1333" fmla="*/ 396597 h 4818185"/>
              <a:gd name="connsiteX1334" fmla="*/ 172710 w 1050403"/>
              <a:gd name="connsiteY1334" fmla="*/ 408462 h 4818185"/>
              <a:gd name="connsiteX1335" fmla="*/ 171576 w 1050403"/>
              <a:gd name="connsiteY1335" fmla="*/ 413311 h 4818185"/>
              <a:gd name="connsiteX1336" fmla="*/ 165076 w 1050403"/>
              <a:gd name="connsiteY1336" fmla="*/ 529999 h 4818185"/>
              <a:gd name="connsiteX1337" fmla="*/ 163478 w 1050403"/>
              <a:gd name="connsiteY1337" fmla="*/ 543253 h 4818185"/>
              <a:gd name="connsiteX1338" fmla="*/ 163633 w 1050403"/>
              <a:gd name="connsiteY1338" fmla="*/ 544547 h 4818185"/>
              <a:gd name="connsiteX1339" fmla="*/ 165078 w 1050403"/>
              <a:gd name="connsiteY1339" fmla="*/ 530000 h 4818185"/>
              <a:gd name="connsiteX1340" fmla="*/ 171887 w 1050403"/>
              <a:gd name="connsiteY1340" fmla="*/ 413311 h 4818185"/>
              <a:gd name="connsiteX1341" fmla="*/ 173022 w 1050403"/>
              <a:gd name="connsiteY1341" fmla="*/ 408462 h 4818185"/>
              <a:gd name="connsiteX1342" fmla="*/ 174157 w 1050403"/>
              <a:gd name="connsiteY1342" fmla="*/ 396597 h 4818185"/>
              <a:gd name="connsiteX1343" fmla="*/ 174157 w 1050403"/>
              <a:gd name="connsiteY1343" fmla="*/ 388343 h 4818185"/>
              <a:gd name="connsiteX1344" fmla="*/ 177562 w 1050403"/>
              <a:gd name="connsiteY1344" fmla="*/ 338407 h 4818185"/>
              <a:gd name="connsiteX1345" fmla="*/ 184681 w 1050403"/>
              <a:gd name="connsiteY1345" fmla="*/ 309519 h 4818185"/>
              <a:gd name="connsiteX1346" fmla="*/ 117204 w 1050403"/>
              <a:gd name="connsiteY1346" fmla="*/ 293630 h 4818185"/>
              <a:gd name="connsiteX1347" fmla="*/ 128759 w 1050403"/>
              <a:gd name="connsiteY1347" fmla="*/ 327613 h 4818185"/>
              <a:gd name="connsiteX1348" fmla="*/ 131204 w 1050403"/>
              <a:gd name="connsiteY1348" fmla="*/ 361214 h 4818185"/>
              <a:gd name="connsiteX1349" fmla="*/ 229974 w 1050403"/>
              <a:gd name="connsiteY1349" fmla="*/ 281868 h 4818185"/>
              <a:gd name="connsiteX1350" fmla="*/ 229974 w 1050403"/>
              <a:gd name="connsiteY1350" fmla="*/ 281875 h 4818185"/>
              <a:gd name="connsiteX1351" fmla="*/ 237606 w 1050403"/>
              <a:gd name="connsiteY1351" fmla="*/ 300026 h 4818185"/>
              <a:gd name="connsiteX1352" fmla="*/ 237606 w 1050403"/>
              <a:gd name="connsiteY1352" fmla="*/ 306526 h 4818185"/>
              <a:gd name="connsiteX1353" fmla="*/ 230482 w 1050403"/>
              <a:gd name="connsiteY1353" fmla="*/ 341748 h 4818185"/>
              <a:gd name="connsiteX1354" fmla="*/ 230490 w 1050403"/>
              <a:gd name="connsiteY1354" fmla="*/ 342741 h 4818185"/>
              <a:gd name="connsiteX1355" fmla="*/ 237815 w 1050403"/>
              <a:gd name="connsiteY1355" fmla="*/ 306527 h 4818185"/>
              <a:gd name="connsiteX1356" fmla="*/ 237815 w 1050403"/>
              <a:gd name="connsiteY1356" fmla="*/ 300027 h 4818185"/>
              <a:gd name="connsiteX1357" fmla="*/ 229974 w 1050403"/>
              <a:gd name="connsiteY1357" fmla="*/ 281868 h 4818185"/>
              <a:gd name="connsiteX1358" fmla="*/ 190974 w 1050403"/>
              <a:gd name="connsiteY1358" fmla="*/ 271654 h 4818185"/>
              <a:gd name="connsiteX1359" fmla="*/ 188762 w 1050403"/>
              <a:gd name="connsiteY1359" fmla="*/ 284966 h 4818185"/>
              <a:gd name="connsiteX1360" fmla="*/ 185197 w 1050403"/>
              <a:gd name="connsiteY1360" fmla="*/ 294868 h 4818185"/>
              <a:gd name="connsiteX1361" fmla="*/ 179006 w 1050403"/>
              <a:gd name="connsiteY1361" fmla="*/ 302916 h 4818185"/>
              <a:gd name="connsiteX1362" fmla="*/ 173332 w 1050403"/>
              <a:gd name="connsiteY1362" fmla="*/ 325098 h 4818185"/>
              <a:gd name="connsiteX1363" fmla="*/ 163633 w 1050403"/>
              <a:gd name="connsiteY1363" fmla="*/ 369875 h 4818185"/>
              <a:gd name="connsiteX1364" fmla="*/ 155586 w 1050403"/>
              <a:gd name="connsiteY1364" fmla="*/ 415890 h 4818185"/>
              <a:gd name="connsiteX1365" fmla="*/ 147423 w 1050403"/>
              <a:gd name="connsiteY1365" fmla="*/ 448977 h 4818185"/>
              <a:gd name="connsiteX1366" fmla="*/ 147423 w 1050403"/>
              <a:gd name="connsiteY1366" fmla="*/ 449588 h 4818185"/>
              <a:gd name="connsiteX1367" fmla="*/ 155584 w 1050403"/>
              <a:gd name="connsiteY1367" fmla="*/ 416509 h 4818185"/>
              <a:gd name="connsiteX1368" fmla="*/ 163631 w 1050403"/>
              <a:gd name="connsiteY1368" fmla="*/ 370494 h 4818185"/>
              <a:gd name="connsiteX1369" fmla="*/ 173330 w 1050403"/>
              <a:gd name="connsiteY1369" fmla="*/ 325717 h 4818185"/>
              <a:gd name="connsiteX1370" fmla="*/ 179004 w 1050403"/>
              <a:gd name="connsiteY1370" fmla="*/ 303534 h 4818185"/>
              <a:gd name="connsiteX1371" fmla="*/ 185194 w 1050403"/>
              <a:gd name="connsiteY1371" fmla="*/ 295487 h 4818185"/>
              <a:gd name="connsiteX1372" fmla="*/ 188572 w 1050403"/>
              <a:gd name="connsiteY1372" fmla="*/ 286107 h 4818185"/>
              <a:gd name="connsiteX1373" fmla="*/ 188762 w 1050403"/>
              <a:gd name="connsiteY1373" fmla="*/ 284966 h 4818185"/>
              <a:gd name="connsiteX1374" fmla="*/ 188886 w 1050403"/>
              <a:gd name="connsiteY1374" fmla="*/ 284621 h 4818185"/>
              <a:gd name="connsiteX1375" fmla="*/ 189147 w 1050403"/>
              <a:gd name="connsiteY1375" fmla="*/ 283078 h 4818185"/>
              <a:gd name="connsiteX1376" fmla="*/ 268973 w 1050403"/>
              <a:gd name="connsiteY1376" fmla="*/ 257107 h 4818185"/>
              <a:gd name="connsiteX1377" fmla="*/ 261235 w 1050403"/>
              <a:gd name="connsiteY1377" fmla="*/ 295797 h 4818185"/>
              <a:gd name="connsiteX1378" fmla="*/ 261315 w 1050403"/>
              <a:gd name="connsiteY1378" fmla="*/ 295561 h 4818185"/>
              <a:gd name="connsiteX1379" fmla="*/ 260383 w 1050403"/>
              <a:gd name="connsiteY1379" fmla="*/ 285022 h 4818185"/>
              <a:gd name="connsiteX1380" fmla="*/ 263928 w 1050403"/>
              <a:gd name="connsiteY1380" fmla="*/ 275911 h 4818185"/>
              <a:gd name="connsiteX1381" fmla="*/ 269063 w 1050403"/>
              <a:gd name="connsiteY1381" fmla="*/ 257145 h 4818185"/>
              <a:gd name="connsiteX1382" fmla="*/ 780709 w 1050403"/>
              <a:gd name="connsiteY1382" fmla="*/ 242560 h 4818185"/>
              <a:gd name="connsiteX1383" fmla="*/ 787621 w 1050403"/>
              <a:gd name="connsiteY1383" fmla="*/ 261131 h 4818185"/>
              <a:gd name="connsiteX1384" fmla="*/ 783082 w 1050403"/>
              <a:gd name="connsiteY1384" fmla="*/ 263298 h 4818185"/>
              <a:gd name="connsiteX1385" fmla="*/ 777407 w 1050403"/>
              <a:gd name="connsiteY1385" fmla="*/ 244004 h 4818185"/>
              <a:gd name="connsiteX1386" fmla="*/ 895540 w 1050403"/>
              <a:gd name="connsiteY1386" fmla="*/ 224917 h 4818185"/>
              <a:gd name="connsiteX1387" fmla="*/ 898326 w 1050403"/>
              <a:gd name="connsiteY1387" fmla="*/ 224917 h 4818185"/>
              <a:gd name="connsiteX1388" fmla="*/ 902349 w 1050403"/>
              <a:gd name="connsiteY1388" fmla="*/ 273615 h 4818185"/>
              <a:gd name="connsiteX1389" fmla="*/ 899151 w 1050403"/>
              <a:gd name="connsiteY1389" fmla="*/ 273408 h 4818185"/>
              <a:gd name="connsiteX1390" fmla="*/ 895540 w 1050403"/>
              <a:gd name="connsiteY1390" fmla="*/ 224917 h 4818185"/>
              <a:gd name="connsiteX1391" fmla="*/ 557236 w 1050403"/>
              <a:gd name="connsiteY1391" fmla="*/ 190560 h 4818185"/>
              <a:gd name="connsiteX1392" fmla="*/ 548673 w 1050403"/>
              <a:gd name="connsiteY1392" fmla="*/ 194790 h 4818185"/>
              <a:gd name="connsiteX1393" fmla="*/ 552180 w 1050403"/>
              <a:gd name="connsiteY1393" fmla="*/ 217385 h 4818185"/>
              <a:gd name="connsiteX1394" fmla="*/ 549188 w 1050403"/>
              <a:gd name="connsiteY1394" fmla="*/ 195203 h 4818185"/>
              <a:gd name="connsiteX1395" fmla="*/ 557140 w 1050403"/>
              <a:gd name="connsiteY1395" fmla="*/ 191275 h 4818185"/>
              <a:gd name="connsiteX1396" fmla="*/ 664020 w 1050403"/>
              <a:gd name="connsiteY1396" fmla="*/ 189735 h 4818185"/>
              <a:gd name="connsiteX1397" fmla="*/ 666290 w 1050403"/>
              <a:gd name="connsiteY1397" fmla="*/ 189735 h 4818185"/>
              <a:gd name="connsiteX1398" fmla="*/ 666290 w 1050403"/>
              <a:gd name="connsiteY1398" fmla="*/ 210370 h 4818185"/>
              <a:gd name="connsiteX1399" fmla="*/ 664020 w 1050403"/>
              <a:gd name="connsiteY1399" fmla="*/ 210370 h 4818185"/>
              <a:gd name="connsiteX1400" fmla="*/ 838383 w 1050403"/>
              <a:gd name="connsiteY1400" fmla="*/ 168894 h 4818185"/>
              <a:gd name="connsiteX1401" fmla="*/ 847462 w 1050403"/>
              <a:gd name="connsiteY1401" fmla="*/ 212949 h 4818185"/>
              <a:gd name="connsiteX1402" fmla="*/ 851486 w 1050403"/>
              <a:gd name="connsiteY1402" fmla="*/ 212227 h 4818185"/>
              <a:gd name="connsiteX1403" fmla="*/ 850144 w 1050403"/>
              <a:gd name="connsiteY1403" fmla="*/ 178180 h 4818185"/>
              <a:gd name="connsiteX1404" fmla="*/ 851382 w 1050403"/>
              <a:gd name="connsiteY1404" fmla="*/ 178180 h 4818185"/>
              <a:gd name="connsiteX1405" fmla="*/ 857882 w 1050403"/>
              <a:gd name="connsiteY1405" fmla="*/ 213465 h 4818185"/>
              <a:gd name="connsiteX1406" fmla="*/ 859224 w 1050403"/>
              <a:gd name="connsiteY1406" fmla="*/ 213465 h 4818185"/>
              <a:gd name="connsiteX1407" fmla="*/ 861493 w 1050403"/>
              <a:gd name="connsiteY1407" fmla="*/ 202116 h 4818185"/>
              <a:gd name="connsiteX1408" fmla="*/ 866652 w 1050403"/>
              <a:gd name="connsiteY1408" fmla="*/ 211298 h 4818185"/>
              <a:gd name="connsiteX1409" fmla="*/ 870779 w 1050403"/>
              <a:gd name="connsiteY1409" fmla="*/ 244933 h 4818185"/>
              <a:gd name="connsiteX1410" fmla="*/ 877692 w 1050403"/>
              <a:gd name="connsiteY1410" fmla="*/ 265567 h 4818185"/>
              <a:gd name="connsiteX1411" fmla="*/ 879652 w 1050403"/>
              <a:gd name="connsiteY1411" fmla="*/ 271345 h 4818185"/>
              <a:gd name="connsiteX1412" fmla="*/ 884501 w 1050403"/>
              <a:gd name="connsiteY1412" fmla="*/ 365129 h 4818185"/>
              <a:gd name="connsiteX1413" fmla="*/ 880993 w 1050403"/>
              <a:gd name="connsiteY1413" fmla="*/ 382772 h 4818185"/>
              <a:gd name="connsiteX1414" fmla="*/ 877795 w 1050403"/>
              <a:gd name="connsiteY1414" fmla="*/ 382772 h 4818185"/>
              <a:gd name="connsiteX1415" fmla="*/ 872017 w 1050403"/>
              <a:gd name="connsiteY1415" fmla="*/ 371320 h 4818185"/>
              <a:gd name="connsiteX1416" fmla="*/ 869025 w 1050403"/>
              <a:gd name="connsiteY1416" fmla="*/ 388550 h 4818185"/>
              <a:gd name="connsiteX1417" fmla="*/ 866652 w 1050403"/>
              <a:gd name="connsiteY1417" fmla="*/ 379470 h 4818185"/>
              <a:gd name="connsiteX1418" fmla="*/ 856335 w 1050403"/>
              <a:gd name="connsiteY1418" fmla="*/ 318908 h 4818185"/>
              <a:gd name="connsiteX1419" fmla="*/ 837454 w 1050403"/>
              <a:gd name="connsiteY1419" fmla="*/ 176838 h 4818185"/>
              <a:gd name="connsiteX1420" fmla="*/ 838383 w 1050403"/>
              <a:gd name="connsiteY1420" fmla="*/ 168894 h 4818185"/>
              <a:gd name="connsiteX1421" fmla="*/ 592005 w 1050403"/>
              <a:gd name="connsiteY1421" fmla="*/ 164561 h 4818185"/>
              <a:gd name="connsiteX1422" fmla="*/ 595307 w 1050403"/>
              <a:gd name="connsiteY1422" fmla="*/ 165283 h 4818185"/>
              <a:gd name="connsiteX1423" fmla="*/ 588085 w 1050403"/>
              <a:gd name="connsiteY1423" fmla="*/ 221822 h 4818185"/>
              <a:gd name="connsiteX1424" fmla="*/ 588085 w 1050403"/>
              <a:gd name="connsiteY1424" fmla="*/ 221616 h 4818185"/>
              <a:gd name="connsiteX1425" fmla="*/ 588085 w 1050403"/>
              <a:gd name="connsiteY1425" fmla="*/ 180346 h 4818185"/>
              <a:gd name="connsiteX1426" fmla="*/ 583854 w 1050403"/>
              <a:gd name="connsiteY1426" fmla="*/ 192211 h 4818185"/>
              <a:gd name="connsiteX1427" fmla="*/ 584989 w 1050403"/>
              <a:gd name="connsiteY1427" fmla="*/ 168275 h 4818185"/>
              <a:gd name="connsiteX1428" fmla="*/ 588600 w 1050403"/>
              <a:gd name="connsiteY1428" fmla="*/ 174156 h 4818185"/>
              <a:gd name="connsiteX1429" fmla="*/ 592005 w 1050403"/>
              <a:gd name="connsiteY1429" fmla="*/ 164561 h 4818185"/>
              <a:gd name="connsiteX1430" fmla="*/ 779264 w 1050403"/>
              <a:gd name="connsiteY1430" fmla="*/ 118339 h 4818185"/>
              <a:gd name="connsiteX1431" fmla="*/ 781121 w 1050403"/>
              <a:gd name="connsiteY1431" fmla="*/ 118339 h 4818185"/>
              <a:gd name="connsiteX1432" fmla="*/ 781121 w 1050403"/>
              <a:gd name="connsiteY1432" fmla="*/ 159608 h 4818185"/>
              <a:gd name="connsiteX1433" fmla="*/ 779264 w 1050403"/>
              <a:gd name="connsiteY1433" fmla="*/ 159608 h 4818185"/>
              <a:gd name="connsiteX1434" fmla="*/ 257932 w 1050403"/>
              <a:gd name="connsiteY1434" fmla="*/ 118030 h 4818185"/>
              <a:gd name="connsiteX1435" fmla="*/ 251948 w 1050403"/>
              <a:gd name="connsiteY1435" fmla="*/ 137633 h 4818185"/>
              <a:gd name="connsiteX1436" fmla="*/ 247615 w 1050403"/>
              <a:gd name="connsiteY1436" fmla="*/ 148982 h 4818185"/>
              <a:gd name="connsiteX1437" fmla="*/ 257932 w 1050403"/>
              <a:gd name="connsiteY1437" fmla="*/ 118030 h 4818185"/>
              <a:gd name="connsiteX1438" fmla="*/ 285375 w 1050403"/>
              <a:gd name="connsiteY1438" fmla="*/ 112149 h 4818185"/>
              <a:gd name="connsiteX1439" fmla="*/ 288471 w 1050403"/>
              <a:gd name="connsiteY1439" fmla="*/ 113078 h 4818185"/>
              <a:gd name="connsiteX1440" fmla="*/ 281971 w 1050403"/>
              <a:gd name="connsiteY1440" fmla="*/ 140418 h 4818185"/>
              <a:gd name="connsiteX1441" fmla="*/ 278566 w 1050403"/>
              <a:gd name="connsiteY1441" fmla="*/ 139387 h 4818185"/>
              <a:gd name="connsiteX1442" fmla="*/ 453961 w 1050403"/>
              <a:gd name="connsiteY1442" fmla="*/ 100696 h 4818185"/>
              <a:gd name="connsiteX1443" fmla="*/ 456747 w 1050403"/>
              <a:gd name="connsiteY1443" fmla="*/ 100696 h 4818185"/>
              <a:gd name="connsiteX1444" fmla="*/ 452413 w 1050403"/>
              <a:gd name="connsiteY1444" fmla="*/ 153933 h 4818185"/>
              <a:gd name="connsiteX1445" fmla="*/ 449628 w 1050403"/>
              <a:gd name="connsiteY1445" fmla="*/ 154759 h 4818185"/>
              <a:gd name="connsiteX1446" fmla="*/ 453961 w 1050403"/>
              <a:gd name="connsiteY1446" fmla="*/ 100696 h 4818185"/>
              <a:gd name="connsiteX1447" fmla="*/ 317360 w 1050403"/>
              <a:gd name="connsiteY1447" fmla="*/ 97292 h 4818185"/>
              <a:gd name="connsiteX1448" fmla="*/ 317360 w 1050403"/>
              <a:gd name="connsiteY1448" fmla="*/ 107609 h 4818185"/>
              <a:gd name="connsiteX1449" fmla="*/ 314162 w 1050403"/>
              <a:gd name="connsiteY1449" fmla="*/ 138561 h 4818185"/>
              <a:gd name="connsiteX1450" fmla="*/ 311376 w 1050403"/>
              <a:gd name="connsiteY1450" fmla="*/ 138561 h 4818185"/>
              <a:gd name="connsiteX1451" fmla="*/ 316535 w 1050403"/>
              <a:gd name="connsiteY1451" fmla="*/ 98324 h 4818185"/>
              <a:gd name="connsiteX1452" fmla="*/ 591386 w 1050403"/>
              <a:gd name="connsiteY1452" fmla="*/ 82538 h 4818185"/>
              <a:gd name="connsiteX1453" fmla="*/ 594997 w 1050403"/>
              <a:gd name="connsiteY1453" fmla="*/ 82538 h 4818185"/>
              <a:gd name="connsiteX1454" fmla="*/ 590974 w 1050403"/>
              <a:gd name="connsiteY1454" fmla="*/ 126696 h 4818185"/>
              <a:gd name="connsiteX1455" fmla="*/ 588807 w 1050403"/>
              <a:gd name="connsiteY1455" fmla="*/ 126696 h 4818185"/>
              <a:gd name="connsiteX1456" fmla="*/ 591386 w 1050403"/>
              <a:gd name="connsiteY1456" fmla="*/ 82538 h 4818185"/>
              <a:gd name="connsiteX1457" fmla="*/ 660925 w 1050403"/>
              <a:gd name="connsiteY1457" fmla="*/ 59221 h 4818185"/>
              <a:gd name="connsiteX1458" fmla="*/ 664020 w 1050403"/>
              <a:gd name="connsiteY1458" fmla="*/ 59221 h 4818185"/>
              <a:gd name="connsiteX1459" fmla="*/ 664020 w 1050403"/>
              <a:gd name="connsiteY1459" fmla="*/ 93578 h 4818185"/>
              <a:gd name="connsiteX1460" fmla="*/ 660925 w 1050403"/>
              <a:gd name="connsiteY1460" fmla="*/ 93887 h 4818185"/>
              <a:gd name="connsiteX1461" fmla="*/ 576013 w 1050403"/>
              <a:gd name="connsiteY1461" fmla="*/ 51586 h 4818185"/>
              <a:gd name="connsiteX1462" fmla="*/ 573950 w 1050403"/>
              <a:gd name="connsiteY1462" fmla="*/ 92855 h 4818185"/>
              <a:gd name="connsiteX1463" fmla="*/ 576013 w 1050403"/>
              <a:gd name="connsiteY1463" fmla="*/ 51586 h 4818185"/>
              <a:gd name="connsiteX1464" fmla="*/ 495644 w 1050403"/>
              <a:gd name="connsiteY1464" fmla="*/ 46634 h 4818185"/>
              <a:gd name="connsiteX1465" fmla="*/ 499564 w 1050403"/>
              <a:gd name="connsiteY1465" fmla="*/ 47253 h 4818185"/>
              <a:gd name="connsiteX1466" fmla="*/ 495953 w 1050403"/>
              <a:gd name="connsiteY1466" fmla="*/ 74800 h 4818185"/>
              <a:gd name="connsiteX1467" fmla="*/ 492342 w 1050403"/>
              <a:gd name="connsiteY1467" fmla="*/ 74181 h 4818185"/>
              <a:gd name="connsiteX1468" fmla="*/ 495644 w 1050403"/>
              <a:gd name="connsiteY1468" fmla="*/ 46634 h 4818185"/>
              <a:gd name="connsiteX1469" fmla="*/ 313336 w 1050403"/>
              <a:gd name="connsiteY1469" fmla="*/ 35182 h 4818185"/>
              <a:gd name="connsiteX1470" fmla="*/ 317153 w 1050403"/>
              <a:gd name="connsiteY1470" fmla="*/ 35904 h 4818185"/>
              <a:gd name="connsiteX1471" fmla="*/ 313439 w 1050403"/>
              <a:gd name="connsiteY1471" fmla="*/ 61904 h 4818185"/>
              <a:gd name="connsiteX1472" fmla="*/ 310654 w 1050403"/>
              <a:gd name="connsiteY1472" fmla="*/ 61904 h 4818185"/>
              <a:gd name="connsiteX1473" fmla="*/ 313336 w 1050403"/>
              <a:gd name="connsiteY1473" fmla="*/ 35182 h 4818185"/>
              <a:gd name="connsiteX1474" fmla="*/ 400415 w 1050403"/>
              <a:gd name="connsiteY1474" fmla="*/ 31777 h 4818185"/>
              <a:gd name="connsiteX1475" fmla="*/ 395565 w 1050403"/>
              <a:gd name="connsiteY1475" fmla="*/ 88316 h 4818185"/>
              <a:gd name="connsiteX1476" fmla="*/ 400415 w 1050403"/>
              <a:gd name="connsiteY1476" fmla="*/ 31777 h 4818185"/>
              <a:gd name="connsiteX1477" fmla="*/ 522056 w 1050403"/>
              <a:gd name="connsiteY1477" fmla="*/ 30539 h 4818185"/>
              <a:gd name="connsiteX1478" fmla="*/ 523088 w 1050403"/>
              <a:gd name="connsiteY1478" fmla="*/ 30539 h 4818185"/>
              <a:gd name="connsiteX1479" fmla="*/ 521024 w 1050403"/>
              <a:gd name="connsiteY1479" fmla="*/ 62213 h 4818185"/>
              <a:gd name="connsiteX1480" fmla="*/ 516484 w 1050403"/>
              <a:gd name="connsiteY1480" fmla="*/ 94300 h 4818185"/>
              <a:gd name="connsiteX1481" fmla="*/ 513802 w 1050403"/>
              <a:gd name="connsiteY1481" fmla="*/ 94197 h 4818185"/>
              <a:gd name="connsiteX1482" fmla="*/ 522056 w 1050403"/>
              <a:gd name="connsiteY1482" fmla="*/ 30539 h 4818185"/>
              <a:gd name="connsiteX1483" fmla="*/ 560125 w 1050403"/>
              <a:gd name="connsiteY1483" fmla="*/ 24761 h 4818185"/>
              <a:gd name="connsiteX1484" fmla="*/ 560125 w 1050403"/>
              <a:gd name="connsiteY1484" fmla="*/ 82022 h 4818185"/>
              <a:gd name="connsiteX1485" fmla="*/ 558164 w 1050403"/>
              <a:gd name="connsiteY1485" fmla="*/ 73562 h 4818185"/>
              <a:gd name="connsiteX1486" fmla="*/ 541657 w 1050403"/>
              <a:gd name="connsiteY1486" fmla="*/ 191901 h 4818185"/>
              <a:gd name="connsiteX1487" fmla="*/ 549395 w 1050403"/>
              <a:gd name="connsiteY1487" fmla="*/ 170441 h 4818185"/>
              <a:gd name="connsiteX1488" fmla="*/ 556514 w 1050403"/>
              <a:gd name="connsiteY1488" fmla="*/ 149807 h 4818185"/>
              <a:gd name="connsiteX1489" fmla="*/ 554553 w 1050403"/>
              <a:gd name="connsiteY1489" fmla="*/ 180037 h 4818185"/>
              <a:gd name="connsiteX1490" fmla="*/ 556617 w 1050403"/>
              <a:gd name="connsiteY1490" fmla="*/ 180656 h 4818185"/>
              <a:gd name="connsiteX1491" fmla="*/ 565387 w 1050403"/>
              <a:gd name="connsiteY1491" fmla="*/ 149704 h 4818185"/>
              <a:gd name="connsiteX1492" fmla="*/ 568172 w 1050403"/>
              <a:gd name="connsiteY1492" fmla="*/ 158989 h 4818185"/>
              <a:gd name="connsiteX1493" fmla="*/ 573640 w 1050403"/>
              <a:gd name="connsiteY1493" fmla="*/ 132164 h 4818185"/>
              <a:gd name="connsiteX1494" fmla="*/ 571783 w 1050403"/>
              <a:gd name="connsiteY1494" fmla="*/ 104411 h 4818185"/>
              <a:gd name="connsiteX1495" fmla="*/ 575601 w 1050403"/>
              <a:gd name="connsiteY1495" fmla="*/ 103895 h 4818185"/>
              <a:gd name="connsiteX1496" fmla="*/ 578696 w 1050403"/>
              <a:gd name="connsiteY1496" fmla="*/ 128140 h 4818185"/>
              <a:gd name="connsiteX1497" fmla="*/ 574466 w 1050403"/>
              <a:gd name="connsiteY1497" fmla="*/ 175394 h 4818185"/>
              <a:gd name="connsiteX1498" fmla="*/ 572402 w 1050403"/>
              <a:gd name="connsiteY1498" fmla="*/ 216663 h 4818185"/>
              <a:gd name="connsiteX1499" fmla="*/ 575910 w 1050403"/>
              <a:gd name="connsiteY1499" fmla="*/ 226464 h 4818185"/>
              <a:gd name="connsiteX1500" fmla="*/ 581585 w 1050403"/>
              <a:gd name="connsiteY1500" fmla="*/ 197886 h 4818185"/>
              <a:gd name="connsiteX1501" fmla="*/ 588394 w 1050403"/>
              <a:gd name="connsiteY1501" fmla="*/ 222441 h 4818185"/>
              <a:gd name="connsiteX1502" fmla="*/ 596545 w 1050403"/>
              <a:gd name="connsiteY1502" fmla="*/ 240393 h 4818185"/>
              <a:gd name="connsiteX1503" fmla="*/ 606862 w 1050403"/>
              <a:gd name="connsiteY1503" fmla="*/ 194893 h 4818185"/>
              <a:gd name="connsiteX1504" fmla="*/ 600362 w 1050403"/>
              <a:gd name="connsiteY1504" fmla="*/ 273099 h 4818185"/>
              <a:gd name="connsiteX1505" fmla="*/ 602529 w 1050403"/>
              <a:gd name="connsiteY1505" fmla="*/ 273821 h 4818185"/>
              <a:gd name="connsiteX1506" fmla="*/ 609957 w 1050403"/>
              <a:gd name="connsiteY1506" fmla="*/ 247615 h 4818185"/>
              <a:gd name="connsiteX1507" fmla="*/ 612743 w 1050403"/>
              <a:gd name="connsiteY1507" fmla="*/ 207996 h 4818185"/>
              <a:gd name="connsiteX1508" fmla="*/ 621203 w 1050403"/>
              <a:gd name="connsiteY1508" fmla="*/ 197679 h 4818185"/>
              <a:gd name="connsiteX1509" fmla="*/ 623679 w 1050403"/>
              <a:gd name="connsiteY1509" fmla="*/ 269900 h 4818185"/>
              <a:gd name="connsiteX1510" fmla="*/ 633997 w 1050403"/>
              <a:gd name="connsiteY1510" fmla="*/ 211401 h 4818185"/>
              <a:gd name="connsiteX1511" fmla="*/ 643695 w 1050403"/>
              <a:gd name="connsiteY1511" fmla="*/ 207377 h 4818185"/>
              <a:gd name="connsiteX1512" fmla="*/ 643695 w 1050403"/>
              <a:gd name="connsiteY1512" fmla="*/ 308487 h 4818185"/>
              <a:gd name="connsiteX1513" fmla="*/ 647203 w 1050403"/>
              <a:gd name="connsiteY1513" fmla="*/ 308487 h 4818185"/>
              <a:gd name="connsiteX1514" fmla="*/ 649266 w 1050403"/>
              <a:gd name="connsiteY1514" fmla="*/ 279392 h 4818185"/>
              <a:gd name="connsiteX1515" fmla="*/ 653703 w 1050403"/>
              <a:gd name="connsiteY1515" fmla="*/ 251742 h 4818185"/>
              <a:gd name="connsiteX1516" fmla="*/ 656695 w 1050403"/>
              <a:gd name="connsiteY1516" fmla="*/ 263504 h 4818185"/>
              <a:gd name="connsiteX1517" fmla="*/ 662576 w 1050403"/>
              <a:gd name="connsiteY1517" fmla="*/ 257313 h 4818185"/>
              <a:gd name="connsiteX1518" fmla="*/ 668353 w 1050403"/>
              <a:gd name="connsiteY1518" fmla="*/ 308178 h 4818185"/>
              <a:gd name="connsiteX1519" fmla="*/ 677123 w 1050403"/>
              <a:gd name="connsiteY1519" fmla="*/ 256591 h 4818185"/>
              <a:gd name="connsiteX1520" fmla="*/ 681869 w 1050403"/>
              <a:gd name="connsiteY1520" fmla="*/ 203560 h 4818185"/>
              <a:gd name="connsiteX1521" fmla="*/ 693321 w 1050403"/>
              <a:gd name="connsiteY1521" fmla="*/ 325304 h 4818185"/>
              <a:gd name="connsiteX1522" fmla="*/ 695694 w 1050403"/>
              <a:gd name="connsiteY1522" fmla="*/ 325304 h 4818185"/>
              <a:gd name="connsiteX1523" fmla="*/ 704670 w 1050403"/>
              <a:gd name="connsiteY1523" fmla="*/ 275781 h 4818185"/>
              <a:gd name="connsiteX1524" fmla="*/ 707559 w 1050403"/>
              <a:gd name="connsiteY1524" fmla="*/ 278567 h 4818185"/>
              <a:gd name="connsiteX1525" fmla="*/ 709829 w 1050403"/>
              <a:gd name="connsiteY1525" fmla="*/ 261027 h 4818185"/>
              <a:gd name="connsiteX1526" fmla="*/ 713956 w 1050403"/>
              <a:gd name="connsiteY1526" fmla="*/ 276916 h 4818185"/>
              <a:gd name="connsiteX1527" fmla="*/ 715091 w 1050403"/>
              <a:gd name="connsiteY1527" fmla="*/ 276916 h 4818185"/>
              <a:gd name="connsiteX1528" fmla="*/ 717670 w 1050403"/>
              <a:gd name="connsiteY1528" fmla="*/ 236163 h 4818185"/>
              <a:gd name="connsiteX1529" fmla="*/ 720456 w 1050403"/>
              <a:gd name="connsiteY1529" fmla="*/ 236163 h 4818185"/>
              <a:gd name="connsiteX1530" fmla="*/ 723241 w 1050403"/>
              <a:gd name="connsiteY1530" fmla="*/ 292702 h 4818185"/>
              <a:gd name="connsiteX1531" fmla="*/ 726027 w 1050403"/>
              <a:gd name="connsiteY1531" fmla="*/ 292702 h 4818185"/>
              <a:gd name="connsiteX1532" fmla="*/ 731908 w 1050403"/>
              <a:gd name="connsiteY1532" fmla="*/ 279702 h 4818185"/>
              <a:gd name="connsiteX1533" fmla="*/ 734281 w 1050403"/>
              <a:gd name="connsiteY1533" fmla="*/ 309828 h 4818185"/>
              <a:gd name="connsiteX1534" fmla="*/ 736551 w 1050403"/>
              <a:gd name="connsiteY1534" fmla="*/ 309828 h 4818185"/>
              <a:gd name="connsiteX1535" fmla="*/ 747694 w 1050403"/>
              <a:gd name="connsiteY1535" fmla="*/ 238845 h 4818185"/>
              <a:gd name="connsiteX1536" fmla="*/ 750376 w 1050403"/>
              <a:gd name="connsiteY1536" fmla="*/ 238845 h 4818185"/>
              <a:gd name="connsiteX1537" fmla="*/ 751924 w 1050403"/>
              <a:gd name="connsiteY1537" fmla="*/ 255869 h 4818185"/>
              <a:gd name="connsiteX1538" fmla="*/ 755328 w 1050403"/>
              <a:gd name="connsiteY1538" fmla="*/ 255869 h 4818185"/>
              <a:gd name="connsiteX1539" fmla="*/ 760487 w 1050403"/>
              <a:gd name="connsiteY1539" fmla="*/ 215219 h 4818185"/>
              <a:gd name="connsiteX1540" fmla="*/ 768638 w 1050403"/>
              <a:gd name="connsiteY1540" fmla="*/ 249885 h 4818185"/>
              <a:gd name="connsiteX1541" fmla="*/ 772868 w 1050403"/>
              <a:gd name="connsiteY1541" fmla="*/ 248544 h 4818185"/>
              <a:gd name="connsiteX1542" fmla="*/ 769463 w 1050403"/>
              <a:gd name="connsiteY1542" fmla="*/ 301884 h 4818185"/>
              <a:gd name="connsiteX1543" fmla="*/ 768947 w 1050403"/>
              <a:gd name="connsiteY1543" fmla="*/ 323035 h 4818185"/>
              <a:gd name="connsiteX1544" fmla="*/ 775860 w 1050403"/>
              <a:gd name="connsiteY1544" fmla="*/ 331288 h 4818185"/>
              <a:gd name="connsiteX1545" fmla="*/ 783082 w 1050403"/>
              <a:gd name="connsiteY1545" fmla="*/ 284757 h 4818185"/>
              <a:gd name="connsiteX1546" fmla="*/ 793399 w 1050403"/>
              <a:gd name="connsiteY1546" fmla="*/ 365232 h 4818185"/>
              <a:gd name="connsiteX1547" fmla="*/ 803717 w 1050403"/>
              <a:gd name="connsiteY1547" fmla="*/ 150323 h 4818185"/>
              <a:gd name="connsiteX1548" fmla="*/ 807328 w 1050403"/>
              <a:gd name="connsiteY1548" fmla="*/ 150323 h 4818185"/>
              <a:gd name="connsiteX1549" fmla="*/ 809494 w 1050403"/>
              <a:gd name="connsiteY1549" fmla="*/ 232861 h 4818185"/>
              <a:gd name="connsiteX1550" fmla="*/ 826931 w 1050403"/>
              <a:gd name="connsiteY1550" fmla="*/ 123291 h 4818185"/>
              <a:gd name="connsiteX1551" fmla="*/ 830645 w 1050403"/>
              <a:gd name="connsiteY1551" fmla="*/ 392573 h 4818185"/>
              <a:gd name="connsiteX1552" fmla="*/ 827962 w 1050403"/>
              <a:gd name="connsiteY1552" fmla="*/ 392573 h 4818185"/>
              <a:gd name="connsiteX1553" fmla="*/ 827962 w 1050403"/>
              <a:gd name="connsiteY1553" fmla="*/ 344701 h 4818185"/>
              <a:gd name="connsiteX1554" fmla="*/ 824248 w 1050403"/>
              <a:gd name="connsiteY1554" fmla="*/ 344701 h 4818185"/>
              <a:gd name="connsiteX1555" fmla="*/ 821565 w 1050403"/>
              <a:gd name="connsiteY1555" fmla="*/ 383597 h 4818185"/>
              <a:gd name="connsiteX1556" fmla="*/ 818367 w 1050403"/>
              <a:gd name="connsiteY1556" fmla="*/ 383597 h 4818185"/>
              <a:gd name="connsiteX1557" fmla="*/ 815375 w 1050403"/>
              <a:gd name="connsiteY1557" fmla="*/ 323138 h 4818185"/>
              <a:gd name="connsiteX1558" fmla="*/ 812383 w 1050403"/>
              <a:gd name="connsiteY1558" fmla="*/ 332217 h 4818185"/>
              <a:gd name="connsiteX1559" fmla="*/ 809907 w 1050403"/>
              <a:gd name="connsiteY1559" fmla="*/ 389891 h 4818185"/>
              <a:gd name="connsiteX1560" fmla="*/ 806502 w 1050403"/>
              <a:gd name="connsiteY1560" fmla="*/ 420843 h 4818185"/>
              <a:gd name="connsiteX1561" fmla="*/ 815788 w 1050403"/>
              <a:gd name="connsiteY1561" fmla="*/ 440136 h 4818185"/>
              <a:gd name="connsiteX1562" fmla="*/ 826724 w 1050403"/>
              <a:gd name="connsiteY1562" fmla="*/ 424763 h 4818185"/>
              <a:gd name="connsiteX1563" fmla="*/ 830542 w 1050403"/>
              <a:gd name="connsiteY1563" fmla="*/ 410113 h 4818185"/>
              <a:gd name="connsiteX1564" fmla="*/ 839930 w 1050403"/>
              <a:gd name="connsiteY1564" fmla="*/ 434565 h 4818185"/>
              <a:gd name="connsiteX1565" fmla="*/ 839930 w 1050403"/>
              <a:gd name="connsiteY1565" fmla="*/ 424247 h 4818185"/>
              <a:gd name="connsiteX1566" fmla="*/ 841684 w 1050403"/>
              <a:gd name="connsiteY1566" fmla="*/ 424247 h 4818185"/>
              <a:gd name="connsiteX1567" fmla="*/ 849422 w 1050403"/>
              <a:gd name="connsiteY1567" fmla="*/ 445811 h 4818185"/>
              <a:gd name="connsiteX1568" fmla="*/ 856335 w 1050403"/>
              <a:gd name="connsiteY1568" fmla="*/ 433327 h 4818185"/>
              <a:gd name="connsiteX1569" fmla="*/ 861597 w 1050403"/>
              <a:gd name="connsiteY1569" fmla="*/ 451485 h 4818185"/>
              <a:gd name="connsiteX1570" fmla="*/ 874390 w 1050403"/>
              <a:gd name="connsiteY1570" fmla="*/ 539698 h 4818185"/>
              <a:gd name="connsiteX1571" fmla="*/ 883263 w 1050403"/>
              <a:gd name="connsiteY1571" fmla="*/ 628736 h 4818185"/>
              <a:gd name="connsiteX1572" fmla="*/ 878517 w 1050403"/>
              <a:gd name="connsiteY1572" fmla="*/ 650403 h 4818185"/>
              <a:gd name="connsiteX1573" fmla="*/ 875835 w 1050403"/>
              <a:gd name="connsiteY1573" fmla="*/ 662990 h 4818185"/>
              <a:gd name="connsiteX1574" fmla="*/ 868922 w 1050403"/>
              <a:gd name="connsiteY1574" fmla="*/ 746457 h 4818185"/>
              <a:gd name="connsiteX1575" fmla="*/ 867374 w 1050403"/>
              <a:gd name="connsiteY1575" fmla="*/ 809805 h 4818185"/>
              <a:gd name="connsiteX1576" fmla="*/ 864073 w 1050403"/>
              <a:gd name="connsiteY1576" fmla="*/ 853241 h 4818185"/>
              <a:gd name="connsiteX1577" fmla="*/ 864073 w 1050403"/>
              <a:gd name="connsiteY1577" fmla="*/ 882027 h 4818185"/>
              <a:gd name="connsiteX1578" fmla="*/ 866343 w 1050403"/>
              <a:gd name="connsiteY1578" fmla="*/ 899669 h 4818185"/>
              <a:gd name="connsiteX1579" fmla="*/ 883366 w 1050403"/>
              <a:gd name="connsiteY1579" fmla="*/ 877796 h 4818185"/>
              <a:gd name="connsiteX1580" fmla="*/ 894922 w 1050403"/>
              <a:gd name="connsiteY1580" fmla="*/ 860051 h 4818185"/>
              <a:gd name="connsiteX1581" fmla="*/ 895747 w 1050403"/>
              <a:gd name="connsiteY1581" fmla="*/ 866654 h 4818185"/>
              <a:gd name="connsiteX1582" fmla="*/ 909160 w 1050403"/>
              <a:gd name="connsiteY1582" fmla="*/ 851590 h 4818185"/>
              <a:gd name="connsiteX1583" fmla="*/ 910604 w 1050403"/>
              <a:gd name="connsiteY1583" fmla="*/ 717465 h 4818185"/>
              <a:gd name="connsiteX1584" fmla="*/ 901318 w 1050403"/>
              <a:gd name="connsiteY1584" fmla="*/ 663609 h 4818185"/>
              <a:gd name="connsiteX1585" fmla="*/ 900080 w 1050403"/>
              <a:gd name="connsiteY1585" fmla="*/ 653292 h 4818185"/>
              <a:gd name="connsiteX1586" fmla="*/ 912564 w 1050403"/>
              <a:gd name="connsiteY1586" fmla="*/ 699616 h 4818185"/>
              <a:gd name="connsiteX1587" fmla="*/ 915659 w 1050403"/>
              <a:gd name="connsiteY1587" fmla="*/ 804853 h 4818185"/>
              <a:gd name="connsiteX1588" fmla="*/ 918548 w 1050403"/>
              <a:gd name="connsiteY1588" fmla="*/ 899669 h 4818185"/>
              <a:gd name="connsiteX1589" fmla="*/ 918548 w 1050403"/>
              <a:gd name="connsiteY1589" fmla="*/ 1033794 h 4818185"/>
              <a:gd name="connsiteX1590" fmla="*/ 918548 w 1050403"/>
              <a:gd name="connsiteY1590" fmla="*/ 1094563 h 4818185"/>
              <a:gd name="connsiteX1591" fmla="*/ 917207 w 1050403"/>
              <a:gd name="connsiteY1591" fmla="*/ 1153166 h 4818185"/>
              <a:gd name="connsiteX1592" fmla="*/ 918342 w 1050403"/>
              <a:gd name="connsiteY1592" fmla="*/ 1276973 h 4818185"/>
              <a:gd name="connsiteX1593" fmla="*/ 916485 w 1050403"/>
              <a:gd name="connsiteY1593" fmla="*/ 1307925 h 4818185"/>
              <a:gd name="connsiteX1594" fmla="*/ 914009 w 1050403"/>
              <a:gd name="connsiteY1594" fmla="*/ 1307925 h 4818185"/>
              <a:gd name="connsiteX1595" fmla="*/ 915040 w 1050403"/>
              <a:gd name="connsiteY1595" fmla="*/ 1284814 h 4818185"/>
              <a:gd name="connsiteX1596" fmla="*/ 912667 w 1050403"/>
              <a:gd name="connsiteY1596" fmla="*/ 1178340 h 4818185"/>
              <a:gd name="connsiteX1597" fmla="*/ 908540 w 1050403"/>
              <a:gd name="connsiteY1597" fmla="*/ 1049683 h 4818185"/>
              <a:gd name="connsiteX1598" fmla="*/ 904310 w 1050403"/>
              <a:gd name="connsiteY1598" fmla="*/ 975501 h 4818185"/>
              <a:gd name="connsiteX1599" fmla="*/ 894715 w 1050403"/>
              <a:gd name="connsiteY1599" fmla="*/ 1024199 h 4818185"/>
              <a:gd name="connsiteX1600" fmla="*/ 890176 w 1050403"/>
              <a:gd name="connsiteY1600" fmla="*/ 1012541 h 4818185"/>
              <a:gd name="connsiteX1601" fmla="*/ 888628 w 1050403"/>
              <a:gd name="connsiteY1601" fmla="*/ 974573 h 4818185"/>
              <a:gd name="connsiteX1602" fmla="*/ 891414 w 1050403"/>
              <a:gd name="connsiteY1602" fmla="*/ 967351 h 4818185"/>
              <a:gd name="connsiteX1603" fmla="*/ 893064 w 1050403"/>
              <a:gd name="connsiteY1603" fmla="*/ 981692 h 4818185"/>
              <a:gd name="connsiteX1604" fmla="*/ 895334 w 1050403"/>
              <a:gd name="connsiteY1604" fmla="*/ 981692 h 4818185"/>
              <a:gd name="connsiteX1605" fmla="*/ 895334 w 1050403"/>
              <a:gd name="connsiteY1605" fmla="*/ 927113 h 4818185"/>
              <a:gd name="connsiteX1606" fmla="*/ 899049 w 1050403"/>
              <a:gd name="connsiteY1606" fmla="*/ 927113 h 4818185"/>
              <a:gd name="connsiteX1607" fmla="*/ 901525 w 1050403"/>
              <a:gd name="connsiteY1607" fmla="*/ 964565 h 4818185"/>
              <a:gd name="connsiteX1608" fmla="*/ 902866 w 1050403"/>
              <a:gd name="connsiteY1608" fmla="*/ 964565 h 4818185"/>
              <a:gd name="connsiteX1609" fmla="*/ 909160 w 1050403"/>
              <a:gd name="connsiteY1609" fmla="*/ 884709 h 4818185"/>
              <a:gd name="connsiteX1610" fmla="*/ 893993 w 1050403"/>
              <a:gd name="connsiteY1610" fmla="*/ 898534 h 4818185"/>
              <a:gd name="connsiteX1611" fmla="*/ 891001 w 1050403"/>
              <a:gd name="connsiteY1611" fmla="*/ 952184 h 4818185"/>
              <a:gd name="connsiteX1612" fmla="*/ 888112 w 1050403"/>
              <a:gd name="connsiteY1612" fmla="*/ 952184 h 4818185"/>
              <a:gd name="connsiteX1613" fmla="*/ 890485 w 1050403"/>
              <a:gd name="connsiteY1613" fmla="*/ 890280 h 4818185"/>
              <a:gd name="connsiteX1614" fmla="*/ 877795 w 1050403"/>
              <a:gd name="connsiteY1614" fmla="*/ 908336 h 4818185"/>
              <a:gd name="connsiteX1615" fmla="*/ 875422 w 1050403"/>
              <a:gd name="connsiteY1615" fmla="*/ 934851 h 4818185"/>
              <a:gd name="connsiteX1616" fmla="*/ 870573 w 1050403"/>
              <a:gd name="connsiteY1616" fmla="*/ 953835 h 4818185"/>
              <a:gd name="connsiteX1617" fmla="*/ 871398 w 1050403"/>
              <a:gd name="connsiteY1617" fmla="*/ 979938 h 4818185"/>
              <a:gd name="connsiteX1618" fmla="*/ 871398 w 1050403"/>
              <a:gd name="connsiteY1618" fmla="*/ 1010890 h 4818185"/>
              <a:gd name="connsiteX1619" fmla="*/ 873771 w 1050403"/>
              <a:gd name="connsiteY1619" fmla="*/ 1031524 h 4818185"/>
              <a:gd name="connsiteX1620" fmla="*/ 877073 w 1050403"/>
              <a:gd name="connsiteY1620" fmla="*/ 1056699 h 4818185"/>
              <a:gd name="connsiteX1621" fmla="*/ 873565 w 1050403"/>
              <a:gd name="connsiteY1621" fmla="*/ 1067738 h 4818185"/>
              <a:gd name="connsiteX1622" fmla="*/ 863247 w 1050403"/>
              <a:gd name="connsiteY1622" fmla="*/ 1053397 h 4818185"/>
              <a:gd name="connsiteX1623" fmla="*/ 862525 w 1050403"/>
              <a:gd name="connsiteY1623" fmla="*/ 1109833 h 4818185"/>
              <a:gd name="connsiteX1624" fmla="*/ 862525 w 1050403"/>
              <a:gd name="connsiteY1624" fmla="*/ 1133253 h 4818185"/>
              <a:gd name="connsiteX1625" fmla="*/ 863660 w 1050403"/>
              <a:gd name="connsiteY1625" fmla="*/ 1231887 h 4818185"/>
              <a:gd name="connsiteX1626" fmla="*/ 867993 w 1050403"/>
              <a:gd name="connsiteY1626" fmla="*/ 1309989 h 4818185"/>
              <a:gd name="connsiteX1627" fmla="*/ 875938 w 1050403"/>
              <a:gd name="connsiteY1627" fmla="*/ 1327012 h 4818185"/>
              <a:gd name="connsiteX1628" fmla="*/ 877485 w 1050403"/>
              <a:gd name="connsiteY1628" fmla="*/ 1332893 h 4818185"/>
              <a:gd name="connsiteX1629" fmla="*/ 864279 w 1050403"/>
              <a:gd name="connsiteY1629" fmla="*/ 1358067 h 4818185"/>
              <a:gd name="connsiteX1630" fmla="*/ 862009 w 1050403"/>
              <a:gd name="connsiteY1630" fmla="*/ 1320822 h 4818185"/>
              <a:gd name="connsiteX1631" fmla="*/ 858398 w 1050403"/>
              <a:gd name="connsiteY1631" fmla="*/ 1320822 h 4818185"/>
              <a:gd name="connsiteX1632" fmla="*/ 857397 w 1050403"/>
              <a:gd name="connsiteY1632" fmla="*/ 1452286 h 4818185"/>
              <a:gd name="connsiteX1633" fmla="*/ 855200 w 1050403"/>
              <a:gd name="connsiteY1633" fmla="*/ 1456288 h 4818185"/>
              <a:gd name="connsiteX1634" fmla="*/ 857367 w 1050403"/>
              <a:gd name="connsiteY1634" fmla="*/ 1456288 h 4818185"/>
              <a:gd name="connsiteX1635" fmla="*/ 857397 w 1050403"/>
              <a:gd name="connsiteY1635" fmla="*/ 1452286 h 4818185"/>
              <a:gd name="connsiteX1636" fmla="*/ 858089 w 1050403"/>
              <a:gd name="connsiteY1636" fmla="*/ 1451026 h 4818185"/>
              <a:gd name="connsiteX1637" fmla="*/ 862319 w 1050403"/>
              <a:gd name="connsiteY1637" fmla="*/ 1464336 h 4818185"/>
              <a:gd name="connsiteX1638" fmla="*/ 852724 w 1050403"/>
              <a:gd name="connsiteY1638" fmla="*/ 1489923 h 4818185"/>
              <a:gd name="connsiteX1639" fmla="*/ 846843 w 1050403"/>
              <a:gd name="connsiteY1639" fmla="*/ 1516438 h 4818185"/>
              <a:gd name="connsiteX1640" fmla="*/ 844264 w 1050403"/>
              <a:gd name="connsiteY1640" fmla="*/ 1530986 h 4818185"/>
              <a:gd name="connsiteX1641" fmla="*/ 843232 w 1050403"/>
              <a:gd name="connsiteY1641" fmla="*/ 1560493 h 4818185"/>
              <a:gd name="connsiteX1642" fmla="*/ 842613 w 1050403"/>
              <a:gd name="connsiteY1642" fmla="*/ 1572152 h 4818185"/>
              <a:gd name="connsiteX1643" fmla="*/ 837661 w 1050403"/>
              <a:gd name="connsiteY1643" fmla="*/ 1607540 h 4818185"/>
              <a:gd name="connsiteX1644" fmla="*/ 836113 w 1050403"/>
              <a:gd name="connsiteY1644" fmla="*/ 1687293 h 4818185"/>
              <a:gd name="connsiteX1645" fmla="*/ 839311 w 1050403"/>
              <a:gd name="connsiteY1645" fmla="*/ 1714840 h 4818185"/>
              <a:gd name="connsiteX1646" fmla="*/ 836835 w 1050403"/>
              <a:gd name="connsiteY1646" fmla="*/ 1747959 h 4818185"/>
              <a:gd name="connsiteX1647" fmla="*/ 844779 w 1050403"/>
              <a:gd name="connsiteY1647" fmla="*/ 1753427 h 4818185"/>
              <a:gd name="connsiteX1648" fmla="*/ 844779 w 1050403"/>
              <a:gd name="connsiteY1648" fmla="*/ 1756728 h 4818185"/>
              <a:gd name="connsiteX1649" fmla="*/ 833637 w 1050403"/>
              <a:gd name="connsiteY1649" fmla="*/ 1766220 h 4818185"/>
              <a:gd name="connsiteX1650" fmla="*/ 837970 w 1050403"/>
              <a:gd name="connsiteY1650" fmla="*/ 1781799 h 4818185"/>
              <a:gd name="connsiteX1651" fmla="*/ 836422 w 1050403"/>
              <a:gd name="connsiteY1651" fmla="*/ 1789021 h 4818185"/>
              <a:gd name="connsiteX1652" fmla="*/ 834875 w 1050403"/>
              <a:gd name="connsiteY1652" fmla="*/ 1838029 h 4818185"/>
              <a:gd name="connsiteX1653" fmla="*/ 837660 w 1050403"/>
              <a:gd name="connsiteY1653" fmla="*/ 1849068 h 4818185"/>
              <a:gd name="connsiteX1654" fmla="*/ 832915 w 1050403"/>
              <a:gd name="connsiteY1654" fmla="*/ 1843084 h 4818185"/>
              <a:gd name="connsiteX1655" fmla="*/ 830335 w 1050403"/>
              <a:gd name="connsiteY1655" fmla="*/ 1844941 h 4818185"/>
              <a:gd name="connsiteX1656" fmla="*/ 829613 w 1050403"/>
              <a:gd name="connsiteY1656" fmla="*/ 1891369 h 4818185"/>
              <a:gd name="connsiteX1657" fmla="*/ 829613 w 1050403"/>
              <a:gd name="connsiteY1657" fmla="*/ 1905710 h 4818185"/>
              <a:gd name="connsiteX1658" fmla="*/ 831367 w 1050403"/>
              <a:gd name="connsiteY1658" fmla="*/ 1933258 h 4818185"/>
              <a:gd name="connsiteX1659" fmla="*/ 826105 w 1050403"/>
              <a:gd name="connsiteY1659" fmla="*/ 1964829 h 4818185"/>
              <a:gd name="connsiteX1660" fmla="*/ 831986 w 1050403"/>
              <a:gd name="connsiteY1660" fmla="*/ 1990519 h 4818185"/>
              <a:gd name="connsiteX1661" fmla="*/ 828994 w 1050403"/>
              <a:gd name="connsiteY1661" fmla="*/ 1991344 h 4818185"/>
              <a:gd name="connsiteX1662" fmla="*/ 823216 w 1050403"/>
              <a:gd name="connsiteY1662" fmla="*/ 1954098 h 4818185"/>
              <a:gd name="connsiteX1663" fmla="*/ 825383 w 1050403"/>
              <a:gd name="connsiteY1663" fmla="*/ 1908702 h 4818185"/>
              <a:gd name="connsiteX1664" fmla="*/ 825383 w 1050403"/>
              <a:gd name="connsiteY1664" fmla="*/ 1858044 h 4818185"/>
              <a:gd name="connsiteX1665" fmla="*/ 822494 w 1050403"/>
              <a:gd name="connsiteY1665" fmla="*/ 1810378 h 4818185"/>
              <a:gd name="connsiteX1666" fmla="*/ 817335 w 1050403"/>
              <a:gd name="connsiteY1666" fmla="*/ 1770760 h 4818185"/>
              <a:gd name="connsiteX1667" fmla="*/ 819605 w 1050403"/>
              <a:gd name="connsiteY1667" fmla="*/ 1760443 h 4818185"/>
              <a:gd name="connsiteX1668" fmla="*/ 818573 w 1050403"/>
              <a:gd name="connsiteY1668" fmla="*/ 1715665 h 4818185"/>
              <a:gd name="connsiteX1669" fmla="*/ 815478 w 1050403"/>
              <a:gd name="connsiteY1669" fmla="*/ 1715665 h 4818185"/>
              <a:gd name="connsiteX1670" fmla="*/ 811970 w 1050403"/>
              <a:gd name="connsiteY1670" fmla="*/ 1720102 h 4818185"/>
              <a:gd name="connsiteX1671" fmla="*/ 810423 w 1050403"/>
              <a:gd name="connsiteY1671" fmla="*/ 1702459 h 4818185"/>
              <a:gd name="connsiteX1672" fmla="*/ 808256 w 1050403"/>
              <a:gd name="connsiteY1672" fmla="*/ 1702459 h 4818185"/>
              <a:gd name="connsiteX1673" fmla="*/ 806089 w 1050403"/>
              <a:gd name="connsiteY1673" fmla="*/ 1708547 h 4818185"/>
              <a:gd name="connsiteX1674" fmla="*/ 803201 w 1050403"/>
              <a:gd name="connsiteY1674" fmla="*/ 1737641 h 4818185"/>
              <a:gd name="connsiteX1675" fmla="*/ 807637 w 1050403"/>
              <a:gd name="connsiteY1675" fmla="*/ 1745895 h 4818185"/>
              <a:gd name="connsiteX1676" fmla="*/ 810113 w 1050403"/>
              <a:gd name="connsiteY1676" fmla="*/ 1735578 h 4818185"/>
              <a:gd name="connsiteX1677" fmla="*/ 813724 w 1050403"/>
              <a:gd name="connsiteY1677" fmla="*/ 1736300 h 4818185"/>
              <a:gd name="connsiteX1678" fmla="*/ 810939 w 1050403"/>
              <a:gd name="connsiteY1678" fmla="*/ 1749609 h 4818185"/>
              <a:gd name="connsiteX1679" fmla="*/ 816097 w 1050403"/>
              <a:gd name="connsiteY1679" fmla="*/ 1762506 h 4818185"/>
              <a:gd name="connsiteX1680" fmla="*/ 815478 w 1050403"/>
              <a:gd name="connsiteY1680" fmla="*/ 1765911 h 4818185"/>
              <a:gd name="connsiteX1681" fmla="*/ 801963 w 1050403"/>
              <a:gd name="connsiteY1681" fmla="*/ 1772823 h 4818185"/>
              <a:gd name="connsiteX1682" fmla="*/ 800209 w 1050403"/>
              <a:gd name="connsiteY1682" fmla="*/ 1769935 h 4818185"/>
              <a:gd name="connsiteX1683" fmla="*/ 798352 w 1050403"/>
              <a:gd name="connsiteY1683" fmla="*/ 1787371 h 4818185"/>
              <a:gd name="connsiteX1684" fmla="*/ 795050 w 1050403"/>
              <a:gd name="connsiteY1684" fmla="*/ 1787371 h 4818185"/>
              <a:gd name="connsiteX1685" fmla="*/ 796494 w 1050403"/>
              <a:gd name="connsiteY1685" fmla="*/ 1765498 h 4818185"/>
              <a:gd name="connsiteX1686" fmla="*/ 807534 w 1050403"/>
              <a:gd name="connsiteY1686" fmla="*/ 1765498 h 4818185"/>
              <a:gd name="connsiteX1687" fmla="*/ 804232 w 1050403"/>
              <a:gd name="connsiteY1687" fmla="*/ 1758792 h 4818185"/>
              <a:gd name="connsiteX1688" fmla="*/ 794844 w 1050403"/>
              <a:gd name="connsiteY1688" fmla="*/ 1732689 h 4818185"/>
              <a:gd name="connsiteX1689" fmla="*/ 789066 w 1050403"/>
              <a:gd name="connsiteY1689" fmla="*/ 1673880 h 4818185"/>
              <a:gd name="connsiteX1690" fmla="*/ 792677 w 1050403"/>
              <a:gd name="connsiteY1690" fmla="*/ 1647055 h 4818185"/>
              <a:gd name="connsiteX1691" fmla="*/ 791749 w 1050403"/>
              <a:gd name="connsiteY1691" fmla="*/ 1636738 h 4818185"/>
              <a:gd name="connsiteX1692" fmla="*/ 788860 w 1050403"/>
              <a:gd name="connsiteY1692" fmla="*/ 1618580 h 4818185"/>
              <a:gd name="connsiteX1693" fmla="*/ 778542 w 1050403"/>
              <a:gd name="connsiteY1693" fmla="*/ 1604858 h 4818185"/>
              <a:gd name="connsiteX1694" fmla="*/ 778542 w 1050403"/>
              <a:gd name="connsiteY1694" fmla="*/ 1589175 h 4818185"/>
              <a:gd name="connsiteX1695" fmla="*/ 776272 w 1050403"/>
              <a:gd name="connsiteY1695" fmla="*/ 1589175 h 4818185"/>
              <a:gd name="connsiteX1696" fmla="*/ 774931 w 1050403"/>
              <a:gd name="connsiteY1696" fmla="*/ 1594334 h 4818185"/>
              <a:gd name="connsiteX1697" fmla="*/ 776788 w 1050403"/>
              <a:gd name="connsiteY1697" fmla="*/ 1661396 h 4818185"/>
              <a:gd name="connsiteX1698" fmla="*/ 777820 w 1050403"/>
              <a:gd name="connsiteY1698" fmla="*/ 1719895 h 4818185"/>
              <a:gd name="connsiteX1699" fmla="*/ 780709 w 1050403"/>
              <a:gd name="connsiteY1699" fmla="*/ 1738776 h 4818185"/>
              <a:gd name="connsiteX1700" fmla="*/ 778542 w 1050403"/>
              <a:gd name="connsiteY1700" fmla="*/ 1782109 h 4818185"/>
              <a:gd name="connsiteX1701" fmla="*/ 778542 w 1050403"/>
              <a:gd name="connsiteY1701" fmla="*/ 1835656 h 4818185"/>
              <a:gd name="connsiteX1702" fmla="*/ 774931 w 1050403"/>
              <a:gd name="connsiteY1702" fmla="*/ 1861036 h 4818185"/>
              <a:gd name="connsiteX1703" fmla="*/ 767400 w 1050403"/>
              <a:gd name="connsiteY1703" fmla="*/ 1928718 h 4818185"/>
              <a:gd name="connsiteX1704" fmla="*/ 766677 w 1050403"/>
              <a:gd name="connsiteY1704" fmla="*/ 1945948 h 4818185"/>
              <a:gd name="connsiteX1705" fmla="*/ 766677 w 1050403"/>
              <a:gd name="connsiteY1705" fmla="*/ 1950384 h 4818185"/>
              <a:gd name="connsiteX1706" fmla="*/ 760590 w 1050403"/>
              <a:gd name="connsiteY1706" fmla="*/ 1997122 h 4818185"/>
              <a:gd name="connsiteX1707" fmla="*/ 759352 w 1050403"/>
              <a:gd name="connsiteY1707" fmla="*/ 2021161 h 4818185"/>
              <a:gd name="connsiteX1708" fmla="*/ 762138 w 1050403"/>
              <a:gd name="connsiteY1708" fmla="*/ 2027352 h 4818185"/>
              <a:gd name="connsiteX1709" fmla="*/ 762138 w 1050403"/>
              <a:gd name="connsiteY1709" fmla="*/ 2017034 h 4818185"/>
              <a:gd name="connsiteX1710" fmla="*/ 764614 w 1050403"/>
              <a:gd name="connsiteY1710" fmla="*/ 2008884 h 4818185"/>
              <a:gd name="connsiteX1711" fmla="*/ 768431 w 1050403"/>
              <a:gd name="connsiteY1711" fmla="*/ 2009812 h 4818185"/>
              <a:gd name="connsiteX1712" fmla="*/ 769463 w 1050403"/>
              <a:gd name="connsiteY1712" fmla="*/ 2019201 h 4818185"/>
              <a:gd name="connsiteX1713" fmla="*/ 769463 w 1050403"/>
              <a:gd name="connsiteY1713" fmla="*/ 2044994 h 4818185"/>
              <a:gd name="connsiteX1714" fmla="*/ 769463 w 1050403"/>
              <a:gd name="connsiteY1714" fmla="*/ 2070787 h 4818185"/>
              <a:gd name="connsiteX1715" fmla="*/ 768328 w 1050403"/>
              <a:gd name="connsiteY1715" fmla="*/ 2053248 h 4818185"/>
              <a:gd name="connsiteX1716" fmla="*/ 765542 w 1050403"/>
              <a:gd name="connsiteY1716" fmla="*/ 2053248 h 4818185"/>
              <a:gd name="connsiteX1717" fmla="*/ 762860 w 1050403"/>
              <a:gd name="connsiteY1717" fmla="*/ 2060676 h 4818185"/>
              <a:gd name="connsiteX1718" fmla="*/ 758630 w 1050403"/>
              <a:gd name="connsiteY1718" fmla="*/ 2054383 h 4818185"/>
              <a:gd name="connsiteX1719" fmla="*/ 758630 w 1050403"/>
              <a:gd name="connsiteY1719" fmla="*/ 2105969 h 4818185"/>
              <a:gd name="connsiteX1720" fmla="*/ 747384 w 1050403"/>
              <a:gd name="connsiteY1720" fmla="*/ 2105969 h 4818185"/>
              <a:gd name="connsiteX1721" fmla="*/ 745321 w 1050403"/>
              <a:gd name="connsiteY1721" fmla="*/ 2101327 h 4818185"/>
              <a:gd name="connsiteX1722" fmla="*/ 736241 w 1050403"/>
              <a:gd name="connsiteY1722" fmla="*/ 2129906 h 4818185"/>
              <a:gd name="connsiteX1723" fmla="*/ 736241 w 1050403"/>
              <a:gd name="connsiteY1723" fmla="*/ 2159723 h 4818185"/>
              <a:gd name="connsiteX1724" fmla="*/ 743257 w 1050403"/>
              <a:gd name="connsiteY1724" fmla="*/ 2189127 h 4818185"/>
              <a:gd name="connsiteX1725" fmla="*/ 743979 w 1050403"/>
              <a:gd name="connsiteY1725" fmla="*/ 2200270 h 4818185"/>
              <a:gd name="connsiteX1726" fmla="*/ 740471 w 1050403"/>
              <a:gd name="connsiteY1726" fmla="*/ 2201405 h 4818185"/>
              <a:gd name="connsiteX1727" fmla="*/ 735725 w 1050403"/>
              <a:gd name="connsiteY1727" fmla="*/ 2186960 h 4818185"/>
              <a:gd name="connsiteX1728" fmla="*/ 735725 w 1050403"/>
              <a:gd name="connsiteY1728" fmla="*/ 2203984 h 4818185"/>
              <a:gd name="connsiteX1729" fmla="*/ 740162 w 1050403"/>
              <a:gd name="connsiteY1729" fmla="*/ 2214301 h 4818185"/>
              <a:gd name="connsiteX1730" fmla="*/ 744186 w 1050403"/>
              <a:gd name="connsiteY1730" fmla="*/ 2231015 h 4818185"/>
              <a:gd name="connsiteX1731" fmla="*/ 747797 w 1050403"/>
              <a:gd name="connsiteY1731" fmla="*/ 2239475 h 4818185"/>
              <a:gd name="connsiteX1732" fmla="*/ 751201 w 1050403"/>
              <a:gd name="connsiteY1732" fmla="*/ 2229880 h 4818185"/>
              <a:gd name="connsiteX1733" fmla="*/ 754297 w 1050403"/>
              <a:gd name="connsiteY1733" fmla="*/ 2273832 h 4818185"/>
              <a:gd name="connsiteX1734" fmla="*/ 756566 w 1050403"/>
              <a:gd name="connsiteY1734" fmla="*/ 2274348 h 4818185"/>
              <a:gd name="connsiteX1735" fmla="*/ 762138 w 1050403"/>
              <a:gd name="connsiteY1735" fmla="*/ 2248864 h 4818185"/>
              <a:gd name="connsiteX1736" fmla="*/ 768638 w 1050403"/>
              <a:gd name="connsiteY1736" fmla="*/ 2252372 h 4818185"/>
              <a:gd name="connsiteX1737" fmla="*/ 758320 w 1050403"/>
              <a:gd name="connsiteY1737" fmla="*/ 2298490 h 4818185"/>
              <a:gd name="connsiteX1738" fmla="*/ 753471 w 1050403"/>
              <a:gd name="connsiteY1738" fmla="*/ 2291165 h 4818185"/>
              <a:gd name="connsiteX1739" fmla="*/ 749035 w 1050403"/>
              <a:gd name="connsiteY1739" fmla="*/ 2274348 h 4818185"/>
              <a:gd name="connsiteX1740" fmla="*/ 751201 w 1050403"/>
              <a:gd name="connsiteY1740" fmla="*/ 2244118 h 4818185"/>
              <a:gd name="connsiteX1741" fmla="*/ 735725 w 1050403"/>
              <a:gd name="connsiteY1741" fmla="*/ 2257634 h 4818185"/>
              <a:gd name="connsiteX1742" fmla="*/ 734075 w 1050403"/>
              <a:gd name="connsiteY1742" fmla="*/ 2284768 h 4818185"/>
              <a:gd name="connsiteX1743" fmla="*/ 738408 w 1050403"/>
              <a:gd name="connsiteY1743" fmla="*/ 2296324 h 4818185"/>
              <a:gd name="connsiteX1744" fmla="*/ 739336 w 1050403"/>
              <a:gd name="connsiteY1744" fmla="*/ 2301482 h 4818185"/>
              <a:gd name="connsiteX1745" fmla="*/ 741194 w 1050403"/>
              <a:gd name="connsiteY1745" fmla="*/ 2336561 h 4818185"/>
              <a:gd name="connsiteX1746" fmla="*/ 740368 w 1050403"/>
              <a:gd name="connsiteY1746" fmla="*/ 2353791 h 4818185"/>
              <a:gd name="connsiteX1747" fmla="*/ 741297 w 1050403"/>
              <a:gd name="connsiteY1747" fmla="*/ 2401148 h 4818185"/>
              <a:gd name="connsiteX1748" fmla="*/ 742638 w 1050403"/>
              <a:gd name="connsiteY1748" fmla="*/ 2440456 h 4818185"/>
              <a:gd name="connsiteX1749" fmla="*/ 743979 w 1050403"/>
              <a:gd name="connsiteY1749" fmla="*/ 2447472 h 4818185"/>
              <a:gd name="connsiteX1750" fmla="*/ 746559 w 1050403"/>
              <a:gd name="connsiteY1750" fmla="*/ 2447472 h 4818185"/>
              <a:gd name="connsiteX1751" fmla="*/ 747797 w 1050403"/>
              <a:gd name="connsiteY1751" fmla="*/ 2414560 h 4818185"/>
              <a:gd name="connsiteX1752" fmla="*/ 747178 w 1050403"/>
              <a:gd name="connsiteY1752" fmla="*/ 2345847 h 4818185"/>
              <a:gd name="connsiteX1753" fmla="*/ 748622 w 1050403"/>
              <a:gd name="connsiteY1753" fmla="*/ 2316649 h 4818185"/>
              <a:gd name="connsiteX1754" fmla="*/ 744702 w 1050403"/>
              <a:gd name="connsiteY1754" fmla="*/ 2299213 h 4818185"/>
              <a:gd name="connsiteX1755" fmla="*/ 748725 w 1050403"/>
              <a:gd name="connsiteY1755" fmla="*/ 2297149 h 4818185"/>
              <a:gd name="connsiteX1756" fmla="*/ 754812 w 1050403"/>
              <a:gd name="connsiteY1756" fmla="*/ 2309324 h 4818185"/>
              <a:gd name="connsiteX1757" fmla="*/ 760177 w 1050403"/>
              <a:gd name="connsiteY1757" fmla="*/ 2346363 h 4818185"/>
              <a:gd name="connsiteX1758" fmla="*/ 758217 w 1050403"/>
              <a:gd name="connsiteY1758" fmla="*/ 2407132 h 4818185"/>
              <a:gd name="connsiteX1759" fmla="*/ 762550 w 1050403"/>
              <a:gd name="connsiteY1759" fmla="*/ 2422505 h 4818185"/>
              <a:gd name="connsiteX1760" fmla="*/ 765130 w 1050403"/>
              <a:gd name="connsiteY1760" fmla="*/ 2421473 h 4818185"/>
              <a:gd name="connsiteX1761" fmla="*/ 765130 w 1050403"/>
              <a:gd name="connsiteY1761" fmla="*/ 2385053 h 4818185"/>
              <a:gd name="connsiteX1762" fmla="*/ 768019 w 1050403"/>
              <a:gd name="connsiteY1762" fmla="*/ 2385053 h 4818185"/>
              <a:gd name="connsiteX1763" fmla="*/ 768019 w 1050403"/>
              <a:gd name="connsiteY1763" fmla="*/ 2433028 h 4818185"/>
              <a:gd name="connsiteX1764" fmla="*/ 757701 w 1050403"/>
              <a:gd name="connsiteY1764" fmla="*/ 2428385 h 4818185"/>
              <a:gd name="connsiteX1765" fmla="*/ 760074 w 1050403"/>
              <a:gd name="connsiteY1765" fmla="*/ 2447576 h 4818185"/>
              <a:gd name="connsiteX1766" fmla="*/ 760074 w 1050403"/>
              <a:gd name="connsiteY1766" fmla="*/ 2495861 h 4818185"/>
              <a:gd name="connsiteX1767" fmla="*/ 761622 w 1050403"/>
              <a:gd name="connsiteY1767" fmla="*/ 2547447 h 4818185"/>
              <a:gd name="connsiteX1768" fmla="*/ 765852 w 1050403"/>
              <a:gd name="connsiteY1768" fmla="*/ 2634629 h 4818185"/>
              <a:gd name="connsiteX1769" fmla="*/ 764408 w 1050403"/>
              <a:gd name="connsiteY1769" fmla="*/ 2683017 h 4818185"/>
              <a:gd name="connsiteX1770" fmla="*/ 771114 w 1050403"/>
              <a:gd name="connsiteY1770" fmla="*/ 2716238 h 4818185"/>
              <a:gd name="connsiteX1771" fmla="*/ 771114 w 1050403"/>
              <a:gd name="connsiteY1771" fmla="*/ 2721294 h 4818185"/>
              <a:gd name="connsiteX1772" fmla="*/ 770288 w 1050403"/>
              <a:gd name="connsiteY1772" fmla="*/ 2745230 h 4818185"/>
              <a:gd name="connsiteX1773" fmla="*/ 771939 w 1050403"/>
              <a:gd name="connsiteY1773" fmla="*/ 2752658 h 4818185"/>
              <a:gd name="connsiteX1774" fmla="*/ 775757 w 1050403"/>
              <a:gd name="connsiteY1774" fmla="*/ 2733778 h 4818185"/>
              <a:gd name="connsiteX1775" fmla="*/ 775034 w 1050403"/>
              <a:gd name="connsiteY1775" fmla="*/ 2725111 h 4818185"/>
              <a:gd name="connsiteX1776" fmla="*/ 776892 w 1050403"/>
              <a:gd name="connsiteY1776" fmla="*/ 2687556 h 4818185"/>
              <a:gd name="connsiteX1777" fmla="*/ 772042 w 1050403"/>
              <a:gd name="connsiteY1777" fmla="*/ 2668676 h 4818185"/>
              <a:gd name="connsiteX1778" fmla="*/ 772042 w 1050403"/>
              <a:gd name="connsiteY1778" fmla="*/ 2655160 h 4818185"/>
              <a:gd name="connsiteX1779" fmla="*/ 774209 w 1050403"/>
              <a:gd name="connsiteY1779" fmla="*/ 2662279 h 4818185"/>
              <a:gd name="connsiteX1780" fmla="*/ 776685 w 1050403"/>
              <a:gd name="connsiteY1780" fmla="*/ 2662279 h 4818185"/>
              <a:gd name="connsiteX1781" fmla="*/ 776685 w 1050403"/>
              <a:gd name="connsiteY1781" fmla="*/ 2592740 h 4818185"/>
              <a:gd name="connsiteX1782" fmla="*/ 785042 w 1050403"/>
              <a:gd name="connsiteY1782" fmla="*/ 2598931 h 4818185"/>
              <a:gd name="connsiteX1783" fmla="*/ 786177 w 1050403"/>
              <a:gd name="connsiteY1783" fmla="*/ 2574994 h 4818185"/>
              <a:gd name="connsiteX1784" fmla="*/ 782979 w 1050403"/>
              <a:gd name="connsiteY1784" fmla="*/ 2574994 h 4818185"/>
              <a:gd name="connsiteX1785" fmla="*/ 784320 w 1050403"/>
              <a:gd name="connsiteY1785" fmla="*/ 2587375 h 4818185"/>
              <a:gd name="connsiteX1786" fmla="*/ 781225 w 1050403"/>
              <a:gd name="connsiteY1786" fmla="*/ 2587375 h 4818185"/>
              <a:gd name="connsiteX1787" fmla="*/ 782772 w 1050403"/>
              <a:gd name="connsiteY1787" fmla="*/ 2521138 h 4818185"/>
              <a:gd name="connsiteX1788" fmla="*/ 788241 w 1050403"/>
              <a:gd name="connsiteY1788" fmla="*/ 2525471 h 4818185"/>
              <a:gd name="connsiteX1789" fmla="*/ 796494 w 1050403"/>
              <a:gd name="connsiteY1789" fmla="*/ 2497305 h 4818185"/>
              <a:gd name="connsiteX1790" fmla="*/ 798248 w 1050403"/>
              <a:gd name="connsiteY1790" fmla="*/ 2497305 h 4818185"/>
              <a:gd name="connsiteX1791" fmla="*/ 793090 w 1050403"/>
              <a:gd name="connsiteY1791" fmla="*/ 2536098 h 4818185"/>
              <a:gd name="connsiteX1792" fmla="*/ 789169 w 1050403"/>
              <a:gd name="connsiteY1792" fmla="*/ 2567772 h 4818185"/>
              <a:gd name="connsiteX1793" fmla="*/ 792368 w 1050403"/>
              <a:gd name="connsiteY1793" fmla="*/ 2569114 h 4818185"/>
              <a:gd name="connsiteX1794" fmla="*/ 797939 w 1050403"/>
              <a:gd name="connsiteY1794" fmla="*/ 2563542 h 4818185"/>
              <a:gd name="connsiteX1795" fmla="*/ 802375 w 1050403"/>
              <a:gd name="connsiteY1795" fmla="*/ 2591399 h 4818185"/>
              <a:gd name="connsiteX1796" fmla="*/ 799074 w 1050403"/>
              <a:gd name="connsiteY1796" fmla="*/ 2609145 h 4818185"/>
              <a:gd name="connsiteX1797" fmla="*/ 803923 w 1050403"/>
              <a:gd name="connsiteY1797" fmla="*/ 2660112 h 4818185"/>
              <a:gd name="connsiteX1798" fmla="*/ 802788 w 1050403"/>
              <a:gd name="connsiteY1798" fmla="*/ 2693953 h 4818185"/>
              <a:gd name="connsiteX1799" fmla="*/ 806399 w 1050403"/>
              <a:gd name="connsiteY1799" fmla="*/ 2709635 h 4818185"/>
              <a:gd name="connsiteX1800" fmla="*/ 808772 w 1050403"/>
              <a:gd name="connsiteY1800" fmla="*/ 2709635 h 4818185"/>
              <a:gd name="connsiteX1801" fmla="*/ 817645 w 1050403"/>
              <a:gd name="connsiteY1801" fmla="*/ 2571177 h 4818185"/>
              <a:gd name="connsiteX1802" fmla="*/ 821359 w 1050403"/>
              <a:gd name="connsiteY1802" fmla="*/ 2636382 h 4818185"/>
              <a:gd name="connsiteX1803" fmla="*/ 830129 w 1050403"/>
              <a:gd name="connsiteY1803" fmla="*/ 2634938 h 4818185"/>
              <a:gd name="connsiteX1804" fmla="*/ 828994 w 1050403"/>
              <a:gd name="connsiteY1804" fmla="*/ 2678167 h 4818185"/>
              <a:gd name="connsiteX1805" fmla="*/ 835391 w 1050403"/>
              <a:gd name="connsiteY1805" fmla="*/ 2601200 h 4818185"/>
              <a:gd name="connsiteX1806" fmla="*/ 837970 w 1050403"/>
              <a:gd name="connsiteY1806" fmla="*/ 2601200 h 4818185"/>
              <a:gd name="connsiteX1807" fmla="*/ 836010 w 1050403"/>
              <a:gd name="connsiteY1807" fmla="*/ 2631637 h 4818185"/>
              <a:gd name="connsiteX1808" fmla="*/ 833740 w 1050403"/>
              <a:gd name="connsiteY1808" fmla="*/ 2681366 h 4818185"/>
              <a:gd name="connsiteX1809" fmla="*/ 829407 w 1050403"/>
              <a:gd name="connsiteY1809" fmla="*/ 2686215 h 4818185"/>
              <a:gd name="connsiteX1810" fmla="*/ 825899 w 1050403"/>
              <a:gd name="connsiteY1810" fmla="*/ 2696532 h 4818185"/>
              <a:gd name="connsiteX1811" fmla="*/ 829613 w 1050403"/>
              <a:gd name="connsiteY1811" fmla="*/ 2740690 h 4818185"/>
              <a:gd name="connsiteX1812" fmla="*/ 829613 w 1050403"/>
              <a:gd name="connsiteY1812" fmla="*/ 2719024 h 4818185"/>
              <a:gd name="connsiteX1813" fmla="*/ 832399 w 1050403"/>
              <a:gd name="connsiteY1813" fmla="*/ 2719024 h 4818185"/>
              <a:gd name="connsiteX1814" fmla="*/ 832399 w 1050403"/>
              <a:gd name="connsiteY1814" fmla="*/ 2812912 h 4818185"/>
              <a:gd name="connsiteX1815" fmla="*/ 826311 w 1050403"/>
              <a:gd name="connsiteY1815" fmla="*/ 2799086 h 4818185"/>
              <a:gd name="connsiteX1816" fmla="*/ 827962 w 1050403"/>
              <a:gd name="connsiteY1816" fmla="*/ 2782166 h 4818185"/>
              <a:gd name="connsiteX1817" fmla="*/ 819890 w 1050403"/>
              <a:gd name="connsiteY1817" fmla="*/ 2800771 h 4818185"/>
              <a:gd name="connsiteX1818" fmla="*/ 820431 w 1050403"/>
              <a:gd name="connsiteY1818" fmla="*/ 2801975 h 4818185"/>
              <a:gd name="connsiteX1819" fmla="*/ 820431 w 1050403"/>
              <a:gd name="connsiteY1819" fmla="*/ 2810538 h 4818185"/>
              <a:gd name="connsiteX1820" fmla="*/ 820431 w 1050403"/>
              <a:gd name="connsiteY1820" fmla="*/ 2846959 h 4818185"/>
              <a:gd name="connsiteX1821" fmla="*/ 818470 w 1050403"/>
              <a:gd name="connsiteY1821" fmla="*/ 2865117 h 4818185"/>
              <a:gd name="connsiteX1822" fmla="*/ 815066 w 1050403"/>
              <a:gd name="connsiteY1822" fmla="*/ 2865117 h 4818185"/>
              <a:gd name="connsiteX1823" fmla="*/ 811970 w 1050403"/>
              <a:gd name="connsiteY1823" fmla="*/ 2820547 h 4818185"/>
              <a:gd name="connsiteX1824" fmla="*/ 809804 w 1050403"/>
              <a:gd name="connsiteY1824" fmla="*/ 2820547 h 4818185"/>
              <a:gd name="connsiteX1825" fmla="*/ 809804 w 1050403"/>
              <a:gd name="connsiteY1825" fmla="*/ 2885545 h 4818185"/>
              <a:gd name="connsiteX1826" fmla="*/ 806709 w 1050403"/>
              <a:gd name="connsiteY1826" fmla="*/ 2885545 h 4818185"/>
              <a:gd name="connsiteX1827" fmla="*/ 802994 w 1050403"/>
              <a:gd name="connsiteY1827" fmla="*/ 2847578 h 4818185"/>
              <a:gd name="connsiteX1828" fmla="*/ 799486 w 1050403"/>
              <a:gd name="connsiteY1828" fmla="*/ 2847578 h 4818185"/>
              <a:gd name="connsiteX1829" fmla="*/ 802272 w 1050403"/>
              <a:gd name="connsiteY1829" fmla="*/ 2901021 h 4818185"/>
              <a:gd name="connsiteX1830" fmla="*/ 809185 w 1050403"/>
              <a:gd name="connsiteY1830" fmla="*/ 2894109 h 4818185"/>
              <a:gd name="connsiteX1831" fmla="*/ 816097 w 1050403"/>
              <a:gd name="connsiteY1831" fmla="*/ 2943942 h 4818185"/>
              <a:gd name="connsiteX1832" fmla="*/ 819089 w 1050403"/>
              <a:gd name="connsiteY1832" fmla="*/ 2943942 h 4818185"/>
              <a:gd name="connsiteX1833" fmla="*/ 820843 w 1050403"/>
              <a:gd name="connsiteY1833" fmla="*/ 2917839 h 4818185"/>
              <a:gd name="connsiteX1834" fmla="*/ 820843 w 1050403"/>
              <a:gd name="connsiteY1834" fmla="*/ 2900918 h 4818185"/>
              <a:gd name="connsiteX1835" fmla="*/ 823526 w 1050403"/>
              <a:gd name="connsiteY1835" fmla="*/ 2884823 h 4818185"/>
              <a:gd name="connsiteX1836" fmla="*/ 826724 w 1050403"/>
              <a:gd name="connsiteY1836" fmla="*/ 2844586 h 4818185"/>
              <a:gd name="connsiteX1837" fmla="*/ 829097 w 1050403"/>
              <a:gd name="connsiteY1837" fmla="*/ 2844586 h 4818185"/>
              <a:gd name="connsiteX1838" fmla="*/ 827756 w 1050403"/>
              <a:gd name="connsiteY1838" fmla="*/ 2878220 h 4818185"/>
              <a:gd name="connsiteX1839" fmla="*/ 829407 w 1050403"/>
              <a:gd name="connsiteY1839" fmla="*/ 2935378 h 4818185"/>
              <a:gd name="connsiteX1840" fmla="*/ 826311 w 1050403"/>
              <a:gd name="connsiteY1840" fmla="*/ 2948687 h 4818185"/>
              <a:gd name="connsiteX1841" fmla="*/ 823938 w 1050403"/>
              <a:gd name="connsiteY1841" fmla="*/ 3002338 h 4818185"/>
              <a:gd name="connsiteX1842" fmla="*/ 819812 w 1050403"/>
              <a:gd name="connsiteY1842" fmla="*/ 3109535 h 4818185"/>
              <a:gd name="connsiteX1843" fmla="*/ 818780 w 1050403"/>
              <a:gd name="connsiteY1843" fmla="*/ 3217041 h 4818185"/>
              <a:gd name="connsiteX1844" fmla="*/ 818780 w 1050403"/>
              <a:gd name="connsiteY1844" fmla="*/ 3256350 h 4818185"/>
              <a:gd name="connsiteX1845" fmla="*/ 826724 w 1050403"/>
              <a:gd name="connsiteY1845" fmla="*/ 3284413 h 4818185"/>
              <a:gd name="connsiteX1846" fmla="*/ 821669 w 1050403"/>
              <a:gd name="connsiteY1846" fmla="*/ 3328674 h 4818185"/>
              <a:gd name="connsiteX1847" fmla="*/ 822288 w 1050403"/>
              <a:gd name="connsiteY1847" fmla="*/ 3377062 h 4818185"/>
              <a:gd name="connsiteX1848" fmla="*/ 824970 w 1050403"/>
              <a:gd name="connsiteY1848" fmla="*/ 3442680 h 4818185"/>
              <a:gd name="connsiteX1849" fmla="*/ 833327 w 1050403"/>
              <a:gd name="connsiteY1849" fmla="*/ 3396150 h 4818185"/>
              <a:gd name="connsiteX1850" fmla="*/ 835184 w 1050403"/>
              <a:gd name="connsiteY1850" fmla="*/ 3430713 h 4818185"/>
              <a:gd name="connsiteX1851" fmla="*/ 835803 w 1050403"/>
              <a:gd name="connsiteY1851" fmla="*/ 3496743 h 4818185"/>
              <a:gd name="connsiteX1852" fmla="*/ 835803 w 1050403"/>
              <a:gd name="connsiteY1852" fmla="*/ 3548330 h 4818185"/>
              <a:gd name="connsiteX1853" fmla="*/ 837970 w 1050403"/>
              <a:gd name="connsiteY1853" fmla="*/ 3566695 h 4818185"/>
              <a:gd name="connsiteX1854" fmla="*/ 840756 w 1050403"/>
              <a:gd name="connsiteY1854" fmla="*/ 3566695 h 4818185"/>
              <a:gd name="connsiteX1855" fmla="*/ 844573 w 1050403"/>
              <a:gd name="connsiteY1855" fmla="*/ 3555552 h 4818185"/>
              <a:gd name="connsiteX1856" fmla="*/ 846121 w 1050403"/>
              <a:gd name="connsiteY1856" fmla="*/ 3555552 h 4818185"/>
              <a:gd name="connsiteX1857" fmla="*/ 847256 w 1050403"/>
              <a:gd name="connsiteY1857" fmla="*/ 3577631 h 4818185"/>
              <a:gd name="connsiteX1858" fmla="*/ 849938 w 1050403"/>
              <a:gd name="connsiteY1858" fmla="*/ 3577631 h 4818185"/>
              <a:gd name="connsiteX1859" fmla="*/ 849938 w 1050403"/>
              <a:gd name="connsiteY1859" fmla="*/ 3500045 h 4818185"/>
              <a:gd name="connsiteX1860" fmla="*/ 856335 w 1050403"/>
              <a:gd name="connsiteY1860" fmla="*/ 3512013 h 4818185"/>
              <a:gd name="connsiteX1861" fmla="*/ 858605 w 1050403"/>
              <a:gd name="connsiteY1861" fmla="*/ 3512013 h 4818185"/>
              <a:gd name="connsiteX1862" fmla="*/ 858605 w 1050403"/>
              <a:gd name="connsiteY1862" fmla="*/ 3481061 h 4818185"/>
              <a:gd name="connsiteX1863" fmla="*/ 861081 w 1050403"/>
              <a:gd name="connsiteY1863" fmla="*/ 3397078 h 4818185"/>
              <a:gd name="connsiteX1864" fmla="*/ 859946 w 1050403"/>
              <a:gd name="connsiteY1864" fmla="*/ 3277500 h 4818185"/>
              <a:gd name="connsiteX1865" fmla="*/ 859946 w 1050403"/>
              <a:gd name="connsiteY1865" fmla="*/ 3237779 h 4818185"/>
              <a:gd name="connsiteX1866" fmla="*/ 849629 w 1050403"/>
              <a:gd name="connsiteY1866" fmla="*/ 3241390 h 4818185"/>
              <a:gd name="connsiteX1867" fmla="*/ 848494 w 1050403"/>
              <a:gd name="connsiteY1867" fmla="*/ 3238398 h 4818185"/>
              <a:gd name="connsiteX1868" fmla="*/ 850867 w 1050403"/>
              <a:gd name="connsiteY1868" fmla="*/ 3191970 h 4818185"/>
              <a:gd name="connsiteX1869" fmla="*/ 849422 w 1050403"/>
              <a:gd name="connsiteY1869" fmla="*/ 3143788 h 4818185"/>
              <a:gd name="connsiteX1870" fmla="*/ 852208 w 1050403"/>
              <a:gd name="connsiteY1870" fmla="*/ 3106336 h 4818185"/>
              <a:gd name="connsiteX1871" fmla="*/ 855200 w 1050403"/>
              <a:gd name="connsiteY1871" fmla="*/ 3106336 h 4818185"/>
              <a:gd name="connsiteX1872" fmla="*/ 857676 w 1050403"/>
              <a:gd name="connsiteY1872" fmla="*/ 3139455 h 4818185"/>
              <a:gd name="connsiteX1873" fmla="*/ 859740 w 1050403"/>
              <a:gd name="connsiteY1873" fmla="*/ 3139455 h 4818185"/>
              <a:gd name="connsiteX1874" fmla="*/ 864898 w 1050403"/>
              <a:gd name="connsiteY1874" fmla="*/ 3081265 h 4818185"/>
              <a:gd name="connsiteX1875" fmla="*/ 866962 w 1050403"/>
              <a:gd name="connsiteY1875" fmla="*/ 3080440 h 4818185"/>
              <a:gd name="connsiteX1876" fmla="*/ 869644 w 1050403"/>
              <a:gd name="connsiteY1876" fmla="*/ 3095503 h 4818185"/>
              <a:gd name="connsiteX1877" fmla="*/ 869644 w 1050403"/>
              <a:gd name="connsiteY1877" fmla="*/ 3186398 h 4818185"/>
              <a:gd name="connsiteX1878" fmla="*/ 869644 w 1050403"/>
              <a:gd name="connsiteY1878" fmla="*/ 3299889 h 4818185"/>
              <a:gd name="connsiteX1879" fmla="*/ 875009 w 1050403"/>
              <a:gd name="connsiteY1879" fmla="*/ 3310206 h 4818185"/>
              <a:gd name="connsiteX1880" fmla="*/ 877279 w 1050403"/>
              <a:gd name="connsiteY1880" fmla="*/ 3320523 h 4818185"/>
              <a:gd name="connsiteX1881" fmla="*/ 876041 w 1050403"/>
              <a:gd name="connsiteY1881" fmla="*/ 3342603 h 4818185"/>
              <a:gd name="connsiteX1882" fmla="*/ 873977 w 1050403"/>
              <a:gd name="connsiteY1882" fmla="*/ 3413998 h 4818185"/>
              <a:gd name="connsiteX1883" fmla="*/ 879342 w 1050403"/>
              <a:gd name="connsiteY1883" fmla="*/ 3439069 h 4818185"/>
              <a:gd name="connsiteX1884" fmla="*/ 879961 w 1050403"/>
              <a:gd name="connsiteY1884" fmla="*/ 3445466 h 4818185"/>
              <a:gd name="connsiteX1885" fmla="*/ 875112 w 1050403"/>
              <a:gd name="connsiteY1885" fmla="*/ 3485394 h 4818185"/>
              <a:gd name="connsiteX1886" fmla="*/ 879858 w 1050403"/>
              <a:gd name="connsiteY1886" fmla="*/ 3516346 h 4818185"/>
              <a:gd name="connsiteX1887" fmla="*/ 882438 w 1050403"/>
              <a:gd name="connsiteY1887" fmla="*/ 3564734 h 4818185"/>
              <a:gd name="connsiteX1888" fmla="*/ 879446 w 1050403"/>
              <a:gd name="connsiteY1888" fmla="*/ 3716708 h 4818185"/>
              <a:gd name="connsiteX1889" fmla="*/ 880374 w 1050403"/>
              <a:gd name="connsiteY1889" fmla="*/ 3754263 h 4818185"/>
              <a:gd name="connsiteX1890" fmla="*/ 876454 w 1050403"/>
              <a:gd name="connsiteY1890" fmla="*/ 3898706 h 4818185"/>
              <a:gd name="connsiteX1891" fmla="*/ 871708 w 1050403"/>
              <a:gd name="connsiteY1891" fmla="*/ 4036958 h 4818185"/>
              <a:gd name="connsiteX1892" fmla="*/ 871708 w 1050403"/>
              <a:gd name="connsiteY1892" fmla="*/ 4098862 h 4818185"/>
              <a:gd name="connsiteX1893" fmla="*/ 874700 w 1050403"/>
              <a:gd name="connsiteY1893" fmla="*/ 4174900 h 4818185"/>
              <a:gd name="connsiteX1894" fmla="*/ 877279 w 1050403"/>
              <a:gd name="connsiteY1894" fmla="*/ 4229169 h 4818185"/>
              <a:gd name="connsiteX1895" fmla="*/ 880477 w 1050403"/>
              <a:gd name="connsiteY1895" fmla="*/ 4248359 h 4818185"/>
              <a:gd name="connsiteX1896" fmla="*/ 883676 w 1050403"/>
              <a:gd name="connsiteY1896" fmla="*/ 4248359 h 4818185"/>
              <a:gd name="connsiteX1897" fmla="*/ 888938 w 1050403"/>
              <a:gd name="connsiteY1897" fmla="*/ 4192955 h 4818185"/>
              <a:gd name="connsiteX1898" fmla="*/ 891826 w 1050403"/>
              <a:gd name="connsiteY1898" fmla="*/ 4192955 h 4818185"/>
              <a:gd name="connsiteX1899" fmla="*/ 883366 w 1050403"/>
              <a:gd name="connsiteY1899" fmla="*/ 4338533 h 4818185"/>
              <a:gd name="connsiteX1900" fmla="*/ 886874 w 1050403"/>
              <a:gd name="connsiteY1900" fmla="*/ 4339152 h 4818185"/>
              <a:gd name="connsiteX1901" fmla="*/ 898842 w 1050403"/>
              <a:gd name="connsiteY1901" fmla="*/ 4264970 h 4818185"/>
              <a:gd name="connsiteX1902" fmla="*/ 901318 w 1050403"/>
              <a:gd name="connsiteY1902" fmla="*/ 4264970 h 4818185"/>
              <a:gd name="connsiteX1903" fmla="*/ 896469 w 1050403"/>
              <a:gd name="connsiteY1903" fmla="*/ 4349779 h 4818185"/>
              <a:gd name="connsiteX1904" fmla="*/ 899771 w 1050403"/>
              <a:gd name="connsiteY1904" fmla="*/ 4349779 h 4818185"/>
              <a:gd name="connsiteX1905" fmla="*/ 900906 w 1050403"/>
              <a:gd name="connsiteY1905" fmla="*/ 4335128 h 4818185"/>
              <a:gd name="connsiteX1906" fmla="*/ 909160 w 1050403"/>
              <a:gd name="connsiteY1906" fmla="*/ 4326668 h 4818185"/>
              <a:gd name="connsiteX1907" fmla="*/ 911739 w 1050403"/>
              <a:gd name="connsiteY1907" fmla="*/ 4268788 h 4818185"/>
              <a:gd name="connsiteX1908" fmla="*/ 911739 w 1050403"/>
              <a:gd name="connsiteY1908" fmla="*/ 4250217 h 4818185"/>
              <a:gd name="connsiteX1909" fmla="*/ 914524 w 1050403"/>
              <a:gd name="connsiteY1909" fmla="*/ 4275184 h 4818185"/>
              <a:gd name="connsiteX1910" fmla="*/ 916485 w 1050403"/>
              <a:gd name="connsiteY1910" fmla="*/ 4275184 h 4818185"/>
              <a:gd name="connsiteX1911" fmla="*/ 917207 w 1050403"/>
              <a:gd name="connsiteY1911" fmla="*/ 4262288 h 4818185"/>
              <a:gd name="connsiteX1912" fmla="*/ 919993 w 1050403"/>
              <a:gd name="connsiteY1912" fmla="*/ 4261256 h 4818185"/>
              <a:gd name="connsiteX1913" fmla="*/ 926905 w 1050403"/>
              <a:gd name="connsiteY1913" fmla="*/ 4280446 h 4818185"/>
              <a:gd name="connsiteX1914" fmla="*/ 929794 w 1050403"/>
              <a:gd name="connsiteY1914" fmla="*/ 4280446 h 4818185"/>
              <a:gd name="connsiteX1915" fmla="*/ 935675 w 1050403"/>
              <a:gd name="connsiteY1915" fmla="*/ 4243923 h 4818185"/>
              <a:gd name="connsiteX1916" fmla="*/ 939802 w 1050403"/>
              <a:gd name="connsiteY1916" fmla="*/ 4243923 h 4818185"/>
              <a:gd name="connsiteX1917" fmla="*/ 938254 w 1050403"/>
              <a:gd name="connsiteY1917" fmla="*/ 4316763 h 4818185"/>
              <a:gd name="connsiteX1918" fmla="*/ 946611 w 1050403"/>
              <a:gd name="connsiteY1918" fmla="*/ 4308200 h 4818185"/>
              <a:gd name="connsiteX1919" fmla="*/ 947953 w 1050403"/>
              <a:gd name="connsiteY1919" fmla="*/ 4349469 h 4818185"/>
              <a:gd name="connsiteX1920" fmla="*/ 944651 w 1050403"/>
              <a:gd name="connsiteY1920" fmla="*/ 4349469 h 4818185"/>
              <a:gd name="connsiteX1921" fmla="*/ 944651 w 1050403"/>
              <a:gd name="connsiteY1921" fmla="*/ 4328112 h 4818185"/>
              <a:gd name="connsiteX1922" fmla="*/ 941556 w 1050403"/>
              <a:gd name="connsiteY1922" fmla="*/ 4328112 h 4818185"/>
              <a:gd name="connsiteX1923" fmla="*/ 938358 w 1050403"/>
              <a:gd name="connsiteY1923" fmla="*/ 4338430 h 4818185"/>
              <a:gd name="connsiteX1924" fmla="*/ 944445 w 1050403"/>
              <a:gd name="connsiteY1924" fmla="*/ 4393627 h 4818185"/>
              <a:gd name="connsiteX1925" fmla="*/ 955381 w 1050403"/>
              <a:gd name="connsiteY1925" fmla="*/ 4418183 h 4818185"/>
              <a:gd name="connsiteX1926" fmla="*/ 954453 w 1050403"/>
              <a:gd name="connsiteY1926" fmla="*/ 4501959 h 4818185"/>
              <a:gd name="connsiteX1927" fmla="*/ 954453 w 1050403"/>
              <a:gd name="connsiteY1927" fmla="*/ 4532911 h 4818185"/>
              <a:gd name="connsiteX1928" fmla="*/ 960849 w 1050403"/>
              <a:gd name="connsiteY1928" fmla="*/ 4586561 h 4818185"/>
              <a:gd name="connsiteX1929" fmla="*/ 957754 w 1050403"/>
              <a:gd name="connsiteY1929" fmla="*/ 4595434 h 4818185"/>
              <a:gd name="connsiteX1930" fmla="*/ 947437 w 1050403"/>
              <a:gd name="connsiteY1930" fmla="*/ 4587799 h 4818185"/>
              <a:gd name="connsiteX1931" fmla="*/ 939492 w 1050403"/>
              <a:gd name="connsiteY1931" fmla="*/ 4552514 h 4818185"/>
              <a:gd name="connsiteX1932" fmla="*/ 926596 w 1050403"/>
              <a:gd name="connsiteY1932" fmla="*/ 4507324 h 4818185"/>
              <a:gd name="connsiteX1933" fmla="*/ 928659 w 1050403"/>
              <a:gd name="connsiteY1933" fmla="*/ 4480086 h 4818185"/>
              <a:gd name="connsiteX1934" fmla="*/ 923707 w 1050403"/>
              <a:gd name="connsiteY1934" fmla="*/ 4451611 h 4818185"/>
              <a:gd name="connsiteX1935" fmla="*/ 919374 w 1050403"/>
              <a:gd name="connsiteY1935" fmla="*/ 4470594 h 4818185"/>
              <a:gd name="connsiteX1936" fmla="*/ 917104 w 1050403"/>
              <a:gd name="connsiteY1936" fmla="*/ 4470594 h 4818185"/>
              <a:gd name="connsiteX1937" fmla="*/ 904207 w 1050403"/>
              <a:gd name="connsiteY1937" fmla="*/ 4380627 h 4818185"/>
              <a:gd name="connsiteX1938" fmla="*/ 901731 w 1050403"/>
              <a:gd name="connsiteY1938" fmla="*/ 4384754 h 4818185"/>
              <a:gd name="connsiteX1939" fmla="*/ 901112 w 1050403"/>
              <a:gd name="connsiteY1939" fmla="*/ 4488856 h 4818185"/>
              <a:gd name="connsiteX1940" fmla="*/ 906993 w 1050403"/>
              <a:gd name="connsiteY1940" fmla="*/ 4505364 h 4818185"/>
              <a:gd name="connsiteX1941" fmla="*/ 909263 w 1050403"/>
              <a:gd name="connsiteY1941" fmla="*/ 4560871 h 4818185"/>
              <a:gd name="connsiteX1942" fmla="*/ 900906 w 1050403"/>
              <a:gd name="connsiteY1942" fmla="*/ 4603481 h 4818185"/>
              <a:gd name="connsiteX1943" fmla="*/ 889866 w 1050403"/>
              <a:gd name="connsiteY1943" fmla="*/ 4652282 h 4818185"/>
              <a:gd name="connsiteX1944" fmla="*/ 893787 w 1050403"/>
              <a:gd name="connsiteY1944" fmla="*/ 4674877 h 4818185"/>
              <a:gd name="connsiteX1945" fmla="*/ 893787 w 1050403"/>
              <a:gd name="connsiteY1945" fmla="*/ 4679107 h 4818185"/>
              <a:gd name="connsiteX1946" fmla="*/ 880890 w 1050403"/>
              <a:gd name="connsiteY1946" fmla="*/ 4704798 h 4818185"/>
              <a:gd name="connsiteX1947" fmla="*/ 848184 w 1050403"/>
              <a:gd name="connsiteY1947" fmla="*/ 4710059 h 4818185"/>
              <a:gd name="connsiteX1948" fmla="*/ 837867 w 1050403"/>
              <a:gd name="connsiteY1948" fmla="*/ 4718313 h 4818185"/>
              <a:gd name="connsiteX1949" fmla="*/ 834565 w 1050403"/>
              <a:gd name="connsiteY1949" fmla="*/ 4721821 h 4818185"/>
              <a:gd name="connsiteX1950" fmla="*/ 816097 w 1050403"/>
              <a:gd name="connsiteY1950" fmla="*/ 4728527 h 4818185"/>
              <a:gd name="connsiteX1951" fmla="*/ 808463 w 1050403"/>
              <a:gd name="connsiteY1951" fmla="*/ 4741630 h 4818185"/>
              <a:gd name="connsiteX1952" fmla="*/ 807224 w 1050403"/>
              <a:gd name="connsiteY1952" fmla="*/ 4749884 h 4818185"/>
              <a:gd name="connsiteX1953" fmla="*/ 804439 w 1050403"/>
              <a:gd name="connsiteY1953" fmla="*/ 4750709 h 4818185"/>
              <a:gd name="connsiteX1954" fmla="*/ 780812 w 1050403"/>
              <a:gd name="connsiteY1954" fmla="*/ 4682099 h 4818185"/>
              <a:gd name="connsiteX1955" fmla="*/ 763066 w 1050403"/>
              <a:gd name="connsiteY1955" fmla="*/ 4686226 h 4818185"/>
              <a:gd name="connsiteX1956" fmla="*/ 757289 w 1050403"/>
              <a:gd name="connsiteY1956" fmla="*/ 4574799 h 4818185"/>
              <a:gd name="connsiteX1957" fmla="*/ 750273 w 1050403"/>
              <a:gd name="connsiteY1957" fmla="*/ 4593267 h 4818185"/>
              <a:gd name="connsiteX1958" fmla="*/ 756566 w 1050403"/>
              <a:gd name="connsiteY1958" fmla="*/ 4606783 h 4818185"/>
              <a:gd name="connsiteX1959" fmla="*/ 753059 w 1050403"/>
              <a:gd name="connsiteY1959" fmla="*/ 4645370 h 4818185"/>
              <a:gd name="connsiteX1960" fmla="*/ 746662 w 1050403"/>
              <a:gd name="connsiteY1960" fmla="*/ 4677972 h 4818185"/>
              <a:gd name="connsiteX1961" fmla="*/ 739749 w 1050403"/>
              <a:gd name="connsiteY1961" fmla="*/ 4689115 h 4818185"/>
              <a:gd name="connsiteX1962" fmla="*/ 743979 w 1050403"/>
              <a:gd name="connsiteY1962" fmla="*/ 4777431 h 4818185"/>
              <a:gd name="connsiteX1963" fmla="*/ 740059 w 1050403"/>
              <a:gd name="connsiteY1963" fmla="*/ 4778670 h 4818185"/>
              <a:gd name="connsiteX1964" fmla="*/ 735622 w 1050403"/>
              <a:gd name="connsiteY1964" fmla="*/ 4764122 h 4818185"/>
              <a:gd name="connsiteX1965" fmla="*/ 727575 w 1050403"/>
              <a:gd name="connsiteY1965" fmla="*/ 4744725 h 4818185"/>
              <a:gd name="connsiteX1966" fmla="*/ 723448 w 1050403"/>
              <a:gd name="connsiteY1966" fmla="*/ 4732242 h 4818185"/>
              <a:gd name="connsiteX1967" fmla="*/ 723448 w 1050403"/>
              <a:gd name="connsiteY1967" fmla="*/ 4703353 h 4818185"/>
              <a:gd name="connsiteX1968" fmla="*/ 720765 w 1050403"/>
              <a:gd name="connsiteY1968" fmla="*/ 4694686 h 4818185"/>
              <a:gd name="connsiteX1969" fmla="*/ 712511 w 1050403"/>
              <a:gd name="connsiteY1969" fmla="*/ 4698813 h 4818185"/>
              <a:gd name="connsiteX1970" fmla="*/ 701369 w 1050403"/>
              <a:gd name="connsiteY1970" fmla="*/ 4734202 h 4818185"/>
              <a:gd name="connsiteX1971" fmla="*/ 700440 w 1050403"/>
              <a:gd name="connsiteY1971" fmla="*/ 4748852 h 4818185"/>
              <a:gd name="connsiteX1972" fmla="*/ 696623 w 1050403"/>
              <a:gd name="connsiteY1972" fmla="*/ 4748852 h 4818185"/>
              <a:gd name="connsiteX1973" fmla="*/ 691052 w 1050403"/>
              <a:gd name="connsiteY1973" fmla="*/ 4694996 h 4818185"/>
              <a:gd name="connsiteX1974" fmla="*/ 662060 w 1050403"/>
              <a:gd name="connsiteY1974" fmla="*/ 4756384 h 4818185"/>
              <a:gd name="connsiteX1975" fmla="*/ 653703 w 1050403"/>
              <a:gd name="connsiteY1975" fmla="*/ 4742249 h 4818185"/>
              <a:gd name="connsiteX1976" fmla="*/ 652465 w 1050403"/>
              <a:gd name="connsiteY1976" fmla="*/ 4723472 h 4818185"/>
              <a:gd name="connsiteX1977" fmla="*/ 649473 w 1050403"/>
              <a:gd name="connsiteY1977" fmla="*/ 4723472 h 4818185"/>
              <a:gd name="connsiteX1978" fmla="*/ 646584 w 1050403"/>
              <a:gd name="connsiteY1978" fmla="*/ 4746892 h 4818185"/>
              <a:gd name="connsiteX1979" fmla="*/ 644520 w 1050403"/>
              <a:gd name="connsiteY1979" fmla="*/ 4746892 h 4818185"/>
              <a:gd name="connsiteX1980" fmla="*/ 641632 w 1050403"/>
              <a:gd name="connsiteY1980" fmla="*/ 4739876 h 4818185"/>
              <a:gd name="connsiteX1981" fmla="*/ 620997 w 1050403"/>
              <a:gd name="connsiteY1981" fmla="*/ 4776400 h 4818185"/>
              <a:gd name="connsiteX1982" fmla="*/ 616251 w 1050403"/>
              <a:gd name="connsiteY1982" fmla="*/ 4758344 h 4818185"/>
              <a:gd name="connsiteX1983" fmla="*/ 613775 w 1050403"/>
              <a:gd name="connsiteY1983" fmla="*/ 4757828 h 4818185"/>
              <a:gd name="connsiteX1984" fmla="*/ 602632 w 1050403"/>
              <a:gd name="connsiteY1984" fmla="*/ 4781455 h 4818185"/>
              <a:gd name="connsiteX1985" fmla="*/ 600259 w 1050403"/>
              <a:gd name="connsiteY1985" fmla="*/ 4780630 h 4818185"/>
              <a:gd name="connsiteX1986" fmla="*/ 597370 w 1050403"/>
              <a:gd name="connsiteY1986" fmla="*/ 4711504 h 4818185"/>
              <a:gd name="connsiteX1987" fmla="*/ 594275 w 1050403"/>
              <a:gd name="connsiteY1987" fmla="*/ 4710369 h 4818185"/>
              <a:gd name="connsiteX1988" fmla="*/ 562704 w 1050403"/>
              <a:gd name="connsiteY1988" fmla="*/ 4781042 h 4818185"/>
              <a:gd name="connsiteX1989" fmla="*/ 560537 w 1050403"/>
              <a:gd name="connsiteY1989" fmla="*/ 4781042 h 4818185"/>
              <a:gd name="connsiteX1990" fmla="*/ 554038 w 1050403"/>
              <a:gd name="connsiteY1990" fmla="*/ 4731829 h 4818185"/>
              <a:gd name="connsiteX1991" fmla="*/ 529379 w 1050403"/>
              <a:gd name="connsiteY1991" fmla="*/ 4774130 h 4818185"/>
              <a:gd name="connsiteX1992" fmla="*/ 525665 w 1050403"/>
              <a:gd name="connsiteY1992" fmla="*/ 4753495 h 4818185"/>
              <a:gd name="connsiteX1993" fmla="*/ 504310 w 1050403"/>
              <a:gd name="connsiteY1993" fmla="*/ 4761749 h 4818185"/>
              <a:gd name="connsiteX1994" fmla="*/ 519270 w 1050403"/>
              <a:gd name="connsiteY1994" fmla="*/ 4707893 h 4818185"/>
              <a:gd name="connsiteX1995" fmla="*/ 514731 w 1050403"/>
              <a:gd name="connsiteY1995" fmla="*/ 4666623 h 4818185"/>
              <a:gd name="connsiteX1996" fmla="*/ 511120 w 1050403"/>
              <a:gd name="connsiteY1996" fmla="*/ 4666623 h 4818185"/>
              <a:gd name="connsiteX1997" fmla="*/ 503794 w 1050403"/>
              <a:gd name="connsiteY1997" fmla="*/ 4704179 h 4818185"/>
              <a:gd name="connsiteX1998" fmla="*/ 489660 w 1050403"/>
              <a:gd name="connsiteY1998" fmla="*/ 4716766 h 4818185"/>
              <a:gd name="connsiteX1999" fmla="*/ 472018 w 1050403"/>
              <a:gd name="connsiteY1999" fmla="*/ 4715218 h 4818185"/>
              <a:gd name="connsiteX2000" fmla="*/ 464589 w 1050403"/>
              <a:gd name="connsiteY2000" fmla="*/ 4699845 h 4818185"/>
              <a:gd name="connsiteX2001" fmla="*/ 460978 w 1050403"/>
              <a:gd name="connsiteY2001" fmla="*/ 4695099 h 4818185"/>
              <a:gd name="connsiteX2002" fmla="*/ 444471 w 1050403"/>
              <a:gd name="connsiteY2002" fmla="*/ 4684782 h 4818185"/>
              <a:gd name="connsiteX2003" fmla="*/ 442820 w 1050403"/>
              <a:gd name="connsiteY2003" fmla="*/ 4705417 h 4818185"/>
              <a:gd name="connsiteX2004" fmla="*/ 433741 w 1050403"/>
              <a:gd name="connsiteY2004" fmla="*/ 4678076 h 4818185"/>
              <a:gd name="connsiteX2005" fmla="*/ 422701 w 1050403"/>
              <a:gd name="connsiteY2005" fmla="*/ 4689012 h 4818185"/>
              <a:gd name="connsiteX2006" fmla="*/ 394948 w 1050403"/>
              <a:gd name="connsiteY2006" fmla="*/ 4707067 h 4818185"/>
              <a:gd name="connsiteX2007" fmla="*/ 393297 w 1050403"/>
              <a:gd name="connsiteY2007" fmla="*/ 4707789 h 4818185"/>
              <a:gd name="connsiteX2008" fmla="*/ 390924 w 1050403"/>
              <a:gd name="connsiteY2008" fmla="*/ 4707170 h 4818185"/>
              <a:gd name="connsiteX2009" fmla="*/ 389067 w 1050403"/>
              <a:gd name="connsiteY2009" fmla="*/ 4697885 h 4818185"/>
              <a:gd name="connsiteX2010" fmla="*/ 384630 w 1050403"/>
              <a:gd name="connsiteY2010" fmla="*/ 4691179 h 4818185"/>
              <a:gd name="connsiteX2011" fmla="*/ 378749 w 1050403"/>
              <a:gd name="connsiteY2011" fmla="*/ 4698091 h 4818185"/>
              <a:gd name="connsiteX2012" fmla="*/ 377099 w 1050403"/>
              <a:gd name="connsiteY2012" fmla="*/ 4721924 h 4818185"/>
              <a:gd name="connsiteX2013" fmla="*/ 354297 w 1050403"/>
              <a:gd name="connsiteY2013" fmla="*/ 4686226 h 4818185"/>
              <a:gd name="connsiteX2014" fmla="*/ 344805 w 1050403"/>
              <a:gd name="connsiteY2014" fmla="*/ 4666623 h 4818185"/>
              <a:gd name="connsiteX2015" fmla="*/ 343877 w 1050403"/>
              <a:gd name="connsiteY2015" fmla="*/ 4722646 h 4818185"/>
              <a:gd name="connsiteX2016" fmla="*/ 340472 w 1050403"/>
              <a:gd name="connsiteY2016" fmla="*/ 4735646 h 4818185"/>
              <a:gd name="connsiteX2017" fmla="*/ 336964 w 1050403"/>
              <a:gd name="connsiteY2017" fmla="*/ 4735646 h 4818185"/>
              <a:gd name="connsiteX2018" fmla="*/ 324171 w 1050403"/>
              <a:gd name="connsiteY2018" fmla="*/ 4685194 h 4818185"/>
              <a:gd name="connsiteX2019" fmla="*/ 305703 w 1050403"/>
              <a:gd name="connsiteY2019" fmla="*/ 4705829 h 4818185"/>
              <a:gd name="connsiteX2020" fmla="*/ 300131 w 1050403"/>
              <a:gd name="connsiteY2020" fmla="*/ 4700258 h 4818185"/>
              <a:gd name="connsiteX2021" fmla="*/ 284965 w 1050403"/>
              <a:gd name="connsiteY2021" fmla="*/ 4747305 h 4818185"/>
              <a:gd name="connsiteX2022" fmla="*/ 273616 w 1050403"/>
              <a:gd name="connsiteY2022" fmla="*/ 4704591 h 4818185"/>
              <a:gd name="connsiteX2023" fmla="*/ 258965 w 1050403"/>
              <a:gd name="connsiteY2023" fmla="*/ 4714908 h 4818185"/>
              <a:gd name="connsiteX2024" fmla="*/ 250299 w 1050403"/>
              <a:gd name="connsiteY2024" fmla="*/ 4696853 h 4818185"/>
              <a:gd name="connsiteX2025" fmla="*/ 245347 w 1050403"/>
              <a:gd name="connsiteY2025" fmla="*/ 4718623 h 4818185"/>
              <a:gd name="connsiteX2026" fmla="*/ 242251 w 1050403"/>
              <a:gd name="connsiteY2026" fmla="*/ 4709853 h 4818185"/>
              <a:gd name="connsiteX2027" fmla="*/ 231934 w 1050403"/>
              <a:gd name="connsiteY2027" fmla="*/ 4731519 h 4818185"/>
              <a:gd name="connsiteX2028" fmla="*/ 230180 w 1050403"/>
              <a:gd name="connsiteY2028" fmla="*/ 4730384 h 4818185"/>
              <a:gd name="connsiteX2029" fmla="*/ 236680 w 1050403"/>
              <a:gd name="connsiteY2029" fmla="*/ 4679726 h 4818185"/>
              <a:gd name="connsiteX2030" fmla="*/ 233482 w 1050403"/>
              <a:gd name="connsiteY2030" fmla="*/ 4678695 h 4818185"/>
              <a:gd name="connsiteX2031" fmla="*/ 223164 w 1050403"/>
              <a:gd name="connsiteY2031" fmla="*/ 4700980 h 4818185"/>
              <a:gd name="connsiteX2032" fmla="*/ 222133 w 1050403"/>
              <a:gd name="connsiteY2032" fmla="*/ 4700464 h 4818185"/>
              <a:gd name="connsiteX2033" fmla="*/ 229767 w 1050403"/>
              <a:gd name="connsiteY2033" fmla="*/ 4670647 h 4818185"/>
              <a:gd name="connsiteX2034" fmla="*/ 234513 w 1050403"/>
              <a:gd name="connsiteY2034" fmla="*/ 4625561 h 4818185"/>
              <a:gd name="connsiteX2035" fmla="*/ 231005 w 1050403"/>
              <a:gd name="connsiteY2035" fmla="*/ 4596053 h 4818185"/>
              <a:gd name="connsiteX2036" fmla="*/ 235855 w 1050403"/>
              <a:gd name="connsiteY2036" fmla="*/ 4567474 h 4818185"/>
              <a:gd name="connsiteX2037" fmla="*/ 231831 w 1050403"/>
              <a:gd name="connsiteY2037" fmla="*/ 4553752 h 4818185"/>
              <a:gd name="connsiteX2038" fmla="*/ 227601 w 1050403"/>
              <a:gd name="connsiteY2038" fmla="*/ 4554680 h 4818185"/>
              <a:gd name="connsiteX2039" fmla="*/ 227601 w 1050403"/>
              <a:gd name="connsiteY2039" fmla="*/ 4582021 h 4818185"/>
              <a:gd name="connsiteX2040" fmla="*/ 226156 w 1050403"/>
              <a:gd name="connsiteY2040" fmla="*/ 4582021 h 4818185"/>
              <a:gd name="connsiteX2041" fmla="*/ 214085 w 1050403"/>
              <a:gd name="connsiteY2041" fmla="*/ 4542609 h 4818185"/>
              <a:gd name="connsiteX2042" fmla="*/ 202220 w 1050403"/>
              <a:gd name="connsiteY2042" fmla="*/ 4583879 h 4818185"/>
              <a:gd name="connsiteX2043" fmla="*/ 199228 w 1050403"/>
              <a:gd name="connsiteY2043" fmla="*/ 4583879 h 4818185"/>
              <a:gd name="connsiteX2044" fmla="*/ 197165 w 1050403"/>
              <a:gd name="connsiteY2044" fmla="*/ 4573561 h 4818185"/>
              <a:gd name="connsiteX2045" fmla="*/ 191696 w 1050403"/>
              <a:gd name="connsiteY2045" fmla="*/ 4577379 h 4818185"/>
              <a:gd name="connsiteX2046" fmla="*/ 191696 w 1050403"/>
              <a:gd name="connsiteY2046" fmla="*/ 4573665 h 4818185"/>
              <a:gd name="connsiteX2047" fmla="*/ 185816 w 1050403"/>
              <a:gd name="connsiteY2047" fmla="*/ 4554887 h 4818185"/>
              <a:gd name="connsiteX2048" fmla="*/ 169514 w 1050403"/>
              <a:gd name="connsiteY2048" fmla="*/ 4522594 h 4818185"/>
              <a:gd name="connsiteX2049" fmla="*/ 162808 w 1050403"/>
              <a:gd name="connsiteY2049" fmla="*/ 4510729 h 4818185"/>
              <a:gd name="connsiteX2050" fmla="*/ 156618 w 1050403"/>
              <a:gd name="connsiteY2050" fmla="*/ 4510729 h 4818185"/>
              <a:gd name="connsiteX2051" fmla="*/ 142999 w 1050403"/>
              <a:gd name="connsiteY2051" fmla="*/ 4549831 h 4818185"/>
              <a:gd name="connsiteX2052" fmla="*/ 150840 w 1050403"/>
              <a:gd name="connsiteY2052" fmla="*/ 4547252 h 4818185"/>
              <a:gd name="connsiteX2053" fmla="*/ 148261 w 1050403"/>
              <a:gd name="connsiteY2053" fmla="*/ 4555093 h 4818185"/>
              <a:gd name="connsiteX2054" fmla="*/ 136602 w 1050403"/>
              <a:gd name="connsiteY2054" fmla="*/ 4577379 h 4818185"/>
              <a:gd name="connsiteX2055" fmla="*/ 124118 w 1050403"/>
              <a:gd name="connsiteY2055" fmla="*/ 4584394 h 4818185"/>
              <a:gd name="connsiteX2056" fmla="*/ 108229 w 1050403"/>
              <a:gd name="connsiteY2056" fmla="*/ 4580164 h 4818185"/>
              <a:gd name="connsiteX2057" fmla="*/ 103999 w 1050403"/>
              <a:gd name="connsiteY2057" fmla="*/ 4595640 h 4818185"/>
              <a:gd name="connsiteX2058" fmla="*/ 100801 w 1050403"/>
              <a:gd name="connsiteY2058" fmla="*/ 4594608 h 4818185"/>
              <a:gd name="connsiteX2059" fmla="*/ 108745 w 1050403"/>
              <a:gd name="connsiteY2059" fmla="*/ 4558807 h 4818185"/>
              <a:gd name="connsiteX2060" fmla="*/ 106269 w 1050403"/>
              <a:gd name="connsiteY2060" fmla="*/ 4557776 h 4818185"/>
              <a:gd name="connsiteX2061" fmla="*/ 103071 w 1050403"/>
              <a:gd name="connsiteY2061" fmla="*/ 4564792 h 4818185"/>
              <a:gd name="connsiteX2062" fmla="*/ 100491 w 1050403"/>
              <a:gd name="connsiteY2062" fmla="*/ 4565411 h 4818185"/>
              <a:gd name="connsiteX2063" fmla="*/ 97912 w 1050403"/>
              <a:gd name="connsiteY2063" fmla="*/ 4548387 h 4818185"/>
              <a:gd name="connsiteX2064" fmla="*/ 87595 w 1050403"/>
              <a:gd name="connsiteY2064" fmla="*/ 4499896 h 4818185"/>
              <a:gd name="connsiteX2065" fmla="*/ 83365 w 1050403"/>
              <a:gd name="connsiteY2065" fmla="*/ 4461309 h 4818185"/>
              <a:gd name="connsiteX2066" fmla="*/ 85841 w 1050403"/>
              <a:gd name="connsiteY2066" fmla="*/ 4358136 h 4818185"/>
              <a:gd name="connsiteX2067" fmla="*/ 89555 w 1050403"/>
              <a:gd name="connsiteY2067" fmla="*/ 4323160 h 4818185"/>
              <a:gd name="connsiteX2068" fmla="*/ 90071 w 1050403"/>
              <a:gd name="connsiteY2068" fmla="*/ 4281684 h 4818185"/>
              <a:gd name="connsiteX2069" fmla="*/ 88936 w 1050403"/>
              <a:gd name="connsiteY2069" fmla="*/ 4138480 h 4818185"/>
              <a:gd name="connsiteX2070" fmla="*/ 83261 w 1050403"/>
              <a:gd name="connsiteY2070" fmla="*/ 3975570 h 4818185"/>
              <a:gd name="connsiteX2071" fmla="*/ 76968 w 1050403"/>
              <a:gd name="connsiteY2071" fmla="*/ 3886222 h 4818185"/>
              <a:gd name="connsiteX2072" fmla="*/ 73770 w 1050403"/>
              <a:gd name="connsiteY2072" fmla="*/ 3863627 h 4818185"/>
              <a:gd name="connsiteX2073" fmla="*/ 76968 w 1050403"/>
              <a:gd name="connsiteY2073" fmla="*/ 3817405 h 4818185"/>
              <a:gd name="connsiteX2074" fmla="*/ 78412 w 1050403"/>
              <a:gd name="connsiteY2074" fmla="*/ 3714232 h 4818185"/>
              <a:gd name="connsiteX2075" fmla="*/ 81198 w 1050403"/>
              <a:gd name="connsiteY2075" fmla="*/ 3714232 h 4818185"/>
              <a:gd name="connsiteX2076" fmla="*/ 83777 w 1050403"/>
              <a:gd name="connsiteY2076" fmla="*/ 3756636 h 4818185"/>
              <a:gd name="connsiteX2077" fmla="*/ 88214 w 1050403"/>
              <a:gd name="connsiteY2077" fmla="*/ 3504172 h 4818185"/>
              <a:gd name="connsiteX2078" fmla="*/ 89555 w 1050403"/>
              <a:gd name="connsiteY2078" fmla="*/ 3531409 h 4818185"/>
              <a:gd name="connsiteX2079" fmla="*/ 88730 w 1050403"/>
              <a:gd name="connsiteY2079" fmla="*/ 3536671 h 4818185"/>
              <a:gd name="connsiteX2080" fmla="*/ 94714 w 1050403"/>
              <a:gd name="connsiteY2080" fmla="*/ 3646963 h 4818185"/>
              <a:gd name="connsiteX2081" fmla="*/ 96055 w 1050403"/>
              <a:gd name="connsiteY2081" fmla="*/ 3689574 h 4818185"/>
              <a:gd name="connsiteX2082" fmla="*/ 98737 w 1050403"/>
              <a:gd name="connsiteY2082" fmla="*/ 3699169 h 4818185"/>
              <a:gd name="connsiteX2083" fmla="*/ 101523 w 1050403"/>
              <a:gd name="connsiteY2083" fmla="*/ 3699169 h 4818185"/>
              <a:gd name="connsiteX2084" fmla="*/ 105753 w 1050403"/>
              <a:gd name="connsiteY2084" fmla="*/ 3676471 h 4818185"/>
              <a:gd name="connsiteX2085" fmla="*/ 99872 w 1050403"/>
              <a:gd name="connsiteY2085" fmla="*/ 3655836 h 4818185"/>
              <a:gd name="connsiteX2086" fmla="*/ 105753 w 1050403"/>
              <a:gd name="connsiteY2086" fmla="*/ 3628805 h 4818185"/>
              <a:gd name="connsiteX2087" fmla="*/ 108952 w 1050403"/>
              <a:gd name="connsiteY2087" fmla="*/ 3581139 h 4818185"/>
              <a:gd name="connsiteX2088" fmla="*/ 110602 w 1050403"/>
              <a:gd name="connsiteY2088" fmla="*/ 3604662 h 4818185"/>
              <a:gd name="connsiteX2089" fmla="*/ 113491 w 1050403"/>
              <a:gd name="connsiteY2089" fmla="*/ 3604662 h 4818185"/>
              <a:gd name="connsiteX2090" fmla="*/ 115348 w 1050403"/>
              <a:gd name="connsiteY2090" fmla="*/ 3585885 h 4818185"/>
              <a:gd name="connsiteX2091" fmla="*/ 117102 w 1050403"/>
              <a:gd name="connsiteY2091" fmla="*/ 3585885 h 4818185"/>
              <a:gd name="connsiteX2092" fmla="*/ 117102 w 1050403"/>
              <a:gd name="connsiteY2092" fmla="*/ 3658828 h 4818185"/>
              <a:gd name="connsiteX2093" fmla="*/ 112047 w 1050403"/>
              <a:gd name="connsiteY2093" fmla="*/ 3664193 h 4818185"/>
              <a:gd name="connsiteX2094" fmla="*/ 115348 w 1050403"/>
              <a:gd name="connsiteY2094" fmla="*/ 3706185 h 4818185"/>
              <a:gd name="connsiteX2095" fmla="*/ 119475 w 1050403"/>
              <a:gd name="connsiteY2095" fmla="*/ 3699375 h 4818185"/>
              <a:gd name="connsiteX2096" fmla="*/ 125975 w 1050403"/>
              <a:gd name="connsiteY2096" fmla="*/ 3860016 h 4818185"/>
              <a:gd name="connsiteX2097" fmla="*/ 128761 w 1050403"/>
              <a:gd name="connsiteY2097" fmla="*/ 3765922 h 4818185"/>
              <a:gd name="connsiteX2098" fmla="*/ 132888 w 1050403"/>
              <a:gd name="connsiteY2098" fmla="*/ 3765922 h 4818185"/>
              <a:gd name="connsiteX2099" fmla="*/ 135673 w 1050403"/>
              <a:gd name="connsiteY2099" fmla="*/ 3778406 h 4818185"/>
              <a:gd name="connsiteX2100" fmla="*/ 138150 w 1050403"/>
              <a:gd name="connsiteY2100" fmla="*/ 3778406 h 4818185"/>
              <a:gd name="connsiteX2101" fmla="*/ 138150 w 1050403"/>
              <a:gd name="connsiteY2101" fmla="*/ 3747454 h 4818185"/>
              <a:gd name="connsiteX2102" fmla="*/ 136705 w 1050403"/>
              <a:gd name="connsiteY2102" fmla="*/ 3744771 h 4818185"/>
              <a:gd name="connsiteX2103" fmla="*/ 129070 w 1050403"/>
              <a:gd name="connsiteY2103" fmla="*/ 3715367 h 4818185"/>
              <a:gd name="connsiteX2104" fmla="*/ 133610 w 1050403"/>
              <a:gd name="connsiteY2104" fmla="*/ 3731462 h 4818185"/>
              <a:gd name="connsiteX2105" fmla="*/ 136808 w 1050403"/>
              <a:gd name="connsiteY2105" fmla="*/ 3730946 h 4818185"/>
              <a:gd name="connsiteX2106" fmla="*/ 136808 w 1050403"/>
              <a:gd name="connsiteY2106" fmla="*/ 3710828 h 4818185"/>
              <a:gd name="connsiteX2107" fmla="*/ 134435 w 1050403"/>
              <a:gd name="connsiteY2107" fmla="*/ 3564631 h 4818185"/>
              <a:gd name="connsiteX2108" fmla="*/ 134435 w 1050403"/>
              <a:gd name="connsiteY2108" fmla="*/ 3499632 h 4818185"/>
              <a:gd name="connsiteX2109" fmla="*/ 130205 w 1050403"/>
              <a:gd name="connsiteY2109" fmla="*/ 3468680 h 4818185"/>
              <a:gd name="connsiteX2110" fmla="*/ 127832 w 1050403"/>
              <a:gd name="connsiteY2110" fmla="*/ 3469196 h 4818185"/>
              <a:gd name="connsiteX2111" fmla="*/ 132372 w 1050403"/>
              <a:gd name="connsiteY2111" fmla="*/ 3463109 h 4818185"/>
              <a:gd name="connsiteX2112" fmla="*/ 130308 w 1050403"/>
              <a:gd name="connsiteY2112" fmla="*/ 3384903 h 4818185"/>
              <a:gd name="connsiteX2113" fmla="*/ 127007 w 1050403"/>
              <a:gd name="connsiteY2113" fmla="*/ 3384903 h 4818185"/>
              <a:gd name="connsiteX2114" fmla="*/ 125769 w 1050403"/>
              <a:gd name="connsiteY2114" fmla="*/ 3404609 h 4818185"/>
              <a:gd name="connsiteX2115" fmla="*/ 113698 w 1050403"/>
              <a:gd name="connsiteY2115" fmla="*/ 3444228 h 4818185"/>
              <a:gd name="connsiteX2116" fmla="*/ 110396 w 1050403"/>
              <a:gd name="connsiteY2116" fmla="*/ 3414514 h 4818185"/>
              <a:gd name="connsiteX2117" fmla="*/ 105753 w 1050403"/>
              <a:gd name="connsiteY2117" fmla="*/ 3404197 h 4818185"/>
              <a:gd name="connsiteX2118" fmla="*/ 101317 w 1050403"/>
              <a:gd name="connsiteY2118" fmla="*/ 3331976 h 4818185"/>
              <a:gd name="connsiteX2119" fmla="*/ 98737 w 1050403"/>
              <a:gd name="connsiteY2119" fmla="*/ 3331150 h 4818185"/>
              <a:gd name="connsiteX2120" fmla="*/ 92547 w 1050403"/>
              <a:gd name="connsiteY2120" fmla="*/ 3339095 h 4818185"/>
              <a:gd name="connsiteX2121" fmla="*/ 90484 w 1050403"/>
              <a:gd name="connsiteY2121" fmla="*/ 3338063 h 4818185"/>
              <a:gd name="connsiteX2122" fmla="*/ 95230 w 1050403"/>
              <a:gd name="connsiteY2122" fmla="*/ 3327746 h 4818185"/>
              <a:gd name="connsiteX2123" fmla="*/ 97293 w 1050403"/>
              <a:gd name="connsiteY2123" fmla="*/ 3316500 h 4818185"/>
              <a:gd name="connsiteX2124" fmla="*/ 98015 w 1050403"/>
              <a:gd name="connsiteY2124" fmla="*/ 3284103 h 4818185"/>
              <a:gd name="connsiteX2125" fmla="*/ 96468 w 1050403"/>
              <a:gd name="connsiteY2125" fmla="*/ 3248818 h 4818185"/>
              <a:gd name="connsiteX2126" fmla="*/ 109571 w 1050403"/>
              <a:gd name="connsiteY2126" fmla="*/ 3286786 h 4818185"/>
              <a:gd name="connsiteX2127" fmla="*/ 117412 w 1050403"/>
              <a:gd name="connsiteY2127" fmla="*/ 3328880 h 4818185"/>
              <a:gd name="connsiteX2128" fmla="*/ 123293 w 1050403"/>
              <a:gd name="connsiteY2128" fmla="*/ 3373658 h 4818185"/>
              <a:gd name="connsiteX2129" fmla="*/ 123293 w 1050403"/>
              <a:gd name="connsiteY2129" fmla="*/ 3255731 h 4818185"/>
              <a:gd name="connsiteX2130" fmla="*/ 116483 w 1050403"/>
              <a:gd name="connsiteY2130" fmla="*/ 3275334 h 4818185"/>
              <a:gd name="connsiteX2131" fmla="*/ 110499 w 1050403"/>
              <a:gd name="connsiteY2131" fmla="*/ 3248715 h 4818185"/>
              <a:gd name="connsiteX2132" fmla="*/ 119475 w 1050403"/>
              <a:gd name="connsiteY2132" fmla="*/ 3259755 h 4818185"/>
              <a:gd name="connsiteX2133" fmla="*/ 120197 w 1050403"/>
              <a:gd name="connsiteY2133" fmla="*/ 3249437 h 4818185"/>
              <a:gd name="connsiteX2134" fmla="*/ 115761 w 1050403"/>
              <a:gd name="connsiteY2134" fmla="*/ 3203731 h 4818185"/>
              <a:gd name="connsiteX2135" fmla="*/ 122777 w 1050403"/>
              <a:gd name="connsiteY2135" fmla="*/ 3185883 h 4818185"/>
              <a:gd name="connsiteX2136" fmla="*/ 124737 w 1050403"/>
              <a:gd name="connsiteY2136" fmla="*/ 3176184 h 4818185"/>
              <a:gd name="connsiteX2137" fmla="*/ 117515 w 1050403"/>
              <a:gd name="connsiteY2137" fmla="*/ 3172470 h 4818185"/>
              <a:gd name="connsiteX2138" fmla="*/ 126594 w 1050403"/>
              <a:gd name="connsiteY2138" fmla="*/ 3142447 h 4818185"/>
              <a:gd name="connsiteX2139" fmla="*/ 135158 w 1050403"/>
              <a:gd name="connsiteY2139" fmla="*/ 3146986 h 4818185"/>
              <a:gd name="connsiteX2140" fmla="*/ 122261 w 1050403"/>
              <a:gd name="connsiteY2140" fmla="*/ 3133368 h 4818185"/>
              <a:gd name="connsiteX2141" fmla="*/ 124118 w 1050403"/>
              <a:gd name="connsiteY2141" fmla="*/ 3118511 h 4818185"/>
              <a:gd name="connsiteX2142" fmla="*/ 125872 w 1050403"/>
              <a:gd name="connsiteY2142" fmla="*/ 3118511 h 4818185"/>
              <a:gd name="connsiteX2143" fmla="*/ 128658 w 1050403"/>
              <a:gd name="connsiteY2143" fmla="*/ 3128002 h 4818185"/>
              <a:gd name="connsiteX2144" fmla="*/ 126697 w 1050403"/>
              <a:gd name="connsiteY2144" fmla="*/ 3105304 h 4818185"/>
              <a:gd name="connsiteX2145" fmla="*/ 124737 w 1050403"/>
              <a:gd name="connsiteY2145" fmla="*/ 3099423 h 4818185"/>
              <a:gd name="connsiteX2146" fmla="*/ 126491 w 1050403"/>
              <a:gd name="connsiteY2146" fmla="*/ 3027202 h 4818185"/>
              <a:gd name="connsiteX2147" fmla="*/ 131650 w 1050403"/>
              <a:gd name="connsiteY2147" fmla="*/ 3072186 h 4818185"/>
              <a:gd name="connsiteX2148" fmla="*/ 131650 w 1050403"/>
              <a:gd name="connsiteY2148" fmla="*/ 3074352 h 4818185"/>
              <a:gd name="connsiteX2149" fmla="*/ 135230 w 1050403"/>
              <a:gd name="connsiteY2149" fmla="*/ 3098897 h 4818185"/>
              <a:gd name="connsiteX2150" fmla="*/ 135673 w 1050403"/>
              <a:gd name="connsiteY2150" fmla="*/ 3099217 h 4818185"/>
              <a:gd name="connsiteX2151" fmla="*/ 135673 w 1050403"/>
              <a:gd name="connsiteY2151" fmla="*/ 3107677 h 4818185"/>
              <a:gd name="connsiteX2152" fmla="*/ 143824 w 1050403"/>
              <a:gd name="connsiteY2152" fmla="*/ 3144613 h 4818185"/>
              <a:gd name="connsiteX2153" fmla="*/ 143824 w 1050403"/>
              <a:gd name="connsiteY2153" fmla="*/ 3150082 h 4818185"/>
              <a:gd name="connsiteX2154" fmla="*/ 137840 w 1050403"/>
              <a:gd name="connsiteY2154" fmla="*/ 3171438 h 4818185"/>
              <a:gd name="connsiteX2155" fmla="*/ 141967 w 1050403"/>
              <a:gd name="connsiteY2155" fmla="*/ 3165248 h 4818185"/>
              <a:gd name="connsiteX2156" fmla="*/ 141967 w 1050403"/>
              <a:gd name="connsiteY2156" fmla="*/ 3198573 h 4818185"/>
              <a:gd name="connsiteX2157" fmla="*/ 137943 w 1050403"/>
              <a:gd name="connsiteY2157" fmla="*/ 3245310 h 4818185"/>
              <a:gd name="connsiteX2158" fmla="*/ 139594 w 1050403"/>
              <a:gd name="connsiteY2158" fmla="*/ 3289159 h 4818185"/>
              <a:gd name="connsiteX2159" fmla="*/ 145269 w 1050403"/>
              <a:gd name="connsiteY2159" fmla="*/ 3294111 h 4818185"/>
              <a:gd name="connsiteX2160" fmla="*/ 147642 w 1050403"/>
              <a:gd name="connsiteY2160" fmla="*/ 3256659 h 4818185"/>
              <a:gd name="connsiteX2161" fmla="*/ 152078 w 1050403"/>
              <a:gd name="connsiteY2161" fmla="*/ 3256659 h 4818185"/>
              <a:gd name="connsiteX2162" fmla="*/ 155792 w 1050403"/>
              <a:gd name="connsiteY2162" fmla="*/ 3252739 h 4818185"/>
              <a:gd name="connsiteX2163" fmla="*/ 154141 w 1050403"/>
              <a:gd name="connsiteY2163" fmla="*/ 3246961 h 4818185"/>
              <a:gd name="connsiteX2164" fmla="*/ 148054 w 1050403"/>
              <a:gd name="connsiteY2164" fmla="*/ 3238707 h 4818185"/>
              <a:gd name="connsiteX2165" fmla="*/ 148054 w 1050403"/>
              <a:gd name="connsiteY2165" fmla="*/ 3178764 h 4818185"/>
              <a:gd name="connsiteX2166" fmla="*/ 157340 w 1050403"/>
              <a:gd name="connsiteY2166" fmla="*/ 3197644 h 4818185"/>
              <a:gd name="connsiteX2167" fmla="*/ 160641 w 1050403"/>
              <a:gd name="connsiteY2167" fmla="*/ 3195787 h 4818185"/>
              <a:gd name="connsiteX2168" fmla="*/ 157030 w 1050403"/>
              <a:gd name="connsiteY2168" fmla="*/ 3176081 h 4818185"/>
              <a:gd name="connsiteX2169" fmla="*/ 160951 w 1050403"/>
              <a:gd name="connsiteY2169" fmla="*/ 3155446 h 4818185"/>
              <a:gd name="connsiteX2170" fmla="*/ 159919 w 1050403"/>
              <a:gd name="connsiteY2170" fmla="*/ 3150391 h 4818185"/>
              <a:gd name="connsiteX2171" fmla="*/ 154038 w 1050403"/>
              <a:gd name="connsiteY2171" fmla="*/ 3125217 h 4818185"/>
              <a:gd name="connsiteX2172" fmla="*/ 159197 w 1050403"/>
              <a:gd name="connsiteY2172" fmla="*/ 3132749 h 4818185"/>
              <a:gd name="connsiteX2173" fmla="*/ 161054 w 1050403"/>
              <a:gd name="connsiteY2173" fmla="*/ 3126145 h 4818185"/>
              <a:gd name="connsiteX2174" fmla="*/ 161054 w 1050403"/>
              <a:gd name="connsiteY2174" fmla="*/ 3084876 h 4818185"/>
              <a:gd name="connsiteX2175" fmla="*/ 155792 w 1050403"/>
              <a:gd name="connsiteY2175" fmla="*/ 3065170 h 4818185"/>
              <a:gd name="connsiteX2176" fmla="*/ 155792 w 1050403"/>
              <a:gd name="connsiteY2176" fmla="*/ 3054853 h 4818185"/>
              <a:gd name="connsiteX2177" fmla="*/ 157340 w 1050403"/>
              <a:gd name="connsiteY2177" fmla="*/ 3032361 h 4818185"/>
              <a:gd name="connsiteX2178" fmla="*/ 156618 w 1050403"/>
              <a:gd name="connsiteY2178" fmla="*/ 2984901 h 4818185"/>
              <a:gd name="connsiteX2179" fmla="*/ 155999 w 1050403"/>
              <a:gd name="connsiteY2179" fmla="*/ 2950441 h 4818185"/>
              <a:gd name="connsiteX2180" fmla="*/ 153626 w 1050403"/>
              <a:gd name="connsiteY2180" fmla="*/ 2942394 h 4818185"/>
              <a:gd name="connsiteX2181" fmla="*/ 151768 w 1050403"/>
              <a:gd name="connsiteY2181" fmla="*/ 2935585 h 4818185"/>
              <a:gd name="connsiteX2182" fmla="*/ 152697 w 1050403"/>
              <a:gd name="connsiteY2182" fmla="*/ 2848300 h 4818185"/>
              <a:gd name="connsiteX2183" fmla="*/ 153729 w 1050403"/>
              <a:gd name="connsiteY2183" fmla="*/ 2828697 h 4818185"/>
              <a:gd name="connsiteX2184" fmla="*/ 156205 w 1050403"/>
              <a:gd name="connsiteY2184" fmla="*/ 2822094 h 4818185"/>
              <a:gd name="connsiteX2185" fmla="*/ 156205 w 1050403"/>
              <a:gd name="connsiteY2185" fmla="*/ 2773809 h 4818185"/>
              <a:gd name="connsiteX2186" fmla="*/ 155070 w 1050403"/>
              <a:gd name="connsiteY2186" fmla="*/ 2742341 h 4818185"/>
              <a:gd name="connsiteX2187" fmla="*/ 155792 w 1050403"/>
              <a:gd name="connsiteY2187" fmla="*/ 2717373 h 4818185"/>
              <a:gd name="connsiteX2188" fmla="*/ 158475 w 1050403"/>
              <a:gd name="connsiteY2188" fmla="*/ 2708191 h 4818185"/>
              <a:gd name="connsiteX2189" fmla="*/ 157237 w 1050403"/>
              <a:gd name="connsiteY2189" fmla="*/ 2645668 h 4818185"/>
              <a:gd name="connsiteX2190" fmla="*/ 154348 w 1050403"/>
              <a:gd name="connsiteY2190" fmla="*/ 2583042 h 4818185"/>
              <a:gd name="connsiteX2191" fmla="*/ 157546 w 1050403"/>
              <a:gd name="connsiteY2191" fmla="*/ 2582217 h 4818185"/>
              <a:gd name="connsiteX2192" fmla="*/ 161157 w 1050403"/>
              <a:gd name="connsiteY2192" fmla="*/ 2598208 h 4818185"/>
              <a:gd name="connsiteX2193" fmla="*/ 164252 w 1050403"/>
              <a:gd name="connsiteY2193" fmla="*/ 2598208 h 4818185"/>
              <a:gd name="connsiteX2194" fmla="*/ 165181 w 1050403"/>
              <a:gd name="connsiteY2194" fmla="*/ 2572209 h 4818185"/>
              <a:gd name="connsiteX2195" fmla="*/ 163221 w 1050403"/>
              <a:gd name="connsiteY2195" fmla="*/ 2545796 h 4818185"/>
              <a:gd name="connsiteX2196" fmla="*/ 154864 w 1050403"/>
              <a:gd name="connsiteY2196" fmla="*/ 2520829 h 4818185"/>
              <a:gd name="connsiteX2197" fmla="*/ 157959 w 1050403"/>
              <a:gd name="connsiteY2197" fmla="*/ 2522067 h 4818185"/>
              <a:gd name="connsiteX2198" fmla="*/ 162292 w 1050403"/>
              <a:gd name="connsiteY2198" fmla="*/ 2514535 h 4818185"/>
              <a:gd name="connsiteX2199" fmla="*/ 159506 w 1050403"/>
              <a:gd name="connsiteY2199" fmla="*/ 2488742 h 4818185"/>
              <a:gd name="connsiteX2200" fmla="*/ 155689 w 1050403"/>
              <a:gd name="connsiteY2200" fmla="*/ 2439838 h 4818185"/>
              <a:gd name="connsiteX2201" fmla="*/ 156514 w 1050403"/>
              <a:gd name="connsiteY2201" fmla="*/ 2433338 h 4818185"/>
              <a:gd name="connsiteX2202" fmla="*/ 159094 w 1050403"/>
              <a:gd name="connsiteY2202" fmla="*/ 2433338 h 4818185"/>
              <a:gd name="connsiteX2203" fmla="*/ 161157 w 1050403"/>
              <a:gd name="connsiteY2203" fmla="*/ 2455417 h 4818185"/>
              <a:gd name="connsiteX2204" fmla="*/ 167657 w 1050403"/>
              <a:gd name="connsiteY2204" fmla="*/ 2473575 h 4818185"/>
              <a:gd name="connsiteX2205" fmla="*/ 170030 w 1050403"/>
              <a:gd name="connsiteY2205" fmla="*/ 2479766 h 4818185"/>
              <a:gd name="connsiteX2206" fmla="*/ 167244 w 1050403"/>
              <a:gd name="connsiteY2206" fmla="*/ 2504734 h 4818185"/>
              <a:gd name="connsiteX2207" fmla="*/ 169617 w 1050403"/>
              <a:gd name="connsiteY2207" fmla="*/ 2541360 h 4818185"/>
              <a:gd name="connsiteX2208" fmla="*/ 169617 w 1050403"/>
              <a:gd name="connsiteY2208" fmla="*/ 2571074 h 4818185"/>
              <a:gd name="connsiteX2209" fmla="*/ 172919 w 1050403"/>
              <a:gd name="connsiteY2209" fmla="*/ 2592637 h 4818185"/>
              <a:gd name="connsiteX2210" fmla="*/ 175705 w 1050403"/>
              <a:gd name="connsiteY2210" fmla="*/ 2638755 h 4818185"/>
              <a:gd name="connsiteX2211" fmla="*/ 175705 w 1050403"/>
              <a:gd name="connsiteY2211" fmla="*/ 2650414 h 4818185"/>
              <a:gd name="connsiteX2212" fmla="*/ 178697 w 1050403"/>
              <a:gd name="connsiteY2212" fmla="*/ 2650414 h 4818185"/>
              <a:gd name="connsiteX2213" fmla="*/ 178697 w 1050403"/>
              <a:gd name="connsiteY2213" fmla="*/ 2615541 h 4818185"/>
              <a:gd name="connsiteX2214" fmla="*/ 178697 w 1050403"/>
              <a:gd name="connsiteY2214" fmla="*/ 2570145 h 4818185"/>
              <a:gd name="connsiteX2215" fmla="*/ 175601 w 1050403"/>
              <a:gd name="connsiteY2215" fmla="*/ 2482139 h 4818185"/>
              <a:gd name="connsiteX2216" fmla="*/ 175601 w 1050403"/>
              <a:gd name="connsiteY2216" fmla="*/ 2423846 h 4818185"/>
              <a:gd name="connsiteX2217" fmla="*/ 179522 w 1050403"/>
              <a:gd name="connsiteY2217" fmla="*/ 2413528 h 4818185"/>
              <a:gd name="connsiteX2218" fmla="*/ 182927 w 1050403"/>
              <a:gd name="connsiteY2218" fmla="*/ 2414354 h 4818185"/>
              <a:gd name="connsiteX2219" fmla="*/ 185506 w 1050403"/>
              <a:gd name="connsiteY2219" fmla="*/ 2450568 h 4818185"/>
              <a:gd name="connsiteX2220" fmla="*/ 191696 w 1050403"/>
              <a:gd name="connsiteY2220" fmla="*/ 2446544 h 4818185"/>
              <a:gd name="connsiteX2221" fmla="*/ 186744 w 1050403"/>
              <a:gd name="connsiteY2221" fmla="*/ 2461814 h 4818185"/>
              <a:gd name="connsiteX2222" fmla="*/ 184268 w 1050403"/>
              <a:gd name="connsiteY2222" fmla="*/ 2472131 h 4818185"/>
              <a:gd name="connsiteX2223" fmla="*/ 186538 w 1050403"/>
              <a:gd name="connsiteY2223" fmla="*/ 2572518 h 4818185"/>
              <a:gd name="connsiteX2224" fmla="*/ 187363 w 1050403"/>
              <a:gd name="connsiteY2224" fmla="*/ 2632049 h 4818185"/>
              <a:gd name="connsiteX2225" fmla="*/ 185197 w 1050403"/>
              <a:gd name="connsiteY2225" fmla="*/ 2621732 h 4818185"/>
              <a:gd name="connsiteX2226" fmla="*/ 183030 w 1050403"/>
              <a:gd name="connsiteY2226" fmla="*/ 2621732 h 4818185"/>
              <a:gd name="connsiteX2227" fmla="*/ 185300 w 1050403"/>
              <a:gd name="connsiteY2227" fmla="*/ 2660009 h 4818185"/>
              <a:gd name="connsiteX2228" fmla="*/ 188601 w 1050403"/>
              <a:gd name="connsiteY2228" fmla="*/ 2660009 h 4818185"/>
              <a:gd name="connsiteX2229" fmla="*/ 187776 w 1050403"/>
              <a:gd name="connsiteY2229" fmla="*/ 2645358 h 4818185"/>
              <a:gd name="connsiteX2230" fmla="*/ 190046 w 1050403"/>
              <a:gd name="connsiteY2230" fmla="*/ 2645358 h 4818185"/>
              <a:gd name="connsiteX2231" fmla="*/ 194482 w 1050403"/>
              <a:gd name="connsiteY2231" fmla="*/ 2723357 h 4818185"/>
              <a:gd name="connsiteX2232" fmla="*/ 196236 w 1050403"/>
              <a:gd name="connsiteY2232" fmla="*/ 2723873 h 4818185"/>
              <a:gd name="connsiteX2233" fmla="*/ 201085 w 1050403"/>
              <a:gd name="connsiteY2233" fmla="*/ 2714278 h 4818185"/>
              <a:gd name="connsiteX2234" fmla="*/ 203046 w 1050403"/>
              <a:gd name="connsiteY2234" fmla="*/ 2721191 h 4818185"/>
              <a:gd name="connsiteX2235" fmla="*/ 205522 w 1050403"/>
              <a:gd name="connsiteY2235" fmla="*/ 2721191 h 4818185"/>
              <a:gd name="connsiteX2236" fmla="*/ 205522 w 1050403"/>
              <a:gd name="connsiteY2236" fmla="*/ 2674557 h 4818185"/>
              <a:gd name="connsiteX2237" fmla="*/ 201395 w 1050403"/>
              <a:gd name="connsiteY2237" fmla="*/ 2683223 h 4818185"/>
              <a:gd name="connsiteX2238" fmla="*/ 194276 w 1050403"/>
              <a:gd name="connsiteY2238" fmla="*/ 2639271 h 4818185"/>
              <a:gd name="connsiteX2239" fmla="*/ 198506 w 1050403"/>
              <a:gd name="connsiteY2239" fmla="*/ 2596867 h 4818185"/>
              <a:gd name="connsiteX2240" fmla="*/ 200879 w 1050403"/>
              <a:gd name="connsiteY2240" fmla="*/ 2601200 h 4818185"/>
              <a:gd name="connsiteX2241" fmla="*/ 202426 w 1050403"/>
              <a:gd name="connsiteY2241" fmla="*/ 2601200 h 4818185"/>
              <a:gd name="connsiteX2242" fmla="*/ 200776 w 1050403"/>
              <a:gd name="connsiteY2242" fmla="*/ 2560550 h 4818185"/>
              <a:gd name="connsiteX2243" fmla="*/ 198300 w 1050403"/>
              <a:gd name="connsiteY2243" fmla="*/ 2497408 h 4818185"/>
              <a:gd name="connsiteX2244" fmla="*/ 197165 w 1050403"/>
              <a:gd name="connsiteY2244" fmla="*/ 2472131 h 4818185"/>
              <a:gd name="connsiteX2245" fmla="*/ 203768 w 1050403"/>
              <a:gd name="connsiteY2245" fmla="*/ 2494107 h 4818185"/>
              <a:gd name="connsiteX2246" fmla="*/ 199744 w 1050403"/>
              <a:gd name="connsiteY2246" fmla="*/ 2461401 h 4818185"/>
              <a:gd name="connsiteX2247" fmla="*/ 197371 w 1050403"/>
              <a:gd name="connsiteY2247" fmla="*/ 2445100 h 4818185"/>
              <a:gd name="connsiteX2248" fmla="*/ 200466 w 1050403"/>
              <a:gd name="connsiteY2248" fmla="*/ 2445100 h 4818185"/>
              <a:gd name="connsiteX2249" fmla="*/ 202839 w 1050403"/>
              <a:gd name="connsiteY2249" fmla="*/ 2457480 h 4818185"/>
              <a:gd name="connsiteX2250" fmla="*/ 210371 w 1050403"/>
              <a:gd name="connsiteY2250" fmla="*/ 2450361 h 4818185"/>
              <a:gd name="connsiteX2251" fmla="*/ 210371 w 1050403"/>
              <a:gd name="connsiteY2251" fmla="*/ 2497408 h 4818185"/>
              <a:gd name="connsiteX2252" fmla="*/ 217902 w 1050403"/>
              <a:gd name="connsiteY2252" fmla="*/ 2483686 h 4818185"/>
              <a:gd name="connsiteX2253" fmla="*/ 218625 w 1050403"/>
              <a:gd name="connsiteY2253" fmla="*/ 2480694 h 4818185"/>
              <a:gd name="connsiteX2254" fmla="*/ 216252 w 1050403"/>
              <a:gd name="connsiteY2254" fmla="*/ 2458925 h 4818185"/>
              <a:gd name="connsiteX2255" fmla="*/ 214498 w 1050403"/>
              <a:gd name="connsiteY2255" fmla="*/ 2407338 h 4818185"/>
              <a:gd name="connsiteX2256" fmla="*/ 213156 w 1050403"/>
              <a:gd name="connsiteY2256" fmla="*/ 2333466 h 4818185"/>
              <a:gd name="connsiteX2257" fmla="*/ 213156 w 1050403"/>
              <a:gd name="connsiteY2257" fmla="*/ 2267229 h 4818185"/>
              <a:gd name="connsiteX2258" fmla="*/ 210990 w 1050403"/>
              <a:gd name="connsiteY2258" fmla="*/ 2260213 h 4818185"/>
              <a:gd name="connsiteX2259" fmla="*/ 205212 w 1050403"/>
              <a:gd name="connsiteY2259" fmla="*/ 2398156 h 4818185"/>
              <a:gd name="connsiteX2260" fmla="*/ 200673 w 1050403"/>
              <a:gd name="connsiteY2260" fmla="*/ 2386704 h 4818185"/>
              <a:gd name="connsiteX2261" fmla="*/ 200673 w 1050403"/>
              <a:gd name="connsiteY2261" fmla="*/ 2406822 h 4818185"/>
              <a:gd name="connsiteX2262" fmla="*/ 197268 w 1050403"/>
              <a:gd name="connsiteY2262" fmla="*/ 2408164 h 4818185"/>
              <a:gd name="connsiteX2263" fmla="*/ 193966 w 1050403"/>
              <a:gd name="connsiteY2263" fmla="*/ 2397330 h 4818185"/>
              <a:gd name="connsiteX2264" fmla="*/ 189839 w 1050403"/>
              <a:gd name="connsiteY2264" fmla="*/ 2343990 h 4818185"/>
              <a:gd name="connsiteX2265" fmla="*/ 183443 w 1050403"/>
              <a:gd name="connsiteY2265" fmla="*/ 2325109 h 4818185"/>
              <a:gd name="connsiteX2266" fmla="*/ 201188 w 1050403"/>
              <a:gd name="connsiteY2266" fmla="*/ 2343577 h 4818185"/>
              <a:gd name="connsiteX2267" fmla="*/ 202736 w 1050403"/>
              <a:gd name="connsiteY2267" fmla="*/ 2363490 h 4818185"/>
              <a:gd name="connsiteX2268" fmla="*/ 205418 w 1050403"/>
              <a:gd name="connsiteY2268" fmla="*/ 2363490 h 4818185"/>
              <a:gd name="connsiteX2269" fmla="*/ 200363 w 1050403"/>
              <a:gd name="connsiteY2269" fmla="*/ 2128771 h 4818185"/>
              <a:gd name="connsiteX2270" fmla="*/ 195308 w 1050403"/>
              <a:gd name="connsiteY2270" fmla="*/ 2139088 h 4818185"/>
              <a:gd name="connsiteX2271" fmla="*/ 193554 w 1050403"/>
              <a:gd name="connsiteY2271" fmla="*/ 2136715 h 4818185"/>
              <a:gd name="connsiteX2272" fmla="*/ 183236 w 1050403"/>
              <a:gd name="connsiteY2272" fmla="*/ 2115152 h 4818185"/>
              <a:gd name="connsiteX2273" fmla="*/ 180966 w 1050403"/>
              <a:gd name="connsiteY2273" fmla="*/ 2098231 h 4818185"/>
              <a:gd name="connsiteX2274" fmla="*/ 183958 w 1050403"/>
              <a:gd name="connsiteY2274" fmla="*/ 2097406 h 4818185"/>
              <a:gd name="connsiteX2275" fmla="*/ 187363 w 1050403"/>
              <a:gd name="connsiteY2275" fmla="*/ 2109065 h 4818185"/>
              <a:gd name="connsiteX2276" fmla="*/ 189220 w 1050403"/>
              <a:gd name="connsiteY2276" fmla="*/ 2109065 h 4818185"/>
              <a:gd name="connsiteX2277" fmla="*/ 189220 w 1050403"/>
              <a:gd name="connsiteY2277" fmla="*/ 2003622 h 4818185"/>
              <a:gd name="connsiteX2278" fmla="*/ 189736 w 1050403"/>
              <a:gd name="connsiteY2278" fmla="*/ 2003622 h 4818185"/>
              <a:gd name="connsiteX2279" fmla="*/ 191696 w 1050403"/>
              <a:gd name="connsiteY2279" fmla="*/ 2017137 h 4818185"/>
              <a:gd name="connsiteX2280" fmla="*/ 209236 w 1050403"/>
              <a:gd name="connsiteY2280" fmla="*/ 1987939 h 4818185"/>
              <a:gd name="connsiteX2281" fmla="*/ 210061 w 1050403"/>
              <a:gd name="connsiteY2281" fmla="*/ 2003828 h 4818185"/>
              <a:gd name="connsiteX2282" fmla="*/ 213053 w 1050403"/>
              <a:gd name="connsiteY2282" fmla="*/ 2003828 h 4818185"/>
              <a:gd name="connsiteX2283" fmla="*/ 213053 w 1050403"/>
              <a:gd name="connsiteY2283" fmla="*/ 1893433 h 4818185"/>
              <a:gd name="connsiteX2284" fmla="*/ 209649 w 1050403"/>
              <a:gd name="connsiteY2284" fmla="*/ 1893433 h 4818185"/>
              <a:gd name="connsiteX2285" fmla="*/ 209649 w 1050403"/>
              <a:gd name="connsiteY2285" fmla="*/ 1977003 h 4818185"/>
              <a:gd name="connsiteX2286" fmla="*/ 202117 w 1050403"/>
              <a:gd name="connsiteY2286" fmla="*/ 1952035 h 4818185"/>
              <a:gd name="connsiteX2287" fmla="*/ 201085 w 1050403"/>
              <a:gd name="connsiteY2287" fmla="*/ 1922424 h 4818185"/>
              <a:gd name="connsiteX2288" fmla="*/ 190768 w 1050403"/>
              <a:gd name="connsiteY2288" fmla="*/ 1994646 h 4818185"/>
              <a:gd name="connsiteX2289" fmla="*/ 187466 w 1050403"/>
              <a:gd name="connsiteY2289" fmla="*/ 1982368 h 4818185"/>
              <a:gd name="connsiteX2290" fmla="*/ 186951 w 1050403"/>
              <a:gd name="connsiteY2290" fmla="*/ 1917163 h 4818185"/>
              <a:gd name="connsiteX2291" fmla="*/ 189014 w 1050403"/>
              <a:gd name="connsiteY2291" fmla="*/ 1787577 h 4818185"/>
              <a:gd name="connsiteX2292" fmla="*/ 187570 w 1050403"/>
              <a:gd name="connsiteY2292" fmla="*/ 1706896 h 4818185"/>
              <a:gd name="connsiteX2293" fmla="*/ 193038 w 1050403"/>
              <a:gd name="connsiteY2293" fmla="*/ 1682031 h 4818185"/>
              <a:gd name="connsiteX2294" fmla="*/ 195101 w 1050403"/>
              <a:gd name="connsiteY2294" fmla="*/ 1693896 h 4818185"/>
              <a:gd name="connsiteX2295" fmla="*/ 193657 w 1050403"/>
              <a:gd name="connsiteY2295" fmla="*/ 1729697 h 4818185"/>
              <a:gd name="connsiteX2296" fmla="*/ 199125 w 1050403"/>
              <a:gd name="connsiteY2296" fmla="*/ 1745482 h 4818185"/>
              <a:gd name="connsiteX2297" fmla="*/ 203871 w 1050403"/>
              <a:gd name="connsiteY2297" fmla="*/ 1755800 h 4818185"/>
              <a:gd name="connsiteX2298" fmla="*/ 206657 w 1050403"/>
              <a:gd name="connsiteY2298" fmla="*/ 1702872 h 4818185"/>
              <a:gd name="connsiteX2299" fmla="*/ 203561 w 1050403"/>
              <a:gd name="connsiteY2299" fmla="*/ 1702872 h 4818185"/>
              <a:gd name="connsiteX2300" fmla="*/ 201704 w 1050403"/>
              <a:gd name="connsiteY2300" fmla="*/ 1719380 h 4818185"/>
              <a:gd name="connsiteX2301" fmla="*/ 201704 w 1050403"/>
              <a:gd name="connsiteY2301" fmla="*/ 1696166 h 4818185"/>
              <a:gd name="connsiteX2302" fmla="*/ 205315 w 1050403"/>
              <a:gd name="connsiteY2302" fmla="*/ 1681309 h 4818185"/>
              <a:gd name="connsiteX2303" fmla="*/ 206760 w 1050403"/>
              <a:gd name="connsiteY2303" fmla="*/ 1631786 h 4818185"/>
              <a:gd name="connsiteX2304" fmla="*/ 206760 w 1050403"/>
              <a:gd name="connsiteY2304" fmla="*/ 1581850 h 4818185"/>
              <a:gd name="connsiteX2305" fmla="*/ 204903 w 1050403"/>
              <a:gd name="connsiteY2305" fmla="*/ 1589794 h 4818185"/>
              <a:gd name="connsiteX2306" fmla="*/ 197887 w 1050403"/>
              <a:gd name="connsiteY2306" fmla="*/ 1617754 h 4818185"/>
              <a:gd name="connsiteX2307" fmla="*/ 199022 w 1050403"/>
              <a:gd name="connsiteY2307" fmla="*/ 1643857 h 4818185"/>
              <a:gd name="connsiteX2308" fmla="*/ 194173 w 1050403"/>
              <a:gd name="connsiteY2308" fmla="*/ 1631786 h 4818185"/>
              <a:gd name="connsiteX2309" fmla="*/ 196236 w 1050403"/>
              <a:gd name="connsiteY2309" fmla="*/ 1599183 h 4818185"/>
              <a:gd name="connsiteX2310" fmla="*/ 192625 w 1050403"/>
              <a:gd name="connsiteY2310" fmla="*/ 1552652 h 4818185"/>
              <a:gd name="connsiteX2311" fmla="*/ 188911 w 1050403"/>
              <a:gd name="connsiteY2311" fmla="*/ 1486827 h 4818185"/>
              <a:gd name="connsiteX2312" fmla="*/ 190665 w 1050403"/>
              <a:gd name="connsiteY2312" fmla="*/ 1442876 h 4818185"/>
              <a:gd name="connsiteX2313" fmla="*/ 193760 w 1050403"/>
              <a:gd name="connsiteY2313" fmla="*/ 1442876 h 4818185"/>
              <a:gd name="connsiteX2314" fmla="*/ 194792 w 1050403"/>
              <a:gd name="connsiteY2314" fmla="*/ 1494462 h 4818185"/>
              <a:gd name="connsiteX2315" fmla="*/ 198377 w 1050403"/>
              <a:gd name="connsiteY2315" fmla="*/ 1519043 h 4818185"/>
              <a:gd name="connsiteX2316" fmla="*/ 196408 w 1050403"/>
              <a:gd name="connsiteY2316" fmla="*/ 1517983 h 4818185"/>
              <a:gd name="connsiteX2317" fmla="*/ 196104 w 1050403"/>
              <a:gd name="connsiteY2317" fmla="*/ 1518244 h 4818185"/>
              <a:gd name="connsiteX2318" fmla="*/ 196517 w 1050403"/>
              <a:gd name="connsiteY2318" fmla="*/ 1520841 h 4818185"/>
              <a:gd name="connsiteX2319" fmla="*/ 196348 w 1050403"/>
              <a:gd name="connsiteY2319" fmla="*/ 1520986 h 4818185"/>
              <a:gd name="connsiteX2320" fmla="*/ 198607 w 1050403"/>
              <a:gd name="connsiteY2320" fmla="*/ 1543572 h 4818185"/>
              <a:gd name="connsiteX2321" fmla="*/ 199959 w 1050403"/>
              <a:gd name="connsiteY2321" fmla="*/ 1542478 h 4818185"/>
              <a:gd name="connsiteX2322" fmla="*/ 196517 w 1050403"/>
              <a:gd name="connsiteY2322" fmla="*/ 1520841 h 4818185"/>
              <a:gd name="connsiteX2323" fmla="*/ 198403 w 1050403"/>
              <a:gd name="connsiteY2323" fmla="*/ 1519224 h 4818185"/>
              <a:gd name="connsiteX2324" fmla="*/ 198377 w 1050403"/>
              <a:gd name="connsiteY2324" fmla="*/ 1519043 h 4818185"/>
              <a:gd name="connsiteX2325" fmla="*/ 200053 w 1050403"/>
              <a:gd name="connsiteY2325" fmla="*/ 1519946 h 4818185"/>
              <a:gd name="connsiteX2326" fmla="*/ 200053 w 1050403"/>
              <a:gd name="connsiteY2326" fmla="*/ 1533152 h 4818185"/>
              <a:gd name="connsiteX2327" fmla="*/ 200053 w 1050403"/>
              <a:gd name="connsiteY2327" fmla="*/ 1501375 h 4818185"/>
              <a:gd name="connsiteX2328" fmla="*/ 201807 w 1050403"/>
              <a:gd name="connsiteY2328" fmla="*/ 1488375 h 4818185"/>
              <a:gd name="connsiteX2329" fmla="*/ 204180 w 1050403"/>
              <a:gd name="connsiteY2329" fmla="*/ 1482804 h 4818185"/>
              <a:gd name="connsiteX2330" fmla="*/ 207276 w 1050403"/>
              <a:gd name="connsiteY2330" fmla="*/ 1484042 h 4818185"/>
              <a:gd name="connsiteX2331" fmla="*/ 212228 w 1050403"/>
              <a:gd name="connsiteY2331" fmla="*/ 1432455 h 4818185"/>
              <a:gd name="connsiteX2332" fmla="*/ 202633 w 1050403"/>
              <a:gd name="connsiteY2332" fmla="*/ 1402948 h 4818185"/>
              <a:gd name="connsiteX2333" fmla="*/ 197165 w 1050403"/>
              <a:gd name="connsiteY2333" fmla="*/ 1375916 h 4818185"/>
              <a:gd name="connsiteX2334" fmla="*/ 195823 w 1050403"/>
              <a:gd name="connsiteY2334" fmla="*/ 1364567 h 4818185"/>
              <a:gd name="connsiteX2335" fmla="*/ 192831 w 1050403"/>
              <a:gd name="connsiteY2335" fmla="*/ 1364567 h 4818185"/>
              <a:gd name="connsiteX2336" fmla="*/ 193863 w 1050403"/>
              <a:gd name="connsiteY2336" fmla="*/ 1378599 h 4818185"/>
              <a:gd name="connsiteX2337" fmla="*/ 193141 w 1050403"/>
              <a:gd name="connsiteY2337" fmla="*/ 1389741 h 4818185"/>
              <a:gd name="connsiteX2338" fmla="*/ 188292 w 1050403"/>
              <a:gd name="connsiteY2338" fmla="*/ 1391083 h 4818185"/>
              <a:gd name="connsiteX2339" fmla="*/ 185300 w 1050403"/>
              <a:gd name="connsiteY2339" fmla="*/ 1381488 h 4818185"/>
              <a:gd name="connsiteX2340" fmla="*/ 181482 w 1050403"/>
              <a:gd name="connsiteY2340" fmla="*/ 1340218 h 4818185"/>
              <a:gd name="connsiteX2341" fmla="*/ 177974 w 1050403"/>
              <a:gd name="connsiteY2341" fmla="*/ 1340218 h 4818185"/>
              <a:gd name="connsiteX2342" fmla="*/ 164975 w 1050403"/>
              <a:gd name="connsiteY2342" fmla="*/ 1530160 h 4818185"/>
              <a:gd name="connsiteX2343" fmla="*/ 167451 w 1050403"/>
              <a:gd name="connsiteY2343" fmla="*/ 1530160 h 4818185"/>
              <a:gd name="connsiteX2344" fmla="*/ 186228 w 1050403"/>
              <a:gd name="connsiteY2344" fmla="*/ 1555850 h 4818185"/>
              <a:gd name="connsiteX2345" fmla="*/ 187982 w 1050403"/>
              <a:gd name="connsiteY2345" fmla="*/ 1595469 h 4818185"/>
              <a:gd name="connsiteX2346" fmla="*/ 187054 w 1050403"/>
              <a:gd name="connsiteY2346" fmla="*/ 1626421 h 4818185"/>
              <a:gd name="connsiteX2347" fmla="*/ 185506 w 1050403"/>
              <a:gd name="connsiteY2347" fmla="*/ 1603413 h 4818185"/>
              <a:gd name="connsiteX2348" fmla="*/ 179213 w 1050403"/>
              <a:gd name="connsiteY2348" fmla="*/ 1624048 h 4818185"/>
              <a:gd name="connsiteX2349" fmla="*/ 178490 w 1050403"/>
              <a:gd name="connsiteY2349" fmla="*/ 1638595 h 4818185"/>
              <a:gd name="connsiteX2350" fmla="*/ 175292 w 1050403"/>
              <a:gd name="connsiteY2350" fmla="*/ 1667896 h 4818185"/>
              <a:gd name="connsiteX2351" fmla="*/ 173125 w 1050403"/>
              <a:gd name="connsiteY2351" fmla="*/ 1712880 h 4818185"/>
              <a:gd name="connsiteX2352" fmla="*/ 167244 w 1050403"/>
              <a:gd name="connsiteY2352" fmla="*/ 1731038 h 4818185"/>
              <a:gd name="connsiteX2353" fmla="*/ 166110 w 1050403"/>
              <a:gd name="connsiteY2353" fmla="*/ 1720721 h 4818185"/>
              <a:gd name="connsiteX2354" fmla="*/ 165594 w 1050403"/>
              <a:gd name="connsiteY2354" fmla="*/ 1667277 h 4818185"/>
              <a:gd name="connsiteX2355" fmla="*/ 165594 w 1050403"/>
              <a:gd name="connsiteY2355" fmla="*/ 1617651 h 4818185"/>
              <a:gd name="connsiteX2356" fmla="*/ 159506 w 1050403"/>
              <a:gd name="connsiteY2356" fmla="*/ 1680174 h 4818185"/>
              <a:gd name="connsiteX2357" fmla="*/ 155895 w 1050403"/>
              <a:gd name="connsiteY2357" fmla="*/ 1680174 h 4818185"/>
              <a:gd name="connsiteX2358" fmla="*/ 152903 w 1050403"/>
              <a:gd name="connsiteY2358" fmla="*/ 1639420 h 4818185"/>
              <a:gd name="connsiteX2359" fmla="*/ 149808 w 1050403"/>
              <a:gd name="connsiteY2359" fmla="*/ 1639420 h 4818185"/>
              <a:gd name="connsiteX2360" fmla="*/ 146816 w 1050403"/>
              <a:gd name="connsiteY2360" fmla="*/ 1647881 h 4818185"/>
              <a:gd name="connsiteX2361" fmla="*/ 144753 w 1050403"/>
              <a:gd name="connsiteY2361" fmla="*/ 1647881 h 4818185"/>
              <a:gd name="connsiteX2362" fmla="*/ 141761 w 1050403"/>
              <a:gd name="connsiteY2362" fmla="*/ 1627246 h 4818185"/>
              <a:gd name="connsiteX2363" fmla="*/ 143927 w 1050403"/>
              <a:gd name="connsiteY2363" fmla="*/ 1604961 h 4818185"/>
              <a:gd name="connsiteX2364" fmla="*/ 140523 w 1050403"/>
              <a:gd name="connsiteY2364" fmla="*/ 1604961 h 4818185"/>
              <a:gd name="connsiteX2365" fmla="*/ 137015 w 1050403"/>
              <a:gd name="connsiteY2365" fmla="*/ 1673674 h 4818185"/>
              <a:gd name="connsiteX2366" fmla="*/ 134332 w 1050403"/>
              <a:gd name="connsiteY2366" fmla="*/ 1673674 h 4818185"/>
              <a:gd name="connsiteX2367" fmla="*/ 131650 w 1050403"/>
              <a:gd name="connsiteY2367" fmla="*/ 1617341 h 4818185"/>
              <a:gd name="connsiteX2368" fmla="*/ 124221 w 1050403"/>
              <a:gd name="connsiteY2368" fmla="*/ 1614865 h 4818185"/>
              <a:gd name="connsiteX2369" fmla="*/ 116380 w 1050403"/>
              <a:gd name="connsiteY2369" fmla="*/ 1698745 h 4818185"/>
              <a:gd name="connsiteX2370" fmla="*/ 110087 w 1050403"/>
              <a:gd name="connsiteY2370" fmla="*/ 1695547 h 4818185"/>
              <a:gd name="connsiteX2371" fmla="*/ 111531 w 1050403"/>
              <a:gd name="connsiteY2371" fmla="*/ 1735371 h 4818185"/>
              <a:gd name="connsiteX2372" fmla="*/ 114832 w 1050403"/>
              <a:gd name="connsiteY2372" fmla="*/ 1735371 h 4818185"/>
              <a:gd name="connsiteX2373" fmla="*/ 118134 w 1050403"/>
              <a:gd name="connsiteY2373" fmla="*/ 1699674 h 4818185"/>
              <a:gd name="connsiteX2374" fmla="*/ 124118 w 1050403"/>
              <a:gd name="connsiteY2374" fmla="*/ 1717213 h 4818185"/>
              <a:gd name="connsiteX2375" fmla="*/ 125872 w 1050403"/>
              <a:gd name="connsiteY2375" fmla="*/ 1734237 h 4818185"/>
              <a:gd name="connsiteX2376" fmla="*/ 121436 w 1050403"/>
              <a:gd name="connsiteY2376" fmla="*/ 1750228 h 4818185"/>
              <a:gd name="connsiteX2377" fmla="*/ 118753 w 1050403"/>
              <a:gd name="connsiteY2377" fmla="*/ 1827299 h 4818185"/>
              <a:gd name="connsiteX2378" fmla="*/ 113182 w 1050403"/>
              <a:gd name="connsiteY2378" fmla="*/ 1892814 h 4818185"/>
              <a:gd name="connsiteX2379" fmla="*/ 106785 w 1050403"/>
              <a:gd name="connsiteY2379" fmla="*/ 1911488 h 4818185"/>
              <a:gd name="connsiteX2380" fmla="*/ 111015 w 1050403"/>
              <a:gd name="connsiteY2380" fmla="*/ 1855155 h 4818185"/>
              <a:gd name="connsiteX2381" fmla="*/ 113182 w 1050403"/>
              <a:gd name="connsiteY2381" fmla="*/ 1809037 h 4818185"/>
              <a:gd name="connsiteX2382" fmla="*/ 112150 w 1050403"/>
              <a:gd name="connsiteY2382" fmla="*/ 1781490 h 4818185"/>
              <a:gd name="connsiteX2383" fmla="*/ 109983 w 1050403"/>
              <a:gd name="connsiteY2383" fmla="*/ 1772307 h 4818185"/>
              <a:gd name="connsiteX2384" fmla="*/ 109983 w 1050403"/>
              <a:gd name="connsiteY2384" fmla="*/ 1765395 h 4818185"/>
              <a:gd name="connsiteX2385" fmla="*/ 115348 w 1050403"/>
              <a:gd name="connsiteY2385" fmla="*/ 1741562 h 4818185"/>
              <a:gd name="connsiteX2386" fmla="*/ 103277 w 1050403"/>
              <a:gd name="connsiteY2386" fmla="*/ 1764776 h 4818185"/>
              <a:gd name="connsiteX2387" fmla="*/ 97706 w 1050403"/>
              <a:gd name="connsiteY2387" fmla="*/ 1800164 h 4818185"/>
              <a:gd name="connsiteX2388" fmla="*/ 113388 w 1050403"/>
              <a:gd name="connsiteY2388" fmla="*/ 1627968 h 4818185"/>
              <a:gd name="connsiteX2389" fmla="*/ 110602 w 1050403"/>
              <a:gd name="connsiteY2389" fmla="*/ 1626937 h 4818185"/>
              <a:gd name="connsiteX2390" fmla="*/ 105856 w 1050403"/>
              <a:gd name="connsiteY2390" fmla="*/ 1631167 h 4818185"/>
              <a:gd name="connsiteX2391" fmla="*/ 104515 w 1050403"/>
              <a:gd name="connsiteY2391" fmla="*/ 1630135 h 4818185"/>
              <a:gd name="connsiteX2392" fmla="*/ 111944 w 1050403"/>
              <a:gd name="connsiteY2392" fmla="*/ 1617341 h 4818185"/>
              <a:gd name="connsiteX2393" fmla="*/ 115658 w 1050403"/>
              <a:gd name="connsiteY2393" fmla="*/ 1605477 h 4818185"/>
              <a:gd name="connsiteX2394" fmla="*/ 110499 w 1050403"/>
              <a:gd name="connsiteY2394" fmla="*/ 1567096 h 4818185"/>
              <a:gd name="connsiteX2395" fmla="*/ 107507 w 1050403"/>
              <a:gd name="connsiteY2395" fmla="*/ 1527787 h 4818185"/>
              <a:gd name="connsiteX2396" fmla="*/ 106785 w 1050403"/>
              <a:gd name="connsiteY2396" fmla="*/ 1487240 h 4818185"/>
              <a:gd name="connsiteX2397" fmla="*/ 105341 w 1050403"/>
              <a:gd name="connsiteY2397" fmla="*/ 1479193 h 4818185"/>
              <a:gd name="connsiteX2398" fmla="*/ 102968 w 1050403"/>
              <a:gd name="connsiteY2398" fmla="*/ 1479193 h 4818185"/>
              <a:gd name="connsiteX2399" fmla="*/ 96984 w 1050403"/>
              <a:gd name="connsiteY2399" fmla="*/ 1514375 h 4818185"/>
              <a:gd name="connsiteX2400" fmla="*/ 96158 w 1050403"/>
              <a:gd name="connsiteY2400" fmla="*/ 1514375 h 4818185"/>
              <a:gd name="connsiteX2401" fmla="*/ 93888 w 1050403"/>
              <a:gd name="connsiteY2401" fmla="*/ 1482391 h 4818185"/>
              <a:gd name="connsiteX2402" fmla="*/ 96158 w 1050403"/>
              <a:gd name="connsiteY2402" fmla="*/ 1444423 h 4818185"/>
              <a:gd name="connsiteX2403" fmla="*/ 104309 w 1050403"/>
              <a:gd name="connsiteY2403" fmla="*/ 1419559 h 4818185"/>
              <a:gd name="connsiteX2404" fmla="*/ 101729 w 1050403"/>
              <a:gd name="connsiteY2404" fmla="*/ 1394591 h 4818185"/>
              <a:gd name="connsiteX2405" fmla="*/ 103174 w 1050403"/>
              <a:gd name="connsiteY2405" fmla="*/ 1361885 h 4818185"/>
              <a:gd name="connsiteX2406" fmla="*/ 100182 w 1050403"/>
              <a:gd name="connsiteY2406" fmla="*/ 1313703 h 4818185"/>
              <a:gd name="connsiteX2407" fmla="*/ 101626 w 1050403"/>
              <a:gd name="connsiteY2407" fmla="*/ 1268823 h 4818185"/>
              <a:gd name="connsiteX2408" fmla="*/ 100079 w 1050403"/>
              <a:gd name="connsiteY2408" fmla="*/ 1242823 h 4818185"/>
              <a:gd name="connsiteX2409" fmla="*/ 100079 w 1050403"/>
              <a:gd name="connsiteY2409" fmla="*/ 1232506 h 4818185"/>
              <a:gd name="connsiteX2410" fmla="*/ 103793 w 1050403"/>
              <a:gd name="connsiteY2410" fmla="*/ 1174935 h 4818185"/>
              <a:gd name="connsiteX2411" fmla="*/ 102142 w 1050403"/>
              <a:gd name="connsiteY2411" fmla="*/ 1147491 h 4818185"/>
              <a:gd name="connsiteX2412" fmla="*/ 105444 w 1050403"/>
              <a:gd name="connsiteY2412" fmla="*/ 1140475 h 4818185"/>
              <a:gd name="connsiteX2413" fmla="*/ 101936 w 1050403"/>
              <a:gd name="connsiteY2413" fmla="*/ 1120460 h 4818185"/>
              <a:gd name="connsiteX2414" fmla="*/ 100079 w 1050403"/>
              <a:gd name="connsiteY2414" fmla="*/ 1107047 h 4818185"/>
              <a:gd name="connsiteX2415" fmla="*/ 105444 w 1050403"/>
              <a:gd name="connsiteY2415" fmla="*/ 1070937 h 4818185"/>
              <a:gd name="connsiteX2416" fmla="*/ 96055 w 1050403"/>
              <a:gd name="connsiteY2416" fmla="*/ 1074444 h 4818185"/>
              <a:gd name="connsiteX2417" fmla="*/ 104825 w 1050403"/>
              <a:gd name="connsiteY2417" fmla="*/ 1011715 h 4818185"/>
              <a:gd name="connsiteX2418" fmla="*/ 97706 w 1050403"/>
              <a:gd name="connsiteY2418" fmla="*/ 1014294 h 4818185"/>
              <a:gd name="connsiteX2419" fmla="*/ 97087 w 1050403"/>
              <a:gd name="connsiteY2419" fmla="*/ 1005422 h 4818185"/>
              <a:gd name="connsiteX2420" fmla="*/ 98841 w 1050403"/>
              <a:gd name="connsiteY2420" fmla="*/ 941454 h 4818185"/>
              <a:gd name="connsiteX2421" fmla="*/ 101523 w 1050403"/>
              <a:gd name="connsiteY2421" fmla="*/ 910502 h 4818185"/>
              <a:gd name="connsiteX2422" fmla="*/ 95952 w 1050403"/>
              <a:gd name="connsiteY2422" fmla="*/ 897606 h 4818185"/>
              <a:gd name="connsiteX2423" fmla="*/ 89761 w 1050403"/>
              <a:gd name="connsiteY2423" fmla="*/ 898328 h 4818185"/>
              <a:gd name="connsiteX2424" fmla="*/ 83261 w 1050403"/>
              <a:gd name="connsiteY2424" fmla="*/ 922367 h 4818185"/>
              <a:gd name="connsiteX2425" fmla="*/ 75524 w 1050403"/>
              <a:gd name="connsiteY2425" fmla="*/ 941351 h 4818185"/>
              <a:gd name="connsiteX2426" fmla="*/ 73151 w 1050403"/>
              <a:gd name="connsiteY2426" fmla="*/ 964152 h 4818185"/>
              <a:gd name="connsiteX2427" fmla="*/ 79444 w 1050403"/>
              <a:gd name="connsiteY2427" fmla="*/ 1006969 h 4818185"/>
              <a:gd name="connsiteX2428" fmla="*/ 81508 w 1050403"/>
              <a:gd name="connsiteY2428" fmla="*/ 1014294 h 4818185"/>
              <a:gd name="connsiteX2429" fmla="*/ 89039 w 1050403"/>
              <a:gd name="connsiteY2429" fmla="*/ 985819 h 4818185"/>
              <a:gd name="connsiteX2430" fmla="*/ 91103 w 1050403"/>
              <a:gd name="connsiteY2430" fmla="*/ 985819 h 4818185"/>
              <a:gd name="connsiteX2431" fmla="*/ 89452 w 1050403"/>
              <a:gd name="connsiteY2431" fmla="*/ 1022548 h 4818185"/>
              <a:gd name="connsiteX2432" fmla="*/ 78309 w 1050403"/>
              <a:gd name="connsiteY2432" fmla="*/ 1029667 h 4818185"/>
              <a:gd name="connsiteX2433" fmla="*/ 74389 w 1050403"/>
              <a:gd name="connsiteY2433" fmla="*/ 1046381 h 4818185"/>
              <a:gd name="connsiteX2434" fmla="*/ 75524 w 1050403"/>
              <a:gd name="connsiteY2434" fmla="*/ 1059072 h 4818185"/>
              <a:gd name="connsiteX2435" fmla="*/ 75524 w 1050403"/>
              <a:gd name="connsiteY2435" fmla="*/ 1064437 h 4818185"/>
              <a:gd name="connsiteX2436" fmla="*/ 70571 w 1050403"/>
              <a:gd name="connsiteY2436" fmla="*/ 1078984 h 4818185"/>
              <a:gd name="connsiteX2437" fmla="*/ 69024 w 1050403"/>
              <a:gd name="connsiteY2437" fmla="*/ 1126753 h 4818185"/>
              <a:gd name="connsiteX2438" fmla="*/ 72119 w 1050403"/>
              <a:gd name="connsiteY2438" fmla="*/ 1165443 h 4818185"/>
              <a:gd name="connsiteX2439" fmla="*/ 69333 w 1050403"/>
              <a:gd name="connsiteY2439" fmla="*/ 1165443 h 4818185"/>
              <a:gd name="connsiteX2440" fmla="*/ 65413 w 1050403"/>
              <a:gd name="connsiteY2440" fmla="*/ 1114785 h 4818185"/>
              <a:gd name="connsiteX2441" fmla="*/ 62111 w 1050403"/>
              <a:gd name="connsiteY2441" fmla="*/ 1021929 h 4818185"/>
              <a:gd name="connsiteX2442" fmla="*/ 65413 w 1050403"/>
              <a:gd name="connsiteY2442" fmla="*/ 956414 h 4818185"/>
              <a:gd name="connsiteX2443" fmla="*/ 75730 w 1050403"/>
              <a:gd name="connsiteY2443" fmla="*/ 845400 h 4818185"/>
              <a:gd name="connsiteX2444" fmla="*/ 81095 w 1050403"/>
              <a:gd name="connsiteY2444" fmla="*/ 795052 h 4818185"/>
              <a:gd name="connsiteX2445" fmla="*/ 92134 w 1050403"/>
              <a:gd name="connsiteY2445" fmla="*/ 690331 h 4818185"/>
              <a:gd name="connsiteX2446" fmla="*/ 92134 w 1050403"/>
              <a:gd name="connsiteY2446" fmla="*/ 725719 h 4818185"/>
              <a:gd name="connsiteX2447" fmla="*/ 88317 w 1050403"/>
              <a:gd name="connsiteY2447" fmla="*/ 811456 h 4818185"/>
              <a:gd name="connsiteX2448" fmla="*/ 92134 w 1050403"/>
              <a:gd name="connsiteY2448" fmla="*/ 812282 h 4818185"/>
              <a:gd name="connsiteX2449" fmla="*/ 94611 w 1050403"/>
              <a:gd name="connsiteY2449" fmla="*/ 801964 h 4818185"/>
              <a:gd name="connsiteX2450" fmla="*/ 105547 w 1050403"/>
              <a:gd name="connsiteY2450" fmla="*/ 678982 h 4818185"/>
              <a:gd name="connsiteX2451" fmla="*/ 115039 w 1050403"/>
              <a:gd name="connsiteY2451" fmla="*/ 626157 h 4818185"/>
              <a:gd name="connsiteX2452" fmla="*/ 123499 w 1050403"/>
              <a:gd name="connsiteY2452" fmla="*/ 601499 h 4818185"/>
              <a:gd name="connsiteX2453" fmla="*/ 123499 w 1050403"/>
              <a:gd name="connsiteY2453" fmla="*/ 589737 h 4818185"/>
              <a:gd name="connsiteX2454" fmla="*/ 117618 w 1050403"/>
              <a:gd name="connsiteY2454" fmla="*/ 594277 h 4818185"/>
              <a:gd name="connsiteX2455" fmla="*/ 120920 w 1050403"/>
              <a:gd name="connsiteY2455" fmla="*/ 536809 h 4818185"/>
              <a:gd name="connsiteX2456" fmla="*/ 126594 w 1050403"/>
              <a:gd name="connsiteY2456" fmla="*/ 544238 h 4818185"/>
              <a:gd name="connsiteX2457" fmla="*/ 132888 w 1050403"/>
              <a:gd name="connsiteY2457" fmla="*/ 507611 h 4818185"/>
              <a:gd name="connsiteX2458" fmla="*/ 127729 w 1050403"/>
              <a:gd name="connsiteY2458" fmla="*/ 438176 h 4818185"/>
              <a:gd name="connsiteX2459" fmla="*/ 129174 w 1050403"/>
              <a:gd name="connsiteY2459" fmla="*/ 431573 h 4818185"/>
              <a:gd name="connsiteX2460" fmla="*/ 132888 w 1050403"/>
              <a:gd name="connsiteY2460" fmla="*/ 444160 h 4818185"/>
              <a:gd name="connsiteX2461" fmla="*/ 138356 w 1050403"/>
              <a:gd name="connsiteY2461" fmla="*/ 431263 h 4818185"/>
              <a:gd name="connsiteX2462" fmla="*/ 135880 w 1050403"/>
              <a:gd name="connsiteY2462" fmla="*/ 413414 h 4818185"/>
              <a:gd name="connsiteX2463" fmla="*/ 131532 w 1050403"/>
              <a:gd name="connsiteY2463" fmla="*/ 362872 h 4818185"/>
              <a:gd name="connsiteX2464" fmla="*/ 131339 w 1050403"/>
              <a:gd name="connsiteY2464" fmla="*/ 363066 h 4818185"/>
              <a:gd name="connsiteX2465" fmla="*/ 131204 w 1050403"/>
              <a:gd name="connsiteY2465" fmla="*/ 361214 h 4818185"/>
              <a:gd name="connsiteX2466" fmla="*/ 131522 w 1050403"/>
              <a:gd name="connsiteY2466" fmla="*/ 362747 h 4818185"/>
              <a:gd name="connsiteX2467" fmla="*/ 131443 w 1050403"/>
              <a:gd name="connsiteY2467" fmla="*/ 361828 h 4818185"/>
              <a:gd name="connsiteX2468" fmla="*/ 138253 w 1050403"/>
              <a:gd name="connsiteY2468" fmla="*/ 397938 h 4818185"/>
              <a:gd name="connsiteX2469" fmla="*/ 142380 w 1050403"/>
              <a:gd name="connsiteY2469" fmla="*/ 415890 h 4818185"/>
              <a:gd name="connsiteX2470" fmla="*/ 142380 w 1050403"/>
              <a:gd name="connsiteY2470" fmla="*/ 370185 h 4818185"/>
              <a:gd name="connsiteX2471" fmla="*/ 152697 w 1050403"/>
              <a:gd name="connsiteY2471" fmla="*/ 280837 h 4818185"/>
              <a:gd name="connsiteX2472" fmla="*/ 149086 w 1050403"/>
              <a:gd name="connsiteY2472" fmla="*/ 280218 h 4818185"/>
              <a:gd name="connsiteX2473" fmla="*/ 144443 w 1050403"/>
              <a:gd name="connsiteY2473" fmla="*/ 309519 h 4818185"/>
              <a:gd name="connsiteX2474" fmla="*/ 142999 w 1050403"/>
              <a:gd name="connsiteY2474" fmla="*/ 304979 h 4818185"/>
              <a:gd name="connsiteX2475" fmla="*/ 148054 w 1050403"/>
              <a:gd name="connsiteY2475" fmla="*/ 224401 h 4818185"/>
              <a:gd name="connsiteX2476" fmla="*/ 158372 w 1050403"/>
              <a:gd name="connsiteY2476" fmla="*/ 213568 h 4818185"/>
              <a:gd name="connsiteX2477" fmla="*/ 189323 w 1050403"/>
              <a:gd name="connsiteY2477" fmla="*/ 168378 h 4818185"/>
              <a:gd name="connsiteX2478" fmla="*/ 191696 w 1050403"/>
              <a:gd name="connsiteY2478" fmla="*/ 202012 h 4818185"/>
              <a:gd name="connsiteX2479" fmla="*/ 204593 w 1050403"/>
              <a:gd name="connsiteY2479" fmla="*/ 184783 h 4818185"/>
              <a:gd name="connsiteX2480" fmla="*/ 209958 w 1050403"/>
              <a:gd name="connsiteY2480" fmla="*/ 173846 h 4818185"/>
              <a:gd name="connsiteX2481" fmla="*/ 224712 w 1050403"/>
              <a:gd name="connsiteY2481" fmla="*/ 183648 h 4818185"/>
              <a:gd name="connsiteX2482" fmla="*/ 231624 w 1050403"/>
              <a:gd name="connsiteY2482" fmla="*/ 177251 h 4818185"/>
              <a:gd name="connsiteX2483" fmla="*/ 238640 w 1050403"/>
              <a:gd name="connsiteY2483" fmla="*/ 156100 h 4818185"/>
              <a:gd name="connsiteX2484" fmla="*/ 242148 w 1050403"/>
              <a:gd name="connsiteY2484" fmla="*/ 155378 h 4818185"/>
              <a:gd name="connsiteX2485" fmla="*/ 248235 w 1050403"/>
              <a:gd name="connsiteY2485" fmla="*/ 171989 h 4818185"/>
              <a:gd name="connsiteX2486" fmla="*/ 255870 w 1050403"/>
              <a:gd name="connsiteY2486" fmla="*/ 183544 h 4818185"/>
              <a:gd name="connsiteX2487" fmla="*/ 267116 w 1050403"/>
              <a:gd name="connsiteY2487" fmla="*/ 150735 h 4818185"/>
              <a:gd name="connsiteX2488" fmla="*/ 270727 w 1050403"/>
              <a:gd name="connsiteY2488" fmla="*/ 150735 h 4818185"/>
              <a:gd name="connsiteX2489" fmla="*/ 275576 w 1050403"/>
              <a:gd name="connsiteY2489" fmla="*/ 174775 h 4818185"/>
              <a:gd name="connsiteX2490" fmla="*/ 306528 w 1050403"/>
              <a:gd name="connsiteY2490" fmla="*/ 72943 h 4818185"/>
              <a:gd name="connsiteX2491" fmla="*/ 310861 w 1050403"/>
              <a:gd name="connsiteY2491" fmla="*/ 74697 h 4818185"/>
              <a:gd name="connsiteX2492" fmla="*/ 301576 w 1050403"/>
              <a:gd name="connsiteY2492" fmla="*/ 122775 h 4818185"/>
              <a:gd name="connsiteX2493" fmla="*/ 296520 w 1050403"/>
              <a:gd name="connsiteY2493" fmla="*/ 166005 h 4818185"/>
              <a:gd name="connsiteX2494" fmla="*/ 301163 w 1050403"/>
              <a:gd name="connsiteY2494" fmla="*/ 174568 h 4818185"/>
              <a:gd name="connsiteX2495" fmla="*/ 303536 w 1050403"/>
              <a:gd name="connsiteY2495" fmla="*/ 183029 h 4818185"/>
              <a:gd name="connsiteX2496" fmla="*/ 302814 w 1050403"/>
              <a:gd name="connsiteY2496" fmla="*/ 198917 h 4818185"/>
              <a:gd name="connsiteX2497" fmla="*/ 314163 w 1050403"/>
              <a:gd name="connsiteY2497" fmla="*/ 206552 h 4818185"/>
              <a:gd name="connsiteX2498" fmla="*/ 323861 w 1050403"/>
              <a:gd name="connsiteY2498" fmla="*/ 163323 h 4818185"/>
              <a:gd name="connsiteX2499" fmla="*/ 332115 w 1050403"/>
              <a:gd name="connsiteY2499" fmla="*/ 204592 h 4818185"/>
              <a:gd name="connsiteX2500" fmla="*/ 339544 w 1050403"/>
              <a:gd name="connsiteY2500" fmla="*/ 192727 h 4818185"/>
              <a:gd name="connsiteX2501" fmla="*/ 339544 w 1050403"/>
              <a:gd name="connsiteY2501" fmla="*/ 236163 h 4818185"/>
              <a:gd name="connsiteX2502" fmla="*/ 340472 w 1050403"/>
              <a:gd name="connsiteY2502" fmla="*/ 237298 h 4818185"/>
              <a:gd name="connsiteX2503" fmla="*/ 344909 w 1050403"/>
              <a:gd name="connsiteY2503" fmla="*/ 222441 h 4818185"/>
              <a:gd name="connsiteX2504" fmla="*/ 348932 w 1050403"/>
              <a:gd name="connsiteY2504" fmla="*/ 227496 h 4818185"/>
              <a:gd name="connsiteX2505" fmla="*/ 353059 w 1050403"/>
              <a:gd name="connsiteY2505" fmla="*/ 222131 h 4818185"/>
              <a:gd name="connsiteX2506" fmla="*/ 355948 w 1050403"/>
              <a:gd name="connsiteY2506" fmla="*/ 199124 h 4818185"/>
              <a:gd name="connsiteX2507" fmla="*/ 359766 w 1050403"/>
              <a:gd name="connsiteY2507" fmla="*/ 186846 h 4818185"/>
              <a:gd name="connsiteX2508" fmla="*/ 362654 w 1050403"/>
              <a:gd name="connsiteY2508" fmla="*/ 211401 h 4818185"/>
              <a:gd name="connsiteX2509" fmla="*/ 366678 w 1050403"/>
              <a:gd name="connsiteY2509" fmla="*/ 211401 h 4818185"/>
              <a:gd name="connsiteX2510" fmla="*/ 368948 w 1050403"/>
              <a:gd name="connsiteY2510" fmla="*/ 173949 h 4818185"/>
              <a:gd name="connsiteX2511" fmla="*/ 376170 w 1050403"/>
              <a:gd name="connsiteY2511" fmla="*/ 176632 h 4818185"/>
              <a:gd name="connsiteX2512" fmla="*/ 379472 w 1050403"/>
              <a:gd name="connsiteY2512" fmla="*/ 141656 h 4818185"/>
              <a:gd name="connsiteX2513" fmla="*/ 380813 w 1050403"/>
              <a:gd name="connsiteY2513" fmla="*/ 141656 h 4818185"/>
              <a:gd name="connsiteX2514" fmla="*/ 384527 w 1050403"/>
              <a:gd name="connsiteY2514" fmla="*/ 167243 h 4818185"/>
              <a:gd name="connsiteX2515" fmla="*/ 386281 w 1050403"/>
              <a:gd name="connsiteY2515" fmla="*/ 167243 h 4818185"/>
              <a:gd name="connsiteX2516" fmla="*/ 393194 w 1050403"/>
              <a:gd name="connsiteY2516" fmla="*/ 142482 h 4818185"/>
              <a:gd name="connsiteX2517" fmla="*/ 395773 w 1050403"/>
              <a:gd name="connsiteY2517" fmla="*/ 143204 h 4818185"/>
              <a:gd name="connsiteX2518" fmla="*/ 391130 w 1050403"/>
              <a:gd name="connsiteY2518" fmla="*/ 177870 h 4818185"/>
              <a:gd name="connsiteX2519" fmla="*/ 394019 w 1050403"/>
              <a:gd name="connsiteY2519" fmla="*/ 178695 h 4818185"/>
              <a:gd name="connsiteX2520" fmla="*/ 402376 w 1050403"/>
              <a:gd name="connsiteY2520" fmla="*/ 152077 h 4818185"/>
              <a:gd name="connsiteX2521" fmla="*/ 422082 w 1050403"/>
              <a:gd name="connsiteY2521" fmla="*/ 139283 h 4818185"/>
              <a:gd name="connsiteX2522" fmla="*/ 416098 w 1050403"/>
              <a:gd name="connsiteY2522" fmla="*/ 170235 h 4818185"/>
              <a:gd name="connsiteX2523" fmla="*/ 418884 w 1050403"/>
              <a:gd name="connsiteY2523" fmla="*/ 171164 h 4818185"/>
              <a:gd name="connsiteX2524" fmla="*/ 425280 w 1050403"/>
              <a:gd name="connsiteY2524" fmla="*/ 153934 h 4818185"/>
              <a:gd name="connsiteX2525" fmla="*/ 431264 w 1050403"/>
              <a:gd name="connsiteY2525" fmla="*/ 149910 h 4818185"/>
              <a:gd name="connsiteX2526" fmla="*/ 433225 w 1050403"/>
              <a:gd name="connsiteY2526" fmla="*/ 156719 h 4818185"/>
              <a:gd name="connsiteX2527" fmla="*/ 431058 w 1050403"/>
              <a:gd name="connsiteY2527" fmla="*/ 184267 h 4818185"/>
              <a:gd name="connsiteX2528" fmla="*/ 439828 w 1050403"/>
              <a:gd name="connsiteY2528" fmla="*/ 182925 h 4818185"/>
              <a:gd name="connsiteX2529" fmla="*/ 436836 w 1050403"/>
              <a:gd name="connsiteY2529" fmla="*/ 210576 h 4818185"/>
              <a:gd name="connsiteX2530" fmla="*/ 438899 w 1050403"/>
              <a:gd name="connsiteY2530" fmla="*/ 211092 h 4818185"/>
              <a:gd name="connsiteX2531" fmla="*/ 449217 w 1050403"/>
              <a:gd name="connsiteY2531" fmla="*/ 161156 h 4818185"/>
              <a:gd name="connsiteX2532" fmla="*/ 451177 w 1050403"/>
              <a:gd name="connsiteY2532" fmla="*/ 161156 h 4818185"/>
              <a:gd name="connsiteX2533" fmla="*/ 457161 w 1050403"/>
              <a:gd name="connsiteY2533" fmla="*/ 190457 h 4818185"/>
              <a:gd name="connsiteX2534" fmla="*/ 452105 w 1050403"/>
              <a:gd name="connsiteY2534" fmla="*/ 185298 h 4818185"/>
              <a:gd name="connsiteX2535" fmla="*/ 449113 w 1050403"/>
              <a:gd name="connsiteY2535" fmla="*/ 201703 h 4818185"/>
              <a:gd name="connsiteX2536" fmla="*/ 458090 w 1050403"/>
              <a:gd name="connsiteY2536" fmla="*/ 215115 h 4818185"/>
              <a:gd name="connsiteX2537" fmla="*/ 459534 w 1050403"/>
              <a:gd name="connsiteY2537" fmla="*/ 229044 h 4818185"/>
              <a:gd name="connsiteX2538" fmla="*/ 465621 w 1050403"/>
              <a:gd name="connsiteY2538" fmla="*/ 214187 h 4818185"/>
              <a:gd name="connsiteX2539" fmla="*/ 475938 w 1050403"/>
              <a:gd name="connsiteY2539" fmla="*/ 202528 h 4818185"/>
              <a:gd name="connsiteX2540" fmla="*/ 488938 w 1050403"/>
              <a:gd name="connsiteY2540" fmla="*/ 147434 h 4818185"/>
              <a:gd name="connsiteX2541" fmla="*/ 492549 w 1050403"/>
              <a:gd name="connsiteY2541" fmla="*/ 148259 h 4818185"/>
              <a:gd name="connsiteX2542" fmla="*/ 483676 w 1050403"/>
              <a:gd name="connsiteY2542" fmla="*/ 222131 h 4818185"/>
              <a:gd name="connsiteX2543" fmla="*/ 486153 w 1050403"/>
              <a:gd name="connsiteY2543" fmla="*/ 222647 h 4818185"/>
              <a:gd name="connsiteX2544" fmla="*/ 506786 w 1050403"/>
              <a:gd name="connsiteY2544" fmla="*/ 137323 h 4818185"/>
              <a:gd name="connsiteX2545" fmla="*/ 507715 w 1050403"/>
              <a:gd name="connsiteY2545" fmla="*/ 137323 h 4818185"/>
              <a:gd name="connsiteX2546" fmla="*/ 500391 w 1050403"/>
              <a:gd name="connsiteY2546" fmla="*/ 198092 h 4818185"/>
              <a:gd name="connsiteX2547" fmla="*/ 503278 w 1050403"/>
              <a:gd name="connsiteY2547" fmla="*/ 198092 h 4818185"/>
              <a:gd name="connsiteX2548" fmla="*/ 525974 w 1050403"/>
              <a:gd name="connsiteY2548" fmla="*/ 88935 h 4818185"/>
              <a:gd name="connsiteX2549" fmla="*/ 528347 w 1050403"/>
              <a:gd name="connsiteY2549" fmla="*/ 88935 h 4818185"/>
              <a:gd name="connsiteX2550" fmla="*/ 521024 w 1050403"/>
              <a:gd name="connsiteY2550" fmla="*/ 144029 h 4818185"/>
              <a:gd name="connsiteX2551" fmla="*/ 508437 w 1050403"/>
              <a:gd name="connsiteY2551" fmla="*/ 237298 h 4818185"/>
              <a:gd name="connsiteX2552" fmla="*/ 509056 w 1050403"/>
              <a:gd name="connsiteY2552" fmla="*/ 260512 h 4818185"/>
              <a:gd name="connsiteX2553" fmla="*/ 510810 w 1050403"/>
              <a:gd name="connsiteY2553" fmla="*/ 293630 h 4818185"/>
              <a:gd name="connsiteX2554" fmla="*/ 560125 w 1050403"/>
              <a:gd name="connsiteY2554" fmla="*/ 24761 h 4818185"/>
              <a:gd name="connsiteX2555" fmla="*/ 421461 w 1050403"/>
              <a:gd name="connsiteY2555" fmla="*/ 19293 h 4818185"/>
              <a:gd name="connsiteX2556" fmla="*/ 425794 w 1050403"/>
              <a:gd name="connsiteY2556" fmla="*/ 19293 h 4818185"/>
              <a:gd name="connsiteX2557" fmla="*/ 423111 w 1050403"/>
              <a:gd name="connsiteY2557" fmla="*/ 42610 h 4818185"/>
              <a:gd name="connsiteX2558" fmla="*/ 419913 w 1050403"/>
              <a:gd name="connsiteY2558" fmla="*/ 42816 h 4818185"/>
              <a:gd name="connsiteX2559" fmla="*/ 722209 w 1050403"/>
              <a:gd name="connsiteY2559" fmla="*/ 0 h 4818185"/>
              <a:gd name="connsiteX2560" fmla="*/ 725820 w 1050403"/>
              <a:gd name="connsiteY2560" fmla="*/ 65618 h 4818185"/>
              <a:gd name="connsiteX2561" fmla="*/ 722209 w 1050403"/>
              <a:gd name="connsiteY2561" fmla="*/ 65412 h 48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Lst>
            <a:rect l="l" t="t" r="r" b="b"/>
            <a:pathLst>
              <a:path w="1050403" h="4818185">
                <a:moveTo>
                  <a:pt x="473771" y="4735440"/>
                </a:moveTo>
                <a:lnTo>
                  <a:pt x="476660" y="4736471"/>
                </a:lnTo>
                <a:lnTo>
                  <a:pt x="476660" y="4762781"/>
                </a:lnTo>
                <a:lnTo>
                  <a:pt x="475422" y="4763297"/>
                </a:lnTo>
                <a:cubicBezTo>
                  <a:pt x="474493" y="4759170"/>
                  <a:pt x="473461" y="4755146"/>
                  <a:pt x="472533" y="4751019"/>
                </a:cubicBezTo>
                <a:lnTo>
                  <a:pt x="468406" y="4755043"/>
                </a:lnTo>
                <a:cubicBezTo>
                  <a:pt x="470263" y="4748543"/>
                  <a:pt x="472017" y="4742043"/>
                  <a:pt x="473771" y="4735440"/>
                </a:cubicBezTo>
                <a:close/>
                <a:moveTo>
                  <a:pt x="709313" y="4728218"/>
                </a:moveTo>
                <a:cubicBezTo>
                  <a:pt x="716019" y="4737813"/>
                  <a:pt x="716535" y="4805495"/>
                  <a:pt x="710551" y="4818185"/>
                </a:cubicBezTo>
                <a:cubicBezTo>
                  <a:pt x="708178" y="4795281"/>
                  <a:pt x="705702" y="4772686"/>
                  <a:pt x="703226" y="4749678"/>
                </a:cubicBezTo>
                <a:lnTo>
                  <a:pt x="709313" y="4751948"/>
                </a:lnTo>
                <a:close/>
                <a:moveTo>
                  <a:pt x="724273" y="4642790"/>
                </a:moveTo>
                <a:lnTo>
                  <a:pt x="724273" y="4642971"/>
                </a:lnTo>
                <a:lnTo>
                  <a:pt x="727265" y="4642790"/>
                </a:lnTo>
                <a:cubicBezTo>
                  <a:pt x="728812" y="4657234"/>
                  <a:pt x="730669" y="4671575"/>
                  <a:pt x="731701" y="4686020"/>
                </a:cubicBezTo>
                <a:lnTo>
                  <a:pt x="726985" y="4693817"/>
                </a:lnTo>
                <a:lnTo>
                  <a:pt x="727059" y="4694171"/>
                </a:lnTo>
                <a:cubicBezTo>
                  <a:pt x="728813" y="4691385"/>
                  <a:pt x="732218" y="4688393"/>
                  <a:pt x="732114" y="4685814"/>
                </a:cubicBezTo>
                <a:cubicBezTo>
                  <a:pt x="730670" y="4671266"/>
                  <a:pt x="728813" y="4656925"/>
                  <a:pt x="727265" y="4642790"/>
                </a:cubicBezTo>
                <a:close/>
                <a:moveTo>
                  <a:pt x="1042046" y="4600902"/>
                </a:moveTo>
                <a:lnTo>
                  <a:pt x="1050403" y="4618235"/>
                </a:lnTo>
                <a:lnTo>
                  <a:pt x="1048649" y="4619886"/>
                </a:lnTo>
                <a:lnTo>
                  <a:pt x="1041324" y="4616584"/>
                </a:lnTo>
                <a:cubicBezTo>
                  <a:pt x="1041324" y="4611529"/>
                  <a:pt x="1040602" y="4606267"/>
                  <a:pt x="1040292" y="4601831"/>
                </a:cubicBezTo>
                <a:close/>
                <a:moveTo>
                  <a:pt x="172917" y="4597807"/>
                </a:moveTo>
                <a:cubicBezTo>
                  <a:pt x="185608" y="4603275"/>
                  <a:pt x="174774" y="4615656"/>
                  <a:pt x="179005" y="4622156"/>
                </a:cubicBezTo>
                <a:lnTo>
                  <a:pt x="169719" y="4625973"/>
                </a:lnTo>
                <a:cubicBezTo>
                  <a:pt x="170751" y="4616791"/>
                  <a:pt x="171782" y="4608124"/>
                  <a:pt x="172917" y="4597807"/>
                </a:cubicBezTo>
                <a:close/>
                <a:moveTo>
                  <a:pt x="159299" y="4556950"/>
                </a:moveTo>
                <a:cubicBezTo>
                  <a:pt x="163529" y="4563759"/>
                  <a:pt x="166625" y="4568815"/>
                  <a:pt x="170545" y="4575005"/>
                </a:cubicBezTo>
                <a:lnTo>
                  <a:pt x="151561" y="4591204"/>
                </a:lnTo>
                <a:lnTo>
                  <a:pt x="148982" y="4589347"/>
                </a:lnTo>
                <a:cubicBezTo>
                  <a:pt x="152077" y="4579545"/>
                  <a:pt x="155172" y="4569744"/>
                  <a:pt x="159299" y="4556950"/>
                </a:cubicBezTo>
                <a:close/>
                <a:moveTo>
                  <a:pt x="107711" y="4539611"/>
                </a:moveTo>
                <a:lnTo>
                  <a:pt x="107710" y="4539613"/>
                </a:lnTo>
                <a:lnTo>
                  <a:pt x="107714" y="4539617"/>
                </a:lnTo>
                <a:close/>
                <a:moveTo>
                  <a:pt x="105134" y="4516713"/>
                </a:moveTo>
                <a:cubicBezTo>
                  <a:pt x="102775" y="4520349"/>
                  <a:pt x="101866" y="4524565"/>
                  <a:pt x="102323" y="4528627"/>
                </a:cubicBezTo>
                <a:lnTo>
                  <a:pt x="107314" y="4538803"/>
                </a:lnTo>
                <a:lnTo>
                  <a:pt x="107301" y="4539102"/>
                </a:lnTo>
                <a:lnTo>
                  <a:pt x="107706" y="4539607"/>
                </a:lnTo>
                <a:lnTo>
                  <a:pt x="107653" y="4539494"/>
                </a:lnTo>
                <a:lnTo>
                  <a:pt x="107314" y="4538803"/>
                </a:lnTo>
                <a:lnTo>
                  <a:pt x="107316" y="4538765"/>
                </a:lnTo>
                <a:lnTo>
                  <a:pt x="102661" y="4528700"/>
                </a:lnTo>
                <a:cubicBezTo>
                  <a:pt x="102278" y="4524702"/>
                  <a:pt x="103216" y="4520578"/>
                  <a:pt x="105543" y="4517022"/>
                </a:cubicBezTo>
                <a:lnTo>
                  <a:pt x="108318" y="4517022"/>
                </a:lnTo>
                <a:lnTo>
                  <a:pt x="108333" y="4516713"/>
                </a:lnTo>
                <a:close/>
                <a:moveTo>
                  <a:pt x="944342" y="4505363"/>
                </a:moveTo>
                <a:lnTo>
                  <a:pt x="944342" y="4505364"/>
                </a:lnTo>
                <a:lnTo>
                  <a:pt x="944347" y="4505364"/>
                </a:lnTo>
                <a:close/>
                <a:moveTo>
                  <a:pt x="938648" y="4414678"/>
                </a:moveTo>
                <a:lnTo>
                  <a:pt x="936294" y="4424166"/>
                </a:lnTo>
                <a:lnTo>
                  <a:pt x="920339" y="4428901"/>
                </a:lnTo>
                <a:lnTo>
                  <a:pt x="920302" y="4429325"/>
                </a:lnTo>
                <a:cubicBezTo>
                  <a:pt x="927008" y="4427571"/>
                  <a:pt x="934127" y="4428087"/>
                  <a:pt x="936294" y="4424579"/>
                </a:cubicBezTo>
                <a:cubicBezTo>
                  <a:pt x="938388" y="4421640"/>
                  <a:pt x="939164" y="4418141"/>
                  <a:pt x="938719" y="4414805"/>
                </a:cubicBezTo>
                <a:close/>
                <a:moveTo>
                  <a:pt x="940215" y="4402603"/>
                </a:moveTo>
                <a:lnTo>
                  <a:pt x="940240" y="4403222"/>
                </a:lnTo>
                <a:lnTo>
                  <a:pt x="942071" y="4403222"/>
                </a:lnTo>
                <a:cubicBezTo>
                  <a:pt x="943378" y="4406386"/>
                  <a:pt x="944380" y="4409668"/>
                  <a:pt x="945063" y="4413024"/>
                </a:cubicBezTo>
                <a:lnTo>
                  <a:pt x="951631" y="4480342"/>
                </a:lnTo>
                <a:lnTo>
                  <a:pt x="951667" y="4480086"/>
                </a:lnTo>
                <a:cubicBezTo>
                  <a:pt x="950222" y="4457492"/>
                  <a:pt x="947540" y="4434897"/>
                  <a:pt x="945064" y="4412405"/>
                </a:cubicBezTo>
                <a:cubicBezTo>
                  <a:pt x="944381" y="4409050"/>
                  <a:pt x="943379" y="4405768"/>
                  <a:pt x="942072" y="4402603"/>
                </a:cubicBezTo>
                <a:close/>
                <a:moveTo>
                  <a:pt x="927008" y="4396000"/>
                </a:moveTo>
                <a:lnTo>
                  <a:pt x="926183" y="4412920"/>
                </a:lnTo>
                <a:lnTo>
                  <a:pt x="926204" y="4412901"/>
                </a:lnTo>
                <a:lnTo>
                  <a:pt x="927008" y="4396000"/>
                </a:lnTo>
                <a:close/>
                <a:moveTo>
                  <a:pt x="927301" y="4360295"/>
                </a:moveTo>
                <a:lnTo>
                  <a:pt x="925422" y="4371420"/>
                </a:lnTo>
                <a:lnTo>
                  <a:pt x="918239" y="4388260"/>
                </a:lnTo>
                <a:lnTo>
                  <a:pt x="918239" y="4388262"/>
                </a:lnTo>
                <a:cubicBezTo>
                  <a:pt x="920303" y="4382433"/>
                  <a:pt x="923295" y="4377120"/>
                  <a:pt x="925564" y="4371420"/>
                </a:cubicBezTo>
                <a:close/>
                <a:moveTo>
                  <a:pt x="56745" y="4338945"/>
                </a:moveTo>
                <a:cubicBezTo>
                  <a:pt x="60459" y="4357826"/>
                  <a:pt x="64483" y="4378667"/>
                  <a:pt x="68507" y="4399714"/>
                </a:cubicBezTo>
                <a:cubicBezTo>
                  <a:pt x="58279" y="4397397"/>
                  <a:pt x="51688" y="4387440"/>
                  <a:pt x="53548" y="4377119"/>
                </a:cubicBezTo>
                <a:cubicBezTo>
                  <a:pt x="54269" y="4364223"/>
                  <a:pt x="55817" y="4350397"/>
                  <a:pt x="56745" y="4338945"/>
                </a:cubicBezTo>
                <a:close/>
                <a:moveTo>
                  <a:pt x="927524" y="4311605"/>
                </a:moveTo>
                <a:cubicBezTo>
                  <a:pt x="927234" y="4320366"/>
                  <a:pt x="925598" y="4329030"/>
                  <a:pt x="922675" y="4337295"/>
                </a:cubicBezTo>
                <a:cubicBezTo>
                  <a:pt x="917620" y="4345601"/>
                  <a:pt x="915737" y="4353932"/>
                  <a:pt x="915504" y="4362392"/>
                </a:cubicBezTo>
                <a:lnTo>
                  <a:pt x="918223" y="4388115"/>
                </a:lnTo>
                <a:lnTo>
                  <a:pt x="915672" y="4362314"/>
                </a:lnTo>
                <a:cubicBezTo>
                  <a:pt x="915917" y="4353828"/>
                  <a:pt x="917774" y="4345497"/>
                  <a:pt x="922778" y="4337295"/>
                </a:cubicBezTo>
                <a:lnTo>
                  <a:pt x="927555" y="4311986"/>
                </a:lnTo>
                <a:close/>
                <a:moveTo>
                  <a:pt x="995824" y="4256407"/>
                </a:moveTo>
                <a:cubicBezTo>
                  <a:pt x="996959" y="4262597"/>
                  <a:pt x="998197" y="4269097"/>
                  <a:pt x="999126" y="4275597"/>
                </a:cubicBezTo>
                <a:cubicBezTo>
                  <a:pt x="1000467" y="4284883"/>
                  <a:pt x="1001912" y="4294168"/>
                  <a:pt x="1002531" y="4303557"/>
                </a:cubicBezTo>
                <a:cubicBezTo>
                  <a:pt x="1002633" y="4308912"/>
                  <a:pt x="1001466" y="4314216"/>
                  <a:pt x="999126" y="4319033"/>
                </a:cubicBezTo>
                <a:cubicBezTo>
                  <a:pt x="991926" y="4311266"/>
                  <a:pt x="988396" y="4300788"/>
                  <a:pt x="989428" y="4290248"/>
                </a:cubicBezTo>
                <a:cubicBezTo>
                  <a:pt x="989328" y="4280391"/>
                  <a:pt x="988011" y="4270584"/>
                  <a:pt x="985507" y="4261050"/>
                </a:cubicBezTo>
                <a:close/>
                <a:moveTo>
                  <a:pt x="125662" y="3869714"/>
                </a:moveTo>
                <a:lnTo>
                  <a:pt x="127210" y="3902007"/>
                </a:lnTo>
                <a:lnTo>
                  <a:pt x="127213" y="3902007"/>
                </a:lnTo>
                <a:lnTo>
                  <a:pt x="125666" y="3869714"/>
                </a:lnTo>
                <a:close/>
                <a:moveTo>
                  <a:pt x="219345" y="3656391"/>
                </a:moveTo>
                <a:lnTo>
                  <a:pt x="219347" y="3656687"/>
                </a:lnTo>
                <a:cubicBezTo>
                  <a:pt x="219321" y="3663987"/>
                  <a:pt x="219811" y="3671209"/>
                  <a:pt x="222545" y="3678122"/>
                </a:cubicBezTo>
                <a:lnTo>
                  <a:pt x="225125" y="3678122"/>
                </a:lnTo>
                <a:lnTo>
                  <a:pt x="225103" y="3677812"/>
                </a:lnTo>
                <a:lnTo>
                  <a:pt x="222543" y="3677812"/>
                </a:lnTo>
                <a:close/>
                <a:moveTo>
                  <a:pt x="222027" y="3634789"/>
                </a:moveTo>
                <a:lnTo>
                  <a:pt x="222381" y="3639721"/>
                </a:lnTo>
                <a:lnTo>
                  <a:pt x="222029" y="3634789"/>
                </a:lnTo>
                <a:close/>
                <a:moveTo>
                  <a:pt x="72221" y="3556068"/>
                </a:moveTo>
                <a:lnTo>
                  <a:pt x="74491" y="3556068"/>
                </a:lnTo>
                <a:cubicBezTo>
                  <a:pt x="74077" y="3563422"/>
                  <a:pt x="74077" y="3570793"/>
                  <a:pt x="74491" y="3578147"/>
                </a:cubicBezTo>
                <a:cubicBezTo>
                  <a:pt x="75419" y="3586504"/>
                  <a:pt x="71396" y="3596512"/>
                  <a:pt x="79546" y="3603321"/>
                </a:cubicBezTo>
                <a:cubicBezTo>
                  <a:pt x="78450" y="3606881"/>
                  <a:pt x="77034" y="3610334"/>
                  <a:pt x="75316" y="3613638"/>
                </a:cubicBezTo>
                <a:lnTo>
                  <a:pt x="72221" y="3611884"/>
                </a:lnTo>
                <a:close/>
                <a:moveTo>
                  <a:pt x="848933" y="3499632"/>
                </a:moveTo>
                <a:lnTo>
                  <a:pt x="849112" y="3499838"/>
                </a:lnTo>
                <a:lnTo>
                  <a:pt x="848906" y="3500044"/>
                </a:lnTo>
                <a:close/>
                <a:moveTo>
                  <a:pt x="846945" y="3480235"/>
                </a:moveTo>
                <a:lnTo>
                  <a:pt x="850144" y="3481370"/>
                </a:lnTo>
                <a:lnTo>
                  <a:pt x="848933" y="3499632"/>
                </a:lnTo>
                <a:lnTo>
                  <a:pt x="842509" y="3492203"/>
                </a:lnTo>
                <a:cubicBezTo>
                  <a:pt x="843232" y="3487973"/>
                  <a:pt x="844736" y="3483914"/>
                  <a:pt x="846945" y="3480235"/>
                </a:cubicBezTo>
                <a:close/>
                <a:moveTo>
                  <a:pt x="84910" y="3452688"/>
                </a:moveTo>
                <a:lnTo>
                  <a:pt x="88418" y="3452688"/>
                </a:lnTo>
                <a:cubicBezTo>
                  <a:pt x="89037" y="3464243"/>
                  <a:pt x="89656" y="3475696"/>
                  <a:pt x="90172" y="3487251"/>
                </a:cubicBezTo>
                <a:lnTo>
                  <a:pt x="87181" y="3487251"/>
                </a:lnTo>
                <a:cubicBezTo>
                  <a:pt x="86459" y="3475696"/>
                  <a:pt x="85633" y="3464243"/>
                  <a:pt x="84910" y="3452688"/>
                </a:cubicBezTo>
                <a:close/>
                <a:moveTo>
                  <a:pt x="146709" y="3435319"/>
                </a:moveTo>
                <a:lnTo>
                  <a:pt x="146092" y="3442577"/>
                </a:lnTo>
                <a:lnTo>
                  <a:pt x="146094" y="3442577"/>
                </a:lnTo>
                <a:close/>
                <a:moveTo>
                  <a:pt x="223666" y="3419466"/>
                </a:moveTo>
                <a:lnTo>
                  <a:pt x="222131" y="3446704"/>
                </a:lnTo>
                <a:lnTo>
                  <a:pt x="216662" y="3471257"/>
                </a:lnTo>
                <a:lnTo>
                  <a:pt x="216664" y="3471260"/>
                </a:lnTo>
                <a:lnTo>
                  <a:pt x="217077" y="3471260"/>
                </a:lnTo>
                <a:cubicBezTo>
                  <a:pt x="218831" y="3463728"/>
                  <a:pt x="221410" y="3455474"/>
                  <a:pt x="222545" y="3446911"/>
                </a:cubicBezTo>
                <a:cubicBezTo>
                  <a:pt x="223680" y="3438347"/>
                  <a:pt x="223680" y="3428649"/>
                  <a:pt x="224093" y="3419466"/>
                </a:cubicBezTo>
                <a:close/>
                <a:moveTo>
                  <a:pt x="166213" y="3412256"/>
                </a:moveTo>
                <a:lnTo>
                  <a:pt x="166211" y="3412344"/>
                </a:lnTo>
                <a:lnTo>
                  <a:pt x="166213" y="3412347"/>
                </a:lnTo>
                <a:close/>
                <a:moveTo>
                  <a:pt x="158991" y="3409252"/>
                </a:moveTo>
                <a:lnTo>
                  <a:pt x="158992" y="3409268"/>
                </a:lnTo>
                <a:lnTo>
                  <a:pt x="166932" y="3437406"/>
                </a:lnTo>
                <a:lnTo>
                  <a:pt x="164353" y="3465785"/>
                </a:lnTo>
                <a:lnTo>
                  <a:pt x="164356" y="3465791"/>
                </a:lnTo>
                <a:cubicBezTo>
                  <a:pt x="165697" y="3446911"/>
                  <a:pt x="171681" y="3427823"/>
                  <a:pt x="158991" y="3409252"/>
                </a:cubicBezTo>
                <a:close/>
                <a:moveTo>
                  <a:pt x="141451" y="3397388"/>
                </a:moveTo>
                <a:lnTo>
                  <a:pt x="141451" y="3397395"/>
                </a:lnTo>
                <a:lnTo>
                  <a:pt x="148100" y="3418926"/>
                </a:lnTo>
                <a:lnTo>
                  <a:pt x="148105" y="3418861"/>
                </a:lnTo>
                <a:cubicBezTo>
                  <a:pt x="147331" y="3409769"/>
                  <a:pt x="145113" y="3401051"/>
                  <a:pt x="141451" y="3397388"/>
                </a:cubicBezTo>
                <a:close/>
                <a:moveTo>
                  <a:pt x="166213" y="3391713"/>
                </a:moveTo>
                <a:lnTo>
                  <a:pt x="162217" y="3394832"/>
                </a:lnTo>
                <a:lnTo>
                  <a:pt x="162497" y="3395427"/>
                </a:lnTo>
                <a:lnTo>
                  <a:pt x="166213" y="3392526"/>
                </a:lnTo>
                <a:close/>
                <a:moveTo>
                  <a:pt x="224503" y="3386142"/>
                </a:moveTo>
                <a:lnTo>
                  <a:pt x="224503" y="3409768"/>
                </a:lnTo>
                <a:lnTo>
                  <a:pt x="221204" y="3409768"/>
                </a:lnTo>
                <a:lnTo>
                  <a:pt x="221204" y="3409975"/>
                </a:lnTo>
                <a:lnTo>
                  <a:pt x="224506" y="3409975"/>
                </a:lnTo>
                <a:lnTo>
                  <a:pt x="224506" y="3386142"/>
                </a:lnTo>
                <a:close/>
                <a:moveTo>
                  <a:pt x="93784" y="3378507"/>
                </a:moveTo>
                <a:cubicBezTo>
                  <a:pt x="95538" y="3392023"/>
                  <a:pt x="97292" y="3405435"/>
                  <a:pt x="99149" y="3418951"/>
                </a:cubicBezTo>
                <a:lnTo>
                  <a:pt x="95435" y="3419467"/>
                </a:lnTo>
                <a:lnTo>
                  <a:pt x="91205" y="3378817"/>
                </a:lnTo>
                <a:close/>
                <a:moveTo>
                  <a:pt x="162738" y="3374905"/>
                </a:moveTo>
                <a:lnTo>
                  <a:pt x="159610" y="3374999"/>
                </a:lnTo>
                <a:lnTo>
                  <a:pt x="159610" y="3374999"/>
                </a:lnTo>
                <a:lnTo>
                  <a:pt x="159300" y="3375308"/>
                </a:lnTo>
                <a:lnTo>
                  <a:pt x="162705" y="3375308"/>
                </a:lnTo>
                <a:close/>
                <a:moveTo>
                  <a:pt x="153626" y="3364063"/>
                </a:moveTo>
                <a:cubicBezTo>
                  <a:pt x="143308" y="3375412"/>
                  <a:pt x="156618" y="3385316"/>
                  <a:pt x="153626" y="3392538"/>
                </a:cubicBezTo>
                <a:lnTo>
                  <a:pt x="166101" y="3412170"/>
                </a:lnTo>
                <a:lnTo>
                  <a:pt x="154140" y="3392951"/>
                </a:lnTo>
                <a:cubicBezTo>
                  <a:pt x="155997" y="3387535"/>
                  <a:pt x="149264" y="3380609"/>
                  <a:pt x="150135" y="3372697"/>
                </a:cubicBezTo>
                <a:lnTo>
                  <a:pt x="153745" y="3365285"/>
                </a:lnTo>
                <a:close/>
                <a:moveTo>
                  <a:pt x="160332" y="3350341"/>
                </a:moveTo>
                <a:lnTo>
                  <a:pt x="159620" y="3374670"/>
                </a:lnTo>
                <a:lnTo>
                  <a:pt x="160621" y="3350341"/>
                </a:lnTo>
                <a:close/>
                <a:moveTo>
                  <a:pt x="224185" y="3334246"/>
                </a:moveTo>
                <a:lnTo>
                  <a:pt x="220894" y="3334349"/>
                </a:lnTo>
                <a:lnTo>
                  <a:pt x="220894" y="3334349"/>
                </a:lnTo>
                <a:lnTo>
                  <a:pt x="224196" y="3334349"/>
                </a:lnTo>
                <a:close/>
                <a:moveTo>
                  <a:pt x="138282" y="3322686"/>
                </a:moveTo>
                <a:lnTo>
                  <a:pt x="139285" y="3342809"/>
                </a:lnTo>
                <a:lnTo>
                  <a:pt x="142689" y="3342809"/>
                </a:lnTo>
                <a:lnTo>
                  <a:pt x="142669" y="3342293"/>
                </a:lnTo>
                <a:lnTo>
                  <a:pt x="139281" y="3342293"/>
                </a:lnTo>
                <a:close/>
                <a:moveTo>
                  <a:pt x="137943" y="3315881"/>
                </a:moveTo>
                <a:lnTo>
                  <a:pt x="137948" y="3315984"/>
                </a:lnTo>
                <a:lnTo>
                  <a:pt x="141654" y="3315881"/>
                </a:lnTo>
                <a:lnTo>
                  <a:pt x="141782" y="3319163"/>
                </a:lnTo>
                <a:lnTo>
                  <a:pt x="141657" y="3315881"/>
                </a:lnTo>
                <a:lnTo>
                  <a:pt x="141654" y="3315881"/>
                </a:lnTo>
                <a:close/>
                <a:moveTo>
                  <a:pt x="217498" y="3305253"/>
                </a:moveTo>
                <a:lnTo>
                  <a:pt x="217490" y="3305254"/>
                </a:lnTo>
                <a:lnTo>
                  <a:pt x="220105" y="3327609"/>
                </a:lnTo>
                <a:close/>
                <a:moveTo>
                  <a:pt x="848494" y="3294317"/>
                </a:moveTo>
                <a:lnTo>
                  <a:pt x="853446" y="3294317"/>
                </a:lnTo>
                <a:cubicBezTo>
                  <a:pt x="852827" y="3302158"/>
                  <a:pt x="852311" y="3310102"/>
                  <a:pt x="851692" y="3317944"/>
                </a:cubicBezTo>
                <a:lnTo>
                  <a:pt x="847565" y="3318047"/>
                </a:lnTo>
                <a:close/>
                <a:moveTo>
                  <a:pt x="218002" y="3264501"/>
                </a:moveTo>
                <a:lnTo>
                  <a:pt x="218175" y="3267235"/>
                </a:lnTo>
                <a:lnTo>
                  <a:pt x="218006" y="3264501"/>
                </a:lnTo>
                <a:close/>
                <a:moveTo>
                  <a:pt x="214395" y="3264501"/>
                </a:moveTo>
                <a:cubicBezTo>
                  <a:pt x="214395" y="3274818"/>
                  <a:pt x="215220" y="3284516"/>
                  <a:pt x="215736" y="3294627"/>
                </a:cubicBezTo>
                <a:lnTo>
                  <a:pt x="219863" y="3294627"/>
                </a:lnTo>
                <a:lnTo>
                  <a:pt x="219825" y="3294007"/>
                </a:lnTo>
                <a:lnTo>
                  <a:pt x="215732" y="3294007"/>
                </a:lnTo>
                <a:lnTo>
                  <a:pt x="214419" y="3264501"/>
                </a:lnTo>
                <a:close/>
                <a:moveTo>
                  <a:pt x="836423" y="3232826"/>
                </a:moveTo>
                <a:lnTo>
                  <a:pt x="840962" y="3232826"/>
                </a:lnTo>
                <a:cubicBezTo>
                  <a:pt x="839036" y="3282762"/>
                  <a:pt x="837145" y="3332629"/>
                  <a:pt x="835288" y="3382427"/>
                </a:cubicBezTo>
                <a:lnTo>
                  <a:pt x="831677" y="3382427"/>
                </a:lnTo>
                <a:cubicBezTo>
                  <a:pt x="831677" y="3370562"/>
                  <a:pt x="832605" y="3358594"/>
                  <a:pt x="833224" y="3344047"/>
                </a:cubicBezTo>
                <a:lnTo>
                  <a:pt x="827343" y="3350340"/>
                </a:lnTo>
                <a:lnTo>
                  <a:pt x="825383" y="3326301"/>
                </a:lnTo>
                <a:lnTo>
                  <a:pt x="827756" y="3325682"/>
                </a:lnTo>
                <a:cubicBezTo>
                  <a:pt x="828994" y="3329087"/>
                  <a:pt x="830335" y="3332388"/>
                  <a:pt x="831573" y="3335999"/>
                </a:cubicBezTo>
                <a:lnTo>
                  <a:pt x="833121" y="3335999"/>
                </a:lnTo>
                <a:cubicBezTo>
                  <a:pt x="834290" y="3301608"/>
                  <a:pt x="835391" y="3267217"/>
                  <a:pt x="836423" y="3232826"/>
                </a:cubicBezTo>
                <a:close/>
                <a:moveTo>
                  <a:pt x="827137" y="3217454"/>
                </a:moveTo>
                <a:cubicBezTo>
                  <a:pt x="834079" y="3230711"/>
                  <a:pt x="832753" y="3246783"/>
                  <a:pt x="823732" y="3258723"/>
                </a:cubicBezTo>
                <a:cubicBezTo>
                  <a:pt x="823732" y="3256144"/>
                  <a:pt x="824661" y="3253461"/>
                  <a:pt x="825280" y="3250985"/>
                </a:cubicBezTo>
                <a:cubicBezTo>
                  <a:pt x="826827" y="3244795"/>
                  <a:pt x="831057" y="3239223"/>
                  <a:pt x="825280" y="3232414"/>
                </a:cubicBezTo>
                <a:cubicBezTo>
                  <a:pt x="823010" y="3230660"/>
                  <a:pt x="826208" y="3222613"/>
                  <a:pt x="827137" y="3217454"/>
                </a:cubicBezTo>
                <a:close/>
                <a:moveTo>
                  <a:pt x="119991" y="3194343"/>
                </a:moveTo>
                <a:lnTo>
                  <a:pt x="122261" y="3233033"/>
                </a:lnTo>
                <a:lnTo>
                  <a:pt x="122676" y="3233033"/>
                </a:lnTo>
                <a:lnTo>
                  <a:pt x="122671" y="3233032"/>
                </a:lnTo>
                <a:lnTo>
                  <a:pt x="120401" y="3194755"/>
                </a:lnTo>
                <a:lnTo>
                  <a:pt x="122691" y="3194755"/>
                </a:lnTo>
                <a:lnTo>
                  <a:pt x="122674" y="3194343"/>
                </a:lnTo>
                <a:close/>
                <a:moveTo>
                  <a:pt x="788653" y="3193621"/>
                </a:moveTo>
                <a:cubicBezTo>
                  <a:pt x="787002" y="3199089"/>
                  <a:pt x="783804" y="3205795"/>
                  <a:pt x="785249" y="3210335"/>
                </a:cubicBezTo>
                <a:cubicBezTo>
                  <a:pt x="790627" y="3226258"/>
                  <a:pt x="792147" y="3243231"/>
                  <a:pt x="789685" y="3259858"/>
                </a:cubicBezTo>
                <a:cubicBezTo>
                  <a:pt x="789415" y="3261239"/>
                  <a:pt x="789000" y="3262587"/>
                  <a:pt x="788447" y="3263882"/>
                </a:cubicBezTo>
                <a:lnTo>
                  <a:pt x="787312" y="3264416"/>
                </a:lnTo>
                <a:lnTo>
                  <a:pt x="787312" y="3264501"/>
                </a:lnTo>
                <a:cubicBezTo>
                  <a:pt x="788550" y="3264501"/>
                  <a:pt x="788963" y="3263881"/>
                  <a:pt x="789066" y="3263675"/>
                </a:cubicBezTo>
                <a:cubicBezTo>
                  <a:pt x="789619" y="3262381"/>
                  <a:pt x="790034" y="3261032"/>
                  <a:pt x="790304" y="3259651"/>
                </a:cubicBezTo>
                <a:cubicBezTo>
                  <a:pt x="792766" y="3243025"/>
                  <a:pt x="791246" y="3226052"/>
                  <a:pt x="785868" y="3210128"/>
                </a:cubicBezTo>
                <a:lnTo>
                  <a:pt x="789221" y="3193666"/>
                </a:lnTo>
                <a:close/>
                <a:moveTo>
                  <a:pt x="828684" y="3183819"/>
                </a:moveTo>
                <a:lnTo>
                  <a:pt x="830954" y="3183819"/>
                </a:lnTo>
                <a:cubicBezTo>
                  <a:pt x="830954" y="3192692"/>
                  <a:pt x="831676" y="3201462"/>
                  <a:pt x="832089" y="3210335"/>
                </a:cubicBezTo>
                <a:lnTo>
                  <a:pt x="828684" y="3210335"/>
                </a:lnTo>
                <a:close/>
                <a:moveTo>
                  <a:pt x="789994" y="3146058"/>
                </a:moveTo>
                <a:cubicBezTo>
                  <a:pt x="785998" y="3155962"/>
                  <a:pt x="787157" y="3167201"/>
                  <a:pt x="793090" y="3176081"/>
                </a:cubicBezTo>
                <a:lnTo>
                  <a:pt x="797666" y="3194082"/>
                </a:lnTo>
                <a:lnTo>
                  <a:pt x="798352" y="3194136"/>
                </a:lnTo>
                <a:cubicBezTo>
                  <a:pt x="797794" y="3187839"/>
                  <a:pt x="796226" y="3181673"/>
                  <a:pt x="793709" y="3175875"/>
                </a:cubicBezTo>
                <a:cubicBezTo>
                  <a:pt x="790743" y="3171435"/>
                  <a:pt x="788970" y="3166405"/>
                  <a:pt x="788438" y="3161247"/>
                </a:cubicBezTo>
                <a:lnTo>
                  <a:pt x="790232" y="3148555"/>
                </a:lnTo>
                <a:close/>
                <a:moveTo>
                  <a:pt x="85840" y="3142137"/>
                </a:moveTo>
                <a:lnTo>
                  <a:pt x="88316" y="3142137"/>
                </a:lnTo>
                <a:cubicBezTo>
                  <a:pt x="91067" y="3164216"/>
                  <a:pt x="93922" y="3186330"/>
                  <a:pt x="96880" y="3208478"/>
                </a:cubicBezTo>
                <a:lnTo>
                  <a:pt x="93475" y="3208684"/>
                </a:lnTo>
                <a:cubicBezTo>
                  <a:pt x="90895" y="3186502"/>
                  <a:pt x="88419" y="3164319"/>
                  <a:pt x="85840" y="3142137"/>
                </a:cubicBezTo>
                <a:close/>
                <a:moveTo>
                  <a:pt x="221502" y="3138732"/>
                </a:moveTo>
                <a:lnTo>
                  <a:pt x="221512" y="3138733"/>
                </a:lnTo>
                <a:cubicBezTo>
                  <a:pt x="222905" y="3161374"/>
                  <a:pt x="221275" y="3184100"/>
                  <a:pt x="216663" y="3206311"/>
                </a:cubicBezTo>
                <a:lnTo>
                  <a:pt x="212639" y="3206311"/>
                </a:lnTo>
                <a:cubicBezTo>
                  <a:pt x="212639" y="3203216"/>
                  <a:pt x="212020" y="3200017"/>
                  <a:pt x="211917" y="3196819"/>
                </a:cubicBezTo>
                <a:lnTo>
                  <a:pt x="210381" y="3160995"/>
                </a:lnTo>
                <a:lnTo>
                  <a:pt x="210371" y="3161018"/>
                </a:lnTo>
                <a:cubicBezTo>
                  <a:pt x="210371" y="3172986"/>
                  <a:pt x="211299" y="3185057"/>
                  <a:pt x="211918" y="3197128"/>
                </a:cubicBezTo>
                <a:cubicBezTo>
                  <a:pt x="211918" y="3200327"/>
                  <a:pt x="211918" y="3203525"/>
                  <a:pt x="212641" y="3206620"/>
                </a:cubicBezTo>
                <a:lnTo>
                  <a:pt x="216664" y="3206620"/>
                </a:lnTo>
                <a:cubicBezTo>
                  <a:pt x="221304" y="3184309"/>
                  <a:pt x="222935" y="3161477"/>
                  <a:pt x="221513" y="3138732"/>
                </a:cubicBezTo>
                <a:close/>
                <a:moveTo>
                  <a:pt x="213728" y="3138335"/>
                </a:moveTo>
                <a:lnTo>
                  <a:pt x="209855" y="3139763"/>
                </a:lnTo>
                <a:lnTo>
                  <a:pt x="209855" y="3139764"/>
                </a:lnTo>
                <a:lnTo>
                  <a:pt x="213776" y="3138526"/>
                </a:lnTo>
                <a:close/>
                <a:moveTo>
                  <a:pt x="204325" y="3116021"/>
                </a:moveTo>
                <a:lnTo>
                  <a:pt x="204284" y="3116034"/>
                </a:lnTo>
                <a:lnTo>
                  <a:pt x="209406" y="3137852"/>
                </a:lnTo>
                <a:close/>
                <a:moveTo>
                  <a:pt x="780915" y="3081781"/>
                </a:moveTo>
                <a:lnTo>
                  <a:pt x="780908" y="3081954"/>
                </a:lnTo>
                <a:lnTo>
                  <a:pt x="784114" y="3081781"/>
                </a:lnTo>
                <a:cubicBezTo>
                  <a:pt x="784630" y="3084360"/>
                  <a:pt x="785042" y="3087043"/>
                  <a:pt x="785764" y="3089622"/>
                </a:cubicBezTo>
                <a:cubicBezTo>
                  <a:pt x="786487" y="3092201"/>
                  <a:pt x="787209" y="3097257"/>
                  <a:pt x="788344" y="3097463"/>
                </a:cubicBezTo>
                <a:cubicBezTo>
                  <a:pt x="798661" y="3099527"/>
                  <a:pt x="794637" y="3107781"/>
                  <a:pt x="793915" y="3114487"/>
                </a:cubicBezTo>
                <a:cubicBezTo>
                  <a:pt x="793915" y="3118304"/>
                  <a:pt x="794844" y="3122431"/>
                  <a:pt x="794844" y="3126455"/>
                </a:cubicBezTo>
                <a:lnTo>
                  <a:pt x="794844" y="3169684"/>
                </a:lnTo>
                <a:lnTo>
                  <a:pt x="795463" y="3169684"/>
                </a:lnTo>
                <a:cubicBezTo>
                  <a:pt x="795463" y="3155137"/>
                  <a:pt x="795463" y="3140693"/>
                  <a:pt x="795463" y="3126249"/>
                </a:cubicBezTo>
                <a:cubicBezTo>
                  <a:pt x="795463" y="3122225"/>
                  <a:pt x="794225" y="3118098"/>
                  <a:pt x="794534" y="3114280"/>
                </a:cubicBezTo>
                <a:cubicBezTo>
                  <a:pt x="795256" y="3107265"/>
                  <a:pt x="799693" y="3099320"/>
                  <a:pt x="788963" y="3097257"/>
                </a:cubicBezTo>
                <a:cubicBezTo>
                  <a:pt x="787828" y="3097257"/>
                  <a:pt x="787106" y="3092201"/>
                  <a:pt x="786383" y="3089416"/>
                </a:cubicBezTo>
                <a:cubicBezTo>
                  <a:pt x="785661" y="3086630"/>
                  <a:pt x="784114" y="3084876"/>
                  <a:pt x="784114" y="3081781"/>
                </a:cubicBezTo>
                <a:close/>
                <a:moveTo>
                  <a:pt x="838486" y="3075178"/>
                </a:moveTo>
                <a:cubicBezTo>
                  <a:pt x="839827" y="3076829"/>
                  <a:pt x="841994" y="3078273"/>
                  <a:pt x="842200" y="3080027"/>
                </a:cubicBezTo>
                <a:cubicBezTo>
                  <a:pt x="843853" y="3088315"/>
                  <a:pt x="844649" y="3096751"/>
                  <a:pt x="844573" y="3105201"/>
                </a:cubicBezTo>
                <a:cubicBezTo>
                  <a:pt x="843129" y="3125217"/>
                  <a:pt x="840446" y="3145129"/>
                  <a:pt x="838486" y="3162359"/>
                </a:cubicBezTo>
                <a:close/>
                <a:moveTo>
                  <a:pt x="787621" y="3045464"/>
                </a:moveTo>
                <a:cubicBezTo>
                  <a:pt x="783751" y="3050517"/>
                  <a:pt x="781816" y="3056554"/>
                  <a:pt x="781816" y="3062591"/>
                </a:cubicBezTo>
                <a:lnTo>
                  <a:pt x="781816" y="3062591"/>
                </a:lnTo>
                <a:close/>
                <a:moveTo>
                  <a:pt x="193059" y="3044842"/>
                </a:moveTo>
                <a:lnTo>
                  <a:pt x="193038" y="3044845"/>
                </a:lnTo>
                <a:cubicBezTo>
                  <a:pt x="194379" y="3055162"/>
                  <a:pt x="195617" y="3066305"/>
                  <a:pt x="196958" y="3077035"/>
                </a:cubicBezTo>
                <a:lnTo>
                  <a:pt x="199228" y="3077035"/>
                </a:lnTo>
                <a:lnTo>
                  <a:pt x="199212" y="3076828"/>
                </a:lnTo>
                <a:lnTo>
                  <a:pt x="196955" y="3076828"/>
                </a:lnTo>
                <a:close/>
                <a:moveTo>
                  <a:pt x="196752" y="3044329"/>
                </a:moveTo>
                <a:lnTo>
                  <a:pt x="196748" y="3044330"/>
                </a:lnTo>
                <a:lnTo>
                  <a:pt x="197346" y="3052177"/>
                </a:lnTo>
                <a:close/>
                <a:moveTo>
                  <a:pt x="96158" y="3040408"/>
                </a:moveTo>
                <a:lnTo>
                  <a:pt x="98944" y="3040408"/>
                </a:lnTo>
                <a:lnTo>
                  <a:pt x="98944" y="3084876"/>
                </a:lnTo>
                <a:lnTo>
                  <a:pt x="102039" y="3084876"/>
                </a:lnTo>
                <a:cubicBezTo>
                  <a:pt x="102761" y="3074558"/>
                  <a:pt x="103380" y="3064860"/>
                  <a:pt x="104102" y="3054852"/>
                </a:cubicBezTo>
                <a:cubicBezTo>
                  <a:pt x="106158" y="3073411"/>
                  <a:pt x="109258" y="3091840"/>
                  <a:pt x="113388" y="3110050"/>
                </a:cubicBezTo>
                <a:cubicBezTo>
                  <a:pt x="115486" y="3130171"/>
                  <a:pt x="115762" y="3150441"/>
                  <a:pt x="114213" y="3170612"/>
                </a:cubicBezTo>
                <a:cubicBezTo>
                  <a:pt x="112769" y="3167620"/>
                  <a:pt x="111840" y="3165660"/>
                  <a:pt x="109983" y="3161533"/>
                </a:cubicBezTo>
                <a:cubicBezTo>
                  <a:pt x="108126" y="3172779"/>
                  <a:pt x="102245" y="3181033"/>
                  <a:pt x="108126" y="3191041"/>
                </a:cubicBezTo>
                <a:cubicBezTo>
                  <a:pt x="109123" y="3192979"/>
                  <a:pt x="109518" y="3195170"/>
                  <a:pt x="109261" y="3197334"/>
                </a:cubicBezTo>
                <a:cubicBezTo>
                  <a:pt x="106785" y="3213739"/>
                  <a:pt x="103999" y="3230040"/>
                  <a:pt x="100904" y="3248921"/>
                </a:cubicBezTo>
                <a:cubicBezTo>
                  <a:pt x="99522" y="3244602"/>
                  <a:pt x="98656" y="3240134"/>
                  <a:pt x="98325" y="3235611"/>
                </a:cubicBezTo>
                <a:cubicBezTo>
                  <a:pt x="99563" y="3219310"/>
                  <a:pt x="101936" y="3203112"/>
                  <a:pt x="102967" y="3186914"/>
                </a:cubicBezTo>
                <a:cubicBezTo>
                  <a:pt x="103294" y="3177382"/>
                  <a:pt x="103053" y="3167839"/>
                  <a:pt x="102245" y="3158335"/>
                </a:cubicBezTo>
                <a:cubicBezTo>
                  <a:pt x="100285" y="3121192"/>
                  <a:pt x="98118" y="3084050"/>
                  <a:pt x="96158" y="3046908"/>
                </a:cubicBezTo>
                <a:cubicBezTo>
                  <a:pt x="96158" y="3044741"/>
                  <a:pt x="96158" y="3042575"/>
                  <a:pt x="96158" y="3040408"/>
                </a:cubicBezTo>
                <a:close/>
                <a:moveTo>
                  <a:pt x="829820" y="3031226"/>
                </a:moveTo>
                <a:cubicBezTo>
                  <a:pt x="830542" y="3042162"/>
                  <a:pt x="831367" y="3053099"/>
                  <a:pt x="831573" y="3064035"/>
                </a:cubicBezTo>
                <a:cubicBezTo>
                  <a:pt x="831573" y="3066099"/>
                  <a:pt x="828891" y="3068265"/>
                  <a:pt x="827447" y="3070329"/>
                </a:cubicBezTo>
                <a:cubicBezTo>
                  <a:pt x="826312" y="3068162"/>
                  <a:pt x="824042" y="3065892"/>
                  <a:pt x="824248" y="3063932"/>
                </a:cubicBezTo>
                <a:cubicBezTo>
                  <a:pt x="824867" y="3053099"/>
                  <a:pt x="826208" y="3042266"/>
                  <a:pt x="827240" y="3031433"/>
                </a:cubicBezTo>
                <a:close/>
                <a:moveTo>
                  <a:pt x="838692" y="2997282"/>
                </a:moveTo>
                <a:cubicBezTo>
                  <a:pt x="839414" y="3007599"/>
                  <a:pt x="840033" y="3017917"/>
                  <a:pt x="840859" y="3029575"/>
                </a:cubicBezTo>
                <a:cubicBezTo>
                  <a:pt x="834874" y="3025655"/>
                  <a:pt x="833946" y="3015647"/>
                  <a:pt x="838692" y="2997282"/>
                </a:cubicBezTo>
                <a:close/>
                <a:moveTo>
                  <a:pt x="791232" y="2989957"/>
                </a:moveTo>
                <a:lnTo>
                  <a:pt x="789538" y="2999853"/>
                </a:lnTo>
                <a:lnTo>
                  <a:pt x="789995" y="3005330"/>
                </a:lnTo>
                <a:cubicBezTo>
                  <a:pt x="790923" y="3000377"/>
                  <a:pt x="791748" y="2995012"/>
                  <a:pt x="792574" y="2990266"/>
                </a:cubicBezTo>
                <a:lnTo>
                  <a:pt x="792901" y="2990266"/>
                </a:lnTo>
                <a:lnTo>
                  <a:pt x="792883" y="2989957"/>
                </a:lnTo>
                <a:close/>
                <a:moveTo>
                  <a:pt x="864073" y="2953124"/>
                </a:moveTo>
                <a:lnTo>
                  <a:pt x="865105" y="2953124"/>
                </a:lnTo>
                <a:cubicBezTo>
                  <a:pt x="867340" y="2962272"/>
                  <a:pt x="869062" y="2971538"/>
                  <a:pt x="870263" y="2980878"/>
                </a:cubicBezTo>
                <a:cubicBezTo>
                  <a:pt x="871089" y="2990369"/>
                  <a:pt x="870263" y="3000068"/>
                  <a:pt x="870263" y="3009663"/>
                </a:cubicBezTo>
                <a:cubicBezTo>
                  <a:pt x="870263" y="3019258"/>
                  <a:pt x="870263" y="3029678"/>
                  <a:pt x="870263" y="3039686"/>
                </a:cubicBezTo>
                <a:cubicBezTo>
                  <a:pt x="870263" y="3046289"/>
                  <a:pt x="870263" y="3052892"/>
                  <a:pt x="871295" y="3059495"/>
                </a:cubicBezTo>
                <a:cubicBezTo>
                  <a:pt x="871605" y="3067646"/>
                  <a:pt x="869644" y="3072083"/>
                  <a:pt x="860978" y="3068059"/>
                </a:cubicBezTo>
                <a:cubicBezTo>
                  <a:pt x="859946" y="3078376"/>
                  <a:pt x="859018" y="3087559"/>
                  <a:pt x="858089" y="3097050"/>
                </a:cubicBezTo>
                <a:lnTo>
                  <a:pt x="853962" y="3096535"/>
                </a:lnTo>
                <a:cubicBezTo>
                  <a:pt x="854994" y="3072908"/>
                  <a:pt x="856129" y="3049281"/>
                  <a:pt x="857160" y="3025655"/>
                </a:cubicBezTo>
                <a:lnTo>
                  <a:pt x="860256" y="3025655"/>
                </a:lnTo>
                <a:lnTo>
                  <a:pt x="862422" y="3032567"/>
                </a:lnTo>
                <a:lnTo>
                  <a:pt x="864073" y="3032567"/>
                </a:lnTo>
                <a:close/>
                <a:moveTo>
                  <a:pt x="100696" y="2949926"/>
                </a:moveTo>
                <a:lnTo>
                  <a:pt x="101831" y="2950751"/>
                </a:lnTo>
                <a:lnTo>
                  <a:pt x="112149" y="2994187"/>
                </a:lnTo>
                <a:lnTo>
                  <a:pt x="109569" y="2995116"/>
                </a:lnTo>
                <a:lnTo>
                  <a:pt x="105339" y="2984798"/>
                </a:lnTo>
                <a:lnTo>
                  <a:pt x="102966" y="2985314"/>
                </a:lnTo>
                <a:cubicBezTo>
                  <a:pt x="103792" y="2992536"/>
                  <a:pt x="104514" y="2999758"/>
                  <a:pt x="105442" y="3008941"/>
                </a:cubicBezTo>
                <a:cubicBezTo>
                  <a:pt x="102863" y="3003370"/>
                  <a:pt x="100903" y="2999243"/>
                  <a:pt x="97498" y="2992124"/>
                </a:cubicBezTo>
                <a:lnTo>
                  <a:pt x="97498" y="3007703"/>
                </a:lnTo>
                <a:lnTo>
                  <a:pt x="95125" y="3007703"/>
                </a:lnTo>
                <a:lnTo>
                  <a:pt x="95125" y="2972108"/>
                </a:lnTo>
                <a:lnTo>
                  <a:pt x="96569" y="2983354"/>
                </a:lnTo>
                <a:lnTo>
                  <a:pt x="98736" y="2983354"/>
                </a:lnTo>
                <a:cubicBezTo>
                  <a:pt x="99355" y="2972211"/>
                  <a:pt x="100077" y="2961069"/>
                  <a:pt x="100696" y="2949926"/>
                </a:cubicBezTo>
                <a:close/>
                <a:moveTo>
                  <a:pt x="802478" y="2931354"/>
                </a:moveTo>
                <a:cubicBezTo>
                  <a:pt x="802478" y="2937442"/>
                  <a:pt x="803304" y="2943632"/>
                  <a:pt x="803820" y="2949719"/>
                </a:cubicBezTo>
                <a:lnTo>
                  <a:pt x="806812" y="2949719"/>
                </a:lnTo>
                <a:cubicBezTo>
                  <a:pt x="807121" y="2943529"/>
                  <a:pt x="807431" y="2937442"/>
                  <a:pt x="807843" y="2931354"/>
                </a:cubicBezTo>
                <a:cubicBezTo>
                  <a:pt x="807843" y="2937441"/>
                  <a:pt x="807121" y="2943529"/>
                  <a:pt x="806811" y="2949616"/>
                </a:cubicBezTo>
                <a:lnTo>
                  <a:pt x="803819" y="2949616"/>
                </a:lnTo>
                <a:lnTo>
                  <a:pt x="802486" y="2931354"/>
                </a:lnTo>
                <a:close/>
                <a:moveTo>
                  <a:pt x="197369" y="2910616"/>
                </a:moveTo>
                <a:lnTo>
                  <a:pt x="197369" y="2988202"/>
                </a:lnTo>
                <a:lnTo>
                  <a:pt x="195204" y="2988202"/>
                </a:lnTo>
                <a:lnTo>
                  <a:pt x="195204" y="2988409"/>
                </a:lnTo>
                <a:lnTo>
                  <a:pt x="197371" y="2988409"/>
                </a:lnTo>
                <a:lnTo>
                  <a:pt x="197371" y="2910616"/>
                </a:lnTo>
                <a:close/>
                <a:moveTo>
                  <a:pt x="789995" y="2894315"/>
                </a:moveTo>
                <a:lnTo>
                  <a:pt x="789213" y="2903649"/>
                </a:lnTo>
                <a:lnTo>
                  <a:pt x="789994" y="2917116"/>
                </a:lnTo>
                <a:lnTo>
                  <a:pt x="791318" y="2917116"/>
                </a:lnTo>
                <a:close/>
                <a:moveTo>
                  <a:pt x="770185" y="2876053"/>
                </a:moveTo>
                <a:cubicBezTo>
                  <a:pt x="769463" y="2887093"/>
                  <a:pt x="768947" y="2895450"/>
                  <a:pt x="768328" y="2906490"/>
                </a:cubicBezTo>
                <a:cubicBezTo>
                  <a:pt x="768947" y="2895451"/>
                  <a:pt x="769463" y="2887093"/>
                  <a:pt x="770185" y="2876054"/>
                </a:cubicBezTo>
                <a:lnTo>
                  <a:pt x="774236" y="2891576"/>
                </a:lnTo>
                <a:lnTo>
                  <a:pt x="774236" y="2891576"/>
                </a:lnTo>
                <a:cubicBezTo>
                  <a:pt x="774562" y="2886231"/>
                  <a:pt x="773228" y="2880786"/>
                  <a:pt x="770185" y="2876053"/>
                </a:cubicBezTo>
                <a:close/>
                <a:moveTo>
                  <a:pt x="794740" y="2869966"/>
                </a:moveTo>
                <a:lnTo>
                  <a:pt x="789102" y="2878915"/>
                </a:lnTo>
                <a:lnTo>
                  <a:pt x="789582" y="2880593"/>
                </a:lnTo>
                <a:lnTo>
                  <a:pt x="794613" y="2872608"/>
                </a:lnTo>
                <a:close/>
                <a:moveTo>
                  <a:pt x="133196" y="2869966"/>
                </a:moveTo>
                <a:cubicBezTo>
                  <a:pt x="138336" y="2927703"/>
                  <a:pt x="139198" y="2985742"/>
                  <a:pt x="135777" y="3043606"/>
                </a:cubicBezTo>
                <a:lnTo>
                  <a:pt x="131237" y="3043606"/>
                </a:lnTo>
                <a:cubicBezTo>
                  <a:pt x="129896" y="2985726"/>
                  <a:pt x="123705" y="2927846"/>
                  <a:pt x="133196" y="2869966"/>
                </a:cubicBezTo>
                <a:close/>
                <a:moveTo>
                  <a:pt x="118957" y="2868625"/>
                </a:moveTo>
                <a:lnTo>
                  <a:pt x="123394" y="2869244"/>
                </a:lnTo>
                <a:cubicBezTo>
                  <a:pt x="123394" y="2874918"/>
                  <a:pt x="122568" y="2880593"/>
                  <a:pt x="122052" y="2886268"/>
                </a:cubicBezTo>
                <a:lnTo>
                  <a:pt x="117100" y="2885339"/>
                </a:lnTo>
                <a:close/>
                <a:moveTo>
                  <a:pt x="110601" y="2859340"/>
                </a:moveTo>
                <a:cubicBezTo>
                  <a:pt x="109570" y="2876983"/>
                  <a:pt x="108435" y="2894212"/>
                  <a:pt x="107300" y="2911546"/>
                </a:cubicBezTo>
                <a:lnTo>
                  <a:pt x="104411" y="2911546"/>
                </a:lnTo>
                <a:cubicBezTo>
                  <a:pt x="103173" y="2894831"/>
                  <a:pt x="101625" y="2878530"/>
                  <a:pt x="100284" y="2860888"/>
                </a:cubicBezTo>
                <a:close/>
                <a:moveTo>
                  <a:pt x="117616" y="2809920"/>
                </a:moveTo>
                <a:lnTo>
                  <a:pt x="120402" y="2809920"/>
                </a:lnTo>
                <a:cubicBezTo>
                  <a:pt x="121021" y="2818483"/>
                  <a:pt x="121537" y="2827150"/>
                  <a:pt x="122156" y="2835713"/>
                </a:cubicBezTo>
                <a:lnTo>
                  <a:pt x="119060" y="2835816"/>
                </a:lnTo>
                <a:cubicBezTo>
                  <a:pt x="119060" y="2827150"/>
                  <a:pt x="118029" y="2818483"/>
                  <a:pt x="117616" y="2809920"/>
                </a:cubicBezTo>
                <a:close/>
                <a:moveTo>
                  <a:pt x="779884" y="2808475"/>
                </a:moveTo>
                <a:lnTo>
                  <a:pt x="779883" y="2808481"/>
                </a:lnTo>
                <a:lnTo>
                  <a:pt x="779212" y="2836126"/>
                </a:lnTo>
                <a:lnTo>
                  <a:pt x="774519" y="2863151"/>
                </a:lnTo>
                <a:lnTo>
                  <a:pt x="774519" y="2863157"/>
                </a:lnTo>
                <a:cubicBezTo>
                  <a:pt x="774519" y="2844586"/>
                  <a:pt x="785971" y="2827872"/>
                  <a:pt x="779884" y="2808475"/>
                </a:cubicBezTo>
                <a:close/>
                <a:moveTo>
                  <a:pt x="183339" y="2807237"/>
                </a:moveTo>
                <a:lnTo>
                  <a:pt x="183348" y="2807547"/>
                </a:lnTo>
                <a:lnTo>
                  <a:pt x="188496" y="2807237"/>
                </a:lnTo>
                <a:lnTo>
                  <a:pt x="188496" y="2926402"/>
                </a:lnTo>
                <a:lnTo>
                  <a:pt x="188498" y="2926402"/>
                </a:lnTo>
                <a:lnTo>
                  <a:pt x="188498" y="2807237"/>
                </a:lnTo>
                <a:lnTo>
                  <a:pt x="188496" y="2807237"/>
                </a:lnTo>
                <a:close/>
                <a:moveTo>
                  <a:pt x="749344" y="2794753"/>
                </a:moveTo>
                <a:cubicBezTo>
                  <a:pt x="745424" y="2796972"/>
                  <a:pt x="742715" y="2801769"/>
                  <a:pt x="741606" y="2807702"/>
                </a:cubicBezTo>
                <a:lnTo>
                  <a:pt x="743428" y="2827087"/>
                </a:lnTo>
                <a:lnTo>
                  <a:pt x="743360" y="2827459"/>
                </a:lnTo>
                <a:lnTo>
                  <a:pt x="743463" y="2827459"/>
                </a:lnTo>
                <a:lnTo>
                  <a:pt x="743428" y="2827087"/>
                </a:lnTo>
                <a:lnTo>
                  <a:pt x="743428" y="2827086"/>
                </a:lnTo>
                <a:lnTo>
                  <a:pt x="741619" y="2807701"/>
                </a:lnTo>
                <a:lnTo>
                  <a:pt x="749299" y="2794998"/>
                </a:lnTo>
                <a:close/>
                <a:moveTo>
                  <a:pt x="71292" y="2785674"/>
                </a:moveTo>
                <a:cubicBezTo>
                  <a:pt x="74869" y="2806309"/>
                  <a:pt x="78308" y="2826943"/>
                  <a:pt x="81609" y="2847578"/>
                </a:cubicBezTo>
                <a:lnTo>
                  <a:pt x="78617" y="2847578"/>
                </a:lnTo>
                <a:cubicBezTo>
                  <a:pt x="75109" y="2826943"/>
                  <a:pt x="71670" y="2806515"/>
                  <a:pt x="68300" y="2786293"/>
                </a:cubicBezTo>
                <a:close/>
                <a:moveTo>
                  <a:pt x="727059" y="2785262"/>
                </a:moveTo>
                <a:lnTo>
                  <a:pt x="727059" y="2813531"/>
                </a:lnTo>
                <a:lnTo>
                  <a:pt x="727162" y="2813271"/>
                </a:lnTo>
                <a:lnTo>
                  <a:pt x="727162" y="2785674"/>
                </a:lnTo>
                <a:cubicBezTo>
                  <a:pt x="730769" y="2789617"/>
                  <a:pt x="732572" y="2794610"/>
                  <a:pt x="732572" y="2799603"/>
                </a:cubicBezTo>
                <a:lnTo>
                  <a:pt x="732246" y="2800441"/>
                </a:lnTo>
                <a:lnTo>
                  <a:pt x="732660" y="2799397"/>
                </a:lnTo>
                <a:cubicBezTo>
                  <a:pt x="732660" y="2794315"/>
                  <a:pt x="730793" y="2789234"/>
                  <a:pt x="727059" y="2785262"/>
                </a:cubicBezTo>
                <a:close/>
                <a:moveTo>
                  <a:pt x="787621" y="2758127"/>
                </a:moveTo>
                <a:cubicBezTo>
                  <a:pt x="787461" y="2758524"/>
                  <a:pt x="787461" y="2758968"/>
                  <a:pt x="787621" y="2759365"/>
                </a:cubicBezTo>
                <a:lnTo>
                  <a:pt x="791544" y="2775273"/>
                </a:lnTo>
                <a:lnTo>
                  <a:pt x="796197" y="2790704"/>
                </a:lnTo>
                <a:cubicBezTo>
                  <a:pt x="797190" y="2802182"/>
                  <a:pt x="796597" y="2814047"/>
                  <a:pt x="796597" y="2825911"/>
                </a:cubicBezTo>
                <a:cubicBezTo>
                  <a:pt x="796597" y="2876776"/>
                  <a:pt x="796597" y="2927640"/>
                  <a:pt x="796597" y="2978504"/>
                </a:cubicBezTo>
                <a:cubicBezTo>
                  <a:pt x="796597" y="2990885"/>
                  <a:pt x="795772" y="3003266"/>
                  <a:pt x="795256" y="3015647"/>
                </a:cubicBezTo>
                <a:lnTo>
                  <a:pt x="794431" y="3015956"/>
                </a:lnTo>
                <a:lnTo>
                  <a:pt x="796598" y="3015956"/>
                </a:lnTo>
                <a:cubicBezTo>
                  <a:pt x="797113" y="3003576"/>
                  <a:pt x="797939" y="2991195"/>
                  <a:pt x="797939" y="2978814"/>
                </a:cubicBezTo>
                <a:cubicBezTo>
                  <a:pt x="797939" y="2927950"/>
                  <a:pt x="797939" y="2877085"/>
                  <a:pt x="797939" y="2826221"/>
                </a:cubicBezTo>
                <a:cubicBezTo>
                  <a:pt x="797939" y="2802491"/>
                  <a:pt x="799796" y="2778452"/>
                  <a:pt x="787621" y="2758127"/>
                </a:cubicBezTo>
                <a:close/>
                <a:moveTo>
                  <a:pt x="0" y="2753071"/>
                </a:moveTo>
                <a:lnTo>
                  <a:pt x="3611" y="2753071"/>
                </a:lnTo>
                <a:cubicBezTo>
                  <a:pt x="4436" y="2767722"/>
                  <a:pt x="5365" y="2782372"/>
                  <a:pt x="6294" y="2797023"/>
                </a:cubicBezTo>
                <a:lnTo>
                  <a:pt x="2683" y="2796920"/>
                </a:lnTo>
                <a:cubicBezTo>
                  <a:pt x="1754" y="2782372"/>
                  <a:pt x="929" y="2767722"/>
                  <a:pt x="0" y="2753071"/>
                </a:cubicBezTo>
                <a:close/>
                <a:moveTo>
                  <a:pt x="114831" y="2744405"/>
                </a:moveTo>
                <a:lnTo>
                  <a:pt x="118545" y="2744405"/>
                </a:lnTo>
                <a:lnTo>
                  <a:pt x="118545" y="2792174"/>
                </a:lnTo>
                <a:lnTo>
                  <a:pt x="117410" y="2792587"/>
                </a:lnTo>
                <a:close/>
                <a:moveTo>
                  <a:pt x="818978" y="2694161"/>
                </a:moveTo>
                <a:lnTo>
                  <a:pt x="815066" y="2694366"/>
                </a:lnTo>
                <a:lnTo>
                  <a:pt x="818986" y="2694366"/>
                </a:lnTo>
                <a:close/>
                <a:moveTo>
                  <a:pt x="733868" y="2690445"/>
                </a:moveTo>
                <a:lnTo>
                  <a:pt x="730154" y="2693540"/>
                </a:lnTo>
                <a:cubicBezTo>
                  <a:pt x="731288" y="2696842"/>
                  <a:pt x="732217" y="2700246"/>
                  <a:pt x="733558" y="2703341"/>
                </a:cubicBezTo>
                <a:cubicBezTo>
                  <a:pt x="737428" y="2710595"/>
                  <a:pt x="737428" y="2719301"/>
                  <a:pt x="733558" y="2726555"/>
                </a:cubicBezTo>
                <a:cubicBezTo>
                  <a:pt x="730673" y="2737343"/>
                  <a:pt x="729558" y="2748528"/>
                  <a:pt x="730257" y="2759674"/>
                </a:cubicBezTo>
                <a:cubicBezTo>
                  <a:pt x="730102" y="2761734"/>
                  <a:pt x="730102" y="2763803"/>
                  <a:pt x="730257" y="2765864"/>
                </a:cubicBezTo>
                <a:lnTo>
                  <a:pt x="727059" y="2765864"/>
                </a:lnTo>
                <a:lnTo>
                  <a:pt x="727059" y="2765968"/>
                </a:lnTo>
                <a:lnTo>
                  <a:pt x="730464" y="2765968"/>
                </a:lnTo>
                <a:cubicBezTo>
                  <a:pt x="730309" y="2763907"/>
                  <a:pt x="730309" y="2761838"/>
                  <a:pt x="730464" y="2759777"/>
                </a:cubicBezTo>
                <a:cubicBezTo>
                  <a:pt x="729765" y="2748632"/>
                  <a:pt x="730880" y="2737447"/>
                  <a:pt x="733765" y="2726659"/>
                </a:cubicBezTo>
                <a:cubicBezTo>
                  <a:pt x="737635" y="2719405"/>
                  <a:pt x="737635" y="2710699"/>
                  <a:pt x="733765" y="2703445"/>
                </a:cubicBezTo>
                <a:cubicBezTo>
                  <a:pt x="732424" y="2700350"/>
                  <a:pt x="731495" y="2696945"/>
                  <a:pt x="730360" y="2693643"/>
                </a:cubicBezTo>
                <a:lnTo>
                  <a:pt x="733910" y="2690685"/>
                </a:lnTo>
                <a:close/>
                <a:moveTo>
                  <a:pt x="736653" y="2667025"/>
                </a:moveTo>
                <a:lnTo>
                  <a:pt x="738098" y="2696842"/>
                </a:lnTo>
                <a:lnTo>
                  <a:pt x="735578" y="2699070"/>
                </a:lnTo>
                <a:lnTo>
                  <a:pt x="735622" y="2699318"/>
                </a:lnTo>
                <a:lnTo>
                  <a:pt x="738305" y="2696945"/>
                </a:lnTo>
                <a:cubicBezTo>
                  <a:pt x="737686" y="2686937"/>
                  <a:pt x="737170" y="2676929"/>
                  <a:pt x="736654" y="2667025"/>
                </a:cubicBezTo>
                <a:close/>
                <a:moveTo>
                  <a:pt x="135466" y="2665477"/>
                </a:moveTo>
                <a:lnTo>
                  <a:pt x="135466" y="2709429"/>
                </a:lnTo>
                <a:cubicBezTo>
                  <a:pt x="128657" y="2703857"/>
                  <a:pt x="128141" y="2683739"/>
                  <a:pt x="132681" y="2665683"/>
                </a:cubicBezTo>
                <a:close/>
                <a:moveTo>
                  <a:pt x="168483" y="2659493"/>
                </a:moveTo>
                <a:lnTo>
                  <a:pt x="175705" y="2676826"/>
                </a:lnTo>
                <a:lnTo>
                  <a:pt x="175803" y="2676080"/>
                </a:lnTo>
                <a:lnTo>
                  <a:pt x="168892" y="2659493"/>
                </a:lnTo>
                <a:lnTo>
                  <a:pt x="177161" y="2665791"/>
                </a:lnTo>
                <a:lnTo>
                  <a:pt x="177175" y="2665684"/>
                </a:lnTo>
                <a:cubicBezTo>
                  <a:pt x="176865" y="2662383"/>
                  <a:pt x="174931" y="2659906"/>
                  <a:pt x="168895" y="2659493"/>
                </a:cubicBezTo>
                <a:lnTo>
                  <a:pt x="168892" y="2659493"/>
                </a:lnTo>
                <a:close/>
                <a:moveTo>
                  <a:pt x="879342" y="2646287"/>
                </a:moveTo>
                <a:lnTo>
                  <a:pt x="881715" y="2646390"/>
                </a:lnTo>
                <a:lnTo>
                  <a:pt x="881715" y="2699112"/>
                </a:lnTo>
                <a:lnTo>
                  <a:pt x="879342" y="2699112"/>
                </a:lnTo>
                <a:close/>
                <a:moveTo>
                  <a:pt x="791867" y="2642258"/>
                </a:moveTo>
                <a:lnTo>
                  <a:pt x="791852" y="2642263"/>
                </a:lnTo>
                <a:lnTo>
                  <a:pt x="791852" y="2642263"/>
                </a:lnTo>
                <a:close/>
                <a:moveTo>
                  <a:pt x="727059" y="2635248"/>
                </a:moveTo>
                <a:lnTo>
                  <a:pt x="727059" y="2635434"/>
                </a:lnTo>
                <a:lnTo>
                  <a:pt x="730992" y="2640934"/>
                </a:lnTo>
                <a:cubicBezTo>
                  <a:pt x="731340" y="2643862"/>
                  <a:pt x="730824" y="2648763"/>
                  <a:pt x="729947" y="2658564"/>
                </a:cubicBezTo>
                <a:cubicBezTo>
                  <a:pt x="729225" y="2667334"/>
                  <a:pt x="729947" y="2676207"/>
                  <a:pt x="729947" y="2684976"/>
                </a:cubicBezTo>
                <a:lnTo>
                  <a:pt x="730154" y="2684976"/>
                </a:lnTo>
                <a:lnTo>
                  <a:pt x="730154" y="2658668"/>
                </a:lnTo>
                <a:cubicBezTo>
                  <a:pt x="731908" y="2639065"/>
                  <a:pt x="732218" y="2639065"/>
                  <a:pt x="727059" y="2635248"/>
                </a:cubicBezTo>
                <a:close/>
                <a:moveTo>
                  <a:pt x="725345" y="2617690"/>
                </a:moveTo>
                <a:lnTo>
                  <a:pt x="725331" y="2617760"/>
                </a:lnTo>
                <a:cubicBezTo>
                  <a:pt x="725614" y="2623383"/>
                  <a:pt x="727317" y="2628129"/>
                  <a:pt x="730360" y="2629470"/>
                </a:cubicBezTo>
                <a:lnTo>
                  <a:pt x="737066" y="2624003"/>
                </a:lnTo>
                <a:lnTo>
                  <a:pt x="737066" y="2623796"/>
                </a:lnTo>
                <a:lnTo>
                  <a:pt x="730360" y="2629264"/>
                </a:lnTo>
                <a:close/>
                <a:moveTo>
                  <a:pt x="728813" y="2600788"/>
                </a:moveTo>
                <a:cubicBezTo>
                  <a:pt x="734193" y="2606702"/>
                  <a:pt x="737680" y="2613878"/>
                  <a:pt x="739111" y="2621442"/>
                </a:cubicBezTo>
                <a:lnTo>
                  <a:pt x="737067" y="2644419"/>
                </a:lnTo>
                <a:lnTo>
                  <a:pt x="737067" y="2644636"/>
                </a:lnTo>
                <a:cubicBezTo>
                  <a:pt x="742849" y="2629637"/>
                  <a:pt x="739653" y="2612658"/>
                  <a:pt x="728813" y="2600788"/>
                </a:cubicBezTo>
                <a:close/>
                <a:moveTo>
                  <a:pt x="53960" y="2588097"/>
                </a:moveTo>
                <a:lnTo>
                  <a:pt x="56952" y="2588097"/>
                </a:lnTo>
                <a:cubicBezTo>
                  <a:pt x="61904" y="2646184"/>
                  <a:pt x="67476" y="2704683"/>
                  <a:pt x="73253" y="2765658"/>
                </a:cubicBezTo>
                <a:cubicBezTo>
                  <a:pt x="63865" y="2759571"/>
                  <a:pt x="62008" y="2764729"/>
                  <a:pt x="62936" y="2772674"/>
                </a:cubicBezTo>
                <a:cubicBezTo>
                  <a:pt x="63658" y="2784023"/>
                  <a:pt x="64690" y="2795269"/>
                  <a:pt x="65515" y="2806514"/>
                </a:cubicBezTo>
                <a:cubicBezTo>
                  <a:pt x="66341" y="2817760"/>
                  <a:pt x="66444" y="2830244"/>
                  <a:pt x="67785" y="2841903"/>
                </a:cubicBezTo>
                <a:cubicBezTo>
                  <a:pt x="69100" y="2849555"/>
                  <a:pt x="70822" y="2857132"/>
                  <a:pt x="72944" y="2864601"/>
                </a:cubicBezTo>
                <a:cubicBezTo>
                  <a:pt x="74309" y="2870692"/>
                  <a:pt x="75308" y="2876859"/>
                  <a:pt x="75936" y="2883069"/>
                </a:cubicBezTo>
                <a:cubicBezTo>
                  <a:pt x="78343" y="2909894"/>
                  <a:pt x="80544" y="2936788"/>
                  <a:pt x="82539" y="2963750"/>
                </a:cubicBezTo>
                <a:cubicBezTo>
                  <a:pt x="83468" y="2976338"/>
                  <a:pt x="83880" y="2988925"/>
                  <a:pt x="84912" y="3001409"/>
                </a:cubicBezTo>
                <a:cubicBezTo>
                  <a:pt x="85944" y="3013892"/>
                  <a:pt x="87388" y="3028130"/>
                  <a:pt x="88729" y="3041543"/>
                </a:cubicBezTo>
                <a:cubicBezTo>
                  <a:pt x="88729" y="3043297"/>
                  <a:pt x="89658" y="3045670"/>
                  <a:pt x="88729" y="3046908"/>
                </a:cubicBezTo>
                <a:cubicBezTo>
                  <a:pt x="83364" y="3057225"/>
                  <a:pt x="88729" y="3067543"/>
                  <a:pt x="88729" y="3077860"/>
                </a:cubicBezTo>
                <a:cubicBezTo>
                  <a:pt x="88680" y="3094884"/>
                  <a:pt x="87127" y="3111871"/>
                  <a:pt x="84087" y="3128621"/>
                </a:cubicBezTo>
                <a:cubicBezTo>
                  <a:pt x="82330" y="3125564"/>
                  <a:pt x="80944" y="3122309"/>
                  <a:pt x="79960" y="3118923"/>
                </a:cubicBezTo>
                <a:cubicBezTo>
                  <a:pt x="74079" y="3085391"/>
                  <a:pt x="66444" y="3051963"/>
                  <a:pt x="63246" y="3018019"/>
                </a:cubicBezTo>
                <a:cubicBezTo>
                  <a:pt x="59325" y="2976750"/>
                  <a:pt x="58190" y="2934759"/>
                  <a:pt x="57571" y="2892973"/>
                </a:cubicBezTo>
                <a:cubicBezTo>
                  <a:pt x="56642" y="2831070"/>
                  <a:pt x="57571" y="2768650"/>
                  <a:pt x="57571" y="2706437"/>
                </a:cubicBezTo>
                <a:cubicBezTo>
                  <a:pt x="57571" y="2669913"/>
                  <a:pt x="55198" y="2633287"/>
                  <a:pt x="53960" y="2596764"/>
                </a:cubicBezTo>
                <a:cubicBezTo>
                  <a:pt x="53960" y="2593875"/>
                  <a:pt x="53960" y="2590986"/>
                  <a:pt x="53960" y="2588097"/>
                </a:cubicBezTo>
                <a:close/>
                <a:moveTo>
                  <a:pt x="794947" y="2585209"/>
                </a:moveTo>
                <a:cubicBezTo>
                  <a:pt x="791718" y="2596053"/>
                  <a:pt x="789508" y="2607175"/>
                  <a:pt x="788344" y="2618430"/>
                </a:cubicBezTo>
                <a:cubicBezTo>
                  <a:pt x="787728" y="2624226"/>
                  <a:pt x="787728" y="2630071"/>
                  <a:pt x="788344" y="2635867"/>
                </a:cubicBezTo>
                <a:lnTo>
                  <a:pt x="791835" y="2642232"/>
                </a:lnTo>
                <a:lnTo>
                  <a:pt x="788550" y="2635866"/>
                </a:lnTo>
                <a:cubicBezTo>
                  <a:pt x="787934" y="2630070"/>
                  <a:pt x="787934" y="2624226"/>
                  <a:pt x="788550" y="2618430"/>
                </a:cubicBezTo>
                <a:lnTo>
                  <a:pt x="794947" y="2586245"/>
                </a:lnTo>
                <a:close/>
                <a:moveTo>
                  <a:pt x="111323" y="2574788"/>
                </a:moveTo>
                <a:lnTo>
                  <a:pt x="121640" y="2586447"/>
                </a:lnTo>
                <a:cubicBezTo>
                  <a:pt x="107815" y="2586447"/>
                  <a:pt x="107815" y="2586447"/>
                  <a:pt x="111323" y="2574788"/>
                </a:cubicBezTo>
                <a:close/>
                <a:moveTo>
                  <a:pt x="135569" y="2557145"/>
                </a:moveTo>
                <a:lnTo>
                  <a:pt x="135569" y="2654953"/>
                </a:lnTo>
                <a:cubicBezTo>
                  <a:pt x="129173" y="2648453"/>
                  <a:pt x="129585" y="2648556"/>
                  <a:pt x="131752" y="2622969"/>
                </a:cubicBezTo>
                <a:cubicBezTo>
                  <a:pt x="132680" y="2611930"/>
                  <a:pt x="131030" y="2600787"/>
                  <a:pt x="131752" y="2589644"/>
                </a:cubicBezTo>
                <a:cubicBezTo>
                  <a:pt x="132474" y="2578502"/>
                  <a:pt x="133919" y="2568288"/>
                  <a:pt x="135157" y="2557558"/>
                </a:cubicBezTo>
                <a:close/>
                <a:moveTo>
                  <a:pt x="96053" y="2544868"/>
                </a:moveTo>
                <a:cubicBezTo>
                  <a:pt x="98323" y="2559931"/>
                  <a:pt x="100593" y="2574376"/>
                  <a:pt x="103275" y="2591605"/>
                </a:cubicBezTo>
                <a:cubicBezTo>
                  <a:pt x="99664" y="2589336"/>
                  <a:pt x="96363" y="2588613"/>
                  <a:pt x="95847" y="2586756"/>
                </a:cubicBezTo>
                <a:cubicBezTo>
                  <a:pt x="93886" y="2581045"/>
                  <a:pt x="92875" y="2575050"/>
                  <a:pt x="92855" y="2569010"/>
                </a:cubicBezTo>
                <a:cubicBezTo>
                  <a:pt x="93368" y="2560899"/>
                  <a:pt x="94437" y="2552833"/>
                  <a:pt x="96053" y="2544868"/>
                </a:cubicBezTo>
                <a:close/>
                <a:moveTo>
                  <a:pt x="727368" y="2529289"/>
                </a:moveTo>
                <a:cubicBezTo>
                  <a:pt x="723508" y="2534163"/>
                  <a:pt x="721957" y="2540135"/>
                  <a:pt x="722572" y="2545874"/>
                </a:cubicBezTo>
                <a:lnTo>
                  <a:pt x="730645" y="2560830"/>
                </a:lnTo>
                <a:lnTo>
                  <a:pt x="730670" y="2561066"/>
                </a:lnTo>
                <a:lnTo>
                  <a:pt x="730773" y="2561066"/>
                </a:lnTo>
                <a:lnTo>
                  <a:pt x="730645" y="2560830"/>
                </a:lnTo>
                <a:lnTo>
                  <a:pt x="730645" y="2560828"/>
                </a:lnTo>
                <a:lnTo>
                  <a:pt x="722626" y="2545853"/>
                </a:lnTo>
                <a:lnTo>
                  <a:pt x="727395" y="2529549"/>
                </a:lnTo>
                <a:close/>
                <a:moveTo>
                  <a:pt x="821359" y="2515463"/>
                </a:moveTo>
                <a:cubicBezTo>
                  <a:pt x="821978" y="2529082"/>
                  <a:pt x="830541" y="2543113"/>
                  <a:pt x="821359" y="2556216"/>
                </a:cubicBezTo>
                <a:cubicBezTo>
                  <a:pt x="819605" y="2558899"/>
                  <a:pt x="816097" y="2560034"/>
                  <a:pt x="813311" y="2561891"/>
                </a:cubicBezTo>
                <a:cubicBezTo>
                  <a:pt x="812982" y="2558460"/>
                  <a:pt x="812982" y="2555005"/>
                  <a:pt x="813311" y="2551574"/>
                </a:cubicBezTo>
                <a:cubicBezTo>
                  <a:pt x="816200" y="2539709"/>
                  <a:pt x="818779" y="2527741"/>
                  <a:pt x="821359" y="2515463"/>
                </a:cubicBezTo>
                <a:close/>
                <a:moveTo>
                  <a:pt x="115553" y="2489361"/>
                </a:moveTo>
                <a:cubicBezTo>
                  <a:pt x="122672" y="2496789"/>
                  <a:pt x="123085" y="2518559"/>
                  <a:pt x="115553" y="2532384"/>
                </a:cubicBezTo>
                <a:close/>
                <a:moveTo>
                  <a:pt x="725821" y="2482758"/>
                </a:moveTo>
                <a:lnTo>
                  <a:pt x="730340" y="2501536"/>
                </a:lnTo>
                <a:lnTo>
                  <a:pt x="730341" y="2501535"/>
                </a:lnTo>
                <a:cubicBezTo>
                  <a:pt x="730341" y="2495095"/>
                  <a:pt x="728834" y="2488655"/>
                  <a:pt x="725821" y="2482758"/>
                </a:cubicBezTo>
                <a:close/>
                <a:moveTo>
                  <a:pt x="129069" y="2458512"/>
                </a:moveTo>
                <a:cubicBezTo>
                  <a:pt x="139386" y="2470274"/>
                  <a:pt x="132886" y="2486059"/>
                  <a:pt x="135672" y="2501226"/>
                </a:cubicBezTo>
                <a:cubicBezTo>
                  <a:pt x="148362" y="2488845"/>
                  <a:pt x="143307" y="2474401"/>
                  <a:pt x="144132" y="2460782"/>
                </a:cubicBezTo>
                <a:cubicBezTo>
                  <a:pt x="151045" y="2469964"/>
                  <a:pt x="153831" y="2506178"/>
                  <a:pt x="148466" y="2518352"/>
                </a:cubicBezTo>
                <a:lnTo>
                  <a:pt x="145164" y="2504527"/>
                </a:lnTo>
                <a:cubicBezTo>
                  <a:pt x="135569" y="2507107"/>
                  <a:pt x="134950" y="2513194"/>
                  <a:pt x="142069" y="2529392"/>
                </a:cubicBezTo>
                <a:lnTo>
                  <a:pt x="134950" y="2539709"/>
                </a:lnTo>
                <a:cubicBezTo>
                  <a:pt x="125458" y="2511956"/>
                  <a:pt x="133093" y="2484615"/>
                  <a:pt x="129069" y="2458512"/>
                </a:cubicBezTo>
                <a:close/>
                <a:moveTo>
                  <a:pt x="94093" y="2438806"/>
                </a:moveTo>
                <a:cubicBezTo>
                  <a:pt x="95847" y="2443655"/>
                  <a:pt x="97498" y="2448401"/>
                  <a:pt x="99252" y="2453147"/>
                </a:cubicBezTo>
                <a:lnTo>
                  <a:pt x="102140" y="2452012"/>
                </a:lnTo>
                <a:cubicBezTo>
                  <a:pt x="102140" y="2455933"/>
                  <a:pt x="102140" y="2459853"/>
                  <a:pt x="101418" y="2464702"/>
                </a:cubicBezTo>
                <a:cubicBezTo>
                  <a:pt x="98013" y="2455520"/>
                  <a:pt x="83466" y="2451393"/>
                  <a:pt x="94093" y="2438806"/>
                </a:cubicBezTo>
                <a:close/>
                <a:moveTo>
                  <a:pt x="837247" y="2422401"/>
                </a:moveTo>
                <a:lnTo>
                  <a:pt x="841271" y="2422814"/>
                </a:lnTo>
                <a:cubicBezTo>
                  <a:pt x="835700" y="2457996"/>
                  <a:pt x="846946" y="2495035"/>
                  <a:pt x="833430" y="2529082"/>
                </a:cubicBezTo>
                <a:cubicBezTo>
                  <a:pt x="831160" y="2521241"/>
                  <a:pt x="827136" y="2513606"/>
                  <a:pt x="834977" y="2506384"/>
                </a:cubicBezTo>
                <a:cubicBezTo>
                  <a:pt x="837237" y="2503141"/>
                  <a:pt x="838059" y="2499110"/>
                  <a:pt x="837247" y="2495241"/>
                </a:cubicBezTo>
                <a:cubicBezTo>
                  <a:pt x="833378" y="2476906"/>
                  <a:pt x="833378" y="2457966"/>
                  <a:pt x="837247" y="2439631"/>
                </a:cubicBezTo>
                <a:cubicBezTo>
                  <a:pt x="837764" y="2433899"/>
                  <a:pt x="837764" y="2428133"/>
                  <a:pt x="837247" y="2422401"/>
                </a:cubicBezTo>
                <a:close/>
                <a:moveTo>
                  <a:pt x="207171" y="2404449"/>
                </a:moveTo>
                <a:cubicBezTo>
                  <a:pt x="206139" y="2415385"/>
                  <a:pt x="205107" y="2426219"/>
                  <a:pt x="203972" y="2437052"/>
                </a:cubicBezTo>
                <a:cubicBezTo>
                  <a:pt x="199060" y="2426406"/>
                  <a:pt x="200284" y="2413937"/>
                  <a:pt x="207171" y="2404449"/>
                </a:cubicBezTo>
                <a:close/>
                <a:moveTo>
                  <a:pt x="142894" y="2403933"/>
                </a:moveTo>
                <a:cubicBezTo>
                  <a:pt x="152080" y="2414889"/>
                  <a:pt x="153674" y="2430332"/>
                  <a:pt x="146918" y="2442932"/>
                </a:cubicBezTo>
                <a:close/>
                <a:moveTo>
                  <a:pt x="99045" y="2403933"/>
                </a:moveTo>
                <a:lnTo>
                  <a:pt x="100077" y="2403933"/>
                </a:lnTo>
                <a:cubicBezTo>
                  <a:pt x="101005" y="2412290"/>
                  <a:pt x="101934" y="2420647"/>
                  <a:pt x="102759" y="2429107"/>
                </a:cubicBezTo>
                <a:lnTo>
                  <a:pt x="99045" y="2429107"/>
                </a:lnTo>
                <a:close/>
                <a:moveTo>
                  <a:pt x="108846" y="2399291"/>
                </a:moveTo>
                <a:cubicBezTo>
                  <a:pt x="119163" y="2403211"/>
                  <a:pt x="121743" y="2408473"/>
                  <a:pt x="115862" y="2417243"/>
                </a:cubicBezTo>
                <a:cubicBezTo>
                  <a:pt x="113489" y="2411362"/>
                  <a:pt x="111632" y="2406307"/>
                  <a:pt x="108846" y="2399291"/>
                </a:cubicBezTo>
                <a:close/>
                <a:moveTo>
                  <a:pt x="876247" y="2398568"/>
                </a:moveTo>
                <a:lnTo>
                  <a:pt x="878104" y="2398568"/>
                </a:lnTo>
                <a:lnTo>
                  <a:pt x="878104" y="2441798"/>
                </a:lnTo>
                <a:lnTo>
                  <a:pt x="876247" y="2441798"/>
                </a:lnTo>
                <a:close/>
                <a:moveTo>
                  <a:pt x="784877" y="2387973"/>
                </a:moveTo>
                <a:lnTo>
                  <a:pt x="784121" y="2407102"/>
                </a:lnTo>
                <a:cubicBezTo>
                  <a:pt x="785847" y="2430069"/>
                  <a:pt x="793682" y="2452297"/>
                  <a:pt x="791129" y="2475742"/>
                </a:cubicBezTo>
                <a:lnTo>
                  <a:pt x="793502" y="2475742"/>
                </a:lnTo>
                <a:lnTo>
                  <a:pt x="783184" y="2484821"/>
                </a:lnTo>
                <a:lnTo>
                  <a:pt x="771938" y="2467179"/>
                </a:lnTo>
                <a:lnTo>
                  <a:pt x="769669" y="2482448"/>
                </a:lnTo>
                <a:cubicBezTo>
                  <a:pt x="768018" y="2472131"/>
                  <a:pt x="764820" y="2461814"/>
                  <a:pt x="772764" y="2453250"/>
                </a:cubicBezTo>
                <a:cubicBezTo>
                  <a:pt x="775137" y="2451383"/>
                  <a:pt x="777737" y="2449823"/>
                  <a:pt x="780502" y="2448608"/>
                </a:cubicBezTo>
                <a:cubicBezTo>
                  <a:pt x="778748" y="2438290"/>
                  <a:pt x="785970" y="2426013"/>
                  <a:pt x="780502" y="2411672"/>
                </a:cubicBezTo>
                <a:cubicBezTo>
                  <a:pt x="779161" y="2408267"/>
                  <a:pt x="780038" y="2403650"/>
                  <a:pt x="781521" y="2398711"/>
                </a:cubicBezTo>
                <a:close/>
                <a:moveTo>
                  <a:pt x="819296" y="2384537"/>
                </a:moveTo>
                <a:lnTo>
                  <a:pt x="819296" y="2384718"/>
                </a:lnTo>
                <a:lnTo>
                  <a:pt x="822288" y="2384537"/>
                </a:lnTo>
                <a:cubicBezTo>
                  <a:pt x="824609" y="2393462"/>
                  <a:pt x="824171" y="2402361"/>
                  <a:pt x="823371" y="2411259"/>
                </a:cubicBezTo>
                <a:lnTo>
                  <a:pt x="822296" y="2437774"/>
                </a:lnTo>
                <a:lnTo>
                  <a:pt x="822700" y="2437774"/>
                </a:lnTo>
                <a:cubicBezTo>
                  <a:pt x="820534" y="2420131"/>
                  <a:pt x="826931" y="2402386"/>
                  <a:pt x="822288" y="2384537"/>
                </a:cubicBezTo>
                <a:close/>
                <a:moveTo>
                  <a:pt x="785042" y="2382989"/>
                </a:moveTo>
                <a:lnTo>
                  <a:pt x="785379" y="2383103"/>
                </a:lnTo>
                <a:lnTo>
                  <a:pt x="785288" y="2383815"/>
                </a:lnTo>
                <a:lnTo>
                  <a:pt x="786176" y="2383815"/>
                </a:lnTo>
                <a:lnTo>
                  <a:pt x="784877" y="2387973"/>
                </a:lnTo>
                <a:lnTo>
                  <a:pt x="785041" y="2383815"/>
                </a:lnTo>
                <a:lnTo>
                  <a:pt x="785192" y="2383815"/>
                </a:lnTo>
                <a:close/>
                <a:moveTo>
                  <a:pt x="800931" y="2375045"/>
                </a:moveTo>
                <a:cubicBezTo>
                  <a:pt x="802169" y="2392069"/>
                  <a:pt x="803304" y="2408473"/>
                  <a:pt x="804439" y="2424878"/>
                </a:cubicBezTo>
                <a:lnTo>
                  <a:pt x="800828" y="2424878"/>
                </a:lnTo>
                <a:lnTo>
                  <a:pt x="798042" y="2384846"/>
                </a:lnTo>
                <a:lnTo>
                  <a:pt x="795050" y="2384846"/>
                </a:lnTo>
                <a:lnTo>
                  <a:pt x="795050" y="2404449"/>
                </a:lnTo>
                <a:lnTo>
                  <a:pt x="792161" y="2404449"/>
                </a:lnTo>
                <a:lnTo>
                  <a:pt x="790613" y="2391243"/>
                </a:lnTo>
                <a:cubicBezTo>
                  <a:pt x="790613" y="2389232"/>
                  <a:pt x="791026" y="2386653"/>
                  <a:pt x="790536" y="2384834"/>
                </a:cubicBezTo>
                <a:lnTo>
                  <a:pt x="785379" y="2383103"/>
                </a:lnTo>
                <a:lnTo>
                  <a:pt x="786164" y="2376993"/>
                </a:lnTo>
                <a:cubicBezTo>
                  <a:pt x="787080" y="2375381"/>
                  <a:pt x="788911" y="2374994"/>
                  <a:pt x="792574" y="2377212"/>
                </a:cubicBezTo>
                <a:cubicBezTo>
                  <a:pt x="794328" y="2378347"/>
                  <a:pt x="797629" y="2375974"/>
                  <a:pt x="800931" y="2375045"/>
                </a:cubicBezTo>
                <a:close/>
                <a:moveTo>
                  <a:pt x="825796" y="2367513"/>
                </a:moveTo>
                <a:cubicBezTo>
                  <a:pt x="825796" y="2378346"/>
                  <a:pt x="825796" y="2389592"/>
                  <a:pt x="825796" y="2400735"/>
                </a:cubicBezTo>
                <a:cubicBezTo>
                  <a:pt x="826880" y="2405098"/>
                  <a:pt x="828188" y="2409403"/>
                  <a:pt x="829716" y="2413631"/>
                </a:cubicBezTo>
                <a:cubicBezTo>
                  <a:pt x="830542" y="2418068"/>
                  <a:pt x="831883" y="2424568"/>
                  <a:pt x="829716" y="2427147"/>
                </a:cubicBezTo>
                <a:cubicBezTo>
                  <a:pt x="821669" y="2437464"/>
                  <a:pt x="823835" y="2450155"/>
                  <a:pt x="823732" y="2462329"/>
                </a:cubicBezTo>
                <a:cubicBezTo>
                  <a:pt x="823629" y="2474503"/>
                  <a:pt x="822907" y="2488329"/>
                  <a:pt x="822391" y="2503598"/>
                </a:cubicBezTo>
                <a:cubicBezTo>
                  <a:pt x="811042" y="2492249"/>
                  <a:pt x="815891" y="2478424"/>
                  <a:pt x="811042" y="2467281"/>
                </a:cubicBezTo>
                <a:cubicBezTo>
                  <a:pt x="810010" y="2473988"/>
                  <a:pt x="809082" y="2480694"/>
                  <a:pt x="808050" y="2487400"/>
                </a:cubicBezTo>
                <a:lnTo>
                  <a:pt x="805161" y="2487400"/>
                </a:lnTo>
                <a:cubicBezTo>
                  <a:pt x="807018" y="2469448"/>
                  <a:pt x="809597" y="2451496"/>
                  <a:pt x="810526" y="2433441"/>
                </a:cubicBezTo>
                <a:cubicBezTo>
                  <a:pt x="810182" y="2424062"/>
                  <a:pt x="809182" y="2414720"/>
                  <a:pt x="807534" y="2405481"/>
                </a:cubicBezTo>
                <a:cubicBezTo>
                  <a:pt x="807227" y="2400774"/>
                  <a:pt x="807227" y="2396052"/>
                  <a:pt x="807534" y="2391346"/>
                </a:cubicBezTo>
                <a:lnTo>
                  <a:pt x="813724" y="2423433"/>
                </a:lnTo>
                <a:lnTo>
                  <a:pt x="815045" y="2423433"/>
                </a:lnTo>
                <a:lnTo>
                  <a:pt x="808875" y="2391449"/>
                </a:lnTo>
                <a:lnTo>
                  <a:pt x="808359" y="2391759"/>
                </a:lnTo>
                <a:cubicBezTo>
                  <a:pt x="809218" y="2390728"/>
                  <a:pt x="810187" y="2389794"/>
                  <a:pt x="811248" y="2388973"/>
                </a:cubicBezTo>
                <a:lnTo>
                  <a:pt x="815066" y="2388229"/>
                </a:lnTo>
                <a:lnTo>
                  <a:pt x="815066" y="2388045"/>
                </a:lnTo>
                <a:cubicBezTo>
                  <a:pt x="813634" y="2388192"/>
                  <a:pt x="812218" y="2388469"/>
                  <a:pt x="810835" y="2388870"/>
                </a:cubicBezTo>
                <a:cubicBezTo>
                  <a:pt x="809913" y="2389745"/>
                  <a:pt x="809083" y="2390713"/>
                  <a:pt x="808359" y="2391759"/>
                </a:cubicBezTo>
                <a:lnTo>
                  <a:pt x="817335" y="2379378"/>
                </a:lnTo>
                <a:close/>
                <a:moveTo>
                  <a:pt x="130616" y="2356990"/>
                </a:moveTo>
                <a:cubicBezTo>
                  <a:pt x="133299" y="2378553"/>
                  <a:pt x="135878" y="2400116"/>
                  <a:pt x="138561" y="2421680"/>
                </a:cubicBezTo>
                <a:lnTo>
                  <a:pt x="135569" y="2421680"/>
                </a:lnTo>
                <a:cubicBezTo>
                  <a:pt x="126799" y="2401251"/>
                  <a:pt x="131236" y="2378760"/>
                  <a:pt x="130616" y="2356990"/>
                </a:cubicBezTo>
                <a:close/>
                <a:moveTo>
                  <a:pt x="117513" y="2331506"/>
                </a:moveTo>
                <a:lnTo>
                  <a:pt x="120299" y="2331712"/>
                </a:lnTo>
                <a:lnTo>
                  <a:pt x="120299" y="2358434"/>
                </a:lnTo>
                <a:lnTo>
                  <a:pt x="118648" y="2358434"/>
                </a:lnTo>
                <a:cubicBezTo>
                  <a:pt x="118648" y="2349458"/>
                  <a:pt x="117823" y="2340482"/>
                  <a:pt x="117513" y="2331506"/>
                </a:cubicBezTo>
                <a:close/>
                <a:moveTo>
                  <a:pt x="46428" y="2321498"/>
                </a:moveTo>
                <a:cubicBezTo>
                  <a:pt x="49111" y="2349561"/>
                  <a:pt x="50761" y="2377831"/>
                  <a:pt x="54888" y="2405687"/>
                </a:cubicBezTo>
                <a:cubicBezTo>
                  <a:pt x="59015" y="2433544"/>
                  <a:pt x="65825" y="2460782"/>
                  <a:pt x="71190" y="2488226"/>
                </a:cubicBezTo>
                <a:cubicBezTo>
                  <a:pt x="72118" y="2493075"/>
                  <a:pt x="72324" y="2498543"/>
                  <a:pt x="72840" y="2503083"/>
                </a:cubicBezTo>
                <a:lnTo>
                  <a:pt x="68713" y="2504527"/>
                </a:lnTo>
                <a:cubicBezTo>
                  <a:pt x="65721" y="2492972"/>
                  <a:pt x="62317" y="2481416"/>
                  <a:pt x="59634" y="2469655"/>
                </a:cubicBezTo>
                <a:cubicBezTo>
                  <a:pt x="56023" y="2453353"/>
                  <a:pt x="48182" y="2438703"/>
                  <a:pt x="48285" y="2420751"/>
                </a:cubicBezTo>
                <a:cubicBezTo>
                  <a:pt x="48285" y="2387632"/>
                  <a:pt x="48285" y="2354410"/>
                  <a:pt x="46428" y="2321498"/>
                </a:cubicBezTo>
                <a:close/>
                <a:moveTo>
                  <a:pt x="134124" y="2270840"/>
                </a:moveTo>
                <a:cubicBezTo>
                  <a:pt x="133402" y="2282189"/>
                  <a:pt x="132783" y="2293538"/>
                  <a:pt x="132061" y="2304990"/>
                </a:cubicBezTo>
                <a:cubicBezTo>
                  <a:pt x="121537" y="2293744"/>
                  <a:pt x="130617" y="2282292"/>
                  <a:pt x="134124" y="2270840"/>
                </a:cubicBezTo>
                <a:close/>
                <a:moveTo>
                  <a:pt x="838073" y="2264856"/>
                </a:moveTo>
                <a:lnTo>
                  <a:pt x="840549" y="2264856"/>
                </a:lnTo>
                <a:lnTo>
                  <a:pt x="837454" y="2314689"/>
                </a:lnTo>
                <a:lnTo>
                  <a:pt x="833430" y="2314379"/>
                </a:lnTo>
                <a:close/>
                <a:moveTo>
                  <a:pt x="827962" y="2252888"/>
                </a:moveTo>
                <a:lnTo>
                  <a:pt x="830954" y="2252888"/>
                </a:lnTo>
                <a:lnTo>
                  <a:pt x="830954" y="2289102"/>
                </a:lnTo>
                <a:lnTo>
                  <a:pt x="827962" y="2289102"/>
                </a:lnTo>
                <a:close/>
                <a:moveTo>
                  <a:pt x="875318" y="2235348"/>
                </a:moveTo>
                <a:lnTo>
                  <a:pt x="876969" y="2235348"/>
                </a:lnTo>
                <a:lnTo>
                  <a:pt x="876969" y="2294260"/>
                </a:lnTo>
                <a:lnTo>
                  <a:pt x="875318" y="2294260"/>
                </a:lnTo>
                <a:close/>
                <a:moveTo>
                  <a:pt x="193862" y="2207182"/>
                </a:moveTo>
                <a:cubicBezTo>
                  <a:pt x="195307" y="2216055"/>
                  <a:pt x="199124" y="2224928"/>
                  <a:pt x="191696" y="2232666"/>
                </a:cubicBezTo>
                <a:cubicBezTo>
                  <a:pt x="185227" y="2225379"/>
                  <a:pt x="185891" y="2214228"/>
                  <a:pt x="193178" y="2207759"/>
                </a:cubicBezTo>
                <a:cubicBezTo>
                  <a:pt x="193401" y="2207561"/>
                  <a:pt x="193629" y="2207369"/>
                  <a:pt x="193862" y="2207182"/>
                </a:cubicBezTo>
                <a:close/>
                <a:moveTo>
                  <a:pt x="720353" y="2172413"/>
                </a:moveTo>
                <a:lnTo>
                  <a:pt x="720353" y="2172420"/>
                </a:lnTo>
                <a:lnTo>
                  <a:pt x="725222" y="2203336"/>
                </a:lnTo>
                <a:lnTo>
                  <a:pt x="725228" y="2203133"/>
                </a:lnTo>
                <a:cubicBezTo>
                  <a:pt x="725666" y="2192739"/>
                  <a:pt x="725151" y="2182421"/>
                  <a:pt x="720353" y="2172413"/>
                </a:cubicBezTo>
                <a:close/>
                <a:moveTo>
                  <a:pt x="782153" y="2169111"/>
                </a:moveTo>
                <a:lnTo>
                  <a:pt x="783598" y="2176333"/>
                </a:lnTo>
                <a:lnTo>
                  <a:pt x="787518" y="2171484"/>
                </a:lnTo>
                <a:cubicBezTo>
                  <a:pt x="794122" y="2184381"/>
                  <a:pt x="789582" y="2197587"/>
                  <a:pt x="787518" y="2210586"/>
                </a:cubicBezTo>
                <a:lnTo>
                  <a:pt x="789788" y="2211102"/>
                </a:lnTo>
                <a:lnTo>
                  <a:pt x="796701" y="2200785"/>
                </a:lnTo>
                <a:lnTo>
                  <a:pt x="799280" y="2202229"/>
                </a:lnTo>
                <a:cubicBezTo>
                  <a:pt x="796701" y="2217190"/>
                  <a:pt x="794122" y="2232047"/>
                  <a:pt x="791645" y="2247007"/>
                </a:cubicBezTo>
                <a:cubicBezTo>
                  <a:pt x="788996" y="2254698"/>
                  <a:pt x="790434" y="2263208"/>
                  <a:pt x="795463" y="2269602"/>
                </a:cubicBezTo>
                <a:cubicBezTo>
                  <a:pt x="796699" y="2271373"/>
                  <a:pt x="797181" y="2273562"/>
                  <a:pt x="796804" y="2275689"/>
                </a:cubicBezTo>
                <a:cubicBezTo>
                  <a:pt x="794122" y="2289101"/>
                  <a:pt x="790923" y="2302411"/>
                  <a:pt x="788137" y="2315720"/>
                </a:cubicBezTo>
                <a:cubicBezTo>
                  <a:pt x="787594" y="2319130"/>
                  <a:pt x="787386" y="2322586"/>
                  <a:pt x="787518" y="2326037"/>
                </a:cubicBezTo>
                <a:cubicBezTo>
                  <a:pt x="787518" y="2339347"/>
                  <a:pt x="786693" y="2352759"/>
                  <a:pt x="786074" y="2366172"/>
                </a:cubicBezTo>
                <a:cubicBezTo>
                  <a:pt x="785635" y="2368498"/>
                  <a:pt x="784979" y="2370778"/>
                  <a:pt x="784114" y="2372981"/>
                </a:cubicBezTo>
                <a:cubicBezTo>
                  <a:pt x="778749" y="2354307"/>
                  <a:pt x="787828" y="2334498"/>
                  <a:pt x="777820" y="2316958"/>
                </a:cubicBezTo>
                <a:cubicBezTo>
                  <a:pt x="784217" y="2314688"/>
                  <a:pt x="782669" y="2310149"/>
                  <a:pt x="780296" y="2303339"/>
                </a:cubicBezTo>
                <a:cubicBezTo>
                  <a:pt x="776066" y="2291577"/>
                  <a:pt x="773590" y="2278887"/>
                  <a:pt x="769979" y="2266713"/>
                </a:cubicBezTo>
                <a:cubicBezTo>
                  <a:pt x="779769" y="2261689"/>
                  <a:pt x="785822" y="2251507"/>
                  <a:pt x="785558" y="2240507"/>
                </a:cubicBezTo>
                <a:cubicBezTo>
                  <a:pt x="785558" y="2231634"/>
                  <a:pt x="785558" y="2222658"/>
                  <a:pt x="784836" y="2213888"/>
                </a:cubicBezTo>
                <a:cubicBezTo>
                  <a:pt x="783804" y="2199341"/>
                  <a:pt x="782153" y="2184793"/>
                  <a:pt x="780709" y="2170349"/>
                </a:cubicBezTo>
                <a:close/>
                <a:moveTo>
                  <a:pt x="170752" y="2165810"/>
                </a:moveTo>
                <a:lnTo>
                  <a:pt x="170752" y="2201302"/>
                </a:lnTo>
                <a:cubicBezTo>
                  <a:pt x="170752" y="2209762"/>
                  <a:pt x="170752" y="2218222"/>
                  <a:pt x="170752" y="2226579"/>
                </a:cubicBezTo>
                <a:cubicBezTo>
                  <a:pt x="170752" y="2240404"/>
                  <a:pt x="171371" y="2254229"/>
                  <a:pt x="172196" y="2267848"/>
                </a:cubicBezTo>
                <a:cubicBezTo>
                  <a:pt x="172196" y="2271150"/>
                  <a:pt x="168998" y="2280642"/>
                  <a:pt x="178181" y="2275896"/>
                </a:cubicBezTo>
                <a:cubicBezTo>
                  <a:pt x="178181" y="2278681"/>
                  <a:pt x="179006" y="2281467"/>
                  <a:pt x="179419" y="2283737"/>
                </a:cubicBezTo>
                <a:cubicBezTo>
                  <a:pt x="163014" y="2283737"/>
                  <a:pt x="174260" y="2299213"/>
                  <a:pt x="170752" y="2306126"/>
                </a:cubicBezTo>
                <a:cubicBezTo>
                  <a:pt x="172300" y="2302411"/>
                  <a:pt x="173847" y="2298594"/>
                  <a:pt x="176117" y="2292713"/>
                </a:cubicBezTo>
                <a:lnTo>
                  <a:pt x="176117" y="2333982"/>
                </a:lnTo>
                <a:cubicBezTo>
                  <a:pt x="162705" y="2332641"/>
                  <a:pt x="174054" y="2348633"/>
                  <a:pt x="167966" y="2352760"/>
                </a:cubicBezTo>
                <a:cubicBezTo>
                  <a:pt x="165215" y="2297734"/>
                  <a:pt x="162361" y="2242433"/>
                  <a:pt x="159403" y="2186857"/>
                </a:cubicBezTo>
                <a:lnTo>
                  <a:pt x="162086" y="2186445"/>
                </a:lnTo>
                <a:lnTo>
                  <a:pt x="165490" y="2196762"/>
                </a:lnTo>
                <a:cubicBezTo>
                  <a:pt x="173847" y="2187270"/>
                  <a:pt x="157443" y="2175302"/>
                  <a:pt x="170752" y="2165810"/>
                </a:cubicBezTo>
                <a:close/>
                <a:moveTo>
                  <a:pt x="116790" y="2163334"/>
                </a:moveTo>
                <a:lnTo>
                  <a:pt x="119163" y="2163334"/>
                </a:lnTo>
                <a:cubicBezTo>
                  <a:pt x="119885" y="2172207"/>
                  <a:pt x="120711" y="2181080"/>
                  <a:pt x="121433" y="2189953"/>
                </a:cubicBezTo>
                <a:lnTo>
                  <a:pt x="118338" y="2189953"/>
                </a:lnTo>
                <a:close/>
                <a:moveTo>
                  <a:pt x="832605" y="2158794"/>
                </a:moveTo>
                <a:cubicBezTo>
                  <a:pt x="833523" y="2161007"/>
                  <a:pt x="834147" y="2163331"/>
                  <a:pt x="834462" y="2165707"/>
                </a:cubicBezTo>
                <a:cubicBezTo>
                  <a:pt x="834462" y="2182833"/>
                  <a:pt x="835597" y="2199960"/>
                  <a:pt x="834462" y="2217293"/>
                </a:cubicBezTo>
                <a:cubicBezTo>
                  <a:pt x="833347" y="2224562"/>
                  <a:pt x="831444" y="2231689"/>
                  <a:pt x="828787" y="2238547"/>
                </a:cubicBezTo>
                <a:lnTo>
                  <a:pt x="826518" y="2237824"/>
                </a:lnTo>
                <a:cubicBezTo>
                  <a:pt x="825279" y="2224722"/>
                  <a:pt x="834565" y="2213682"/>
                  <a:pt x="830954" y="2199031"/>
                </a:cubicBezTo>
                <a:cubicBezTo>
                  <a:pt x="828912" y="2185638"/>
                  <a:pt x="829472" y="2171975"/>
                  <a:pt x="832605" y="2158794"/>
                </a:cubicBezTo>
                <a:close/>
                <a:moveTo>
                  <a:pt x="814653" y="2154667"/>
                </a:moveTo>
                <a:cubicBezTo>
                  <a:pt x="802169" y="2173857"/>
                  <a:pt x="814034" y="2194182"/>
                  <a:pt x="811867" y="2213992"/>
                </a:cubicBezTo>
                <a:cubicBezTo>
                  <a:pt x="810933" y="2227732"/>
                  <a:pt x="810933" y="2241520"/>
                  <a:pt x="811867" y="2255261"/>
                </a:cubicBezTo>
                <a:cubicBezTo>
                  <a:pt x="812626" y="2260817"/>
                  <a:pt x="813834" y="2266304"/>
                  <a:pt x="815478" y="2271665"/>
                </a:cubicBezTo>
                <a:cubicBezTo>
                  <a:pt x="816142" y="2273657"/>
                  <a:pt x="816353" y="2275772"/>
                  <a:pt x="816097" y="2277856"/>
                </a:cubicBezTo>
                <a:cubicBezTo>
                  <a:pt x="813931" y="2289824"/>
                  <a:pt x="811661" y="2301792"/>
                  <a:pt x="809391" y="2313863"/>
                </a:cubicBezTo>
                <a:cubicBezTo>
                  <a:pt x="808669" y="2293229"/>
                  <a:pt x="807843" y="2271975"/>
                  <a:pt x="807121" y="2250928"/>
                </a:cubicBezTo>
                <a:cubicBezTo>
                  <a:pt x="804438" y="2226342"/>
                  <a:pt x="804438" y="2201538"/>
                  <a:pt x="807121" y="2176952"/>
                </a:cubicBezTo>
                <a:cubicBezTo>
                  <a:pt x="807439" y="2175142"/>
                  <a:pt x="807224" y="2173278"/>
                  <a:pt x="806502" y="2171587"/>
                </a:cubicBezTo>
                <a:cubicBezTo>
                  <a:pt x="801859" y="2161270"/>
                  <a:pt x="803201" y="2155492"/>
                  <a:pt x="814653" y="2154667"/>
                </a:cubicBezTo>
                <a:close/>
                <a:moveTo>
                  <a:pt x="763479" y="2135993"/>
                </a:moveTo>
                <a:lnTo>
                  <a:pt x="764304" y="2135993"/>
                </a:lnTo>
                <a:cubicBezTo>
                  <a:pt x="764304" y="2150850"/>
                  <a:pt x="764304" y="2165707"/>
                  <a:pt x="764304" y="2180564"/>
                </a:cubicBezTo>
                <a:cubicBezTo>
                  <a:pt x="764383" y="2182765"/>
                  <a:pt x="763847" y="2184944"/>
                  <a:pt x="762757" y="2186857"/>
                </a:cubicBezTo>
                <a:cubicBezTo>
                  <a:pt x="754677" y="2195929"/>
                  <a:pt x="751832" y="2208518"/>
                  <a:pt x="755225" y="2220182"/>
                </a:cubicBezTo>
                <a:lnTo>
                  <a:pt x="752440" y="2219770"/>
                </a:lnTo>
                <a:lnTo>
                  <a:pt x="748519" y="2184072"/>
                </a:lnTo>
                <a:cubicBezTo>
                  <a:pt x="751408" y="2186857"/>
                  <a:pt x="753162" y="2188714"/>
                  <a:pt x="757082" y="2192738"/>
                </a:cubicBezTo>
                <a:cubicBezTo>
                  <a:pt x="759455" y="2172104"/>
                  <a:pt x="761519" y="2154151"/>
                  <a:pt x="763479" y="2135993"/>
                </a:cubicBezTo>
                <a:close/>
                <a:moveTo>
                  <a:pt x="108744" y="2127223"/>
                </a:moveTo>
                <a:cubicBezTo>
                  <a:pt x="118649" y="2138881"/>
                  <a:pt x="110086" y="2153016"/>
                  <a:pt x="112562" y="2165603"/>
                </a:cubicBezTo>
                <a:cubicBezTo>
                  <a:pt x="111324" y="2162405"/>
                  <a:pt x="110189" y="2159103"/>
                  <a:pt x="108951" y="2155905"/>
                </a:cubicBezTo>
                <a:lnTo>
                  <a:pt x="106990" y="2155905"/>
                </a:lnTo>
                <a:lnTo>
                  <a:pt x="106990" y="2170762"/>
                </a:lnTo>
                <a:cubicBezTo>
                  <a:pt x="103379" y="2162508"/>
                  <a:pt x="100490" y="2154357"/>
                  <a:pt x="107919" y="2147135"/>
                </a:cubicBezTo>
                <a:cubicBezTo>
                  <a:pt x="109054" y="2146000"/>
                  <a:pt x="108848" y="2142183"/>
                  <a:pt x="108744" y="2139604"/>
                </a:cubicBezTo>
                <a:cubicBezTo>
                  <a:pt x="108432" y="2135483"/>
                  <a:pt x="108432" y="2131344"/>
                  <a:pt x="108744" y="2127223"/>
                </a:cubicBezTo>
                <a:close/>
                <a:moveTo>
                  <a:pt x="724273" y="2121033"/>
                </a:moveTo>
                <a:lnTo>
                  <a:pt x="724303" y="2121310"/>
                </a:lnTo>
                <a:lnTo>
                  <a:pt x="724303" y="2121312"/>
                </a:lnTo>
                <a:lnTo>
                  <a:pt x="727575" y="2151985"/>
                </a:lnTo>
                <a:lnTo>
                  <a:pt x="721548" y="2164448"/>
                </a:lnTo>
                <a:lnTo>
                  <a:pt x="721591" y="2164778"/>
                </a:lnTo>
                <a:cubicBezTo>
                  <a:pt x="724583" y="2158897"/>
                  <a:pt x="727781" y="2155493"/>
                  <a:pt x="727678" y="2152191"/>
                </a:cubicBezTo>
                <a:lnTo>
                  <a:pt x="724303" y="2121310"/>
                </a:lnTo>
                <a:lnTo>
                  <a:pt x="724376" y="2121033"/>
                </a:lnTo>
                <a:close/>
                <a:moveTo>
                  <a:pt x="127212" y="2086779"/>
                </a:moveTo>
                <a:cubicBezTo>
                  <a:pt x="132267" y="2094414"/>
                  <a:pt x="134124" y="2125366"/>
                  <a:pt x="131132" y="2157762"/>
                </a:cubicBezTo>
                <a:cubicBezTo>
                  <a:pt x="124117" y="2151675"/>
                  <a:pt x="122672" y="2125675"/>
                  <a:pt x="127212" y="2086779"/>
                </a:cubicBezTo>
                <a:close/>
                <a:moveTo>
                  <a:pt x="151353" y="2084716"/>
                </a:moveTo>
                <a:cubicBezTo>
                  <a:pt x="167862" y="2084097"/>
                  <a:pt x="167862" y="2084097"/>
                  <a:pt x="166521" y="2093176"/>
                </a:cubicBezTo>
                <a:lnTo>
                  <a:pt x="150528" y="2087502"/>
                </a:lnTo>
                <a:close/>
                <a:moveTo>
                  <a:pt x="144443" y="2082033"/>
                </a:moveTo>
                <a:cubicBezTo>
                  <a:pt x="145792" y="2084706"/>
                  <a:pt x="146765" y="2087553"/>
                  <a:pt x="147332" y="2090493"/>
                </a:cubicBezTo>
                <a:cubicBezTo>
                  <a:pt x="148742" y="2109179"/>
                  <a:pt x="154845" y="2127207"/>
                  <a:pt x="165078" y="2142905"/>
                </a:cubicBezTo>
                <a:cubicBezTo>
                  <a:pt x="167451" y="2147135"/>
                  <a:pt x="173125" y="2153222"/>
                  <a:pt x="163736" y="2158484"/>
                </a:cubicBezTo>
                <a:cubicBezTo>
                  <a:pt x="161260" y="2159825"/>
                  <a:pt x="161776" y="2168802"/>
                  <a:pt x="160744" y="2173754"/>
                </a:cubicBezTo>
                <a:cubicBezTo>
                  <a:pt x="160744" y="2175405"/>
                  <a:pt x="159609" y="2176952"/>
                  <a:pt x="158165" y="2181182"/>
                </a:cubicBezTo>
                <a:cubicBezTo>
                  <a:pt x="156205" y="2172103"/>
                  <a:pt x="154760" y="2165603"/>
                  <a:pt x="153316" y="2158794"/>
                </a:cubicBezTo>
                <a:cubicBezTo>
                  <a:pt x="146275" y="2168559"/>
                  <a:pt x="146275" y="2181735"/>
                  <a:pt x="153316" y="2191500"/>
                </a:cubicBezTo>
                <a:cubicBezTo>
                  <a:pt x="154955" y="2194727"/>
                  <a:pt x="156003" y="2198221"/>
                  <a:pt x="156411" y="2201817"/>
                </a:cubicBezTo>
                <a:cubicBezTo>
                  <a:pt x="159094" y="2224825"/>
                  <a:pt x="150840" y="2248039"/>
                  <a:pt x="157340" y="2270943"/>
                </a:cubicBezTo>
                <a:cubicBezTo>
                  <a:pt x="149086" y="2286832"/>
                  <a:pt x="154554" y="2303958"/>
                  <a:pt x="153729" y="2320466"/>
                </a:cubicBezTo>
                <a:cubicBezTo>
                  <a:pt x="153419" y="2322276"/>
                  <a:pt x="153419" y="2324125"/>
                  <a:pt x="153729" y="2325934"/>
                </a:cubicBezTo>
                <a:cubicBezTo>
                  <a:pt x="157959" y="2336974"/>
                  <a:pt x="149292" y="2345640"/>
                  <a:pt x="150014" y="2356886"/>
                </a:cubicBezTo>
                <a:cubicBezTo>
                  <a:pt x="150127" y="2367923"/>
                  <a:pt x="149472" y="2378955"/>
                  <a:pt x="148054" y="2389902"/>
                </a:cubicBezTo>
                <a:cubicBezTo>
                  <a:pt x="147735" y="2391584"/>
                  <a:pt x="147286" y="2393240"/>
                  <a:pt x="146713" y="2394854"/>
                </a:cubicBezTo>
                <a:cubicBezTo>
                  <a:pt x="142561" y="2385100"/>
                  <a:pt x="141204" y="2374383"/>
                  <a:pt x="142792" y="2363902"/>
                </a:cubicBezTo>
                <a:cubicBezTo>
                  <a:pt x="142792" y="2331402"/>
                  <a:pt x="140419" y="2299006"/>
                  <a:pt x="139181" y="2266506"/>
                </a:cubicBezTo>
                <a:cubicBezTo>
                  <a:pt x="138871" y="2264732"/>
                  <a:pt x="138871" y="2262916"/>
                  <a:pt x="139181" y="2261141"/>
                </a:cubicBezTo>
                <a:cubicBezTo>
                  <a:pt x="143747" y="2244202"/>
                  <a:pt x="141681" y="2226159"/>
                  <a:pt x="133403" y="2210690"/>
                </a:cubicBezTo>
                <a:cubicBezTo>
                  <a:pt x="132006" y="2205372"/>
                  <a:pt x="132443" y="2199738"/>
                  <a:pt x="134642" y="2194698"/>
                </a:cubicBezTo>
                <a:lnTo>
                  <a:pt x="139181" y="2201611"/>
                </a:lnTo>
                <a:lnTo>
                  <a:pt x="142070" y="2201611"/>
                </a:lnTo>
                <a:cubicBezTo>
                  <a:pt x="142895" y="2162508"/>
                  <a:pt x="143618" y="2123405"/>
                  <a:pt x="144443" y="2082033"/>
                </a:cubicBezTo>
                <a:close/>
                <a:moveTo>
                  <a:pt x="782978" y="2042724"/>
                </a:moveTo>
                <a:cubicBezTo>
                  <a:pt x="784010" y="2050771"/>
                  <a:pt x="785145" y="2058922"/>
                  <a:pt x="786177" y="2066970"/>
                </a:cubicBezTo>
                <a:lnTo>
                  <a:pt x="782050" y="2067795"/>
                </a:lnTo>
                <a:lnTo>
                  <a:pt x="779264" y="2043343"/>
                </a:lnTo>
                <a:close/>
                <a:moveTo>
                  <a:pt x="753703" y="2023655"/>
                </a:moveTo>
                <a:lnTo>
                  <a:pt x="744392" y="2025804"/>
                </a:lnTo>
                <a:lnTo>
                  <a:pt x="753781" y="2024050"/>
                </a:lnTo>
                <a:close/>
                <a:moveTo>
                  <a:pt x="739572" y="2019368"/>
                </a:moveTo>
                <a:lnTo>
                  <a:pt x="739543" y="2019407"/>
                </a:lnTo>
                <a:cubicBezTo>
                  <a:pt x="740265" y="2034883"/>
                  <a:pt x="741916" y="2050359"/>
                  <a:pt x="743154" y="2065629"/>
                </a:cubicBezTo>
                <a:lnTo>
                  <a:pt x="747384" y="2065629"/>
                </a:lnTo>
                <a:lnTo>
                  <a:pt x="747353" y="2065216"/>
                </a:lnTo>
                <a:lnTo>
                  <a:pt x="743154" y="2065216"/>
                </a:lnTo>
                <a:close/>
                <a:moveTo>
                  <a:pt x="794121" y="2014145"/>
                </a:moveTo>
                <a:lnTo>
                  <a:pt x="797835" y="2014145"/>
                </a:lnTo>
                <a:cubicBezTo>
                  <a:pt x="795462" y="2046438"/>
                  <a:pt x="806192" y="2079454"/>
                  <a:pt x="794224" y="2111128"/>
                </a:cubicBezTo>
                <a:lnTo>
                  <a:pt x="790716" y="2111128"/>
                </a:lnTo>
                <a:close/>
                <a:moveTo>
                  <a:pt x="784216" y="2003415"/>
                </a:moveTo>
                <a:cubicBezTo>
                  <a:pt x="786280" y="2010843"/>
                  <a:pt x="787827" y="2016724"/>
                  <a:pt x="789684" y="2024050"/>
                </a:cubicBezTo>
                <a:cubicBezTo>
                  <a:pt x="781843" y="2021986"/>
                  <a:pt x="780502" y="2016209"/>
                  <a:pt x="784216" y="2003415"/>
                </a:cubicBezTo>
                <a:close/>
                <a:moveTo>
                  <a:pt x="177802" y="1991732"/>
                </a:moveTo>
                <a:lnTo>
                  <a:pt x="177895" y="1992191"/>
                </a:lnTo>
                <a:lnTo>
                  <a:pt x="178180" y="1992066"/>
                </a:lnTo>
                <a:lnTo>
                  <a:pt x="177898" y="1992208"/>
                </a:lnTo>
                <a:lnTo>
                  <a:pt x="177974" y="1992582"/>
                </a:lnTo>
                <a:lnTo>
                  <a:pt x="177871" y="1992221"/>
                </a:lnTo>
                <a:lnTo>
                  <a:pt x="177768" y="1992273"/>
                </a:lnTo>
                <a:cubicBezTo>
                  <a:pt x="179419" y="2006304"/>
                  <a:pt x="181069" y="2020233"/>
                  <a:pt x="182617" y="2034264"/>
                </a:cubicBezTo>
                <a:lnTo>
                  <a:pt x="178799" y="2034986"/>
                </a:lnTo>
                <a:cubicBezTo>
                  <a:pt x="177974" y="2027661"/>
                  <a:pt x="177149" y="2020336"/>
                  <a:pt x="176220" y="2013010"/>
                </a:cubicBezTo>
                <a:lnTo>
                  <a:pt x="173847" y="2013010"/>
                </a:lnTo>
                <a:cubicBezTo>
                  <a:pt x="174879" y="2022399"/>
                  <a:pt x="175395" y="2031994"/>
                  <a:pt x="176942" y="2041383"/>
                </a:cubicBezTo>
                <a:cubicBezTo>
                  <a:pt x="178284" y="2049121"/>
                  <a:pt x="181482" y="2056446"/>
                  <a:pt x="182514" y="2064184"/>
                </a:cubicBezTo>
                <a:cubicBezTo>
                  <a:pt x="182514" y="2067486"/>
                  <a:pt x="179934" y="2071406"/>
                  <a:pt x="178490" y="2074502"/>
                </a:cubicBezTo>
                <a:cubicBezTo>
                  <a:pt x="177665" y="2076359"/>
                  <a:pt x="176014" y="2078113"/>
                  <a:pt x="175911" y="2079970"/>
                </a:cubicBezTo>
                <a:cubicBezTo>
                  <a:pt x="175911" y="2092763"/>
                  <a:pt x="175911" y="2105660"/>
                  <a:pt x="175911" y="2118453"/>
                </a:cubicBezTo>
                <a:cubicBezTo>
                  <a:pt x="176132" y="2125701"/>
                  <a:pt x="175683" y="2132954"/>
                  <a:pt x="174569" y="2140120"/>
                </a:cubicBezTo>
                <a:cubicBezTo>
                  <a:pt x="172362" y="2113528"/>
                  <a:pt x="171673" y="2086831"/>
                  <a:pt x="172506" y="2060161"/>
                </a:cubicBezTo>
                <a:lnTo>
                  <a:pt x="176633" y="2067898"/>
                </a:lnTo>
                <a:cubicBezTo>
                  <a:pt x="177768" y="2061399"/>
                  <a:pt x="182101" y="2054073"/>
                  <a:pt x="172919" y="2050978"/>
                </a:cubicBezTo>
                <a:cubicBezTo>
                  <a:pt x="171569" y="2049898"/>
                  <a:pt x="170774" y="2048270"/>
                  <a:pt x="170752" y="2046542"/>
                </a:cubicBezTo>
                <a:cubicBezTo>
                  <a:pt x="170752" y="2036224"/>
                  <a:pt x="171681" y="2026629"/>
                  <a:pt x="171990" y="2016725"/>
                </a:cubicBezTo>
                <a:cubicBezTo>
                  <a:pt x="171682" y="2011949"/>
                  <a:pt x="171682" y="2007159"/>
                  <a:pt x="171990" y="2002384"/>
                </a:cubicBezTo>
                <a:cubicBezTo>
                  <a:pt x="172351" y="2000269"/>
                  <a:pt x="171706" y="1997096"/>
                  <a:pt x="172067" y="1994749"/>
                </a:cubicBezTo>
                <a:lnTo>
                  <a:pt x="177866" y="1992204"/>
                </a:lnTo>
                <a:lnTo>
                  <a:pt x="177768" y="1991860"/>
                </a:lnTo>
                <a:close/>
                <a:moveTo>
                  <a:pt x="741813" y="1971019"/>
                </a:moveTo>
                <a:lnTo>
                  <a:pt x="748022" y="1992504"/>
                </a:lnTo>
                <a:lnTo>
                  <a:pt x="747694" y="1993511"/>
                </a:lnTo>
                <a:lnTo>
                  <a:pt x="748312" y="1993511"/>
                </a:lnTo>
                <a:lnTo>
                  <a:pt x="748313" y="1993511"/>
                </a:lnTo>
                <a:lnTo>
                  <a:pt x="748313" y="1993510"/>
                </a:lnTo>
                <a:lnTo>
                  <a:pt x="748312" y="1993511"/>
                </a:lnTo>
                <a:lnTo>
                  <a:pt x="748303" y="1993475"/>
                </a:lnTo>
                <a:lnTo>
                  <a:pt x="748022" y="1992504"/>
                </a:lnTo>
                <a:lnTo>
                  <a:pt x="748037" y="1992459"/>
                </a:lnTo>
                <a:lnTo>
                  <a:pt x="742531" y="1971401"/>
                </a:lnTo>
                <a:close/>
                <a:moveTo>
                  <a:pt x="803510" y="1939035"/>
                </a:moveTo>
                <a:lnTo>
                  <a:pt x="807844" y="1939654"/>
                </a:lnTo>
                <a:lnTo>
                  <a:pt x="807844" y="1983503"/>
                </a:lnTo>
                <a:lnTo>
                  <a:pt x="810320" y="1983503"/>
                </a:lnTo>
                <a:cubicBezTo>
                  <a:pt x="811042" y="1982058"/>
                  <a:pt x="811661" y="1980614"/>
                  <a:pt x="812280" y="1979169"/>
                </a:cubicBezTo>
                <a:lnTo>
                  <a:pt x="814137" y="1979169"/>
                </a:lnTo>
                <a:cubicBezTo>
                  <a:pt x="814137" y="1989487"/>
                  <a:pt x="814137" y="1999804"/>
                  <a:pt x="814137" y="2009605"/>
                </a:cubicBezTo>
                <a:cubicBezTo>
                  <a:pt x="814137" y="2021367"/>
                  <a:pt x="812383" y="2033026"/>
                  <a:pt x="812177" y="2044787"/>
                </a:cubicBezTo>
                <a:cubicBezTo>
                  <a:pt x="812352" y="2051044"/>
                  <a:pt x="812938" y="2057282"/>
                  <a:pt x="813931" y="2063462"/>
                </a:cubicBezTo>
                <a:cubicBezTo>
                  <a:pt x="814653" y="2069652"/>
                  <a:pt x="819089" y="2076255"/>
                  <a:pt x="810423" y="2081001"/>
                </a:cubicBezTo>
                <a:cubicBezTo>
                  <a:pt x="808669" y="2081930"/>
                  <a:pt x="809907" y="2092453"/>
                  <a:pt x="810423" y="2098231"/>
                </a:cubicBezTo>
                <a:cubicBezTo>
                  <a:pt x="812071" y="2103464"/>
                  <a:pt x="813144" y="2108861"/>
                  <a:pt x="813621" y="2114326"/>
                </a:cubicBezTo>
                <a:cubicBezTo>
                  <a:pt x="808724" y="2109258"/>
                  <a:pt x="805703" y="2102670"/>
                  <a:pt x="805058" y="2095652"/>
                </a:cubicBezTo>
                <a:lnTo>
                  <a:pt x="801653" y="1984122"/>
                </a:lnTo>
                <a:cubicBezTo>
                  <a:pt x="801653" y="1981130"/>
                  <a:pt x="801653" y="1978241"/>
                  <a:pt x="801653" y="1974527"/>
                </a:cubicBezTo>
                <a:lnTo>
                  <a:pt x="793193" y="1975661"/>
                </a:lnTo>
                <a:cubicBezTo>
                  <a:pt x="797114" y="1962249"/>
                  <a:pt x="800415" y="1950694"/>
                  <a:pt x="803510" y="1939035"/>
                </a:cubicBezTo>
                <a:close/>
                <a:moveTo>
                  <a:pt x="179419" y="1927170"/>
                </a:moveTo>
                <a:cubicBezTo>
                  <a:pt x="180038" y="1933567"/>
                  <a:pt x="180760" y="1937487"/>
                  <a:pt x="180760" y="1941717"/>
                </a:cubicBezTo>
                <a:cubicBezTo>
                  <a:pt x="180760" y="1955646"/>
                  <a:pt x="180760" y="1969574"/>
                  <a:pt x="180141" y="1982987"/>
                </a:cubicBezTo>
                <a:lnTo>
                  <a:pt x="177802" y="1991732"/>
                </a:lnTo>
                <a:lnTo>
                  <a:pt x="172132" y="1963629"/>
                </a:lnTo>
                <a:cubicBezTo>
                  <a:pt x="172197" y="1953815"/>
                  <a:pt x="173641" y="1943884"/>
                  <a:pt x="174570" y="1933979"/>
                </a:cubicBezTo>
                <a:cubicBezTo>
                  <a:pt x="174570" y="1932329"/>
                  <a:pt x="176840" y="1930781"/>
                  <a:pt x="179419" y="1927170"/>
                </a:cubicBezTo>
                <a:close/>
                <a:moveTo>
                  <a:pt x="112355" y="1921496"/>
                </a:moveTo>
                <a:cubicBezTo>
                  <a:pt x="114419" y="1928615"/>
                  <a:pt x="116482" y="1936043"/>
                  <a:pt x="119371" y="1946257"/>
                </a:cubicBezTo>
                <a:lnTo>
                  <a:pt x="121331" y="1935321"/>
                </a:lnTo>
                <a:cubicBezTo>
                  <a:pt x="119680" y="1952242"/>
                  <a:pt x="117927" y="1969781"/>
                  <a:pt x="116276" y="1986908"/>
                </a:cubicBezTo>
                <a:lnTo>
                  <a:pt x="114625" y="1986908"/>
                </a:lnTo>
                <a:cubicBezTo>
                  <a:pt x="113181" y="1974321"/>
                  <a:pt x="111633" y="1961837"/>
                  <a:pt x="109879" y="1945638"/>
                </a:cubicBezTo>
                <a:cubicBezTo>
                  <a:pt x="110395" y="1940892"/>
                  <a:pt x="111427" y="1931194"/>
                  <a:pt x="112355" y="1921496"/>
                </a:cubicBezTo>
                <a:close/>
                <a:moveTo>
                  <a:pt x="166832" y="1888687"/>
                </a:moveTo>
                <a:lnTo>
                  <a:pt x="169013" y="1931406"/>
                </a:lnTo>
                <a:lnTo>
                  <a:pt x="168792" y="1932948"/>
                </a:lnTo>
                <a:lnTo>
                  <a:pt x="169054" y="1932210"/>
                </a:lnTo>
                <a:lnTo>
                  <a:pt x="169057" y="1932276"/>
                </a:lnTo>
                <a:lnTo>
                  <a:pt x="169054" y="1932210"/>
                </a:lnTo>
                <a:lnTo>
                  <a:pt x="169054" y="1932210"/>
                </a:lnTo>
                <a:lnTo>
                  <a:pt x="169013" y="1931406"/>
                </a:lnTo>
                <a:lnTo>
                  <a:pt x="169015" y="1931386"/>
                </a:lnTo>
                <a:lnTo>
                  <a:pt x="167035" y="1888996"/>
                </a:lnTo>
                <a:lnTo>
                  <a:pt x="170057" y="1888996"/>
                </a:lnTo>
                <a:lnTo>
                  <a:pt x="170030" y="1888687"/>
                </a:lnTo>
                <a:close/>
                <a:moveTo>
                  <a:pt x="866033" y="1879298"/>
                </a:moveTo>
                <a:lnTo>
                  <a:pt x="866033" y="1928615"/>
                </a:lnTo>
                <a:lnTo>
                  <a:pt x="865311" y="1928615"/>
                </a:lnTo>
                <a:lnTo>
                  <a:pt x="863041" y="1879504"/>
                </a:lnTo>
                <a:close/>
                <a:moveTo>
                  <a:pt x="208514" y="1803156"/>
                </a:moveTo>
                <a:cubicBezTo>
                  <a:pt x="207554" y="1805493"/>
                  <a:pt x="206963" y="1807964"/>
                  <a:pt x="206760" y="1810482"/>
                </a:cubicBezTo>
                <a:cubicBezTo>
                  <a:pt x="206760" y="1815743"/>
                  <a:pt x="208617" y="1820799"/>
                  <a:pt x="208823" y="1826164"/>
                </a:cubicBezTo>
                <a:lnTo>
                  <a:pt x="209233" y="1861471"/>
                </a:lnTo>
                <a:lnTo>
                  <a:pt x="209233" y="1826577"/>
                </a:lnTo>
                <a:cubicBezTo>
                  <a:pt x="209233" y="1821315"/>
                  <a:pt x="207480" y="1816259"/>
                  <a:pt x="207170" y="1810894"/>
                </a:cubicBezTo>
                <a:lnTo>
                  <a:pt x="208895" y="1803689"/>
                </a:lnTo>
                <a:close/>
                <a:moveTo>
                  <a:pt x="160023" y="1795728"/>
                </a:moveTo>
                <a:cubicBezTo>
                  <a:pt x="161108" y="1795469"/>
                  <a:pt x="162239" y="1795469"/>
                  <a:pt x="163324" y="1795728"/>
                </a:cubicBezTo>
                <a:cubicBezTo>
                  <a:pt x="163324" y="1799236"/>
                  <a:pt x="163324" y="1802744"/>
                  <a:pt x="163324" y="1806045"/>
                </a:cubicBezTo>
                <a:cubicBezTo>
                  <a:pt x="164665" y="1819870"/>
                  <a:pt x="166213" y="1833593"/>
                  <a:pt x="167967" y="1849997"/>
                </a:cubicBezTo>
                <a:lnTo>
                  <a:pt x="178284" y="1822553"/>
                </a:lnTo>
                <a:cubicBezTo>
                  <a:pt x="179098" y="1825210"/>
                  <a:pt x="179651" y="1827940"/>
                  <a:pt x="179935" y="1830704"/>
                </a:cubicBezTo>
                <a:cubicBezTo>
                  <a:pt x="179110" y="1844426"/>
                  <a:pt x="177459" y="1858148"/>
                  <a:pt x="177149" y="1871973"/>
                </a:cubicBezTo>
                <a:cubicBezTo>
                  <a:pt x="176870" y="1882637"/>
                  <a:pt x="177526" y="1893304"/>
                  <a:pt x="179110" y="1903853"/>
                </a:cubicBezTo>
                <a:lnTo>
                  <a:pt x="169207" y="1931779"/>
                </a:lnTo>
                <a:lnTo>
                  <a:pt x="169078" y="1932680"/>
                </a:lnTo>
                <a:lnTo>
                  <a:pt x="169102" y="1933155"/>
                </a:lnTo>
                <a:cubicBezTo>
                  <a:pt x="160888" y="1947239"/>
                  <a:pt x="159817" y="1964378"/>
                  <a:pt x="166213" y="1979376"/>
                </a:cubicBezTo>
                <a:lnTo>
                  <a:pt x="157546" y="2011876"/>
                </a:lnTo>
                <a:lnTo>
                  <a:pt x="154967" y="2011876"/>
                </a:lnTo>
                <a:cubicBezTo>
                  <a:pt x="152371" y="2002118"/>
                  <a:pt x="150475" y="1992189"/>
                  <a:pt x="149293" y="1982162"/>
                </a:cubicBezTo>
                <a:cubicBezTo>
                  <a:pt x="148261" y="1962765"/>
                  <a:pt x="148467" y="1943369"/>
                  <a:pt x="148673" y="1923972"/>
                </a:cubicBezTo>
                <a:cubicBezTo>
                  <a:pt x="148673" y="1913655"/>
                  <a:pt x="150221" y="1903337"/>
                  <a:pt x="151046" y="1891163"/>
                </a:cubicBezTo>
                <a:lnTo>
                  <a:pt x="157753" y="1897044"/>
                </a:lnTo>
                <a:lnTo>
                  <a:pt x="157753" y="1922837"/>
                </a:lnTo>
                <a:lnTo>
                  <a:pt x="160229" y="1922837"/>
                </a:lnTo>
                <a:lnTo>
                  <a:pt x="162396" y="1879917"/>
                </a:lnTo>
                <a:lnTo>
                  <a:pt x="161157" y="1879917"/>
                </a:lnTo>
                <a:lnTo>
                  <a:pt x="158681" y="1887243"/>
                </a:lnTo>
                <a:cubicBezTo>
                  <a:pt x="156308" y="1883941"/>
                  <a:pt x="154245" y="1881052"/>
                  <a:pt x="150324" y="1875790"/>
                </a:cubicBezTo>
                <a:cubicBezTo>
                  <a:pt x="150943" y="1871251"/>
                  <a:pt x="151975" y="1863203"/>
                  <a:pt x="153110" y="1855156"/>
                </a:cubicBezTo>
                <a:lnTo>
                  <a:pt x="155792" y="1855156"/>
                </a:lnTo>
                <a:lnTo>
                  <a:pt x="161570" y="1867433"/>
                </a:lnTo>
                <a:lnTo>
                  <a:pt x="164046" y="1866298"/>
                </a:lnTo>
                <a:cubicBezTo>
                  <a:pt x="161673" y="1858973"/>
                  <a:pt x="159197" y="1851854"/>
                  <a:pt x="157134" y="1844426"/>
                </a:cubicBezTo>
                <a:cubicBezTo>
                  <a:pt x="156647" y="1841773"/>
                  <a:pt x="156474" y="1839072"/>
                  <a:pt x="156618" y="1836378"/>
                </a:cubicBezTo>
                <a:lnTo>
                  <a:pt x="165078" y="1836378"/>
                </a:lnTo>
                <a:cubicBezTo>
                  <a:pt x="163015" y="1828950"/>
                  <a:pt x="161157" y="1822450"/>
                  <a:pt x="159403" y="1815744"/>
                </a:cubicBezTo>
                <a:cubicBezTo>
                  <a:pt x="158499" y="1812980"/>
                  <a:pt x="158046" y="1810088"/>
                  <a:pt x="158062" y="1807180"/>
                </a:cubicBezTo>
                <a:cubicBezTo>
                  <a:pt x="158355" y="1803310"/>
                  <a:pt x="159012" y="1799475"/>
                  <a:pt x="160023" y="1795728"/>
                </a:cubicBezTo>
                <a:close/>
                <a:moveTo>
                  <a:pt x="808772" y="1785926"/>
                </a:moveTo>
                <a:cubicBezTo>
                  <a:pt x="808246" y="1794137"/>
                  <a:pt x="808246" y="1802373"/>
                  <a:pt x="808772" y="1810584"/>
                </a:cubicBezTo>
                <a:cubicBezTo>
                  <a:pt x="811351" y="1830084"/>
                  <a:pt x="800725" y="1850512"/>
                  <a:pt x="812589" y="1869496"/>
                </a:cubicBezTo>
                <a:cubicBezTo>
                  <a:pt x="817879" y="1880088"/>
                  <a:pt x="816928" y="1892728"/>
                  <a:pt x="810113" y="1902408"/>
                </a:cubicBezTo>
                <a:cubicBezTo>
                  <a:pt x="813638" y="1887973"/>
                  <a:pt x="810244" y="1872719"/>
                  <a:pt x="800931" y="1861139"/>
                </a:cubicBezTo>
                <a:cubicBezTo>
                  <a:pt x="795891" y="1853496"/>
                  <a:pt x="794494" y="1844015"/>
                  <a:pt x="797113" y="1835243"/>
                </a:cubicBezTo>
                <a:cubicBezTo>
                  <a:pt x="797695" y="1827604"/>
                  <a:pt x="797453" y="1819925"/>
                  <a:pt x="796391" y="1812338"/>
                </a:cubicBezTo>
                <a:cubicBezTo>
                  <a:pt x="796391" y="1808315"/>
                  <a:pt x="795256" y="1804497"/>
                  <a:pt x="794431" y="1798926"/>
                </a:cubicBezTo>
                <a:cubicBezTo>
                  <a:pt x="805883" y="1804807"/>
                  <a:pt x="803407" y="1791704"/>
                  <a:pt x="808772" y="1785926"/>
                </a:cubicBezTo>
                <a:close/>
                <a:moveTo>
                  <a:pt x="875215" y="1765498"/>
                </a:moveTo>
                <a:lnTo>
                  <a:pt x="877485" y="1765498"/>
                </a:lnTo>
                <a:lnTo>
                  <a:pt x="879651" y="1796450"/>
                </a:lnTo>
                <a:lnTo>
                  <a:pt x="876969" y="1796450"/>
                </a:lnTo>
                <a:cubicBezTo>
                  <a:pt x="876350" y="1786133"/>
                  <a:pt x="875834" y="1775815"/>
                  <a:pt x="875215" y="1765498"/>
                </a:cubicBezTo>
                <a:close/>
                <a:moveTo>
                  <a:pt x="207895" y="1748268"/>
                </a:moveTo>
                <a:lnTo>
                  <a:pt x="207895" y="1748269"/>
                </a:lnTo>
                <a:lnTo>
                  <a:pt x="210059" y="1748887"/>
                </a:lnTo>
                <a:cubicBezTo>
                  <a:pt x="210884" y="1762300"/>
                  <a:pt x="212019" y="1775609"/>
                  <a:pt x="212432" y="1788918"/>
                </a:cubicBezTo>
                <a:lnTo>
                  <a:pt x="207686" y="1794386"/>
                </a:lnTo>
                <a:lnTo>
                  <a:pt x="207688" y="1794387"/>
                </a:lnTo>
                <a:cubicBezTo>
                  <a:pt x="209339" y="1792529"/>
                  <a:pt x="212434" y="1790672"/>
                  <a:pt x="212434" y="1788918"/>
                </a:cubicBezTo>
                <a:cubicBezTo>
                  <a:pt x="212022" y="1775609"/>
                  <a:pt x="210887" y="1762300"/>
                  <a:pt x="210061" y="1748887"/>
                </a:cubicBezTo>
                <a:close/>
                <a:moveTo>
                  <a:pt x="161155" y="1738879"/>
                </a:moveTo>
                <a:cubicBezTo>
                  <a:pt x="163116" y="1747030"/>
                  <a:pt x="165179" y="1755180"/>
                  <a:pt x="166933" y="1761887"/>
                </a:cubicBezTo>
                <a:cubicBezTo>
                  <a:pt x="172505" y="1763950"/>
                  <a:pt x="180036" y="1764260"/>
                  <a:pt x="181377" y="1767768"/>
                </a:cubicBezTo>
                <a:cubicBezTo>
                  <a:pt x="182719" y="1771275"/>
                  <a:pt x="179830" y="1779426"/>
                  <a:pt x="178695" y="1785204"/>
                </a:cubicBezTo>
                <a:lnTo>
                  <a:pt x="172814" y="1768283"/>
                </a:lnTo>
                <a:lnTo>
                  <a:pt x="166933" y="1776434"/>
                </a:lnTo>
                <a:cubicBezTo>
                  <a:pt x="161259" y="1774577"/>
                  <a:pt x="157751" y="1749815"/>
                  <a:pt x="161155" y="1738879"/>
                </a:cubicBezTo>
                <a:close/>
                <a:moveTo>
                  <a:pt x="154243" y="1697404"/>
                </a:moveTo>
                <a:cubicBezTo>
                  <a:pt x="158164" y="1704523"/>
                  <a:pt x="162807" y="1710301"/>
                  <a:pt x="156513" y="1719070"/>
                </a:cubicBezTo>
                <a:cubicBezTo>
                  <a:pt x="154965" y="1721340"/>
                  <a:pt x="157029" y="1726808"/>
                  <a:pt x="156513" y="1730832"/>
                </a:cubicBezTo>
                <a:cubicBezTo>
                  <a:pt x="156025" y="1734546"/>
                  <a:pt x="155336" y="1738232"/>
                  <a:pt x="154450" y="1741872"/>
                </a:cubicBezTo>
                <a:lnTo>
                  <a:pt x="151148" y="1741253"/>
                </a:lnTo>
                <a:cubicBezTo>
                  <a:pt x="152180" y="1727015"/>
                  <a:pt x="153211" y="1712674"/>
                  <a:pt x="154243" y="1697404"/>
                </a:cubicBezTo>
                <a:close/>
                <a:moveTo>
                  <a:pt x="815066" y="1661087"/>
                </a:moveTo>
                <a:lnTo>
                  <a:pt x="815060" y="1661285"/>
                </a:lnTo>
                <a:lnTo>
                  <a:pt x="817335" y="1661087"/>
                </a:lnTo>
                <a:lnTo>
                  <a:pt x="821115" y="1706644"/>
                </a:lnTo>
                <a:lnTo>
                  <a:pt x="821256" y="1706896"/>
                </a:lnTo>
                <a:cubicBezTo>
                  <a:pt x="819812" y="1691420"/>
                  <a:pt x="818573" y="1676047"/>
                  <a:pt x="817335" y="1661087"/>
                </a:cubicBezTo>
                <a:close/>
                <a:moveTo>
                  <a:pt x="54784" y="1616929"/>
                </a:moveTo>
                <a:lnTo>
                  <a:pt x="59426" y="1618683"/>
                </a:lnTo>
                <a:cubicBezTo>
                  <a:pt x="57260" y="1625699"/>
                  <a:pt x="54990" y="1632611"/>
                  <a:pt x="52823" y="1639318"/>
                </a:cubicBezTo>
                <a:lnTo>
                  <a:pt x="50244" y="1639421"/>
                </a:lnTo>
                <a:cubicBezTo>
                  <a:pt x="51792" y="1631889"/>
                  <a:pt x="53339" y="1624461"/>
                  <a:pt x="54784" y="1616929"/>
                </a:cubicBezTo>
                <a:close/>
                <a:moveTo>
                  <a:pt x="857779" y="1604858"/>
                </a:moveTo>
                <a:lnTo>
                  <a:pt x="860049" y="1604858"/>
                </a:lnTo>
                <a:lnTo>
                  <a:pt x="860049" y="1631270"/>
                </a:lnTo>
                <a:lnTo>
                  <a:pt x="857779" y="1631270"/>
                </a:lnTo>
                <a:close/>
                <a:moveTo>
                  <a:pt x="93371" y="1601659"/>
                </a:moveTo>
                <a:cubicBezTo>
                  <a:pt x="100077" y="1604754"/>
                  <a:pt x="99045" y="1610326"/>
                  <a:pt x="88831" y="1623325"/>
                </a:cubicBezTo>
                <a:cubicBezTo>
                  <a:pt x="90379" y="1616206"/>
                  <a:pt x="91823" y="1608984"/>
                  <a:pt x="93371" y="1601659"/>
                </a:cubicBezTo>
                <a:close/>
                <a:moveTo>
                  <a:pt x="161054" y="1587392"/>
                </a:moveTo>
                <a:lnTo>
                  <a:pt x="155274" y="1615175"/>
                </a:lnTo>
                <a:lnTo>
                  <a:pt x="151149" y="1614968"/>
                </a:lnTo>
                <a:lnTo>
                  <a:pt x="155276" y="1615691"/>
                </a:lnTo>
                <a:lnTo>
                  <a:pt x="161157" y="1587421"/>
                </a:lnTo>
                <a:close/>
                <a:moveTo>
                  <a:pt x="121742" y="1585977"/>
                </a:moveTo>
                <a:lnTo>
                  <a:pt x="117306" y="1593714"/>
                </a:lnTo>
                <a:lnTo>
                  <a:pt x="115775" y="1593204"/>
                </a:lnTo>
                <a:lnTo>
                  <a:pt x="115761" y="1593302"/>
                </a:lnTo>
                <a:lnTo>
                  <a:pt x="117618" y="1593921"/>
                </a:lnTo>
                <a:lnTo>
                  <a:pt x="121851" y="1586538"/>
                </a:lnTo>
                <a:close/>
                <a:moveTo>
                  <a:pt x="145833" y="1584312"/>
                </a:moveTo>
                <a:lnTo>
                  <a:pt x="145784" y="1584532"/>
                </a:lnTo>
                <a:lnTo>
                  <a:pt x="151046" y="1614387"/>
                </a:lnTo>
                <a:close/>
                <a:moveTo>
                  <a:pt x="125666" y="1577517"/>
                </a:moveTo>
                <a:lnTo>
                  <a:pt x="125552" y="1577583"/>
                </a:lnTo>
                <a:lnTo>
                  <a:pt x="130099" y="1583810"/>
                </a:lnTo>
                <a:cubicBezTo>
                  <a:pt x="130822" y="1591651"/>
                  <a:pt x="130099" y="1599492"/>
                  <a:pt x="130099" y="1607437"/>
                </a:cubicBezTo>
                <a:lnTo>
                  <a:pt x="125975" y="1607643"/>
                </a:lnTo>
                <a:lnTo>
                  <a:pt x="125975" y="1607643"/>
                </a:lnTo>
                <a:lnTo>
                  <a:pt x="130412" y="1607643"/>
                </a:lnTo>
                <a:cubicBezTo>
                  <a:pt x="130412" y="1599699"/>
                  <a:pt x="130412" y="1591858"/>
                  <a:pt x="130412" y="1584017"/>
                </a:cubicBezTo>
                <a:cubicBezTo>
                  <a:pt x="130412" y="1581540"/>
                  <a:pt x="127213" y="1577310"/>
                  <a:pt x="125666" y="1577517"/>
                </a:cubicBezTo>
                <a:close/>
                <a:moveTo>
                  <a:pt x="175601" y="1566890"/>
                </a:moveTo>
                <a:lnTo>
                  <a:pt x="175600" y="1566915"/>
                </a:lnTo>
                <a:lnTo>
                  <a:pt x="177843" y="1608663"/>
                </a:lnTo>
                <a:lnTo>
                  <a:pt x="172507" y="1645074"/>
                </a:lnTo>
                <a:lnTo>
                  <a:pt x="172506" y="1645095"/>
                </a:lnTo>
                <a:cubicBezTo>
                  <a:pt x="178284" y="1633952"/>
                  <a:pt x="179935" y="1585151"/>
                  <a:pt x="175601" y="1566890"/>
                </a:cubicBezTo>
                <a:close/>
                <a:moveTo>
                  <a:pt x="881921" y="1564207"/>
                </a:moveTo>
                <a:lnTo>
                  <a:pt x="886254" y="1596500"/>
                </a:lnTo>
                <a:lnTo>
                  <a:pt x="882437" y="1597119"/>
                </a:lnTo>
                <a:cubicBezTo>
                  <a:pt x="881302" y="1586286"/>
                  <a:pt x="880064" y="1575453"/>
                  <a:pt x="878929" y="1564723"/>
                </a:cubicBezTo>
                <a:close/>
                <a:moveTo>
                  <a:pt x="130822" y="1564001"/>
                </a:moveTo>
                <a:lnTo>
                  <a:pt x="126783" y="1567449"/>
                </a:lnTo>
                <a:lnTo>
                  <a:pt x="126904" y="1567612"/>
                </a:lnTo>
                <a:lnTo>
                  <a:pt x="130862" y="1564233"/>
                </a:lnTo>
                <a:close/>
                <a:moveTo>
                  <a:pt x="203146" y="1558120"/>
                </a:moveTo>
                <a:lnTo>
                  <a:pt x="201908" y="1560699"/>
                </a:lnTo>
                <a:lnTo>
                  <a:pt x="197190" y="1558251"/>
                </a:lnTo>
                <a:lnTo>
                  <a:pt x="198506" y="1559487"/>
                </a:lnTo>
                <a:cubicBezTo>
                  <a:pt x="200183" y="1560364"/>
                  <a:pt x="202220" y="1561216"/>
                  <a:pt x="203665" y="1562144"/>
                </a:cubicBezTo>
                <a:lnTo>
                  <a:pt x="203803" y="1561856"/>
                </a:lnTo>
                <a:close/>
                <a:moveTo>
                  <a:pt x="54578" y="1544811"/>
                </a:moveTo>
                <a:cubicBezTo>
                  <a:pt x="62419" y="1552033"/>
                  <a:pt x="61491" y="1567096"/>
                  <a:pt x="53237" y="1579271"/>
                </a:cubicBezTo>
                <a:cubicBezTo>
                  <a:pt x="53753" y="1568231"/>
                  <a:pt x="54166" y="1556676"/>
                  <a:pt x="54578" y="1544811"/>
                </a:cubicBezTo>
                <a:close/>
                <a:moveTo>
                  <a:pt x="206863" y="1539755"/>
                </a:moveTo>
                <a:lnTo>
                  <a:pt x="205253" y="1541058"/>
                </a:lnTo>
                <a:lnTo>
                  <a:pt x="206757" y="1569262"/>
                </a:lnTo>
                <a:lnTo>
                  <a:pt x="206609" y="1569262"/>
                </a:lnTo>
                <a:lnTo>
                  <a:pt x="206863" y="1570707"/>
                </a:lnTo>
                <a:lnTo>
                  <a:pt x="208514" y="1570707"/>
                </a:lnTo>
                <a:cubicBezTo>
                  <a:pt x="207998" y="1560390"/>
                  <a:pt x="207482" y="1551001"/>
                  <a:pt x="206863" y="1539755"/>
                </a:cubicBezTo>
                <a:close/>
                <a:moveTo>
                  <a:pt x="147332" y="1486724"/>
                </a:moveTo>
                <a:lnTo>
                  <a:pt x="147331" y="1486725"/>
                </a:lnTo>
                <a:lnTo>
                  <a:pt x="150012" y="1487447"/>
                </a:lnTo>
                <a:cubicBezTo>
                  <a:pt x="149393" y="1501272"/>
                  <a:pt x="148774" y="1515097"/>
                  <a:pt x="148258" y="1525518"/>
                </a:cubicBezTo>
                <a:cubicBezTo>
                  <a:pt x="143822" y="1531605"/>
                  <a:pt x="140933" y="1535835"/>
                  <a:pt x="138973" y="1538208"/>
                </a:cubicBezTo>
                <a:cubicBezTo>
                  <a:pt x="144131" y="1541406"/>
                  <a:pt x="150528" y="1543264"/>
                  <a:pt x="153623" y="1548009"/>
                </a:cubicBezTo>
                <a:cubicBezTo>
                  <a:pt x="158369" y="1555128"/>
                  <a:pt x="152282" y="1561938"/>
                  <a:pt x="148155" y="1565755"/>
                </a:cubicBezTo>
                <a:cubicBezTo>
                  <a:pt x="141295" y="1573404"/>
                  <a:pt x="137096" y="1583068"/>
                  <a:pt x="136187" y="1593302"/>
                </a:cubicBezTo>
                <a:lnTo>
                  <a:pt x="133094" y="1606088"/>
                </a:lnTo>
                <a:lnTo>
                  <a:pt x="133094" y="1606096"/>
                </a:lnTo>
                <a:cubicBezTo>
                  <a:pt x="134332" y="1601040"/>
                  <a:pt x="135364" y="1597223"/>
                  <a:pt x="136189" y="1593302"/>
                </a:cubicBezTo>
                <a:cubicBezTo>
                  <a:pt x="137099" y="1583068"/>
                  <a:pt x="141297" y="1573404"/>
                  <a:pt x="148157" y="1565755"/>
                </a:cubicBezTo>
                <a:cubicBezTo>
                  <a:pt x="152284" y="1561937"/>
                  <a:pt x="158475" y="1555438"/>
                  <a:pt x="153626" y="1548009"/>
                </a:cubicBezTo>
                <a:cubicBezTo>
                  <a:pt x="150530" y="1543263"/>
                  <a:pt x="144134" y="1541406"/>
                  <a:pt x="138975" y="1538208"/>
                </a:cubicBezTo>
                <a:cubicBezTo>
                  <a:pt x="140935" y="1535422"/>
                  <a:pt x="143824" y="1531605"/>
                  <a:pt x="148261" y="1525517"/>
                </a:cubicBezTo>
                <a:cubicBezTo>
                  <a:pt x="148776" y="1515200"/>
                  <a:pt x="149395" y="1501272"/>
                  <a:pt x="150015" y="1487446"/>
                </a:cubicBezTo>
                <a:close/>
                <a:moveTo>
                  <a:pt x="179417" y="1486518"/>
                </a:moveTo>
                <a:cubicBezTo>
                  <a:pt x="182719" y="1492812"/>
                  <a:pt x="182719" y="1492812"/>
                  <a:pt x="169616" y="1504573"/>
                </a:cubicBezTo>
                <a:cubicBezTo>
                  <a:pt x="170311" y="1500796"/>
                  <a:pt x="171382" y="1497097"/>
                  <a:pt x="172814" y="1493534"/>
                </a:cubicBezTo>
                <a:cubicBezTo>
                  <a:pt x="174760" y="1490967"/>
                  <a:pt x="176974" y="1488616"/>
                  <a:pt x="179417" y="1486518"/>
                </a:cubicBezTo>
                <a:close/>
                <a:moveTo>
                  <a:pt x="902144" y="1484351"/>
                </a:moveTo>
                <a:cubicBezTo>
                  <a:pt x="901009" y="1489097"/>
                  <a:pt x="900286" y="1491986"/>
                  <a:pt x="899461" y="1495597"/>
                </a:cubicBezTo>
                <a:lnTo>
                  <a:pt x="891414" y="1493946"/>
                </a:lnTo>
                <a:cubicBezTo>
                  <a:pt x="890588" y="1496835"/>
                  <a:pt x="889866" y="1499311"/>
                  <a:pt x="888731" y="1503438"/>
                </a:cubicBezTo>
                <a:cubicBezTo>
                  <a:pt x="885533" y="1488581"/>
                  <a:pt x="894096" y="1488272"/>
                  <a:pt x="902144" y="1484351"/>
                </a:cubicBezTo>
                <a:close/>
                <a:moveTo>
                  <a:pt x="139491" y="1479193"/>
                </a:moveTo>
                <a:lnTo>
                  <a:pt x="139488" y="1479196"/>
                </a:lnTo>
                <a:lnTo>
                  <a:pt x="140520" y="1499105"/>
                </a:lnTo>
                <a:lnTo>
                  <a:pt x="140522" y="1499101"/>
                </a:lnTo>
                <a:close/>
                <a:moveTo>
                  <a:pt x="148465" y="1459487"/>
                </a:moveTo>
                <a:lnTo>
                  <a:pt x="148471" y="1459542"/>
                </a:lnTo>
                <a:lnTo>
                  <a:pt x="148467" y="1459487"/>
                </a:lnTo>
                <a:close/>
                <a:moveTo>
                  <a:pt x="148177" y="1459487"/>
                </a:moveTo>
                <a:lnTo>
                  <a:pt x="148156" y="1459693"/>
                </a:lnTo>
                <a:lnTo>
                  <a:pt x="148464" y="1459487"/>
                </a:lnTo>
                <a:close/>
                <a:moveTo>
                  <a:pt x="132349" y="1446693"/>
                </a:moveTo>
                <a:lnTo>
                  <a:pt x="130821" y="1478161"/>
                </a:lnTo>
                <a:lnTo>
                  <a:pt x="127626" y="1478057"/>
                </a:lnTo>
                <a:lnTo>
                  <a:pt x="127626" y="1478058"/>
                </a:lnTo>
                <a:lnTo>
                  <a:pt x="127626" y="1478574"/>
                </a:lnTo>
                <a:lnTo>
                  <a:pt x="130824" y="1478574"/>
                </a:lnTo>
                <a:lnTo>
                  <a:pt x="132372" y="1446693"/>
                </a:lnTo>
                <a:close/>
                <a:moveTo>
                  <a:pt x="840343" y="1421312"/>
                </a:moveTo>
                <a:cubicBezTo>
                  <a:pt x="841375" y="1438542"/>
                  <a:pt x="842406" y="1455772"/>
                  <a:pt x="843541" y="1472899"/>
                </a:cubicBezTo>
                <a:lnTo>
                  <a:pt x="844057" y="1472899"/>
                </a:lnTo>
                <a:cubicBezTo>
                  <a:pt x="842406" y="1455772"/>
                  <a:pt x="841375" y="1438542"/>
                  <a:pt x="840343" y="1421312"/>
                </a:cubicBezTo>
                <a:close/>
                <a:moveTo>
                  <a:pt x="882437" y="1381900"/>
                </a:moveTo>
                <a:cubicBezTo>
                  <a:pt x="881612" y="1395828"/>
                  <a:pt x="880889" y="1406868"/>
                  <a:pt x="880270" y="1417907"/>
                </a:cubicBezTo>
                <a:cubicBezTo>
                  <a:pt x="880993" y="1406765"/>
                  <a:pt x="869953" y="1395209"/>
                  <a:pt x="882437" y="1381900"/>
                </a:cubicBezTo>
                <a:close/>
                <a:moveTo>
                  <a:pt x="147743" y="1375194"/>
                </a:moveTo>
                <a:lnTo>
                  <a:pt x="146850" y="1376892"/>
                </a:lnTo>
                <a:lnTo>
                  <a:pt x="144959" y="1389948"/>
                </a:lnTo>
                <a:cubicBezTo>
                  <a:pt x="143927" y="1396757"/>
                  <a:pt x="142380" y="1403567"/>
                  <a:pt x="141864" y="1410583"/>
                </a:cubicBezTo>
                <a:cubicBezTo>
                  <a:pt x="141038" y="1420281"/>
                  <a:pt x="141348" y="1430185"/>
                  <a:pt x="140523" y="1439987"/>
                </a:cubicBezTo>
                <a:cubicBezTo>
                  <a:pt x="139697" y="1449788"/>
                  <a:pt x="137943" y="1459693"/>
                  <a:pt x="137118" y="1469598"/>
                </a:cubicBezTo>
                <a:cubicBezTo>
                  <a:pt x="137118" y="1475685"/>
                  <a:pt x="138253" y="1479915"/>
                  <a:pt x="143927" y="1474034"/>
                </a:cubicBezTo>
                <a:lnTo>
                  <a:pt x="147435" y="1483629"/>
                </a:lnTo>
                <a:lnTo>
                  <a:pt x="147939" y="1483525"/>
                </a:lnTo>
                <a:lnTo>
                  <a:pt x="144545" y="1474240"/>
                </a:lnTo>
                <a:cubicBezTo>
                  <a:pt x="138870" y="1479811"/>
                  <a:pt x="137219" y="1475891"/>
                  <a:pt x="137735" y="1469804"/>
                </a:cubicBezTo>
                <a:cubicBezTo>
                  <a:pt x="138560" y="1459486"/>
                  <a:pt x="140418" y="1450098"/>
                  <a:pt x="141140" y="1440193"/>
                </a:cubicBezTo>
                <a:cubicBezTo>
                  <a:pt x="141862" y="1430288"/>
                  <a:pt x="141656" y="1420487"/>
                  <a:pt x="142481" y="1410789"/>
                </a:cubicBezTo>
                <a:cubicBezTo>
                  <a:pt x="142481" y="1403876"/>
                  <a:pt x="144545" y="1397067"/>
                  <a:pt x="145576" y="1390154"/>
                </a:cubicBezTo>
                <a:cubicBezTo>
                  <a:pt x="146298" y="1385614"/>
                  <a:pt x="146917" y="1380972"/>
                  <a:pt x="147743" y="1375194"/>
                </a:cubicBezTo>
                <a:close/>
                <a:moveTo>
                  <a:pt x="838383" y="1328457"/>
                </a:moveTo>
                <a:lnTo>
                  <a:pt x="838383" y="1328467"/>
                </a:lnTo>
                <a:lnTo>
                  <a:pt x="842444" y="1368991"/>
                </a:lnTo>
                <a:lnTo>
                  <a:pt x="838383" y="1409747"/>
                </a:lnTo>
                <a:lnTo>
                  <a:pt x="838383" y="1409757"/>
                </a:lnTo>
                <a:cubicBezTo>
                  <a:pt x="841581" y="1382623"/>
                  <a:pt x="846121" y="1355385"/>
                  <a:pt x="838383" y="1328457"/>
                </a:cubicBezTo>
                <a:close/>
                <a:moveTo>
                  <a:pt x="63760" y="1323607"/>
                </a:moveTo>
                <a:lnTo>
                  <a:pt x="68608" y="1324432"/>
                </a:lnTo>
                <a:lnTo>
                  <a:pt x="64895" y="1349813"/>
                </a:lnTo>
                <a:lnTo>
                  <a:pt x="61903" y="1349297"/>
                </a:lnTo>
                <a:close/>
                <a:moveTo>
                  <a:pt x="145575" y="1302870"/>
                </a:moveTo>
                <a:lnTo>
                  <a:pt x="145575" y="1332583"/>
                </a:lnTo>
                <a:lnTo>
                  <a:pt x="143721" y="1332275"/>
                </a:lnTo>
                <a:lnTo>
                  <a:pt x="145576" y="1332790"/>
                </a:lnTo>
                <a:lnTo>
                  <a:pt x="145576" y="1302870"/>
                </a:lnTo>
                <a:close/>
                <a:moveTo>
                  <a:pt x="68197" y="1288425"/>
                </a:moveTo>
                <a:cubicBezTo>
                  <a:pt x="74903" y="1289663"/>
                  <a:pt x="74800" y="1291108"/>
                  <a:pt x="62522" y="1313290"/>
                </a:cubicBezTo>
                <a:cubicBezTo>
                  <a:pt x="64379" y="1305036"/>
                  <a:pt x="66236" y="1296885"/>
                  <a:pt x="68197" y="1288425"/>
                </a:cubicBezTo>
                <a:close/>
                <a:moveTo>
                  <a:pt x="197681" y="1266243"/>
                </a:moveTo>
                <a:lnTo>
                  <a:pt x="197681" y="1266246"/>
                </a:lnTo>
                <a:lnTo>
                  <a:pt x="205710" y="1278785"/>
                </a:lnTo>
                <a:cubicBezTo>
                  <a:pt x="206622" y="1283680"/>
                  <a:pt x="205699" y="1288916"/>
                  <a:pt x="202734" y="1293378"/>
                </a:cubicBezTo>
                <a:lnTo>
                  <a:pt x="197782" y="1319893"/>
                </a:lnTo>
                <a:lnTo>
                  <a:pt x="197784" y="1319893"/>
                </a:lnTo>
                <a:cubicBezTo>
                  <a:pt x="198119" y="1310859"/>
                  <a:pt x="199787" y="1301924"/>
                  <a:pt x="202736" y="1293378"/>
                </a:cubicBezTo>
                <a:cubicBezTo>
                  <a:pt x="208667" y="1284454"/>
                  <a:pt x="206427" y="1272432"/>
                  <a:pt x="197681" y="1266243"/>
                </a:cubicBezTo>
                <a:close/>
                <a:moveTo>
                  <a:pt x="150943" y="1232609"/>
                </a:moveTo>
                <a:cubicBezTo>
                  <a:pt x="148208" y="1241883"/>
                  <a:pt x="146275" y="1251376"/>
                  <a:pt x="145165" y="1260981"/>
                </a:cubicBezTo>
                <a:cubicBezTo>
                  <a:pt x="145506" y="1271366"/>
                  <a:pt x="146610" y="1281711"/>
                  <a:pt x="148467" y="1291933"/>
                </a:cubicBezTo>
                <a:lnTo>
                  <a:pt x="140316" y="1291108"/>
                </a:lnTo>
                <a:cubicBezTo>
                  <a:pt x="129999" y="1318552"/>
                  <a:pt x="126078" y="1410479"/>
                  <a:pt x="134642" y="1435550"/>
                </a:cubicBezTo>
                <a:lnTo>
                  <a:pt x="134943" y="1430487"/>
                </a:lnTo>
                <a:lnTo>
                  <a:pt x="130977" y="1364348"/>
                </a:lnTo>
                <a:cubicBezTo>
                  <a:pt x="132164" y="1334802"/>
                  <a:pt x="135723" y="1304985"/>
                  <a:pt x="140933" y="1291314"/>
                </a:cubicBezTo>
                <a:lnTo>
                  <a:pt x="149084" y="1292140"/>
                </a:lnTo>
                <a:cubicBezTo>
                  <a:pt x="147227" y="1281917"/>
                  <a:pt x="146124" y="1271572"/>
                  <a:pt x="145783" y="1261188"/>
                </a:cubicBezTo>
                <a:cubicBezTo>
                  <a:pt x="146892" y="1251582"/>
                  <a:pt x="148825" y="1242090"/>
                  <a:pt x="151560" y="1232815"/>
                </a:cubicBezTo>
                <a:lnTo>
                  <a:pt x="154451" y="1232815"/>
                </a:lnTo>
                <a:lnTo>
                  <a:pt x="154451" y="1232609"/>
                </a:lnTo>
                <a:close/>
                <a:moveTo>
                  <a:pt x="186228" y="1220125"/>
                </a:moveTo>
                <a:lnTo>
                  <a:pt x="186225" y="1220134"/>
                </a:lnTo>
                <a:lnTo>
                  <a:pt x="184884" y="1254777"/>
                </a:lnTo>
                <a:lnTo>
                  <a:pt x="184887" y="1254791"/>
                </a:lnTo>
                <a:cubicBezTo>
                  <a:pt x="184887" y="1241275"/>
                  <a:pt x="185816" y="1230752"/>
                  <a:pt x="186228" y="1220125"/>
                </a:cubicBezTo>
                <a:close/>
                <a:moveTo>
                  <a:pt x="191091" y="1211525"/>
                </a:moveTo>
                <a:lnTo>
                  <a:pt x="189617" y="1215757"/>
                </a:lnTo>
                <a:lnTo>
                  <a:pt x="189633" y="1215792"/>
                </a:lnTo>
                <a:close/>
                <a:moveTo>
                  <a:pt x="185712" y="1149142"/>
                </a:moveTo>
                <a:lnTo>
                  <a:pt x="185711" y="1149150"/>
                </a:lnTo>
                <a:lnTo>
                  <a:pt x="185711" y="1190411"/>
                </a:lnTo>
                <a:cubicBezTo>
                  <a:pt x="185837" y="1194246"/>
                  <a:pt x="187338" y="1197908"/>
                  <a:pt x="189941" y="1200729"/>
                </a:cubicBezTo>
                <a:lnTo>
                  <a:pt x="192873" y="1206312"/>
                </a:lnTo>
                <a:lnTo>
                  <a:pt x="193102" y="1205642"/>
                </a:lnTo>
                <a:cubicBezTo>
                  <a:pt x="193115" y="1203540"/>
                  <a:pt x="192057" y="1202225"/>
                  <a:pt x="190149" y="1200213"/>
                </a:cubicBezTo>
                <a:cubicBezTo>
                  <a:pt x="187547" y="1197392"/>
                  <a:pt x="186045" y="1193730"/>
                  <a:pt x="185919" y="1189895"/>
                </a:cubicBezTo>
                <a:cubicBezTo>
                  <a:pt x="185712" y="1176689"/>
                  <a:pt x="185712" y="1162864"/>
                  <a:pt x="185712" y="1149142"/>
                </a:cubicBezTo>
                <a:close/>
                <a:moveTo>
                  <a:pt x="189839" y="1109936"/>
                </a:moveTo>
                <a:lnTo>
                  <a:pt x="189985" y="1111786"/>
                </a:lnTo>
                <a:lnTo>
                  <a:pt x="189964" y="1111894"/>
                </a:lnTo>
                <a:lnTo>
                  <a:pt x="192130" y="1145242"/>
                </a:lnTo>
                <a:lnTo>
                  <a:pt x="192728" y="1146459"/>
                </a:lnTo>
                <a:lnTo>
                  <a:pt x="189985" y="1111786"/>
                </a:lnTo>
                <a:lnTo>
                  <a:pt x="190355" y="1109936"/>
                </a:lnTo>
                <a:close/>
                <a:moveTo>
                  <a:pt x="893064" y="1034620"/>
                </a:moveTo>
                <a:cubicBezTo>
                  <a:pt x="900286" y="1041120"/>
                  <a:pt x="900389" y="1064128"/>
                  <a:pt x="893064" y="1075889"/>
                </a:cubicBezTo>
                <a:close/>
                <a:moveTo>
                  <a:pt x="37038" y="946922"/>
                </a:moveTo>
                <a:cubicBezTo>
                  <a:pt x="43194" y="966445"/>
                  <a:pt x="42318" y="987508"/>
                  <a:pt x="34562" y="1006453"/>
                </a:cubicBezTo>
                <a:cubicBezTo>
                  <a:pt x="35387" y="987469"/>
                  <a:pt x="36110" y="968382"/>
                  <a:pt x="37038" y="946922"/>
                </a:cubicBezTo>
                <a:close/>
                <a:moveTo>
                  <a:pt x="38586" y="903796"/>
                </a:moveTo>
                <a:lnTo>
                  <a:pt x="41269" y="903796"/>
                </a:lnTo>
                <a:cubicBezTo>
                  <a:pt x="47473" y="913181"/>
                  <a:pt x="47473" y="925363"/>
                  <a:pt x="41269" y="934748"/>
                </a:cubicBezTo>
                <a:cubicBezTo>
                  <a:pt x="40340" y="924431"/>
                  <a:pt x="39515" y="914113"/>
                  <a:pt x="38586" y="903796"/>
                </a:cubicBezTo>
                <a:close/>
                <a:moveTo>
                  <a:pt x="48697" y="839932"/>
                </a:moveTo>
                <a:lnTo>
                  <a:pt x="52411" y="840551"/>
                </a:lnTo>
                <a:cubicBezTo>
                  <a:pt x="52411" y="848599"/>
                  <a:pt x="58911" y="858090"/>
                  <a:pt x="47459" y="864074"/>
                </a:cubicBezTo>
                <a:cubicBezTo>
                  <a:pt x="46840" y="864074"/>
                  <a:pt x="47459" y="868511"/>
                  <a:pt x="47459" y="870781"/>
                </a:cubicBezTo>
                <a:cubicBezTo>
                  <a:pt x="48181" y="878519"/>
                  <a:pt x="48903" y="886257"/>
                  <a:pt x="49729" y="894098"/>
                </a:cubicBezTo>
                <a:lnTo>
                  <a:pt x="43951" y="893582"/>
                </a:lnTo>
                <a:cubicBezTo>
                  <a:pt x="45499" y="875733"/>
                  <a:pt x="47149" y="857781"/>
                  <a:pt x="48697" y="839932"/>
                </a:cubicBezTo>
                <a:close/>
                <a:moveTo>
                  <a:pt x="86873" y="834876"/>
                </a:moveTo>
                <a:lnTo>
                  <a:pt x="86486" y="844417"/>
                </a:lnTo>
                <a:lnTo>
                  <a:pt x="86870" y="834980"/>
                </a:lnTo>
                <a:lnTo>
                  <a:pt x="90584" y="834980"/>
                </a:lnTo>
                <a:cubicBezTo>
                  <a:pt x="93009" y="838901"/>
                  <a:pt x="92725" y="842718"/>
                  <a:pt x="91861" y="846510"/>
                </a:cubicBezTo>
                <a:lnTo>
                  <a:pt x="90176" y="855200"/>
                </a:lnTo>
                <a:lnTo>
                  <a:pt x="91941" y="846406"/>
                </a:lnTo>
                <a:cubicBezTo>
                  <a:pt x="92779" y="842615"/>
                  <a:pt x="93011" y="838797"/>
                  <a:pt x="90587" y="834876"/>
                </a:cubicBezTo>
                <a:close/>
                <a:moveTo>
                  <a:pt x="18366" y="834670"/>
                </a:moveTo>
                <a:cubicBezTo>
                  <a:pt x="19398" y="878553"/>
                  <a:pt x="20464" y="922402"/>
                  <a:pt x="21564" y="966216"/>
                </a:cubicBezTo>
                <a:lnTo>
                  <a:pt x="18882" y="966216"/>
                </a:lnTo>
                <a:lnTo>
                  <a:pt x="14858" y="834876"/>
                </a:lnTo>
                <a:close/>
                <a:moveTo>
                  <a:pt x="101561" y="828789"/>
                </a:moveTo>
                <a:lnTo>
                  <a:pt x="98941" y="850558"/>
                </a:lnTo>
                <a:lnTo>
                  <a:pt x="94302" y="850352"/>
                </a:lnTo>
                <a:lnTo>
                  <a:pt x="98944" y="851075"/>
                </a:lnTo>
                <a:cubicBezTo>
                  <a:pt x="99769" y="843646"/>
                  <a:pt x="100698" y="836218"/>
                  <a:pt x="101626" y="828789"/>
                </a:cubicBezTo>
                <a:close/>
                <a:moveTo>
                  <a:pt x="106785" y="762758"/>
                </a:moveTo>
                <a:lnTo>
                  <a:pt x="106781" y="762769"/>
                </a:lnTo>
                <a:lnTo>
                  <a:pt x="102346" y="800929"/>
                </a:lnTo>
                <a:lnTo>
                  <a:pt x="102349" y="800932"/>
                </a:lnTo>
                <a:cubicBezTo>
                  <a:pt x="103793" y="788139"/>
                  <a:pt x="105341" y="775449"/>
                  <a:pt x="106785" y="762758"/>
                </a:cubicBezTo>
                <a:close/>
                <a:moveTo>
                  <a:pt x="15889" y="751409"/>
                </a:moveTo>
                <a:lnTo>
                  <a:pt x="15889" y="818781"/>
                </a:lnTo>
                <a:cubicBezTo>
                  <a:pt x="10833" y="807845"/>
                  <a:pt x="11349" y="758631"/>
                  <a:pt x="15889" y="751409"/>
                </a:cubicBezTo>
                <a:close/>
                <a:moveTo>
                  <a:pt x="112893" y="731560"/>
                </a:moveTo>
                <a:lnTo>
                  <a:pt x="112870" y="731703"/>
                </a:lnTo>
                <a:lnTo>
                  <a:pt x="103999" y="754602"/>
                </a:lnTo>
                <a:lnTo>
                  <a:pt x="103999" y="754608"/>
                </a:lnTo>
                <a:cubicBezTo>
                  <a:pt x="108436" y="747179"/>
                  <a:pt x="109158" y="738925"/>
                  <a:pt x="112872" y="731703"/>
                </a:cubicBezTo>
                <a:close/>
                <a:moveTo>
                  <a:pt x="108263" y="683477"/>
                </a:moveTo>
                <a:lnTo>
                  <a:pt x="108191" y="683689"/>
                </a:lnTo>
                <a:lnTo>
                  <a:pt x="113853" y="692522"/>
                </a:lnTo>
                <a:close/>
                <a:moveTo>
                  <a:pt x="118340" y="649268"/>
                </a:moveTo>
                <a:lnTo>
                  <a:pt x="118338" y="649274"/>
                </a:lnTo>
                <a:lnTo>
                  <a:pt x="119988" y="674868"/>
                </a:lnTo>
                <a:lnTo>
                  <a:pt x="114635" y="699098"/>
                </a:lnTo>
                <a:lnTo>
                  <a:pt x="114636" y="699106"/>
                </a:lnTo>
                <a:lnTo>
                  <a:pt x="114635" y="699111"/>
                </a:lnTo>
                <a:lnTo>
                  <a:pt x="114727" y="699926"/>
                </a:lnTo>
                <a:lnTo>
                  <a:pt x="114610" y="699751"/>
                </a:lnTo>
                <a:lnTo>
                  <a:pt x="114727" y="699926"/>
                </a:lnTo>
                <a:lnTo>
                  <a:pt x="114551" y="700293"/>
                </a:lnTo>
                <a:lnTo>
                  <a:pt x="114526" y="699729"/>
                </a:lnTo>
                <a:lnTo>
                  <a:pt x="114542" y="700311"/>
                </a:lnTo>
                <a:lnTo>
                  <a:pt x="114551" y="700293"/>
                </a:lnTo>
                <a:lnTo>
                  <a:pt x="114551" y="700296"/>
                </a:lnTo>
                <a:lnTo>
                  <a:pt x="114729" y="699926"/>
                </a:lnTo>
                <a:lnTo>
                  <a:pt x="114636" y="699106"/>
                </a:lnTo>
                <a:lnTo>
                  <a:pt x="120030" y="674868"/>
                </a:lnTo>
                <a:cubicBezTo>
                  <a:pt x="119810" y="666395"/>
                  <a:pt x="118392" y="657780"/>
                  <a:pt x="118340" y="649268"/>
                </a:cubicBezTo>
                <a:close/>
                <a:moveTo>
                  <a:pt x="867129" y="645842"/>
                </a:moveTo>
                <a:lnTo>
                  <a:pt x="862835" y="646895"/>
                </a:lnTo>
                <a:lnTo>
                  <a:pt x="862865" y="647264"/>
                </a:lnTo>
                <a:close/>
                <a:moveTo>
                  <a:pt x="867993" y="645554"/>
                </a:moveTo>
                <a:lnTo>
                  <a:pt x="868016" y="645625"/>
                </a:lnTo>
                <a:lnTo>
                  <a:pt x="868013" y="645625"/>
                </a:lnTo>
                <a:lnTo>
                  <a:pt x="871398" y="657728"/>
                </a:lnTo>
                <a:lnTo>
                  <a:pt x="865414" y="723453"/>
                </a:lnTo>
                <a:lnTo>
                  <a:pt x="865414" y="727473"/>
                </a:lnTo>
                <a:cubicBezTo>
                  <a:pt x="868722" y="704175"/>
                  <a:pt x="870857" y="680725"/>
                  <a:pt x="871811" y="657212"/>
                </a:cubicBezTo>
                <a:lnTo>
                  <a:pt x="868016" y="645625"/>
                </a:lnTo>
                <a:lnTo>
                  <a:pt x="868303" y="645554"/>
                </a:lnTo>
                <a:close/>
                <a:moveTo>
                  <a:pt x="117805" y="641995"/>
                </a:moveTo>
                <a:lnTo>
                  <a:pt x="117618" y="642250"/>
                </a:lnTo>
                <a:lnTo>
                  <a:pt x="117618" y="642252"/>
                </a:lnTo>
                <a:close/>
                <a:moveTo>
                  <a:pt x="871795" y="567987"/>
                </a:moveTo>
                <a:lnTo>
                  <a:pt x="873835" y="599306"/>
                </a:lnTo>
                <a:cubicBezTo>
                  <a:pt x="873255" y="613415"/>
                  <a:pt x="871914" y="627550"/>
                  <a:pt x="872017" y="641633"/>
                </a:cubicBezTo>
                <a:lnTo>
                  <a:pt x="868303" y="641942"/>
                </a:lnTo>
                <a:cubicBezTo>
                  <a:pt x="866652" y="628427"/>
                  <a:pt x="865001" y="614808"/>
                  <a:pt x="863247" y="601189"/>
                </a:cubicBezTo>
                <a:lnTo>
                  <a:pt x="862835" y="601189"/>
                </a:lnTo>
                <a:cubicBezTo>
                  <a:pt x="865001" y="614808"/>
                  <a:pt x="866652" y="628427"/>
                  <a:pt x="868303" y="641943"/>
                </a:cubicBezTo>
                <a:lnTo>
                  <a:pt x="872017" y="641943"/>
                </a:lnTo>
                <a:cubicBezTo>
                  <a:pt x="872017" y="627860"/>
                  <a:pt x="873358" y="613725"/>
                  <a:pt x="873913" y="599616"/>
                </a:cubicBezTo>
                <a:close/>
                <a:moveTo>
                  <a:pt x="905961" y="533817"/>
                </a:moveTo>
                <a:cubicBezTo>
                  <a:pt x="910707" y="543309"/>
                  <a:pt x="908437" y="563015"/>
                  <a:pt x="901215" y="583031"/>
                </a:cubicBezTo>
                <a:cubicBezTo>
                  <a:pt x="902763" y="566420"/>
                  <a:pt x="904310" y="550841"/>
                  <a:pt x="905961" y="533817"/>
                </a:cubicBezTo>
                <a:close/>
                <a:moveTo>
                  <a:pt x="153314" y="482643"/>
                </a:moveTo>
                <a:lnTo>
                  <a:pt x="153304" y="482653"/>
                </a:lnTo>
                <a:lnTo>
                  <a:pt x="153314" y="482644"/>
                </a:lnTo>
                <a:close/>
                <a:moveTo>
                  <a:pt x="105031" y="464279"/>
                </a:moveTo>
                <a:cubicBezTo>
                  <a:pt x="95883" y="525820"/>
                  <a:pt x="90131" y="587817"/>
                  <a:pt x="87801" y="649991"/>
                </a:cubicBezTo>
                <a:lnTo>
                  <a:pt x="90896" y="650610"/>
                </a:lnTo>
                <a:cubicBezTo>
                  <a:pt x="92856" y="639673"/>
                  <a:pt x="94713" y="629356"/>
                  <a:pt x="96674" y="619039"/>
                </a:cubicBezTo>
                <a:lnTo>
                  <a:pt x="98531" y="619039"/>
                </a:lnTo>
                <a:cubicBezTo>
                  <a:pt x="96571" y="639673"/>
                  <a:pt x="94507" y="661030"/>
                  <a:pt x="92856" y="682490"/>
                </a:cubicBezTo>
                <a:cubicBezTo>
                  <a:pt x="86872" y="682490"/>
                  <a:pt x="81920" y="696006"/>
                  <a:pt x="82539" y="707974"/>
                </a:cubicBezTo>
                <a:cubicBezTo>
                  <a:pt x="83055" y="727061"/>
                  <a:pt x="81920" y="746251"/>
                  <a:pt x="81301" y="765338"/>
                </a:cubicBezTo>
                <a:cubicBezTo>
                  <a:pt x="80964" y="767688"/>
                  <a:pt x="79553" y="769747"/>
                  <a:pt x="77484" y="770910"/>
                </a:cubicBezTo>
                <a:lnTo>
                  <a:pt x="77484" y="715402"/>
                </a:lnTo>
                <a:lnTo>
                  <a:pt x="69333" y="730878"/>
                </a:lnTo>
                <a:lnTo>
                  <a:pt x="65825" y="729331"/>
                </a:lnTo>
                <a:lnTo>
                  <a:pt x="78206" y="601293"/>
                </a:lnTo>
                <a:lnTo>
                  <a:pt x="80991" y="601293"/>
                </a:lnTo>
                <a:lnTo>
                  <a:pt x="79753" y="627808"/>
                </a:lnTo>
                <a:lnTo>
                  <a:pt x="83571" y="627808"/>
                </a:lnTo>
                <a:cubicBezTo>
                  <a:pt x="87672" y="572941"/>
                  <a:pt x="94837" y="518346"/>
                  <a:pt x="105031" y="464279"/>
                </a:cubicBezTo>
                <a:close/>
                <a:moveTo>
                  <a:pt x="762654" y="390716"/>
                </a:moveTo>
                <a:lnTo>
                  <a:pt x="762653" y="390718"/>
                </a:lnTo>
                <a:lnTo>
                  <a:pt x="764304" y="415890"/>
                </a:lnTo>
                <a:cubicBezTo>
                  <a:pt x="763685" y="407327"/>
                  <a:pt x="763273" y="400414"/>
                  <a:pt x="762654" y="390716"/>
                </a:cubicBezTo>
                <a:close/>
                <a:moveTo>
                  <a:pt x="852311" y="366264"/>
                </a:moveTo>
                <a:lnTo>
                  <a:pt x="854271" y="366264"/>
                </a:lnTo>
                <a:lnTo>
                  <a:pt x="854271" y="412073"/>
                </a:lnTo>
                <a:lnTo>
                  <a:pt x="852311" y="412073"/>
                </a:lnTo>
                <a:close/>
                <a:moveTo>
                  <a:pt x="766368" y="336447"/>
                </a:moveTo>
                <a:lnTo>
                  <a:pt x="773796" y="354812"/>
                </a:lnTo>
                <a:lnTo>
                  <a:pt x="773860" y="354468"/>
                </a:lnTo>
                <a:close/>
                <a:moveTo>
                  <a:pt x="184788" y="308874"/>
                </a:moveTo>
                <a:lnTo>
                  <a:pt x="184679" y="309519"/>
                </a:lnTo>
                <a:cubicBezTo>
                  <a:pt x="181061" y="318675"/>
                  <a:pt x="178567" y="328237"/>
                  <a:pt x="177250" y="337994"/>
                </a:cubicBezTo>
                <a:cubicBezTo>
                  <a:pt x="175393" y="354915"/>
                  <a:pt x="175393" y="371422"/>
                  <a:pt x="173845" y="388343"/>
                </a:cubicBezTo>
                <a:cubicBezTo>
                  <a:pt x="173845" y="391128"/>
                  <a:pt x="172814" y="395152"/>
                  <a:pt x="173845" y="396597"/>
                </a:cubicBezTo>
                <a:cubicBezTo>
                  <a:pt x="178076" y="401549"/>
                  <a:pt x="178385" y="404954"/>
                  <a:pt x="172710" y="408462"/>
                </a:cubicBezTo>
                <a:cubicBezTo>
                  <a:pt x="171885" y="408462"/>
                  <a:pt x="171679" y="411660"/>
                  <a:pt x="171576" y="413311"/>
                </a:cubicBezTo>
                <a:lnTo>
                  <a:pt x="165076" y="529999"/>
                </a:lnTo>
                <a:lnTo>
                  <a:pt x="163478" y="543253"/>
                </a:lnTo>
                <a:lnTo>
                  <a:pt x="163633" y="544547"/>
                </a:lnTo>
                <a:cubicBezTo>
                  <a:pt x="164615" y="539761"/>
                  <a:pt x="165099" y="534886"/>
                  <a:pt x="165078" y="530000"/>
                </a:cubicBezTo>
                <a:lnTo>
                  <a:pt x="171887" y="413311"/>
                </a:lnTo>
                <a:cubicBezTo>
                  <a:pt x="171887" y="411660"/>
                  <a:pt x="171887" y="408978"/>
                  <a:pt x="173022" y="408462"/>
                </a:cubicBezTo>
                <a:cubicBezTo>
                  <a:pt x="178697" y="404954"/>
                  <a:pt x="178387" y="401549"/>
                  <a:pt x="174157" y="396597"/>
                </a:cubicBezTo>
                <a:cubicBezTo>
                  <a:pt x="172919" y="395153"/>
                  <a:pt x="174157" y="391129"/>
                  <a:pt x="174157" y="388343"/>
                </a:cubicBezTo>
                <a:cubicBezTo>
                  <a:pt x="175189" y="371732"/>
                  <a:pt x="175601" y="354915"/>
                  <a:pt x="177562" y="338407"/>
                </a:cubicBezTo>
                <a:cubicBezTo>
                  <a:pt x="178746" y="328523"/>
                  <a:pt x="181137" y="318821"/>
                  <a:pt x="184681" y="309519"/>
                </a:cubicBezTo>
                <a:close/>
                <a:moveTo>
                  <a:pt x="117204" y="293630"/>
                </a:moveTo>
                <a:cubicBezTo>
                  <a:pt x="123704" y="304515"/>
                  <a:pt x="126980" y="315942"/>
                  <a:pt x="128759" y="327613"/>
                </a:cubicBezTo>
                <a:lnTo>
                  <a:pt x="131204" y="361214"/>
                </a:lnTo>
                <a:close/>
                <a:moveTo>
                  <a:pt x="229974" y="281868"/>
                </a:moveTo>
                <a:lnTo>
                  <a:pt x="229974" y="281875"/>
                </a:lnTo>
                <a:lnTo>
                  <a:pt x="237606" y="300026"/>
                </a:lnTo>
                <a:cubicBezTo>
                  <a:pt x="238123" y="302162"/>
                  <a:pt x="238123" y="304391"/>
                  <a:pt x="237606" y="306526"/>
                </a:cubicBezTo>
                <a:lnTo>
                  <a:pt x="230482" y="341748"/>
                </a:lnTo>
                <a:lnTo>
                  <a:pt x="230490" y="342741"/>
                </a:lnTo>
                <a:cubicBezTo>
                  <a:pt x="233378" y="328503"/>
                  <a:pt x="235751" y="317566"/>
                  <a:pt x="237815" y="306527"/>
                </a:cubicBezTo>
                <a:cubicBezTo>
                  <a:pt x="238331" y="304391"/>
                  <a:pt x="238331" y="302163"/>
                  <a:pt x="237815" y="300027"/>
                </a:cubicBezTo>
                <a:cubicBezTo>
                  <a:pt x="235442" y="294352"/>
                  <a:pt x="232966" y="288884"/>
                  <a:pt x="229974" y="281868"/>
                </a:cubicBezTo>
                <a:close/>
                <a:moveTo>
                  <a:pt x="190974" y="271654"/>
                </a:moveTo>
                <a:lnTo>
                  <a:pt x="188762" y="284966"/>
                </a:lnTo>
                <a:lnTo>
                  <a:pt x="185197" y="294868"/>
                </a:lnTo>
                <a:cubicBezTo>
                  <a:pt x="183546" y="297860"/>
                  <a:pt x="180038" y="299717"/>
                  <a:pt x="179006" y="302916"/>
                </a:cubicBezTo>
                <a:cubicBezTo>
                  <a:pt x="176727" y="310205"/>
                  <a:pt x="174833" y="317610"/>
                  <a:pt x="173332" y="325098"/>
                </a:cubicBezTo>
                <a:cubicBezTo>
                  <a:pt x="169927" y="339955"/>
                  <a:pt x="166419" y="354812"/>
                  <a:pt x="163633" y="369875"/>
                </a:cubicBezTo>
                <a:cubicBezTo>
                  <a:pt x="162399" y="385432"/>
                  <a:pt x="159705" y="400838"/>
                  <a:pt x="155586" y="415890"/>
                </a:cubicBezTo>
                <a:cubicBezTo>
                  <a:pt x="151523" y="426588"/>
                  <a:pt x="148792" y="437700"/>
                  <a:pt x="147423" y="448977"/>
                </a:cubicBezTo>
                <a:lnTo>
                  <a:pt x="147423" y="449588"/>
                </a:lnTo>
                <a:lnTo>
                  <a:pt x="155584" y="416509"/>
                </a:lnTo>
                <a:cubicBezTo>
                  <a:pt x="159703" y="401457"/>
                  <a:pt x="162397" y="386051"/>
                  <a:pt x="163631" y="370494"/>
                </a:cubicBezTo>
                <a:cubicBezTo>
                  <a:pt x="166417" y="355431"/>
                  <a:pt x="169925" y="340574"/>
                  <a:pt x="173330" y="325717"/>
                </a:cubicBezTo>
                <a:cubicBezTo>
                  <a:pt x="174831" y="318228"/>
                  <a:pt x="176725" y="310824"/>
                  <a:pt x="179004" y="303534"/>
                </a:cubicBezTo>
                <a:cubicBezTo>
                  <a:pt x="180036" y="300336"/>
                  <a:pt x="183544" y="298479"/>
                  <a:pt x="185194" y="295487"/>
                </a:cubicBezTo>
                <a:lnTo>
                  <a:pt x="188572" y="286107"/>
                </a:lnTo>
                <a:lnTo>
                  <a:pt x="188762" y="284966"/>
                </a:lnTo>
                <a:lnTo>
                  <a:pt x="188886" y="284621"/>
                </a:lnTo>
                <a:lnTo>
                  <a:pt x="189147" y="283078"/>
                </a:lnTo>
                <a:close/>
                <a:moveTo>
                  <a:pt x="268973" y="257107"/>
                </a:moveTo>
                <a:cubicBezTo>
                  <a:pt x="271243" y="271757"/>
                  <a:pt x="255251" y="279702"/>
                  <a:pt x="261235" y="295797"/>
                </a:cubicBezTo>
                <a:lnTo>
                  <a:pt x="261315" y="295561"/>
                </a:lnTo>
                <a:lnTo>
                  <a:pt x="260383" y="285022"/>
                </a:lnTo>
                <a:cubicBezTo>
                  <a:pt x="261029" y="281785"/>
                  <a:pt x="262425" y="278825"/>
                  <a:pt x="263928" y="275911"/>
                </a:cubicBezTo>
                <a:lnTo>
                  <a:pt x="269063" y="257145"/>
                </a:lnTo>
                <a:close/>
                <a:moveTo>
                  <a:pt x="780709" y="242560"/>
                </a:moveTo>
                <a:lnTo>
                  <a:pt x="787621" y="261131"/>
                </a:lnTo>
                <a:lnTo>
                  <a:pt x="783082" y="263298"/>
                </a:lnTo>
                <a:lnTo>
                  <a:pt x="777407" y="244004"/>
                </a:lnTo>
                <a:close/>
                <a:moveTo>
                  <a:pt x="895540" y="224917"/>
                </a:moveTo>
                <a:lnTo>
                  <a:pt x="898326" y="224917"/>
                </a:lnTo>
                <a:lnTo>
                  <a:pt x="902349" y="273615"/>
                </a:lnTo>
                <a:lnTo>
                  <a:pt x="899151" y="273408"/>
                </a:lnTo>
                <a:cubicBezTo>
                  <a:pt x="897913" y="257210"/>
                  <a:pt x="896778" y="241115"/>
                  <a:pt x="895540" y="224917"/>
                </a:cubicBezTo>
                <a:close/>
                <a:moveTo>
                  <a:pt x="557236" y="190560"/>
                </a:moveTo>
                <a:lnTo>
                  <a:pt x="548673" y="194790"/>
                </a:lnTo>
                <a:cubicBezTo>
                  <a:pt x="550323" y="203251"/>
                  <a:pt x="551252" y="210266"/>
                  <a:pt x="552180" y="217385"/>
                </a:cubicBezTo>
                <a:cubicBezTo>
                  <a:pt x="551251" y="210266"/>
                  <a:pt x="550323" y="203251"/>
                  <a:pt x="549188" y="195203"/>
                </a:cubicBezTo>
                <a:lnTo>
                  <a:pt x="557140" y="191275"/>
                </a:lnTo>
                <a:close/>
                <a:moveTo>
                  <a:pt x="664020" y="189735"/>
                </a:moveTo>
                <a:lnTo>
                  <a:pt x="666290" y="189735"/>
                </a:lnTo>
                <a:lnTo>
                  <a:pt x="666290" y="210370"/>
                </a:lnTo>
                <a:lnTo>
                  <a:pt x="664020" y="210370"/>
                </a:lnTo>
                <a:close/>
                <a:moveTo>
                  <a:pt x="838383" y="168894"/>
                </a:moveTo>
                <a:lnTo>
                  <a:pt x="847462" y="212949"/>
                </a:lnTo>
                <a:lnTo>
                  <a:pt x="851486" y="212227"/>
                </a:lnTo>
                <a:lnTo>
                  <a:pt x="850144" y="178180"/>
                </a:lnTo>
                <a:lnTo>
                  <a:pt x="851382" y="178180"/>
                </a:lnTo>
                <a:lnTo>
                  <a:pt x="857882" y="213465"/>
                </a:lnTo>
                <a:lnTo>
                  <a:pt x="859224" y="213465"/>
                </a:lnTo>
                <a:lnTo>
                  <a:pt x="861493" y="202116"/>
                </a:lnTo>
                <a:cubicBezTo>
                  <a:pt x="863675" y="204893"/>
                  <a:pt x="865415" y="207990"/>
                  <a:pt x="866652" y="211298"/>
                </a:cubicBezTo>
                <a:cubicBezTo>
                  <a:pt x="868303" y="222441"/>
                  <a:pt x="868819" y="233893"/>
                  <a:pt x="870779" y="244933"/>
                </a:cubicBezTo>
                <a:cubicBezTo>
                  <a:pt x="872585" y="251968"/>
                  <a:pt x="874896" y="258864"/>
                  <a:pt x="877692" y="265567"/>
                </a:cubicBezTo>
                <a:cubicBezTo>
                  <a:pt x="878574" y="267408"/>
                  <a:pt x="879232" y="269347"/>
                  <a:pt x="879652" y="271345"/>
                </a:cubicBezTo>
                <a:cubicBezTo>
                  <a:pt x="881406" y="302297"/>
                  <a:pt x="883263" y="333868"/>
                  <a:pt x="884501" y="365129"/>
                </a:cubicBezTo>
                <a:cubicBezTo>
                  <a:pt x="884021" y="371126"/>
                  <a:pt x="882843" y="377047"/>
                  <a:pt x="880993" y="382772"/>
                </a:cubicBezTo>
                <a:lnTo>
                  <a:pt x="877795" y="382772"/>
                </a:lnTo>
                <a:lnTo>
                  <a:pt x="872017" y="371320"/>
                </a:lnTo>
                <a:cubicBezTo>
                  <a:pt x="871088" y="376891"/>
                  <a:pt x="870366" y="381018"/>
                  <a:pt x="869025" y="388550"/>
                </a:cubicBezTo>
                <a:cubicBezTo>
                  <a:pt x="867684" y="383391"/>
                  <a:pt x="866962" y="381431"/>
                  <a:pt x="866652" y="379470"/>
                </a:cubicBezTo>
                <a:cubicBezTo>
                  <a:pt x="864675" y="359061"/>
                  <a:pt x="861227" y="338821"/>
                  <a:pt x="856335" y="318908"/>
                </a:cubicBezTo>
                <a:cubicBezTo>
                  <a:pt x="842200" y="272686"/>
                  <a:pt x="840240" y="224814"/>
                  <a:pt x="837454" y="176838"/>
                </a:cubicBezTo>
                <a:cubicBezTo>
                  <a:pt x="837970" y="175394"/>
                  <a:pt x="838176" y="173434"/>
                  <a:pt x="838383" y="168894"/>
                </a:cubicBezTo>
                <a:close/>
                <a:moveTo>
                  <a:pt x="592005" y="164561"/>
                </a:moveTo>
                <a:lnTo>
                  <a:pt x="595307" y="165283"/>
                </a:lnTo>
                <a:cubicBezTo>
                  <a:pt x="592934" y="184164"/>
                  <a:pt x="590561" y="202941"/>
                  <a:pt x="588085" y="221822"/>
                </a:cubicBezTo>
                <a:lnTo>
                  <a:pt x="588085" y="221616"/>
                </a:lnTo>
                <a:lnTo>
                  <a:pt x="588085" y="180346"/>
                </a:lnTo>
                <a:lnTo>
                  <a:pt x="583854" y="192211"/>
                </a:lnTo>
                <a:cubicBezTo>
                  <a:pt x="577664" y="184061"/>
                  <a:pt x="581481" y="176735"/>
                  <a:pt x="584989" y="168275"/>
                </a:cubicBezTo>
                <a:lnTo>
                  <a:pt x="588600" y="174156"/>
                </a:lnTo>
                <a:cubicBezTo>
                  <a:pt x="589838" y="170751"/>
                  <a:pt x="590973" y="167656"/>
                  <a:pt x="592005" y="164561"/>
                </a:cubicBezTo>
                <a:close/>
                <a:moveTo>
                  <a:pt x="779264" y="118339"/>
                </a:moveTo>
                <a:lnTo>
                  <a:pt x="781121" y="118339"/>
                </a:lnTo>
                <a:lnTo>
                  <a:pt x="781121" y="159608"/>
                </a:lnTo>
                <a:lnTo>
                  <a:pt x="779264" y="159608"/>
                </a:lnTo>
                <a:close/>
                <a:moveTo>
                  <a:pt x="257932" y="118030"/>
                </a:moveTo>
                <a:cubicBezTo>
                  <a:pt x="256900" y="125562"/>
                  <a:pt x="260924" y="133712"/>
                  <a:pt x="251948" y="137633"/>
                </a:cubicBezTo>
                <a:cubicBezTo>
                  <a:pt x="249885" y="138871"/>
                  <a:pt x="249162" y="144442"/>
                  <a:pt x="247615" y="148982"/>
                </a:cubicBezTo>
                <a:cubicBezTo>
                  <a:pt x="238845" y="131649"/>
                  <a:pt x="250813" y="126593"/>
                  <a:pt x="257932" y="118030"/>
                </a:cubicBezTo>
                <a:close/>
                <a:moveTo>
                  <a:pt x="285375" y="112149"/>
                </a:moveTo>
                <a:lnTo>
                  <a:pt x="288471" y="113078"/>
                </a:lnTo>
                <a:lnTo>
                  <a:pt x="281971" y="140418"/>
                </a:lnTo>
                <a:lnTo>
                  <a:pt x="278566" y="139387"/>
                </a:lnTo>
                <a:close/>
                <a:moveTo>
                  <a:pt x="453961" y="100696"/>
                </a:moveTo>
                <a:lnTo>
                  <a:pt x="456747" y="100696"/>
                </a:lnTo>
                <a:lnTo>
                  <a:pt x="452413" y="153933"/>
                </a:lnTo>
                <a:lnTo>
                  <a:pt x="449628" y="154759"/>
                </a:lnTo>
                <a:cubicBezTo>
                  <a:pt x="448026" y="136622"/>
                  <a:pt x="449491" y="118346"/>
                  <a:pt x="453961" y="100696"/>
                </a:cubicBezTo>
                <a:close/>
                <a:moveTo>
                  <a:pt x="317360" y="97292"/>
                </a:moveTo>
                <a:cubicBezTo>
                  <a:pt x="317360" y="100594"/>
                  <a:pt x="317360" y="103792"/>
                  <a:pt x="317360" y="107609"/>
                </a:cubicBezTo>
                <a:cubicBezTo>
                  <a:pt x="316328" y="117927"/>
                  <a:pt x="315193" y="128244"/>
                  <a:pt x="314162" y="138561"/>
                </a:cubicBezTo>
                <a:lnTo>
                  <a:pt x="311376" y="138561"/>
                </a:lnTo>
                <a:cubicBezTo>
                  <a:pt x="313130" y="125149"/>
                  <a:pt x="314781" y="111736"/>
                  <a:pt x="316535" y="98324"/>
                </a:cubicBezTo>
                <a:close/>
                <a:moveTo>
                  <a:pt x="591386" y="82538"/>
                </a:moveTo>
                <a:lnTo>
                  <a:pt x="594997" y="82538"/>
                </a:lnTo>
                <a:lnTo>
                  <a:pt x="590974" y="126696"/>
                </a:lnTo>
                <a:lnTo>
                  <a:pt x="588807" y="126696"/>
                </a:lnTo>
                <a:cubicBezTo>
                  <a:pt x="589736" y="111942"/>
                  <a:pt x="590561" y="97189"/>
                  <a:pt x="591386" y="82538"/>
                </a:cubicBezTo>
                <a:close/>
                <a:moveTo>
                  <a:pt x="660925" y="59221"/>
                </a:moveTo>
                <a:lnTo>
                  <a:pt x="664020" y="59221"/>
                </a:lnTo>
                <a:lnTo>
                  <a:pt x="664020" y="93578"/>
                </a:lnTo>
                <a:lnTo>
                  <a:pt x="660925" y="93887"/>
                </a:lnTo>
                <a:close/>
                <a:moveTo>
                  <a:pt x="576013" y="51586"/>
                </a:moveTo>
                <a:cubicBezTo>
                  <a:pt x="581172" y="57261"/>
                  <a:pt x="581172" y="73665"/>
                  <a:pt x="573950" y="92855"/>
                </a:cubicBezTo>
                <a:cubicBezTo>
                  <a:pt x="574569" y="78617"/>
                  <a:pt x="575291" y="65308"/>
                  <a:pt x="576013" y="51586"/>
                </a:cubicBezTo>
                <a:close/>
                <a:moveTo>
                  <a:pt x="495644" y="46634"/>
                </a:moveTo>
                <a:lnTo>
                  <a:pt x="499564" y="47253"/>
                </a:lnTo>
                <a:cubicBezTo>
                  <a:pt x="498429" y="56435"/>
                  <a:pt x="497191" y="65618"/>
                  <a:pt x="495953" y="74800"/>
                </a:cubicBezTo>
                <a:lnTo>
                  <a:pt x="492342" y="74181"/>
                </a:lnTo>
                <a:cubicBezTo>
                  <a:pt x="493477" y="64999"/>
                  <a:pt x="494509" y="55816"/>
                  <a:pt x="495644" y="46634"/>
                </a:cubicBezTo>
                <a:close/>
                <a:moveTo>
                  <a:pt x="313336" y="35182"/>
                </a:moveTo>
                <a:lnTo>
                  <a:pt x="317153" y="35904"/>
                </a:lnTo>
                <a:lnTo>
                  <a:pt x="313439" y="61904"/>
                </a:lnTo>
                <a:lnTo>
                  <a:pt x="310654" y="61904"/>
                </a:lnTo>
                <a:cubicBezTo>
                  <a:pt x="311582" y="52928"/>
                  <a:pt x="312510" y="44055"/>
                  <a:pt x="313336" y="35182"/>
                </a:cubicBezTo>
                <a:close/>
                <a:moveTo>
                  <a:pt x="400415" y="31777"/>
                </a:moveTo>
                <a:cubicBezTo>
                  <a:pt x="398867" y="50348"/>
                  <a:pt x="397216" y="68816"/>
                  <a:pt x="395565" y="88316"/>
                </a:cubicBezTo>
                <a:cubicBezTo>
                  <a:pt x="388756" y="81506"/>
                  <a:pt x="390304" y="59634"/>
                  <a:pt x="400415" y="31777"/>
                </a:cubicBezTo>
                <a:close/>
                <a:moveTo>
                  <a:pt x="522056" y="30539"/>
                </a:moveTo>
                <a:lnTo>
                  <a:pt x="523088" y="30539"/>
                </a:lnTo>
                <a:cubicBezTo>
                  <a:pt x="522469" y="40856"/>
                  <a:pt x="522159" y="51174"/>
                  <a:pt x="521024" y="62213"/>
                </a:cubicBezTo>
                <a:cubicBezTo>
                  <a:pt x="519889" y="73253"/>
                  <a:pt x="518032" y="83570"/>
                  <a:pt x="516484" y="94300"/>
                </a:cubicBezTo>
                <a:lnTo>
                  <a:pt x="513802" y="94197"/>
                </a:lnTo>
                <a:cubicBezTo>
                  <a:pt x="516588" y="72943"/>
                  <a:pt x="519270" y="51689"/>
                  <a:pt x="522056" y="30539"/>
                </a:cubicBezTo>
                <a:close/>
                <a:moveTo>
                  <a:pt x="560125" y="24761"/>
                </a:moveTo>
                <a:cubicBezTo>
                  <a:pt x="568275" y="45396"/>
                  <a:pt x="560125" y="62110"/>
                  <a:pt x="560125" y="82022"/>
                </a:cubicBezTo>
                <a:cubicBezTo>
                  <a:pt x="559093" y="77482"/>
                  <a:pt x="558680" y="75522"/>
                  <a:pt x="558164" y="73562"/>
                </a:cubicBezTo>
                <a:cubicBezTo>
                  <a:pt x="546815" y="111323"/>
                  <a:pt x="552490" y="151973"/>
                  <a:pt x="541657" y="191901"/>
                </a:cubicBezTo>
                <a:cubicBezTo>
                  <a:pt x="548673" y="185092"/>
                  <a:pt x="548157" y="185092"/>
                  <a:pt x="549395" y="170441"/>
                </a:cubicBezTo>
                <a:cubicBezTo>
                  <a:pt x="550121" y="163101"/>
                  <a:pt x="552559" y="156034"/>
                  <a:pt x="556514" y="149807"/>
                </a:cubicBezTo>
                <a:cubicBezTo>
                  <a:pt x="555895" y="160124"/>
                  <a:pt x="555172" y="170441"/>
                  <a:pt x="554553" y="180037"/>
                </a:cubicBezTo>
                <a:lnTo>
                  <a:pt x="556617" y="180656"/>
                </a:lnTo>
                <a:lnTo>
                  <a:pt x="565387" y="149704"/>
                </a:lnTo>
                <a:cubicBezTo>
                  <a:pt x="566418" y="152902"/>
                  <a:pt x="567244" y="155791"/>
                  <a:pt x="568172" y="158989"/>
                </a:cubicBezTo>
                <a:cubicBezTo>
                  <a:pt x="573909" y="151313"/>
                  <a:pt x="575915" y="141474"/>
                  <a:pt x="573640" y="132164"/>
                </a:cubicBezTo>
                <a:cubicBezTo>
                  <a:pt x="572447" y="122960"/>
                  <a:pt x="571827" y="113691"/>
                  <a:pt x="571783" y="104411"/>
                </a:cubicBezTo>
                <a:lnTo>
                  <a:pt x="575601" y="103895"/>
                </a:lnTo>
                <a:cubicBezTo>
                  <a:pt x="577392" y="111862"/>
                  <a:pt x="578428" y="119979"/>
                  <a:pt x="578696" y="128140"/>
                </a:cubicBezTo>
                <a:cubicBezTo>
                  <a:pt x="578077" y="143926"/>
                  <a:pt x="575704" y="159092"/>
                  <a:pt x="574466" y="175394"/>
                </a:cubicBezTo>
                <a:cubicBezTo>
                  <a:pt x="573434" y="188909"/>
                  <a:pt x="572815" y="202528"/>
                  <a:pt x="572402" y="216663"/>
                </a:cubicBezTo>
                <a:cubicBezTo>
                  <a:pt x="572402" y="218830"/>
                  <a:pt x="573950" y="221099"/>
                  <a:pt x="575910" y="226464"/>
                </a:cubicBezTo>
                <a:lnTo>
                  <a:pt x="581585" y="197886"/>
                </a:lnTo>
                <a:cubicBezTo>
                  <a:pt x="587775" y="206552"/>
                  <a:pt x="577974" y="218520"/>
                  <a:pt x="588394" y="222441"/>
                </a:cubicBezTo>
                <a:cubicBezTo>
                  <a:pt x="590974" y="228012"/>
                  <a:pt x="593450" y="233480"/>
                  <a:pt x="596545" y="240393"/>
                </a:cubicBezTo>
                <a:cubicBezTo>
                  <a:pt x="605005" y="227703"/>
                  <a:pt x="599124" y="210576"/>
                  <a:pt x="606862" y="194893"/>
                </a:cubicBezTo>
                <a:cubicBezTo>
                  <a:pt x="604592" y="222750"/>
                  <a:pt x="602426" y="247924"/>
                  <a:pt x="600362" y="273099"/>
                </a:cubicBezTo>
                <a:lnTo>
                  <a:pt x="602529" y="273821"/>
                </a:lnTo>
                <a:cubicBezTo>
                  <a:pt x="605681" y="265291"/>
                  <a:pt x="608164" y="256530"/>
                  <a:pt x="609957" y="247615"/>
                </a:cubicBezTo>
                <a:cubicBezTo>
                  <a:pt x="611711" y="234512"/>
                  <a:pt x="611299" y="221099"/>
                  <a:pt x="612743" y="207996"/>
                </a:cubicBezTo>
                <a:cubicBezTo>
                  <a:pt x="612743" y="204901"/>
                  <a:pt x="617076" y="202425"/>
                  <a:pt x="621203" y="197679"/>
                </a:cubicBezTo>
                <a:cubicBezTo>
                  <a:pt x="621203" y="223782"/>
                  <a:pt x="617076" y="246790"/>
                  <a:pt x="623679" y="269900"/>
                </a:cubicBezTo>
                <a:cubicBezTo>
                  <a:pt x="628632" y="250813"/>
                  <a:pt x="640909" y="233583"/>
                  <a:pt x="633997" y="211401"/>
                </a:cubicBezTo>
                <a:lnTo>
                  <a:pt x="643695" y="207377"/>
                </a:lnTo>
                <a:lnTo>
                  <a:pt x="643695" y="308487"/>
                </a:lnTo>
                <a:lnTo>
                  <a:pt x="647203" y="308487"/>
                </a:lnTo>
                <a:cubicBezTo>
                  <a:pt x="647822" y="298789"/>
                  <a:pt x="648131" y="288987"/>
                  <a:pt x="649266" y="279392"/>
                </a:cubicBezTo>
                <a:cubicBezTo>
                  <a:pt x="650401" y="269797"/>
                  <a:pt x="652258" y="260821"/>
                  <a:pt x="653703" y="251742"/>
                </a:cubicBezTo>
                <a:cubicBezTo>
                  <a:pt x="654528" y="254940"/>
                  <a:pt x="655457" y="258758"/>
                  <a:pt x="656695" y="263504"/>
                </a:cubicBezTo>
                <a:lnTo>
                  <a:pt x="662576" y="257313"/>
                </a:lnTo>
                <a:cubicBezTo>
                  <a:pt x="664639" y="274956"/>
                  <a:pt x="666496" y="291567"/>
                  <a:pt x="668353" y="308178"/>
                </a:cubicBezTo>
                <a:cubicBezTo>
                  <a:pt x="677845" y="292392"/>
                  <a:pt x="675060" y="274027"/>
                  <a:pt x="677123" y="256591"/>
                </a:cubicBezTo>
                <a:cubicBezTo>
                  <a:pt x="679187" y="239155"/>
                  <a:pt x="679806" y="221306"/>
                  <a:pt x="681869" y="203560"/>
                </a:cubicBezTo>
                <a:cubicBezTo>
                  <a:pt x="690845" y="243385"/>
                  <a:pt x="683210" y="286099"/>
                  <a:pt x="693321" y="325304"/>
                </a:cubicBezTo>
                <a:lnTo>
                  <a:pt x="695694" y="325304"/>
                </a:lnTo>
                <a:cubicBezTo>
                  <a:pt x="698721" y="308728"/>
                  <a:pt x="701713" y="292220"/>
                  <a:pt x="704670" y="275781"/>
                </a:cubicBezTo>
                <a:lnTo>
                  <a:pt x="707559" y="278567"/>
                </a:lnTo>
                <a:lnTo>
                  <a:pt x="709829" y="261027"/>
                </a:lnTo>
                <a:cubicBezTo>
                  <a:pt x="711583" y="267631"/>
                  <a:pt x="712718" y="272273"/>
                  <a:pt x="713956" y="276916"/>
                </a:cubicBezTo>
                <a:lnTo>
                  <a:pt x="715091" y="276916"/>
                </a:lnTo>
                <a:cubicBezTo>
                  <a:pt x="715916" y="263297"/>
                  <a:pt x="716845" y="249782"/>
                  <a:pt x="717670" y="236163"/>
                </a:cubicBezTo>
                <a:lnTo>
                  <a:pt x="720456" y="236163"/>
                </a:lnTo>
                <a:lnTo>
                  <a:pt x="723241" y="292702"/>
                </a:lnTo>
                <a:lnTo>
                  <a:pt x="726027" y="292702"/>
                </a:lnTo>
                <a:cubicBezTo>
                  <a:pt x="727472" y="289503"/>
                  <a:pt x="729019" y="286202"/>
                  <a:pt x="731908" y="279702"/>
                </a:cubicBezTo>
                <a:cubicBezTo>
                  <a:pt x="732837" y="291773"/>
                  <a:pt x="733559" y="300852"/>
                  <a:pt x="734281" y="309828"/>
                </a:cubicBezTo>
                <a:lnTo>
                  <a:pt x="736551" y="309828"/>
                </a:lnTo>
                <a:lnTo>
                  <a:pt x="747694" y="238845"/>
                </a:lnTo>
                <a:lnTo>
                  <a:pt x="750376" y="238845"/>
                </a:lnTo>
                <a:lnTo>
                  <a:pt x="751924" y="255869"/>
                </a:lnTo>
                <a:lnTo>
                  <a:pt x="755328" y="255869"/>
                </a:lnTo>
                <a:cubicBezTo>
                  <a:pt x="757082" y="242353"/>
                  <a:pt x="758836" y="228734"/>
                  <a:pt x="760487" y="215219"/>
                </a:cubicBezTo>
                <a:cubicBezTo>
                  <a:pt x="766884" y="226258"/>
                  <a:pt x="757804" y="240909"/>
                  <a:pt x="768638" y="249885"/>
                </a:cubicBezTo>
                <a:cubicBezTo>
                  <a:pt x="769360" y="250504"/>
                  <a:pt x="771423" y="249059"/>
                  <a:pt x="772868" y="248544"/>
                </a:cubicBezTo>
                <a:cubicBezTo>
                  <a:pt x="771733" y="266289"/>
                  <a:pt x="770495" y="284035"/>
                  <a:pt x="769463" y="301884"/>
                </a:cubicBezTo>
                <a:cubicBezTo>
                  <a:pt x="769463" y="308900"/>
                  <a:pt x="768947" y="316019"/>
                  <a:pt x="768947" y="323035"/>
                </a:cubicBezTo>
                <a:cubicBezTo>
                  <a:pt x="768947" y="330050"/>
                  <a:pt x="770495" y="333352"/>
                  <a:pt x="775860" y="331288"/>
                </a:cubicBezTo>
                <a:lnTo>
                  <a:pt x="783082" y="284757"/>
                </a:lnTo>
                <a:cubicBezTo>
                  <a:pt x="788447" y="311685"/>
                  <a:pt x="774828" y="340677"/>
                  <a:pt x="793399" y="365232"/>
                </a:cubicBezTo>
                <a:lnTo>
                  <a:pt x="803717" y="150323"/>
                </a:lnTo>
                <a:lnTo>
                  <a:pt x="807328" y="150323"/>
                </a:lnTo>
                <a:cubicBezTo>
                  <a:pt x="807328" y="177973"/>
                  <a:pt x="802478" y="205727"/>
                  <a:pt x="809494" y="232861"/>
                </a:cubicBezTo>
                <a:cubicBezTo>
                  <a:pt x="818264" y="197989"/>
                  <a:pt x="819812" y="161362"/>
                  <a:pt x="826931" y="123291"/>
                </a:cubicBezTo>
                <a:cubicBezTo>
                  <a:pt x="835831" y="212783"/>
                  <a:pt x="837074" y="302870"/>
                  <a:pt x="830645" y="392573"/>
                </a:cubicBezTo>
                <a:lnTo>
                  <a:pt x="827962" y="392573"/>
                </a:lnTo>
                <a:lnTo>
                  <a:pt x="827962" y="344701"/>
                </a:lnTo>
                <a:lnTo>
                  <a:pt x="824248" y="344701"/>
                </a:lnTo>
                <a:cubicBezTo>
                  <a:pt x="823319" y="357701"/>
                  <a:pt x="822494" y="370597"/>
                  <a:pt x="821565" y="383597"/>
                </a:cubicBezTo>
                <a:lnTo>
                  <a:pt x="818367" y="383597"/>
                </a:lnTo>
                <a:cubicBezTo>
                  <a:pt x="817439" y="364510"/>
                  <a:pt x="816510" y="345423"/>
                  <a:pt x="815375" y="323138"/>
                </a:cubicBezTo>
                <a:cubicBezTo>
                  <a:pt x="814093" y="326063"/>
                  <a:pt x="813091" y="329103"/>
                  <a:pt x="812383" y="332217"/>
                </a:cubicBezTo>
                <a:cubicBezTo>
                  <a:pt x="811558" y="351510"/>
                  <a:pt x="811042" y="370701"/>
                  <a:pt x="809907" y="389891"/>
                </a:cubicBezTo>
                <a:cubicBezTo>
                  <a:pt x="809288" y="400208"/>
                  <a:pt x="807843" y="410525"/>
                  <a:pt x="806502" y="420843"/>
                </a:cubicBezTo>
                <a:cubicBezTo>
                  <a:pt x="804645" y="433946"/>
                  <a:pt x="807431" y="439930"/>
                  <a:pt x="815788" y="440136"/>
                </a:cubicBezTo>
                <a:cubicBezTo>
                  <a:pt x="817439" y="433223"/>
                  <a:pt x="815788" y="423009"/>
                  <a:pt x="826724" y="424763"/>
                </a:cubicBezTo>
                <a:cubicBezTo>
                  <a:pt x="828298" y="419963"/>
                  <a:pt x="829573" y="415070"/>
                  <a:pt x="830542" y="410113"/>
                </a:cubicBezTo>
                <a:cubicBezTo>
                  <a:pt x="836422" y="416716"/>
                  <a:pt x="827653" y="430747"/>
                  <a:pt x="839930" y="434565"/>
                </a:cubicBezTo>
                <a:cubicBezTo>
                  <a:pt x="839930" y="430747"/>
                  <a:pt x="839930" y="427549"/>
                  <a:pt x="839930" y="424247"/>
                </a:cubicBezTo>
                <a:lnTo>
                  <a:pt x="841684" y="424247"/>
                </a:lnTo>
                <a:lnTo>
                  <a:pt x="849422" y="445811"/>
                </a:lnTo>
                <a:lnTo>
                  <a:pt x="856335" y="433327"/>
                </a:lnTo>
                <a:cubicBezTo>
                  <a:pt x="858481" y="439259"/>
                  <a:pt x="860239" y="445324"/>
                  <a:pt x="861597" y="451485"/>
                </a:cubicBezTo>
                <a:cubicBezTo>
                  <a:pt x="866136" y="480889"/>
                  <a:pt x="870779" y="510191"/>
                  <a:pt x="874390" y="539698"/>
                </a:cubicBezTo>
                <a:cubicBezTo>
                  <a:pt x="878001" y="569206"/>
                  <a:pt x="880993" y="599023"/>
                  <a:pt x="883263" y="628736"/>
                </a:cubicBezTo>
                <a:cubicBezTo>
                  <a:pt x="882702" y="636145"/>
                  <a:pt x="881104" y="643438"/>
                  <a:pt x="878517" y="650403"/>
                </a:cubicBezTo>
                <a:cubicBezTo>
                  <a:pt x="877318" y="654528"/>
                  <a:pt x="876421" y="658735"/>
                  <a:pt x="875835" y="662990"/>
                </a:cubicBezTo>
                <a:cubicBezTo>
                  <a:pt x="874944" y="690911"/>
                  <a:pt x="872637" y="718770"/>
                  <a:pt x="868922" y="746457"/>
                </a:cubicBezTo>
                <a:cubicBezTo>
                  <a:pt x="866196" y="767461"/>
                  <a:pt x="865677" y="788693"/>
                  <a:pt x="867374" y="809805"/>
                </a:cubicBezTo>
                <a:cubicBezTo>
                  <a:pt x="867374" y="824146"/>
                  <a:pt x="865001" y="838694"/>
                  <a:pt x="864073" y="853241"/>
                </a:cubicBezTo>
                <a:cubicBezTo>
                  <a:pt x="863557" y="862836"/>
                  <a:pt x="864073" y="872431"/>
                  <a:pt x="864073" y="882027"/>
                </a:cubicBezTo>
                <a:cubicBezTo>
                  <a:pt x="864073" y="888630"/>
                  <a:pt x="865724" y="895026"/>
                  <a:pt x="866343" y="899669"/>
                </a:cubicBezTo>
                <a:cubicBezTo>
                  <a:pt x="871605" y="892963"/>
                  <a:pt x="877692" y="885638"/>
                  <a:pt x="883366" y="877796"/>
                </a:cubicBezTo>
                <a:cubicBezTo>
                  <a:pt x="887803" y="871606"/>
                  <a:pt x="891826" y="865003"/>
                  <a:pt x="894922" y="860051"/>
                </a:cubicBezTo>
                <a:cubicBezTo>
                  <a:pt x="894922" y="860051"/>
                  <a:pt x="894922" y="863455"/>
                  <a:pt x="895747" y="866654"/>
                </a:cubicBezTo>
                <a:cubicBezTo>
                  <a:pt x="906064" y="867892"/>
                  <a:pt x="909056" y="861805"/>
                  <a:pt x="909160" y="851590"/>
                </a:cubicBezTo>
                <a:cubicBezTo>
                  <a:pt x="909160" y="806813"/>
                  <a:pt x="911326" y="762036"/>
                  <a:pt x="910604" y="717465"/>
                </a:cubicBezTo>
                <a:cubicBezTo>
                  <a:pt x="908975" y="699291"/>
                  <a:pt x="905870" y="681279"/>
                  <a:pt x="901318" y="663609"/>
                </a:cubicBezTo>
                <a:cubicBezTo>
                  <a:pt x="900523" y="660227"/>
                  <a:pt x="900108" y="656766"/>
                  <a:pt x="900080" y="653292"/>
                </a:cubicBezTo>
                <a:cubicBezTo>
                  <a:pt x="908301" y="667342"/>
                  <a:pt x="912612" y="683337"/>
                  <a:pt x="912564" y="699616"/>
                </a:cubicBezTo>
                <a:cubicBezTo>
                  <a:pt x="914009" y="734695"/>
                  <a:pt x="914628" y="769774"/>
                  <a:pt x="915659" y="804853"/>
                </a:cubicBezTo>
                <a:cubicBezTo>
                  <a:pt x="916588" y="836424"/>
                  <a:pt x="918239" y="867995"/>
                  <a:pt x="918548" y="899669"/>
                </a:cubicBezTo>
                <a:cubicBezTo>
                  <a:pt x="918548" y="944446"/>
                  <a:pt x="918548" y="989327"/>
                  <a:pt x="918548" y="1033794"/>
                </a:cubicBezTo>
                <a:cubicBezTo>
                  <a:pt x="918548" y="1054429"/>
                  <a:pt x="918548" y="1074341"/>
                  <a:pt x="918548" y="1094563"/>
                </a:cubicBezTo>
                <a:cubicBezTo>
                  <a:pt x="918548" y="1114785"/>
                  <a:pt x="917104" y="1133666"/>
                  <a:pt x="917207" y="1153166"/>
                </a:cubicBezTo>
                <a:cubicBezTo>
                  <a:pt x="917207" y="1194435"/>
                  <a:pt x="918136" y="1235704"/>
                  <a:pt x="918342" y="1276973"/>
                </a:cubicBezTo>
                <a:cubicBezTo>
                  <a:pt x="918342" y="1287291"/>
                  <a:pt x="917104" y="1297608"/>
                  <a:pt x="916485" y="1307925"/>
                </a:cubicBezTo>
                <a:lnTo>
                  <a:pt x="914009" y="1307925"/>
                </a:lnTo>
                <a:cubicBezTo>
                  <a:pt x="914009" y="1300187"/>
                  <a:pt x="915247" y="1292552"/>
                  <a:pt x="915040" y="1284814"/>
                </a:cubicBezTo>
                <a:cubicBezTo>
                  <a:pt x="914421" y="1249323"/>
                  <a:pt x="913630" y="1213831"/>
                  <a:pt x="912667" y="1178340"/>
                </a:cubicBezTo>
                <a:cubicBezTo>
                  <a:pt x="911429" y="1135420"/>
                  <a:pt x="910191" y="1092603"/>
                  <a:pt x="908540" y="1049683"/>
                </a:cubicBezTo>
                <a:cubicBezTo>
                  <a:pt x="907612" y="1025644"/>
                  <a:pt x="905858" y="1001707"/>
                  <a:pt x="904310" y="975501"/>
                </a:cubicBezTo>
                <a:cubicBezTo>
                  <a:pt x="901112" y="991596"/>
                  <a:pt x="898223" y="1006453"/>
                  <a:pt x="894715" y="1024199"/>
                </a:cubicBezTo>
                <a:cubicBezTo>
                  <a:pt x="892718" y="1020519"/>
                  <a:pt x="891193" y="1016602"/>
                  <a:pt x="890176" y="1012541"/>
                </a:cubicBezTo>
                <a:cubicBezTo>
                  <a:pt x="889350" y="999953"/>
                  <a:pt x="888938" y="987263"/>
                  <a:pt x="888628" y="974573"/>
                </a:cubicBezTo>
                <a:cubicBezTo>
                  <a:pt x="888739" y="971925"/>
                  <a:pt x="889717" y="969387"/>
                  <a:pt x="891414" y="967351"/>
                </a:cubicBezTo>
                <a:cubicBezTo>
                  <a:pt x="891414" y="972097"/>
                  <a:pt x="892549" y="976946"/>
                  <a:pt x="893064" y="981692"/>
                </a:cubicBezTo>
                <a:lnTo>
                  <a:pt x="895334" y="981692"/>
                </a:lnTo>
                <a:lnTo>
                  <a:pt x="895334" y="927113"/>
                </a:lnTo>
                <a:lnTo>
                  <a:pt x="899049" y="927113"/>
                </a:lnTo>
                <a:lnTo>
                  <a:pt x="901525" y="964565"/>
                </a:lnTo>
                <a:lnTo>
                  <a:pt x="902866" y="964565"/>
                </a:lnTo>
                <a:cubicBezTo>
                  <a:pt x="904929" y="937946"/>
                  <a:pt x="907096" y="911431"/>
                  <a:pt x="909160" y="884709"/>
                </a:cubicBezTo>
                <a:cubicBezTo>
                  <a:pt x="898017" y="882749"/>
                  <a:pt x="894096" y="886772"/>
                  <a:pt x="893993" y="898534"/>
                </a:cubicBezTo>
                <a:cubicBezTo>
                  <a:pt x="893993" y="916383"/>
                  <a:pt x="892033" y="934335"/>
                  <a:pt x="891001" y="952184"/>
                </a:cubicBezTo>
                <a:lnTo>
                  <a:pt x="888112" y="952184"/>
                </a:lnTo>
                <a:cubicBezTo>
                  <a:pt x="888834" y="931550"/>
                  <a:pt x="889660" y="911740"/>
                  <a:pt x="890485" y="890280"/>
                </a:cubicBezTo>
                <a:cubicBezTo>
                  <a:pt x="878723" y="891725"/>
                  <a:pt x="878930" y="900598"/>
                  <a:pt x="877795" y="908336"/>
                </a:cubicBezTo>
                <a:cubicBezTo>
                  <a:pt x="876660" y="916074"/>
                  <a:pt x="876763" y="926081"/>
                  <a:pt x="875422" y="934851"/>
                </a:cubicBezTo>
                <a:cubicBezTo>
                  <a:pt x="874493" y="941351"/>
                  <a:pt x="870985" y="947438"/>
                  <a:pt x="870573" y="953835"/>
                </a:cubicBezTo>
                <a:cubicBezTo>
                  <a:pt x="869954" y="962502"/>
                  <a:pt x="871192" y="971271"/>
                  <a:pt x="871398" y="979938"/>
                </a:cubicBezTo>
                <a:cubicBezTo>
                  <a:pt x="871398" y="990255"/>
                  <a:pt x="871398" y="1000572"/>
                  <a:pt x="871398" y="1010890"/>
                </a:cubicBezTo>
                <a:cubicBezTo>
                  <a:pt x="871398" y="1017802"/>
                  <a:pt x="872843" y="1024715"/>
                  <a:pt x="873771" y="1031524"/>
                </a:cubicBezTo>
                <a:cubicBezTo>
                  <a:pt x="874906" y="1039985"/>
                  <a:pt x="876557" y="1048238"/>
                  <a:pt x="877073" y="1056699"/>
                </a:cubicBezTo>
                <a:cubicBezTo>
                  <a:pt x="876592" y="1060563"/>
                  <a:pt x="875403" y="1064305"/>
                  <a:pt x="873565" y="1067738"/>
                </a:cubicBezTo>
                <a:lnTo>
                  <a:pt x="863247" y="1053397"/>
                </a:lnTo>
                <a:cubicBezTo>
                  <a:pt x="866549" y="1074032"/>
                  <a:pt x="854168" y="1090952"/>
                  <a:pt x="862525" y="1109833"/>
                </a:cubicBezTo>
                <a:cubicBezTo>
                  <a:pt x="865311" y="1115920"/>
                  <a:pt x="862525" y="1125412"/>
                  <a:pt x="862525" y="1133253"/>
                </a:cubicBezTo>
                <a:cubicBezTo>
                  <a:pt x="862525" y="1166165"/>
                  <a:pt x="862525" y="1199078"/>
                  <a:pt x="863660" y="1231887"/>
                </a:cubicBezTo>
                <a:cubicBezTo>
                  <a:pt x="864382" y="1257989"/>
                  <a:pt x="866136" y="1283473"/>
                  <a:pt x="867993" y="1309989"/>
                </a:cubicBezTo>
                <a:cubicBezTo>
                  <a:pt x="867993" y="1316489"/>
                  <a:pt x="867993" y="1324433"/>
                  <a:pt x="875938" y="1327012"/>
                </a:cubicBezTo>
                <a:cubicBezTo>
                  <a:pt x="876866" y="1327012"/>
                  <a:pt x="876969" y="1330830"/>
                  <a:pt x="877485" y="1332893"/>
                </a:cubicBezTo>
                <a:cubicBezTo>
                  <a:pt x="863144" y="1334750"/>
                  <a:pt x="871605" y="1352909"/>
                  <a:pt x="864279" y="1358067"/>
                </a:cubicBezTo>
                <a:cubicBezTo>
                  <a:pt x="863454" y="1345996"/>
                  <a:pt x="862732" y="1333409"/>
                  <a:pt x="862009" y="1320822"/>
                </a:cubicBezTo>
                <a:lnTo>
                  <a:pt x="858398" y="1320822"/>
                </a:lnTo>
                <a:lnTo>
                  <a:pt x="857397" y="1452286"/>
                </a:lnTo>
                <a:lnTo>
                  <a:pt x="855200" y="1456288"/>
                </a:lnTo>
                <a:lnTo>
                  <a:pt x="857367" y="1456288"/>
                </a:lnTo>
                <a:lnTo>
                  <a:pt x="857397" y="1452286"/>
                </a:lnTo>
                <a:lnTo>
                  <a:pt x="858089" y="1451026"/>
                </a:lnTo>
                <a:cubicBezTo>
                  <a:pt x="859636" y="1455979"/>
                  <a:pt x="860771" y="1459590"/>
                  <a:pt x="862319" y="1464336"/>
                </a:cubicBezTo>
                <a:cubicBezTo>
                  <a:pt x="847152" y="1467431"/>
                  <a:pt x="854787" y="1480946"/>
                  <a:pt x="852724" y="1489923"/>
                </a:cubicBezTo>
                <a:cubicBezTo>
                  <a:pt x="850660" y="1498899"/>
                  <a:pt x="849732" y="1507772"/>
                  <a:pt x="846843" y="1516438"/>
                </a:cubicBezTo>
                <a:cubicBezTo>
                  <a:pt x="846843" y="1521391"/>
                  <a:pt x="853343" y="1526755"/>
                  <a:pt x="844264" y="1530986"/>
                </a:cubicBezTo>
                <a:cubicBezTo>
                  <a:pt x="847152" y="1541303"/>
                  <a:pt x="832089" y="1549660"/>
                  <a:pt x="843232" y="1560493"/>
                </a:cubicBezTo>
                <a:cubicBezTo>
                  <a:pt x="844779" y="1561937"/>
                  <a:pt x="843232" y="1568231"/>
                  <a:pt x="842613" y="1572152"/>
                </a:cubicBezTo>
                <a:cubicBezTo>
                  <a:pt x="841065" y="1584017"/>
                  <a:pt x="838176" y="1595675"/>
                  <a:pt x="837661" y="1607540"/>
                </a:cubicBezTo>
                <a:cubicBezTo>
                  <a:pt x="836422" y="1634159"/>
                  <a:pt x="836010" y="1660777"/>
                  <a:pt x="836113" y="1687293"/>
                </a:cubicBezTo>
                <a:cubicBezTo>
                  <a:pt x="836113" y="1696475"/>
                  <a:pt x="839311" y="1705658"/>
                  <a:pt x="839311" y="1714840"/>
                </a:cubicBezTo>
                <a:cubicBezTo>
                  <a:pt x="839051" y="1725915"/>
                  <a:pt x="838224" y="1736969"/>
                  <a:pt x="836835" y="1747959"/>
                </a:cubicBezTo>
                <a:cubicBezTo>
                  <a:pt x="836216" y="1754768"/>
                  <a:pt x="836835" y="1758276"/>
                  <a:pt x="844779" y="1753427"/>
                </a:cubicBezTo>
                <a:cubicBezTo>
                  <a:pt x="844779" y="1754562"/>
                  <a:pt x="844779" y="1755593"/>
                  <a:pt x="844779" y="1756728"/>
                </a:cubicBezTo>
                <a:lnTo>
                  <a:pt x="833637" y="1766220"/>
                </a:lnTo>
                <a:cubicBezTo>
                  <a:pt x="834668" y="1769831"/>
                  <a:pt x="836732" y="1775712"/>
                  <a:pt x="837970" y="1781799"/>
                </a:cubicBezTo>
                <a:cubicBezTo>
                  <a:pt x="838439" y="1784317"/>
                  <a:pt x="837881" y="1786917"/>
                  <a:pt x="836422" y="1789021"/>
                </a:cubicBezTo>
                <a:cubicBezTo>
                  <a:pt x="827077" y="1803874"/>
                  <a:pt x="826485" y="1822616"/>
                  <a:pt x="834875" y="1838029"/>
                </a:cubicBezTo>
                <a:cubicBezTo>
                  <a:pt x="836936" y="1841326"/>
                  <a:pt x="837911" y="1845187"/>
                  <a:pt x="837660" y="1849068"/>
                </a:cubicBezTo>
                <a:lnTo>
                  <a:pt x="832915" y="1843084"/>
                </a:lnTo>
                <a:cubicBezTo>
                  <a:pt x="831780" y="1843807"/>
                  <a:pt x="830335" y="1844322"/>
                  <a:pt x="830335" y="1844941"/>
                </a:cubicBezTo>
                <a:cubicBezTo>
                  <a:pt x="830335" y="1860417"/>
                  <a:pt x="829716" y="1875893"/>
                  <a:pt x="829613" y="1891369"/>
                </a:cubicBezTo>
                <a:cubicBezTo>
                  <a:pt x="829613" y="1896115"/>
                  <a:pt x="829613" y="1900964"/>
                  <a:pt x="829613" y="1905710"/>
                </a:cubicBezTo>
                <a:cubicBezTo>
                  <a:pt x="829613" y="1914893"/>
                  <a:pt x="829613" y="1924178"/>
                  <a:pt x="831367" y="1933258"/>
                </a:cubicBezTo>
                <a:cubicBezTo>
                  <a:pt x="833931" y="1944061"/>
                  <a:pt x="832035" y="1955441"/>
                  <a:pt x="826105" y="1964829"/>
                </a:cubicBezTo>
                <a:cubicBezTo>
                  <a:pt x="836422" y="1971535"/>
                  <a:pt x="831367" y="1981749"/>
                  <a:pt x="831986" y="1990519"/>
                </a:cubicBezTo>
                <a:lnTo>
                  <a:pt x="828994" y="1991344"/>
                </a:lnTo>
                <a:cubicBezTo>
                  <a:pt x="825403" y="1979245"/>
                  <a:pt x="823460" y="1966717"/>
                  <a:pt x="823216" y="1954098"/>
                </a:cubicBezTo>
                <a:cubicBezTo>
                  <a:pt x="825318" y="1939064"/>
                  <a:pt x="826043" y="1923869"/>
                  <a:pt x="825383" y="1908702"/>
                </a:cubicBezTo>
                <a:cubicBezTo>
                  <a:pt x="824145" y="1891988"/>
                  <a:pt x="825383" y="1874965"/>
                  <a:pt x="825383" y="1858044"/>
                </a:cubicBezTo>
                <a:cubicBezTo>
                  <a:pt x="825383" y="1841124"/>
                  <a:pt x="823938" y="1826267"/>
                  <a:pt x="822494" y="1810378"/>
                </a:cubicBezTo>
                <a:cubicBezTo>
                  <a:pt x="821256" y="1797069"/>
                  <a:pt x="818780" y="1783966"/>
                  <a:pt x="817335" y="1770760"/>
                </a:cubicBezTo>
                <a:cubicBezTo>
                  <a:pt x="817335" y="1767355"/>
                  <a:pt x="819708" y="1763744"/>
                  <a:pt x="819605" y="1760443"/>
                </a:cubicBezTo>
                <a:cubicBezTo>
                  <a:pt x="819605" y="1745482"/>
                  <a:pt x="818986" y="1730626"/>
                  <a:pt x="818573" y="1715665"/>
                </a:cubicBezTo>
                <a:lnTo>
                  <a:pt x="815478" y="1715665"/>
                </a:lnTo>
                <a:lnTo>
                  <a:pt x="811970" y="1720102"/>
                </a:lnTo>
                <a:cubicBezTo>
                  <a:pt x="811420" y="1714118"/>
                  <a:pt x="810904" y="1708237"/>
                  <a:pt x="810423" y="1702459"/>
                </a:cubicBezTo>
                <a:lnTo>
                  <a:pt x="808256" y="1702459"/>
                </a:lnTo>
                <a:cubicBezTo>
                  <a:pt x="807431" y="1704523"/>
                  <a:pt x="805574" y="1707102"/>
                  <a:pt x="806089" y="1708547"/>
                </a:cubicBezTo>
                <a:cubicBezTo>
                  <a:pt x="810010" y="1718864"/>
                  <a:pt x="804439" y="1728046"/>
                  <a:pt x="803201" y="1737641"/>
                </a:cubicBezTo>
                <a:cubicBezTo>
                  <a:pt x="803273" y="1740944"/>
                  <a:pt x="804922" y="1744013"/>
                  <a:pt x="807637" y="1745895"/>
                </a:cubicBezTo>
                <a:lnTo>
                  <a:pt x="810113" y="1735578"/>
                </a:lnTo>
                <a:lnTo>
                  <a:pt x="813724" y="1736300"/>
                </a:lnTo>
                <a:cubicBezTo>
                  <a:pt x="813235" y="1740817"/>
                  <a:pt x="812302" y="1745275"/>
                  <a:pt x="810939" y="1749609"/>
                </a:cubicBezTo>
                <a:cubicBezTo>
                  <a:pt x="808359" y="1755800"/>
                  <a:pt x="807121" y="1760649"/>
                  <a:pt x="816097" y="1762506"/>
                </a:cubicBezTo>
                <a:lnTo>
                  <a:pt x="815478" y="1765911"/>
                </a:lnTo>
                <a:cubicBezTo>
                  <a:pt x="810939" y="1768181"/>
                  <a:pt x="806399" y="1770450"/>
                  <a:pt x="801963" y="1772823"/>
                </a:cubicBezTo>
                <a:lnTo>
                  <a:pt x="800209" y="1769935"/>
                </a:lnTo>
                <a:lnTo>
                  <a:pt x="798352" y="1787371"/>
                </a:lnTo>
                <a:lnTo>
                  <a:pt x="795050" y="1787371"/>
                </a:lnTo>
                <a:cubicBezTo>
                  <a:pt x="795050" y="1780045"/>
                  <a:pt x="795050" y="1772720"/>
                  <a:pt x="796494" y="1765498"/>
                </a:cubicBezTo>
                <a:cubicBezTo>
                  <a:pt x="800165" y="1765126"/>
                  <a:pt x="803864" y="1765126"/>
                  <a:pt x="807534" y="1765498"/>
                </a:cubicBezTo>
                <a:cubicBezTo>
                  <a:pt x="806296" y="1762919"/>
                  <a:pt x="805780" y="1759720"/>
                  <a:pt x="804232" y="1758792"/>
                </a:cubicBezTo>
                <a:cubicBezTo>
                  <a:pt x="794844" y="1753014"/>
                  <a:pt x="795772" y="1742284"/>
                  <a:pt x="794844" y="1732689"/>
                </a:cubicBezTo>
                <a:cubicBezTo>
                  <a:pt x="792987" y="1712983"/>
                  <a:pt x="786280" y="1694102"/>
                  <a:pt x="789066" y="1673880"/>
                </a:cubicBezTo>
                <a:cubicBezTo>
                  <a:pt x="790201" y="1664904"/>
                  <a:pt x="791748" y="1656031"/>
                  <a:pt x="792677" y="1647055"/>
                </a:cubicBezTo>
                <a:cubicBezTo>
                  <a:pt x="792795" y="1643591"/>
                  <a:pt x="792483" y="1640126"/>
                  <a:pt x="791749" y="1636738"/>
                </a:cubicBezTo>
                <a:cubicBezTo>
                  <a:pt x="790923" y="1630960"/>
                  <a:pt x="789891" y="1625183"/>
                  <a:pt x="788860" y="1618580"/>
                </a:cubicBezTo>
                <a:cubicBezTo>
                  <a:pt x="778542" y="1621778"/>
                  <a:pt x="778542" y="1612905"/>
                  <a:pt x="778542" y="1604858"/>
                </a:cubicBezTo>
                <a:cubicBezTo>
                  <a:pt x="778542" y="1599596"/>
                  <a:pt x="778542" y="1594540"/>
                  <a:pt x="778542" y="1589175"/>
                </a:cubicBezTo>
                <a:lnTo>
                  <a:pt x="776272" y="1589175"/>
                </a:lnTo>
                <a:cubicBezTo>
                  <a:pt x="775538" y="1590807"/>
                  <a:pt x="775085" y="1592551"/>
                  <a:pt x="774931" y="1594334"/>
                </a:cubicBezTo>
                <a:cubicBezTo>
                  <a:pt x="774931" y="1616722"/>
                  <a:pt x="776272" y="1639008"/>
                  <a:pt x="776788" y="1661396"/>
                </a:cubicBezTo>
                <a:cubicBezTo>
                  <a:pt x="776788" y="1680896"/>
                  <a:pt x="776788" y="1700396"/>
                  <a:pt x="777820" y="1719895"/>
                </a:cubicBezTo>
                <a:cubicBezTo>
                  <a:pt x="777820" y="1726189"/>
                  <a:pt x="780812" y="1732483"/>
                  <a:pt x="780709" y="1738776"/>
                </a:cubicBezTo>
                <a:cubicBezTo>
                  <a:pt x="780709" y="1753220"/>
                  <a:pt x="778852" y="1767665"/>
                  <a:pt x="778542" y="1782109"/>
                </a:cubicBezTo>
                <a:cubicBezTo>
                  <a:pt x="778542" y="1799958"/>
                  <a:pt x="778542" y="1817807"/>
                  <a:pt x="778542" y="1835656"/>
                </a:cubicBezTo>
                <a:cubicBezTo>
                  <a:pt x="778542" y="1844219"/>
                  <a:pt x="774828" y="1852679"/>
                  <a:pt x="774931" y="1861036"/>
                </a:cubicBezTo>
                <a:cubicBezTo>
                  <a:pt x="774402" y="1883774"/>
                  <a:pt x="771881" y="1906421"/>
                  <a:pt x="767400" y="1928718"/>
                </a:cubicBezTo>
                <a:cubicBezTo>
                  <a:pt x="766574" y="1934289"/>
                  <a:pt x="767400" y="1940170"/>
                  <a:pt x="766677" y="1945948"/>
                </a:cubicBezTo>
                <a:cubicBezTo>
                  <a:pt x="767062" y="1947402"/>
                  <a:pt x="767062" y="1948931"/>
                  <a:pt x="766677" y="1950384"/>
                </a:cubicBezTo>
                <a:cubicBezTo>
                  <a:pt x="757598" y="1964725"/>
                  <a:pt x="759249" y="1980717"/>
                  <a:pt x="760590" y="1997122"/>
                </a:cubicBezTo>
                <a:cubicBezTo>
                  <a:pt x="760687" y="2005153"/>
                  <a:pt x="760274" y="2013182"/>
                  <a:pt x="759352" y="2021161"/>
                </a:cubicBezTo>
                <a:cubicBezTo>
                  <a:pt x="759193" y="2023560"/>
                  <a:pt x="760237" y="2025880"/>
                  <a:pt x="762138" y="2027352"/>
                </a:cubicBezTo>
                <a:cubicBezTo>
                  <a:pt x="761918" y="2023916"/>
                  <a:pt x="761918" y="2020470"/>
                  <a:pt x="762138" y="2017034"/>
                </a:cubicBezTo>
                <a:cubicBezTo>
                  <a:pt x="762551" y="2014209"/>
                  <a:pt x="763386" y="2011462"/>
                  <a:pt x="764614" y="2008884"/>
                </a:cubicBezTo>
                <a:cubicBezTo>
                  <a:pt x="764614" y="2008884"/>
                  <a:pt x="768328" y="2008884"/>
                  <a:pt x="768431" y="2009812"/>
                </a:cubicBezTo>
                <a:cubicBezTo>
                  <a:pt x="769257" y="2013010"/>
                  <a:pt x="770598" y="2018169"/>
                  <a:pt x="769463" y="2019201"/>
                </a:cubicBezTo>
                <a:cubicBezTo>
                  <a:pt x="759146" y="2028486"/>
                  <a:pt x="767090" y="2036018"/>
                  <a:pt x="769463" y="2044994"/>
                </a:cubicBezTo>
                <a:cubicBezTo>
                  <a:pt x="771274" y="2053497"/>
                  <a:pt x="771274" y="2062285"/>
                  <a:pt x="769463" y="2070787"/>
                </a:cubicBezTo>
                <a:cubicBezTo>
                  <a:pt x="769463" y="2065010"/>
                  <a:pt x="768741" y="2059129"/>
                  <a:pt x="768328" y="2053248"/>
                </a:cubicBezTo>
                <a:lnTo>
                  <a:pt x="765542" y="2053248"/>
                </a:lnTo>
                <a:cubicBezTo>
                  <a:pt x="764717" y="2055621"/>
                  <a:pt x="763789" y="2057994"/>
                  <a:pt x="762860" y="2060676"/>
                </a:cubicBezTo>
                <a:lnTo>
                  <a:pt x="758630" y="2054383"/>
                </a:lnTo>
                <a:lnTo>
                  <a:pt x="758630" y="2105969"/>
                </a:lnTo>
                <a:lnTo>
                  <a:pt x="747384" y="2105969"/>
                </a:lnTo>
                <a:lnTo>
                  <a:pt x="745321" y="2101327"/>
                </a:lnTo>
                <a:cubicBezTo>
                  <a:pt x="737707" y="2108736"/>
                  <a:pt x="734300" y="2119460"/>
                  <a:pt x="736241" y="2129906"/>
                </a:cubicBezTo>
                <a:cubicBezTo>
                  <a:pt x="736241" y="2140223"/>
                  <a:pt x="735106" y="2150024"/>
                  <a:pt x="736241" y="2159723"/>
                </a:cubicBezTo>
                <a:cubicBezTo>
                  <a:pt x="737376" y="2169421"/>
                  <a:pt x="741090" y="2179325"/>
                  <a:pt x="743257" y="2189127"/>
                </a:cubicBezTo>
                <a:cubicBezTo>
                  <a:pt x="743813" y="2192814"/>
                  <a:pt x="744054" y="2196542"/>
                  <a:pt x="743979" y="2200270"/>
                </a:cubicBezTo>
                <a:lnTo>
                  <a:pt x="740471" y="2201405"/>
                </a:lnTo>
                <a:cubicBezTo>
                  <a:pt x="738924" y="2196555"/>
                  <a:pt x="737376" y="2191809"/>
                  <a:pt x="735725" y="2186960"/>
                </a:cubicBezTo>
                <a:cubicBezTo>
                  <a:pt x="735365" y="2192629"/>
                  <a:pt x="735365" y="2198315"/>
                  <a:pt x="735725" y="2203984"/>
                </a:cubicBezTo>
                <a:cubicBezTo>
                  <a:pt x="735725" y="2207595"/>
                  <a:pt x="739130" y="2210690"/>
                  <a:pt x="740162" y="2214301"/>
                </a:cubicBezTo>
                <a:cubicBezTo>
                  <a:pt x="741709" y="2219769"/>
                  <a:pt x="749035" y="2223277"/>
                  <a:pt x="744186" y="2231015"/>
                </a:cubicBezTo>
                <a:cubicBezTo>
                  <a:pt x="743463" y="2232253"/>
                  <a:pt x="745114" y="2235555"/>
                  <a:pt x="747797" y="2239475"/>
                </a:cubicBezTo>
                <a:lnTo>
                  <a:pt x="751201" y="2229880"/>
                </a:lnTo>
                <a:cubicBezTo>
                  <a:pt x="762860" y="2245356"/>
                  <a:pt x="753781" y="2259904"/>
                  <a:pt x="754297" y="2273832"/>
                </a:cubicBezTo>
                <a:lnTo>
                  <a:pt x="756566" y="2274348"/>
                </a:lnTo>
                <a:lnTo>
                  <a:pt x="762138" y="2248864"/>
                </a:lnTo>
                <a:lnTo>
                  <a:pt x="768638" y="2252372"/>
                </a:lnTo>
                <a:cubicBezTo>
                  <a:pt x="765130" y="2267745"/>
                  <a:pt x="761828" y="2283324"/>
                  <a:pt x="758320" y="2298490"/>
                </a:cubicBezTo>
                <a:cubicBezTo>
                  <a:pt x="756463" y="2295705"/>
                  <a:pt x="755122" y="2293229"/>
                  <a:pt x="753471" y="2291165"/>
                </a:cubicBezTo>
                <a:cubicBezTo>
                  <a:pt x="749406" y="2286582"/>
                  <a:pt x="747760" y="2280340"/>
                  <a:pt x="749035" y="2274348"/>
                </a:cubicBezTo>
                <a:cubicBezTo>
                  <a:pt x="750273" y="2264315"/>
                  <a:pt x="750997" y="2254225"/>
                  <a:pt x="751201" y="2244118"/>
                </a:cubicBezTo>
                <a:cubicBezTo>
                  <a:pt x="735829" y="2242158"/>
                  <a:pt x="736035" y="2242158"/>
                  <a:pt x="735725" y="2257634"/>
                </a:cubicBezTo>
                <a:cubicBezTo>
                  <a:pt x="735725" y="2266713"/>
                  <a:pt x="733971" y="2275689"/>
                  <a:pt x="734075" y="2284768"/>
                </a:cubicBezTo>
                <a:cubicBezTo>
                  <a:pt x="734939" y="2288813"/>
                  <a:pt x="736400" y="2292708"/>
                  <a:pt x="738408" y="2296324"/>
                </a:cubicBezTo>
                <a:cubicBezTo>
                  <a:pt x="739156" y="2297935"/>
                  <a:pt x="739476" y="2299712"/>
                  <a:pt x="739336" y="2301482"/>
                </a:cubicBezTo>
                <a:cubicBezTo>
                  <a:pt x="736230" y="2313077"/>
                  <a:pt x="736880" y="2325359"/>
                  <a:pt x="741194" y="2336561"/>
                </a:cubicBezTo>
                <a:cubicBezTo>
                  <a:pt x="741624" y="2342317"/>
                  <a:pt x="741347" y="2348103"/>
                  <a:pt x="740368" y="2353791"/>
                </a:cubicBezTo>
                <a:cubicBezTo>
                  <a:pt x="742011" y="2369522"/>
                  <a:pt x="742322" y="2385364"/>
                  <a:pt x="741297" y="2401148"/>
                </a:cubicBezTo>
                <a:cubicBezTo>
                  <a:pt x="740234" y="2414259"/>
                  <a:pt x="740684" y="2427448"/>
                  <a:pt x="742638" y="2440456"/>
                </a:cubicBezTo>
                <a:cubicBezTo>
                  <a:pt x="742935" y="2442821"/>
                  <a:pt x="743383" y="2445165"/>
                  <a:pt x="743979" y="2447472"/>
                </a:cubicBezTo>
                <a:lnTo>
                  <a:pt x="746559" y="2447472"/>
                </a:lnTo>
                <a:cubicBezTo>
                  <a:pt x="746559" y="2436536"/>
                  <a:pt x="747797" y="2425497"/>
                  <a:pt x="747797" y="2414560"/>
                </a:cubicBezTo>
                <a:cubicBezTo>
                  <a:pt x="747797" y="2391553"/>
                  <a:pt x="745733" y="2368545"/>
                  <a:pt x="747178" y="2345847"/>
                </a:cubicBezTo>
                <a:cubicBezTo>
                  <a:pt x="749572" y="2336304"/>
                  <a:pt x="750063" y="2326382"/>
                  <a:pt x="748622" y="2316649"/>
                </a:cubicBezTo>
                <a:cubicBezTo>
                  <a:pt x="746868" y="2311078"/>
                  <a:pt x="745940" y="2305094"/>
                  <a:pt x="744702" y="2299213"/>
                </a:cubicBezTo>
                <a:lnTo>
                  <a:pt x="748725" y="2297149"/>
                </a:lnTo>
                <a:cubicBezTo>
                  <a:pt x="751283" y="2300921"/>
                  <a:pt x="753330" y="2305014"/>
                  <a:pt x="754812" y="2309324"/>
                </a:cubicBezTo>
                <a:cubicBezTo>
                  <a:pt x="757289" y="2321601"/>
                  <a:pt x="762860" y="2335530"/>
                  <a:pt x="760177" y="2346363"/>
                </a:cubicBezTo>
                <a:cubicBezTo>
                  <a:pt x="755019" y="2366997"/>
                  <a:pt x="758424" y="2387013"/>
                  <a:pt x="758217" y="2407132"/>
                </a:cubicBezTo>
                <a:cubicBezTo>
                  <a:pt x="758903" y="2412440"/>
                  <a:pt x="760363" y="2417619"/>
                  <a:pt x="762550" y="2422505"/>
                </a:cubicBezTo>
                <a:lnTo>
                  <a:pt x="765130" y="2421473"/>
                </a:lnTo>
                <a:lnTo>
                  <a:pt x="765130" y="2385053"/>
                </a:lnTo>
                <a:lnTo>
                  <a:pt x="768019" y="2385053"/>
                </a:lnTo>
                <a:lnTo>
                  <a:pt x="768019" y="2433028"/>
                </a:lnTo>
                <a:lnTo>
                  <a:pt x="757701" y="2428385"/>
                </a:lnTo>
                <a:cubicBezTo>
                  <a:pt x="758733" y="2437155"/>
                  <a:pt x="759662" y="2443965"/>
                  <a:pt x="760074" y="2447576"/>
                </a:cubicBezTo>
                <a:cubicBezTo>
                  <a:pt x="760074" y="2465631"/>
                  <a:pt x="760074" y="2480797"/>
                  <a:pt x="760074" y="2495861"/>
                </a:cubicBezTo>
                <a:cubicBezTo>
                  <a:pt x="760074" y="2512987"/>
                  <a:pt x="761003" y="2530011"/>
                  <a:pt x="761622" y="2547447"/>
                </a:cubicBezTo>
                <a:cubicBezTo>
                  <a:pt x="762757" y="2576542"/>
                  <a:pt x="762757" y="2605843"/>
                  <a:pt x="765852" y="2634629"/>
                </a:cubicBezTo>
                <a:cubicBezTo>
                  <a:pt x="767709" y="2651343"/>
                  <a:pt x="761106" y="2666922"/>
                  <a:pt x="764408" y="2683017"/>
                </a:cubicBezTo>
                <a:cubicBezTo>
                  <a:pt x="766574" y="2694056"/>
                  <a:pt x="761725" y="2707056"/>
                  <a:pt x="771114" y="2716238"/>
                </a:cubicBezTo>
                <a:cubicBezTo>
                  <a:pt x="771796" y="2717855"/>
                  <a:pt x="771796" y="2719678"/>
                  <a:pt x="771114" y="2721294"/>
                </a:cubicBezTo>
                <a:cubicBezTo>
                  <a:pt x="765439" y="2732643"/>
                  <a:pt x="765439" y="2732540"/>
                  <a:pt x="770288" y="2745230"/>
                </a:cubicBezTo>
                <a:cubicBezTo>
                  <a:pt x="771045" y="2747656"/>
                  <a:pt x="771597" y="2750141"/>
                  <a:pt x="771939" y="2752658"/>
                </a:cubicBezTo>
                <a:cubicBezTo>
                  <a:pt x="779884" y="2744818"/>
                  <a:pt x="779780" y="2744920"/>
                  <a:pt x="775757" y="2733778"/>
                </a:cubicBezTo>
                <a:cubicBezTo>
                  <a:pt x="774993" y="2730956"/>
                  <a:pt x="774749" y="2728020"/>
                  <a:pt x="775034" y="2725111"/>
                </a:cubicBezTo>
                <a:cubicBezTo>
                  <a:pt x="775653" y="2712628"/>
                  <a:pt x="777098" y="2700040"/>
                  <a:pt x="776892" y="2687556"/>
                </a:cubicBezTo>
                <a:cubicBezTo>
                  <a:pt x="775847" y="2681130"/>
                  <a:pt x="774224" y="2674810"/>
                  <a:pt x="772042" y="2668676"/>
                </a:cubicBezTo>
                <a:cubicBezTo>
                  <a:pt x="771047" y="2664225"/>
                  <a:pt x="771047" y="2659610"/>
                  <a:pt x="772042" y="2655160"/>
                </a:cubicBezTo>
                <a:lnTo>
                  <a:pt x="774209" y="2662279"/>
                </a:lnTo>
                <a:lnTo>
                  <a:pt x="776685" y="2662279"/>
                </a:lnTo>
                <a:lnTo>
                  <a:pt x="776685" y="2592740"/>
                </a:lnTo>
                <a:lnTo>
                  <a:pt x="785042" y="2598931"/>
                </a:lnTo>
                <a:cubicBezTo>
                  <a:pt x="785042" y="2590058"/>
                  <a:pt x="785868" y="2582526"/>
                  <a:pt x="786177" y="2574994"/>
                </a:cubicBezTo>
                <a:lnTo>
                  <a:pt x="782979" y="2574994"/>
                </a:lnTo>
                <a:lnTo>
                  <a:pt x="784320" y="2587375"/>
                </a:lnTo>
                <a:lnTo>
                  <a:pt x="781225" y="2587375"/>
                </a:lnTo>
                <a:cubicBezTo>
                  <a:pt x="775141" y="2565634"/>
                  <a:pt x="775680" y="2542572"/>
                  <a:pt x="782772" y="2521138"/>
                </a:cubicBezTo>
                <a:lnTo>
                  <a:pt x="788241" y="2525471"/>
                </a:lnTo>
                <a:cubicBezTo>
                  <a:pt x="791129" y="2515773"/>
                  <a:pt x="793812" y="2506488"/>
                  <a:pt x="796494" y="2497305"/>
                </a:cubicBezTo>
                <a:lnTo>
                  <a:pt x="798248" y="2497305"/>
                </a:lnTo>
                <a:cubicBezTo>
                  <a:pt x="796598" y="2510202"/>
                  <a:pt x="794740" y="2523098"/>
                  <a:pt x="793090" y="2536098"/>
                </a:cubicBezTo>
                <a:cubicBezTo>
                  <a:pt x="791748" y="2546415"/>
                  <a:pt x="790510" y="2556733"/>
                  <a:pt x="789169" y="2567772"/>
                </a:cubicBezTo>
                <a:lnTo>
                  <a:pt x="792368" y="2569114"/>
                </a:lnTo>
                <a:cubicBezTo>
                  <a:pt x="793915" y="2567566"/>
                  <a:pt x="795359" y="2566018"/>
                  <a:pt x="797939" y="2563542"/>
                </a:cubicBezTo>
                <a:cubicBezTo>
                  <a:pt x="799933" y="2572739"/>
                  <a:pt x="801414" y="2582038"/>
                  <a:pt x="802375" y="2591399"/>
                </a:cubicBezTo>
                <a:cubicBezTo>
                  <a:pt x="802375" y="2597074"/>
                  <a:pt x="797423" y="2601097"/>
                  <a:pt x="799074" y="2609145"/>
                </a:cubicBezTo>
                <a:cubicBezTo>
                  <a:pt x="802841" y="2625860"/>
                  <a:pt x="804470" y="2642986"/>
                  <a:pt x="803923" y="2660112"/>
                </a:cubicBezTo>
                <a:cubicBezTo>
                  <a:pt x="801684" y="2671253"/>
                  <a:pt x="801300" y="2682687"/>
                  <a:pt x="802788" y="2693953"/>
                </a:cubicBezTo>
                <a:cubicBezTo>
                  <a:pt x="804129" y="2699112"/>
                  <a:pt x="805264" y="2704270"/>
                  <a:pt x="806399" y="2709635"/>
                </a:cubicBezTo>
                <a:lnTo>
                  <a:pt x="808772" y="2709635"/>
                </a:lnTo>
                <a:cubicBezTo>
                  <a:pt x="811764" y="2663827"/>
                  <a:pt x="814653" y="2618121"/>
                  <a:pt x="817645" y="2571177"/>
                </a:cubicBezTo>
                <a:cubicBezTo>
                  <a:pt x="826105" y="2583764"/>
                  <a:pt x="827962" y="2616986"/>
                  <a:pt x="821359" y="2636382"/>
                </a:cubicBezTo>
                <a:lnTo>
                  <a:pt x="830129" y="2634938"/>
                </a:lnTo>
                <a:cubicBezTo>
                  <a:pt x="821153" y="2654644"/>
                  <a:pt x="820534" y="2665890"/>
                  <a:pt x="828994" y="2678167"/>
                </a:cubicBezTo>
                <a:cubicBezTo>
                  <a:pt x="836526" y="2652065"/>
                  <a:pt x="830335" y="2625653"/>
                  <a:pt x="835391" y="2601200"/>
                </a:cubicBezTo>
                <a:lnTo>
                  <a:pt x="837970" y="2601200"/>
                </a:lnTo>
                <a:cubicBezTo>
                  <a:pt x="837351" y="2611518"/>
                  <a:pt x="836526" y="2621835"/>
                  <a:pt x="836010" y="2631637"/>
                </a:cubicBezTo>
                <a:cubicBezTo>
                  <a:pt x="835288" y="2648247"/>
                  <a:pt x="834772" y="2664755"/>
                  <a:pt x="833740" y="2681366"/>
                </a:cubicBezTo>
                <a:cubicBezTo>
                  <a:pt x="833740" y="2683017"/>
                  <a:pt x="830438" y="2684255"/>
                  <a:pt x="829407" y="2686215"/>
                </a:cubicBezTo>
                <a:cubicBezTo>
                  <a:pt x="827513" y="2689364"/>
                  <a:pt x="826317" y="2692882"/>
                  <a:pt x="825899" y="2696532"/>
                </a:cubicBezTo>
                <a:cubicBezTo>
                  <a:pt x="826273" y="2711311"/>
                  <a:pt x="827514" y="2726056"/>
                  <a:pt x="829613" y="2740690"/>
                </a:cubicBezTo>
                <a:lnTo>
                  <a:pt x="829613" y="2719024"/>
                </a:lnTo>
                <a:lnTo>
                  <a:pt x="832399" y="2719024"/>
                </a:lnTo>
                <a:lnTo>
                  <a:pt x="832399" y="2812912"/>
                </a:lnTo>
                <a:cubicBezTo>
                  <a:pt x="824454" y="2810333"/>
                  <a:pt x="824661" y="2805483"/>
                  <a:pt x="826311" y="2799086"/>
                </a:cubicBezTo>
                <a:cubicBezTo>
                  <a:pt x="827229" y="2793488"/>
                  <a:pt x="827780" y="2787836"/>
                  <a:pt x="827962" y="2782166"/>
                </a:cubicBezTo>
                <a:cubicBezTo>
                  <a:pt x="820595" y="2785074"/>
                  <a:pt x="816981" y="2793405"/>
                  <a:pt x="819890" y="2800771"/>
                </a:cubicBezTo>
                <a:cubicBezTo>
                  <a:pt x="820052" y="2801181"/>
                  <a:pt x="820232" y="2801582"/>
                  <a:pt x="820431" y="2801975"/>
                </a:cubicBezTo>
                <a:cubicBezTo>
                  <a:pt x="820841" y="2804815"/>
                  <a:pt x="820841" y="2807699"/>
                  <a:pt x="820431" y="2810538"/>
                </a:cubicBezTo>
                <a:cubicBezTo>
                  <a:pt x="820431" y="2822713"/>
                  <a:pt x="820431" y="2834784"/>
                  <a:pt x="820431" y="2846959"/>
                </a:cubicBezTo>
                <a:cubicBezTo>
                  <a:pt x="820084" y="2853041"/>
                  <a:pt x="819429" y="2859101"/>
                  <a:pt x="818470" y="2865117"/>
                </a:cubicBezTo>
                <a:lnTo>
                  <a:pt x="815066" y="2865117"/>
                </a:lnTo>
                <a:lnTo>
                  <a:pt x="811970" y="2820547"/>
                </a:lnTo>
                <a:lnTo>
                  <a:pt x="809804" y="2820547"/>
                </a:lnTo>
                <a:lnTo>
                  <a:pt x="809804" y="2885545"/>
                </a:lnTo>
                <a:lnTo>
                  <a:pt x="806709" y="2885545"/>
                </a:lnTo>
                <a:lnTo>
                  <a:pt x="802994" y="2847578"/>
                </a:lnTo>
                <a:lnTo>
                  <a:pt x="799486" y="2847578"/>
                </a:lnTo>
                <a:cubicBezTo>
                  <a:pt x="800415" y="2864705"/>
                  <a:pt x="801240" y="2881831"/>
                  <a:pt x="802272" y="2901021"/>
                </a:cubicBezTo>
                <a:lnTo>
                  <a:pt x="809185" y="2894109"/>
                </a:lnTo>
                <a:cubicBezTo>
                  <a:pt x="811661" y="2912164"/>
                  <a:pt x="813931" y="2928053"/>
                  <a:pt x="816097" y="2943942"/>
                </a:cubicBezTo>
                <a:lnTo>
                  <a:pt x="819089" y="2943942"/>
                </a:lnTo>
                <a:cubicBezTo>
                  <a:pt x="820843" y="2935481"/>
                  <a:pt x="825692" y="2927640"/>
                  <a:pt x="820843" y="2917839"/>
                </a:cubicBezTo>
                <a:cubicBezTo>
                  <a:pt x="817257" y="2912769"/>
                  <a:pt x="817257" y="2905988"/>
                  <a:pt x="820843" y="2900918"/>
                </a:cubicBezTo>
                <a:cubicBezTo>
                  <a:pt x="822859" y="2895801"/>
                  <a:pt x="823773" y="2890317"/>
                  <a:pt x="823526" y="2884823"/>
                </a:cubicBezTo>
                <a:cubicBezTo>
                  <a:pt x="824661" y="2871411"/>
                  <a:pt x="825589" y="2857998"/>
                  <a:pt x="826724" y="2844586"/>
                </a:cubicBezTo>
                <a:lnTo>
                  <a:pt x="829097" y="2844586"/>
                </a:lnTo>
                <a:cubicBezTo>
                  <a:pt x="829097" y="2855832"/>
                  <a:pt x="827653" y="2867078"/>
                  <a:pt x="827756" y="2878220"/>
                </a:cubicBezTo>
                <a:cubicBezTo>
                  <a:pt x="827756" y="2897307"/>
                  <a:pt x="829200" y="2916291"/>
                  <a:pt x="829407" y="2935378"/>
                </a:cubicBezTo>
                <a:cubicBezTo>
                  <a:pt x="829407" y="2939711"/>
                  <a:pt x="826621" y="2944148"/>
                  <a:pt x="826311" y="2948687"/>
                </a:cubicBezTo>
                <a:cubicBezTo>
                  <a:pt x="825280" y="2966536"/>
                  <a:pt x="824661" y="2984488"/>
                  <a:pt x="823938" y="3002338"/>
                </a:cubicBezTo>
                <a:cubicBezTo>
                  <a:pt x="822494" y="3038139"/>
                  <a:pt x="820637" y="3073836"/>
                  <a:pt x="819812" y="3109535"/>
                </a:cubicBezTo>
                <a:cubicBezTo>
                  <a:pt x="818986" y="3145232"/>
                  <a:pt x="819193" y="3181240"/>
                  <a:pt x="818780" y="3217041"/>
                </a:cubicBezTo>
                <a:cubicBezTo>
                  <a:pt x="818780" y="3230247"/>
                  <a:pt x="817129" y="3243453"/>
                  <a:pt x="818780" y="3256350"/>
                </a:cubicBezTo>
                <a:cubicBezTo>
                  <a:pt x="820523" y="3265937"/>
                  <a:pt x="823184" y="3275334"/>
                  <a:pt x="826724" y="3284413"/>
                </a:cubicBezTo>
                <a:cubicBezTo>
                  <a:pt x="817026" y="3295659"/>
                  <a:pt x="820843" y="3312373"/>
                  <a:pt x="821669" y="3328674"/>
                </a:cubicBezTo>
                <a:cubicBezTo>
                  <a:pt x="822494" y="3344975"/>
                  <a:pt x="821669" y="3360967"/>
                  <a:pt x="822288" y="3377062"/>
                </a:cubicBezTo>
                <a:cubicBezTo>
                  <a:pt x="822288" y="3398935"/>
                  <a:pt x="823010" y="3420704"/>
                  <a:pt x="824970" y="3442680"/>
                </a:cubicBezTo>
                <a:cubicBezTo>
                  <a:pt x="828684" y="3427720"/>
                  <a:pt x="822288" y="3410697"/>
                  <a:pt x="833327" y="3396150"/>
                </a:cubicBezTo>
                <a:cubicBezTo>
                  <a:pt x="834877" y="3407602"/>
                  <a:pt x="835498" y="3419160"/>
                  <a:pt x="835184" y="3430713"/>
                </a:cubicBezTo>
                <a:cubicBezTo>
                  <a:pt x="833639" y="3452705"/>
                  <a:pt x="833846" y="3474784"/>
                  <a:pt x="835803" y="3496743"/>
                </a:cubicBezTo>
                <a:cubicBezTo>
                  <a:pt x="836526" y="3513767"/>
                  <a:pt x="841168" y="3530584"/>
                  <a:pt x="835803" y="3548330"/>
                </a:cubicBezTo>
                <a:cubicBezTo>
                  <a:pt x="835366" y="3554533"/>
                  <a:pt x="836101" y="3560763"/>
                  <a:pt x="837970" y="3566695"/>
                </a:cubicBezTo>
                <a:lnTo>
                  <a:pt x="840756" y="3566695"/>
                </a:lnTo>
                <a:cubicBezTo>
                  <a:pt x="842097" y="3562980"/>
                  <a:pt x="843335" y="3559266"/>
                  <a:pt x="844573" y="3555552"/>
                </a:cubicBezTo>
                <a:lnTo>
                  <a:pt x="846121" y="3555552"/>
                </a:lnTo>
                <a:cubicBezTo>
                  <a:pt x="846121" y="3562877"/>
                  <a:pt x="846843" y="3570305"/>
                  <a:pt x="847256" y="3577631"/>
                </a:cubicBezTo>
                <a:lnTo>
                  <a:pt x="849938" y="3577631"/>
                </a:lnTo>
                <a:cubicBezTo>
                  <a:pt x="850763" y="3551838"/>
                  <a:pt x="856644" y="3526044"/>
                  <a:pt x="849938" y="3500045"/>
                </a:cubicBezTo>
                <a:lnTo>
                  <a:pt x="856335" y="3512013"/>
                </a:lnTo>
                <a:lnTo>
                  <a:pt x="858605" y="3512013"/>
                </a:lnTo>
                <a:cubicBezTo>
                  <a:pt x="858605" y="3501695"/>
                  <a:pt x="858605" y="3491378"/>
                  <a:pt x="858605" y="3481061"/>
                </a:cubicBezTo>
                <a:cubicBezTo>
                  <a:pt x="859430" y="3453101"/>
                  <a:pt x="860978" y="3425038"/>
                  <a:pt x="861081" y="3397078"/>
                </a:cubicBezTo>
                <a:cubicBezTo>
                  <a:pt x="861081" y="3357150"/>
                  <a:pt x="860359" y="3317325"/>
                  <a:pt x="859946" y="3277500"/>
                </a:cubicBezTo>
                <a:cubicBezTo>
                  <a:pt x="851382" y="3265532"/>
                  <a:pt x="854787" y="3252532"/>
                  <a:pt x="859946" y="3237779"/>
                </a:cubicBezTo>
                <a:lnTo>
                  <a:pt x="849629" y="3241390"/>
                </a:lnTo>
                <a:cubicBezTo>
                  <a:pt x="849629" y="3240255"/>
                  <a:pt x="848391" y="3239326"/>
                  <a:pt x="848494" y="3238398"/>
                </a:cubicBezTo>
                <a:cubicBezTo>
                  <a:pt x="848453" y="3222891"/>
                  <a:pt x="849245" y="3207392"/>
                  <a:pt x="850867" y="3191970"/>
                </a:cubicBezTo>
                <a:cubicBezTo>
                  <a:pt x="852249" y="3175907"/>
                  <a:pt x="851764" y="3159739"/>
                  <a:pt x="849422" y="3143788"/>
                </a:cubicBezTo>
                <a:cubicBezTo>
                  <a:pt x="849382" y="3131251"/>
                  <a:pt x="850314" y="3118729"/>
                  <a:pt x="852208" y="3106336"/>
                </a:cubicBezTo>
                <a:lnTo>
                  <a:pt x="855200" y="3106336"/>
                </a:lnTo>
                <a:lnTo>
                  <a:pt x="857676" y="3139455"/>
                </a:lnTo>
                <a:lnTo>
                  <a:pt x="859740" y="3139455"/>
                </a:lnTo>
                <a:cubicBezTo>
                  <a:pt x="861528" y="3120058"/>
                  <a:pt x="863247" y="3100662"/>
                  <a:pt x="864898" y="3081265"/>
                </a:cubicBezTo>
                <a:lnTo>
                  <a:pt x="866962" y="3080440"/>
                </a:lnTo>
                <a:cubicBezTo>
                  <a:pt x="868255" y="3085381"/>
                  <a:pt x="869152" y="3090419"/>
                  <a:pt x="869644" y="3095503"/>
                </a:cubicBezTo>
                <a:cubicBezTo>
                  <a:pt x="869644" y="3125836"/>
                  <a:pt x="869644" y="3156065"/>
                  <a:pt x="869644" y="3186398"/>
                </a:cubicBezTo>
                <a:cubicBezTo>
                  <a:pt x="869644" y="3224056"/>
                  <a:pt x="869644" y="3261818"/>
                  <a:pt x="869644" y="3299889"/>
                </a:cubicBezTo>
                <a:cubicBezTo>
                  <a:pt x="869644" y="3304325"/>
                  <a:pt x="868303" y="3310206"/>
                  <a:pt x="875009" y="3310206"/>
                </a:cubicBezTo>
                <a:cubicBezTo>
                  <a:pt x="875938" y="3310206"/>
                  <a:pt x="877279" y="3316603"/>
                  <a:pt x="877279" y="3320523"/>
                </a:cubicBezTo>
                <a:cubicBezTo>
                  <a:pt x="877279" y="3327952"/>
                  <a:pt x="876247" y="3335277"/>
                  <a:pt x="876041" y="3342603"/>
                </a:cubicBezTo>
                <a:cubicBezTo>
                  <a:pt x="875112" y="3366436"/>
                  <a:pt x="873874" y="3390165"/>
                  <a:pt x="873977" y="3413998"/>
                </a:cubicBezTo>
                <a:cubicBezTo>
                  <a:pt x="874972" y="3422505"/>
                  <a:pt x="876769" y="3430900"/>
                  <a:pt x="879342" y="3439069"/>
                </a:cubicBezTo>
                <a:cubicBezTo>
                  <a:pt x="880133" y="3441104"/>
                  <a:pt x="880348" y="3443317"/>
                  <a:pt x="879961" y="3445466"/>
                </a:cubicBezTo>
                <a:cubicBezTo>
                  <a:pt x="873358" y="3458156"/>
                  <a:pt x="877073" y="3472291"/>
                  <a:pt x="875112" y="3485394"/>
                </a:cubicBezTo>
                <a:cubicBezTo>
                  <a:pt x="873152" y="3498497"/>
                  <a:pt x="879136" y="3506029"/>
                  <a:pt x="879858" y="3516346"/>
                </a:cubicBezTo>
                <a:cubicBezTo>
                  <a:pt x="881096" y="3532441"/>
                  <a:pt x="882644" y="3548639"/>
                  <a:pt x="882438" y="3564734"/>
                </a:cubicBezTo>
                <a:cubicBezTo>
                  <a:pt x="881819" y="3615392"/>
                  <a:pt x="880374" y="3666050"/>
                  <a:pt x="879446" y="3716708"/>
                </a:cubicBezTo>
                <a:cubicBezTo>
                  <a:pt x="879446" y="3729192"/>
                  <a:pt x="879446" y="3741779"/>
                  <a:pt x="880374" y="3754263"/>
                </a:cubicBezTo>
                <a:cubicBezTo>
                  <a:pt x="882973" y="3802438"/>
                  <a:pt x="881662" y="3850743"/>
                  <a:pt x="876454" y="3898706"/>
                </a:cubicBezTo>
                <a:cubicBezTo>
                  <a:pt x="870279" y="3944517"/>
                  <a:pt x="868689" y="3990830"/>
                  <a:pt x="871708" y="4036958"/>
                </a:cubicBezTo>
                <a:cubicBezTo>
                  <a:pt x="873668" y="4057592"/>
                  <a:pt x="871089" y="4078227"/>
                  <a:pt x="871708" y="4098862"/>
                </a:cubicBezTo>
                <a:cubicBezTo>
                  <a:pt x="871708" y="4124242"/>
                  <a:pt x="873565" y="4149623"/>
                  <a:pt x="874700" y="4174900"/>
                </a:cubicBezTo>
                <a:cubicBezTo>
                  <a:pt x="875422" y="4193059"/>
                  <a:pt x="876144" y="4211114"/>
                  <a:pt x="877279" y="4229169"/>
                </a:cubicBezTo>
                <a:cubicBezTo>
                  <a:pt x="877985" y="4235621"/>
                  <a:pt x="879052" y="4242028"/>
                  <a:pt x="880477" y="4248359"/>
                </a:cubicBezTo>
                <a:lnTo>
                  <a:pt x="883676" y="4248359"/>
                </a:lnTo>
                <a:lnTo>
                  <a:pt x="888938" y="4192955"/>
                </a:lnTo>
                <a:lnTo>
                  <a:pt x="891826" y="4192955"/>
                </a:lnTo>
                <a:cubicBezTo>
                  <a:pt x="891826" y="4241653"/>
                  <a:pt x="884811" y="4289938"/>
                  <a:pt x="883366" y="4338533"/>
                </a:cubicBezTo>
                <a:lnTo>
                  <a:pt x="886874" y="4339152"/>
                </a:lnTo>
                <a:cubicBezTo>
                  <a:pt x="890795" y="4314390"/>
                  <a:pt x="894818" y="4289732"/>
                  <a:pt x="898842" y="4264970"/>
                </a:cubicBezTo>
                <a:lnTo>
                  <a:pt x="901318" y="4264970"/>
                </a:lnTo>
                <a:cubicBezTo>
                  <a:pt x="899668" y="4293240"/>
                  <a:pt x="898051" y="4321509"/>
                  <a:pt x="896469" y="4349779"/>
                </a:cubicBezTo>
                <a:lnTo>
                  <a:pt x="899771" y="4349779"/>
                </a:lnTo>
                <a:cubicBezTo>
                  <a:pt x="899771" y="4345136"/>
                  <a:pt x="900493" y="4340390"/>
                  <a:pt x="900906" y="4335128"/>
                </a:cubicBezTo>
                <a:cubicBezTo>
                  <a:pt x="905136" y="4335128"/>
                  <a:pt x="910294" y="4338842"/>
                  <a:pt x="909160" y="4326668"/>
                </a:cubicBezTo>
                <a:cubicBezTo>
                  <a:pt x="908841" y="4307340"/>
                  <a:pt x="909703" y="4288011"/>
                  <a:pt x="911739" y="4268788"/>
                </a:cubicBezTo>
                <a:cubicBezTo>
                  <a:pt x="911227" y="4262608"/>
                  <a:pt x="911227" y="4256397"/>
                  <a:pt x="911739" y="4250217"/>
                </a:cubicBezTo>
                <a:lnTo>
                  <a:pt x="914524" y="4275184"/>
                </a:lnTo>
                <a:lnTo>
                  <a:pt x="916485" y="4275184"/>
                </a:lnTo>
                <a:cubicBezTo>
                  <a:pt x="916485" y="4270851"/>
                  <a:pt x="917001" y="4266518"/>
                  <a:pt x="917207" y="4262288"/>
                </a:cubicBezTo>
                <a:lnTo>
                  <a:pt x="919993" y="4261256"/>
                </a:lnTo>
                <a:cubicBezTo>
                  <a:pt x="922262" y="4267653"/>
                  <a:pt x="924532" y="4274050"/>
                  <a:pt x="926905" y="4280446"/>
                </a:cubicBezTo>
                <a:lnTo>
                  <a:pt x="929794" y="4280446"/>
                </a:lnTo>
                <a:lnTo>
                  <a:pt x="935675" y="4243923"/>
                </a:lnTo>
                <a:lnTo>
                  <a:pt x="939802" y="4243923"/>
                </a:lnTo>
                <a:cubicBezTo>
                  <a:pt x="933244" y="4267698"/>
                  <a:pt x="932712" y="4292732"/>
                  <a:pt x="938254" y="4316763"/>
                </a:cubicBezTo>
                <a:lnTo>
                  <a:pt x="946611" y="4308200"/>
                </a:lnTo>
                <a:cubicBezTo>
                  <a:pt x="943516" y="4322025"/>
                  <a:pt x="955278" y="4335644"/>
                  <a:pt x="947953" y="4349469"/>
                </a:cubicBezTo>
                <a:lnTo>
                  <a:pt x="944651" y="4349469"/>
                </a:lnTo>
                <a:lnTo>
                  <a:pt x="944651" y="4328112"/>
                </a:lnTo>
                <a:lnTo>
                  <a:pt x="941556" y="4328112"/>
                </a:lnTo>
                <a:cubicBezTo>
                  <a:pt x="940062" y="4331404"/>
                  <a:pt x="938987" y="4334870"/>
                  <a:pt x="938358" y="4338430"/>
                </a:cubicBezTo>
                <a:cubicBezTo>
                  <a:pt x="938357" y="4357207"/>
                  <a:pt x="936294" y="4376810"/>
                  <a:pt x="944445" y="4393627"/>
                </a:cubicBezTo>
                <a:cubicBezTo>
                  <a:pt x="949165" y="4401290"/>
                  <a:pt x="952842" y="4409548"/>
                  <a:pt x="955381" y="4418183"/>
                </a:cubicBezTo>
                <a:cubicBezTo>
                  <a:pt x="960952" y="4446142"/>
                  <a:pt x="956206" y="4473999"/>
                  <a:pt x="954453" y="4501959"/>
                </a:cubicBezTo>
                <a:cubicBezTo>
                  <a:pt x="953680" y="4512262"/>
                  <a:pt x="953680" y="4522608"/>
                  <a:pt x="954453" y="4532911"/>
                </a:cubicBezTo>
                <a:cubicBezTo>
                  <a:pt x="956000" y="4550863"/>
                  <a:pt x="958992" y="4568609"/>
                  <a:pt x="960849" y="4586561"/>
                </a:cubicBezTo>
                <a:cubicBezTo>
                  <a:pt x="960849" y="4589347"/>
                  <a:pt x="958786" y="4592442"/>
                  <a:pt x="957754" y="4595434"/>
                </a:cubicBezTo>
                <a:cubicBezTo>
                  <a:pt x="953937" y="4592958"/>
                  <a:pt x="948056" y="4591410"/>
                  <a:pt x="947437" y="4587799"/>
                </a:cubicBezTo>
                <a:cubicBezTo>
                  <a:pt x="943826" y="4576450"/>
                  <a:pt x="942484" y="4564173"/>
                  <a:pt x="939492" y="4552514"/>
                </a:cubicBezTo>
                <a:cubicBezTo>
                  <a:pt x="935572" y="4537347"/>
                  <a:pt x="931135" y="4522284"/>
                  <a:pt x="926596" y="4507324"/>
                </a:cubicBezTo>
                <a:cubicBezTo>
                  <a:pt x="923490" y="4498350"/>
                  <a:pt x="924236" y="4488490"/>
                  <a:pt x="928659" y="4480086"/>
                </a:cubicBezTo>
                <a:cubicBezTo>
                  <a:pt x="934437" y="4468841"/>
                  <a:pt x="931548" y="4454912"/>
                  <a:pt x="923707" y="4451611"/>
                </a:cubicBezTo>
                <a:lnTo>
                  <a:pt x="919374" y="4470594"/>
                </a:lnTo>
                <a:lnTo>
                  <a:pt x="917104" y="4470594"/>
                </a:lnTo>
                <a:lnTo>
                  <a:pt x="904207" y="4380627"/>
                </a:lnTo>
                <a:cubicBezTo>
                  <a:pt x="902969" y="4382691"/>
                  <a:pt x="901731" y="4383620"/>
                  <a:pt x="901731" y="4384754"/>
                </a:cubicBezTo>
                <a:cubicBezTo>
                  <a:pt x="901731" y="4419421"/>
                  <a:pt x="900906" y="4454087"/>
                  <a:pt x="901112" y="4488856"/>
                </a:cubicBezTo>
                <a:cubicBezTo>
                  <a:pt x="902260" y="4494615"/>
                  <a:pt x="904241" y="4500176"/>
                  <a:pt x="906993" y="4505364"/>
                </a:cubicBezTo>
                <a:cubicBezTo>
                  <a:pt x="899049" y="4522903"/>
                  <a:pt x="904104" y="4542300"/>
                  <a:pt x="909263" y="4560871"/>
                </a:cubicBezTo>
                <a:cubicBezTo>
                  <a:pt x="913905" y="4577791"/>
                  <a:pt x="913596" y="4591307"/>
                  <a:pt x="900906" y="4603481"/>
                </a:cubicBezTo>
                <a:cubicBezTo>
                  <a:pt x="888049" y="4616218"/>
                  <a:pt x="883743" y="4635253"/>
                  <a:pt x="889866" y="4652282"/>
                </a:cubicBezTo>
                <a:cubicBezTo>
                  <a:pt x="891591" y="4659735"/>
                  <a:pt x="892900" y="4667279"/>
                  <a:pt x="893787" y="4674877"/>
                </a:cubicBezTo>
                <a:cubicBezTo>
                  <a:pt x="893787" y="4676322"/>
                  <a:pt x="893787" y="4678798"/>
                  <a:pt x="893787" y="4679107"/>
                </a:cubicBezTo>
                <a:cubicBezTo>
                  <a:pt x="884192" y="4684679"/>
                  <a:pt x="886977" y="4698504"/>
                  <a:pt x="880890" y="4704798"/>
                </a:cubicBezTo>
                <a:cubicBezTo>
                  <a:pt x="869541" y="4706448"/>
                  <a:pt x="858708" y="4707480"/>
                  <a:pt x="848184" y="4710059"/>
                </a:cubicBezTo>
                <a:cubicBezTo>
                  <a:pt x="844264" y="4710988"/>
                  <a:pt x="840859" y="4715321"/>
                  <a:pt x="837867" y="4718313"/>
                </a:cubicBezTo>
                <a:cubicBezTo>
                  <a:pt x="836629" y="4719345"/>
                  <a:pt x="835494" y="4721924"/>
                  <a:pt x="834565" y="4721821"/>
                </a:cubicBezTo>
                <a:cubicBezTo>
                  <a:pt x="827240" y="4720686"/>
                  <a:pt x="822185" y="4725742"/>
                  <a:pt x="816097" y="4728527"/>
                </a:cubicBezTo>
                <a:cubicBezTo>
                  <a:pt x="810010" y="4731313"/>
                  <a:pt x="808875" y="4735440"/>
                  <a:pt x="808463" y="4741630"/>
                </a:cubicBezTo>
                <a:cubicBezTo>
                  <a:pt x="808463" y="4744416"/>
                  <a:pt x="807637" y="4747098"/>
                  <a:pt x="807224" y="4749884"/>
                </a:cubicBezTo>
                <a:lnTo>
                  <a:pt x="804439" y="4750709"/>
                </a:lnTo>
                <a:lnTo>
                  <a:pt x="780812" y="4682099"/>
                </a:lnTo>
                <a:lnTo>
                  <a:pt x="763066" y="4686226"/>
                </a:lnTo>
                <a:cubicBezTo>
                  <a:pt x="764511" y="4648568"/>
                  <a:pt x="770495" y="4610704"/>
                  <a:pt x="757289" y="4574799"/>
                </a:cubicBezTo>
                <a:cubicBezTo>
                  <a:pt x="749241" y="4577069"/>
                  <a:pt x="746352" y="4583363"/>
                  <a:pt x="750273" y="4593267"/>
                </a:cubicBezTo>
                <a:cubicBezTo>
                  <a:pt x="752130" y="4597910"/>
                  <a:pt x="754916" y="4602037"/>
                  <a:pt x="756566" y="4606783"/>
                </a:cubicBezTo>
                <a:cubicBezTo>
                  <a:pt x="761209" y="4620299"/>
                  <a:pt x="755225" y="4632679"/>
                  <a:pt x="753059" y="4645370"/>
                </a:cubicBezTo>
                <a:cubicBezTo>
                  <a:pt x="751098" y="4656306"/>
                  <a:pt x="749138" y="4667242"/>
                  <a:pt x="746662" y="4677972"/>
                </a:cubicBezTo>
                <a:cubicBezTo>
                  <a:pt x="745630" y="4682340"/>
                  <a:pt x="743204" y="4686251"/>
                  <a:pt x="739749" y="4689115"/>
                </a:cubicBezTo>
                <a:cubicBezTo>
                  <a:pt x="741194" y="4718623"/>
                  <a:pt x="742535" y="4748027"/>
                  <a:pt x="743979" y="4777431"/>
                </a:cubicBezTo>
                <a:lnTo>
                  <a:pt x="740059" y="4778670"/>
                </a:lnTo>
                <a:cubicBezTo>
                  <a:pt x="738511" y="4773820"/>
                  <a:pt x="736757" y="4769074"/>
                  <a:pt x="735622" y="4764122"/>
                </a:cubicBezTo>
                <a:cubicBezTo>
                  <a:pt x="733971" y="4757209"/>
                  <a:pt x="738511" y="4747305"/>
                  <a:pt x="727575" y="4744725"/>
                </a:cubicBezTo>
                <a:cubicBezTo>
                  <a:pt x="725511" y="4744209"/>
                  <a:pt x="723757" y="4736678"/>
                  <a:pt x="723448" y="4732242"/>
                </a:cubicBezTo>
                <a:cubicBezTo>
                  <a:pt x="722726" y="4722646"/>
                  <a:pt x="723448" y="4712948"/>
                  <a:pt x="723448" y="4703353"/>
                </a:cubicBezTo>
                <a:cubicBezTo>
                  <a:pt x="722949" y="4700356"/>
                  <a:pt x="722047" y="4697441"/>
                  <a:pt x="720765" y="4694686"/>
                </a:cubicBezTo>
                <a:cubicBezTo>
                  <a:pt x="717980" y="4696028"/>
                  <a:pt x="714265" y="4696441"/>
                  <a:pt x="712511" y="4698813"/>
                </a:cubicBezTo>
                <a:cubicBezTo>
                  <a:pt x="705089" y="4709105"/>
                  <a:pt x="701182" y="4721514"/>
                  <a:pt x="701369" y="4734202"/>
                </a:cubicBezTo>
                <a:cubicBezTo>
                  <a:pt x="701369" y="4739154"/>
                  <a:pt x="700750" y="4744003"/>
                  <a:pt x="700440" y="4748852"/>
                </a:cubicBezTo>
                <a:lnTo>
                  <a:pt x="696623" y="4748852"/>
                </a:lnTo>
                <a:cubicBezTo>
                  <a:pt x="694869" y="4732035"/>
                  <a:pt x="693115" y="4715321"/>
                  <a:pt x="691052" y="4694996"/>
                </a:cubicBezTo>
                <a:cubicBezTo>
                  <a:pt x="686409" y="4720274"/>
                  <a:pt x="680734" y="4742352"/>
                  <a:pt x="662060" y="4756384"/>
                </a:cubicBezTo>
                <a:cubicBezTo>
                  <a:pt x="656282" y="4754940"/>
                  <a:pt x="653909" y="4749678"/>
                  <a:pt x="653703" y="4742249"/>
                </a:cubicBezTo>
                <a:cubicBezTo>
                  <a:pt x="653496" y="4734821"/>
                  <a:pt x="652877" y="4729765"/>
                  <a:pt x="652465" y="4723472"/>
                </a:cubicBezTo>
                <a:lnTo>
                  <a:pt x="649473" y="4723472"/>
                </a:lnTo>
                <a:cubicBezTo>
                  <a:pt x="648544" y="4731313"/>
                  <a:pt x="647512" y="4739154"/>
                  <a:pt x="646584" y="4746892"/>
                </a:cubicBezTo>
                <a:lnTo>
                  <a:pt x="644520" y="4746892"/>
                </a:lnTo>
                <a:lnTo>
                  <a:pt x="641632" y="4739876"/>
                </a:lnTo>
                <a:cubicBezTo>
                  <a:pt x="626878" y="4744932"/>
                  <a:pt x="628941" y="4763813"/>
                  <a:pt x="620997" y="4776400"/>
                </a:cubicBezTo>
                <a:cubicBezTo>
                  <a:pt x="619037" y="4768971"/>
                  <a:pt x="617695" y="4763606"/>
                  <a:pt x="616251" y="4758344"/>
                </a:cubicBezTo>
                <a:lnTo>
                  <a:pt x="613775" y="4757828"/>
                </a:lnTo>
                <a:lnTo>
                  <a:pt x="602632" y="4781455"/>
                </a:lnTo>
                <a:lnTo>
                  <a:pt x="600259" y="4780630"/>
                </a:lnTo>
                <a:cubicBezTo>
                  <a:pt x="598196" y="4757725"/>
                  <a:pt x="602942" y="4734099"/>
                  <a:pt x="597370" y="4711504"/>
                </a:cubicBezTo>
                <a:lnTo>
                  <a:pt x="594275" y="4710369"/>
                </a:lnTo>
                <a:lnTo>
                  <a:pt x="562704" y="4781042"/>
                </a:lnTo>
                <a:lnTo>
                  <a:pt x="560537" y="4781042"/>
                </a:lnTo>
                <a:cubicBezTo>
                  <a:pt x="558371" y="4765257"/>
                  <a:pt x="556307" y="4749471"/>
                  <a:pt x="554038" y="4731829"/>
                </a:cubicBezTo>
                <a:lnTo>
                  <a:pt x="529379" y="4774130"/>
                </a:lnTo>
                <a:cubicBezTo>
                  <a:pt x="528141" y="4767114"/>
                  <a:pt x="526800" y="4759892"/>
                  <a:pt x="525665" y="4753495"/>
                </a:cubicBezTo>
                <a:cubicBezTo>
                  <a:pt x="517310" y="4752154"/>
                  <a:pt x="515350" y="4768662"/>
                  <a:pt x="504310" y="4761749"/>
                </a:cubicBezTo>
                <a:cubicBezTo>
                  <a:pt x="518351" y="4747636"/>
                  <a:pt x="524021" y="4727225"/>
                  <a:pt x="519270" y="4707893"/>
                </a:cubicBezTo>
                <a:cubicBezTo>
                  <a:pt x="517000" y="4694274"/>
                  <a:pt x="516175" y="4680346"/>
                  <a:pt x="514731" y="4666623"/>
                </a:cubicBezTo>
                <a:lnTo>
                  <a:pt x="511120" y="4666623"/>
                </a:lnTo>
                <a:cubicBezTo>
                  <a:pt x="508643" y="4679210"/>
                  <a:pt x="505859" y="4691591"/>
                  <a:pt x="503794" y="4704179"/>
                </a:cubicBezTo>
                <a:cubicBezTo>
                  <a:pt x="501732" y="4716766"/>
                  <a:pt x="499875" y="4718623"/>
                  <a:pt x="489660" y="4716766"/>
                </a:cubicBezTo>
                <a:cubicBezTo>
                  <a:pt x="482851" y="4727599"/>
                  <a:pt x="477899" y="4727083"/>
                  <a:pt x="472018" y="4715218"/>
                </a:cubicBezTo>
                <a:cubicBezTo>
                  <a:pt x="469439" y="4710162"/>
                  <a:pt x="467169" y="4704900"/>
                  <a:pt x="464589" y="4699845"/>
                </a:cubicBezTo>
                <a:cubicBezTo>
                  <a:pt x="463763" y="4698009"/>
                  <a:pt x="462528" y="4696385"/>
                  <a:pt x="460978" y="4695099"/>
                </a:cubicBezTo>
                <a:cubicBezTo>
                  <a:pt x="455820" y="4691591"/>
                  <a:pt x="450661" y="4688393"/>
                  <a:pt x="444471" y="4684782"/>
                </a:cubicBezTo>
                <a:cubicBezTo>
                  <a:pt x="444471" y="4689322"/>
                  <a:pt x="443542" y="4695718"/>
                  <a:pt x="442820" y="4705417"/>
                </a:cubicBezTo>
                <a:cubicBezTo>
                  <a:pt x="439415" y="4695099"/>
                  <a:pt x="436939" y="4687877"/>
                  <a:pt x="433741" y="4678076"/>
                </a:cubicBezTo>
                <a:cubicBezTo>
                  <a:pt x="429511" y="4682099"/>
                  <a:pt x="424249" y="4684679"/>
                  <a:pt x="422701" y="4689012"/>
                </a:cubicBezTo>
                <a:cubicBezTo>
                  <a:pt x="417439" y="4704385"/>
                  <a:pt x="409392" y="4711813"/>
                  <a:pt x="394948" y="4707067"/>
                </a:cubicBezTo>
                <a:cubicBezTo>
                  <a:pt x="394948" y="4707067"/>
                  <a:pt x="393813" y="4707686"/>
                  <a:pt x="393297" y="4707789"/>
                </a:cubicBezTo>
                <a:cubicBezTo>
                  <a:pt x="392781" y="4707893"/>
                  <a:pt x="392162" y="4707789"/>
                  <a:pt x="390924" y="4707170"/>
                </a:cubicBezTo>
                <a:cubicBezTo>
                  <a:pt x="390591" y="4704025"/>
                  <a:pt x="389969" y="4700917"/>
                  <a:pt x="389067" y="4697885"/>
                </a:cubicBezTo>
                <a:cubicBezTo>
                  <a:pt x="387881" y="4695469"/>
                  <a:pt x="386390" y="4693215"/>
                  <a:pt x="384630" y="4691179"/>
                </a:cubicBezTo>
                <a:cubicBezTo>
                  <a:pt x="382567" y="4693448"/>
                  <a:pt x="379265" y="4695409"/>
                  <a:pt x="378749" y="4698091"/>
                </a:cubicBezTo>
                <a:cubicBezTo>
                  <a:pt x="377614" y="4705520"/>
                  <a:pt x="377614" y="4713155"/>
                  <a:pt x="377099" y="4721924"/>
                </a:cubicBezTo>
                <a:cubicBezTo>
                  <a:pt x="364202" y="4713257"/>
                  <a:pt x="373281" y="4687980"/>
                  <a:pt x="354297" y="4686226"/>
                </a:cubicBezTo>
                <a:cubicBezTo>
                  <a:pt x="354297" y="4678179"/>
                  <a:pt x="355432" y="4668687"/>
                  <a:pt x="344805" y="4666623"/>
                </a:cubicBezTo>
                <a:cubicBezTo>
                  <a:pt x="340527" y="4685021"/>
                  <a:pt x="340211" y="4704117"/>
                  <a:pt x="343877" y="4722646"/>
                </a:cubicBezTo>
                <a:cubicBezTo>
                  <a:pt x="343268" y="4727101"/>
                  <a:pt x="342125" y="4731465"/>
                  <a:pt x="340472" y="4735646"/>
                </a:cubicBezTo>
                <a:lnTo>
                  <a:pt x="336964" y="4735646"/>
                </a:lnTo>
                <a:lnTo>
                  <a:pt x="324171" y="4685194"/>
                </a:lnTo>
                <a:lnTo>
                  <a:pt x="305703" y="4705829"/>
                </a:lnTo>
                <a:lnTo>
                  <a:pt x="300131" y="4700258"/>
                </a:lnTo>
                <a:cubicBezTo>
                  <a:pt x="280322" y="4706964"/>
                  <a:pt x="286306" y="4727702"/>
                  <a:pt x="284965" y="4747305"/>
                </a:cubicBezTo>
                <a:cubicBezTo>
                  <a:pt x="275370" y="4731932"/>
                  <a:pt x="283521" y="4714186"/>
                  <a:pt x="273616" y="4704591"/>
                </a:cubicBezTo>
                <a:lnTo>
                  <a:pt x="258965" y="4714908"/>
                </a:lnTo>
                <a:cubicBezTo>
                  <a:pt x="256386" y="4709543"/>
                  <a:pt x="253807" y="4704591"/>
                  <a:pt x="250299" y="4696853"/>
                </a:cubicBezTo>
                <a:cubicBezTo>
                  <a:pt x="248442" y="4705210"/>
                  <a:pt x="246997" y="4711607"/>
                  <a:pt x="245347" y="4718623"/>
                </a:cubicBezTo>
                <a:lnTo>
                  <a:pt x="242251" y="4709853"/>
                </a:lnTo>
                <a:lnTo>
                  <a:pt x="231934" y="4731519"/>
                </a:lnTo>
                <a:lnTo>
                  <a:pt x="230180" y="4730384"/>
                </a:lnTo>
                <a:lnTo>
                  <a:pt x="236680" y="4679726"/>
                </a:lnTo>
                <a:lnTo>
                  <a:pt x="233482" y="4678695"/>
                </a:lnTo>
                <a:lnTo>
                  <a:pt x="223164" y="4700980"/>
                </a:lnTo>
                <a:lnTo>
                  <a:pt x="222133" y="4700464"/>
                </a:lnTo>
                <a:cubicBezTo>
                  <a:pt x="224712" y="4690147"/>
                  <a:pt x="228117" y="4680758"/>
                  <a:pt x="229767" y="4670647"/>
                </a:cubicBezTo>
                <a:cubicBezTo>
                  <a:pt x="232379" y="4655745"/>
                  <a:pt x="233964" y="4640680"/>
                  <a:pt x="234513" y="4625561"/>
                </a:cubicBezTo>
                <a:cubicBezTo>
                  <a:pt x="234513" y="4615243"/>
                  <a:pt x="228117" y="4603688"/>
                  <a:pt x="231005" y="4596053"/>
                </a:cubicBezTo>
                <a:cubicBezTo>
                  <a:pt x="234611" y="4586973"/>
                  <a:pt x="236264" y="4577235"/>
                  <a:pt x="235855" y="4567474"/>
                </a:cubicBezTo>
                <a:cubicBezTo>
                  <a:pt x="235103" y="4562747"/>
                  <a:pt x="233751" y="4558136"/>
                  <a:pt x="231831" y="4553752"/>
                </a:cubicBezTo>
                <a:lnTo>
                  <a:pt x="227601" y="4554680"/>
                </a:lnTo>
                <a:lnTo>
                  <a:pt x="227601" y="4582021"/>
                </a:lnTo>
                <a:lnTo>
                  <a:pt x="226156" y="4582021"/>
                </a:lnTo>
                <a:cubicBezTo>
                  <a:pt x="222236" y="4569022"/>
                  <a:pt x="218212" y="4556022"/>
                  <a:pt x="214085" y="4542609"/>
                </a:cubicBezTo>
                <a:lnTo>
                  <a:pt x="202220" y="4583879"/>
                </a:lnTo>
                <a:lnTo>
                  <a:pt x="199228" y="4583879"/>
                </a:lnTo>
                <a:cubicBezTo>
                  <a:pt x="198609" y="4580680"/>
                  <a:pt x="197990" y="4577585"/>
                  <a:pt x="197165" y="4573561"/>
                </a:cubicBezTo>
                <a:lnTo>
                  <a:pt x="191696" y="4577379"/>
                </a:lnTo>
                <a:cubicBezTo>
                  <a:pt x="191576" y="4576143"/>
                  <a:pt x="191576" y="4574899"/>
                  <a:pt x="191696" y="4573665"/>
                </a:cubicBezTo>
                <a:cubicBezTo>
                  <a:pt x="192272" y="4566877"/>
                  <a:pt x="190160" y="4560134"/>
                  <a:pt x="185816" y="4554887"/>
                </a:cubicBezTo>
                <a:cubicBezTo>
                  <a:pt x="179522" y="4544570"/>
                  <a:pt x="174879" y="4533427"/>
                  <a:pt x="169514" y="4522594"/>
                </a:cubicBezTo>
                <a:cubicBezTo>
                  <a:pt x="167674" y="4518428"/>
                  <a:pt x="165428" y="4514454"/>
                  <a:pt x="162808" y="4510729"/>
                </a:cubicBezTo>
                <a:cubicBezTo>
                  <a:pt x="161776" y="4509491"/>
                  <a:pt x="157030" y="4509800"/>
                  <a:pt x="156618" y="4510729"/>
                </a:cubicBezTo>
                <a:cubicBezTo>
                  <a:pt x="151459" y="4523109"/>
                  <a:pt x="140316" y="4532705"/>
                  <a:pt x="142999" y="4549831"/>
                </a:cubicBezTo>
                <a:lnTo>
                  <a:pt x="150840" y="4547252"/>
                </a:lnTo>
                <a:cubicBezTo>
                  <a:pt x="150184" y="4549928"/>
                  <a:pt x="149322" y="4552550"/>
                  <a:pt x="148261" y="4555093"/>
                </a:cubicBezTo>
                <a:cubicBezTo>
                  <a:pt x="143908" y="4562268"/>
                  <a:pt x="140014" y="4569712"/>
                  <a:pt x="136602" y="4577379"/>
                </a:cubicBezTo>
                <a:cubicBezTo>
                  <a:pt x="133920" y="4585013"/>
                  <a:pt x="128658" y="4584601"/>
                  <a:pt x="124118" y="4584394"/>
                </a:cubicBezTo>
                <a:cubicBezTo>
                  <a:pt x="118678" y="4583594"/>
                  <a:pt x="113347" y="4582175"/>
                  <a:pt x="108229" y="4580164"/>
                </a:cubicBezTo>
                <a:cubicBezTo>
                  <a:pt x="106579" y="4586355"/>
                  <a:pt x="105237" y="4590998"/>
                  <a:pt x="103999" y="4595640"/>
                </a:cubicBezTo>
                <a:lnTo>
                  <a:pt x="100801" y="4594608"/>
                </a:lnTo>
                <a:cubicBezTo>
                  <a:pt x="103483" y="4582641"/>
                  <a:pt x="106166" y="4570775"/>
                  <a:pt x="108745" y="4558807"/>
                </a:cubicBezTo>
                <a:lnTo>
                  <a:pt x="106269" y="4557776"/>
                </a:lnTo>
                <a:cubicBezTo>
                  <a:pt x="105237" y="4560149"/>
                  <a:pt x="104102" y="4562418"/>
                  <a:pt x="103071" y="4564792"/>
                </a:cubicBezTo>
                <a:lnTo>
                  <a:pt x="100491" y="4565411"/>
                </a:lnTo>
                <a:cubicBezTo>
                  <a:pt x="98986" y="4559853"/>
                  <a:pt x="98121" y="4554141"/>
                  <a:pt x="97912" y="4548387"/>
                </a:cubicBezTo>
                <a:cubicBezTo>
                  <a:pt x="99460" y="4530641"/>
                  <a:pt x="92134" y="4515888"/>
                  <a:pt x="87595" y="4499896"/>
                </a:cubicBezTo>
                <a:cubicBezTo>
                  <a:pt x="84521" y="4487271"/>
                  <a:pt x="83099" y="4474300"/>
                  <a:pt x="83365" y="4461309"/>
                </a:cubicBezTo>
                <a:cubicBezTo>
                  <a:pt x="83365" y="4427055"/>
                  <a:pt x="85015" y="4392699"/>
                  <a:pt x="85841" y="4358136"/>
                </a:cubicBezTo>
                <a:cubicBezTo>
                  <a:pt x="85851" y="4346379"/>
                  <a:pt x="87096" y="4334656"/>
                  <a:pt x="89555" y="4323160"/>
                </a:cubicBezTo>
                <a:cubicBezTo>
                  <a:pt x="91243" y="4309395"/>
                  <a:pt x="91416" y="4295487"/>
                  <a:pt x="90071" y="4281684"/>
                </a:cubicBezTo>
                <a:cubicBezTo>
                  <a:pt x="90071" y="4234019"/>
                  <a:pt x="90071" y="4186249"/>
                  <a:pt x="88936" y="4138480"/>
                </a:cubicBezTo>
                <a:cubicBezTo>
                  <a:pt x="87801" y="4084108"/>
                  <a:pt x="85738" y="4029839"/>
                  <a:pt x="83261" y="3975570"/>
                </a:cubicBezTo>
                <a:cubicBezTo>
                  <a:pt x="81920" y="3945753"/>
                  <a:pt x="79341" y="3915935"/>
                  <a:pt x="76968" y="3886222"/>
                </a:cubicBezTo>
                <a:cubicBezTo>
                  <a:pt x="75512" y="3878751"/>
                  <a:pt x="74445" y="3871209"/>
                  <a:pt x="73770" y="3863627"/>
                </a:cubicBezTo>
                <a:cubicBezTo>
                  <a:pt x="75746" y="3848296"/>
                  <a:pt x="76814" y="3832862"/>
                  <a:pt x="76968" y="3817405"/>
                </a:cubicBezTo>
                <a:cubicBezTo>
                  <a:pt x="73873" y="3782842"/>
                  <a:pt x="83468" y="3749001"/>
                  <a:pt x="78412" y="3714232"/>
                </a:cubicBezTo>
                <a:lnTo>
                  <a:pt x="81198" y="3714232"/>
                </a:lnTo>
                <a:cubicBezTo>
                  <a:pt x="82023" y="3728367"/>
                  <a:pt x="82952" y="3742501"/>
                  <a:pt x="83777" y="3756636"/>
                </a:cubicBezTo>
                <a:cubicBezTo>
                  <a:pt x="93372" y="3672550"/>
                  <a:pt x="84809" y="3588258"/>
                  <a:pt x="88214" y="3504172"/>
                </a:cubicBezTo>
                <a:cubicBezTo>
                  <a:pt x="94714" y="3516346"/>
                  <a:pt x="94714" y="3517584"/>
                  <a:pt x="89555" y="3531409"/>
                </a:cubicBezTo>
                <a:cubicBezTo>
                  <a:pt x="88923" y="3533088"/>
                  <a:pt x="88642" y="3534879"/>
                  <a:pt x="88730" y="3536671"/>
                </a:cubicBezTo>
                <a:cubicBezTo>
                  <a:pt x="90690" y="3573401"/>
                  <a:pt x="92857" y="3610130"/>
                  <a:pt x="94714" y="3646963"/>
                </a:cubicBezTo>
                <a:cubicBezTo>
                  <a:pt x="95436" y="3661098"/>
                  <a:pt x="95333" y="3675336"/>
                  <a:pt x="96055" y="3689574"/>
                </a:cubicBezTo>
                <a:cubicBezTo>
                  <a:pt x="96549" y="3692870"/>
                  <a:pt x="97450" y="3696093"/>
                  <a:pt x="98737" y="3699169"/>
                </a:cubicBezTo>
                <a:lnTo>
                  <a:pt x="101523" y="3699169"/>
                </a:lnTo>
                <a:cubicBezTo>
                  <a:pt x="102864" y="3691637"/>
                  <a:pt x="103690" y="3683796"/>
                  <a:pt x="105753" y="3676471"/>
                </a:cubicBezTo>
                <a:cubicBezTo>
                  <a:pt x="109234" y="3669090"/>
                  <a:pt x="106721" y="3660273"/>
                  <a:pt x="99872" y="3655836"/>
                </a:cubicBezTo>
                <a:cubicBezTo>
                  <a:pt x="108436" y="3649130"/>
                  <a:pt x="110190" y="3641908"/>
                  <a:pt x="105753" y="3628805"/>
                </a:cubicBezTo>
                <a:cubicBezTo>
                  <a:pt x="100971" y="3613058"/>
                  <a:pt x="102108" y="3596106"/>
                  <a:pt x="108952" y="3581139"/>
                </a:cubicBezTo>
                <a:cubicBezTo>
                  <a:pt x="109571" y="3590321"/>
                  <a:pt x="110087" y="3597440"/>
                  <a:pt x="110602" y="3604662"/>
                </a:cubicBezTo>
                <a:lnTo>
                  <a:pt x="113491" y="3604662"/>
                </a:lnTo>
                <a:lnTo>
                  <a:pt x="115348" y="3585885"/>
                </a:lnTo>
                <a:lnTo>
                  <a:pt x="117102" y="3585885"/>
                </a:lnTo>
                <a:lnTo>
                  <a:pt x="117102" y="3658828"/>
                </a:lnTo>
                <a:cubicBezTo>
                  <a:pt x="115348" y="3660582"/>
                  <a:pt x="112047" y="3662336"/>
                  <a:pt x="112047" y="3664193"/>
                </a:cubicBezTo>
                <a:cubicBezTo>
                  <a:pt x="111832" y="3678263"/>
                  <a:pt x="112937" y="3692321"/>
                  <a:pt x="115348" y="3706185"/>
                </a:cubicBezTo>
                <a:lnTo>
                  <a:pt x="119475" y="3699375"/>
                </a:lnTo>
                <a:cubicBezTo>
                  <a:pt x="120404" y="3754367"/>
                  <a:pt x="115142" y="3807604"/>
                  <a:pt x="125975" y="3860016"/>
                </a:cubicBezTo>
                <a:lnTo>
                  <a:pt x="128761" y="3765922"/>
                </a:lnTo>
                <a:lnTo>
                  <a:pt x="132888" y="3765922"/>
                </a:lnTo>
                <a:lnTo>
                  <a:pt x="135673" y="3778406"/>
                </a:lnTo>
                <a:lnTo>
                  <a:pt x="138150" y="3778406"/>
                </a:lnTo>
                <a:cubicBezTo>
                  <a:pt x="138150" y="3768089"/>
                  <a:pt x="138150" y="3757771"/>
                  <a:pt x="138150" y="3747454"/>
                </a:cubicBezTo>
                <a:cubicBezTo>
                  <a:pt x="138102" y="3746387"/>
                  <a:pt x="137570" y="3745399"/>
                  <a:pt x="136705" y="3744771"/>
                </a:cubicBezTo>
                <a:cubicBezTo>
                  <a:pt x="121126" y="3739613"/>
                  <a:pt x="131650" y="3725272"/>
                  <a:pt x="129070" y="3715367"/>
                </a:cubicBezTo>
                <a:cubicBezTo>
                  <a:pt x="130618" y="3720732"/>
                  <a:pt x="132062" y="3725684"/>
                  <a:pt x="133610" y="3731462"/>
                </a:cubicBezTo>
                <a:lnTo>
                  <a:pt x="136808" y="3730946"/>
                </a:lnTo>
                <a:cubicBezTo>
                  <a:pt x="136808" y="3724240"/>
                  <a:pt x="136808" y="3717534"/>
                  <a:pt x="136808" y="3710828"/>
                </a:cubicBezTo>
                <a:cubicBezTo>
                  <a:pt x="135983" y="3662130"/>
                  <a:pt x="135054" y="3613432"/>
                  <a:pt x="134435" y="3564631"/>
                </a:cubicBezTo>
                <a:cubicBezTo>
                  <a:pt x="134435" y="3542965"/>
                  <a:pt x="135158" y="3521298"/>
                  <a:pt x="134435" y="3499632"/>
                </a:cubicBezTo>
                <a:cubicBezTo>
                  <a:pt x="133658" y="3489238"/>
                  <a:pt x="132245" y="3478902"/>
                  <a:pt x="130205" y="3468680"/>
                </a:cubicBezTo>
                <a:lnTo>
                  <a:pt x="127832" y="3469196"/>
                </a:lnTo>
                <a:cubicBezTo>
                  <a:pt x="129380" y="3467236"/>
                  <a:pt x="132372" y="3465172"/>
                  <a:pt x="132372" y="3463109"/>
                </a:cubicBezTo>
                <a:cubicBezTo>
                  <a:pt x="132372" y="3437006"/>
                  <a:pt x="131031" y="3411522"/>
                  <a:pt x="130308" y="3384903"/>
                </a:cubicBezTo>
                <a:lnTo>
                  <a:pt x="127007" y="3384903"/>
                </a:lnTo>
                <a:cubicBezTo>
                  <a:pt x="126088" y="3391430"/>
                  <a:pt x="125674" y="3398019"/>
                  <a:pt x="125769" y="3404609"/>
                </a:cubicBezTo>
                <a:cubicBezTo>
                  <a:pt x="127523" y="3424316"/>
                  <a:pt x="127110" y="3426792"/>
                  <a:pt x="113698" y="3444228"/>
                </a:cubicBezTo>
                <a:cubicBezTo>
                  <a:pt x="112563" y="3433911"/>
                  <a:pt x="111737" y="3423593"/>
                  <a:pt x="110396" y="3414514"/>
                </a:cubicBezTo>
                <a:cubicBezTo>
                  <a:pt x="109280" y="3410897"/>
                  <a:pt x="107720" y="3407432"/>
                  <a:pt x="105753" y="3404197"/>
                </a:cubicBezTo>
                <a:cubicBezTo>
                  <a:pt x="104412" y="3382015"/>
                  <a:pt x="102864" y="3356944"/>
                  <a:pt x="101317" y="3331976"/>
                </a:cubicBezTo>
                <a:lnTo>
                  <a:pt x="98737" y="3331150"/>
                </a:lnTo>
                <a:lnTo>
                  <a:pt x="92547" y="3339095"/>
                </a:lnTo>
                <a:lnTo>
                  <a:pt x="90484" y="3338063"/>
                </a:lnTo>
                <a:cubicBezTo>
                  <a:pt x="92296" y="3334735"/>
                  <a:pt x="93882" y="3331288"/>
                  <a:pt x="95230" y="3327746"/>
                </a:cubicBezTo>
                <a:cubicBezTo>
                  <a:pt x="96570" y="3324147"/>
                  <a:pt x="97269" y="3320340"/>
                  <a:pt x="97293" y="3316500"/>
                </a:cubicBezTo>
                <a:cubicBezTo>
                  <a:pt x="95735" y="3305736"/>
                  <a:pt x="95979" y="3294787"/>
                  <a:pt x="98015" y="3284103"/>
                </a:cubicBezTo>
                <a:cubicBezTo>
                  <a:pt x="99148" y="3272327"/>
                  <a:pt x="98627" y="3260450"/>
                  <a:pt x="96468" y="3248818"/>
                </a:cubicBezTo>
                <a:cubicBezTo>
                  <a:pt x="101110" y="3261921"/>
                  <a:pt x="106269" y="3273992"/>
                  <a:pt x="109571" y="3286786"/>
                </a:cubicBezTo>
                <a:cubicBezTo>
                  <a:pt x="112872" y="3299579"/>
                  <a:pt x="115142" y="3314746"/>
                  <a:pt x="117412" y="3328880"/>
                </a:cubicBezTo>
                <a:cubicBezTo>
                  <a:pt x="119682" y="3343015"/>
                  <a:pt x="121126" y="3357460"/>
                  <a:pt x="123293" y="3373658"/>
                </a:cubicBezTo>
                <a:cubicBezTo>
                  <a:pt x="132475" y="3357356"/>
                  <a:pt x="127213" y="3272135"/>
                  <a:pt x="123293" y="3255731"/>
                </a:cubicBezTo>
                <a:cubicBezTo>
                  <a:pt x="120507" y="3263984"/>
                  <a:pt x="118547" y="3269556"/>
                  <a:pt x="116483" y="3275334"/>
                </a:cubicBezTo>
                <a:cubicBezTo>
                  <a:pt x="111428" y="3274096"/>
                  <a:pt x="110396" y="3270175"/>
                  <a:pt x="110499" y="3248715"/>
                </a:cubicBezTo>
                <a:lnTo>
                  <a:pt x="119475" y="3259755"/>
                </a:lnTo>
                <a:cubicBezTo>
                  <a:pt x="119475" y="3254389"/>
                  <a:pt x="120920" y="3251604"/>
                  <a:pt x="120197" y="3249437"/>
                </a:cubicBezTo>
                <a:cubicBezTo>
                  <a:pt x="114317" y="3234683"/>
                  <a:pt x="116586" y="3218485"/>
                  <a:pt x="115761" y="3203731"/>
                </a:cubicBezTo>
                <a:cubicBezTo>
                  <a:pt x="115761" y="3196716"/>
                  <a:pt x="113801" y="3188668"/>
                  <a:pt x="122777" y="3185883"/>
                </a:cubicBezTo>
                <a:cubicBezTo>
                  <a:pt x="124118" y="3185883"/>
                  <a:pt x="124737" y="3179589"/>
                  <a:pt x="124737" y="3176184"/>
                </a:cubicBezTo>
                <a:cubicBezTo>
                  <a:pt x="124737" y="3175256"/>
                  <a:pt x="121126" y="3174327"/>
                  <a:pt x="117515" y="3172470"/>
                </a:cubicBezTo>
                <a:lnTo>
                  <a:pt x="126594" y="3142447"/>
                </a:lnTo>
                <a:lnTo>
                  <a:pt x="135158" y="3146986"/>
                </a:lnTo>
                <a:cubicBezTo>
                  <a:pt x="133920" y="3136669"/>
                  <a:pt x="129070" y="3134090"/>
                  <a:pt x="122261" y="3133368"/>
                </a:cubicBezTo>
                <a:cubicBezTo>
                  <a:pt x="122777" y="3128725"/>
                  <a:pt x="123499" y="3123050"/>
                  <a:pt x="124118" y="3118511"/>
                </a:cubicBezTo>
                <a:lnTo>
                  <a:pt x="125872" y="3118511"/>
                </a:lnTo>
                <a:lnTo>
                  <a:pt x="128658" y="3128002"/>
                </a:lnTo>
                <a:cubicBezTo>
                  <a:pt x="129999" y="3120264"/>
                  <a:pt x="137634" y="3111804"/>
                  <a:pt x="126697" y="3105304"/>
                </a:cubicBezTo>
                <a:cubicBezTo>
                  <a:pt x="125459" y="3104582"/>
                  <a:pt x="124737" y="3101487"/>
                  <a:pt x="124737" y="3099423"/>
                </a:cubicBezTo>
                <a:cubicBezTo>
                  <a:pt x="124737" y="3075487"/>
                  <a:pt x="124737" y="3051448"/>
                  <a:pt x="126491" y="3027202"/>
                </a:cubicBezTo>
                <a:cubicBezTo>
                  <a:pt x="128245" y="3042162"/>
                  <a:pt x="129896" y="3057122"/>
                  <a:pt x="131650" y="3072186"/>
                </a:cubicBezTo>
                <a:cubicBezTo>
                  <a:pt x="131865" y="3072892"/>
                  <a:pt x="131865" y="3073646"/>
                  <a:pt x="131650" y="3074352"/>
                </a:cubicBezTo>
                <a:cubicBezTo>
                  <a:pt x="125861" y="3082119"/>
                  <a:pt x="127463" y="3093108"/>
                  <a:pt x="135230" y="3098897"/>
                </a:cubicBezTo>
                <a:cubicBezTo>
                  <a:pt x="135376" y="3099006"/>
                  <a:pt x="135524" y="3099113"/>
                  <a:pt x="135673" y="3099217"/>
                </a:cubicBezTo>
                <a:cubicBezTo>
                  <a:pt x="137015" y="3100558"/>
                  <a:pt x="136396" y="3104892"/>
                  <a:pt x="135673" y="3107677"/>
                </a:cubicBezTo>
                <a:cubicBezTo>
                  <a:pt x="133610" y="3121502"/>
                  <a:pt x="132269" y="3134812"/>
                  <a:pt x="143824" y="3144613"/>
                </a:cubicBezTo>
                <a:cubicBezTo>
                  <a:pt x="144546" y="3145335"/>
                  <a:pt x="143824" y="3148121"/>
                  <a:pt x="143824" y="3150082"/>
                </a:cubicBezTo>
                <a:cubicBezTo>
                  <a:pt x="136499" y="3146574"/>
                  <a:pt x="135570" y="3150082"/>
                  <a:pt x="137840" y="3171438"/>
                </a:cubicBezTo>
                <a:lnTo>
                  <a:pt x="141967" y="3165248"/>
                </a:lnTo>
                <a:cubicBezTo>
                  <a:pt x="141967" y="3177629"/>
                  <a:pt x="141967" y="3188152"/>
                  <a:pt x="141967" y="3198573"/>
                </a:cubicBezTo>
                <a:cubicBezTo>
                  <a:pt x="140935" y="3214152"/>
                  <a:pt x="138356" y="3229525"/>
                  <a:pt x="137943" y="3245310"/>
                </a:cubicBezTo>
                <a:cubicBezTo>
                  <a:pt x="137531" y="3261096"/>
                  <a:pt x="138769" y="3274508"/>
                  <a:pt x="139594" y="3289159"/>
                </a:cubicBezTo>
                <a:cubicBezTo>
                  <a:pt x="139594" y="3290913"/>
                  <a:pt x="141657" y="3292460"/>
                  <a:pt x="145269" y="3294111"/>
                </a:cubicBezTo>
                <a:cubicBezTo>
                  <a:pt x="146094" y="3281937"/>
                  <a:pt x="146816" y="3269865"/>
                  <a:pt x="147642" y="3256659"/>
                </a:cubicBezTo>
                <a:cubicBezTo>
                  <a:pt x="149099" y="3257014"/>
                  <a:pt x="150620" y="3257014"/>
                  <a:pt x="152078" y="3256659"/>
                </a:cubicBezTo>
                <a:cubicBezTo>
                  <a:pt x="153818" y="3255942"/>
                  <a:pt x="155170" y="3254515"/>
                  <a:pt x="155792" y="3252739"/>
                </a:cubicBezTo>
                <a:cubicBezTo>
                  <a:pt x="155875" y="3250686"/>
                  <a:pt x="155296" y="3248661"/>
                  <a:pt x="154141" y="3246961"/>
                </a:cubicBezTo>
                <a:cubicBezTo>
                  <a:pt x="152284" y="3244072"/>
                  <a:pt x="148157" y="3241493"/>
                  <a:pt x="148054" y="3238707"/>
                </a:cubicBezTo>
                <a:cubicBezTo>
                  <a:pt x="147538" y="3218073"/>
                  <a:pt x="148054" y="3197438"/>
                  <a:pt x="148054" y="3178764"/>
                </a:cubicBezTo>
                <a:lnTo>
                  <a:pt x="157340" y="3197644"/>
                </a:lnTo>
                <a:lnTo>
                  <a:pt x="160641" y="3195787"/>
                </a:lnTo>
                <a:cubicBezTo>
                  <a:pt x="159506" y="3188771"/>
                  <a:pt x="166625" y="3179176"/>
                  <a:pt x="157030" y="3176081"/>
                </a:cubicBezTo>
                <a:cubicBezTo>
                  <a:pt x="158475" y="3169169"/>
                  <a:pt x="159919" y="3162565"/>
                  <a:pt x="160951" y="3155446"/>
                </a:cubicBezTo>
                <a:cubicBezTo>
                  <a:pt x="160951" y="3153796"/>
                  <a:pt x="160951" y="3150701"/>
                  <a:pt x="159919" y="3150391"/>
                </a:cubicBezTo>
                <a:cubicBezTo>
                  <a:pt x="149086" y="3145335"/>
                  <a:pt x="154657" y="3134296"/>
                  <a:pt x="154038" y="3125217"/>
                </a:cubicBezTo>
                <a:lnTo>
                  <a:pt x="159197" y="3132749"/>
                </a:lnTo>
                <a:cubicBezTo>
                  <a:pt x="160059" y="3130623"/>
                  <a:pt x="160682" y="3128409"/>
                  <a:pt x="161054" y="3126145"/>
                </a:cubicBezTo>
                <a:cubicBezTo>
                  <a:pt x="161054" y="3112526"/>
                  <a:pt x="161054" y="3098907"/>
                  <a:pt x="161054" y="3084876"/>
                </a:cubicBezTo>
                <a:cubicBezTo>
                  <a:pt x="161054" y="3077757"/>
                  <a:pt x="162911" y="3070122"/>
                  <a:pt x="155792" y="3065170"/>
                </a:cubicBezTo>
                <a:cubicBezTo>
                  <a:pt x="154554" y="3064241"/>
                  <a:pt x="155792" y="3058670"/>
                  <a:pt x="155792" y="3054853"/>
                </a:cubicBezTo>
                <a:cubicBezTo>
                  <a:pt x="156308" y="3047424"/>
                  <a:pt x="157340" y="3039893"/>
                  <a:pt x="157340" y="3032361"/>
                </a:cubicBezTo>
                <a:cubicBezTo>
                  <a:pt x="157340" y="3016575"/>
                  <a:pt x="157340" y="3000687"/>
                  <a:pt x="156618" y="2984901"/>
                </a:cubicBezTo>
                <a:cubicBezTo>
                  <a:pt x="156618" y="2973346"/>
                  <a:pt x="156618" y="2961894"/>
                  <a:pt x="155999" y="2950441"/>
                </a:cubicBezTo>
                <a:cubicBezTo>
                  <a:pt x="155543" y="2947671"/>
                  <a:pt x="154746" y="2944968"/>
                  <a:pt x="153626" y="2942394"/>
                </a:cubicBezTo>
                <a:cubicBezTo>
                  <a:pt x="153007" y="2940124"/>
                  <a:pt x="151356" y="2937545"/>
                  <a:pt x="151768" y="2935585"/>
                </a:cubicBezTo>
                <a:cubicBezTo>
                  <a:pt x="158372" y="2906593"/>
                  <a:pt x="151768" y="2877395"/>
                  <a:pt x="152697" y="2848300"/>
                </a:cubicBezTo>
                <a:cubicBezTo>
                  <a:pt x="152347" y="2841748"/>
                  <a:pt x="152693" y="2835177"/>
                  <a:pt x="153729" y="2828697"/>
                </a:cubicBezTo>
                <a:cubicBezTo>
                  <a:pt x="154911" y="2826647"/>
                  <a:pt x="155747" y="2824416"/>
                  <a:pt x="156205" y="2822094"/>
                </a:cubicBezTo>
                <a:cubicBezTo>
                  <a:pt x="156205" y="2805999"/>
                  <a:pt x="156205" y="2789904"/>
                  <a:pt x="156205" y="2773809"/>
                </a:cubicBezTo>
                <a:cubicBezTo>
                  <a:pt x="156205" y="2763492"/>
                  <a:pt x="155173" y="2753175"/>
                  <a:pt x="155070" y="2742341"/>
                </a:cubicBezTo>
                <a:cubicBezTo>
                  <a:pt x="155070" y="2733984"/>
                  <a:pt x="155070" y="2725627"/>
                  <a:pt x="155792" y="2717373"/>
                </a:cubicBezTo>
                <a:cubicBezTo>
                  <a:pt x="155792" y="2713969"/>
                  <a:pt x="158578" y="2710873"/>
                  <a:pt x="158475" y="2708191"/>
                </a:cubicBezTo>
                <a:cubicBezTo>
                  <a:pt x="158475" y="2687556"/>
                  <a:pt x="158475" y="2666922"/>
                  <a:pt x="157237" y="2645668"/>
                </a:cubicBezTo>
                <a:cubicBezTo>
                  <a:pt x="155999" y="2624414"/>
                  <a:pt x="155276" y="2604399"/>
                  <a:pt x="154348" y="2583042"/>
                </a:cubicBezTo>
                <a:lnTo>
                  <a:pt x="157546" y="2582217"/>
                </a:lnTo>
                <a:cubicBezTo>
                  <a:pt x="158784" y="2587582"/>
                  <a:pt x="160022" y="2592534"/>
                  <a:pt x="161157" y="2598208"/>
                </a:cubicBezTo>
                <a:lnTo>
                  <a:pt x="164252" y="2598208"/>
                </a:lnTo>
                <a:cubicBezTo>
                  <a:pt x="164252" y="2589542"/>
                  <a:pt x="165387" y="2580875"/>
                  <a:pt x="165181" y="2572209"/>
                </a:cubicBezTo>
                <a:cubicBezTo>
                  <a:pt x="165357" y="2563363"/>
                  <a:pt x="164701" y="2554520"/>
                  <a:pt x="163221" y="2545796"/>
                </a:cubicBezTo>
                <a:cubicBezTo>
                  <a:pt x="160995" y="2537297"/>
                  <a:pt x="158203" y="2528955"/>
                  <a:pt x="154864" y="2520829"/>
                </a:cubicBezTo>
                <a:lnTo>
                  <a:pt x="157959" y="2522067"/>
                </a:lnTo>
                <a:cubicBezTo>
                  <a:pt x="159506" y="2519591"/>
                  <a:pt x="162395" y="2517011"/>
                  <a:pt x="162292" y="2514535"/>
                </a:cubicBezTo>
                <a:cubicBezTo>
                  <a:pt x="162292" y="2505972"/>
                  <a:pt x="160229" y="2497408"/>
                  <a:pt x="159506" y="2488742"/>
                </a:cubicBezTo>
                <a:cubicBezTo>
                  <a:pt x="158062" y="2472440"/>
                  <a:pt x="156824" y="2456139"/>
                  <a:pt x="155689" y="2439838"/>
                </a:cubicBezTo>
                <a:cubicBezTo>
                  <a:pt x="155767" y="2437650"/>
                  <a:pt x="156043" y="2435475"/>
                  <a:pt x="156514" y="2433338"/>
                </a:cubicBezTo>
                <a:lnTo>
                  <a:pt x="159094" y="2433338"/>
                </a:lnTo>
                <a:cubicBezTo>
                  <a:pt x="160190" y="2440654"/>
                  <a:pt x="160879" y="2448025"/>
                  <a:pt x="161157" y="2455417"/>
                </a:cubicBezTo>
                <a:cubicBezTo>
                  <a:pt x="161157" y="2462948"/>
                  <a:pt x="161157" y="2469345"/>
                  <a:pt x="167657" y="2473575"/>
                </a:cubicBezTo>
                <a:cubicBezTo>
                  <a:pt x="169108" y="2475321"/>
                  <a:pt x="169942" y="2477497"/>
                  <a:pt x="170030" y="2479766"/>
                </a:cubicBezTo>
                <a:cubicBezTo>
                  <a:pt x="162395" y="2487194"/>
                  <a:pt x="167244" y="2496377"/>
                  <a:pt x="167244" y="2504734"/>
                </a:cubicBezTo>
                <a:cubicBezTo>
                  <a:pt x="167134" y="2516984"/>
                  <a:pt x="167927" y="2529226"/>
                  <a:pt x="169617" y="2541360"/>
                </a:cubicBezTo>
                <a:cubicBezTo>
                  <a:pt x="171062" y="2551677"/>
                  <a:pt x="167863" y="2561272"/>
                  <a:pt x="169617" y="2571074"/>
                </a:cubicBezTo>
                <a:cubicBezTo>
                  <a:pt x="170649" y="2578296"/>
                  <a:pt x="172300" y="2585415"/>
                  <a:pt x="172919" y="2592637"/>
                </a:cubicBezTo>
                <a:cubicBezTo>
                  <a:pt x="174157" y="2607907"/>
                  <a:pt x="174879" y="2623589"/>
                  <a:pt x="175705" y="2638755"/>
                </a:cubicBezTo>
                <a:cubicBezTo>
                  <a:pt x="175705" y="2642573"/>
                  <a:pt x="175705" y="2646494"/>
                  <a:pt x="175705" y="2650414"/>
                </a:cubicBezTo>
                <a:lnTo>
                  <a:pt x="178697" y="2650414"/>
                </a:lnTo>
                <a:cubicBezTo>
                  <a:pt x="178697" y="2638755"/>
                  <a:pt x="178697" y="2627097"/>
                  <a:pt x="178697" y="2615541"/>
                </a:cubicBezTo>
                <a:cubicBezTo>
                  <a:pt x="177048" y="2600454"/>
                  <a:pt x="177048" y="2585232"/>
                  <a:pt x="178697" y="2570145"/>
                </a:cubicBezTo>
                <a:cubicBezTo>
                  <a:pt x="185300" y="2539916"/>
                  <a:pt x="174879" y="2511543"/>
                  <a:pt x="175601" y="2482139"/>
                </a:cubicBezTo>
                <a:cubicBezTo>
                  <a:pt x="176117" y="2462742"/>
                  <a:pt x="175086" y="2443346"/>
                  <a:pt x="175601" y="2423846"/>
                </a:cubicBezTo>
                <a:cubicBezTo>
                  <a:pt x="176220" y="2420183"/>
                  <a:pt x="177552" y="2416678"/>
                  <a:pt x="179522" y="2413528"/>
                </a:cubicBezTo>
                <a:lnTo>
                  <a:pt x="182927" y="2414354"/>
                </a:lnTo>
                <a:cubicBezTo>
                  <a:pt x="183752" y="2426219"/>
                  <a:pt x="184578" y="2437981"/>
                  <a:pt x="185506" y="2450568"/>
                </a:cubicBezTo>
                <a:lnTo>
                  <a:pt x="191696" y="2446544"/>
                </a:lnTo>
                <a:cubicBezTo>
                  <a:pt x="192831" y="2453560"/>
                  <a:pt x="194792" y="2459234"/>
                  <a:pt x="186744" y="2461814"/>
                </a:cubicBezTo>
                <a:cubicBezTo>
                  <a:pt x="185197" y="2461814"/>
                  <a:pt x="184268" y="2468623"/>
                  <a:pt x="184268" y="2472131"/>
                </a:cubicBezTo>
                <a:cubicBezTo>
                  <a:pt x="184887" y="2505559"/>
                  <a:pt x="185609" y="2539090"/>
                  <a:pt x="186538" y="2572518"/>
                </a:cubicBezTo>
                <a:cubicBezTo>
                  <a:pt x="187157" y="2592224"/>
                  <a:pt x="188189" y="2611930"/>
                  <a:pt x="187363" y="2632049"/>
                </a:cubicBezTo>
                <a:lnTo>
                  <a:pt x="185197" y="2621732"/>
                </a:lnTo>
                <a:lnTo>
                  <a:pt x="183030" y="2621732"/>
                </a:lnTo>
                <a:cubicBezTo>
                  <a:pt x="183855" y="2634422"/>
                  <a:pt x="184578" y="2647216"/>
                  <a:pt x="185300" y="2660009"/>
                </a:cubicBezTo>
                <a:lnTo>
                  <a:pt x="188601" y="2660009"/>
                </a:lnTo>
                <a:cubicBezTo>
                  <a:pt x="188601" y="2655160"/>
                  <a:pt x="188085" y="2650311"/>
                  <a:pt x="187776" y="2645358"/>
                </a:cubicBezTo>
                <a:lnTo>
                  <a:pt x="190046" y="2645358"/>
                </a:lnTo>
                <a:cubicBezTo>
                  <a:pt x="191559" y="2671358"/>
                  <a:pt x="193038" y="2697358"/>
                  <a:pt x="194482" y="2723357"/>
                </a:cubicBezTo>
                <a:lnTo>
                  <a:pt x="196236" y="2723873"/>
                </a:lnTo>
                <a:cubicBezTo>
                  <a:pt x="197681" y="2720881"/>
                  <a:pt x="199228" y="2717992"/>
                  <a:pt x="201085" y="2714278"/>
                </a:cubicBezTo>
                <a:cubicBezTo>
                  <a:pt x="201704" y="2716754"/>
                  <a:pt x="202323" y="2718921"/>
                  <a:pt x="203046" y="2721191"/>
                </a:cubicBezTo>
                <a:lnTo>
                  <a:pt x="205522" y="2721191"/>
                </a:lnTo>
                <a:lnTo>
                  <a:pt x="205522" y="2674557"/>
                </a:lnTo>
                <a:lnTo>
                  <a:pt x="201395" y="2683223"/>
                </a:lnTo>
                <a:cubicBezTo>
                  <a:pt x="198919" y="2667747"/>
                  <a:pt x="196442" y="2653613"/>
                  <a:pt x="194276" y="2639271"/>
                </a:cubicBezTo>
                <a:cubicBezTo>
                  <a:pt x="190623" y="2625081"/>
                  <a:pt x="192122" y="2610056"/>
                  <a:pt x="198506" y="2596867"/>
                </a:cubicBezTo>
                <a:lnTo>
                  <a:pt x="200879" y="2601200"/>
                </a:lnTo>
                <a:lnTo>
                  <a:pt x="202426" y="2601200"/>
                </a:lnTo>
                <a:cubicBezTo>
                  <a:pt x="201807" y="2587685"/>
                  <a:pt x="201292" y="2574066"/>
                  <a:pt x="200776" y="2560550"/>
                </a:cubicBezTo>
                <a:cubicBezTo>
                  <a:pt x="199950" y="2539916"/>
                  <a:pt x="199434" y="2518456"/>
                  <a:pt x="198300" y="2497408"/>
                </a:cubicBezTo>
                <a:cubicBezTo>
                  <a:pt x="197232" y="2489027"/>
                  <a:pt x="196852" y="2480573"/>
                  <a:pt x="197165" y="2472131"/>
                </a:cubicBezTo>
                <a:lnTo>
                  <a:pt x="203768" y="2494107"/>
                </a:lnTo>
                <a:cubicBezTo>
                  <a:pt x="208531" y="2483293"/>
                  <a:pt x="206987" y="2470738"/>
                  <a:pt x="199744" y="2461401"/>
                </a:cubicBezTo>
                <a:cubicBezTo>
                  <a:pt x="197061" y="2457687"/>
                  <a:pt x="197990" y="2451084"/>
                  <a:pt x="197371" y="2445100"/>
                </a:cubicBezTo>
                <a:lnTo>
                  <a:pt x="200466" y="2445100"/>
                </a:lnTo>
                <a:cubicBezTo>
                  <a:pt x="201188" y="2448607"/>
                  <a:pt x="201807" y="2452115"/>
                  <a:pt x="202839" y="2457480"/>
                </a:cubicBezTo>
                <a:lnTo>
                  <a:pt x="210371" y="2450361"/>
                </a:lnTo>
                <a:lnTo>
                  <a:pt x="210371" y="2497408"/>
                </a:lnTo>
                <a:cubicBezTo>
                  <a:pt x="213260" y="2492250"/>
                  <a:pt x="215633" y="2488019"/>
                  <a:pt x="217902" y="2483686"/>
                </a:cubicBezTo>
                <a:cubicBezTo>
                  <a:pt x="218358" y="2482753"/>
                  <a:pt x="218605" y="2481732"/>
                  <a:pt x="218625" y="2480694"/>
                </a:cubicBezTo>
                <a:cubicBezTo>
                  <a:pt x="207791" y="2475123"/>
                  <a:pt x="216871" y="2466044"/>
                  <a:pt x="216252" y="2458925"/>
                </a:cubicBezTo>
                <a:cubicBezTo>
                  <a:pt x="214807" y="2441798"/>
                  <a:pt x="216252" y="2424362"/>
                  <a:pt x="214498" y="2407338"/>
                </a:cubicBezTo>
                <a:cubicBezTo>
                  <a:pt x="211609" y="2382680"/>
                  <a:pt x="215117" y="2358125"/>
                  <a:pt x="213156" y="2333466"/>
                </a:cubicBezTo>
                <a:cubicBezTo>
                  <a:pt x="211403" y="2311490"/>
                  <a:pt x="213156" y="2289308"/>
                  <a:pt x="213156" y="2267229"/>
                </a:cubicBezTo>
                <a:cubicBezTo>
                  <a:pt x="212689" y="2264819"/>
                  <a:pt x="211963" y="2262467"/>
                  <a:pt x="210990" y="2260213"/>
                </a:cubicBezTo>
                <a:cubicBezTo>
                  <a:pt x="203871" y="2307054"/>
                  <a:pt x="216355" y="2351831"/>
                  <a:pt x="205212" y="2398156"/>
                </a:cubicBezTo>
                <a:lnTo>
                  <a:pt x="200673" y="2386704"/>
                </a:lnTo>
                <a:lnTo>
                  <a:pt x="200673" y="2406822"/>
                </a:lnTo>
                <a:lnTo>
                  <a:pt x="197268" y="2408164"/>
                </a:lnTo>
                <a:cubicBezTo>
                  <a:pt x="196030" y="2404449"/>
                  <a:pt x="192935" y="2399600"/>
                  <a:pt x="193966" y="2397330"/>
                </a:cubicBezTo>
                <a:cubicBezTo>
                  <a:pt x="202323" y="2378243"/>
                  <a:pt x="196133" y="2361220"/>
                  <a:pt x="189839" y="2343990"/>
                </a:cubicBezTo>
                <a:cubicBezTo>
                  <a:pt x="187673" y="2338212"/>
                  <a:pt x="185816" y="2332228"/>
                  <a:pt x="183443" y="2325109"/>
                </a:cubicBezTo>
                <a:cubicBezTo>
                  <a:pt x="195101" y="2327069"/>
                  <a:pt x="185712" y="2349974"/>
                  <a:pt x="201188" y="2343577"/>
                </a:cubicBezTo>
                <a:cubicBezTo>
                  <a:pt x="201807" y="2351315"/>
                  <a:pt x="202323" y="2357402"/>
                  <a:pt x="202736" y="2363490"/>
                </a:cubicBezTo>
                <a:lnTo>
                  <a:pt x="205418" y="2363490"/>
                </a:lnTo>
                <a:cubicBezTo>
                  <a:pt x="203768" y="2286316"/>
                  <a:pt x="202117" y="2209246"/>
                  <a:pt x="200363" y="2128771"/>
                </a:cubicBezTo>
                <a:lnTo>
                  <a:pt x="195308" y="2139088"/>
                </a:lnTo>
                <a:cubicBezTo>
                  <a:pt x="194688" y="2138263"/>
                  <a:pt x="193657" y="2137540"/>
                  <a:pt x="193554" y="2136715"/>
                </a:cubicBezTo>
                <a:cubicBezTo>
                  <a:pt x="192522" y="2127945"/>
                  <a:pt x="192212" y="2119485"/>
                  <a:pt x="183236" y="2115152"/>
                </a:cubicBezTo>
                <a:cubicBezTo>
                  <a:pt x="180863" y="2114017"/>
                  <a:pt x="181586" y="2104112"/>
                  <a:pt x="180966" y="2098231"/>
                </a:cubicBezTo>
                <a:lnTo>
                  <a:pt x="183958" y="2097406"/>
                </a:lnTo>
                <a:lnTo>
                  <a:pt x="187363" y="2109065"/>
                </a:lnTo>
                <a:lnTo>
                  <a:pt x="189220" y="2109065"/>
                </a:lnTo>
                <a:lnTo>
                  <a:pt x="189220" y="2003622"/>
                </a:lnTo>
                <a:lnTo>
                  <a:pt x="189736" y="2003622"/>
                </a:lnTo>
                <a:cubicBezTo>
                  <a:pt x="190355" y="2008161"/>
                  <a:pt x="191077" y="2012598"/>
                  <a:pt x="191696" y="2017137"/>
                </a:cubicBezTo>
                <a:cubicBezTo>
                  <a:pt x="203149" y="2016002"/>
                  <a:pt x="203974" y="2014558"/>
                  <a:pt x="209236" y="1987939"/>
                </a:cubicBezTo>
                <a:cubicBezTo>
                  <a:pt x="209236" y="1993201"/>
                  <a:pt x="209855" y="1998257"/>
                  <a:pt x="210061" y="2003828"/>
                </a:cubicBezTo>
                <a:lnTo>
                  <a:pt x="213053" y="2003828"/>
                </a:lnTo>
                <a:lnTo>
                  <a:pt x="213053" y="1893433"/>
                </a:lnTo>
                <a:lnTo>
                  <a:pt x="209649" y="1893433"/>
                </a:lnTo>
                <a:lnTo>
                  <a:pt x="209649" y="1977003"/>
                </a:lnTo>
                <a:cubicBezTo>
                  <a:pt x="205006" y="1975352"/>
                  <a:pt x="204593" y="1975455"/>
                  <a:pt x="202117" y="1952035"/>
                </a:cubicBezTo>
                <a:cubicBezTo>
                  <a:pt x="200982" y="1942337"/>
                  <a:pt x="202117" y="1932432"/>
                  <a:pt x="201085" y="1922424"/>
                </a:cubicBezTo>
                <a:cubicBezTo>
                  <a:pt x="191903" y="1944710"/>
                  <a:pt x="201601" y="1970400"/>
                  <a:pt x="190768" y="1994646"/>
                </a:cubicBezTo>
                <a:cubicBezTo>
                  <a:pt x="189196" y="1990695"/>
                  <a:pt x="188088" y="1986575"/>
                  <a:pt x="187466" y="1982368"/>
                </a:cubicBezTo>
                <a:cubicBezTo>
                  <a:pt x="187466" y="1960702"/>
                  <a:pt x="186641" y="1938932"/>
                  <a:pt x="186951" y="1917163"/>
                </a:cubicBezTo>
                <a:cubicBezTo>
                  <a:pt x="187466" y="1873933"/>
                  <a:pt x="188704" y="1830807"/>
                  <a:pt x="189014" y="1787577"/>
                </a:cubicBezTo>
                <a:cubicBezTo>
                  <a:pt x="189014" y="1760649"/>
                  <a:pt x="187570" y="1733824"/>
                  <a:pt x="187570" y="1706896"/>
                </a:cubicBezTo>
                <a:cubicBezTo>
                  <a:pt x="188570" y="1698448"/>
                  <a:pt x="190401" y="1690119"/>
                  <a:pt x="193038" y="1682031"/>
                </a:cubicBezTo>
                <a:cubicBezTo>
                  <a:pt x="194065" y="1685919"/>
                  <a:pt x="194756" y="1689889"/>
                  <a:pt x="195101" y="1693896"/>
                </a:cubicBezTo>
                <a:cubicBezTo>
                  <a:pt x="195101" y="1705761"/>
                  <a:pt x="193863" y="1717729"/>
                  <a:pt x="193657" y="1729697"/>
                </a:cubicBezTo>
                <a:cubicBezTo>
                  <a:pt x="193657" y="1735578"/>
                  <a:pt x="191903" y="1742181"/>
                  <a:pt x="199125" y="1745482"/>
                </a:cubicBezTo>
                <a:cubicBezTo>
                  <a:pt x="200982" y="1746308"/>
                  <a:pt x="201188" y="1752498"/>
                  <a:pt x="203871" y="1755800"/>
                </a:cubicBezTo>
                <a:lnTo>
                  <a:pt x="206657" y="1702872"/>
                </a:lnTo>
                <a:lnTo>
                  <a:pt x="203561" y="1702872"/>
                </a:lnTo>
                <a:lnTo>
                  <a:pt x="201704" y="1719380"/>
                </a:lnTo>
                <a:cubicBezTo>
                  <a:pt x="197356" y="1712252"/>
                  <a:pt x="197356" y="1703293"/>
                  <a:pt x="201704" y="1696166"/>
                </a:cubicBezTo>
                <a:cubicBezTo>
                  <a:pt x="203928" y="1691518"/>
                  <a:pt x="205158" y="1686458"/>
                  <a:pt x="205315" y="1681309"/>
                </a:cubicBezTo>
                <a:cubicBezTo>
                  <a:pt x="206141" y="1664801"/>
                  <a:pt x="206450" y="1648293"/>
                  <a:pt x="206760" y="1631786"/>
                </a:cubicBezTo>
                <a:cubicBezTo>
                  <a:pt x="207069" y="1615278"/>
                  <a:pt x="206760" y="1600111"/>
                  <a:pt x="206760" y="1581850"/>
                </a:cubicBezTo>
                <a:cubicBezTo>
                  <a:pt x="205831" y="1585770"/>
                  <a:pt x="205418" y="1587834"/>
                  <a:pt x="204903" y="1589794"/>
                </a:cubicBezTo>
                <a:cubicBezTo>
                  <a:pt x="201960" y="1598952"/>
                  <a:pt x="199616" y="1608292"/>
                  <a:pt x="197887" y="1617754"/>
                </a:cubicBezTo>
                <a:cubicBezTo>
                  <a:pt x="197595" y="1626471"/>
                  <a:pt x="197975" y="1635198"/>
                  <a:pt x="199022" y="1643857"/>
                </a:cubicBezTo>
                <a:cubicBezTo>
                  <a:pt x="194792" y="1643135"/>
                  <a:pt x="193450" y="1638801"/>
                  <a:pt x="194173" y="1631786"/>
                </a:cubicBezTo>
                <a:cubicBezTo>
                  <a:pt x="195582" y="1620976"/>
                  <a:pt x="196272" y="1610084"/>
                  <a:pt x="196236" y="1599183"/>
                </a:cubicBezTo>
                <a:cubicBezTo>
                  <a:pt x="196236" y="1583707"/>
                  <a:pt x="193450" y="1568231"/>
                  <a:pt x="192625" y="1552652"/>
                </a:cubicBezTo>
                <a:cubicBezTo>
                  <a:pt x="192748" y="1530655"/>
                  <a:pt x="191508" y="1508671"/>
                  <a:pt x="188911" y="1486827"/>
                </a:cubicBezTo>
                <a:cubicBezTo>
                  <a:pt x="185712" y="1470732"/>
                  <a:pt x="194998" y="1457733"/>
                  <a:pt x="190665" y="1442876"/>
                </a:cubicBezTo>
                <a:lnTo>
                  <a:pt x="193760" y="1442876"/>
                </a:lnTo>
                <a:cubicBezTo>
                  <a:pt x="193760" y="1460002"/>
                  <a:pt x="193760" y="1477129"/>
                  <a:pt x="194792" y="1494462"/>
                </a:cubicBezTo>
                <a:lnTo>
                  <a:pt x="198377" y="1519043"/>
                </a:lnTo>
                <a:lnTo>
                  <a:pt x="196408" y="1517983"/>
                </a:lnTo>
                <a:lnTo>
                  <a:pt x="196104" y="1518244"/>
                </a:lnTo>
                <a:lnTo>
                  <a:pt x="196517" y="1520841"/>
                </a:lnTo>
                <a:lnTo>
                  <a:pt x="196348" y="1520986"/>
                </a:lnTo>
                <a:lnTo>
                  <a:pt x="198607" y="1543572"/>
                </a:lnTo>
                <a:lnTo>
                  <a:pt x="199959" y="1542478"/>
                </a:lnTo>
                <a:lnTo>
                  <a:pt x="196517" y="1520841"/>
                </a:lnTo>
                <a:lnTo>
                  <a:pt x="198403" y="1519224"/>
                </a:lnTo>
                <a:lnTo>
                  <a:pt x="198377" y="1519043"/>
                </a:lnTo>
                <a:lnTo>
                  <a:pt x="200053" y="1519946"/>
                </a:lnTo>
                <a:cubicBezTo>
                  <a:pt x="200053" y="1523867"/>
                  <a:pt x="200053" y="1527890"/>
                  <a:pt x="200053" y="1533152"/>
                </a:cubicBezTo>
                <a:cubicBezTo>
                  <a:pt x="205318" y="1523214"/>
                  <a:pt x="205318" y="1511313"/>
                  <a:pt x="200053" y="1501375"/>
                </a:cubicBezTo>
                <a:cubicBezTo>
                  <a:pt x="194379" y="1494462"/>
                  <a:pt x="194585" y="1493740"/>
                  <a:pt x="201807" y="1488375"/>
                </a:cubicBezTo>
                <a:cubicBezTo>
                  <a:pt x="203046" y="1487343"/>
                  <a:pt x="203149" y="1484351"/>
                  <a:pt x="204180" y="1482804"/>
                </a:cubicBezTo>
                <a:cubicBezTo>
                  <a:pt x="205212" y="1481256"/>
                  <a:pt x="206553" y="1483732"/>
                  <a:pt x="207276" y="1484042"/>
                </a:cubicBezTo>
                <a:cubicBezTo>
                  <a:pt x="209030" y="1466709"/>
                  <a:pt x="211609" y="1449685"/>
                  <a:pt x="212228" y="1432455"/>
                </a:cubicBezTo>
                <a:cubicBezTo>
                  <a:pt x="212410" y="1421824"/>
                  <a:pt x="209033" y="1411438"/>
                  <a:pt x="202633" y="1402948"/>
                </a:cubicBezTo>
                <a:cubicBezTo>
                  <a:pt x="199162" y="1394351"/>
                  <a:pt x="197308" y="1385186"/>
                  <a:pt x="197165" y="1375916"/>
                </a:cubicBezTo>
                <a:cubicBezTo>
                  <a:pt x="196442" y="1372202"/>
                  <a:pt x="196236" y="1368385"/>
                  <a:pt x="195823" y="1364567"/>
                </a:cubicBezTo>
                <a:lnTo>
                  <a:pt x="192831" y="1364567"/>
                </a:lnTo>
                <a:cubicBezTo>
                  <a:pt x="192831" y="1369210"/>
                  <a:pt x="193760" y="1373956"/>
                  <a:pt x="193863" y="1378599"/>
                </a:cubicBezTo>
                <a:cubicBezTo>
                  <a:pt x="194041" y="1382328"/>
                  <a:pt x="193798" y="1386066"/>
                  <a:pt x="193141" y="1389741"/>
                </a:cubicBezTo>
                <a:cubicBezTo>
                  <a:pt x="193141" y="1390670"/>
                  <a:pt x="188601" y="1391599"/>
                  <a:pt x="188292" y="1391083"/>
                </a:cubicBezTo>
                <a:cubicBezTo>
                  <a:pt x="186818" y="1388053"/>
                  <a:pt x="185809" y="1384818"/>
                  <a:pt x="185300" y="1381488"/>
                </a:cubicBezTo>
                <a:cubicBezTo>
                  <a:pt x="183855" y="1367869"/>
                  <a:pt x="182720" y="1354250"/>
                  <a:pt x="181482" y="1340218"/>
                </a:cubicBezTo>
                <a:lnTo>
                  <a:pt x="177974" y="1340218"/>
                </a:lnTo>
                <a:cubicBezTo>
                  <a:pt x="173641" y="1403360"/>
                  <a:pt x="169308" y="1466502"/>
                  <a:pt x="164975" y="1530160"/>
                </a:cubicBezTo>
                <a:cubicBezTo>
                  <a:pt x="165799" y="1530097"/>
                  <a:pt x="166627" y="1530097"/>
                  <a:pt x="167451" y="1530160"/>
                </a:cubicBezTo>
                <a:cubicBezTo>
                  <a:pt x="175471" y="1537286"/>
                  <a:pt x="181873" y="1546046"/>
                  <a:pt x="186228" y="1555850"/>
                </a:cubicBezTo>
                <a:cubicBezTo>
                  <a:pt x="183585" y="1569003"/>
                  <a:pt x="184187" y="1582601"/>
                  <a:pt x="187982" y="1595469"/>
                </a:cubicBezTo>
                <a:cubicBezTo>
                  <a:pt x="189850" y="1605737"/>
                  <a:pt x="189534" y="1616283"/>
                  <a:pt x="187054" y="1626421"/>
                </a:cubicBezTo>
                <a:cubicBezTo>
                  <a:pt x="186538" y="1619095"/>
                  <a:pt x="186022" y="1611770"/>
                  <a:pt x="185506" y="1603413"/>
                </a:cubicBezTo>
                <a:cubicBezTo>
                  <a:pt x="176427" y="1608984"/>
                  <a:pt x="178903" y="1616516"/>
                  <a:pt x="179213" y="1624048"/>
                </a:cubicBezTo>
                <a:cubicBezTo>
                  <a:pt x="179386" y="1628909"/>
                  <a:pt x="179145" y="1633775"/>
                  <a:pt x="178490" y="1638595"/>
                </a:cubicBezTo>
                <a:cubicBezTo>
                  <a:pt x="177562" y="1648397"/>
                  <a:pt x="176014" y="1658095"/>
                  <a:pt x="175292" y="1667896"/>
                </a:cubicBezTo>
                <a:cubicBezTo>
                  <a:pt x="173747" y="1682840"/>
                  <a:pt x="173023" y="1697857"/>
                  <a:pt x="173125" y="1712880"/>
                </a:cubicBezTo>
                <a:cubicBezTo>
                  <a:pt x="174572" y="1719550"/>
                  <a:pt x="172326" y="1726483"/>
                  <a:pt x="167244" y="1731038"/>
                </a:cubicBezTo>
                <a:cubicBezTo>
                  <a:pt x="167244" y="1727427"/>
                  <a:pt x="166729" y="1724229"/>
                  <a:pt x="166110" y="1720721"/>
                </a:cubicBezTo>
                <a:cubicBezTo>
                  <a:pt x="161494" y="1703227"/>
                  <a:pt x="161317" y="1684857"/>
                  <a:pt x="165594" y="1667277"/>
                </a:cubicBezTo>
                <a:cubicBezTo>
                  <a:pt x="169824" y="1652420"/>
                  <a:pt x="166419" y="1634365"/>
                  <a:pt x="165594" y="1617651"/>
                </a:cubicBezTo>
                <a:cubicBezTo>
                  <a:pt x="163668" y="1638286"/>
                  <a:pt x="161639" y="1659127"/>
                  <a:pt x="159506" y="1680174"/>
                </a:cubicBezTo>
                <a:lnTo>
                  <a:pt x="155895" y="1680174"/>
                </a:lnTo>
                <a:cubicBezTo>
                  <a:pt x="154864" y="1666555"/>
                  <a:pt x="153832" y="1653039"/>
                  <a:pt x="152903" y="1639420"/>
                </a:cubicBezTo>
                <a:lnTo>
                  <a:pt x="149808" y="1639420"/>
                </a:lnTo>
                <a:lnTo>
                  <a:pt x="146816" y="1647881"/>
                </a:lnTo>
                <a:lnTo>
                  <a:pt x="144753" y="1647881"/>
                </a:lnTo>
                <a:cubicBezTo>
                  <a:pt x="143270" y="1641082"/>
                  <a:pt x="142270" y="1634186"/>
                  <a:pt x="141761" y="1627246"/>
                </a:cubicBezTo>
                <a:cubicBezTo>
                  <a:pt x="142022" y="1619780"/>
                  <a:pt x="142746" y="1612337"/>
                  <a:pt x="143927" y="1604961"/>
                </a:cubicBezTo>
                <a:lnTo>
                  <a:pt x="140523" y="1604961"/>
                </a:lnTo>
                <a:cubicBezTo>
                  <a:pt x="139388" y="1627865"/>
                  <a:pt x="138150" y="1650770"/>
                  <a:pt x="137015" y="1673674"/>
                </a:cubicBezTo>
                <a:lnTo>
                  <a:pt x="134332" y="1673674"/>
                </a:lnTo>
                <a:cubicBezTo>
                  <a:pt x="127420" y="1655619"/>
                  <a:pt x="132166" y="1636325"/>
                  <a:pt x="131650" y="1617341"/>
                </a:cubicBezTo>
                <a:lnTo>
                  <a:pt x="124221" y="1614865"/>
                </a:lnTo>
                <a:cubicBezTo>
                  <a:pt x="121642" y="1642103"/>
                  <a:pt x="119063" y="1669857"/>
                  <a:pt x="116380" y="1698745"/>
                </a:cubicBezTo>
                <a:lnTo>
                  <a:pt x="110087" y="1695547"/>
                </a:lnTo>
                <a:cubicBezTo>
                  <a:pt x="107441" y="1708751"/>
                  <a:pt x="107936" y="1722393"/>
                  <a:pt x="111531" y="1735371"/>
                </a:cubicBezTo>
                <a:lnTo>
                  <a:pt x="114832" y="1735371"/>
                </a:lnTo>
                <a:cubicBezTo>
                  <a:pt x="115864" y="1724126"/>
                  <a:pt x="116896" y="1712880"/>
                  <a:pt x="118134" y="1699674"/>
                </a:cubicBezTo>
                <a:cubicBezTo>
                  <a:pt x="124531" y="1705554"/>
                  <a:pt x="128451" y="1708547"/>
                  <a:pt x="124118" y="1717213"/>
                </a:cubicBezTo>
                <a:cubicBezTo>
                  <a:pt x="122261" y="1721030"/>
                  <a:pt x="125150" y="1728149"/>
                  <a:pt x="125872" y="1734237"/>
                </a:cubicBezTo>
                <a:cubicBezTo>
                  <a:pt x="123759" y="1739371"/>
                  <a:pt x="122270" y="1744740"/>
                  <a:pt x="121436" y="1750228"/>
                </a:cubicBezTo>
                <a:cubicBezTo>
                  <a:pt x="120197" y="1775919"/>
                  <a:pt x="120197" y="1801815"/>
                  <a:pt x="118753" y="1827299"/>
                </a:cubicBezTo>
                <a:cubicBezTo>
                  <a:pt x="117618" y="1849171"/>
                  <a:pt x="114832" y="1870941"/>
                  <a:pt x="113182" y="1892814"/>
                </a:cubicBezTo>
                <a:cubicBezTo>
                  <a:pt x="113182" y="1899314"/>
                  <a:pt x="117618" y="1907361"/>
                  <a:pt x="106785" y="1911488"/>
                </a:cubicBezTo>
                <a:cubicBezTo>
                  <a:pt x="108229" y="1892195"/>
                  <a:pt x="109880" y="1873727"/>
                  <a:pt x="111015" y="1855155"/>
                </a:cubicBezTo>
                <a:cubicBezTo>
                  <a:pt x="112047" y="1839817"/>
                  <a:pt x="112769" y="1824444"/>
                  <a:pt x="113182" y="1809037"/>
                </a:cubicBezTo>
                <a:cubicBezTo>
                  <a:pt x="113182" y="1799855"/>
                  <a:pt x="113182" y="1790672"/>
                  <a:pt x="112150" y="1781490"/>
                </a:cubicBezTo>
                <a:cubicBezTo>
                  <a:pt x="112150" y="1778395"/>
                  <a:pt x="110396" y="1775403"/>
                  <a:pt x="109983" y="1772307"/>
                </a:cubicBezTo>
                <a:cubicBezTo>
                  <a:pt x="109571" y="1769212"/>
                  <a:pt x="109261" y="1765911"/>
                  <a:pt x="109983" y="1765395"/>
                </a:cubicBezTo>
                <a:cubicBezTo>
                  <a:pt x="120301" y="1759411"/>
                  <a:pt x="112563" y="1749506"/>
                  <a:pt x="115348" y="1741562"/>
                </a:cubicBezTo>
                <a:cubicBezTo>
                  <a:pt x="101936" y="1744038"/>
                  <a:pt x="105031" y="1755800"/>
                  <a:pt x="103277" y="1764776"/>
                </a:cubicBezTo>
                <a:cubicBezTo>
                  <a:pt x="101523" y="1776538"/>
                  <a:pt x="100491" y="1788506"/>
                  <a:pt x="97706" y="1800164"/>
                </a:cubicBezTo>
                <a:cubicBezTo>
                  <a:pt x="103483" y="1742800"/>
                  <a:pt x="99357" y="1684404"/>
                  <a:pt x="113388" y="1627968"/>
                </a:cubicBezTo>
                <a:lnTo>
                  <a:pt x="110602" y="1626937"/>
                </a:lnTo>
                <a:lnTo>
                  <a:pt x="105856" y="1631167"/>
                </a:lnTo>
                <a:lnTo>
                  <a:pt x="104515" y="1630135"/>
                </a:lnTo>
                <a:cubicBezTo>
                  <a:pt x="106991" y="1625905"/>
                  <a:pt x="109777" y="1621778"/>
                  <a:pt x="111944" y="1617341"/>
                </a:cubicBezTo>
                <a:cubicBezTo>
                  <a:pt x="114110" y="1612905"/>
                  <a:pt x="116896" y="1607024"/>
                  <a:pt x="115658" y="1605477"/>
                </a:cubicBezTo>
                <a:cubicBezTo>
                  <a:pt x="108333" y="1593405"/>
                  <a:pt x="111840" y="1579890"/>
                  <a:pt x="110499" y="1567096"/>
                </a:cubicBezTo>
                <a:cubicBezTo>
                  <a:pt x="109158" y="1554303"/>
                  <a:pt x="108126" y="1540890"/>
                  <a:pt x="107507" y="1527787"/>
                </a:cubicBezTo>
                <a:cubicBezTo>
                  <a:pt x="106888" y="1514684"/>
                  <a:pt x="107507" y="1500756"/>
                  <a:pt x="106785" y="1487240"/>
                </a:cubicBezTo>
                <a:cubicBezTo>
                  <a:pt x="106555" y="1484519"/>
                  <a:pt x="106071" y="1481824"/>
                  <a:pt x="105341" y="1479193"/>
                </a:cubicBezTo>
                <a:lnTo>
                  <a:pt x="102968" y="1479193"/>
                </a:lnTo>
                <a:cubicBezTo>
                  <a:pt x="101007" y="1490954"/>
                  <a:pt x="98944" y="1502716"/>
                  <a:pt x="96984" y="1514375"/>
                </a:cubicBezTo>
                <a:lnTo>
                  <a:pt x="96158" y="1514375"/>
                </a:lnTo>
                <a:cubicBezTo>
                  <a:pt x="95333" y="1504057"/>
                  <a:pt x="93888" y="1493018"/>
                  <a:pt x="93888" y="1482391"/>
                </a:cubicBezTo>
                <a:cubicBezTo>
                  <a:pt x="93734" y="1469697"/>
                  <a:pt x="94493" y="1457008"/>
                  <a:pt x="96158" y="1444423"/>
                </a:cubicBezTo>
                <a:cubicBezTo>
                  <a:pt x="97499" y="1435757"/>
                  <a:pt x="105031" y="1427400"/>
                  <a:pt x="104309" y="1419559"/>
                </a:cubicBezTo>
                <a:cubicBezTo>
                  <a:pt x="102323" y="1411391"/>
                  <a:pt x="101455" y="1402992"/>
                  <a:pt x="101729" y="1394591"/>
                </a:cubicBezTo>
                <a:cubicBezTo>
                  <a:pt x="104421" y="1383899"/>
                  <a:pt x="104912" y="1372772"/>
                  <a:pt x="103174" y="1361885"/>
                </a:cubicBezTo>
                <a:cubicBezTo>
                  <a:pt x="100230" y="1346004"/>
                  <a:pt x="99226" y="1329825"/>
                  <a:pt x="100182" y="1313703"/>
                </a:cubicBezTo>
                <a:cubicBezTo>
                  <a:pt x="100182" y="1298846"/>
                  <a:pt x="101420" y="1283783"/>
                  <a:pt x="101626" y="1268823"/>
                </a:cubicBezTo>
                <a:cubicBezTo>
                  <a:pt x="101626" y="1260156"/>
                  <a:pt x="100491" y="1251490"/>
                  <a:pt x="100079" y="1242823"/>
                </a:cubicBezTo>
                <a:cubicBezTo>
                  <a:pt x="99457" y="1239412"/>
                  <a:pt x="99457" y="1235917"/>
                  <a:pt x="100079" y="1232506"/>
                </a:cubicBezTo>
                <a:cubicBezTo>
                  <a:pt x="107094" y="1213728"/>
                  <a:pt x="103690" y="1194228"/>
                  <a:pt x="103793" y="1174935"/>
                </a:cubicBezTo>
                <a:cubicBezTo>
                  <a:pt x="103793" y="1165856"/>
                  <a:pt x="102349" y="1156673"/>
                  <a:pt x="102142" y="1147491"/>
                </a:cubicBezTo>
                <a:cubicBezTo>
                  <a:pt x="102142" y="1145221"/>
                  <a:pt x="105650" y="1142642"/>
                  <a:pt x="105444" y="1140475"/>
                </a:cubicBezTo>
                <a:cubicBezTo>
                  <a:pt x="104825" y="1133666"/>
                  <a:pt x="103174" y="1127063"/>
                  <a:pt x="101936" y="1120460"/>
                </a:cubicBezTo>
                <a:cubicBezTo>
                  <a:pt x="100669" y="1116103"/>
                  <a:pt x="100043" y="1111584"/>
                  <a:pt x="100079" y="1107047"/>
                </a:cubicBezTo>
                <a:cubicBezTo>
                  <a:pt x="101214" y="1095698"/>
                  <a:pt x="103380" y="1084349"/>
                  <a:pt x="105444" y="1070937"/>
                </a:cubicBezTo>
                <a:lnTo>
                  <a:pt x="96055" y="1074444"/>
                </a:lnTo>
                <a:cubicBezTo>
                  <a:pt x="99047" y="1052881"/>
                  <a:pt x="101936" y="1033175"/>
                  <a:pt x="104825" y="1011715"/>
                </a:cubicBezTo>
                <a:lnTo>
                  <a:pt x="97706" y="1014294"/>
                </a:lnTo>
                <a:cubicBezTo>
                  <a:pt x="97312" y="1011353"/>
                  <a:pt x="97105" y="1008389"/>
                  <a:pt x="97087" y="1005422"/>
                </a:cubicBezTo>
                <a:cubicBezTo>
                  <a:pt x="97603" y="984065"/>
                  <a:pt x="97912" y="962708"/>
                  <a:pt x="98841" y="941454"/>
                </a:cubicBezTo>
                <a:cubicBezTo>
                  <a:pt x="98841" y="931137"/>
                  <a:pt x="101420" y="920820"/>
                  <a:pt x="101523" y="910502"/>
                </a:cubicBezTo>
                <a:cubicBezTo>
                  <a:pt x="100789" y="905801"/>
                  <a:pt x="98872" y="901363"/>
                  <a:pt x="95952" y="897606"/>
                </a:cubicBezTo>
                <a:cubicBezTo>
                  <a:pt x="95333" y="896574"/>
                  <a:pt x="90174" y="897606"/>
                  <a:pt x="89761" y="898328"/>
                </a:cubicBezTo>
                <a:cubicBezTo>
                  <a:pt x="87173" y="906221"/>
                  <a:pt x="85003" y="914245"/>
                  <a:pt x="83261" y="922367"/>
                </a:cubicBezTo>
                <a:cubicBezTo>
                  <a:pt x="81817" y="929280"/>
                  <a:pt x="84087" y="936811"/>
                  <a:pt x="75524" y="941351"/>
                </a:cubicBezTo>
                <a:cubicBezTo>
                  <a:pt x="72222" y="943105"/>
                  <a:pt x="72222" y="956414"/>
                  <a:pt x="73151" y="964152"/>
                </a:cubicBezTo>
                <a:cubicBezTo>
                  <a:pt x="74492" y="978597"/>
                  <a:pt x="77277" y="992731"/>
                  <a:pt x="79444" y="1006969"/>
                </a:cubicBezTo>
                <a:cubicBezTo>
                  <a:pt x="79444" y="1008620"/>
                  <a:pt x="80373" y="1010271"/>
                  <a:pt x="81508" y="1014294"/>
                </a:cubicBezTo>
                <a:cubicBezTo>
                  <a:pt x="84396" y="1003255"/>
                  <a:pt x="86666" y="994588"/>
                  <a:pt x="89039" y="985819"/>
                </a:cubicBezTo>
                <a:lnTo>
                  <a:pt x="91103" y="985819"/>
                </a:lnTo>
                <a:cubicBezTo>
                  <a:pt x="90587" y="997477"/>
                  <a:pt x="90071" y="1009136"/>
                  <a:pt x="89452" y="1022548"/>
                </a:cubicBezTo>
                <a:cubicBezTo>
                  <a:pt x="81095" y="1018628"/>
                  <a:pt x="78412" y="1021104"/>
                  <a:pt x="78309" y="1029667"/>
                </a:cubicBezTo>
                <a:cubicBezTo>
                  <a:pt x="77532" y="1035350"/>
                  <a:pt x="76219" y="1040946"/>
                  <a:pt x="74389" y="1046381"/>
                </a:cubicBezTo>
                <a:cubicBezTo>
                  <a:pt x="73563" y="1050611"/>
                  <a:pt x="68198" y="1055667"/>
                  <a:pt x="75524" y="1059072"/>
                </a:cubicBezTo>
                <a:cubicBezTo>
                  <a:pt x="76143" y="1059072"/>
                  <a:pt x="75524" y="1064333"/>
                  <a:pt x="75524" y="1064437"/>
                </a:cubicBezTo>
                <a:cubicBezTo>
                  <a:pt x="67889" y="1066500"/>
                  <a:pt x="70881" y="1073619"/>
                  <a:pt x="70571" y="1078984"/>
                </a:cubicBezTo>
                <a:cubicBezTo>
                  <a:pt x="69849" y="1094873"/>
                  <a:pt x="68817" y="1110865"/>
                  <a:pt x="69024" y="1126753"/>
                </a:cubicBezTo>
                <a:cubicBezTo>
                  <a:pt x="69024" y="1139650"/>
                  <a:pt x="71087" y="1152546"/>
                  <a:pt x="72119" y="1165443"/>
                </a:cubicBezTo>
                <a:lnTo>
                  <a:pt x="69333" y="1165443"/>
                </a:lnTo>
                <a:cubicBezTo>
                  <a:pt x="67992" y="1148523"/>
                  <a:pt x="66135" y="1131706"/>
                  <a:pt x="65413" y="1114785"/>
                </a:cubicBezTo>
                <a:cubicBezTo>
                  <a:pt x="63865" y="1083833"/>
                  <a:pt x="62317" y="1052881"/>
                  <a:pt x="62111" y="1021929"/>
                </a:cubicBezTo>
                <a:cubicBezTo>
                  <a:pt x="62111" y="1000057"/>
                  <a:pt x="63659" y="978184"/>
                  <a:pt x="65413" y="956414"/>
                </a:cubicBezTo>
                <a:cubicBezTo>
                  <a:pt x="68405" y="919375"/>
                  <a:pt x="72016" y="882439"/>
                  <a:pt x="75730" y="845400"/>
                </a:cubicBezTo>
                <a:cubicBezTo>
                  <a:pt x="77381" y="828583"/>
                  <a:pt x="79444" y="811869"/>
                  <a:pt x="81095" y="795052"/>
                </a:cubicBezTo>
                <a:cubicBezTo>
                  <a:pt x="84500" y="760282"/>
                  <a:pt x="87698" y="725410"/>
                  <a:pt x="92134" y="690331"/>
                </a:cubicBezTo>
                <a:cubicBezTo>
                  <a:pt x="92134" y="702093"/>
                  <a:pt x="92134" y="713957"/>
                  <a:pt x="92134" y="725719"/>
                </a:cubicBezTo>
                <a:cubicBezTo>
                  <a:pt x="90999" y="754298"/>
                  <a:pt x="89555" y="782877"/>
                  <a:pt x="88317" y="811456"/>
                </a:cubicBezTo>
                <a:lnTo>
                  <a:pt x="92134" y="812282"/>
                </a:lnTo>
                <a:cubicBezTo>
                  <a:pt x="93216" y="808909"/>
                  <a:pt x="94044" y="805460"/>
                  <a:pt x="94611" y="801964"/>
                </a:cubicBezTo>
                <a:cubicBezTo>
                  <a:pt x="98222" y="760695"/>
                  <a:pt x="101214" y="719426"/>
                  <a:pt x="105547" y="678982"/>
                </a:cubicBezTo>
                <a:cubicBezTo>
                  <a:pt x="107723" y="661210"/>
                  <a:pt x="110892" y="643575"/>
                  <a:pt x="115039" y="626157"/>
                </a:cubicBezTo>
                <a:cubicBezTo>
                  <a:pt x="116896" y="617697"/>
                  <a:pt x="121023" y="609856"/>
                  <a:pt x="123499" y="601499"/>
                </a:cubicBezTo>
                <a:cubicBezTo>
                  <a:pt x="124036" y="597597"/>
                  <a:pt x="124036" y="593639"/>
                  <a:pt x="123499" y="589737"/>
                </a:cubicBezTo>
                <a:lnTo>
                  <a:pt x="117618" y="594277"/>
                </a:lnTo>
                <a:cubicBezTo>
                  <a:pt x="118650" y="575499"/>
                  <a:pt x="119682" y="557444"/>
                  <a:pt x="120920" y="536809"/>
                </a:cubicBezTo>
                <a:lnTo>
                  <a:pt x="126594" y="544238"/>
                </a:lnTo>
                <a:cubicBezTo>
                  <a:pt x="132492" y="532995"/>
                  <a:pt x="134694" y="520178"/>
                  <a:pt x="132888" y="507611"/>
                </a:cubicBezTo>
                <a:cubicBezTo>
                  <a:pt x="131753" y="484397"/>
                  <a:pt x="129483" y="461287"/>
                  <a:pt x="127729" y="438176"/>
                </a:cubicBezTo>
                <a:cubicBezTo>
                  <a:pt x="128051" y="435943"/>
                  <a:pt x="128533" y="433736"/>
                  <a:pt x="129174" y="431573"/>
                </a:cubicBezTo>
                <a:cubicBezTo>
                  <a:pt x="130927" y="437660"/>
                  <a:pt x="131856" y="440858"/>
                  <a:pt x="132888" y="444160"/>
                </a:cubicBezTo>
                <a:cubicBezTo>
                  <a:pt x="140935" y="443128"/>
                  <a:pt x="139800" y="437660"/>
                  <a:pt x="138356" y="431263"/>
                </a:cubicBezTo>
                <a:cubicBezTo>
                  <a:pt x="137163" y="425370"/>
                  <a:pt x="136336" y="419409"/>
                  <a:pt x="135880" y="413414"/>
                </a:cubicBezTo>
                <a:lnTo>
                  <a:pt x="131532" y="362872"/>
                </a:lnTo>
                <a:lnTo>
                  <a:pt x="131339" y="363066"/>
                </a:lnTo>
                <a:lnTo>
                  <a:pt x="131204" y="361214"/>
                </a:lnTo>
                <a:lnTo>
                  <a:pt x="131522" y="362747"/>
                </a:lnTo>
                <a:lnTo>
                  <a:pt x="131443" y="361828"/>
                </a:lnTo>
                <a:cubicBezTo>
                  <a:pt x="133713" y="373899"/>
                  <a:pt x="136086" y="385970"/>
                  <a:pt x="138253" y="397938"/>
                </a:cubicBezTo>
                <a:cubicBezTo>
                  <a:pt x="139014" y="404047"/>
                  <a:pt x="140397" y="410062"/>
                  <a:pt x="142380" y="415890"/>
                </a:cubicBezTo>
                <a:cubicBezTo>
                  <a:pt x="143308" y="400414"/>
                  <a:pt x="150427" y="384938"/>
                  <a:pt x="142380" y="370185"/>
                </a:cubicBezTo>
                <a:cubicBezTo>
                  <a:pt x="154245" y="341399"/>
                  <a:pt x="148776" y="310447"/>
                  <a:pt x="152697" y="280837"/>
                </a:cubicBezTo>
                <a:lnTo>
                  <a:pt x="149086" y="280218"/>
                </a:lnTo>
                <a:lnTo>
                  <a:pt x="144443" y="309519"/>
                </a:lnTo>
                <a:cubicBezTo>
                  <a:pt x="143688" y="308107"/>
                  <a:pt x="143199" y="306568"/>
                  <a:pt x="142999" y="304979"/>
                </a:cubicBezTo>
                <a:cubicBezTo>
                  <a:pt x="144650" y="278051"/>
                  <a:pt x="146403" y="251226"/>
                  <a:pt x="148054" y="224401"/>
                </a:cubicBezTo>
                <a:cubicBezTo>
                  <a:pt x="148673" y="215425"/>
                  <a:pt x="153729" y="213465"/>
                  <a:pt x="158372" y="213568"/>
                </a:cubicBezTo>
                <a:lnTo>
                  <a:pt x="189323" y="168378"/>
                </a:lnTo>
                <a:cubicBezTo>
                  <a:pt x="199641" y="178695"/>
                  <a:pt x="189323" y="191076"/>
                  <a:pt x="191696" y="202012"/>
                </a:cubicBezTo>
                <a:cubicBezTo>
                  <a:pt x="200363" y="200362"/>
                  <a:pt x="204490" y="195100"/>
                  <a:pt x="204593" y="184783"/>
                </a:cubicBezTo>
                <a:cubicBezTo>
                  <a:pt x="204593" y="181378"/>
                  <a:pt x="207688" y="178076"/>
                  <a:pt x="209958" y="173846"/>
                </a:cubicBezTo>
                <a:cubicBezTo>
                  <a:pt x="214529" y="177607"/>
                  <a:pt x="219473" y="180892"/>
                  <a:pt x="224712" y="183648"/>
                </a:cubicBezTo>
                <a:cubicBezTo>
                  <a:pt x="226259" y="184267"/>
                  <a:pt x="230386" y="180140"/>
                  <a:pt x="231624" y="177251"/>
                </a:cubicBezTo>
                <a:cubicBezTo>
                  <a:pt x="234513" y="170545"/>
                  <a:pt x="236370" y="163219"/>
                  <a:pt x="238640" y="156100"/>
                </a:cubicBezTo>
                <a:lnTo>
                  <a:pt x="242148" y="155378"/>
                </a:lnTo>
                <a:cubicBezTo>
                  <a:pt x="244108" y="160950"/>
                  <a:pt x="245862" y="166727"/>
                  <a:pt x="248235" y="171989"/>
                </a:cubicBezTo>
                <a:cubicBezTo>
                  <a:pt x="250435" y="176058"/>
                  <a:pt x="252990" y="179925"/>
                  <a:pt x="255870" y="183544"/>
                </a:cubicBezTo>
                <a:cubicBezTo>
                  <a:pt x="259894" y="171680"/>
                  <a:pt x="263505" y="161259"/>
                  <a:pt x="267116" y="150735"/>
                </a:cubicBezTo>
                <a:lnTo>
                  <a:pt x="270727" y="150735"/>
                </a:lnTo>
                <a:cubicBezTo>
                  <a:pt x="272378" y="158783"/>
                  <a:pt x="274029" y="166727"/>
                  <a:pt x="275576" y="174775"/>
                </a:cubicBezTo>
                <a:cubicBezTo>
                  <a:pt x="284036" y="140109"/>
                  <a:pt x="301989" y="109672"/>
                  <a:pt x="306528" y="72943"/>
                </a:cubicBezTo>
                <a:lnTo>
                  <a:pt x="310861" y="74697"/>
                </a:lnTo>
                <a:cubicBezTo>
                  <a:pt x="307663" y="90792"/>
                  <a:pt x="304155" y="106680"/>
                  <a:pt x="301576" y="122775"/>
                </a:cubicBezTo>
                <a:cubicBezTo>
                  <a:pt x="299203" y="137013"/>
                  <a:pt x="297655" y="151561"/>
                  <a:pt x="296520" y="166005"/>
                </a:cubicBezTo>
                <a:cubicBezTo>
                  <a:pt x="296520" y="168688"/>
                  <a:pt x="299719" y="171576"/>
                  <a:pt x="301163" y="174568"/>
                </a:cubicBezTo>
                <a:cubicBezTo>
                  <a:pt x="302500" y="177206"/>
                  <a:pt x="303306" y="180080"/>
                  <a:pt x="303536" y="183029"/>
                </a:cubicBezTo>
                <a:cubicBezTo>
                  <a:pt x="303590" y="188334"/>
                  <a:pt x="303348" y="193638"/>
                  <a:pt x="302814" y="198917"/>
                </a:cubicBezTo>
                <a:lnTo>
                  <a:pt x="314163" y="206552"/>
                </a:lnTo>
                <a:cubicBezTo>
                  <a:pt x="317258" y="193036"/>
                  <a:pt x="320250" y="179521"/>
                  <a:pt x="323861" y="163323"/>
                </a:cubicBezTo>
                <a:cubicBezTo>
                  <a:pt x="326853" y="178076"/>
                  <a:pt x="329226" y="189941"/>
                  <a:pt x="332115" y="204592"/>
                </a:cubicBezTo>
                <a:lnTo>
                  <a:pt x="339544" y="192727"/>
                </a:lnTo>
                <a:lnTo>
                  <a:pt x="339544" y="236163"/>
                </a:lnTo>
                <a:lnTo>
                  <a:pt x="340472" y="237298"/>
                </a:lnTo>
                <a:cubicBezTo>
                  <a:pt x="342020" y="232139"/>
                  <a:pt x="343567" y="226980"/>
                  <a:pt x="344909" y="222441"/>
                </a:cubicBezTo>
                <a:lnTo>
                  <a:pt x="348932" y="227496"/>
                </a:lnTo>
                <a:cubicBezTo>
                  <a:pt x="350377" y="225742"/>
                  <a:pt x="352750" y="224091"/>
                  <a:pt x="353059" y="222131"/>
                </a:cubicBezTo>
                <a:cubicBezTo>
                  <a:pt x="354400" y="214496"/>
                  <a:pt x="355020" y="206758"/>
                  <a:pt x="355948" y="199124"/>
                </a:cubicBezTo>
                <a:cubicBezTo>
                  <a:pt x="356198" y="194781"/>
                  <a:pt x="357509" y="190565"/>
                  <a:pt x="359766" y="186846"/>
                </a:cubicBezTo>
                <a:cubicBezTo>
                  <a:pt x="360694" y="194997"/>
                  <a:pt x="361623" y="203251"/>
                  <a:pt x="362654" y="211401"/>
                </a:cubicBezTo>
                <a:lnTo>
                  <a:pt x="366678" y="211401"/>
                </a:lnTo>
                <a:cubicBezTo>
                  <a:pt x="367400" y="199227"/>
                  <a:pt x="368123" y="186949"/>
                  <a:pt x="368948" y="173949"/>
                </a:cubicBezTo>
                <a:lnTo>
                  <a:pt x="376170" y="176632"/>
                </a:lnTo>
                <a:cubicBezTo>
                  <a:pt x="377305" y="164251"/>
                  <a:pt x="378440" y="153005"/>
                  <a:pt x="379472" y="141656"/>
                </a:cubicBezTo>
                <a:lnTo>
                  <a:pt x="380813" y="141656"/>
                </a:lnTo>
                <a:lnTo>
                  <a:pt x="384527" y="167243"/>
                </a:lnTo>
                <a:lnTo>
                  <a:pt x="386281" y="167243"/>
                </a:lnTo>
                <a:cubicBezTo>
                  <a:pt x="388551" y="158989"/>
                  <a:pt x="390924" y="150735"/>
                  <a:pt x="393194" y="142482"/>
                </a:cubicBezTo>
                <a:lnTo>
                  <a:pt x="395773" y="143204"/>
                </a:lnTo>
                <a:lnTo>
                  <a:pt x="391130" y="177870"/>
                </a:lnTo>
                <a:lnTo>
                  <a:pt x="394019" y="178695"/>
                </a:lnTo>
                <a:cubicBezTo>
                  <a:pt x="395480" y="169460"/>
                  <a:pt x="398296" y="160490"/>
                  <a:pt x="402376" y="152077"/>
                </a:cubicBezTo>
                <a:cubicBezTo>
                  <a:pt x="406503" y="145989"/>
                  <a:pt x="414860" y="143720"/>
                  <a:pt x="422082" y="139283"/>
                </a:cubicBezTo>
                <a:cubicBezTo>
                  <a:pt x="420019" y="149600"/>
                  <a:pt x="418058" y="159918"/>
                  <a:pt x="416098" y="170235"/>
                </a:cubicBezTo>
                <a:lnTo>
                  <a:pt x="418884" y="171164"/>
                </a:lnTo>
                <a:cubicBezTo>
                  <a:pt x="420947" y="165386"/>
                  <a:pt x="422701" y="159402"/>
                  <a:pt x="425280" y="153934"/>
                </a:cubicBezTo>
                <a:cubicBezTo>
                  <a:pt x="426312" y="151973"/>
                  <a:pt x="429201" y="151251"/>
                  <a:pt x="431264" y="149910"/>
                </a:cubicBezTo>
                <a:cubicBezTo>
                  <a:pt x="432248" y="152072"/>
                  <a:pt x="432908" y="154366"/>
                  <a:pt x="433225" y="156719"/>
                </a:cubicBezTo>
                <a:cubicBezTo>
                  <a:pt x="433225" y="165489"/>
                  <a:pt x="431884" y="174259"/>
                  <a:pt x="431058" y="184267"/>
                </a:cubicBezTo>
                <a:lnTo>
                  <a:pt x="439828" y="182925"/>
                </a:lnTo>
                <a:cubicBezTo>
                  <a:pt x="438693" y="192521"/>
                  <a:pt x="437764" y="201600"/>
                  <a:pt x="436836" y="210576"/>
                </a:cubicBezTo>
                <a:lnTo>
                  <a:pt x="438899" y="211092"/>
                </a:lnTo>
                <a:cubicBezTo>
                  <a:pt x="442201" y="194378"/>
                  <a:pt x="445606" y="177767"/>
                  <a:pt x="449217" y="161156"/>
                </a:cubicBezTo>
                <a:lnTo>
                  <a:pt x="451177" y="161156"/>
                </a:lnTo>
                <a:cubicBezTo>
                  <a:pt x="453034" y="170441"/>
                  <a:pt x="454994" y="179624"/>
                  <a:pt x="457161" y="190457"/>
                </a:cubicBezTo>
                <a:lnTo>
                  <a:pt x="452105" y="185298"/>
                </a:lnTo>
                <a:cubicBezTo>
                  <a:pt x="451074" y="190663"/>
                  <a:pt x="450248" y="195616"/>
                  <a:pt x="449113" y="201703"/>
                </a:cubicBezTo>
                <a:cubicBezTo>
                  <a:pt x="460566" y="199536"/>
                  <a:pt x="459431" y="206758"/>
                  <a:pt x="458090" y="215115"/>
                </a:cubicBezTo>
                <a:cubicBezTo>
                  <a:pt x="457455" y="219807"/>
                  <a:pt x="457950" y="224582"/>
                  <a:pt x="459534" y="229044"/>
                </a:cubicBezTo>
                <a:cubicBezTo>
                  <a:pt x="461205" y="223952"/>
                  <a:pt x="463239" y="218987"/>
                  <a:pt x="465621" y="214187"/>
                </a:cubicBezTo>
                <a:cubicBezTo>
                  <a:pt x="468697" y="209994"/>
                  <a:pt x="472151" y="206092"/>
                  <a:pt x="475938" y="202528"/>
                </a:cubicBezTo>
                <a:cubicBezTo>
                  <a:pt x="479756" y="186124"/>
                  <a:pt x="484399" y="166830"/>
                  <a:pt x="488938" y="147434"/>
                </a:cubicBezTo>
                <a:lnTo>
                  <a:pt x="492549" y="148259"/>
                </a:lnTo>
                <a:cubicBezTo>
                  <a:pt x="489557" y="172918"/>
                  <a:pt x="486668" y="197576"/>
                  <a:pt x="483676" y="222131"/>
                </a:cubicBezTo>
                <a:lnTo>
                  <a:pt x="486153" y="222647"/>
                </a:lnTo>
                <a:lnTo>
                  <a:pt x="506786" y="137323"/>
                </a:lnTo>
                <a:lnTo>
                  <a:pt x="507715" y="137323"/>
                </a:lnTo>
                <a:cubicBezTo>
                  <a:pt x="505376" y="157545"/>
                  <a:pt x="502935" y="177801"/>
                  <a:pt x="500391" y="198092"/>
                </a:cubicBezTo>
                <a:lnTo>
                  <a:pt x="503278" y="198092"/>
                </a:lnTo>
                <a:cubicBezTo>
                  <a:pt x="510844" y="161706"/>
                  <a:pt x="518410" y="125320"/>
                  <a:pt x="525974" y="88935"/>
                </a:cubicBezTo>
                <a:lnTo>
                  <a:pt x="528347" y="88935"/>
                </a:lnTo>
                <a:cubicBezTo>
                  <a:pt x="525974" y="107300"/>
                  <a:pt x="524326" y="125871"/>
                  <a:pt x="521024" y="144029"/>
                </a:cubicBezTo>
                <a:cubicBezTo>
                  <a:pt x="514262" y="174718"/>
                  <a:pt x="510051" y="205914"/>
                  <a:pt x="508437" y="237298"/>
                </a:cubicBezTo>
                <a:cubicBezTo>
                  <a:pt x="508437" y="245036"/>
                  <a:pt x="508437" y="252774"/>
                  <a:pt x="509056" y="260512"/>
                </a:cubicBezTo>
                <a:cubicBezTo>
                  <a:pt x="508822" y="271579"/>
                  <a:pt x="509408" y="282649"/>
                  <a:pt x="510810" y="293630"/>
                </a:cubicBezTo>
                <a:cubicBezTo>
                  <a:pt x="527109" y="204798"/>
                  <a:pt x="543411" y="116069"/>
                  <a:pt x="560125" y="24761"/>
                </a:cubicBezTo>
                <a:close/>
                <a:moveTo>
                  <a:pt x="421461" y="19293"/>
                </a:moveTo>
                <a:lnTo>
                  <a:pt x="425794" y="19293"/>
                </a:lnTo>
                <a:cubicBezTo>
                  <a:pt x="424865" y="27031"/>
                  <a:pt x="424040" y="34769"/>
                  <a:pt x="423111" y="42610"/>
                </a:cubicBezTo>
                <a:lnTo>
                  <a:pt x="419913" y="42816"/>
                </a:lnTo>
                <a:close/>
                <a:moveTo>
                  <a:pt x="722209" y="0"/>
                </a:moveTo>
                <a:cubicBezTo>
                  <a:pt x="730772" y="21770"/>
                  <a:pt x="725923" y="43745"/>
                  <a:pt x="725820" y="65618"/>
                </a:cubicBezTo>
                <a:lnTo>
                  <a:pt x="722209" y="65412"/>
                </a:lnTo>
                <a:close/>
              </a:path>
            </a:pathLst>
          </a:custGeom>
          <a:ln w="10272" cap="flat">
            <a:noFill/>
            <a:prstDash val="solid"/>
            <a:miter/>
          </a:ln>
        </p:spPr>
        <p:txBody>
          <a:bodyPr rtlCol="1" anchor="ctr"/>
          <a:lstStyle/>
          <a:p>
            <a:pPr algn="l" rtl="0"/>
            <a:endParaRPr lang="ar-JO" dirty="0"/>
          </a:p>
        </p:txBody>
      </p:sp>
    </p:spTree>
    <p:extLst>
      <p:ext uri="{BB962C8B-B14F-4D97-AF65-F5344CB8AC3E}">
        <p14:creationId xmlns:p14="http://schemas.microsoft.com/office/powerpoint/2010/main" val="421582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250"/>
                                        <p:tgtEl>
                                          <p:spTgt spid="6"/>
                                        </p:tgtEl>
                                      </p:cBhvr>
                                    </p:animEffect>
                                  </p:childTnLst>
                                </p:cTn>
                              </p:par>
                              <p:par>
                                <p:cTn id="8" presetID="22" presetClass="entr" presetSubtype="8" fill="hold" grpId="0" nodeType="withEffect">
                                  <p:stCondLst>
                                    <p:cond delay="25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250"/>
                                        <p:tgtEl>
                                          <p:spTgt spid="14"/>
                                        </p:tgtEl>
                                      </p:cBhvr>
                                    </p:animEffect>
                                  </p:childTnLst>
                                </p:cTn>
                              </p:par>
                              <p:par>
                                <p:cTn id="11" presetID="22" presetClass="entr" presetSubtype="2" fill="hold" grpId="0" nodeType="withEffect">
                                  <p:stCondLst>
                                    <p:cond delay="500"/>
                                  </p:stCondLst>
                                  <p:childTnLst>
                                    <p:set>
                                      <p:cBhvr>
                                        <p:cTn id="12" dur="1" fill="hold">
                                          <p:stCondLst>
                                            <p:cond delay="0"/>
                                          </p:stCondLst>
                                        </p:cTn>
                                        <p:tgtEl>
                                          <p:spTgt spid="22"/>
                                        </p:tgtEl>
                                        <p:attrNameLst>
                                          <p:attrName>style.visibility</p:attrName>
                                        </p:attrNameLst>
                                      </p:cBhvr>
                                      <p:to>
                                        <p:strVal val="visible"/>
                                      </p:to>
                                    </p:set>
                                    <p:animEffect transition="in" filter="wipe(right)">
                                      <p:cBhvr>
                                        <p:cTn id="13" dur="250"/>
                                        <p:tgtEl>
                                          <p:spTgt spid="22"/>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23"/>
                                        </p:tgtEl>
                                        <p:attrNameLst>
                                          <p:attrName>style.visibility</p:attrName>
                                        </p:attrNameLst>
                                      </p:cBhvr>
                                      <p:to>
                                        <p:strVal val="visible"/>
                                      </p:to>
                                    </p:set>
                                    <p:animEffect transition="in" filter="wipe(left)">
                                      <p:cBhvr>
                                        <p:cTn id="16" dur="250"/>
                                        <p:tgtEl>
                                          <p:spTgt spid="23"/>
                                        </p:tgtEl>
                                      </p:cBhvr>
                                    </p:animEffect>
                                  </p:childTnLst>
                                </p:cTn>
                              </p:par>
                              <p:par>
                                <p:cTn id="17" presetID="22" presetClass="entr" presetSubtype="2" fill="hold" grpId="0" nodeType="withEffect">
                                  <p:stCondLst>
                                    <p:cond delay="1000"/>
                                  </p:stCondLst>
                                  <p:childTnLst>
                                    <p:set>
                                      <p:cBhvr>
                                        <p:cTn id="18" dur="1" fill="hold">
                                          <p:stCondLst>
                                            <p:cond delay="0"/>
                                          </p:stCondLst>
                                        </p:cTn>
                                        <p:tgtEl>
                                          <p:spTgt spid="24"/>
                                        </p:tgtEl>
                                        <p:attrNameLst>
                                          <p:attrName>style.visibility</p:attrName>
                                        </p:attrNameLst>
                                      </p:cBhvr>
                                      <p:to>
                                        <p:strVal val="visible"/>
                                      </p:to>
                                    </p:set>
                                    <p:animEffect transition="in" filter="wipe(right)">
                                      <p:cBhvr>
                                        <p:cTn id="19" dur="250"/>
                                        <p:tgtEl>
                                          <p:spTgt spid="24"/>
                                        </p:tgtEl>
                                      </p:cBhvr>
                                    </p:animEffect>
                                  </p:childTnLst>
                                </p:cTn>
                              </p:par>
                              <p:par>
                                <p:cTn id="20" presetID="22" presetClass="entr" presetSubtype="8" fill="hold" grpId="0" nodeType="withEffect">
                                  <p:stCondLst>
                                    <p:cond delay="125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250"/>
                                        <p:tgtEl>
                                          <p:spTgt spid="25"/>
                                        </p:tgtEl>
                                      </p:cBhvr>
                                    </p:animEffect>
                                  </p:childTnLst>
                                </p:cTn>
                              </p:par>
                              <p:par>
                                <p:cTn id="23" presetID="22" presetClass="entr" presetSubtype="2" fill="hold" grpId="0" nodeType="withEffect">
                                  <p:stCondLst>
                                    <p:cond delay="1500"/>
                                  </p:stCondLst>
                                  <p:childTnLst>
                                    <p:set>
                                      <p:cBhvr>
                                        <p:cTn id="24" dur="1" fill="hold">
                                          <p:stCondLst>
                                            <p:cond delay="0"/>
                                          </p:stCondLst>
                                        </p:cTn>
                                        <p:tgtEl>
                                          <p:spTgt spid="26"/>
                                        </p:tgtEl>
                                        <p:attrNameLst>
                                          <p:attrName>style.visibility</p:attrName>
                                        </p:attrNameLst>
                                      </p:cBhvr>
                                      <p:to>
                                        <p:strVal val="visible"/>
                                      </p:to>
                                    </p:set>
                                    <p:animEffect transition="in" filter="wipe(right)">
                                      <p:cBhvr>
                                        <p:cTn id="25" dur="250"/>
                                        <p:tgtEl>
                                          <p:spTgt spid="26"/>
                                        </p:tgtEl>
                                      </p:cBhvr>
                                    </p:animEffect>
                                  </p:childTnLst>
                                </p:cTn>
                              </p:par>
                              <p:par>
                                <p:cTn id="26" presetID="22" presetClass="entr" presetSubtype="8" fill="hold" grpId="0" nodeType="withEffect">
                                  <p:stCondLst>
                                    <p:cond delay="1750"/>
                                  </p:stCondLst>
                                  <p:childTnLst>
                                    <p:set>
                                      <p:cBhvr>
                                        <p:cTn id="27" dur="1" fill="hold">
                                          <p:stCondLst>
                                            <p:cond delay="0"/>
                                          </p:stCondLst>
                                        </p:cTn>
                                        <p:tgtEl>
                                          <p:spTgt spid="27"/>
                                        </p:tgtEl>
                                        <p:attrNameLst>
                                          <p:attrName>style.visibility</p:attrName>
                                        </p:attrNameLst>
                                      </p:cBhvr>
                                      <p:to>
                                        <p:strVal val="visible"/>
                                      </p:to>
                                    </p:set>
                                    <p:animEffect transition="in" filter="wipe(left)">
                                      <p:cBhvr>
                                        <p:cTn id="28" dur="250"/>
                                        <p:tgtEl>
                                          <p:spTgt spid="27"/>
                                        </p:tgtEl>
                                      </p:cBhvr>
                                    </p:animEffect>
                                  </p:childTnLst>
                                </p:cTn>
                              </p:par>
                              <p:par>
                                <p:cTn id="29" presetID="22" presetClass="entr" presetSubtype="2" fill="hold" grpId="0" nodeType="withEffect">
                                  <p:stCondLst>
                                    <p:cond delay="2000"/>
                                  </p:stCondLst>
                                  <p:childTnLst>
                                    <p:set>
                                      <p:cBhvr>
                                        <p:cTn id="30" dur="1" fill="hold">
                                          <p:stCondLst>
                                            <p:cond delay="0"/>
                                          </p:stCondLst>
                                        </p:cTn>
                                        <p:tgtEl>
                                          <p:spTgt spid="28"/>
                                        </p:tgtEl>
                                        <p:attrNameLst>
                                          <p:attrName>style.visibility</p:attrName>
                                        </p:attrNameLst>
                                      </p:cBhvr>
                                      <p:to>
                                        <p:strVal val="visible"/>
                                      </p:to>
                                    </p:set>
                                    <p:animEffect transition="in" filter="wipe(right)">
                                      <p:cBhvr>
                                        <p:cTn id="31" dur="250"/>
                                        <p:tgtEl>
                                          <p:spTgt spid="28"/>
                                        </p:tgtEl>
                                      </p:cBhvr>
                                    </p:animEffect>
                                  </p:childTnLst>
                                </p:cTn>
                              </p:par>
                              <p:par>
                                <p:cTn id="32" presetID="22" presetClass="entr" presetSubtype="8" fill="hold" grpId="0" nodeType="withEffect">
                                  <p:stCondLst>
                                    <p:cond delay="2250"/>
                                  </p:stCondLst>
                                  <p:childTnLst>
                                    <p:set>
                                      <p:cBhvr>
                                        <p:cTn id="33" dur="1" fill="hold">
                                          <p:stCondLst>
                                            <p:cond delay="0"/>
                                          </p:stCondLst>
                                        </p:cTn>
                                        <p:tgtEl>
                                          <p:spTgt spid="29"/>
                                        </p:tgtEl>
                                        <p:attrNameLst>
                                          <p:attrName>style.visibility</p:attrName>
                                        </p:attrNameLst>
                                      </p:cBhvr>
                                      <p:to>
                                        <p:strVal val="visible"/>
                                      </p:to>
                                    </p:set>
                                    <p:animEffect transition="in" filter="wipe(left)">
                                      <p:cBhvr>
                                        <p:cTn id="34" dur="250"/>
                                        <p:tgtEl>
                                          <p:spTgt spid="29"/>
                                        </p:tgtEl>
                                      </p:cBhvr>
                                    </p:animEffect>
                                  </p:childTnLst>
                                </p:cTn>
                              </p:par>
                              <p:par>
                                <p:cTn id="35" presetID="22" presetClass="entr" presetSubtype="2" fill="hold" grpId="0" nodeType="withEffect">
                                  <p:stCondLst>
                                    <p:cond delay="2500"/>
                                  </p:stCondLst>
                                  <p:childTnLst>
                                    <p:set>
                                      <p:cBhvr>
                                        <p:cTn id="36" dur="1" fill="hold">
                                          <p:stCondLst>
                                            <p:cond delay="0"/>
                                          </p:stCondLst>
                                        </p:cTn>
                                        <p:tgtEl>
                                          <p:spTgt spid="30"/>
                                        </p:tgtEl>
                                        <p:attrNameLst>
                                          <p:attrName>style.visibility</p:attrName>
                                        </p:attrNameLst>
                                      </p:cBhvr>
                                      <p:to>
                                        <p:strVal val="visible"/>
                                      </p:to>
                                    </p:set>
                                    <p:animEffect transition="in" filter="wipe(right)">
                                      <p:cBhvr>
                                        <p:cTn id="37" dur="250"/>
                                        <p:tgtEl>
                                          <p:spTgt spid="30"/>
                                        </p:tgtEl>
                                      </p:cBhvr>
                                    </p:animEffect>
                                  </p:childTnLst>
                                </p:cTn>
                              </p:par>
                              <p:par>
                                <p:cTn id="38" presetID="22" presetClass="entr" presetSubtype="8" fill="hold" grpId="0" nodeType="withEffect">
                                  <p:stCondLst>
                                    <p:cond delay="2750"/>
                                  </p:stCondLst>
                                  <p:childTnLst>
                                    <p:set>
                                      <p:cBhvr>
                                        <p:cTn id="39" dur="1" fill="hold">
                                          <p:stCondLst>
                                            <p:cond delay="0"/>
                                          </p:stCondLst>
                                        </p:cTn>
                                        <p:tgtEl>
                                          <p:spTgt spid="31"/>
                                        </p:tgtEl>
                                        <p:attrNameLst>
                                          <p:attrName>style.visibility</p:attrName>
                                        </p:attrNameLst>
                                      </p:cBhvr>
                                      <p:to>
                                        <p:strVal val="visible"/>
                                      </p:to>
                                    </p:set>
                                    <p:animEffect transition="in" filter="wipe(left)">
                                      <p:cBhvr>
                                        <p:cTn id="40" dur="250"/>
                                        <p:tgtEl>
                                          <p:spTgt spid="31"/>
                                        </p:tgtEl>
                                      </p:cBhvr>
                                    </p:animEffect>
                                  </p:childTnLst>
                                </p:cTn>
                              </p:par>
                              <p:par>
                                <p:cTn id="41" presetID="2" presetClass="entr" presetSubtype="4" decel="4000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1500" fill="hold"/>
                                        <p:tgtEl>
                                          <p:spTgt spid="3"/>
                                        </p:tgtEl>
                                        <p:attrNameLst>
                                          <p:attrName>ppt_x</p:attrName>
                                        </p:attrNameLst>
                                      </p:cBhvr>
                                      <p:tavLst>
                                        <p:tav tm="0">
                                          <p:val>
                                            <p:strVal val="#ppt_x"/>
                                          </p:val>
                                        </p:tav>
                                        <p:tav tm="100000">
                                          <p:val>
                                            <p:strVal val="#ppt_x"/>
                                          </p:val>
                                        </p:tav>
                                      </p:tavLst>
                                    </p:anim>
                                    <p:anim calcmode="lin" valueType="num">
                                      <p:cBhvr additive="base">
                                        <p:cTn id="44" dur="1500" fill="hold"/>
                                        <p:tgtEl>
                                          <p:spTgt spid="3"/>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1" presetClass="entr" presetSubtype="0" fill="hold" grpId="0" nodeType="afterEffect">
                                  <p:stCondLst>
                                    <p:cond delay="0"/>
                                  </p:stCondLst>
                                  <p:iterate type="lt">
                                    <p:tmAbs val="70"/>
                                  </p:iterate>
                                  <p:childTnLst>
                                    <p:set>
                                      <p:cBhvr>
                                        <p:cTn id="4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14"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1109137E-61B8-6A31-32D6-FCF3DDC847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8283" y="1425124"/>
            <a:ext cx="4435434" cy="2155580"/>
          </a:xfrm>
          <a:prstGeom prst="rect">
            <a:avLst/>
          </a:prstGeom>
          <a:effectLst>
            <a:outerShdw blurRad="50800" dist="38100" dir="5400000" algn="t" rotWithShape="0">
              <a:prstClr val="black">
                <a:alpha val="24000"/>
              </a:prstClr>
            </a:outerShdw>
          </a:effectLst>
        </p:spPr>
      </p:pic>
      <p:sp>
        <p:nvSpPr>
          <p:cNvPr id="4" name="مربع نص 3">
            <a:extLst>
              <a:ext uri="{FF2B5EF4-FFF2-40B4-BE49-F238E27FC236}">
                <a16:creationId xmlns:a16="http://schemas.microsoft.com/office/drawing/2014/main" id="{4A515301-BAC6-94D4-78A1-99C5BFB22CBF}"/>
              </a:ext>
            </a:extLst>
          </p:cNvPr>
          <p:cNvSpPr txBox="1"/>
          <p:nvPr/>
        </p:nvSpPr>
        <p:spPr>
          <a:xfrm>
            <a:off x="3327400" y="4015821"/>
            <a:ext cx="5537200" cy="954107"/>
          </a:xfrm>
          <a:prstGeom prst="rect">
            <a:avLst/>
          </a:prstGeom>
          <a:noFill/>
        </p:spPr>
        <p:txBody>
          <a:bodyPr wrap="square" rtlCol="1" anchor="ctr">
            <a:spAutoFit/>
          </a:bodyPr>
          <a:lstStyle/>
          <a:p>
            <a:pPr algn="ctr"/>
            <a:r>
              <a:rPr lang="ar-JO" sz="2800" b="1" dirty="0">
                <a:effectLst>
                  <a:outerShdw blurRad="38100" dist="25400" dir="2700000" algn="tl">
                    <a:srgbClr val="000000">
                      <a:alpha val="43137"/>
                    </a:srgbClr>
                  </a:outerShdw>
                </a:effectLst>
                <a:latin typeface="A Thuluth" pitchFamily="2" charset="-78"/>
                <a:cs typeface="AL - QASSAM-Extended" panose="02010000000000000000" pitchFamily="2" charset="-78"/>
              </a:rPr>
              <a:t>شكرًا للمشاهدة</a:t>
            </a:r>
          </a:p>
          <a:p>
            <a:pPr algn="ctr">
              <a:spcAft>
                <a:spcPts val="1200"/>
              </a:spcAft>
            </a:pPr>
            <a:r>
              <a:rPr lang="ar-JO" sz="2800" b="1" dirty="0">
                <a:effectLst>
                  <a:outerShdw blurRad="38100" dist="25400" dir="2700000" algn="tl">
                    <a:srgbClr val="000000">
                      <a:alpha val="43137"/>
                    </a:srgbClr>
                  </a:outerShdw>
                </a:effectLst>
                <a:latin typeface="A Thuluth" pitchFamily="2" charset="-78"/>
                <a:cs typeface="AL - QASSAM-Extended" panose="02010000000000000000" pitchFamily="2" charset="-78"/>
              </a:rPr>
              <a:t>تصميم: قناة البوربوينت الإسلامي</a:t>
            </a:r>
          </a:p>
        </p:txBody>
      </p:sp>
      <p:sp>
        <p:nvSpPr>
          <p:cNvPr id="11" name="مستطيل: زوايا مستديرة 10">
            <a:extLst>
              <a:ext uri="{FF2B5EF4-FFF2-40B4-BE49-F238E27FC236}">
                <a16:creationId xmlns:a16="http://schemas.microsoft.com/office/drawing/2014/main" id="{E7378F68-A57B-4313-321F-3EB4F57E3A5B}"/>
              </a:ext>
            </a:extLst>
          </p:cNvPr>
          <p:cNvSpPr/>
          <p:nvPr/>
        </p:nvSpPr>
        <p:spPr>
          <a:xfrm>
            <a:off x="4601815" y="5219700"/>
            <a:ext cx="3535653" cy="370692"/>
          </a:xfrm>
          <a:prstGeom prst="roundRect">
            <a:avLst>
              <a:gd name="adj" fmla="val 0"/>
            </a:avLst>
          </a:prstGeom>
          <a:solidFill>
            <a:srgbClr val="EDEDED"/>
          </a:solidFill>
          <a:ln>
            <a:solidFill>
              <a:srgbClr val="FFFFFF"/>
            </a:solid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GB" sz="1400" b="1" dirty="0">
                <a:solidFill>
                  <a:sysClr val="windowText" lastClr="000000"/>
                </a:solidFill>
                <a:effectLst>
                  <a:outerShdw blurRad="38100" dist="25400" dir="2700000" algn="tl">
                    <a:srgbClr val="000000">
                      <a:alpha val="43137"/>
                    </a:srgbClr>
                  </a:outerShdw>
                </a:effectLst>
                <a:latin typeface="Amasis MT Pro Black" panose="020B0604020202020204" pitchFamily="18" charset="0"/>
                <a:cs typeface="Aharoni" panose="02010803020104030203" pitchFamily="2" charset="-79"/>
              </a:rPr>
              <a:t>youtube.com/c/</a:t>
            </a:r>
            <a:r>
              <a:rPr lang="en-GB" sz="1400" b="1" dirty="0" err="1">
                <a:solidFill>
                  <a:sysClr val="windowText" lastClr="000000"/>
                </a:solidFill>
                <a:effectLst>
                  <a:outerShdw blurRad="38100" dist="25400" dir="2700000" algn="tl">
                    <a:srgbClr val="000000">
                      <a:alpha val="43137"/>
                    </a:srgbClr>
                  </a:outerShdw>
                </a:effectLst>
                <a:latin typeface="Amasis MT Pro Black" panose="020B0604020202020204" pitchFamily="18" charset="0"/>
                <a:cs typeface="Aharoni" panose="02010803020104030203" pitchFamily="2" charset="-79"/>
              </a:rPr>
              <a:t>islamicpowerpoint</a:t>
            </a:r>
            <a:endParaRPr lang="ar-JO" sz="1400" b="1" dirty="0">
              <a:solidFill>
                <a:sysClr val="windowText" lastClr="000000"/>
              </a:solidFill>
              <a:effectLst>
                <a:outerShdw blurRad="38100" dist="25400" dir="2700000" algn="tl">
                  <a:srgbClr val="000000">
                    <a:alpha val="43137"/>
                  </a:srgbClr>
                </a:outerShdw>
              </a:effectLst>
              <a:latin typeface="Amasis MT Pro Black" panose="020B0604020202020204" pitchFamily="18" charset="0"/>
              <a:cs typeface="AL - QASSAM-Extended" panose="02010000000000000000" pitchFamily="2" charset="-78"/>
            </a:endParaRPr>
          </a:p>
        </p:txBody>
      </p:sp>
      <p:pic>
        <p:nvPicPr>
          <p:cNvPr id="7" name="صورة 6">
            <a:extLst>
              <a:ext uri="{FF2B5EF4-FFF2-40B4-BE49-F238E27FC236}">
                <a16:creationId xmlns:a16="http://schemas.microsoft.com/office/drawing/2014/main" id="{64F80EC3-B473-3C64-7B56-B8CC6D884F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95690" y="5109003"/>
            <a:ext cx="590610" cy="592086"/>
          </a:xfrm>
          <a:prstGeom prst="rect">
            <a:avLst/>
          </a:prstGeom>
          <a:effectLst>
            <a:outerShdw blurRad="50800" dist="12700" dir="5400000" algn="t" rotWithShape="0">
              <a:prstClr val="black">
                <a:alpha val="40000"/>
              </a:prstClr>
            </a:outerShdw>
          </a:effectLst>
        </p:spPr>
      </p:pic>
    </p:spTree>
    <p:extLst>
      <p:ext uri="{BB962C8B-B14F-4D97-AF65-F5344CB8AC3E}">
        <p14:creationId xmlns:p14="http://schemas.microsoft.com/office/powerpoint/2010/main" val="59550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23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ppt_x"/>
                                          </p:val>
                                        </p:tav>
                                        <p:tav tm="100000">
                                          <p:val>
                                            <p:strVal val="#ppt_x"/>
                                          </p:val>
                                        </p:tav>
                                      </p:tavLst>
                                    </p:anim>
                                    <p:anim calcmode="lin" valueType="num">
                                      <p:cBhvr additive="base">
                                        <p:cTn id="8" dur="1500" fill="hold"/>
                                        <p:tgtEl>
                                          <p:spTgt spid="4"/>
                                        </p:tgtEl>
                                        <p:attrNameLst>
                                          <p:attrName>ppt_y</p:attrName>
                                        </p:attrNameLst>
                                      </p:cBhvr>
                                      <p:tavLst>
                                        <p:tav tm="0">
                                          <p:val>
                                            <p:strVal val="1+#ppt_h/2"/>
                                          </p:val>
                                        </p:tav>
                                        <p:tav tm="100000">
                                          <p:val>
                                            <p:strVal val="#ppt_y"/>
                                          </p:val>
                                        </p:tav>
                                      </p:tavLst>
                                    </p:anim>
                                  </p:childTnLst>
                                </p:cTn>
                              </p:par>
                              <p:par>
                                <p:cTn id="9" presetID="53" presetClass="entr" presetSubtype="16"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1500" fill="hold"/>
                                        <p:tgtEl>
                                          <p:spTgt spid="3"/>
                                        </p:tgtEl>
                                        <p:attrNameLst>
                                          <p:attrName>ppt_w</p:attrName>
                                        </p:attrNameLst>
                                      </p:cBhvr>
                                      <p:tavLst>
                                        <p:tav tm="0">
                                          <p:val>
                                            <p:fltVal val="0"/>
                                          </p:val>
                                        </p:tav>
                                        <p:tav tm="100000">
                                          <p:val>
                                            <p:strVal val="#ppt_w"/>
                                          </p:val>
                                        </p:tav>
                                      </p:tavLst>
                                    </p:anim>
                                    <p:anim calcmode="lin" valueType="num">
                                      <p:cBhvr>
                                        <p:cTn id="12" dur="1500" fill="hold"/>
                                        <p:tgtEl>
                                          <p:spTgt spid="3"/>
                                        </p:tgtEl>
                                        <p:attrNameLst>
                                          <p:attrName>ppt_h</p:attrName>
                                        </p:attrNameLst>
                                      </p:cBhvr>
                                      <p:tavLst>
                                        <p:tav tm="0">
                                          <p:val>
                                            <p:fltVal val="0"/>
                                          </p:val>
                                        </p:tav>
                                        <p:tav tm="100000">
                                          <p:val>
                                            <p:strVal val="#ppt_h"/>
                                          </p:val>
                                        </p:tav>
                                      </p:tavLst>
                                    </p:anim>
                                    <p:animEffect transition="in" filter="fade">
                                      <p:cBhvr>
                                        <p:cTn id="13" dur="1500"/>
                                        <p:tgtEl>
                                          <p:spTgt spid="3"/>
                                        </p:tgtEl>
                                      </p:cBhvr>
                                    </p:animEffect>
                                  </p:childTnLst>
                                </p:cTn>
                              </p:par>
                            </p:childTnLst>
                          </p:cTn>
                        </p:par>
                        <p:par>
                          <p:cTn id="14" fill="hold">
                            <p:stCondLst>
                              <p:cond delay="1500"/>
                            </p:stCondLst>
                            <p:childTnLst>
                              <p:par>
                                <p:cTn id="15" presetID="31" presetClass="entr" presetSubtype="0" fill="hold" nodeType="afterEffect">
                                  <p:stCondLst>
                                    <p:cond delay="500"/>
                                  </p:stCondLst>
                                  <p:childTnLst>
                                    <p:set>
                                      <p:cBhvr>
                                        <p:cTn id="16" dur="1" fill="hold">
                                          <p:stCondLst>
                                            <p:cond delay="0"/>
                                          </p:stCondLst>
                                        </p:cTn>
                                        <p:tgtEl>
                                          <p:spTgt spid="7"/>
                                        </p:tgtEl>
                                        <p:attrNameLst>
                                          <p:attrName>style.visibility</p:attrName>
                                        </p:attrNameLst>
                                      </p:cBhvr>
                                      <p:to>
                                        <p:strVal val="visible"/>
                                      </p:to>
                                    </p:set>
                                    <p:anim calcmode="lin" valueType="num">
                                      <p:cBhvr>
                                        <p:cTn id="17" dur="1000" fill="hold"/>
                                        <p:tgtEl>
                                          <p:spTgt spid="7"/>
                                        </p:tgtEl>
                                        <p:attrNameLst>
                                          <p:attrName>ppt_w</p:attrName>
                                        </p:attrNameLst>
                                      </p:cBhvr>
                                      <p:tavLst>
                                        <p:tav tm="0">
                                          <p:val>
                                            <p:fltVal val="0"/>
                                          </p:val>
                                        </p:tav>
                                        <p:tav tm="100000">
                                          <p:val>
                                            <p:strVal val="#ppt_w"/>
                                          </p:val>
                                        </p:tav>
                                      </p:tavLst>
                                    </p:anim>
                                    <p:anim calcmode="lin" valueType="num">
                                      <p:cBhvr>
                                        <p:cTn id="18" dur="1000" fill="hold"/>
                                        <p:tgtEl>
                                          <p:spTgt spid="7"/>
                                        </p:tgtEl>
                                        <p:attrNameLst>
                                          <p:attrName>ppt_h</p:attrName>
                                        </p:attrNameLst>
                                      </p:cBhvr>
                                      <p:tavLst>
                                        <p:tav tm="0">
                                          <p:val>
                                            <p:fltVal val="0"/>
                                          </p:val>
                                        </p:tav>
                                        <p:tav tm="100000">
                                          <p:val>
                                            <p:strVal val="#ppt_h"/>
                                          </p:val>
                                        </p:tav>
                                      </p:tavLst>
                                    </p:anim>
                                    <p:anim calcmode="lin" valueType="num">
                                      <p:cBhvr>
                                        <p:cTn id="19" dur="1000" fill="hold"/>
                                        <p:tgtEl>
                                          <p:spTgt spid="7"/>
                                        </p:tgtEl>
                                        <p:attrNameLst>
                                          <p:attrName>style.rotation</p:attrName>
                                        </p:attrNameLst>
                                      </p:cBhvr>
                                      <p:tavLst>
                                        <p:tav tm="0">
                                          <p:val>
                                            <p:fltVal val="90"/>
                                          </p:val>
                                        </p:tav>
                                        <p:tav tm="100000">
                                          <p:val>
                                            <p:fltVal val="0"/>
                                          </p:val>
                                        </p:tav>
                                      </p:tavLst>
                                    </p:anim>
                                    <p:animEffect transition="in" filter="fade">
                                      <p:cBhvr>
                                        <p:cTn id="20" dur="1000"/>
                                        <p:tgtEl>
                                          <p:spTgt spid="7"/>
                                        </p:tgtEl>
                                      </p:cBhvr>
                                    </p:animEffect>
                                  </p:childTnLst>
                                </p:cTn>
                              </p:par>
                              <p:par>
                                <p:cTn id="21" presetID="22" presetClass="entr" presetSubtype="8" fill="hold" grpId="0" nodeType="withEffect">
                                  <p:stCondLst>
                                    <p:cond delay="1500"/>
                                  </p:stCondLst>
                                  <p:childTnLst>
                                    <p:set>
                                      <p:cBhvr>
                                        <p:cTn id="22" dur="1" fill="hold">
                                          <p:stCondLst>
                                            <p:cond delay="0"/>
                                          </p:stCondLst>
                                        </p:cTn>
                                        <p:tgtEl>
                                          <p:spTgt spid="11"/>
                                        </p:tgtEl>
                                        <p:attrNameLst>
                                          <p:attrName>style.visibility</p:attrName>
                                        </p:attrNameLst>
                                      </p:cBhvr>
                                      <p:to>
                                        <p:strVal val="visible"/>
                                      </p:to>
                                    </p:set>
                                    <p:animEffect transition="in" filter="wipe(left)">
                                      <p:cBhvr>
                                        <p:cTn id="2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animBg="1"/>
    </p:bldLst>
  </p:timing>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نسق Office">
  <a:themeElements>
    <a:clrScheme name="مخصص 3">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954F72"/>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277</TotalTime>
  <Words>823</Words>
  <Application>Microsoft Office PowerPoint</Application>
  <PresentationFormat>شاشة عريضة</PresentationFormat>
  <Paragraphs>40</Paragraphs>
  <Slides>13</Slides>
  <Notes>0</Notes>
  <HiddenSlides>1</HiddenSlides>
  <MMClips>0</MMClips>
  <ScaleCrop>false</ScaleCrop>
  <HeadingPairs>
    <vt:vector size="6" baseType="variant">
      <vt:variant>
        <vt:lpstr>الخطوط المستخدمة</vt:lpstr>
      </vt:variant>
      <vt:variant>
        <vt:i4>6</vt:i4>
      </vt:variant>
      <vt:variant>
        <vt:lpstr>نسق</vt:lpstr>
      </vt:variant>
      <vt:variant>
        <vt:i4>2</vt:i4>
      </vt:variant>
      <vt:variant>
        <vt:lpstr>عناوين الشرائح</vt:lpstr>
      </vt:variant>
      <vt:variant>
        <vt:i4>13</vt:i4>
      </vt:variant>
    </vt:vector>
  </HeadingPairs>
  <TitlesOfParts>
    <vt:vector size="21" baseType="lpstr">
      <vt:lpstr>Amasis MT Pro Black</vt:lpstr>
      <vt:lpstr>Arial</vt:lpstr>
      <vt:lpstr>A Jannat LT</vt:lpstr>
      <vt:lpstr>Calibri</vt:lpstr>
      <vt:lpstr>A Thuluth</vt:lpstr>
      <vt:lpstr>Calibri Light</vt:lpstr>
      <vt:lpstr>نسق Office</vt:lpstr>
      <vt:lpstr>1_نسق Office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أشهر المعالم الأثرية في المملكة العربية سعودية</dc:title>
  <dc:creator>قناة البوربوينت الإسلامي</dc:creator>
  <cp:lastModifiedBy>قناة البوربوينت الإسلامي</cp:lastModifiedBy>
  <cp:revision>32</cp:revision>
  <dcterms:created xsi:type="dcterms:W3CDTF">2022-10-21T16:49:37Z</dcterms:created>
  <dcterms:modified xsi:type="dcterms:W3CDTF">2025-04-14T15:08:25Z</dcterms:modified>
</cp:coreProperties>
</file>