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29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5C8B73-888F-002C-9EBA-3C6944C458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756BB07-96EB-736D-9D46-BE216559A4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957913-6399-3E93-416B-987629A7F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49650-A274-45BF-83E1-9CF2EDF363FE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746C631-D443-0B40-2DCA-67604BF49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FE85BE-E4A6-DBC0-E3C8-536E8D60A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65CD-34D9-4288-8E2D-92BA95D239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7682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66B953-687E-04D2-7F4E-AEDC400DC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8A91E9-8124-C727-745F-DF4D9D4FB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75144E-D280-30D5-0934-B9B55EE9F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49650-A274-45BF-83E1-9CF2EDF363FE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E5C07A5-752C-02F9-76AC-142922F19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3C6A60D-CB76-51DA-5E8B-9C18F19B0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65CD-34D9-4288-8E2D-92BA95D239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878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915FAE-B050-FD38-D0C0-60B89F89B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C7286E7-2D11-CB32-FE61-A49A25881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AD98DC4-A9C9-F2ED-3321-218C402B2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49650-A274-45BF-83E1-9CF2EDF363FE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453E72-9816-C873-C009-883F90C62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014169B-9A1D-ABAE-F2C0-8630AE147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65CD-34D9-4288-8E2D-92BA95D239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174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BAA425-C6BA-D603-AEDD-169AD6E44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092318-22AD-96A3-BA5C-781EEACB20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C133319-B57F-E7D8-9A8F-C31952478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6CD2E97-DA39-884F-2E8E-529328156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49650-A274-45BF-83E1-9CF2EDF363FE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1405A6C-E685-1A69-8685-51E1908A0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A437C1F-A224-B457-5F28-97A7CD57D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65CD-34D9-4288-8E2D-92BA95D239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960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6447D5-D098-2EA9-227A-7433BA3F4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B090A04-4116-2F09-5D47-FE5227184A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E265742-A5C6-4AD4-052E-9DEDD6CCF9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029ECCB-E73D-FB28-7540-CFAF596763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0FBAB29-0FCD-AB29-C0D1-326C40EBDC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5AA8A92-67E7-05A4-0701-6546FCEE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49650-A274-45BF-83E1-9CF2EDF363FE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3ABF7D1-28F1-1686-651F-753DED916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63D6418-AA85-7431-9F3D-F0BEA4107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65CD-34D9-4288-8E2D-92BA95D239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136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009D54-A32F-886C-95BE-2F254E726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06068A4-2748-8525-5CBF-B3AE5D490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49650-A274-45BF-83E1-9CF2EDF363FE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29F3F65-9360-AF99-E4E7-8F1F1D842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17DE152-1D35-432A-3ABA-AF8B3E568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65CD-34D9-4288-8E2D-92BA95D239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5868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E9B27EE-3994-AA7B-3AD6-E80A5D937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49650-A274-45BF-83E1-9CF2EDF363FE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4DDAEA5-7A06-D95A-9821-EF7067BC3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1FB5C5-8F08-0473-1701-7BBD6445B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65CD-34D9-4288-8E2D-92BA95D239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8309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EC7F4A-BD64-75E7-DBCA-F437D9C48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8680D8-7403-0C64-E67B-FEC181D00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D82D88C-23E6-87CC-BD5E-6E4BDB1518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F4DF9C3-35E2-85E1-C0B7-5AAD6B903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49650-A274-45BF-83E1-9CF2EDF363FE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322D9AA-2C52-CDB4-4212-1F6EA5E65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0E2AEF2-17E4-12F7-F62D-4B0568346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65CD-34D9-4288-8E2D-92BA95D239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60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265859-13E6-BF10-7836-68DD99A95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F4A7355-68A6-43CA-12B5-4E1F3B2AC4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AB85DDB-0A30-335D-4B35-B1789ACFF4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19F6983-1CB6-0BFC-B713-857B93B60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49650-A274-45BF-83E1-9CF2EDF363FE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666713F-B24F-A9E0-3FBC-14454F47D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E991947-8CA6-55F5-6A69-FC47B3D10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65CD-34D9-4288-8E2D-92BA95D239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04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DD47FA-8A8C-06C1-9C10-4D80A28DC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0DA7848-F272-A03B-54F5-179AF186E2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06E6CD0-16AB-694D-BB67-28F4C4D14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49650-A274-45BF-83E1-9CF2EDF363FE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9B5C6E2-A7B1-3898-1FDF-23211351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D45C176-73D5-C6F0-8BCE-28F136068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65CD-34D9-4288-8E2D-92BA95D239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131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35E7EC6-012D-91CA-32BB-5788089400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285EE05-DE3E-E07C-C5A2-1F879048F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AEB8A23-9278-F798-576B-4364E9942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49650-A274-45BF-83E1-9CF2EDF363FE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1DEE48-0571-AAAC-E1CE-F75E6EA28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AFE9B3C-2D42-AAEF-A5A8-CC2EF1B15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65CD-34D9-4288-8E2D-92BA95D239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3456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CBCA474-BA52-4937-F460-E3AE18115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21574F3-05DD-60A6-EBF7-8BBC2CB4F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2454720-003A-FADA-E323-7D2E8040D9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49650-A274-45BF-83E1-9CF2EDF363FE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5473A2-D87C-7F58-14C7-2A797781D6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BF56B1E-D2A3-5457-743F-80D288453F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165CD-34D9-4288-8E2D-92BA95D239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401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EC9D67-8358-ED3A-1108-E5D3AE0E1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Homework 2 (Due Oct 26, 2026)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21E862-F540-82B5-0F4D-FC08403B9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Rookies: 19, 23</a:t>
            </a:r>
          </a:p>
          <a:p>
            <a:r>
              <a:rPr lang="en-US" altLang="zh-CN" dirty="0"/>
              <a:t>Veterans: 23, 27</a:t>
            </a:r>
          </a:p>
          <a:p>
            <a:r>
              <a:rPr lang="en-US" altLang="zh-CN" dirty="0"/>
              <a:t>All Stars: 25, 26</a:t>
            </a:r>
          </a:p>
          <a:p>
            <a:r>
              <a:rPr lang="en-US" altLang="zh-CN" dirty="0"/>
              <a:t>Hackers: 33</a:t>
            </a:r>
          </a:p>
          <a:p>
            <a:r>
              <a:rPr lang="en-US" altLang="zh-CN" dirty="0"/>
              <a:t>Poets: 34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8309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31</Words>
  <Application>Microsoft Office PowerPoint</Application>
  <PresentationFormat>宽屏</PresentationFormat>
  <Paragraphs>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Homework 2 (Due Oct 26, 2026)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Homework 2 (Due Oct 26, 2026)</dc:title>
  <dc:creator>Sheng Zhong</dc:creator>
  <cp:lastModifiedBy>Administrator</cp:lastModifiedBy>
  <cp:revision>3</cp:revision>
  <dcterms:created xsi:type="dcterms:W3CDTF">2025-10-18T06:37:50Z</dcterms:created>
  <dcterms:modified xsi:type="dcterms:W3CDTF">2026-10-19T03:19:46Z</dcterms:modified>
</cp:coreProperties>
</file>