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63" r:id="rId3"/>
    <p:sldId id="256" r:id="rId4"/>
    <p:sldId id="258" r:id="rId5"/>
    <p:sldId id="259" r:id="rId6"/>
    <p:sldId id="261" r:id="rId7"/>
    <p:sldId id="260" r:id="rId8"/>
    <p:sldId id="262" r:id="rId9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F1A"/>
    <a:srgbClr val="F5B493"/>
    <a:srgbClr val="6E6E68"/>
    <a:srgbClr val="842432"/>
    <a:srgbClr val="F2D0D5"/>
    <a:srgbClr val="917355"/>
    <a:srgbClr val="E8E0D8"/>
    <a:srgbClr val="E9E9E8"/>
    <a:srgbClr val="686868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066" autoAdjust="0"/>
    <p:restoredTop sz="94660"/>
  </p:normalViewPr>
  <p:slideViewPr>
    <p:cSldViewPr showGuides="1">
      <p:cViewPr varScale="1">
        <p:scale>
          <a:sx n="70" d="100"/>
          <a:sy n="70" d="100"/>
        </p:scale>
        <p:origin x="696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702EFC-C6AD-608F-7B2C-26449746A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6398F0F-17AB-6ACB-6763-4BCFB7F9A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F062B70-F860-15B6-CCC2-47354CD8F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33DE-6C80-4AC4-AE9F-AADAB5F13A10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C91893-7961-43FC-6E32-D15DDAA0C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DF09DFF-BCA9-958C-5699-086438F8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2C6-B55D-4A11-BDA9-71F3A32414A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0508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AF565F-2A03-A521-34C0-92878B1B5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4E89B78-8901-B5E3-EB31-C8F69AA50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462A7B-9882-EF56-6EA8-C6FB5C7B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33DE-6C80-4AC4-AE9F-AADAB5F13A10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9495CF0-76A2-AB26-EB43-2879CACA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018F44D-876F-33C4-10BC-45D52898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2C6-B55D-4A11-BDA9-71F3A32414A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146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4086A03-8D19-9694-92B2-6D46B5BBB3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2876C4A-34BC-F518-F307-524C48442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F8A1BFA-731F-0F93-DA60-F7975FE8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33DE-6C80-4AC4-AE9F-AADAB5F13A10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ED5A1BC-9A58-5971-4A81-CB4104886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829BEAC-CC2F-E0CD-D517-889F766E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2C6-B55D-4A11-BDA9-71F3A32414A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75372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79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1C68C7-2814-5672-C696-939931DC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C1B044A-E606-310E-B598-3EB9C6AFC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F35F8B-F6FF-959E-BF18-32B1D0872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33DE-6C80-4AC4-AE9F-AADAB5F13A10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66ED272-8076-D4CE-00CE-F3AF4369F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6D4592-846B-12D6-7584-2C3E74D11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2C6-B55D-4A11-BDA9-71F3A32414A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7371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315FA7-1757-0C66-C7CE-73A8D564A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1DD08A3-5305-6927-E4E6-C189D7551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AC3750-AFA2-EF10-C7A4-AB8DE6390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33DE-6C80-4AC4-AE9F-AADAB5F13A10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9D62D4-3938-0E70-9319-5C9AACBB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31F244-7D2C-2C40-FD2A-D0C34810F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2C6-B55D-4A11-BDA9-71F3A32414A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6284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916702-E0C4-0CEE-C424-6B475EC88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F8231AA-5452-62C7-8B84-A4013F913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51EBDF1-DF61-AA6F-3FC7-C58E74E59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2138C3E-2DFF-19D0-B625-3C69CF18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33DE-6C80-4AC4-AE9F-AADAB5F13A10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9A57F-5827-CDFB-BDCD-B5B282BA6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E34E4AF-EC65-4E12-DA49-F01D6283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2C6-B55D-4A11-BDA9-71F3A32414A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5224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04077-1305-EA94-F11F-C22360BC0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9D46824-FC73-0051-C2C6-38423EE6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1EDBF75-0B82-F4C3-179B-A05D88B4F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039F248-FEAD-926B-B10C-EFB87D852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14AFB03-CF24-E906-8630-7C1C7AE35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F084A5A-FA38-9CB9-C1A8-40C45262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33DE-6C80-4AC4-AE9F-AADAB5F13A10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DDF71D8-4690-FC67-F74C-18A5DA41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59B507B-ECC9-F6A2-9768-3072CF2F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2C6-B55D-4A11-BDA9-71F3A32414A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1676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BEB69C-1DE9-CA48-DE8A-B1739151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F752F07-C3B1-2DE2-0D3F-4818E0A1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33DE-6C80-4AC4-AE9F-AADAB5F13A10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AE8DE5D-CAAE-1718-4C29-9CA1C9D44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18CB326-61EF-D90A-7D31-050ACFBA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2C6-B55D-4A11-BDA9-71F3A32414A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3320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20D1975-BAD7-5352-C16C-364AD365B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33DE-6C80-4AC4-AE9F-AADAB5F13A10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7C6F700-6075-B36E-FC2D-681588254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DA65C8A-66C5-6BD9-6CEC-8ED87BFD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2C6-B55D-4A11-BDA9-71F3A32414A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8151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A52A0F-477D-3A52-D7E7-B626E197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B66D31-C9E3-3392-034F-5D5E020AA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92CF300-526B-4F5A-D6B8-7FD116120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092638A-1787-CCA8-7DEF-126624C4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33DE-6C80-4AC4-AE9F-AADAB5F13A10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AC1BA24-6003-BE71-B4BF-D363FFD18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1F37D13-A3CA-F502-A6DC-208B75505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2C6-B55D-4A11-BDA9-71F3A32414A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404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39ADCE-5762-C13F-F3A8-F0ACEE44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1C8CCB6-CBCF-0749-9FFC-5A5C4525C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F2ED2ED-A61E-9543-2D5B-BE026A44A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15552D0-0484-FA0D-F5FF-261FDFB0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33DE-6C80-4AC4-AE9F-AADAB5F13A10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9259D5E-AD83-94EA-5D9C-0E42D806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344CC5-ABAF-3EF0-2973-E664AFB4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2C6-B55D-4A11-BDA9-71F3A32414A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6365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2AE63C3-E4FF-7B72-6CD3-848559AE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366D9C2-7BEB-36F9-01E9-1E88587C4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9910A2-21BB-3087-1441-5B1DB2E9C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E33DE-6C80-4AC4-AE9F-AADAB5F13A10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B2ECB7-530D-FFE7-1CB7-81A9DC862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85B4BD-DC9E-825F-12B7-E69E65EED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532C6-B55D-4A11-BDA9-71F3A32414A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7909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7284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99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A1725493-3C59-88BE-CC56-A001FAC7F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53" y="351000"/>
            <a:ext cx="2747247" cy="349740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67B4A8B-A8B8-C38A-1FCE-D19939F31C48}"/>
              </a:ext>
            </a:extLst>
          </p:cNvPr>
          <p:cNvSpPr txBox="1"/>
          <p:nvPr/>
        </p:nvSpPr>
        <p:spPr>
          <a:xfrm>
            <a:off x="4112400" y="3099038"/>
            <a:ext cx="4035600" cy="754053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2600" dirty="0">
                <a:solidFill>
                  <a:srgbClr val="002060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قناة البوربوينت الإسلامي</a:t>
            </a:r>
            <a:endParaRPr lang="en-US" sz="2600" dirty="0">
              <a:solidFill>
                <a:srgbClr val="002060"/>
              </a:solidFill>
              <a:latin typeface="Abdo Logo" panose="02000500030000020004" pitchFamily="2" charset="-78"/>
              <a:cs typeface="Abdo Logo" panose="02000500030000020004" pitchFamily="2" charset="-78"/>
            </a:endParaRPr>
          </a:p>
          <a:p>
            <a:pPr algn="ctr"/>
            <a:r>
              <a:rPr lang="en-US" sz="1700" dirty="0" err="1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youtube.com</a:t>
            </a:r>
            <a:r>
              <a:rPr lang="en-US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/@</a:t>
            </a:r>
            <a:r>
              <a:rPr lang="en-US" sz="1700" dirty="0" err="1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IslamicPowerPoint</a:t>
            </a:r>
            <a:endParaRPr lang="ar-JO" sz="1700" dirty="0">
              <a:solidFill>
                <a:srgbClr val="00206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5943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-0.01759 L -0.01354 0.0044 L -0.01354 -0.03542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B578263C-0AA8-2328-2451-BCFD1DAD58C3}"/>
              </a:ext>
            </a:extLst>
          </p:cNvPr>
          <p:cNvSpPr txBox="1"/>
          <p:nvPr/>
        </p:nvSpPr>
        <p:spPr>
          <a:xfrm>
            <a:off x="3018000" y="1582200"/>
            <a:ext cx="7250400" cy="3935136"/>
          </a:xfrm>
          <a:prstGeom prst="rect">
            <a:avLst/>
          </a:prstGeom>
          <a:noFill/>
        </p:spPr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ysClr val="windowText" lastClr="000000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401346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96F9E527-5F79-8781-0BB9-ABA2636A4C69}"/>
              </a:ext>
            </a:extLst>
          </p:cNvPr>
          <p:cNvSpPr txBox="1"/>
          <p:nvPr/>
        </p:nvSpPr>
        <p:spPr>
          <a:xfrm>
            <a:off x="1855200" y="1208135"/>
            <a:ext cx="8481600" cy="4683266"/>
          </a:xfrm>
          <a:prstGeom prst="rect">
            <a:avLst/>
          </a:prstGeom>
          <a:noFill/>
        </p:spPr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ysClr val="windowText" lastClr="000000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114600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A9488352-1093-08A0-A63C-73E1C3E5D387}"/>
              </a:ext>
            </a:extLst>
          </p:cNvPr>
          <p:cNvSpPr txBox="1"/>
          <p:nvPr/>
        </p:nvSpPr>
        <p:spPr>
          <a:xfrm>
            <a:off x="1444800" y="1208135"/>
            <a:ext cx="9302400" cy="4683266"/>
          </a:xfrm>
          <a:prstGeom prst="rect">
            <a:avLst/>
          </a:prstGeom>
          <a:noFill/>
        </p:spPr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ysClr val="windowText" lastClr="000000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28620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FC5F703-6417-37BA-3208-2510A0449EDA}"/>
              </a:ext>
            </a:extLst>
          </p:cNvPr>
          <p:cNvSpPr txBox="1"/>
          <p:nvPr/>
        </p:nvSpPr>
        <p:spPr>
          <a:xfrm>
            <a:off x="1444800" y="1208135"/>
            <a:ext cx="9302400" cy="4683266"/>
          </a:xfrm>
          <a:prstGeom prst="rect">
            <a:avLst/>
          </a:prstGeom>
          <a:noFill/>
        </p:spPr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ysClr val="windowText" lastClr="000000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160990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F71BBCB8-F5B7-59D1-1888-7D96975A2A8D}"/>
              </a:ext>
            </a:extLst>
          </p:cNvPr>
          <p:cNvSpPr txBox="1"/>
          <p:nvPr/>
        </p:nvSpPr>
        <p:spPr>
          <a:xfrm>
            <a:off x="2334000" y="2061000"/>
            <a:ext cx="7387200" cy="3283201"/>
          </a:xfrm>
          <a:prstGeom prst="rect">
            <a:avLst/>
          </a:prstGeom>
          <a:noFill/>
        </p:spPr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ysClr val="windowText" lastClr="000000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344270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74</Words>
  <Application>Microsoft Office PowerPoint</Application>
  <PresentationFormat>شاشة عريضة</PresentationFormat>
  <Paragraphs>12</Paragraphs>
  <Slides>7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7</vt:i4>
      </vt:variant>
    </vt:vector>
  </HeadingPairs>
  <TitlesOfParts>
    <vt:vector size="15" baseType="lpstr">
      <vt:lpstr>A Jannat LT</vt:lpstr>
      <vt:lpstr>Abdo Logo</vt:lpstr>
      <vt:lpstr>ADLaM Display</vt:lpstr>
      <vt:lpstr>Arial</vt:lpstr>
      <vt:lpstr>Calibri</vt:lpstr>
      <vt:lpstr>Calibri Light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(2)</dc:title>
  <dc:creator>البوربوينت الإسلامي</dc:creator>
  <cp:lastModifiedBy>قناة البوربوينت الإسلامي</cp:lastModifiedBy>
  <cp:revision>9</cp:revision>
  <dcterms:created xsi:type="dcterms:W3CDTF">2023-12-09T15:33:53Z</dcterms:created>
  <dcterms:modified xsi:type="dcterms:W3CDTF">2025-04-14T02:24:37Z</dcterms:modified>
</cp:coreProperties>
</file>