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84" r:id="rId3"/>
    <p:sldId id="283" r:id="rId4"/>
    <p:sldId id="259" r:id="rId5"/>
    <p:sldId id="257" r:id="rId6"/>
    <p:sldId id="258" r:id="rId7"/>
    <p:sldId id="262" r:id="rId8"/>
    <p:sldId id="261" r:id="rId9"/>
    <p:sldId id="263" r:id="rId10"/>
    <p:sldId id="265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60" r:id="rId30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400"/>
    <a:srgbClr val="0F9BD3"/>
    <a:srgbClr val="33BBF1"/>
    <a:srgbClr val="E68C1B"/>
    <a:srgbClr val="F7674B"/>
    <a:srgbClr val="D97211"/>
    <a:srgbClr val="E99D22"/>
    <a:srgbClr val="30A0D8"/>
    <a:srgbClr val="474425"/>
    <a:srgbClr val="6F6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364E5B-E93B-B6CD-707E-0C8CCA2BC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503CB0-1895-7823-4613-4AEBD12D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AD69B1-B9B9-0272-A8BF-9F958242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BDF00F-C4AB-A078-EAE6-27AC099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69BC2-E291-E6FF-90BA-23AF7CB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942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70F01D-4A63-E515-0860-D5413835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76B586-A05A-12FF-99C2-ED204956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C6BC9F-4051-8EBA-DDFA-1A3023F3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0DC0B3-2A29-7AAF-F3C5-76B4DE6D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A9D04-73B5-2208-72DB-82419770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084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9B20484-A075-E4F2-997E-D1FE1E570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EF7FBDF-22CB-98E4-C843-6FBFF31D5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4866E0-560F-058A-974B-E946C6D1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5BDA13-15E3-427D-2DDD-B8F3A891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3802AA-B7C1-35A9-FC54-F3C4B547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0111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3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01346-27D7-978A-06A3-A067547F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9C4E11-6BFB-5377-75B3-EA2802680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188744-CB35-2BA5-1AD5-879B6FF5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9D87F5-670B-5823-C18B-0EF0D81C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BDC561-4E60-AC66-E4F9-3982715C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8895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C1BC4E-9960-019B-325E-97922762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AE0AB9-5BEE-0F63-DC82-6428B360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6E3735-65A3-9DE2-AE45-33DFB546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3E58A9-BD48-ED5F-D2D1-6604DA28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4269B1-08F0-F373-131C-593F8898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2474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E5C363-E100-32D2-6D8C-77612610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C44BE5-79E4-0CC4-DF0C-51788B7B3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C063A7-3419-C07F-8171-BEE671BFF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1BF1949-6692-05C9-1ABD-875DE59B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7FB5CF3-F470-E3E3-BD37-A3D038C1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9F79148-B3A3-39F3-570F-3B5960EF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8497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986948-04BF-88E6-6C4C-A1F956CB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78E9DA-BA38-F947-9264-27C7BF0A1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D9616F-84B7-D01B-01A8-8E91B5F81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748B3B5-1AE5-759F-F282-BBB8E2AEB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7927FE1-0716-0011-E945-D85008C23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15A5E4A-56F4-5578-A605-DE34C042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222D505-61D6-7D97-E913-45E1315E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B4233AB-F8C3-CC0C-CF05-EB77694D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939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0C05435-D023-A3D6-AC8B-737F2935D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صورة 53">
            <a:extLst>
              <a:ext uri="{FF2B5EF4-FFF2-40B4-BE49-F238E27FC236}">
                <a16:creationId xmlns:a16="http://schemas.microsoft.com/office/drawing/2014/main" id="{26436241-8B2C-351C-C65D-A220E2A68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C2CB67A2-8D97-C788-0DAF-99DFD2A4FE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412" y="0"/>
            <a:ext cx="1886673" cy="18866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37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186CE1-C6A3-1DD7-7D6C-9B9484F4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DED7B4-E59E-6B5E-62EB-78C45B7D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152297E-B381-E75A-9663-D05BB103C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153E9F-DA25-04B6-BC20-B2BEE6A2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EF2760-4154-2394-70E5-D8F7FAFC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7AB8B4-71CB-B027-0C36-6C2B68B7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8286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3C7F2C-98FC-E9D8-24B1-F91C27F6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210BCF8-FBF4-95C5-664C-60121D89A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EE2EEBD-11D8-F9A3-163E-39A685E0B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DF38D69-8236-4F6E-FCBD-4093AF96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8FA546-DABB-549B-D3F3-0A3ED7BE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6F86-B872-0081-726B-4B8BD6DC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946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FE1CB5F-B2ED-3FF4-9418-A8ADCB7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30843C-DAD8-AB5B-62F1-F6A364FD2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CE59EB-CA23-A8DF-C4BD-027DF3BA4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E31F9-5599-4B50-A0EC-7EDC296721E4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29EAF9-309D-538C-68E9-74B5BBD56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AE8FF5-81A8-F91D-A976-5D3C44B9B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F56C05-C9B6-4B8D-9816-7BC8ECA2186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767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374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77A546-43C3-E237-8DEC-80E891412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C5A74CCC-BA6A-9E56-373A-32BA3C8EF873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هو الركن الخامس من أركان الإسلام؟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5648E90B-48A9-628E-4191-A929AADAA883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ركن الحج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6ED93E08-1D28-AEDE-C072-40DFA2E0BC58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ركن الحج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361D5347-8CE4-7EFF-11FE-B6479D615A15}"/>
              </a:ext>
            </a:extLst>
          </p:cNvPr>
          <p:cNvSpPr/>
          <p:nvPr/>
        </p:nvSpPr>
        <p:spPr>
          <a:xfrm>
            <a:off x="3063433" y="44077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ركن الصيام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DB4F0F8F-9997-568A-A696-A4519AA8C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1671B9F1-9B4F-FE15-E434-425A2C5C0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3EF742AA-8302-0433-0235-B7E7D310F4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50CC3FA7-744B-B4E1-9F8C-C82AC8D0DD6D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2B380DAD-5E00-4E4E-716B-96BFC7EF9A1E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4B7EFE8C-3749-1B7D-E27E-9F7B24D24390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620CB6AB-AC94-44C4-590B-B9611D587522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7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B7D85-32F3-1DB0-2E7B-D79FB0B1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3EE96CEC-3F1F-EE9F-3BBE-FAEB0ABBEE67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كم مرة يجب على المسلم البالغ العاقل الصلاة يوميًا؟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8E048B19-4427-986C-BBB9-71B54AEFE748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5 مرات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FB2CA606-A467-E0A0-5F97-F3C0B5FDADE3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3 مرات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5707CC60-D631-9B55-61DD-20B77254AFE1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6 مرات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3CD5EC49-E7D1-73E3-CA14-C02E18CE6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97C9EDB5-BF99-46B8-4D8E-2873F48E3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C1FEC538-483F-44E7-3F68-5D2D95C72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7C5308F7-3BD3-BDD8-377A-FA5F63B82EC1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AFE288B2-A0BF-AB03-B6E6-B19E554B1A6B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799A5FF9-1324-4BEB-56F2-87C28ECE0A4E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B4160C9B-C11A-E71C-53D7-246C7B46544E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43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6E19F3-F3AD-542E-8517-1FAF3C5FA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FC13918E-C05D-8BA4-60D7-C5FED0503F63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هو اسم أم النبي محمد ﷺ؟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6BBBA38F-E986-2B6C-14B1-F9D43FE75756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آمنة بنت وهب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A4E126FB-22E9-231E-B9EB-CA1DB734F5CE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فاطمة بنت أسد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2AE7C1C0-01DC-A0BD-4378-B25EC503C0E2}"/>
              </a:ext>
            </a:extLst>
          </p:cNvPr>
          <p:cNvSpPr/>
          <p:nvPr/>
        </p:nvSpPr>
        <p:spPr>
          <a:xfrm>
            <a:off x="3063433" y="44077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خديجة بنت خويلد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0B71EC57-1EA3-7D29-CD40-452447ED0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D0783874-4D86-6AE0-BC28-B7A41AA84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A90CA6CA-8BA7-E99E-BC18-4462CE7EB7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42BD3FA9-B220-F786-240A-14AA39562BDD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B72DE5A1-6573-4EBD-12F2-A4634CED593D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9A5C569F-25D2-E97B-A25B-FDF9F781F1D2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3DD2CC9C-D63D-4FC8-8CF9-A970E0A463EE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269EB-C075-2727-8C47-2898731C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63911BE5-BA94-469C-1A2A-9C2F6C4E6361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أول آية نزلت من القرآن الكريم؟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07131A87-D8A0-B4EF-582D-F06CB92BA975}"/>
              </a:ext>
            </a:extLst>
          </p:cNvPr>
          <p:cNvSpPr/>
          <p:nvPr/>
        </p:nvSpPr>
        <p:spPr>
          <a:xfrm>
            <a:off x="3063433" y="3615640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اقرأ باسم ربك الذي خلق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CF42D2FD-C87C-759C-2D92-925803B9B1B9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الحمد لله رب العالمين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5121AF2B-47E4-1207-5F9A-5BF4351B7D10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إنا أنزلناه في ليلة القدر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B1CB9068-1DA3-207C-0AA2-DABD089EA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D4DD8AA7-E7EC-B8D5-CE5A-CBAE8B09E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CD54B230-C285-73B6-5826-252197139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DE189D32-BB64-9094-8A97-ED4B6A019965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43998B3D-9420-AC2F-562C-F1E09D521A4C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9C4C92ED-9052-3032-3394-96660463BC6F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8170D81A-BC02-3A09-471F-D7AB92D50F85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9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A3549-34B9-79DD-7A5F-5C15BB28C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478D2BE2-6183-F2F5-0DD6-4C533D837F7A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كم سنة استمر نزول القرآن الكريم؟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289E2854-0BED-2089-ED24-387343785920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23 سنة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373FBD83-4278-5FF5-E9A3-B2A39039FAA3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20 سنة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2738B828-F809-6A61-8DC5-394DCD688DDC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25 سنة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BD89EF4E-9488-94C8-7063-2E6BF5BED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035C414E-2C1A-8E2C-04B8-F3FF4249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81AF96E1-2848-4588-C40A-28C3B61A3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84BC0969-146A-D857-9AD7-93C69EFFBC0B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BB723B4A-4D15-CEDA-1796-3E58B54A6CF1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738374F7-D609-20D9-5108-5952B57B0095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7B57300B-D0EA-5E42-C39A-E63D4DBEF6FC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CC7DBF-FAA2-C926-7E9E-E4E910E5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7D067FF1-0E2E-E268-B64A-0EFCEE7E07DB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أي صلاة تُسمى "الصلاة الوسطى"؟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A208BEBE-C576-272A-F652-BC37835F2223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صلاة العصر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40C25C99-E84E-D31B-4739-220ED94803AF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صلاة الظهر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93A8261B-1318-166A-A712-7073496F69AE}"/>
              </a:ext>
            </a:extLst>
          </p:cNvPr>
          <p:cNvSpPr/>
          <p:nvPr/>
        </p:nvSpPr>
        <p:spPr>
          <a:xfrm>
            <a:off x="3063433" y="44077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صلاة الفجر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9E06A01A-3653-C0CA-7F9E-11414F7EB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1D80690F-2127-E0E0-9B67-A3B6F9F1C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4862ED85-61C9-8506-6180-CD8496B8B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C09929C2-73CD-3E3E-FC44-8E5CABEAE0EB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D0E0DB3F-C0CD-CC87-0965-372BFF5D03E9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C26F7C7D-61CA-58A6-662B-8357222BDB80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F88AD187-B963-5422-22B6-EF9AAA1A1FFF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15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125312-FECF-F8BA-B7CF-876077CD2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B1907568-6810-76D7-8F09-7C7FADC0D29E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من هو الصحابي الملقب بـ "ذو النورين"؟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5F826773-AA6B-2E56-2EB0-62171CADC114}"/>
              </a:ext>
            </a:extLst>
          </p:cNvPr>
          <p:cNvSpPr/>
          <p:nvPr/>
        </p:nvSpPr>
        <p:spPr>
          <a:xfrm>
            <a:off x="3063433" y="3615640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عثمان بن عفان رضي الله عنه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22D1A4F0-F640-0CDA-6406-99FC1E45A898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علي بن أبي طالب رضي الله عنه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A7058C16-09BD-163B-5B49-B78D97538292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عمر بن الخطاب رضي الله عنه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E72A657F-9F59-1294-1701-0893CDDE9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366D675A-1DCA-69E7-26C3-D52CEBEC7D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95F2ABFC-FFA0-599A-83FD-91C96049D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3760B2B9-6AB6-6B02-2665-C740CB8E4829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095D6163-6E6B-C9F2-99EA-11C1706AF552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1D6C9261-0CF5-7264-DE1C-D30D099D856A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F308B080-6280-2F90-F613-A1977DD5F657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09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994AC4-BA84-2D22-2546-CB59D32D7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828AFF75-F9D9-4BD6-DEE4-A34D73B9D2A1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كم عدد الأشهر الحرم؟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D96B6310-5CB2-3583-0733-9296448AF44F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4 أشهر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9B161355-712C-4352-6F7A-BFCE79C6C7D3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5 أشهر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EF5AF773-87D3-0E61-3BA4-758D28C002B5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6 أشهر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035929F9-9A38-D7EF-05C0-FFCE8001F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4BBB3AA0-976C-B451-E8B5-E42FE2E24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EA59B3AD-748A-85D8-F2B3-0E145A29AC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39FB4A4F-36BE-318E-A67F-38846E7E9A3B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A6F132C7-0153-57F7-8AF8-61529506A1C7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06118521-35BC-8707-6D85-FB1EB7C37674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F3075D34-F09D-73F6-BA8D-B1E97DA0FF15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21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37750-9C6F-F2ED-7168-12B48A072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B5AEEC5B-F688-9341-8CC5-2598B6A68007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من هو الصحابي الذي نام في فراش النبي ﷺ ليلة الهجرة؟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17B8CE50-2996-C9E6-619D-CF791C0F4B15}"/>
              </a:ext>
            </a:extLst>
          </p:cNvPr>
          <p:cNvSpPr/>
          <p:nvPr/>
        </p:nvSpPr>
        <p:spPr>
          <a:xfrm>
            <a:off x="3063433" y="3615640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علي بن أبي طالب رضي الله عنه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17ED0F8B-A48C-80FD-103E-87BB59C5D702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أبو بكر الصديق رضي الله عنه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58E55B15-7129-99F1-962B-B6707222D004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الزبير بن العوام رضي الله عنه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482A926C-975D-E5AF-D03D-0F0039C5C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5E62BA4D-70C2-14B3-E0D8-315AE1200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07EE39C6-3EA4-E975-D9B8-57C70813D4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08642EAC-E8DD-2513-37BF-80165FEE2742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903079E6-33E5-F14E-63A5-E70F3445CDB8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22E554F5-0A44-8F42-9588-0EA56707AFC8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D73F8FAA-86A9-5A23-68F4-159658DF90B7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4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DC3AD-FE0D-8AE2-054E-5EC00DAE2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C7F96B6B-9DD1-A22E-3040-0BEE714419C6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في أي عام وُلد النبي محمد ﷺ؟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5A5E0FD6-AED2-182F-1478-48E38E3C4D8D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عام الفيل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C1DDF702-0B14-58B7-CC3A-78F611E18427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عام الفتح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1D981F02-04DB-FEC6-AE3E-388E8326C4F9}"/>
              </a:ext>
            </a:extLst>
          </p:cNvPr>
          <p:cNvSpPr/>
          <p:nvPr/>
        </p:nvSpPr>
        <p:spPr>
          <a:xfrm>
            <a:off x="3063433" y="44077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عام الهجرة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5EE3A454-DD61-8AA0-47F2-4C1E3654B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A56DE988-30C9-9D31-5B44-E0FF69511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1396EBB2-A953-686B-E022-B43CC17AFB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D39BC90E-E68F-9442-C6A1-4DAA632827CB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DEBDDA5A-E84C-99CB-555F-2826E3F9DCEB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92DFC342-D6F2-B6EA-FC8E-96466D4BA4BC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EE439CB2-373D-6006-A37C-0EB383BFC59E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88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FF84AF-46E4-0444-EB16-91AAB85C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0D8A5043-191D-8ECC-CDDF-4AB76C831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89" y="1730894"/>
            <a:ext cx="2472912" cy="3908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6" name="العنوان">
            <a:extLst>
              <a:ext uri="{FF2B5EF4-FFF2-40B4-BE49-F238E27FC236}">
                <a16:creationId xmlns:a16="http://schemas.microsoft.com/office/drawing/2014/main" id="{4EAAF9AC-46E1-B8A4-C763-1BE8FEE5A371}"/>
              </a:ext>
            </a:extLst>
          </p:cNvPr>
          <p:cNvSpPr txBox="1"/>
          <p:nvPr/>
        </p:nvSpPr>
        <p:spPr>
          <a:xfrm>
            <a:off x="5104732" y="2156155"/>
            <a:ext cx="5274201" cy="2123658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6600" b="1" dirty="0">
                <a:ln>
                  <a:solidFill>
                    <a:schemeClr val="tx1"/>
                  </a:solidFill>
                </a:ln>
                <a:solidFill>
                  <a:srgbClr val="F767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المسابقة الرمضانية</a:t>
            </a:r>
          </a:p>
          <a:p>
            <a:pPr algn="ctr"/>
            <a:r>
              <a:rPr lang="ar-JO" sz="6600" b="1" dirty="0">
                <a:ln>
                  <a:solidFill>
                    <a:schemeClr val="tx1"/>
                  </a:solidFill>
                </a:ln>
                <a:solidFill>
                  <a:srgbClr val="FCB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فانوس رمضان</a:t>
            </a:r>
          </a:p>
        </p:txBody>
      </p:sp>
      <p:sp>
        <p:nvSpPr>
          <p:cNvPr id="57" name="العنوان">
            <a:extLst>
              <a:ext uri="{FF2B5EF4-FFF2-40B4-BE49-F238E27FC236}">
                <a16:creationId xmlns:a16="http://schemas.microsoft.com/office/drawing/2014/main" id="{43F57F49-333C-A5CD-D4BD-38ABBDEE1F12}"/>
              </a:ext>
            </a:extLst>
          </p:cNvPr>
          <p:cNvSpPr txBox="1"/>
          <p:nvPr/>
        </p:nvSpPr>
        <p:spPr>
          <a:xfrm>
            <a:off x="5906234" y="4284891"/>
            <a:ext cx="3671197" cy="646331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3600" b="1" dirty="0">
                <a:ln>
                  <a:solidFill>
                    <a:schemeClr val="tx1"/>
                  </a:solidFill>
                </a:ln>
                <a:solidFill>
                  <a:srgbClr val="F767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قناة البوربوينت الإسلامي</a:t>
            </a:r>
            <a:endParaRPr lang="ar-JO" sz="3600" b="1" dirty="0">
              <a:ln>
                <a:solidFill>
                  <a:schemeClr val="tx1"/>
                </a:solidFill>
              </a:ln>
              <a:solidFill>
                <a:srgbClr val="FCB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endParaRPr>
          </a:p>
        </p:txBody>
      </p:sp>
      <p:sp>
        <p:nvSpPr>
          <p:cNvPr id="58" name="العنوان">
            <a:extLst>
              <a:ext uri="{FF2B5EF4-FFF2-40B4-BE49-F238E27FC236}">
                <a16:creationId xmlns:a16="http://schemas.microsoft.com/office/drawing/2014/main" id="{066F54C7-A7DD-F1A0-1EF1-0CA51C2920F0}"/>
              </a:ext>
            </a:extLst>
          </p:cNvPr>
          <p:cNvSpPr txBox="1"/>
          <p:nvPr/>
        </p:nvSpPr>
        <p:spPr>
          <a:xfrm>
            <a:off x="4389793" y="4992777"/>
            <a:ext cx="6704079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CB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youtube.com/@IslamicPowerPoint</a:t>
            </a:r>
            <a:endParaRPr lang="ar-JO" sz="2800" b="1" dirty="0">
              <a:ln>
                <a:solidFill>
                  <a:schemeClr val="tx1"/>
                </a:solidFill>
              </a:ln>
              <a:solidFill>
                <a:srgbClr val="FCB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9" name="ابدأ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02E4CE-C81A-2DA2-C209-A8C4B84BABFD}"/>
              </a:ext>
            </a:extLst>
          </p:cNvPr>
          <p:cNvSpPr/>
          <p:nvPr/>
        </p:nvSpPr>
        <p:spPr>
          <a:xfrm>
            <a:off x="6827432" y="5815257"/>
            <a:ext cx="1828800" cy="590309"/>
          </a:xfrm>
          <a:prstGeom prst="roundRect">
            <a:avLst>
              <a:gd name="adj" fmla="val 3473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ابدأ</a:t>
            </a:r>
          </a:p>
        </p:txBody>
      </p:sp>
    </p:spTree>
    <p:extLst>
      <p:ext uri="{BB962C8B-B14F-4D97-AF65-F5344CB8AC3E}">
        <p14:creationId xmlns:p14="http://schemas.microsoft.com/office/powerpoint/2010/main" val="17204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E8505-71A1-57D5-0798-250E8AE8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D4A61C82-2FBC-7BCD-5832-CA7BB364F26F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من هو خليل الله؟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D27123F4-AF0E-AF0E-E7D6-CD0BDB4494C8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إبراهيم عليه السلام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3DF01D4C-0693-A636-2DDA-1A2B18D933B1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موسى عليه السلام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ECACB6EE-2228-70AC-8AE5-BE1A73A0A2FA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عيسى عليه السلام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F7FEC45E-6F30-DD14-C06C-B4678ED32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24137DCD-6452-BAE6-E00A-9DD8CF46C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D69F40DF-A73B-63BE-EC9F-39771FA57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C18992AC-678F-C139-F4D5-234EABE77A54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AA3CEBCA-3D65-338B-3F63-2C75A4087D69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6D2F0625-7B27-971C-0625-56A9AF40C5A9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2A13515D-75E5-EEA7-84D6-9BA408E7F5D5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08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E2F3A1-6995-CCC3-0437-31DF4B57D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1FDCE839-BFF7-84A2-CB6D-1E2C46863CF4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أي نبي ابتلعه الحوت؟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51FBB68B-24E1-E614-A190-F8EA42E7AE1A}"/>
              </a:ext>
            </a:extLst>
          </p:cNvPr>
          <p:cNvSpPr/>
          <p:nvPr/>
        </p:nvSpPr>
        <p:spPr>
          <a:xfrm>
            <a:off x="3063433" y="3615640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يونس عليه السلام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72F4EA4D-DB2D-5635-03F4-932E920BC572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نوح عليه السلام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4F8432A5-8D63-B056-0AED-652DAAEA6B8B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موسى عليه السلام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2C622D0A-51B5-293D-C800-313157051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245A124E-EEA5-D3FF-9AE3-E4319879C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06402A26-3E7D-5856-0D8D-FA84493787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994B5928-2484-8F91-BA01-648050511475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E3A84215-2F32-5240-8E63-2BC3CE2D1AB1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6FAF352E-390C-44D0-35D1-F6A4C94175C9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42EC92C5-A1B1-F0AB-3546-5ABCB0475ABE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60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A2C64-FD35-CCE9-4506-ACD465A0C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1E3BF28A-329D-B1E2-94C5-F63027BC452F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كم عدد ركعات صلاة الفجر؟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DD96A5E3-43AB-7B15-CB50-312A87743DEA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ركعتان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8A0DEEF0-A966-C876-E02C-00A7B02AA1E5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3 ركعات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6AE48195-E9D2-EF50-0381-1209A6734903}"/>
              </a:ext>
            </a:extLst>
          </p:cNvPr>
          <p:cNvSpPr/>
          <p:nvPr/>
        </p:nvSpPr>
        <p:spPr>
          <a:xfrm>
            <a:off x="3063433" y="44077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4 ركعات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F504FFC3-E1E9-ECA8-8CC2-1870CD21B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CD14EAF0-D30F-9A8C-C77C-54BBD6193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CA9731FA-32D2-5AF0-65EC-611E06C79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2A8D44E0-C369-2726-D2FF-2A65049143B6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71AC22BA-4202-1A60-2E97-A4A304050A2A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BB923D25-6B23-6675-E3DE-F36E4BDFD832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90DC94C4-D1DF-9B71-2F0B-B09A90741425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87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C33D4C-67D4-D68E-C7A2-7E782A16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6A29C1F5-021D-F62F-D65E-BFB0A67775FA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أطول سورة في القرآن الكريم؟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24007083-B72E-B38A-8021-D78917B29D23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سورة البقرة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CAA0CF54-FCE3-D07B-CAFA-1E78AAF9FC92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سورة آل عمران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2BB31919-B743-051E-F004-B8C43B534338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سورة المائدة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3030F480-7AB2-1DD5-AEFD-9D951AC88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0DF78E58-AA77-C006-EE3E-00190057C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EBE97AB4-BC36-13D3-229A-314F03718B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AC9B5733-AA96-5FB8-114B-B546D9B82DF5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94B5DB29-1D18-D820-2919-2A0833A984E4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10E09E8D-7E5B-2C25-9A8F-4CFB36F4713B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D3C111BF-CA3F-0C6A-EB54-8A7B69E7058B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2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1BB9E-F8CF-3B27-2B99-996AF2877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D6720E15-52A6-2881-A41F-BA85D8ABB0BA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من هو النبي الذي تكلم عند ولادته؟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AB8E8AFA-C234-4E8E-FF55-F3B55EE49020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عيسى عليه السلام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00CDBDA5-D4D2-BA9A-7F9A-DF12934BE129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زكريا عليه السلام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02949459-FB74-79B1-246A-3B010346759A}"/>
              </a:ext>
            </a:extLst>
          </p:cNvPr>
          <p:cNvSpPr/>
          <p:nvPr/>
        </p:nvSpPr>
        <p:spPr>
          <a:xfrm>
            <a:off x="3063433" y="44077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يحيى عليه السلام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78603485-B427-6FA5-71B3-B513B3EAF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1DAA33D5-DC28-5B83-FF21-445C26816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6BF042A1-ADE3-E276-0546-292651D678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8276828E-AC11-9856-F79B-12E545EA854F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E7AB5DB1-5DAA-C550-ED62-FC6D578460FE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3F1F112D-1ED5-60C4-DD1C-BF7D3AE1BDC3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AAC60B47-AD95-5962-5459-DA250A428847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91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DB4EA-7EA1-3A3D-289F-F118D8BAE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1ED1FD51-2FB1-ADF6-1ACA-1EBE17E87ABE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أين وُلد النبي محمد ﷺ؟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7146E7E0-9445-8E24-C9A4-C9C641669336}"/>
              </a:ext>
            </a:extLst>
          </p:cNvPr>
          <p:cNvSpPr/>
          <p:nvPr/>
        </p:nvSpPr>
        <p:spPr>
          <a:xfrm>
            <a:off x="3063433" y="3615640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مكة المكرمة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ED86FE05-F183-BA29-CBA1-F4234C464461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المدينة المنورة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42EE65A6-B4FE-AF63-DDEB-B0996EEF06A3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الطائف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9D93A162-B2EF-1090-4B80-EA53D5225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E809F22A-0D8B-211D-5EA1-AC257EF5B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573A6E7D-0A6A-AFB1-2A0F-F315730C2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42C2E820-0A60-81FF-BF8B-EE611D73950C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3B4B70C9-E487-65E0-B8F2-B50C856E94D8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E117695E-5510-8D3F-C457-8BE6283DDE3E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8E63C854-6294-1025-D1EE-36B0EBB08D39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96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729F3-7158-F1D8-DFAE-F1A3A8963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126482CA-E38D-0C9A-8F47-7BB4FFCC9A19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من هو أول مؤذن في الإسلام؟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EF33C7FA-DD86-7CC5-8208-2FB31D521F29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بلال بن رباح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638AC7F7-B818-A85F-7652-E25DF443C5B9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أبو بكر الصديق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5518075C-F98F-5E4D-83B1-5AAB8E414FB0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عبد الله بن مسعود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F428E786-AC6F-BE3D-C315-6B5A7EE1E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AF973207-878E-6113-5176-18EA0B216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23989B1E-8933-6ED6-BA7E-23806D9B00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A4FB3D01-C9A5-23AB-541E-A3E775039A5D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38460D1C-746D-8199-42C6-67688D980436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98D0A10B-0AA5-99E6-DDC8-725191138252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E0426A81-4B55-B673-200D-EF360F136641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35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4B226-62E2-D092-6C3A-FC7974D46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A126CFE8-EA7E-F0EC-F62A-7F1E35A742EA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السورة التي تسمى "قلب القرآن"؟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E732561E-8706-63F3-106E-C25B7086F14E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سورة يس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CD152346-592E-75CC-D7E2-4EB4FBDF8ECF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سورة الكهف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2A34A843-2CCC-63F7-49E9-DB25AD4082EB}"/>
              </a:ext>
            </a:extLst>
          </p:cNvPr>
          <p:cNvSpPr/>
          <p:nvPr/>
        </p:nvSpPr>
        <p:spPr>
          <a:xfrm>
            <a:off x="3063433" y="44077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سورة الفلق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AA016909-AB03-DFF2-1E63-85540F440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A5A860AB-38B6-86E9-707F-C348D5A93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775CF854-4C9D-ECDC-BBF2-C10425E8F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A5037E17-2D30-0DEF-8D3E-85FC576A4251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4C31EE5D-B809-DE1A-08CC-75E8FB574B25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7BBE74DB-14DD-FD36-D178-C74A063B585D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D6CD0FDB-5A5D-ED25-0731-E0E01D561B89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15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F3B1EE-AC95-1459-A78B-97D5C0344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5E9F5C2B-7F43-A9CC-E88D-551CC036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09" y="856567"/>
            <a:ext cx="1612582" cy="25489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6" name="العنوان">
            <a:extLst>
              <a:ext uri="{FF2B5EF4-FFF2-40B4-BE49-F238E27FC236}">
                <a16:creationId xmlns:a16="http://schemas.microsoft.com/office/drawing/2014/main" id="{1291761A-D896-2B6B-4F5D-91EFAB6F116B}"/>
              </a:ext>
            </a:extLst>
          </p:cNvPr>
          <p:cNvSpPr txBox="1"/>
          <p:nvPr/>
        </p:nvSpPr>
        <p:spPr>
          <a:xfrm>
            <a:off x="3256922" y="3725838"/>
            <a:ext cx="5678157" cy="92333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5400" b="1" dirty="0">
                <a:ln>
                  <a:solidFill>
                    <a:schemeClr val="tx1"/>
                  </a:solidFill>
                </a:ln>
                <a:solidFill>
                  <a:srgbClr val="FCB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نهاية المسابقة شكرًا لكم</a:t>
            </a:r>
          </a:p>
        </p:txBody>
      </p:sp>
      <p:sp>
        <p:nvSpPr>
          <p:cNvPr id="57" name="العنوان">
            <a:extLst>
              <a:ext uri="{FF2B5EF4-FFF2-40B4-BE49-F238E27FC236}">
                <a16:creationId xmlns:a16="http://schemas.microsoft.com/office/drawing/2014/main" id="{88977704-B529-F1FA-FA66-F49A464F910E}"/>
              </a:ext>
            </a:extLst>
          </p:cNvPr>
          <p:cNvSpPr txBox="1"/>
          <p:nvPr/>
        </p:nvSpPr>
        <p:spPr>
          <a:xfrm>
            <a:off x="4260401" y="4656796"/>
            <a:ext cx="3671198" cy="646331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3600" b="1" dirty="0">
                <a:ln>
                  <a:solidFill>
                    <a:schemeClr val="tx1"/>
                  </a:solidFill>
                </a:ln>
                <a:solidFill>
                  <a:srgbClr val="F767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قناة البوربوينت الإسلامي</a:t>
            </a:r>
            <a:endParaRPr lang="ar-JO" sz="3600" b="1" dirty="0">
              <a:ln>
                <a:solidFill>
                  <a:schemeClr val="tx1"/>
                </a:solidFill>
              </a:ln>
              <a:solidFill>
                <a:srgbClr val="FCB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endParaRPr>
          </a:p>
        </p:txBody>
      </p:sp>
      <p:sp>
        <p:nvSpPr>
          <p:cNvPr id="58" name="العنوان">
            <a:extLst>
              <a:ext uri="{FF2B5EF4-FFF2-40B4-BE49-F238E27FC236}">
                <a16:creationId xmlns:a16="http://schemas.microsoft.com/office/drawing/2014/main" id="{4E74E710-2160-CE73-04B4-0B48CF910B70}"/>
              </a:ext>
            </a:extLst>
          </p:cNvPr>
          <p:cNvSpPr txBox="1"/>
          <p:nvPr/>
        </p:nvSpPr>
        <p:spPr>
          <a:xfrm>
            <a:off x="2751976" y="5310754"/>
            <a:ext cx="6688049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CB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youtube.com/@IslamicPowerPoint</a:t>
            </a:r>
            <a:endParaRPr lang="ar-JO" sz="2800" b="1" dirty="0">
              <a:ln>
                <a:solidFill>
                  <a:schemeClr val="tx1"/>
                </a:solidFill>
              </a:ln>
              <a:solidFill>
                <a:srgbClr val="FCB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8805ADF-C6BC-4AF1-B6A3-D44C61ECD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00"/>
          <a:stretch/>
        </p:blipFill>
        <p:spPr>
          <a:xfrm>
            <a:off x="0" y="-92329"/>
            <a:ext cx="3810001" cy="16383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E1D6CA0-CC90-7525-3640-137F77DF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00"/>
          <a:stretch/>
        </p:blipFill>
        <p:spPr>
          <a:xfrm flipH="1">
            <a:off x="8381999" y="-92329"/>
            <a:ext cx="3810001" cy="16383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خروج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98FE54D-142B-8C86-301A-09730775F58B}"/>
              </a:ext>
            </a:extLst>
          </p:cNvPr>
          <p:cNvSpPr/>
          <p:nvPr/>
        </p:nvSpPr>
        <p:spPr>
          <a:xfrm>
            <a:off x="5181600" y="6012027"/>
            <a:ext cx="1828800" cy="590309"/>
          </a:xfrm>
          <a:prstGeom prst="roundRect">
            <a:avLst>
              <a:gd name="adj" fmla="val 34739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خروج</a:t>
            </a:r>
          </a:p>
        </p:txBody>
      </p:sp>
      <p:pic>
        <p:nvPicPr>
          <p:cNvPr id="9" name="تصفيق">
            <a:hlinkClick r:id="" action="ppaction://media"/>
            <a:extLst>
              <a:ext uri="{FF2B5EF4-FFF2-40B4-BE49-F238E27FC236}">
                <a16:creationId xmlns:a16="http://schemas.microsoft.com/office/drawing/2014/main" id="{55FAF413-2B26-C83F-5BC2-51509E191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3428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6" grpId="0"/>
      <p:bldP spid="57" grpId="0"/>
      <p:bldP spid="58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EDD5A-6409-C8DF-CE8E-8AAFA2F68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315FE478-4A52-4F14-8353-A08486C0547E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هو أول ما يُحاسب عليه العبد يوم القيامة؟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BB9B60D0-8745-1435-8317-762BA55B099B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الصلاة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29CFADA3-F944-D68A-0CC3-B19B621E1F3A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الصوم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00554377-826D-4778-2232-0138B596C83F}"/>
              </a:ext>
            </a:extLst>
          </p:cNvPr>
          <p:cNvSpPr/>
          <p:nvPr/>
        </p:nvSpPr>
        <p:spPr>
          <a:xfrm>
            <a:off x="3063433" y="44077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الزكاة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ED84E8F5-9C14-E4FF-7803-0BCA03E43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A0D14362-AA54-9555-C1B7-16490F613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2DB10A2F-FA39-D623-819A-58A6B8BC0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53F3856E-AD49-3A8A-BB30-409B2458E68D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973060F0-3F3C-E3B7-DBFE-7CDFAFA86570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1AD5919F-3C06-8112-A3F1-E6B141295CB2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041A1519-75C9-3206-C975-AF219E999CA5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8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323766-2936-9F0E-D1C8-80A986225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6400F30A-53B1-460E-5787-F1D55041F853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كم عدد أركان الإسلام؟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38A07966-96EE-B646-A8E1-26F2C316011B}"/>
              </a:ext>
            </a:extLst>
          </p:cNvPr>
          <p:cNvSpPr/>
          <p:nvPr/>
        </p:nvSpPr>
        <p:spPr>
          <a:xfrm>
            <a:off x="3063433" y="3615640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خمسة أركان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86BCD6FC-20C4-6542-E8B1-234A680B8A2E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ست أركان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B44DCF45-E26B-9777-7B19-E61551B6D5F3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أربعة أركان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C7D3D45D-C916-CF18-BE58-CDFE699FE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26ADC19C-2F6C-18CD-ADFE-C875B6677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3E112D7E-7786-26F5-60F9-1B25E84AC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E6A30707-2855-0468-7122-E0695E48B1E6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9BB6014D-9914-567E-3010-CD8051467370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1F469D72-A8FA-0680-F568-9F8F6DF76264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10560070-2C90-4334-DF9D-E400C4C2D713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50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702E0A-7C3F-5655-E07E-4883731B3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D86B70E7-E8BF-8D46-1919-437539C3A987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من هو أول نبي أرسل إلى البشر؟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47A34BCD-038F-16AB-11F7-57544B83D104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آدم عليه السلام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DAAF0C08-666C-8604-4ABB-D4C6B214A0D7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نوح عليه السلام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7137D65E-B36F-34AB-393B-47AE16DB2848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 إبراهيم عليه السلام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19DE19CA-D66F-7B99-243E-67B013C79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A04E2344-6D70-98D5-263D-D1CCDDBA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4C6762E7-9E9B-80C5-0BBC-9EBE22938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36AF6D1E-F5B4-894F-E3F7-698FBE06A480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4F528633-9D97-764F-D0FA-CA20B4787174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9A1A67AA-4F27-DD5A-9FB4-65B92B26DA7D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278C8E11-ADE3-58A2-86C9-AD72C231DD7D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20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A45579-953C-946B-C478-F79FCB9E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691BC90C-A1DF-600E-8DFB-9C761D8ADAD7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في أي شهر أنزل القرآن الكريم؟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23C63C4C-5DFE-8D2D-B174-BA1534621AE7}"/>
              </a:ext>
            </a:extLst>
          </p:cNvPr>
          <p:cNvSpPr/>
          <p:nvPr/>
        </p:nvSpPr>
        <p:spPr>
          <a:xfrm>
            <a:off x="3063433" y="3615640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شهر رمضان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EA2C5F48-7FE8-CAB1-34C3-BDCF754A9AAE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شهر رجب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6F093E04-45D1-051D-82F3-5AD08C5A7293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شهر محرَّم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2E413D24-EAD0-6334-0D5C-EDEEC6DD8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52142D90-581D-9E3E-A367-A90142A0E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E5618D95-B43A-47AA-9D7A-1425A9276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25843028-C4A6-5442-BBFE-60554AFF3AF0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1DF4A37A-F618-DFB0-8F49-2C5B3975274C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C79ECF1B-CBD7-6214-BF2F-7BAAD79183DC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9F9EE39C-DB35-FDED-1B56-41B7BDDB4212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D969A-AEFA-EF3F-0CB8-457674539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4027B50D-072A-6A12-F7F4-343CA61698AE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كم عدد سور القرآن الكريم؟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BC643F68-CFF6-2D69-7990-93160FF057E9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114 سورة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5D3769E2-A764-7245-F6C0-AFD1B3230BFA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120 سورة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A23A87CD-EBC4-6BC5-E226-750C1F397A0D}"/>
              </a:ext>
            </a:extLst>
          </p:cNvPr>
          <p:cNvSpPr/>
          <p:nvPr/>
        </p:nvSpPr>
        <p:spPr>
          <a:xfrm>
            <a:off x="3063433" y="44077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110 سورة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29188AA3-EFBE-69A9-3AE8-1D10DA168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48A55570-62F0-404E-0A78-9DE56BA7A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5934436A-79CC-29A8-7EC6-F3EDB4876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2B880DE7-9A61-BDB6-DF25-68748CE34999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ECB0F2E9-477A-34F9-6874-69242B297FF7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18F5BF2F-FEBF-60A3-BF57-12AD359DD6B3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3A5F8F56-167D-485A-BF07-E8E110C55E08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77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157BCA-66CF-FC65-47A7-C8938AC97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87E4E7F4-4265-1A8F-6407-6171B6173FBA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السورة التي تَعْدِل ثلث القرآن؟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180E5FE3-6F2F-BF36-C493-871909773F75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سورة الإخلاص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9375C5C5-DC43-0B87-37FA-E08314834661}"/>
              </a:ext>
            </a:extLst>
          </p:cNvPr>
          <p:cNvSpPr/>
          <p:nvPr/>
        </p:nvSpPr>
        <p:spPr>
          <a:xfrm>
            <a:off x="3063433" y="362128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سورة الفاتحة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B4D2D456-9275-2A82-13D8-0BB03F2454D6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سورة الكوثر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9B07285B-F849-D6C8-F3B0-9F6D3BBE3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56213A47-02AA-1A47-7D61-1F49D38A6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0124A9D7-C297-4792-B870-E97F0A34A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0D5DC0DE-86FA-B6ED-B933-E61201B1B261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D52DA2E3-4581-29F7-571B-4A01F8D1F2DA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AE723647-91C5-282C-D827-35AD0810E9B7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C4BD0D15-8836-1CAD-88F3-23E2CFC4D96D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38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65FE9-3938-241A-6953-54EDC454B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ؤال">
            <a:extLst>
              <a:ext uri="{FF2B5EF4-FFF2-40B4-BE49-F238E27FC236}">
                <a16:creationId xmlns:a16="http://schemas.microsoft.com/office/drawing/2014/main" id="{B74B4E00-6B96-1CC8-F34D-FFCBFA495B4E}"/>
              </a:ext>
            </a:extLst>
          </p:cNvPr>
          <p:cNvSpPr/>
          <p:nvPr/>
        </p:nvSpPr>
        <p:spPr>
          <a:xfrm>
            <a:off x="3063433" y="581629"/>
            <a:ext cx="6065134" cy="2847371"/>
          </a:xfrm>
          <a:prstGeom prst="roundRect">
            <a:avLst>
              <a:gd name="adj" fmla="val 286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من هو الصحابي الذي لقبه النبي ﷺ بـ "سيف الله المسلول"؟</a:t>
            </a:r>
          </a:p>
        </p:txBody>
      </p:sp>
      <p:sp>
        <p:nvSpPr>
          <p:cNvPr id="30" name="صحيح">
            <a:extLst>
              <a:ext uri="{FF2B5EF4-FFF2-40B4-BE49-F238E27FC236}">
                <a16:creationId xmlns:a16="http://schemas.microsoft.com/office/drawing/2014/main" id="{AF05CD9F-71C6-580A-5D12-C01980D29E13}"/>
              </a:ext>
            </a:extLst>
          </p:cNvPr>
          <p:cNvSpPr/>
          <p:nvPr/>
        </p:nvSpPr>
        <p:spPr>
          <a:xfrm>
            <a:off x="3063433" y="3615640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خالد بن الوليد رضي الله عنه</a:t>
            </a:r>
          </a:p>
        </p:txBody>
      </p:sp>
      <p:sp>
        <p:nvSpPr>
          <p:cNvPr id="31" name="خطأ 1">
            <a:extLst>
              <a:ext uri="{FF2B5EF4-FFF2-40B4-BE49-F238E27FC236}">
                <a16:creationId xmlns:a16="http://schemas.microsoft.com/office/drawing/2014/main" id="{705F7D12-BF94-B94E-23F1-CB9E74D40A21}"/>
              </a:ext>
            </a:extLst>
          </p:cNvPr>
          <p:cNvSpPr/>
          <p:nvPr/>
        </p:nvSpPr>
        <p:spPr>
          <a:xfrm>
            <a:off x="3063433" y="4405612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عمر بن الخطاب رضي الله عنه</a:t>
            </a:r>
          </a:p>
        </p:txBody>
      </p:sp>
      <p:sp>
        <p:nvSpPr>
          <p:cNvPr id="32" name="خطأ 2">
            <a:extLst>
              <a:ext uri="{FF2B5EF4-FFF2-40B4-BE49-F238E27FC236}">
                <a16:creationId xmlns:a16="http://schemas.microsoft.com/office/drawing/2014/main" id="{E880A189-5548-2030-C03C-FB5C8A8BE580}"/>
              </a:ext>
            </a:extLst>
          </p:cNvPr>
          <p:cNvSpPr/>
          <p:nvPr/>
        </p:nvSpPr>
        <p:spPr>
          <a:xfrm>
            <a:off x="3063433" y="5195584"/>
            <a:ext cx="6065134" cy="68290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سعد بن أبي وقاص رضي الله عنه</a:t>
            </a:r>
          </a:p>
        </p:txBody>
      </p:sp>
      <p:pic>
        <p:nvPicPr>
          <p:cNvPr id="34" name="فانوس خطأ">
            <a:extLst>
              <a:ext uri="{FF2B5EF4-FFF2-40B4-BE49-F238E27FC236}">
                <a16:creationId xmlns:a16="http://schemas.microsoft.com/office/drawing/2014/main" id="{E582A9DD-31F2-72C9-53E4-A3131653B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فانوس صحيح">
            <a:extLst>
              <a:ext uri="{FF2B5EF4-FFF2-40B4-BE49-F238E27FC236}">
                <a16:creationId xmlns:a16="http://schemas.microsoft.com/office/drawing/2014/main" id="{825ABD9A-5E6B-9E81-613C-89E341725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فانوس عادي">
            <a:extLst>
              <a:ext uri="{FF2B5EF4-FFF2-40B4-BE49-F238E27FC236}">
                <a16:creationId xmlns:a16="http://schemas.microsoft.com/office/drawing/2014/main" id="{12B8070E-B24E-DB48-0E62-299A68C43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4753262"/>
            <a:ext cx="1163933" cy="1839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فقاعة الكلام عادي">
            <a:extLst>
              <a:ext uri="{FF2B5EF4-FFF2-40B4-BE49-F238E27FC236}">
                <a16:creationId xmlns:a16="http://schemas.microsoft.com/office/drawing/2014/main" id="{26FEDEF5-D693-531B-257F-84EA1D2A2148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ما هي الإجابة الصحيحة؟</a:t>
            </a:r>
          </a:p>
        </p:txBody>
      </p:sp>
      <p:sp>
        <p:nvSpPr>
          <p:cNvPr id="40" name="فقاعة الكلام صحيح">
            <a:extLst>
              <a:ext uri="{FF2B5EF4-FFF2-40B4-BE49-F238E27FC236}">
                <a16:creationId xmlns:a16="http://schemas.microsoft.com/office/drawing/2014/main" id="{639FBCDF-A79D-DD16-5F88-0A4A70CB14C1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أحسنت..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صحيحة!</a:t>
            </a:r>
          </a:p>
        </p:txBody>
      </p:sp>
      <p:sp>
        <p:nvSpPr>
          <p:cNvPr id="41" name="فقاعة الكلام خطأ">
            <a:extLst>
              <a:ext uri="{FF2B5EF4-FFF2-40B4-BE49-F238E27FC236}">
                <a16:creationId xmlns:a16="http://schemas.microsoft.com/office/drawing/2014/main" id="{368F6DAD-2117-CE6C-944B-40DEC9B6A04F}"/>
              </a:ext>
            </a:extLst>
          </p:cNvPr>
          <p:cNvSpPr/>
          <p:nvPr/>
        </p:nvSpPr>
        <p:spPr>
          <a:xfrm>
            <a:off x="775504" y="3615640"/>
            <a:ext cx="1886673" cy="870995"/>
          </a:xfrm>
          <a:prstGeom prst="wedgeRoundRectCallout">
            <a:avLst>
              <a:gd name="adj1" fmla="val -30035"/>
              <a:gd name="adj2" fmla="val 8110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38100" h="508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كلا..</a:t>
            </a:r>
          </a:p>
          <a:p>
            <a:pPr algn="ctr"/>
            <a:r>
              <a:rPr lang="ar-J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GA Aladdin Regular" pitchFamily="2" charset="-78"/>
              </a:rPr>
              <a:t>إجابة خطأ!</a:t>
            </a:r>
          </a:p>
        </p:txBody>
      </p:sp>
      <p:sp>
        <p:nvSpPr>
          <p:cNvPr id="55" name="سهم: لليسار 54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9026BA0C-134D-BE0D-CE9C-5B801E0B6262}"/>
              </a:ext>
            </a:extLst>
          </p:cNvPr>
          <p:cNvSpPr/>
          <p:nvPr/>
        </p:nvSpPr>
        <p:spPr>
          <a:xfrm>
            <a:off x="5704390" y="6088283"/>
            <a:ext cx="783220" cy="590309"/>
          </a:xfrm>
          <a:prstGeom prst="leftArrow">
            <a:avLst>
              <a:gd name="adj1" fmla="val 50000"/>
              <a:gd name="adj2" fmla="val 749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254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24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5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5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859</Words>
  <Application>Microsoft Office PowerPoint</Application>
  <PresentationFormat>شاشة عريضة</PresentationFormat>
  <Paragraphs>239</Paragraphs>
  <Slides>28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28</vt:i4>
      </vt:variant>
    </vt:vector>
  </HeadingPairs>
  <TitlesOfParts>
    <vt:vector size="38" baseType="lpstr">
      <vt:lpstr>A Jannat LT</vt:lpstr>
      <vt:lpstr>AGA Aladdin Regular</vt:lpstr>
      <vt:lpstr>Aptos</vt:lpstr>
      <vt:lpstr>Aptos Display</vt:lpstr>
      <vt:lpstr>Arial</vt:lpstr>
      <vt:lpstr>Calibri</vt:lpstr>
      <vt:lpstr>Calibri Light</vt:lpstr>
      <vt:lpstr>Cavolini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فانوس رمضان</dc:title>
  <dc:creator>قناة البوربوينت الإسلامي</dc:creator>
  <cp:lastModifiedBy>قناة البوربوينت الإسلامي</cp:lastModifiedBy>
  <cp:revision>31</cp:revision>
  <dcterms:created xsi:type="dcterms:W3CDTF">2025-02-22T14:33:42Z</dcterms:created>
  <dcterms:modified xsi:type="dcterms:W3CDTF">2025-04-14T01:36:42Z</dcterms:modified>
</cp:coreProperties>
</file>