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51" r:id="rId2"/>
  </p:sldMasterIdLst>
  <p:sldIdLst>
    <p:sldId id="264" r:id="rId3"/>
    <p:sldId id="256" r:id="rId4"/>
    <p:sldId id="262" r:id="rId5"/>
    <p:sldId id="263" r:id="rId6"/>
    <p:sldId id="258" r:id="rId7"/>
    <p:sldId id="260" r:id="rId8"/>
    <p:sldId id="259" r:id="rId9"/>
    <p:sldId id="257" r:id="rId10"/>
    <p:sldId id="261" r:id="rId11"/>
  </p:sldIdLst>
  <p:sldSz cx="12192000" cy="6858000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1E8"/>
    <a:srgbClr val="FF3399"/>
    <a:srgbClr val="009900"/>
    <a:srgbClr val="EAC6F0"/>
    <a:srgbClr val="912AA3"/>
    <a:srgbClr val="FFD9B3"/>
    <a:srgbClr val="F57C00"/>
    <a:srgbClr val="AFFDFF"/>
    <a:srgbClr val="00B5B9"/>
    <a:srgbClr val="CEEA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066" autoAdjust="0"/>
    <p:restoredTop sz="94660"/>
  </p:normalViewPr>
  <p:slideViewPr>
    <p:cSldViewPr>
      <p:cViewPr varScale="1">
        <p:scale>
          <a:sx n="65" d="100"/>
          <a:sy n="65" d="100"/>
        </p:scale>
        <p:origin x="88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68400" cy="684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البوربوينت الإسلامي" userId="8292d700421e9dbf" providerId="LiveId" clId="{629D0879-178E-4718-ADE9-85B427A71D21}"/>
    <pc:docChg chg="undo custSel addSld delSld modSld sldOrd addMainMaster modMainMaster">
      <pc:chgData name="البوربوينت الإسلامي" userId="8292d700421e9dbf" providerId="LiveId" clId="{629D0879-178E-4718-ADE9-85B427A71D21}" dt="2024-08-22T16:21:01.794" v="252" actId="255"/>
      <pc:docMkLst>
        <pc:docMk/>
      </pc:docMkLst>
      <pc:sldChg chg="modSp mod modAnim">
        <pc:chgData name="البوربوينت الإسلامي" userId="8292d700421e9dbf" providerId="LiveId" clId="{629D0879-178E-4718-ADE9-85B427A71D21}" dt="2024-08-22T16:10:36.501" v="153"/>
        <pc:sldMkLst>
          <pc:docMk/>
          <pc:sldMk cId="3423512095" sldId="256"/>
        </pc:sldMkLst>
        <pc:spChg chg="mod">
          <ac:chgData name="البوربوينت الإسلامي" userId="8292d700421e9dbf" providerId="LiveId" clId="{629D0879-178E-4718-ADE9-85B427A71D21}" dt="2024-08-22T15:54:49.412" v="0" actId="12788"/>
          <ac:spMkLst>
            <pc:docMk/>
            <pc:sldMk cId="3423512095" sldId="256"/>
            <ac:spMk id="20" creationId="{B7B9BCC3-9C97-0F4E-A62D-8E57D24064E3}"/>
          </ac:spMkLst>
        </pc:spChg>
        <pc:picChg chg="mod">
          <ac:chgData name="البوربوينت الإسلامي" userId="8292d700421e9dbf" providerId="LiveId" clId="{629D0879-178E-4718-ADE9-85B427A71D21}" dt="2024-08-22T15:54:53.533" v="1" actId="1076"/>
          <ac:picMkLst>
            <pc:docMk/>
            <pc:sldMk cId="3423512095" sldId="256"/>
            <ac:picMk id="19" creationId="{FA5C7FE5-C76D-DA9C-226B-E027DDA70B31}"/>
          </ac:picMkLst>
        </pc:picChg>
      </pc:sldChg>
      <pc:sldChg chg="modSp mod ord setBg modAnim">
        <pc:chgData name="البوربوينت الإسلامي" userId="8292d700421e9dbf" providerId="LiveId" clId="{629D0879-178E-4718-ADE9-85B427A71D21}" dt="2024-08-22T16:12:55.929" v="216"/>
        <pc:sldMkLst>
          <pc:docMk/>
          <pc:sldMk cId="509859452" sldId="257"/>
        </pc:sldMkLst>
        <pc:spChg chg="mod">
          <ac:chgData name="البوربوينت الإسلامي" userId="8292d700421e9dbf" providerId="LiveId" clId="{629D0879-178E-4718-ADE9-85B427A71D21}" dt="2024-08-22T16:12:31.103" v="166" actId="207"/>
          <ac:spMkLst>
            <pc:docMk/>
            <pc:sldMk cId="509859452" sldId="257"/>
            <ac:spMk id="2" creationId="{00FD5A1E-6271-65B9-940F-CA6258A24085}"/>
          </ac:spMkLst>
        </pc:spChg>
        <pc:picChg chg="mod">
          <ac:chgData name="البوربوينت الإسلامي" userId="8292d700421e9dbf" providerId="LiveId" clId="{629D0879-178E-4718-ADE9-85B427A71D21}" dt="2024-08-22T15:55:11.621" v="7" actId="1076"/>
          <ac:picMkLst>
            <pc:docMk/>
            <pc:sldMk cId="509859452" sldId="257"/>
            <ac:picMk id="17" creationId="{1404743F-E932-0343-DBA1-6D09AED321FA}"/>
          </ac:picMkLst>
        </pc:picChg>
      </pc:sldChg>
      <pc:sldChg chg="modSp mod modAnim">
        <pc:chgData name="البوربوينت الإسلامي" userId="8292d700421e9dbf" providerId="LiveId" clId="{629D0879-178E-4718-ADE9-85B427A71D21}" dt="2024-08-22T16:10:36.501" v="153"/>
        <pc:sldMkLst>
          <pc:docMk/>
          <pc:sldMk cId="766023628" sldId="258"/>
        </pc:sldMkLst>
        <pc:spChg chg="mod">
          <ac:chgData name="البوربوينت الإسلامي" userId="8292d700421e9dbf" providerId="LiveId" clId="{629D0879-178E-4718-ADE9-85B427A71D21}" dt="2024-08-22T15:55:18.792" v="9" actId="12788"/>
          <ac:spMkLst>
            <pc:docMk/>
            <pc:sldMk cId="766023628" sldId="258"/>
            <ac:spMk id="4" creationId="{788F23D4-5768-0A25-D145-FDC7A02F46F1}"/>
          </ac:spMkLst>
        </pc:spChg>
        <pc:picChg chg="mod">
          <ac:chgData name="البوربوينت الإسلامي" userId="8292d700421e9dbf" providerId="LiveId" clId="{629D0879-178E-4718-ADE9-85B427A71D21}" dt="2024-08-22T15:55:16.618" v="8" actId="1076"/>
          <ac:picMkLst>
            <pc:docMk/>
            <pc:sldMk cId="766023628" sldId="258"/>
            <ac:picMk id="15" creationId="{DA66FB8F-9FCF-C5FE-4EB1-373055CEE9AB}"/>
          </ac:picMkLst>
        </pc:picChg>
      </pc:sldChg>
      <pc:sldChg chg="modSp mod modAnim">
        <pc:chgData name="البوربوينت الإسلامي" userId="8292d700421e9dbf" providerId="LiveId" clId="{629D0879-178E-4718-ADE9-85B427A71D21}" dt="2024-08-22T16:10:36.501" v="153"/>
        <pc:sldMkLst>
          <pc:docMk/>
          <pc:sldMk cId="2748102468" sldId="259"/>
        </pc:sldMkLst>
        <pc:spChg chg="mod">
          <ac:chgData name="البوربوينت الإسلامي" userId="8292d700421e9dbf" providerId="LiveId" clId="{629D0879-178E-4718-ADE9-85B427A71D21}" dt="2024-08-22T15:55:24.491" v="11" actId="12788"/>
          <ac:spMkLst>
            <pc:docMk/>
            <pc:sldMk cId="2748102468" sldId="259"/>
            <ac:spMk id="2" creationId="{957FD3BB-A099-8EB5-B67A-8CDE09F1D28C}"/>
          </ac:spMkLst>
        </pc:spChg>
        <pc:picChg chg="mod">
          <ac:chgData name="البوربوينت الإسلامي" userId="8292d700421e9dbf" providerId="LiveId" clId="{629D0879-178E-4718-ADE9-85B427A71D21}" dt="2024-08-22T15:55:22.263" v="10" actId="1076"/>
          <ac:picMkLst>
            <pc:docMk/>
            <pc:sldMk cId="2748102468" sldId="259"/>
            <ac:picMk id="13" creationId="{85D4A0C6-09DA-56C9-11D0-10EDBDF45B67}"/>
          </ac:picMkLst>
        </pc:picChg>
      </pc:sldChg>
      <pc:sldChg chg="modSp mod ord modAnim">
        <pc:chgData name="البوربوينت الإسلامي" userId="8292d700421e9dbf" providerId="LiveId" clId="{629D0879-178E-4718-ADE9-85B427A71D21}" dt="2024-08-22T16:12:37.943" v="170"/>
        <pc:sldMkLst>
          <pc:docMk/>
          <pc:sldMk cId="1241828438" sldId="260"/>
        </pc:sldMkLst>
        <pc:spChg chg="mod">
          <ac:chgData name="البوربوينت الإسلامي" userId="8292d700421e9dbf" providerId="LiveId" clId="{629D0879-178E-4718-ADE9-85B427A71D21}" dt="2024-08-22T15:55:29.044" v="13" actId="12788"/>
          <ac:spMkLst>
            <pc:docMk/>
            <pc:sldMk cId="1241828438" sldId="260"/>
            <ac:spMk id="2" creationId="{92EBB152-0D50-D302-CBAA-EEE1CF44A86C}"/>
          </ac:spMkLst>
        </pc:spChg>
        <pc:picChg chg="mod">
          <ac:chgData name="البوربوينت الإسلامي" userId="8292d700421e9dbf" providerId="LiveId" clId="{629D0879-178E-4718-ADE9-85B427A71D21}" dt="2024-08-22T15:55:27.550" v="12" actId="1076"/>
          <ac:picMkLst>
            <pc:docMk/>
            <pc:sldMk cId="1241828438" sldId="260"/>
            <ac:picMk id="11" creationId="{2A86C514-7323-8A50-ACB9-17FD10B073BD}"/>
          </ac:picMkLst>
        </pc:picChg>
      </pc:sldChg>
      <pc:sldChg chg="addSp delSp modSp mod delAnim modAnim">
        <pc:chgData name="البوربوينت الإسلامي" userId="8292d700421e9dbf" providerId="LiveId" clId="{629D0879-178E-4718-ADE9-85B427A71D21}" dt="2024-08-22T16:10:36.501" v="153"/>
        <pc:sldMkLst>
          <pc:docMk/>
          <pc:sldMk cId="713888509" sldId="261"/>
        </pc:sldMkLst>
        <pc:spChg chg="mod">
          <ac:chgData name="البوربوينت الإسلامي" userId="8292d700421e9dbf" providerId="LiveId" clId="{629D0879-178E-4718-ADE9-85B427A71D21}" dt="2024-08-22T15:55:33.776" v="15" actId="12788"/>
          <ac:spMkLst>
            <pc:docMk/>
            <pc:sldMk cId="713888509" sldId="261"/>
            <ac:spMk id="2" creationId="{3ED5A144-5176-A3C7-9C40-2FACD3F04657}"/>
          </ac:spMkLst>
        </pc:spChg>
        <pc:spChg chg="del mod">
          <ac:chgData name="البوربوينت الإسلامي" userId="8292d700421e9dbf" providerId="LiveId" clId="{629D0879-178E-4718-ADE9-85B427A71D21}" dt="2024-08-22T16:10:02.171" v="148" actId="21"/>
          <ac:spMkLst>
            <pc:docMk/>
            <pc:sldMk cId="713888509" sldId="261"/>
            <ac:spMk id="7" creationId="{18D6565A-0794-44D0-8D0D-9094BCCFE0A1}"/>
          </ac:spMkLst>
        </pc:spChg>
        <pc:spChg chg="add del mod">
          <ac:chgData name="البوربوينت الإسلامي" userId="8292d700421e9dbf" providerId="LiveId" clId="{629D0879-178E-4718-ADE9-85B427A71D21}" dt="2024-08-22T16:10:02.171" v="148" actId="21"/>
          <ac:spMkLst>
            <pc:docMk/>
            <pc:sldMk cId="713888509" sldId="261"/>
            <ac:spMk id="8" creationId="{817B4CDB-9F36-12CE-B005-05901FE1B5AB}"/>
          </ac:spMkLst>
        </pc:spChg>
        <pc:spChg chg="add del mod">
          <ac:chgData name="البوربوينت الإسلامي" userId="8292d700421e9dbf" providerId="LiveId" clId="{629D0879-178E-4718-ADE9-85B427A71D21}" dt="2024-08-22T16:10:02.171" v="148" actId="21"/>
          <ac:spMkLst>
            <pc:docMk/>
            <pc:sldMk cId="713888509" sldId="261"/>
            <ac:spMk id="10" creationId="{7226E8AB-840A-A388-4586-53FA0FD46358}"/>
          </ac:spMkLst>
        </pc:spChg>
        <pc:picChg chg="add del mod">
          <ac:chgData name="البوربوينت الإسلامي" userId="8292d700421e9dbf" providerId="LiveId" clId="{629D0879-178E-4718-ADE9-85B427A71D21}" dt="2024-08-22T15:58:16.587" v="20" actId="478"/>
          <ac:picMkLst>
            <pc:docMk/>
            <pc:sldMk cId="713888509" sldId="261"/>
            <ac:picMk id="4" creationId="{0EAFD4B3-5BDA-0540-373D-0EE79C6D035A}"/>
          </ac:picMkLst>
        </pc:picChg>
        <pc:picChg chg="add del mod">
          <ac:chgData name="البوربوينت الإسلامي" userId="8292d700421e9dbf" providerId="LiveId" clId="{629D0879-178E-4718-ADE9-85B427A71D21}" dt="2024-08-22T16:06:00.746" v="26" actId="27803"/>
          <ac:picMkLst>
            <pc:docMk/>
            <pc:sldMk cId="713888509" sldId="261"/>
            <ac:picMk id="6" creationId="{18D6565A-0794-44D0-8D0D-9094BCCFE0A1}"/>
          </ac:picMkLst>
        </pc:picChg>
        <pc:picChg chg="mod">
          <ac:chgData name="البوربوينت الإسلامي" userId="8292d700421e9dbf" providerId="LiveId" clId="{629D0879-178E-4718-ADE9-85B427A71D21}" dt="2024-08-22T15:55:38.212" v="16" actId="14100"/>
          <ac:picMkLst>
            <pc:docMk/>
            <pc:sldMk cId="713888509" sldId="261"/>
            <ac:picMk id="9" creationId="{3DD33E78-0C9B-50F8-AC7E-E4F4874FB19D}"/>
          </ac:picMkLst>
        </pc:picChg>
      </pc:sldChg>
      <pc:sldChg chg="modSp mod modAnim">
        <pc:chgData name="البوربوينت الإسلامي" userId="8292d700421e9dbf" providerId="LiveId" clId="{629D0879-178E-4718-ADE9-85B427A71D21}" dt="2024-08-22T16:10:36.501" v="153"/>
        <pc:sldMkLst>
          <pc:docMk/>
          <pc:sldMk cId="662778210" sldId="262"/>
        </pc:sldMkLst>
        <pc:spChg chg="mod">
          <ac:chgData name="البوربوينت الإسلامي" userId="8292d700421e9dbf" providerId="LiveId" clId="{629D0879-178E-4718-ADE9-85B427A71D21}" dt="2024-08-22T15:54:57.696" v="2" actId="12788"/>
          <ac:spMkLst>
            <pc:docMk/>
            <pc:sldMk cId="662778210" sldId="262"/>
            <ac:spMk id="2" creationId="{54647BC0-B296-9924-2183-50B355DE823A}"/>
          </ac:spMkLst>
        </pc:spChg>
        <pc:picChg chg="mod">
          <ac:chgData name="البوربوينت الإسلامي" userId="8292d700421e9dbf" providerId="LiveId" clId="{629D0879-178E-4718-ADE9-85B427A71D21}" dt="2024-08-22T15:55:00.020" v="3" actId="1076"/>
          <ac:picMkLst>
            <pc:docMk/>
            <pc:sldMk cId="662778210" sldId="262"/>
            <ac:picMk id="7" creationId="{2859CAF8-708C-F54D-09CC-BD5D8BC201D0}"/>
          </ac:picMkLst>
        </pc:picChg>
      </pc:sldChg>
      <pc:sldChg chg="modSp mod modAnim">
        <pc:chgData name="البوربوينت الإسلامي" userId="8292d700421e9dbf" providerId="LiveId" clId="{629D0879-178E-4718-ADE9-85B427A71D21}" dt="2024-08-22T16:10:36.501" v="153"/>
        <pc:sldMkLst>
          <pc:docMk/>
          <pc:sldMk cId="2702236399" sldId="263"/>
        </pc:sldMkLst>
        <pc:spChg chg="mod">
          <ac:chgData name="البوربوينت الإسلامي" userId="8292d700421e9dbf" providerId="LiveId" clId="{629D0879-178E-4718-ADE9-85B427A71D21}" dt="2024-08-22T15:55:02.540" v="4" actId="12788"/>
          <ac:spMkLst>
            <pc:docMk/>
            <pc:sldMk cId="2702236399" sldId="263"/>
            <ac:spMk id="2" creationId="{BA0995DF-452D-8331-C3D9-6DD4704DE2E3}"/>
          </ac:spMkLst>
        </pc:spChg>
        <pc:picChg chg="mod">
          <ac:chgData name="البوربوينت الإسلامي" userId="8292d700421e9dbf" providerId="LiveId" clId="{629D0879-178E-4718-ADE9-85B427A71D21}" dt="2024-08-22T15:55:05.360" v="5" actId="1076"/>
          <ac:picMkLst>
            <pc:docMk/>
            <pc:sldMk cId="2702236399" sldId="263"/>
            <ac:picMk id="5" creationId="{55EFB85F-E6C9-10B7-2312-69626E9A90DB}"/>
          </ac:picMkLst>
        </pc:picChg>
      </pc:sldChg>
      <pc:sldChg chg="addSp delSp modSp add del mod addAnim delAnim">
        <pc:chgData name="البوربوينت الإسلامي" userId="8292d700421e9dbf" providerId="LiveId" clId="{629D0879-178E-4718-ADE9-85B427A71D21}" dt="2024-08-22T16:14:15.765" v="228" actId="47"/>
        <pc:sldMkLst>
          <pc:docMk/>
          <pc:sldMk cId="95336248" sldId="264"/>
        </pc:sldMkLst>
        <pc:spChg chg="add del">
          <ac:chgData name="البوربوينت الإسلامي" userId="8292d700421e9dbf" providerId="LiveId" clId="{629D0879-178E-4718-ADE9-85B427A71D21}" dt="2024-08-22T16:14:13.671" v="227" actId="478"/>
          <ac:spMkLst>
            <pc:docMk/>
            <pc:sldMk cId="95336248" sldId="264"/>
            <ac:spMk id="2" creationId="{3ED5A144-5176-A3C7-9C40-2FACD3F04657}"/>
          </ac:spMkLst>
        </pc:spChg>
        <pc:picChg chg="mod">
          <ac:chgData name="البوربوينت الإسلامي" userId="8292d700421e9dbf" providerId="LiveId" clId="{629D0879-178E-4718-ADE9-85B427A71D21}" dt="2024-08-22T16:14:13.200" v="226" actId="12789"/>
          <ac:picMkLst>
            <pc:docMk/>
            <pc:sldMk cId="95336248" sldId="264"/>
            <ac:picMk id="9" creationId="{3DD33E78-0C9B-50F8-AC7E-E4F4874FB19D}"/>
          </ac:picMkLst>
        </pc:picChg>
      </pc:sldChg>
      <pc:sldChg chg="modSp add mod">
        <pc:chgData name="البوربوينت الإسلامي" userId="8292d700421e9dbf" providerId="LiveId" clId="{629D0879-178E-4718-ADE9-85B427A71D21}" dt="2024-08-22T16:21:01.794" v="252" actId="255"/>
        <pc:sldMkLst>
          <pc:docMk/>
          <pc:sldMk cId="835647285" sldId="264"/>
        </pc:sldMkLst>
        <pc:spChg chg="mod">
          <ac:chgData name="البوربوينت الإسلامي" userId="8292d700421e9dbf" providerId="LiveId" clId="{629D0879-178E-4718-ADE9-85B427A71D21}" dt="2024-08-22T16:21:01.794" v="252" actId="255"/>
          <ac:spMkLst>
            <pc:docMk/>
            <pc:sldMk cId="835647285" sldId="264"/>
            <ac:spMk id="2" creationId="{207525C0-C5FA-F144-8A91-177F30BA2DF4}"/>
          </ac:spMkLst>
        </pc:spChg>
      </pc:sldChg>
      <pc:sldMasterChg chg="setBg modSldLayout">
        <pc:chgData name="البوربوينت الإسلامي" userId="8292d700421e9dbf" providerId="LiveId" clId="{629D0879-178E-4718-ADE9-85B427A71D21}" dt="2024-08-22T16:11:51.644" v="165"/>
        <pc:sldMasterMkLst>
          <pc:docMk/>
          <pc:sldMasterMk cId="2118895653" sldId="2147483648"/>
        </pc:sldMasterMkLst>
        <pc:sldLayoutChg chg="addSp modSp setBg modAnim">
          <pc:chgData name="البوربوينت الإسلامي" userId="8292d700421e9dbf" providerId="LiveId" clId="{629D0879-178E-4718-ADE9-85B427A71D21}" dt="2024-08-22T16:11:23.325" v="164" actId="339"/>
          <pc:sldLayoutMkLst>
            <pc:docMk/>
            <pc:sldMasterMk cId="2118895653" sldId="2147483648"/>
            <pc:sldLayoutMk cId="2575356114" sldId="2147483650"/>
          </pc:sldLayoutMkLst>
          <pc:spChg chg="add mod">
            <ac:chgData name="البوربوينت الإسلامي" userId="8292d700421e9dbf" providerId="LiveId" clId="{629D0879-178E-4718-ADE9-85B427A71D21}" dt="2024-08-22T16:11:23.325" v="164" actId="339"/>
            <ac:spMkLst>
              <pc:docMk/>
              <pc:sldMasterMk cId="2118895653" sldId="2147483648"/>
              <pc:sldLayoutMk cId="2575356114" sldId="2147483650"/>
              <ac:spMk id="2" creationId="{18D6565A-0794-44D0-8D0D-9094BCCFE0A1}"/>
            </ac:spMkLst>
          </pc:spChg>
          <pc:spChg chg="add mod">
            <ac:chgData name="البوربوينت الإسلامي" userId="8292d700421e9dbf" providerId="LiveId" clId="{629D0879-178E-4718-ADE9-85B427A71D21}" dt="2024-08-22T16:11:23.325" v="164" actId="339"/>
            <ac:spMkLst>
              <pc:docMk/>
              <pc:sldMasterMk cId="2118895653" sldId="2147483648"/>
              <pc:sldLayoutMk cId="2575356114" sldId="2147483650"/>
              <ac:spMk id="8" creationId="{817B4CDB-9F36-12CE-B005-05901FE1B5AB}"/>
            </ac:spMkLst>
          </pc:spChg>
          <pc:spChg chg="add mod">
            <ac:chgData name="البوربوينت الإسلامي" userId="8292d700421e9dbf" providerId="LiveId" clId="{629D0879-178E-4718-ADE9-85B427A71D21}" dt="2024-08-22T16:11:23.325" v="164" actId="339"/>
            <ac:spMkLst>
              <pc:docMk/>
              <pc:sldMasterMk cId="2118895653" sldId="2147483648"/>
              <pc:sldLayoutMk cId="2575356114" sldId="2147483650"/>
              <ac:spMk id="10" creationId="{7226E8AB-840A-A388-4586-53FA0FD46358}"/>
            </ac:spMkLst>
          </pc:spChg>
        </pc:sldLayoutChg>
      </pc:sldMasterChg>
      <pc:sldMasterChg chg="add addSldLayout">
        <pc:chgData name="البوربوينت الإسلامي" userId="8292d700421e9dbf" providerId="LiveId" clId="{629D0879-178E-4718-ADE9-85B427A71D21}" dt="2024-08-22T16:20:22.738" v="229" actId="27028"/>
        <pc:sldMasterMkLst>
          <pc:docMk/>
          <pc:sldMasterMk cId="4179388560" sldId="2147483660"/>
        </pc:sldMasterMkLst>
        <pc:sldLayoutChg chg="add">
          <pc:chgData name="البوربوينت الإسلامي" userId="8292d700421e9dbf" providerId="LiveId" clId="{629D0879-178E-4718-ADE9-85B427A71D21}" dt="2024-08-22T16:20:22.738" v="229" actId="27028"/>
          <pc:sldLayoutMkLst>
            <pc:docMk/>
            <pc:sldMasterMk cId="4179388560" sldId="2147483660"/>
            <pc:sldLayoutMk cId="4239396527" sldId="214748366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>
            <a:extLst>
              <a:ext uri="{FF2B5EF4-FFF2-40B4-BE49-F238E27FC236}">
                <a16:creationId xmlns:a16="http://schemas.microsoft.com/office/drawing/2014/main" id="{BDB7EB92-409B-6D3C-212A-346253962546}"/>
              </a:ext>
            </a:extLst>
          </p:cNvPr>
          <p:cNvSpPr/>
          <p:nvPr userDrawn="1"/>
        </p:nvSpPr>
        <p:spPr>
          <a:xfrm>
            <a:off x="1171200" y="0"/>
            <a:ext cx="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B5F11839-E6BD-E5B0-DB36-AA74FF311ACB}"/>
              </a:ext>
            </a:extLst>
          </p:cNvPr>
          <p:cNvSpPr/>
          <p:nvPr userDrawn="1"/>
        </p:nvSpPr>
        <p:spPr>
          <a:xfrm>
            <a:off x="2402400" y="0"/>
            <a:ext cx="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007174AC-49FA-1229-10F1-55543F0D9A94}"/>
              </a:ext>
            </a:extLst>
          </p:cNvPr>
          <p:cNvSpPr/>
          <p:nvPr userDrawn="1"/>
        </p:nvSpPr>
        <p:spPr>
          <a:xfrm>
            <a:off x="3633600" y="0"/>
            <a:ext cx="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C701B66A-16AC-5FA5-213F-A35E5B7B372C}"/>
              </a:ext>
            </a:extLst>
          </p:cNvPr>
          <p:cNvSpPr/>
          <p:nvPr userDrawn="1"/>
        </p:nvSpPr>
        <p:spPr>
          <a:xfrm>
            <a:off x="4864800" y="0"/>
            <a:ext cx="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1EF9CF02-274F-CE3F-AF19-74768E7104F0}"/>
              </a:ext>
            </a:extLst>
          </p:cNvPr>
          <p:cNvSpPr/>
          <p:nvPr userDrawn="1"/>
        </p:nvSpPr>
        <p:spPr>
          <a:xfrm>
            <a:off x="6096000" y="0"/>
            <a:ext cx="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7FA188B5-306E-7A85-3D9A-E5776EA64E92}"/>
              </a:ext>
            </a:extLst>
          </p:cNvPr>
          <p:cNvSpPr/>
          <p:nvPr userDrawn="1"/>
        </p:nvSpPr>
        <p:spPr>
          <a:xfrm>
            <a:off x="7327200" y="0"/>
            <a:ext cx="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551E8BF0-E076-5A04-E3AD-D7FC38795D7F}"/>
              </a:ext>
            </a:extLst>
          </p:cNvPr>
          <p:cNvSpPr/>
          <p:nvPr userDrawn="1"/>
        </p:nvSpPr>
        <p:spPr>
          <a:xfrm>
            <a:off x="8558400" y="0"/>
            <a:ext cx="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88FD4DC6-68F0-D066-6423-7E5427B5FBDB}"/>
              </a:ext>
            </a:extLst>
          </p:cNvPr>
          <p:cNvSpPr/>
          <p:nvPr userDrawn="1"/>
        </p:nvSpPr>
        <p:spPr>
          <a:xfrm>
            <a:off x="9789600" y="0"/>
            <a:ext cx="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C8A944E8-6FA6-5DFB-5108-E48CC0BB0662}"/>
              </a:ext>
            </a:extLst>
          </p:cNvPr>
          <p:cNvSpPr/>
          <p:nvPr userDrawn="1"/>
        </p:nvSpPr>
        <p:spPr>
          <a:xfrm>
            <a:off x="11020800" y="0"/>
            <a:ext cx="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1" name="مستطيل 30">
            <a:extLst>
              <a:ext uri="{FF2B5EF4-FFF2-40B4-BE49-F238E27FC236}">
                <a16:creationId xmlns:a16="http://schemas.microsoft.com/office/drawing/2014/main" id="{CFCA87FA-A2D2-B847-B384-70F0EF7C07F9}"/>
              </a:ext>
            </a:extLst>
          </p:cNvPr>
          <p:cNvSpPr/>
          <p:nvPr userDrawn="1"/>
        </p:nvSpPr>
        <p:spPr>
          <a:xfrm rot="5400000">
            <a:off x="6096000" y="-5129400"/>
            <a:ext cx="0" cy="12192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2" name="مستطيل 31">
            <a:extLst>
              <a:ext uri="{FF2B5EF4-FFF2-40B4-BE49-F238E27FC236}">
                <a16:creationId xmlns:a16="http://schemas.microsoft.com/office/drawing/2014/main" id="{D7D8CEA6-F6CC-4C52-9796-4504F1D63CDF}"/>
              </a:ext>
            </a:extLst>
          </p:cNvPr>
          <p:cNvSpPr/>
          <p:nvPr userDrawn="1"/>
        </p:nvSpPr>
        <p:spPr>
          <a:xfrm rot="5400000">
            <a:off x="6096000" y="-3898200"/>
            <a:ext cx="0" cy="12192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مستطيل 32">
            <a:extLst>
              <a:ext uri="{FF2B5EF4-FFF2-40B4-BE49-F238E27FC236}">
                <a16:creationId xmlns:a16="http://schemas.microsoft.com/office/drawing/2014/main" id="{5B601126-29F9-FDD9-6B50-FFBE9657D410}"/>
              </a:ext>
            </a:extLst>
          </p:cNvPr>
          <p:cNvSpPr/>
          <p:nvPr userDrawn="1"/>
        </p:nvSpPr>
        <p:spPr>
          <a:xfrm rot="5400000">
            <a:off x="6096000" y="-2667000"/>
            <a:ext cx="0" cy="12192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4" name="مستطيل 33">
            <a:extLst>
              <a:ext uri="{FF2B5EF4-FFF2-40B4-BE49-F238E27FC236}">
                <a16:creationId xmlns:a16="http://schemas.microsoft.com/office/drawing/2014/main" id="{3E60473C-28A0-D814-AD0D-DBC8C1AECE6C}"/>
              </a:ext>
            </a:extLst>
          </p:cNvPr>
          <p:cNvSpPr/>
          <p:nvPr userDrawn="1"/>
        </p:nvSpPr>
        <p:spPr>
          <a:xfrm rot="5400000">
            <a:off x="6096000" y="-1435800"/>
            <a:ext cx="0" cy="12192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5" name="مستطيل 34">
            <a:extLst>
              <a:ext uri="{FF2B5EF4-FFF2-40B4-BE49-F238E27FC236}">
                <a16:creationId xmlns:a16="http://schemas.microsoft.com/office/drawing/2014/main" id="{DFDA3899-99A3-F0CB-D2BE-7B03A2CDC032}"/>
              </a:ext>
            </a:extLst>
          </p:cNvPr>
          <p:cNvSpPr/>
          <p:nvPr userDrawn="1"/>
        </p:nvSpPr>
        <p:spPr>
          <a:xfrm rot="5400000">
            <a:off x="6096000" y="-204600"/>
            <a:ext cx="0" cy="12192000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alpha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" name="رسم 5">
            <a:extLst>
              <a:ext uri="{FF2B5EF4-FFF2-40B4-BE49-F238E27FC236}">
                <a16:creationId xmlns:a16="http://schemas.microsoft.com/office/drawing/2014/main" id="{18D6565A-0794-44D0-8D0D-9094BCCFE0A1}"/>
              </a:ext>
            </a:extLst>
          </p:cNvPr>
          <p:cNvSpPr/>
          <p:nvPr userDrawn="1"/>
        </p:nvSpPr>
        <p:spPr>
          <a:xfrm rot="19913442">
            <a:off x="10177792" y="415609"/>
            <a:ext cx="691124" cy="659447"/>
          </a:xfrm>
          <a:custGeom>
            <a:avLst/>
            <a:gdLst>
              <a:gd name="connsiteX0" fmla="*/ 859172 w 1821256"/>
              <a:gd name="connsiteY0" fmla="*/ 30112 h 1737779"/>
              <a:gd name="connsiteX1" fmla="*/ 910129 w 1821256"/>
              <a:gd name="connsiteY1" fmla="*/ -352 h 1737779"/>
              <a:gd name="connsiteX2" fmla="*/ 961087 w 1821256"/>
              <a:gd name="connsiteY2" fmla="*/ 30112 h 1737779"/>
              <a:gd name="connsiteX3" fmla="*/ 1224868 w 1821256"/>
              <a:gd name="connsiteY3" fmla="*/ 520963 h 1737779"/>
              <a:gd name="connsiteX4" fmla="*/ 1773208 w 1821256"/>
              <a:gd name="connsiteY4" fmla="*/ 620151 h 1737779"/>
              <a:gd name="connsiteX5" fmla="*/ 1817932 w 1821256"/>
              <a:gd name="connsiteY5" fmla="*/ 659199 h 1737779"/>
              <a:gd name="connsiteX6" fmla="*/ 1804704 w 1821256"/>
              <a:gd name="connsiteY6" fmla="*/ 717077 h 1737779"/>
              <a:gd name="connsiteX7" fmla="*/ 1419386 w 1821256"/>
              <a:gd name="connsiteY7" fmla="*/ 1119627 h 1737779"/>
              <a:gd name="connsiteX8" fmla="*/ 1494496 w 1821256"/>
              <a:gd name="connsiteY8" fmla="*/ 1671781 h 1737779"/>
              <a:gd name="connsiteX9" fmla="*/ 1471175 w 1821256"/>
              <a:gd name="connsiteY9" fmla="*/ 1726378 h 1737779"/>
              <a:gd name="connsiteX10" fmla="*/ 1412043 w 1821256"/>
              <a:gd name="connsiteY10" fmla="*/ 1731683 h 1737779"/>
              <a:gd name="connsiteX11" fmla="*/ 910129 w 1821256"/>
              <a:gd name="connsiteY11" fmla="*/ 1489627 h 1737779"/>
              <a:gd name="connsiteX12" fmla="*/ 408212 w 1821256"/>
              <a:gd name="connsiteY12" fmla="*/ 1731683 h 1737779"/>
              <a:gd name="connsiteX13" fmla="*/ 349080 w 1821256"/>
              <a:gd name="connsiteY13" fmla="*/ 1726378 h 1737779"/>
              <a:gd name="connsiteX14" fmla="*/ 325759 w 1821256"/>
              <a:gd name="connsiteY14" fmla="*/ 1671781 h 1737779"/>
              <a:gd name="connsiteX15" fmla="*/ 400869 w 1821256"/>
              <a:gd name="connsiteY15" fmla="*/ 1119627 h 1737779"/>
              <a:gd name="connsiteX16" fmla="*/ 15558 w 1821256"/>
              <a:gd name="connsiteY16" fmla="*/ 717077 h 1737779"/>
              <a:gd name="connsiteX17" fmla="*/ 2333 w 1821256"/>
              <a:gd name="connsiteY17" fmla="*/ 659199 h 1737779"/>
              <a:gd name="connsiteX18" fmla="*/ 47053 w 1821256"/>
              <a:gd name="connsiteY18" fmla="*/ 620151 h 1737779"/>
              <a:gd name="connsiteX19" fmla="*/ 595391 w 1821256"/>
              <a:gd name="connsiteY19" fmla="*/ 520963 h 1737779"/>
              <a:gd name="connsiteX20" fmla="*/ 859172 w 1821256"/>
              <a:gd name="connsiteY20" fmla="*/ 30112 h 173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21256" h="1737779">
                <a:moveTo>
                  <a:pt x="859172" y="30112"/>
                </a:moveTo>
                <a:cubicBezTo>
                  <a:pt x="869254" y="11352"/>
                  <a:pt x="888830" y="-352"/>
                  <a:pt x="910129" y="-352"/>
                </a:cubicBezTo>
                <a:cubicBezTo>
                  <a:pt x="931428" y="-352"/>
                  <a:pt x="951004" y="11352"/>
                  <a:pt x="961087" y="30112"/>
                </a:cubicBezTo>
                <a:lnTo>
                  <a:pt x="1224868" y="520963"/>
                </a:lnTo>
                <a:lnTo>
                  <a:pt x="1773208" y="620151"/>
                </a:lnTo>
                <a:cubicBezTo>
                  <a:pt x="1794173" y="623944"/>
                  <a:pt x="1811334" y="638944"/>
                  <a:pt x="1817932" y="659199"/>
                </a:cubicBezTo>
                <a:cubicBezTo>
                  <a:pt x="1824497" y="679458"/>
                  <a:pt x="1819427" y="701690"/>
                  <a:pt x="1804704" y="717077"/>
                </a:cubicBezTo>
                <a:lnTo>
                  <a:pt x="1419386" y="1119627"/>
                </a:lnTo>
                <a:lnTo>
                  <a:pt x="1494496" y="1671781"/>
                </a:lnTo>
                <a:cubicBezTo>
                  <a:pt x="1497366" y="1692885"/>
                  <a:pt x="1488408" y="1713858"/>
                  <a:pt x="1471175" y="1726378"/>
                </a:cubicBezTo>
                <a:cubicBezTo>
                  <a:pt x="1453946" y="1738898"/>
                  <a:pt x="1431230" y="1740936"/>
                  <a:pt x="1412043" y="1731683"/>
                </a:cubicBezTo>
                <a:lnTo>
                  <a:pt x="910129" y="1489627"/>
                </a:lnTo>
                <a:lnTo>
                  <a:pt x="408212" y="1731683"/>
                </a:lnTo>
                <a:cubicBezTo>
                  <a:pt x="389026" y="1740936"/>
                  <a:pt x="366309" y="1738898"/>
                  <a:pt x="349080" y="1726378"/>
                </a:cubicBezTo>
                <a:cubicBezTo>
                  <a:pt x="331847" y="1713858"/>
                  <a:pt x="322889" y="1692885"/>
                  <a:pt x="325759" y="1671781"/>
                </a:cubicBezTo>
                <a:lnTo>
                  <a:pt x="400869" y="1119627"/>
                </a:lnTo>
                <a:lnTo>
                  <a:pt x="15558" y="717077"/>
                </a:lnTo>
                <a:cubicBezTo>
                  <a:pt x="831" y="701690"/>
                  <a:pt x="-4249" y="679458"/>
                  <a:pt x="2333" y="659199"/>
                </a:cubicBezTo>
                <a:cubicBezTo>
                  <a:pt x="8915" y="638944"/>
                  <a:pt x="26095" y="623944"/>
                  <a:pt x="47053" y="620151"/>
                </a:cubicBezTo>
                <a:lnTo>
                  <a:pt x="595391" y="520963"/>
                </a:lnTo>
                <a:lnTo>
                  <a:pt x="859172" y="30112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>
            <a:outerShdw blurRad="127000" dist="381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endParaRPr lang="ar-JO" sz="2800" b="1">
              <a:solidFill>
                <a:schemeClr val="lt1"/>
              </a:solidFill>
              <a:effectLst>
                <a:outerShdw blurRad="127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رسم 5">
            <a:extLst>
              <a:ext uri="{FF2B5EF4-FFF2-40B4-BE49-F238E27FC236}">
                <a16:creationId xmlns:a16="http://schemas.microsoft.com/office/drawing/2014/main" id="{817B4CDB-9F36-12CE-B005-05901FE1B5AB}"/>
              </a:ext>
            </a:extLst>
          </p:cNvPr>
          <p:cNvSpPr/>
          <p:nvPr userDrawn="1"/>
        </p:nvSpPr>
        <p:spPr>
          <a:xfrm rot="1768195">
            <a:off x="11160371" y="667704"/>
            <a:ext cx="623052" cy="594495"/>
          </a:xfrm>
          <a:custGeom>
            <a:avLst/>
            <a:gdLst>
              <a:gd name="connsiteX0" fmla="*/ 859172 w 1821256"/>
              <a:gd name="connsiteY0" fmla="*/ 30112 h 1737779"/>
              <a:gd name="connsiteX1" fmla="*/ 910129 w 1821256"/>
              <a:gd name="connsiteY1" fmla="*/ -352 h 1737779"/>
              <a:gd name="connsiteX2" fmla="*/ 961087 w 1821256"/>
              <a:gd name="connsiteY2" fmla="*/ 30112 h 1737779"/>
              <a:gd name="connsiteX3" fmla="*/ 1224868 w 1821256"/>
              <a:gd name="connsiteY3" fmla="*/ 520963 h 1737779"/>
              <a:gd name="connsiteX4" fmla="*/ 1773208 w 1821256"/>
              <a:gd name="connsiteY4" fmla="*/ 620151 h 1737779"/>
              <a:gd name="connsiteX5" fmla="*/ 1817932 w 1821256"/>
              <a:gd name="connsiteY5" fmla="*/ 659199 h 1737779"/>
              <a:gd name="connsiteX6" fmla="*/ 1804704 w 1821256"/>
              <a:gd name="connsiteY6" fmla="*/ 717077 h 1737779"/>
              <a:gd name="connsiteX7" fmla="*/ 1419386 w 1821256"/>
              <a:gd name="connsiteY7" fmla="*/ 1119627 h 1737779"/>
              <a:gd name="connsiteX8" fmla="*/ 1494496 w 1821256"/>
              <a:gd name="connsiteY8" fmla="*/ 1671781 h 1737779"/>
              <a:gd name="connsiteX9" fmla="*/ 1471175 w 1821256"/>
              <a:gd name="connsiteY9" fmla="*/ 1726378 h 1737779"/>
              <a:gd name="connsiteX10" fmla="*/ 1412043 w 1821256"/>
              <a:gd name="connsiteY10" fmla="*/ 1731683 h 1737779"/>
              <a:gd name="connsiteX11" fmla="*/ 910129 w 1821256"/>
              <a:gd name="connsiteY11" fmla="*/ 1489627 h 1737779"/>
              <a:gd name="connsiteX12" fmla="*/ 408212 w 1821256"/>
              <a:gd name="connsiteY12" fmla="*/ 1731683 h 1737779"/>
              <a:gd name="connsiteX13" fmla="*/ 349080 w 1821256"/>
              <a:gd name="connsiteY13" fmla="*/ 1726378 h 1737779"/>
              <a:gd name="connsiteX14" fmla="*/ 325759 w 1821256"/>
              <a:gd name="connsiteY14" fmla="*/ 1671781 h 1737779"/>
              <a:gd name="connsiteX15" fmla="*/ 400869 w 1821256"/>
              <a:gd name="connsiteY15" fmla="*/ 1119627 h 1737779"/>
              <a:gd name="connsiteX16" fmla="*/ 15558 w 1821256"/>
              <a:gd name="connsiteY16" fmla="*/ 717077 h 1737779"/>
              <a:gd name="connsiteX17" fmla="*/ 2333 w 1821256"/>
              <a:gd name="connsiteY17" fmla="*/ 659199 h 1737779"/>
              <a:gd name="connsiteX18" fmla="*/ 47053 w 1821256"/>
              <a:gd name="connsiteY18" fmla="*/ 620151 h 1737779"/>
              <a:gd name="connsiteX19" fmla="*/ 595391 w 1821256"/>
              <a:gd name="connsiteY19" fmla="*/ 520963 h 1737779"/>
              <a:gd name="connsiteX20" fmla="*/ 859172 w 1821256"/>
              <a:gd name="connsiteY20" fmla="*/ 30112 h 173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21256" h="1737779">
                <a:moveTo>
                  <a:pt x="859172" y="30112"/>
                </a:moveTo>
                <a:cubicBezTo>
                  <a:pt x="869254" y="11352"/>
                  <a:pt x="888830" y="-352"/>
                  <a:pt x="910129" y="-352"/>
                </a:cubicBezTo>
                <a:cubicBezTo>
                  <a:pt x="931428" y="-352"/>
                  <a:pt x="951004" y="11352"/>
                  <a:pt x="961087" y="30112"/>
                </a:cubicBezTo>
                <a:lnTo>
                  <a:pt x="1224868" y="520963"/>
                </a:lnTo>
                <a:lnTo>
                  <a:pt x="1773208" y="620151"/>
                </a:lnTo>
                <a:cubicBezTo>
                  <a:pt x="1794173" y="623944"/>
                  <a:pt x="1811334" y="638944"/>
                  <a:pt x="1817932" y="659199"/>
                </a:cubicBezTo>
                <a:cubicBezTo>
                  <a:pt x="1824497" y="679458"/>
                  <a:pt x="1819427" y="701690"/>
                  <a:pt x="1804704" y="717077"/>
                </a:cubicBezTo>
                <a:lnTo>
                  <a:pt x="1419386" y="1119627"/>
                </a:lnTo>
                <a:lnTo>
                  <a:pt x="1494496" y="1671781"/>
                </a:lnTo>
                <a:cubicBezTo>
                  <a:pt x="1497366" y="1692885"/>
                  <a:pt x="1488408" y="1713858"/>
                  <a:pt x="1471175" y="1726378"/>
                </a:cubicBezTo>
                <a:cubicBezTo>
                  <a:pt x="1453946" y="1738898"/>
                  <a:pt x="1431230" y="1740936"/>
                  <a:pt x="1412043" y="1731683"/>
                </a:cubicBezTo>
                <a:lnTo>
                  <a:pt x="910129" y="1489627"/>
                </a:lnTo>
                <a:lnTo>
                  <a:pt x="408212" y="1731683"/>
                </a:lnTo>
                <a:cubicBezTo>
                  <a:pt x="389026" y="1740936"/>
                  <a:pt x="366309" y="1738898"/>
                  <a:pt x="349080" y="1726378"/>
                </a:cubicBezTo>
                <a:cubicBezTo>
                  <a:pt x="331847" y="1713858"/>
                  <a:pt x="322889" y="1692885"/>
                  <a:pt x="325759" y="1671781"/>
                </a:cubicBezTo>
                <a:lnTo>
                  <a:pt x="400869" y="1119627"/>
                </a:lnTo>
                <a:lnTo>
                  <a:pt x="15558" y="717077"/>
                </a:lnTo>
                <a:cubicBezTo>
                  <a:pt x="831" y="701690"/>
                  <a:pt x="-4249" y="679458"/>
                  <a:pt x="2333" y="659199"/>
                </a:cubicBezTo>
                <a:cubicBezTo>
                  <a:pt x="8915" y="638944"/>
                  <a:pt x="26095" y="623944"/>
                  <a:pt x="47053" y="620151"/>
                </a:cubicBezTo>
                <a:lnTo>
                  <a:pt x="595391" y="520963"/>
                </a:lnTo>
                <a:lnTo>
                  <a:pt x="859172" y="30112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>
            <a:outerShdw blurRad="127000" dist="381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endParaRPr lang="ar-JO" sz="2800" b="1">
              <a:solidFill>
                <a:schemeClr val="lt1"/>
              </a:solidFill>
              <a:effectLst>
                <a:outerShdw blurRad="127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رسم 5">
            <a:extLst>
              <a:ext uri="{FF2B5EF4-FFF2-40B4-BE49-F238E27FC236}">
                <a16:creationId xmlns:a16="http://schemas.microsoft.com/office/drawing/2014/main" id="{7226E8AB-840A-A388-4586-53FA0FD46358}"/>
              </a:ext>
            </a:extLst>
          </p:cNvPr>
          <p:cNvSpPr/>
          <p:nvPr userDrawn="1"/>
        </p:nvSpPr>
        <p:spPr>
          <a:xfrm rot="1990645">
            <a:off x="11217326" y="1591482"/>
            <a:ext cx="573570" cy="547281"/>
          </a:xfrm>
          <a:custGeom>
            <a:avLst/>
            <a:gdLst>
              <a:gd name="connsiteX0" fmla="*/ 859172 w 1821256"/>
              <a:gd name="connsiteY0" fmla="*/ 30112 h 1737779"/>
              <a:gd name="connsiteX1" fmla="*/ 910129 w 1821256"/>
              <a:gd name="connsiteY1" fmla="*/ -352 h 1737779"/>
              <a:gd name="connsiteX2" fmla="*/ 961087 w 1821256"/>
              <a:gd name="connsiteY2" fmla="*/ 30112 h 1737779"/>
              <a:gd name="connsiteX3" fmla="*/ 1224868 w 1821256"/>
              <a:gd name="connsiteY3" fmla="*/ 520963 h 1737779"/>
              <a:gd name="connsiteX4" fmla="*/ 1773208 w 1821256"/>
              <a:gd name="connsiteY4" fmla="*/ 620151 h 1737779"/>
              <a:gd name="connsiteX5" fmla="*/ 1817932 w 1821256"/>
              <a:gd name="connsiteY5" fmla="*/ 659199 h 1737779"/>
              <a:gd name="connsiteX6" fmla="*/ 1804704 w 1821256"/>
              <a:gd name="connsiteY6" fmla="*/ 717077 h 1737779"/>
              <a:gd name="connsiteX7" fmla="*/ 1419386 w 1821256"/>
              <a:gd name="connsiteY7" fmla="*/ 1119627 h 1737779"/>
              <a:gd name="connsiteX8" fmla="*/ 1494496 w 1821256"/>
              <a:gd name="connsiteY8" fmla="*/ 1671781 h 1737779"/>
              <a:gd name="connsiteX9" fmla="*/ 1471175 w 1821256"/>
              <a:gd name="connsiteY9" fmla="*/ 1726378 h 1737779"/>
              <a:gd name="connsiteX10" fmla="*/ 1412043 w 1821256"/>
              <a:gd name="connsiteY10" fmla="*/ 1731683 h 1737779"/>
              <a:gd name="connsiteX11" fmla="*/ 910129 w 1821256"/>
              <a:gd name="connsiteY11" fmla="*/ 1489627 h 1737779"/>
              <a:gd name="connsiteX12" fmla="*/ 408212 w 1821256"/>
              <a:gd name="connsiteY12" fmla="*/ 1731683 h 1737779"/>
              <a:gd name="connsiteX13" fmla="*/ 349080 w 1821256"/>
              <a:gd name="connsiteY13" fmla="*/ 1726378 h 1737779"/>
              <a:gd name="connsiteX14" fmla="*/ 325759 w 1821256"/>
              <a:gd name="connsiteY14" fmla="*/ 1671781 h 1737779"/>
              <a:gd name="connsiteX15" fmla="*/ 400869 w 1821256"/>
              <a:gd name="connsiteY15" fmla="*/ 1119627 h 1737779"/>
              <a:gd name="connsiteX16" fmla="*/ 15558 w 1821256"/>
              <a:gd name="connsiteY16" fmla="*/ 717077 h 1737779"/>
              <a:gd name="connsiteX17" fmla="*/ 2333 w 1821256"/>
              <a:gd name="connsiteY17" fmla="*/ 659199 h 1737779"/>
              <a:gd name="connsiteX18" fmla="*/ 47053 w 1821256"/>
              <a:gd name="connsiteY18" fmla="*/ 620151 h 1737779"/>
              <a:gd name="connsiteX19" fmla="*/ 595391 w 1821256"/>
              <a:gd name="connsiteY19" fmla="*/ 520963 h 1737779"/>
              <a:gd name="connsiteX20" fmla="*/ 859172 w 1821256"/>
              <a:gd name="connsiteY20" fmla="*/ 30112 h 173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821256" h="1737779">
                <a:moveTo>
                  <a:pt x="859172" y="30112"/>
                </a:moveTo>
                <a:cubicBezTo>
                  <a:pt x="869254" y="11352"/>
                  <a:pt x="888830" y="-352"/>
                  <a:pt x="910129" y="-352"/>
                </a:cubicBezTo>
                <a:cubicBezTo>
                  <a:pt x="931428" y="-352"/>
                  <a:pt x="951004" y="11352"/>
                  <a:pt x="961087" y="30112"/>
                </a:cubicBezTo>
                <a:lnTo>
                  <a:pt x="1224868" y="520963"/>
                </a:lnTo>
                <a:lnTo>
                  <a:pt x="1773208" y="620151"/>
                </a:lnTo>
                <a:cubicBezTo>
                  <a:pt x="1794173" y="623944"/>
                  <a:pt x="1811334" y="638944"/>
                  <a:pt x="1817932" y="659199"/>
                </a:cubicBezTo>
                <a:cubicBezTo>
                  <a:pt x="1824497" y="679458"/>
                  <a:pt x="1819427" y="701690"/>
                  <a:pt x="1804704" y="717077"/>
                </a:cubicBezTo>
                <a:lnTo>
                  <a:pt x="1419386" y="1119627"/>
                </a:lnTo>
                <a:lnTo>
                  <a:pt x="1494496" y="1671781"/>
                </a:lnTo>
                <a:cubicBezTo>
                  <a:pt x="1497366" y="1692885"/>
                  <a:pt x="1488408" y="1713858"/>
                  <a:pt x="1471175" y="1726378"/>
                </a:cubicBezTo>
                <a:cubicBezTo>
                  <a:pt x="1453946" y="1738898"/>
                  <a:pt x="1431230" y="1740936"/>
                  <a:pt x="1412043" y="1731683"/>
                </a:cubicBezTo>
                <a:lnTo>
                  <a:pt x="910129" y="1489627"/>
                </a:lnTo>
                <a:lnTo>
                  <a:pt x="408212" y="1731683"/>
                </a:lnTo>
                <a:cubicBezTo>
                  <a:pt x="389026" y="1740936"/>
                  <a:pt x="366309" y="1738898"/>
                  <a:pt x="349080" y="1726378"/>
                </a:cubicBezTo>
                <a:cubicBezTo>
                  <a:pt x="331847" y="1713858"/>
                  <a:pt x="322889" y="1692885"/>
                  <a:pt x="325759" y="1671781"/>
                </a:cubicBezTo>
                <a:lnTo>
                  <a:pt x="400869" y="1119627"/>
                </a:lnTo>
                <a:lnTo>
                  <a:pt x="15558" y="717077"/>
                </a:lnTo>
                <a:cubicBezTo>
                  <a:pt x="831" y="701690"/>
                  <a:pt x="-4249" y="679458"/>
                  <a:pt x="2333" y="659199"/>
                </a:cubicBezTo>
                <a:cubicBezTo>
                  <a:pt x="8915" y="638944"/>
                  <a:pt x="26095" y="623944"/>
                  <a:pt x="47053" y="620151"/>
                </a:cubicBezTo>
                <a:lnTo>
                  <a:pt x="595391" y="520963"/>
                </a:lnTo>
                <a:lnTo>
                  <a:pt x="859172" y="30112"/>
                </a:lnTo>
                <a:close/>
              </a:path>
            </a:pathLst>
          </a:custGeom>
          <a:solidFill>
            <a:srgbClr val="009900"/>
          </a:solidFill>
          <a:ln>
            <a:noFill/>
          </a:ln>
          <a:effectLst>
            <a:outerShdw blurRad="127000" dist="381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" h="127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endParaRPr lang="ar-JO" sz="2800" b="1">
              <a:solidFill>
                <a:schemeClr val="lt1"/>
              </a:solidFill>
              <a:effectLst>
                <a:outerShdw blurRad="127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535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0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7FD8C8-1F4D-9B3A-1C92-5ABCF302A2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3755CAF-BDC1-0CE1-7C2F-DBC0C9B29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AB6747-B8BF-62BB-BA60-F68A12C7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7488D8-EB0E-423F-81C1-0F7BC0B04D81}" type="datetimeFigureOut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16/10/1446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43EF66-7BBC-2B6B-0A55-F50D9F2F1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D614FB-4F9D-1FBD-BB89-C7B264C7D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1D081-0B4F-410B-BD58-E9CBF16D179D}" type="slidenum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94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1E1032F-3D95-62D2-5564-AEA702ECA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D798320-F4DC-95D3-B9B0-1CEE8449F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CF785E-7623-9F59-9682-D239E8451F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535A39-6749-42B2-8C92-44BEC6E05EDF}" type="datetimeFigureOut">
              <a:rPr lang="ar-JO" smtClean="0"/>
              <a:t>16/10/1446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0DA2AA-8D88-A60A-A11C-F5F68BD804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2F3CDE5-0B62-1537-5FD3-427002529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1EF23D-CB9B-49A5-8096-6E0E1899DFA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18895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EDBDDB1-16F1-3AB9-3C1F-18BCCE421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8A169A7-ACD2-DD35-AC1D-259686DB5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2C904A-7D77-FD64-253F-6DA0892ED1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88D8-EB0E-423F-81C1-0F7BC0B04D81}" type="datetimeFigureOut">
              <a:rPr lang="ar-JO" smtClean="0"/>
              <a:t>16/10/1446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2ED0721-47E3-D00E-EA35-13F772CDB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F756B4-842E-0AE3-3F42-214812D5E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D081-0B4F-410B-BD58-E9CBF16D179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2783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zone.net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s://www.buymeacoffee.com/islamicpowerpoint" TargetMode="External"/><Relationship Id="rId4" Type="http://schemas.openxmlformats.org/officeDocument/2006/relationships/hyperlink" Target="https://www.youtube.com/@IslamicPowerPoin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47231096-3489-F4AD-F18F-68663C9D5171}"/>
              </a:ext>
            </a:extLst>
          </p:cNvPr>
          <p:cNvSpPr txBox="1"/>
          <p:nvPr/>
        </p:nvSpPr>
        <p:spPr>
          <a:xfrm>
            <a:off x="1093076" y="2409183"/>
            <a:ext cx="10005848" cy="276998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باشتراككم في قناة البوربوينت الإسلامي، سيشجعنا هذا على تقديم المزيد من عروض البوربوينت المجانية الهادفة والعالية الجودة، شكرً لكم.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جميع الحقوق محفوظة.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https://www.slideszone.net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https://www.youtube.com/@IslamicPowerPoint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https://www.buymeacoffee.com/islamicpowerpoint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</p:txBody>
      </p:sp>
      <p:pic>
        <p:nvPicPr>
          <p:cNvPr id="5" name="Picture 4" descr="الصورة الرمزية">
            <a:extLst>
              <a:ext uri="{FF2B5EF4-FFF2-40B4-BE49-F238E27FC236}">
                <a16:creationId xmlns:a16="http://schemas.microsoft.com/office/drawing/2014/main" id="{56E85222-AC2F-36ED-F022-2231350A7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445400"/>
            <a:ext cx="838200" cy="838200"/>
          </a:xfrm>
          <a:prstGeom prst="flowChartConnector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067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CF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 descr="بصاق قطة">
            <a:extLst>
              <a:ext uri="{FF2B5EF4-FFF2-40B4-BE49-F238E27FC236}">
                <a16:creationId xmlns:a16="http://schemas.microsoft.com/office/drawing/2014/main" id="{FA5C7FE5-C76D-DA9C-226B-E027DDA70B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28400" y="4660200"/>
            <a:ext cx="2619375" cy="2619375"/>
          </a:xfrm>
          <a:prstGeom prst="rect">
            <a:avLst/>
          </a:prstGeom>
        </p:spPr>
      </p:pic>
      <p:sp>
        <p:nvSpPr>
          <p:cNvPr id="20" name="مستطيل: زاوية واحدة مستديرة 19">
            <a:extLst>
              <a:ext uri="{FF2B5EF4-FFF2-40B4-BE49-F238E27FC236}">
                <a16:creationId xmlns:a16="http://schemas.microsoft.com/office/drawing/2014/main" id="{B7B9BCC3-9C97-0F4E-A62D-8E57D24064E3}"/>
              </a:ext>
            </a:extLst>
          </p:cNvPr>
          <p:cNvSpPr/>
          <p:nvPr/>
        </p:nvSpPr>
        <p:spPr>
          <a:xfrm>
            <a:off x="2265600" y="1377000"/>
            <a:ext cx="7660800" cy="4104000"/>
          </a:xfrm>
          <a:prstGeom prst="round1Rect">
            <a:avLst>
              <a:gd name="adj" fmla="val 26658"/>
            </a:avLst>
          </a:prstGeom>
          <a:solidFill>
            <a:srgbClr val="F75545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r>
              <a:rPr lang="ar-JO" sz="2800" b="1" dirty="0">
                <a:effectLst>
                  <a:outerShdw blurRad="12700" dist="38100" dir="2700000" algn="tl">
                    <a:srgbClr val="000000">
                      <a:alpha val="43137"/>
                    </a:srgbClr>
                  </a:outerShdw>
                </a:effectLst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342351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BC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قط فضولي">
            <a:extLst>
              <a:ext uri="{FF2B5EF4-FFF2-40B4-BE49-F238E27FC236}">
                <a16:creationId xmlns:a16="http://schemas.microsoft.com/office/drawing/2014/main" id="{2859CAF8-708C-F54D-09CC-BD5D8BC201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00" y="4523400"/>
            <a:ext cx="2619375" cy="2619375"/>
          </a:xfrm>
          <a:prstGeom prst="rect">
            <a:avLst/>
          </a:prstGeom>
        </p:spPr>
      </p:pic>
      <p:sp>
        <p:nvSpPr>
          <p:cNvPr id="2" name="مستطيل: زاوية واحدة مستديرة 1">
            <a:extLst>
              <a:ext uri="{FF2B5EF4-FFF2-40B4-BE49-F238E27FC236}">
                <a16:creationId xmlns:a16="http://schemas.microsoft.com/office/drawing/2014/main" id="{54647BC0-B296-9924-2183-50B355DE823A}"/>
              </a:ext>
            </a:extLst>
          </p:cNvPr>
          <p:cNvSpPr/>
          <p:nvPr/>
        </p:nvSpPr>
        <p:spPr>
          <a:xfrm>
            <a:off x="2265600" y="1377000"/>
            <a:ext cx="7660800" cy="4104000"/>
          </a:xfrm>
          <a:prstGeom prst="round1Rect">
            <a:avLst>
              <a:gd name="adj" fmla="val 26658"/>
            </a:avLst>
          </a:prstGeom>
          <a:solidFill>
            <a:srgbClr val="003B7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r>
              <a:rPr lang="ar-JO" sz="2800" b="1" dirty="0">
                <a:effectLst>
                  <a:outerShdw blurRad="12700" dist="38100" dir="2700000" algn="tl">
                    <a:srgbClr val="000000">
                      <a:alpha val="43137"/>
                    </a:srgbClr>
                  </a:outerShdw>
                </a:effectLst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66277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C2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قطة حذرة">
            <a:extLst>
              <a:ext uri="{FF2B5EF4-FFF2-40B4-BE49-F238E27FC236}">
                <a16:creationId xmlns:a16="http://schemas.microsoft.com/office/drawing/2014/main" id="{55EFB85F-E6C9-10B7-2312-69626E9A9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400" y="4455000"/>
            <a:ext cx="2619375" cy="2619375"/>
          </a:xfrm>
          <a:prstGeom prst="rect">
            <a:avLst/>
          </a:prstGeom>
        </p:spPr>
      </p:pic>
      <p:sp>
        <p:nvSpPr>
          <p:cNvPr id="2" name="مستطيل: زاوية واحدة مستديرة 1">
            <a:extLst>
              <a:ext uri="{FF2B5EF4-FFF2-40B4-BE49-F238E27FC236}">
                <a16:creationId xmlns:a16="http://schemas.microsoft.com/office/drawing/2014/main" id="{BA0995DF-452D-8331-C3D9-6DD4704DE2E3}"/>
              </a:ext>
            </a:extLst>
          </p:cNvPr>
          <p:cNvSpPr/>
          <p:nvPr/>
        </p:nvSpPr>
        <p:spPr>
          <a:xfrm>
            <a:off x="2265600" y="1377000"/>
            <a:ext cx="7660800" cy="4104000"/>
          </a:xfrm>
          <a:prstGeom prst="round1Rect">
            <a:avLst>
              <a:gd name="adj" fmla="val 26658"/>
            </a:avLst>
          </a:prstGeom>
          <a:solidFill>
            <a:srgbClr val="BD308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r>
              <a:rPr lang="ar-JO" sz="2800" b="1" dirty="0">
                <a:effectLst>
                  <a:outerShdw blurRad="12700" dist="38100" dir="2700000" algn="tl">
                    <a:srgbClr val="000000">
                      <a:alpha val="43137"/>
                    </a:srgbClr>
                  </a:outerShdw>
                </a:effectLst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270223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EA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صورة 14" descr="قطة كرسي مكتب">
            <a:extLst>
              <a:ext uri="{FF2B5EF4-FFF2-40B4-BE49-F238E27FC236}">
                <a16:creationId xmlns:a16="http://schemas.microsoft.com/office/drawing/2014/main" id="{DA66FB8F-9FCF-C5FE-4EB1-373055CEE9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5200" y="4386600"/>
            <a:ext cx="2619375" cy="2619375"/>
          </a:xfrm>
          <a:prstGeom prst="rect">
            <a:avLst/>
          </a:prstGeom>
        </p:spPr>
      </p:pic>
      <p:sp>
        <p:nvSpPr>
          <p:cNvPr id="4" name="مستطيل: زاوية واحدة مستديرة 3">
            <a:extLst>
              <a:ext uri="{FF2B5EF4-FFF2-40B4-BE49-F238E27FC236}">
                <a16:creationId xmlns:a16="http://schemas.microsoft.com/office/drawing/2014/main" id="{788F23D4-5768-0A25-D145-FDC7A02F46F1}"/>
              </a:ext>
            </a:extLst>
          </p:cNvPr>
          <p:cNvSpPr/>
          <p:nvPr/>
        </p:nvSpPr>
        <p:spPr>
          <a:xfrm>
            <a:off x="2265600" y="1377000"/>
            <a:ext cx="7660800" cy="4104000"/>
          </a:xfrm>
          <a:prstGeom prst="round1Rect">
            <a:avLst>
              <a:gd name="adj" fmla="val 26658"/>
            </a:avLst>
          </a:prstGeom>
          <a:solidFill>
            <a:srgbClr val="539E3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r>
              <a:rPr lang="ar-JO" sz="2800" b="1" dirty="0">
                <a:effectLst>
                  <a:outerShdw blurRad="12700" dist="38100" dir="2700000" algn="tl">
                    <a:srgbClr val="000000">
                      <a:alpha val="43137"/>
                    </a:srgbClr>
                  </a:outerShdw>
                </a:effectLst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76602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 descr="قط يلعق حوافره">
            <a:extLst>
              <a:ext uri="{FF2B5EF4-FFF2-40B4-BE49-F238E27FC236}">
                <a16:creationId xmlns:a16="http://schemas.microsoft.com/office/drawing/2014/main" id="{2A86C514-7323-8A50-ACB9-17FD10B07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688" y="4455000"/>
            <a:ext cx="2619375" cy="2619375"/>
          </a:xfrm>
          <a:prstGeom prst="rect">
            <a:avLst/>
          </a:prstGeom>
        </p:spPr>
      </p:pic>
      <p:sp>
        <p:nvSpPr>
          <p:cNvPr id="2" name="مستطيل: زاوية واحدة مستديرة 1">
            <a:extLst>
              <a:ext uri="{FF2B5EF4-FFF2-40B4-BE49-F238E27FC236}">
                <a16:creationId xmlns:a16="http://schemas.microsoft.com/office/drawing/2014/main" id="{92EBB152-0D50-D302-CBAA-EEE1CF44A86C}"/>
              </a:ext>
            </a:extLst>
          </p:cNvPr>
          <p:cNvSpPr/>
          <p:nvPr/>
        </p:nvSpPr>
        <p:spPr>
          <a:xfrm>
            <a:off x="2265600" y="1377000"/>
            <a:ext cx="7660800" cy="4104000"/>
          </a:xfrm>
          <a:prstGeom prst="round1Rect">
            <a:avLst>
              <a:gd name="adj" fmla="val 26658"/>
            </a:avLst>
          </a:prstGeom>
          <a:solidFill>
            <a:srgbClr val="FD810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r>
              <a:rPr lang="ar-JO" sz="2800" b="1" dirty="0">
                <a:effectLst>
                  <a:outerShdw blurRad="12700" dist="38100" dir="2700000" algn="tl">
                    <a:srgbClr val="000000">
                      <a:alpha val="43137"/>
                    </a:srgbClr>
                  </a:outerShdw>
                </a:effectLst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1241828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F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صورة 12" descr="قطة الحب">
            <a:extLst>
              <a:ext uri="{FF2B5EF4-FFF2-40B4-BE49-F238E27FC236}">
                <a16:creationId xmlns:a16="http://schemas.microsoft.com/office/drawing/2014/main" id="{85D4A0C6-09DA-56C9-11D0-10EDBDF45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43688" y="4386600"/>
            <a:ext cx="2619375" cy="2619375"/>
          </a:xfrm>
          <a:prstGeom prst="rect">
            <a:avLst/>
          </a:prstGeom>
        </p:spPr>
      </p:pic>
      <p:sp>
        <p:nvSpPr>
          <p:cNvPr id="2" name="مستطيل: زاوية واحدة مستديرة 1">
            <a:extLst>
              <a:ext uri="{FF2B5EF4-FFF2-40B4-BE49-F238E27FC236}">
                <a16:creationId xmlns:a16="http://schemas.microsoft.com/office/drawing/2014/main" id="{957FD3BB-A099-8EB5-B67A-8CDE09F1D28C}"/>
              </a:ext>
            </a:extLst>
          </p:cNvPr>
          <p:cNvSpPr/>
          <p:nvPr/>
        </p:nvSpPr>
        <p:spPr>
          <a:xfrm>
            <a:off x="2265600" y="1377000"/>
            <a:ext cx="7660800" cy="4104000"/>
          </a:xfrm>
          <a:prstGeom prst="round1Rect">
            <a:avLst>
              <a:gd name="adj" fmla="val 26658"/>
            </a:avLst>
          </a:prstGeom>
          <a:solidFill>
            <a:srgbClr val="00BBC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r>
              <a:rPr lang="ar-JO" sz="2800" b="1" dirty="0">
                <a:effectLst>
                  <a:outerShdw blurRad="12700" dist="38100" dir="2700000" algn="tl">
                    <a:srgbClr val="000000">
                      <a:alpha val="43137"/>
                    </a:srgbClr>
                  </a:outerShdw>
                </a:effectLst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2748102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صورة 16" descr="قطة تتموضع">
            <a:extLst>
              <a:ext uri="{FF2B5EF4-FFF2-40B4-BE49-F238E27FC236}">
                <a16:creationId xmlns:a16="http://schemas.microsoft.com/office/drawing/2014/main" id="{1404743F-E932-0343-DBA1-6D09AED32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3775" y="4455000"/>
            <a:ext cx="2619375" cy="2619375"/>
          </a:xfrm>
          <a:prstGeom prst="rect">
            <a:avLst/>
          </a:prstGeom>
        </p:spPr>
      </p:pic>
      <p:sp>
        <p:nvSpPr>
          <p:cNvPr id="2" name="مستطيل: زاوية واحدة مستديرة 1">
            <a:extLst>
              <a:ext uri="{FF2B5EF4-FFF2-40B4-BE49-F238E27FC236}">
                <a16:creationId xmlns:a16="http://schemas.microsoft.com/office/drawing/2014/main" id="{00FD5A1E-6271-65B9-940F-CA6258A24085}"/>
              </a:ext>
            </a:extLst>
          </p:cNvPr>
          <p:cNvSpPr/>
          <p:nvPr/>
        </p:nvSpPr>
        <p:spPr>
          <a:xfrm>
            <a:off x="2265600" y="1377000"/>
            <a:ext cx="7660800" cy="4104000"/>
          </a:xfrm>
          <a:prstGeom prst="round1Rect">
            <a:avLst>
              <a:gd name="adj" fmla="val 26658"/>
            </a:avLst>
          </a:prstGeom>
          <a:solidFill>
            <a:srgbClr val="FF33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r>
              <a:rPr lang="ar-JO" sz="2800" b="1" dirty="0">
                <a:effectLst>
                  <a:outerShdw blurRad="12700" dist="38100" dir="2700000" algn="tl">
                    <a:srgbClr val="000000">
                      <a:alpha val="43137"/>
                    </a:srgbClr>
                  </a:outerShdw>
                </a:effectLst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50985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C6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 descr="قطه تتناول طعام">
            <a:extLst>
              <a:ext uri="{FF2B5EF4-FFF2-40B4-BE49-F238E27FC236}">
                <a16:creationId xmlns:a16="http://schemas.microsoft.com/office/drawing/2014/main" id="{3DD33E78-0C9B-50F8-AC7E-E4F4874FB1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00" y="5002200"/>
            <a:ext cx="2208975" cy="2208975"/>
          </a:xfrm>
          <a:prstGeom prst="rect">
            <a:avLst/>
          </a:prstGeom>
        </p:spPr>
      </p:pic>
      <p:sp>
        <p:nvSpPr>
          <p:cNvPr id="2" name="مستطيل: زاوية واحدة مستديرة 1">
            <a:extLst>
              <a:ext uri="{FF2B5EF4-FFF2-40B4-BE49-F238E27FC236}">
                <a16:creationId xmlns:a16="http://schemas.microsoft.com/office/drawing/2014/main" id="{3ED5A144-5176-A3C7-9C40-2FACD3F04657}"/>
              </a:ext>
            </a:extLst>
          </p:cNvPr>
          <p:cNvSpPr/>
          <p:nvPr/>
        </p:nvSpPr>
        <p:spPr>
          <a:xfrm>
            <a:off x="2265600" y="1377000"/>
            <a:ext cx="7660800" cy="4104000"/>
          </a:xfrm>
          <a:prstGeom prst="round1Rect">
            <a:avLst>
              <a:gd name="adj" fmla="val 26658"/>
            </a:avLst>
          </a:prstGeom>
          <a:solidFill>
            <a:srgbClr val="962DAA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27000" h="635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1" anchor="ctr"/>
          <a:lstStyle/>
          <a:p>
            <a:pPr algn="ctr"/>
            <a:r>
              <a:rPr lang="ar-JO" sz="2800" b="1" dirty="0">
                <a:effectLst>
                  <a:outerShdw blurRad="12700" dist="38100" dir="2700000" algn="tl">
                    <a:srgbClr val="000000">
                      <a:alpha val="43137"/>
                    </a:srgbClr>
                  </a:outerShdw>
                </a:effectLst>
              </a:rPr>
              <a:t>اكتب نص هنا</a:t>
            </a:r>
          </a:p>
        </p:txBody>
      </p:sp>
    </p:spTree>
    <p:extLst>
      <p:ext uri="{BB962C8B-B14F-4D97-AF65-F5344CB8AC3E}">
        <p14:creationId xmlns:p14="http://schemas.microsoft.com/office/powerpoint/2010/main" val="713888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نسق Office">
  <a:themeElements>
    <a:clrScheme name="مخصص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954F72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75</Words>
  <Application>Microsoft Office PowerPoint</Application>
  <PresentationFormat>شاشة عريضة</PresentationFormat>
  <Paragraphs>13</Paragraphs>
  <Slides>9</Slides>
  <Notes>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9</vt:i4>
      </vt:variant>
    </vt:vector>
  </HeadingPairs>
  <TitlesOfParts>
    <vt:vector size="17" baseType="lpstr">
      <vt:lpstr>A Jannat LT</vt:lpstr>
      <vt:lpstr>Aptos</vt:lpstr>
      <vt:lpstr>Aptos Display</vt:lpstr>
      <vt:lpstr>Arial</vt:lpstr>
      <vt:lpstr>Calibri</vt:lpstr>
      <vt:lpstr>Calibri Light</vt:lpstr>
      <vt:lpstr>نسق Office</vt:lpstr>
      <vt:lpstr>1_نسق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قالب بوربوينت القط المرح</dc:title>
  <dc:creator>قناة البوربوينت الإسلامي</dc:creator>
  <cp:lastModifiedBy>قناة البوربوينت الإسلامي</cp:lastModifiedBy>
  <cp:revision>2</cp:revision>
  <dcterms:created xsi:type="dcterms:W3CDTF">2024-08-15T04:42:05Z</dcterms:created>
  <dcterms:modified xsi:type="dcterms:W3CDTF">2025-04-14T02:18:49Z</dcterms:modified>
</cp:coreProperties>
</file>