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71" r:id="rId3"/>
    <p:sldId id="256" r:id="rId4"/>
    <p:sldId id="257" r:id="rId5"/>
    <p:sldId id="258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7" r:id="rId15"/>
    <p:sldId id="265" r:id="rId16"/>
    <p:sldId id="266" r:id="rId17"/>
    <p:sldId id="270" r:id="rId18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8B"/>
    <a:srgbClr val="DD6E7A"/>
    <a:srgbClr val="2987B9"/>
    <a:srgbClr val="ED7632"/>
    <a:srgbClr val="BDB8AA"/>
    <a:srgbClr val="D11533"/>
    <a:srgbClr val="F7CA88"/>
    <a:srgbClr val="12B58D"/>
    <a:srgbClr val="E77A9B"/>
    <a:srgbClr val="FFE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>
      <p:cViewPr varScale="1">
        <p:scale>
          <a:sx n="70" d="100"/>
          <a:sy n="70" d="100"/>
        </p:scale>
        <p:origin x="4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389B2DEB-1162-438C-9363-E4AEC567974F}"/>
    <pc:docChg chg="undo redo custSel addSld delSld modSld sldOrd modMainMaster">
      <pc:chgData name="البوربوينت الإسلامي" userId="8292d700421e9dbf" providerId="LiveId" clId="{389B2DEB-1162-438C-9363-E4AEC567974F}" dt="2024-02-15T16:33:55.768" v="763"/>
      <pc:docMkLst>
        <pc:docMk/>
      </pc:docMkLst>
      <pc:sldChg chg="setBg">
        <pc:chgData name="البوربوينت الإسلامي" userId="8292d700421e9dbf" providerId="LiveId" clId="{389B2DEB-1162-438C-9363-E4AEC567974F}" dt="2024-02-15T16:02:04.411" v="50"/>
        <pc:sldMkLst>
          <pc:docMk/>
          <pc:sldMk cId="2315738789" sldId="256"/>
        </pc:sldMkLst>
      </pc:sldChg>
      <pc:sldChg chg="setBg">
        <pc:chgData name="البوربوينت الإسلامي" userId="8292d700421e9dbf" providerId="LiveId" clId="{389B2DEB-1162-438C-9363-E4AEC567974F}" dt="2024-02-15T16:02:12.886" v="53"/>
        <pc:sldMkLst>
          <pc:docMk/>
          <pc:sldMk cId="124473507" sldId="257"/>
        </pc:sldMkLst>
      </pc:sldChg>
      <pc:sldChg chg="setBg">
        <pc:chgData name="البوربوينت الإسلامي" userId="8292d700421e9dbf" providerId="LiveId" clId="{389B2DEB-1162-438C-9363-E4AEC567974F}" dt="2024-02-15T16:02:25.548" v="57"/>
        <pc:sldMkLst>
          <pc:docMk/>
          <pc:sldMk cId="552821637" sldId="258"/>
        </pc:sldMkLst>
      </pc:sldChg>
      <pc:sldChg chg="setBg">
        <pc:chgData name="البوربوينت الإسلامي" userId="8292d700421e9dbf" providerId="LiveId" clId="{389B2DEB-1162-438C-9363-E4AEC567974F}" dt="2024-02-15T16:02:42.683" v="63"/>
        <pc:sldMkLst>
          <pc:docMk/>
          <pc:sldMk cId="3894529616" sldId="259"/>
        </pc:sldMkLst>
      </pc:sldChg>
      <pc:sldChg chg="setBg">
        <pc:chgData name="البوربوينت الإسلامي" userId="8292d700421e9dbf" providerId="LiveId" clId="{389B2DEB-1162-438C-9363-E4AEC567974F}" dt="2024-02-15T16:02:49.201" v="66"/>
        <pc:sldMkLst>
          <pc:docMk/>
          <pc:sldMk cId="1214281586" sldId="260"/>
        </pc:sldMkLst>
      </pc:sldChg>
      <pc:sldChg chg="setBg">
        <pc:chgData name="البوربوينت الإسلامي" userId="8292d700421e9dbf" providerId="LiveId" clId="{389B2DEB-1162-438C-9363-E4AEC567974F}" dt="2024-02-15T16:02:56.544" v="69"/>
        <pc:sldMkLst>
          <pc:docMk/>
          <pc:sldMk cId="2386169127" sldId="261"/>
        </pc:sldMkLst>
      </pc:sldChg>
      <pc:sldChg chg="modSp add mod setBg">
        <pc:chgData name="البوربوينت الإسلامي" userId="8292d700421e9dbf" providerId="LiveId" clId="{389B2DEB-1162-438C-9363-E4AEC567974F}" dt="2024-02-15T16:03:05.448" v="72"/>
        <pc:sldMkLst>
          <pc:docMk/>
          <pc:sldMk cId="3577364883" sldId="262"/>
        </pc:sldMkLst>
        <pc:spChg chg="mod">
          <ac:chgData name="البوربوينت الإسلامي" userId="8292d700421e9dbf" providerId="LiveId" clId="{389B2DEB-1162-438C-9363-E4AEC567974F}" dt="2024-02-15T15:57:56.713" v="3" actId="207"/>
          <ac:spMkLst>
            <pc:docMk/>
            <pc:sldMk cId="3577364883" sldId="262"/>
            <ac:spMk id="6" creationId="{D7259EDA-CEE2-4872-41DE-1424A948C3E9}"/>
          </ac:spMkLst>
        </pc:spChg>
        <pc:picChg chg="mod">
          <ac:chgData name="البوربوينت الإسلامي" userId="8292d700421e9dbf" providerId="LiveId" clId="{389B2DEB-1162-438C-9363-E4AEC567974F}" dt="2024-02-15T15:57:53.412" v="2" actId="14100"/>
          <ac:picMkLst>
            <pc:docMk/>
            <pc:sldMk cId="3577364883" sldId="262"/>
            <ac:picMk id="5" creationId="{E7F58FFC-FD52-0357-42B3-96CC636CC950}"/>
          </ac:picMkLst>
        </pc:picChg>
        <pc:picChg chg="mod">
          <ac:chgData name="البوربوينت الإسلامي" userId="8292d700421e9dbf" providerId="LiveId" clId="{389B2DEB-1162-438C-9363-E4AEC567974F}" dt="2024-02-15T15:57:53.412" v="2" actId="14100"/>
          <ac:picMkLst>
            <pc:docMk/>
            <pc:sldMk cId="3577364883" sldId="262"/>
            <ac:picMk id="7" creationId="{E7BC1E9F-5D12-C123-8B98-EFEA0BA855C2}"/>
          </ac:picMkLst>
        </pc:picChg>
        <pc:picChg chg="mod">
          <ac:chgData name="البوربوينت الإسلامي" userId="8292d700421e9dbf" providerId="LiveId" clId="{389B2DEB-1162-438C-9363-E4AEC567974F}" dt="2024-02-15T15:57:53.412" v="2" actId="14100"/>
          <ac:picMkLst>
            <pc:docMk/>
            <pc:sldMk cId="3577364883" sldId="262"/>
            <ac:picMk id="8" creationId="{4D8B8390-1B9B-E54C-C56E-CDDB2D3903B3}"/>
          </ac:picMkLst>
        </pc:picChg>
        <pc:picChg chg="mod">
          <ac:chgData name="البوربوينت الإسلامي" userId="8292d700421e9dbf" providerId="LiveId" clId="{389B2DEB-1162-438C-9363-E4AEC567974F}" dt="2024-02-15T15:57:53.412" v="2" actId="14100"/>
          <ac:picMkLst>
            <pc:docMk/>
            <pc:sldMk cId="3577364883" sldId="262"/>
            <ac:picMk id="9" creationId="{482D9A8D-6904-7461-4292-53978DFCE726}"/>
          </ac:picMkLst>
        </pc:picChg>
      </pc:sldChg>
      <pc:sldChg chg="modSp add mod setBg">
        <pc:chgData name="البوربوينت الإسلامي" userId="8292d700421e9dbf" providerId="LiveId" clId="{389B2DEB-1162-438C-9363-E4AEC567974F}" dt="2024-02-15T16:03:11.121" v="75"/>
        <pc:sldMkLst>
          <pc:docMk/>
          <pc:sldMk cId="469921749" sldId="263"/>
        </pc:sldMkLst>
        <pc:spChg chg="mod">
          <ac:chgData name="البوربوينت الإسلامي" userId="8292d700421e9dbf" providerId="LiveId" clId="{389B2DEB-1162-438C-9363-E4AEC567974F}" dt="2024-02-15T15:58:16.522" v="7" actId="207"/>
          <ac:spMkLst>
            <pc:docMk/>
            <pc:sldMk cId="469921749" sldId="263"/>
            <ac:spMk id="6" creationId="{A528B538-7C92-28EE-34EA-3AE3D2B5538B}"/>
          </ac:spMkLst>
        </pc:spChg>
        <pc:picChg chg="mod">
          <ac:chgData name="البوربوينت الإسلامي" userId="8292d700421e9dbf" providerId="LiveId" clId="{389B2DEB-1162-438C-9363-E4AEC567974F}" dt="2024-02-15T15:58:59.925" v="13" actId="14100"/>
          <ac:picMkLst>
            <pc:docMk/>
            <pc:sldMk cId="469921749" sldId="263"/>
            <ac:picMk id="5" creationId="{3571FAC7-B9FA-2417-43C7-A82894EB4060}"/>
          </ac:picMkLst>
        </pc:picChg>
        <pc:picChg chg="mod">
          <ac:chgData name="البوربوينت الإسلامي" userId="8292d700421e9dbf" providerId="LiveId" clId="{389B2DEB-1162-438C-9363-E4AEC567974F}" dt="2024-02-15T15:58:59.925" v="13" actId="14100"/>
          <ac:picMkLst>
            <pc:docMk/>
            <pc:sldMk cId="469921749" sldId="263"/>
            <ac:picMk id="7" creationId="{C7C0CE59-F8BE-110F-5440-379E6137B483}"/>
          </ac:picMkLst>
        </pc:picChg>
        <pc:picChg chg="mod">
          <ac:chgData name="البوربوينت الإسلامي" userId="8292d700421e9dbf" providerId="LiveId" clId="{389B2DEB-1162-438C-9363-E4AEC567974F}" dt="2024-02-15T15:58:59.925" v="13" actId="14100"/>
          <ac:picMkLst>
            <pc:docMk/>
            <pc:sldMk cId="469921749" sldId="263"/>
            <ac:picMk id="8" creationId="{654DE6E9-0FF9-737C-D210-5F2C6BFD91B8}"/>
          </ac:picMkLst>
        </pc:picChg>
        <pc:picChg chg="mod">
          <ac:chgData name="البوربوينت الإسلامي" userId="8292d700421e9dbf" providerId="LiveId" clId="{389B2DEB-1162-438C-9363-E4AEC567974F}" dt="2024-02-15T15:58:59.925" v="13" actId="14100"/>
          <ac:picMkLst>
            <pc:docMk/>
            <pc:sldMk cId="469921749" sldId="263"/>
            <ac:picMk id="9" creationId="{F56C7A54-01E6-E86F-CC36-2BC0A8274254}"/>
          </ac:picMkLst>
        </pc:picChg>
      </pc:sldChg>
      <pc:sldChg chg="modSp add mod setBg">
        <pc:chgData name="البوربوينت الإسلامي" userId="8292d700421e9dbf" providerId="LiveId" clId="{389B2DEB-1162-438C-9363-E4AEC567974F}" dt="2024-02-15T16:03:18.646" v="78"/>
        <pc:sldMkLst>
          <pc:docMk/>
          <pc:sldMk cId="1084285654" sldId="264"/>
        </pc:sldMkLst>
        <pc:spChg chg="mod">
          <ac:chgData name="البوربوينت الإسلامي" userId="8292d700421e9dbf" providerId="LiveId" clId="{389B2DEB-1162-438C-9363-E4AEC567974F}" dt="2024-02-15T15:58:41.473" v="11" actId="207"/>
          <ac:spMkLst>
            <pc:docMk/>
            <pc:sldMk cId="1084285654" sldId="264"/>
            <ac:spMk id="6" creationId="{201A4B06-5FE7-0417-FD85-08876A63483D}"/>
          </ac:spMkLst>
        </pc:spChg>
        <pc:picChg chg="mod">
          <ac:chgData name="البوربوينت الإسلامي" userId="8292d700421e9dbf" providerId="LiveId" clId="{389B2DEB-1162-438C-9363-E4AEC567974F}" dt="2024-02-15T15:58:54.524" v="12" actId="14100"/>
          <ac:picMkLst>
            <pc:docMk/>
            <pc:sldMk cId="1084285654" sldId="264"/>
            <ac:picMk id="5" creationId="{BB8E4131-58E3-C1B8-40C0-012E454409F8}"/>
          </ac:picMkLst>
        </pc:picChg>
        <pc:picChg chg="mod">
          <ac:chgData name="البوربوينت الإسلامي" userId="8292d700421e9dbf" providerId="LiveId" clId="{389B2DEB-1162-438C-9363-E4AEC567974F}" dt="2024-02-15T15:58:54.524" v="12" actId="14100"/>
          <ac:picMkLst>
            <pc:docMk/>
            <pc:sldMk cId="1084285654" sldId="264"/>
            <ac:picMk id="7" creationId="{44289722-90D6-A313-5C06-1E0FB8390037}"/>
          </ac:picMkLst>
        </pc:picChg>
        <pc:picChg chg="mod">
          <ac:chgData name="البوربوينت الإسلامي" userId="8292d700421e9dbf" providerId="LiveId" clId="{389B2DEB-1162-438C-9363-E4AEC567974F}" dt="2024-02-15T15:58:54.524" v="12" actId="14100"/>
          <ac:picMkLst>
            <pc:docMk/>
            <pc:sldMk cId="1084285654" sldId="264"/>
            <ac:picMk id="8" creationId="{175AA598-F657-C7C3-6165-5E3708789819}"/>
          </ac:picMkLst>
        </pc:picChg>
        <pc:picChg chg="mod">
          <ac:chgData name="البوربوينت الإسلامي" userId="8292d700421e9dbf" providerId="LiveId" clId="{389B2DEB-1162-438C-9363-E4AEC567974F}" dt="2024-02-15T15:58:54.524" v="12" actId="14100"/>
          <ac:picMkLst>
            <pc:docMk/>
            <pc:sldMk cId="1084285654" sldId="264"/>
            <ac:picMk id="9" creationId="{D2BC9CF6-E682-8865-A282-F1E4A83BAF12}"/>
          </ac:picMkLst>
        </pc:picChg>
      </pc:sldChg>
      <pc:sldChg chg="modSp add mod setBg">
        <pc:chgData name="البوربوينت الإسلامي" userId="8292d700421e9dbf" providerId="LiveId" clId="{389B2DEB-1162-438C-9363-E4AEC567974F}" dt="2024-02-15T16:03:41.644" v="87"/>
        <pc:sldMkLst>
          <pc:docMk/>
          <pc:sldMk cId="1537894908" sldId="265"/>
        </pc:sldMkLst>
        <pc:spChg chg="mod">
          <ac:chgData name="البوربوينت الإسلامي" userId="8292d700421e9dbf" providerId="LiveId" clId="{389B2DEB-1162-438C-9363-E4AEC567974F}" dt="2024-02-15T15:59:17.074" v="17" actId="207"/>
          <ac:spMkLst>
            <pc:docMk/>
            <pc:sldMk cId="1537894908" sldId="265"/>
            <ac:spMk id="6" creationId="{DA65D8E6-954B-F8FD-9DE0-7D6EAEA56CD9}"/>
          </ac:spMkLst>
        </pc:spChg>
        <pc:picChg chg="mod">
          <ac:chgData name="البوربوينت الإسلامي" userId="8292d700421e9dbf" providerId="LiveId" clId="{389B2DEB-1162-438C-9363-E4AEC567974F}" dt="2024-02-15T15:59:14.075" v="16" actId="14100"/>
          <ac:picMkLst>
            <pc:docMk/>
            <pc:sldMk cId="1537894908" sldId="265"/>
            <ac:picMk id="5" creationId="{AFC5E524-E950-A843-BAB5-3CF9C2C2EE81}"/>
          </ac:picMkLst>
        </pc:picChg>
        <pc:picChg chg="mod">
          <ac:chgData name="البوربوينت الإسلامي" userId="8292d700421e9dbf" providerId="LiveId" clId="{389B2DEB-1162-438C-9363-E4AEC567974F}" dt="2024-02-15T15:59:14.075" v="16" actId="14100"/>
          <ac:picMkLst>
            <pc:docMk/>
            <pc:sldMk cId="1537894908" sldId="265"/>
            <ac:picMk id="7" creationId="{A9A34373-E116-7D5B-01DE-EA098C28FFEB}"/>
          </ac:picMkLst>
        </pc:picChg>
        <pc:picChg chg="mod">
          <ac:chgData name="البوربوينت الإسلامي" userId="8292d700421e9dbf" providerId="LiveId" clId="{389B2DEB-1162-438C-9363-E4AEC567974F}" dt="2024-02-15T15:59:14.075" v="16" actId="14100"/>
          <ac:picMkLst>
            <pc:docMk/>
            <pc:sldMk cId="1537894908" sldId="265"/>
            <ac:picMk id="8" creationId="{6F6C79F7-1DC0-33AE-05C3-46D183039B2E}"/>
          </ac:picMkLst>
        </pc:picChg>
        <pc:picChg chg="mod">
          <ac:chgData name="البوربوينت الإسلامي" userId="8292d700421e9dbf" providerId="LiveId" clId="{389B2DEB-1162-438C-9363-E4AEC567974F}" dt="2024-02-15T15:59:14.075" v="16" actId="14100"/>
          <ac:picMkLst>
            <pc:docMk/>
            <pc:sldMk cId="1537894908" sldId="265"/>
            <ac:picMk id="9" creationId="{B2FCD4EB-40CD-A67B-CF55-C635AA9BB80D}"/>
          </ac:picMkLst>
        </pc:picChg>
      </pc:sldChg>
      <pc:sldChg chg="modSp add mod setBg">
        <pc:chgData name="البوربوينت الإسلامي" userId="8292d700421e9dbf" providerId="LiveId" clId="{389B2DEB-1162-438C-9363-E4AEC567974F}" dt="2024-02-15T16:03:47.367" v="90"/>
        <pc:sldMkLst>
          <pc:docMk/>
          <pc:sldMk cId="3391176058" sldId="266"/>
        </pc:sldMkLst>
        <pc:spChg chg="mod">
          <ac:chgData name="البوربوينت الإسلامي" userId="8292d700421e9dbf" providerId="LiveId" clId="{389B2DEB-1162-438C-9363-E4AEC567974F}" dt="2024-02-15T15:59:38.627" v="21" actId="207"/>
          <ac:spMkLst>
            <pc:docMk/>
            <pc:sldMk cId="3391176058" sldId="266"/>
            <ac:spMk id="6" creationId="{7BA6E281-F526-EC69-A2D9-26891AE483A0}"/>
          </ac:spMkLst>
        </pc:spChg>
        <pc:picChg chg="mod">
          <ac:chgData name="البوربوينت الإسلامي" userId="8292d700421e9dbf" providerId="LiveId" clId="{389B2DEB-1162-438C-9363-E4AEC567974F}" dt="2024-02-15T15:59:35.935" v="20" actId="14100"/>
          <ac:picMkLst>
            <pc:docMk/>
            <pc:sldMk cId="3391176058" sldId="266"/>
            <ac:picMk id="5" creationId="{E0762AC9-FA2A-CD0D-7ACC-501D4288B8D9}"/>
          </ac:picMkLst>
        </pc:picChg>
        <pc:picChg chg="mod">
          <ac:chgData name="البوربوينت الإسلامي" userId="8292d700421e9dbf" providerId="LiveId" clId="{389B2DEB-1162-438C-9363-E4AEC567974F}" dt="2024-02-15T15:59:35.935" v="20" actId="14100"/>
          <ac:picMkLst>
            <pc:docMk/>
            <pc:sldMk cId="3391176058" sldId="266"/>
            <ac:picMk id="7" creationId="{4CA14B08-8360-1E93-12F8-DC3A39522CC4}"/>
          </ac:picMkLst>
        </pc:picChg>
        <pc:picChg chg="mod">
          <ac:chgData name="البوربوينت الإسلامي" userId="8292d700421e9dbf" providerId="LiveId" clId="{389B2DEB-1162-438C-9363-E4AEC567974F}" dt="2024-02-15T15:59:35.935" v="20" actId="14100"/>
          <ac:picMkLst>
            <pc:docMk/>
            <pc:sldMk cId="3391176058" sldId="266"/>
            <ac:picMk id="8" creationId="{58347E6F-B0E2-5083-41A0-9B7F9869F728}"/>
          </ac:picMkLst>
        </pc:picChg>
        <pc:picChg chg="mod">
          <ac:chgData name="البوربوينت الإسلامي" userId="8292d700421e9dbf" providerId="LiveId" clId="{389B2DEB-1162-438C-9363-E4AEC567974F}" dt="2024-02-15T15:59:35.935" v="20" actId="14100"/>
          <ac:picMkLst>
            <pc:docMk/>
            <pc:sldMk cId="3391176058" sldId="266"/>
            <ac:picMk id="9" creationId="{45544D28-2B6A-F995-BE7A-E975ED5DF683}"/>
          </ac:picMkLst>
        </pc:picChg>
      </pc:sldChg>
      <pc:sldChg chg="modSp add mod ord setBg">
        <pc:chgData name="البوربوينت الإسلامي" userId="8292d700421e9dbf" providerId="LiveId" clId="{389B2DEB-1162-438C-9363-E4AEC567974F}" dt="2024-02-15T16:03:33.295" v="84"/>
        <pc:sldMkLst>
          <pc:docMk/>
          <pc:sldMk cId="748701256" sldId="267"/>
        </pc:sldMkLst>
        <pc:spChg chg="mod">
          <ac:chgData name="البوربوينت الإسلامي" userId="8292d700421e9dbf" providerId="LiveId" clId="{389B2DEB-1162-438C-9363-E4AEC567974F}" dt="2024-02-15T16:00:02.345" v="26" actId="207"/>
          <ac:spMkLst>
            <pc:docMk/>
            <pc:sldMk cId="748701256" sldId="267"/>
            <ac:spMk id="6" creationId="{AA719F43-8A17-6703-E003-81F7613748E4}"/>
          </ac:spMkLst>
        </pc:spChg>
        <pc:picChg chg="mod">
          <ac:chgData name="البوربوينت الإسلامي" userId="8292d700421e9dbf" providerId="LiveId" clId="{389B2DEB-1162-438C-9363-E4AEC567974F}" dt="2024-02-15T15:59:58.603" v="25" actId="14100"/>
          <ac:picMkLst>
            <pc:docMk/>
            <pc:sldMk cId="748701256" sldId="267"/>
            <ac:picMk id="5" creationId="{63DC0F7B-1F10-6E26-A7BE-6AF5A589819F}"/>
          </ac:picMkLst>
        </pc:picChg>
        <pc:picChg chg="mod">
          <ac:chgData name="البوربوينت الإسلامي" userId="8292d700421e9dbf" providerId="LiveId" clId="{389B2DEB-1162-438C-9363-E4AEC567974F}" dt="2024-02-15T15:59:58.603" v="25" actId="14100"/>
          <ac:picMkLst>
            <pc:docMk/>
            <pc:sldMk cId="748701256" sldId="267"/>
            <ac:picMk id="7" creationId="{58C12C50-44D7-EFB3-5E99-B1D3ECEF9C83}"/>
          </ac:picMkLst>
        </pc:picChg>
        <pc:picChg chg="mod">
          <ac:chgData name="البوربوينت الإسلامي" userId="8292d700421e9dbf" providerId="LiveId" clId="{389B2DEB-1162-438C-9363-E4AEC567974F}" dt="2024-02-15T15:59:58.603" v="25" actId="14100"/>
          <ac:picMkLst>
            <pc:docMk/>
            <pc:sldMk cId="748701256" sldId="267"/>
            <ac:picMk id="8" creationId="{112490FB-029B-B115-366B-709588B9D6FA}"/>
          </ac:picMkLst>
        </pc:picChg>
        <pc:picChg chg="mod">
          <ac:chgData name="البوربوينت الإسلامي" userId="8292d700421e9dbf" providerId="LiveId" clId="{389B2DEB-1162-438C-9363-E4AEC567974F}" dt="2024-02-15T15:59:58.603" v="25" actId="14100"/>
          <ac:picMkLst>
            <pc:docMk/>
            <pc:sldMk cId="748701256" sldId="267"/>
            <ac:picMk id="9" creationId="{D085F57E-CD1E-5703-44DF-4376E2C8BAB6}"/>
          </ac:picMkLst>
        </pc:picChg>
      </pc:sldChg>
      <pc:sldChg chg="addSp delSp modSp add mod ord setBg">
        <pc:chgData name="البوربوينت الإسلامي" userId="8292d700421e9dbf" providerId="LiveId" clId="{389B2DEB-1162-438C-9363-E4AEC567974F}" dt="2024-02-15T16:20:45.904" v="605" actId="478"/>
        <pc:sldMkLst>
          <pc:docMk/>
          <pc:sldMk cId="2999189337" sldId="268"/>
        </pc:sldMkLst>
        <pc:spChg chg="add del">
          <ac:chgData name="البوربوينت الإسلامي" userId="8292d700421e9dbf" providerId="LiveId" clId="{389B2DEB-1162-438C-9363-E4AEC567974F}" dt="2024-02-15T16:18:55.013" v="585" actId="478"/>
          <ac:spMkLst>
            <pc:docMk/>
            <pc:sldMk cId="2999189337" sldId="268"/>
            <ac:spMk id="2" creationId="{0D2AEADD-AF9D-F3DA-65E9-A0418817D81D}"/>
          </ac:spMkLst>
        </pc:spChg>
        <pc:spChg chg="add del mod ord">
          <ac:chgData name="البوربوينت الإسلامي" userId="8292d700421e9dbf" providerId="LiveId" clId="{389B2DEB-1162-438C-9363-E4AEC567974F}" dt="2024-02-15T16:19:52.464" v="593"/>
          <ac:spMkLst>
            <pc:docMk/>
            <pc:sldMk cId="2999189337" sldId="268"/>
            <ac:spMk id="3" creationId="{00C014F7-18C8-C6CF-E85D-B4C9842DB609}"/>
          </ac:spMkLst>
        </pc:spChg>
        <pc:spChg chg="add del mod">
          <ac:chgData name="البوربوينت الإسلامي" userId="8292d700421e9dbf" providerId="LiveId" clId="{389B2DEB-1162-438C-9363-E4AEC567974F}" dt="2024-02-15T16:19:52.464" v="593"/>
          <ac:spMkLst>
            <pc:docMk/>
            <pc:sldMk cId="2999189337" sldId="268"/>
            <ac:spMk id="4" creationId="{8AC6D7A7-A326-5C9B-26D7-BFEBE8AD019D}"/>
          </ac:spMkLst>
        </pc:spChg>
        <pc:spChg chg="mod">
          <ac:chgData name="البوربوينت الإسلامي" userId="8292d700421e9dbf" providerId="LiveId" clId="{389B2DEB-1162-438C-9363-E4AEC567974F}" dt="2024-02-15T16:00:29.421" v="32" actId="207"/>
          <ac:spMkLst>
            <pc:docMk/>
            <pc:sldMk cId="2999189337" sldId="268"/>
            <ac:spMk id="6" creationId="{87278C1E-8613-002E-9C65-F75A53104CB9}"/>
          </ac:spMkLst>
        </pc:spChg>
        <pc:spChg chg="del mod">
          <ac:chgData name="البوربوينت الإسلامي" userId="8292d700421e9dbf" providerId="LiveId" clId="{389B2DEB-1162-438C-9363-E4AEC567974F}" dt="2024-02-15T16:20:45.904" v="605" actId="478"/>
          <ac:spMkLst>
            <pc:docMk/>
            <pc:sldMk cId="2999189337" sldId="268"/>
            <ac:spMk id="10" creationId="{2FF15AFB-5927-72E7-B357-F2A717457E0D}"/>
          </ac:spMkLst>
        </pc:spChg>
        <pc:spChg chg="add del mod">
          <ac:chgData name="البوربوينت الإسلامي" userId="8292d700421e9dbf" providerId="LiveId" clId="{389B2DEB-1162-438C-9363-E4AEC567974F}" dt="2024-02-15T16:20:45.904" v="605" actId="478"/>
          <ac:spMkLst>
            <pc:docMk/>
            <pc:sldMk cId="2999189337" sldId="268"/>
            <ac:spMk id="11" creationId="{E2D7575D-C4F7-1A18-E9FC-47DE1A0D6857}"/>
          </ac:spMkLst>
        </pc:spChg>
        <pc:picChg chg="mod">
          <ac:chgData name="البوربوينت الإسلامي" userId="8292d700421e9dbf" providerId="LiveId" clId="{389B2DEB-1162-438C-9363-E4AEC567974F}" dt="2024-02-15T16:17:05.234" v="583" actId="14100"/>
          <ac:picMkLst>
            <pc:docMk/>
            <pc:sldMk cId="2999189337" sldId="268"/>
            <ac:picMk id="5" creationId="{3D6BACAF-DC2D-D0A0-B312-08BD8B1728C8}"/>
          </ac:picMkLst>
        </pc:picChg>
        <pc:picChg chg="mod">
          <ac:chgData name="البوربوينت الإسلامي" userId="8292d700421e9dbf" providerId="LiveId" clId="{389B2DEB-1162-438C-9363-E4AEC567974F}" dt="2024-02-15T16:17:05.234" v="583" actId="14100"/>
          <ac:picMkLst>
            <pc:docMk/>
            <pc:sldMk cId="2999189337" sldId="268"/>
            <ac:picMk id="7" creationId="{3405AEA6-DA6F-623D-1DE3-5957EFE5AA29}"/>
          </ac:picMkLst>
        </pc:picChg>
        <pc:picChg chg="mod">
          <ac:chgData name="البوربوينت الإسلامي" userId="8292d700421e9dbf" providerId="LiveId" clId="{389B2DEB-1162-438C-9363-E4AEC567974F}" dt="2024-02-15T16:17:05.234" v="583" actId="14100"/>
          <ac:picMkLst>
            <pc:docMk/>
            <pc:sldMk cId="2999189337" sldId="268"/>
            <ac:picMk id="8" creationId="{BC13B9ED-BBDF-CB5A-C6DE-EC71CC9442D9}"/>
          </ac:picMkLst>
        </pc:picChg>
        <pc:picChg chg="mod">
          <ac:chgData name="البوربوينت الإسلامي" userId="8292d700421e9dbf" providerId="LiveId" clId="{389B2DEB-1162-438C-9363-E4AEC567974F}" dt="2024-02-15T16:17:05.234" v="583" actId="14100"/>
          <ac:picMkLst>
            <pc:docMk/>
            <pc:sldMk cId="2999189337" sldId="268"/>
            <ac:picMk id="9" creationId="{49BC2088-E292-58D0-AE75-FD6B4FBE801F}"/>
          </ac:picMkLst>
        </pc:picChg>
      </pc:sldChg>
      <pc:sldChg chg="modSp add mod ord setBg">
        <pc:chgData name="البوربوينت الإسلامي" userId="8292d700421e9dbf" providerId="LiveId" clId="{389B2DEB-1162-438C-9363-E4AEC567974F}" dt="2024-02-15T16:03:25.055" v="81"/>
        <pc:sldMkLst>
          <pc:docMk/>
          <pc:sldMk cId="995673896" sldId="269"/>
        </pc:sldMkLst>
        <pc:spChg chg="mod">
          <ac:chgData name="البوربوينت الإسلامي" userId="8292d700421e9dbf" providerId="LiveId" clId="{389B2DEB-1162-438C-9363-E4AEC567974F}" dt="2024-02-15T16:00:59.655" v="40" actId="207"/>
          <ac:spMkLst>
            <pc:docMk/>
            <pc:sldMk cId="995673896" sldId="269"/>
            <ac:spMk id="6" creationId="{55D4D5BF-7558-11FF-4590-95D7207C3350}"/>
          </ac:spMkLst>
        </pc:spChg>
        <pc:picChg chg="mod">
          <ac:chgData name="البوربوينت الإسلامي" userId="8292d700421e9dbf" providerId="LiveId" clId="{389B2DEB-1162-438C-9363-E4AEC567974F}" dt="2024-02-15T16:00:55.809" v="39" actId="14100"/>
          <ac:picMkLst>
            <pc:docMk/>
            <pc:sldMk cId="995673896" sldId="269"/>
            <ac:picMk id="5" creationId="{886FB55C-572B-3432-9251-28EB5B060339}"/>
          </ac:picMkLst>
        </pc:picChg>
        <pc:picChg chg="mod">
          <ac:chgData name="البوربوينت الإسلامي" userId="8292d700421e9dbf" providerId="LiveId" clId="{389B2DEB-1162-438C-9363-E4AEC567974F}" dt="2024-02-15T16:00:55.809" v="39" actId="14100"/>
          <ac:picMkLst>
            <pc:docMk/>
            <pc:sldMk cId="995673896" sldId="269"/>
            <ac:picMk id="7" creationId="{8712D4EE-816A-5646-6D79-988508B90E35}"/>
          </ac:picMkLst>
        </pc:picChg>
        <pc:picChg chg="mod">
          <ac:chgData name="البوربوينت الإسلامي" userId="8292d700421e9dbf" providerId="LiveId" clId="{389B2DEB-1162-438C-9363-E4AEC567974F}" dt="2024-02-15T16:00:55.809" v="39" actId="14100"/>
          <ac:picMkLst>
            <pc:docMk/>
            <pc:sldMk cId="995673896" sldId="269"/>
            <ac:picMk id="8" creationId="{050908B7-9F3F-2750-8879-31A1F5EFB340}"/>
          </ac:picMkLst>
        </pc:picChg>
        <pc:picChg chg="mod">
          <ac:chgData name="البوربوينت الإسلامي" userId="8292d700421e9dbf" providerId="LiveId" clId="{389B2DEB-1162-438C-9363-E4AEC567974F}" dt="2024-02-15T16:00:55.809" v="39" actId="14100"/>
          <ac:picMkLst>
            <pc:docMk/>
            <pc:sldMk cId="995673896" sldId="269"/>
            <ac:picMk id="9" creationId="{B6705656-6D2E-BE9C-B4D0-6BB5B46012DE}"/>
          </ac:picMkLst>
        </pc:picChg>
      </pc:sldChg>
      <pc:sldChg chg="addSp delSp modSp add mod setBg">
        <pc:chgData name="البوربوينت الإسلامي" userId="8292d700421e9dbf" providerId="LiveId" clId="{389B2DEB-1162-438C-9363-E4AEC567974F}" dt="2024-02-15T16:16:30.737" v="580" actId="21"/>
        <pc:sldMkLst>
          <pc:docMk/>
          <pc:sldMk cId="661323777" sldId="270"/>
        </pc:sldMkLst>
        <pc:spChg chg="add del mod topLvl">
          <ac:chgData name="البوربوينت الإسلامي" userId="8292d700421e9dbf" providerId="LiveId" clId="{389B2DEB-1162-438C-9363-E4AEC567974F}" dt="2024-02-15T16:05:39.031" v="150"/>
          <ac:spMkLst>
            <pc:docMk/>
            <pc:sldMk cId="661323777" sldId="270"/>
            <ac:spMk id="2" creationId="{76AF660B-8ABB-7303-144C-9B5CFE5122C1}"/>
          </ac:spMkLst>
        </pc:spChg>
        <pc:spChg chg="add del mod topLvl">
          <ac:chgData name="البوربوينت الإسلامي" userId="8292d700421e9dbf" providerId="LiveId" clId="{389B2DEB-1162-438C-9363-E4AEC567974F}" dt="2024-02-15T16:05:39.031" v="150"/>
          <ac:spMkLst>
            <pc:docMk/>
            <pc:sldMk cId="661323777" sldId="270"/>
            <ac:spMk id="3" creationId="{072BD653-3E16-2BA6-C09E-AF2B93DAA4DF}"/>
          </ac:spMkLst>
        </pc:spChg>
        <pc:spChg chg="add del mod topLvl">
          <ac:chgData name="البوربوينت الإسلامي" userId="8292d700421e9dbf" providerId="LiveId" clId="{389B2DEB-1162-438C-9363-E4AEC567974F}" dt="2024-02-15T16:05:39.031" v="150"/>
          <ac:spMkLst>
            <pc:docMk/>
            <pc:sldMk cId="661323777" sldId="270"/>
            <ac:spMk id="4" creationId="{B2D8B8B2-5C62-1337-047C-1137D5631AE0}"/>
          </ac:spMkLst>
        </pc:spChg>
        <pc:spChg chg="mod modVis">
          <ac:chgData name="البوربوينت الإسلامي" userId="8292d700421e9dbf" providerId="LiveId" clId="{389B2DEB-1162-438C-9363-E4AEC567974F}" dt="2024-02-15T16:16:16.992" v="577" actId="33935"/>
          <ac:spMkLst>
            <pc:docMk/>
            <pc:sldMk cId="661323777" sldId="270"/>
            <ac:spMk id="6" creationId="{3F932393-F268-4059-C62A-41D41F793CD3}"/>
          </ac:spMkLst>
        </pc:spChg>
        <pc:spChg chg="add del mod topLvl">
          <ac:chgData name="البوربوينت الإسلامي" userId="8292d700421e9dbf" providerId="LiveId" clId="{389B2DEB-1162-438C-9363-E4AEC567974F}" dt="2024-02-15T16:05:39.031" v="150"/>
          <ac:spMkLst>
            <pc:docMk/>
            <pc:sldMk cId="661323777" sldId="270"/>
            <ac:spMk id="10" creationId="{5F1F591F-110B-3C98-56F6-0B5A0F3FDC12}"/>
          </ac:spMkLst>
        </pc:spChg>
        <pc:spChg chg="add del mod topLvl">
          <ac:chgData name="البوربوينت الإسلامي" userId="8292d700421e9dbf" providerId="LiveId" clId="{389B2DEB-1162-438C-9363-E4AEC567974F}" dt="2024-02-15T16:05:39.031" v="150"/>
          <ac:spMkLst>
            <pc:docMk/>
            <pc:sldMk cId="661323777" sldId="270"/>
            <ac:spMk id="11" creationId="{D993D9BE-634C-3A61-79C4-7EC89459E87B}"/>
          </ac:spMkLst>
        </pc:spChg>
        <pc:spChg chg="add del mod topLvl">
          <ac:chgData name="البوربوينت الإسلامي" userId="8292d700421e9dbf" providerId="LiveId" clId="{389B2DEB-1162-438C-9363-E4AEC567974F}" dt="2024-02-15T16:05:39.031" v="150"/>
          <ac:spMkLst>
            <pc:docMk/>
            <pc:sldMk cId="661323777" sldId="270"/>
            <ac:spMk id="12" creationId="{5A80FCE4-5974-B996-B95C-DC201689B9EA}"/>
          </ac:spMkLst>
        </pc:spChg>
        <pc:spChg chg="del mod ord">
          <ac:chgData name="البوربوينت الإسلامي" userId="8292d700421e9dbf" providerId="LiveId" clId="{389B2DEB-1162-438C-9363-E4AEC567974F}" dt="2024-02-15T16:06:49.246" v="181" actId="478"/>
          <ac:spMkLst>
            <pc:docMk/>
            <pc:sldMk cId="661323777" sldId="270"/>
            <ac:spMk id="14" creationId="{3198C3AA-6923-2072-A80C-82EC96FCC4EE}"/>
          </ac:spMkLst>
        </pc:spChg>
        <pc:spChg chg="add del mod ord">
          <ac:chgData name="البوربوينت الإسلامي" userId="8292d700421e9dbf" providerId="LiveId" clId="{389B2DEB-1162-438C-9363-E4AEC567974F}" dt="2024-02-15T16:06:49.246" v="181" actId="478"/>
          <ac:spMkLst>
            <pc:docMk/>
            <pc:sldMk cId="661323777" sldId="270"/>
            <ac:spMk id="15" creationId="{6F8F6882-C0A2-FB42-E38B-6D60039BA4E1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16" creationId="{79E19A81-1E16-3681-C70C-CCD49F5F02CF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17" creationId="{4D9BCADA-4333-B9CD-A11E-434299075B14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18" creationId="{F977D9D3-3F1F-AC49-8E52-0130EC782B0F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19" creationId="{E1555F7D-D1E9-6BF4-EBE9-EE8399E86F32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20" creationId="{411C3B5E-5C2F-D122-2244-3BCC477A3B5D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21" creationId="{2B0D433A-A662-BC12-669C-A1B97E5553B3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22" creationId="{2DC6EC17-60FA-4887-CF17-9FFB1F5ADEC6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23" creationId="{38B26918-7F28-9D3B-D74B-A7220F2BD66B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24" creationId="{4D0BBA0E-B4EE-4A33-5D68-749BDA1C4062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25" creationId="{D17BF561-C1EB-D827-A8CD-9F659D4303A9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26" creationId="{CEF06D52-6698-A0BC-50B5-D36521C6F184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27" creationId="{9BCE2CA2-CA63-D048-A4A4-77C42164AD1C}"/>
          </ac:spMkLst>
        </pc:spChg>
        <pc:spChg chg="add del mod">
          <ac:chgData name="البوربوينت الإسلامي" userId="8292d700421e9dbf" providerId="LiveId" clId="{389B2DEB-1162-438C-9363-E4AEC567974F}" dt="2024-02-15T16:07:56.179" v="214" actId="478"/>
          <ac:spMkLst>
            <pc:docMk/>
            <pc:sldMk cId="661323777" sldId="270"/>
            <ac:spMk id="29" creationId="{99F2FE39-B246-3E59-9B1A-09D57E783A40}"/>
          </ac:spMkLst>
        </pc:spChg>
        <pc:spChg chg="add del mod">
          <ac:chgData name="البوربوينت الإسلامي" userId="8292d700421e9dbf" providerId="LiveId" clId="{389B2DEB-1162-438C-9363-E4AEC567974F}" dt="2024-02-15T16:07:58.670" v="215" actId="478"/>
          <ac:spMkLst>
            <pc:docMk/>
            <pc:sldMk cId="661323777" sldId="270"/>
            <ac:spMk id="30" creationId="{68D6E766-AA49-F56F-36A9-7FFFA3AE60AE}"/>
          </ac:spMkLst>
        </pc:spChg>
        <pc:spChg chg="add del mod">
          <ac:chgData name="البوربوينت الإسلامي" userId="8292d700421e9dbf" providerId="LiveId" clId="{389B2DEB-1162-438C-9363-E4AEC567974F}" dt="2024-02-15T16:08:01.122" v="216" actId="478"/>
          <ac:spMkLst>
            <pc:docMk/>
            <pc:sldMk cId="661323777" sldId="270"/>
            <ac:spMk id="31" creationId="{D943F999-760A-CB98-6F53-938A1C6F46E9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32" creationId="{1957A63A-D59A-3415-8CBA-CBA5CBED1DC2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33" creationId="{84F00FA3-0852-7C0C-BFC9-2A71CAA2B969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34" creationId="{9A9D233F-4D1F-5F68-1801-4CB5EB470211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35" creationId="{1FFB62F3-BC53-FBE7-CFFE-A084CE8A15F9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36" creationId="{C5E428DA-B2C1-A1EB-23F4-D5889E50FF64}"/>
          </ac:spMkLst>
        </pc:spChg>
        <pc:spChg chg="add del mod topLvl">
          <ac:chgData name="البوربوينت الإسلامي" userId="8292d700421e9dbf" providerId="LiveId" clId="{389B2DEB-1162-438C-9363-E4AEC567974F}" dt="2024-02-15T16:08:55.572" v="227"/>
          <ac:spMkLst>
            <pc:docMk/>
            <pc:sldMk cId="661323777" sldId="270"/>
            <ac:spMk id="37" creationId="{94E720BC-A60B-F001-2765-1FEED8FD5702}"/>
          </ac:spMkLst>
        </pc:spChg>
        <pc:spChg chg="add del mod">
          <ac:chgData name="البوربوينت الإسلامي" userId="8292d700421e9dbf" providerId="LiveId" clId="{389B2DEB-1162-438C-9363-E4AEC567974F}" dt="2024-02-15T16:08:15.487" v="220" actId="478"/>
          <ac:spMkLst>
            <pc:docMk/>
            <pc:sldMk cId="661323777" sldId="270"/>
            <ac:spMk id="38" creationId="{2E555004-08A8-44A2-A7A5-B1E65A87B38D}"/>
          </ac:spMkLst>
        </pc:spChg>
        <pc:spChg chg="add del mod">
          <ac:chgData name="البوربوينت الإسلامي" userId="8292d700421e9dbf" providerId="LiveId" clId="{389B2DEB-1162-438C-9363-E4AEC567974F}" dt="2024-02-15T16:07:53.210" v="213" actId="478"/>
          <ac:spMkLst>
            <pc:docMk/>
            <pc:sldMk cId="661323777" sldId="270"/>
            <ac:spMk id="39" creationId="{8BCB3FF2-D80F-48D6-12D2-536441E15E65}"/>
          </ac:spMkLst>
        </pc:spChg>
        <pc:spChg chg="add del mod">
          <ac:chgData name="البوربوينت الإسلامي" userId="8292d700421e9dbf" providerId="LiveId" clId="{389B2DEB-1162-438C-9363-E4AEC567974F}" dt="2024-02-15T16:07:47.830" v="210" actId="478"/>
          <ac:spMkLst>
            <pc:docMk/>
            <pc:sldMk cId="661323777" sldId="270"/>
            <ac:spMk id="40" creationId="{1FB6BE50-CC19-3D6D-A3ED-69A037A6CB6D}"/>
          </ac:spMkLst>
        </pc:spChg>
        <pc:spChg chg="del mod ord">
          <ac:chgData name="البوربوينت الإسلامي" userId="8292d700421e9dbf" providerId="LiveId" clId="{389B2DEB-1162-438C-9363-E4AEC567974F}" dt="2024-02-15T16:10:38.713" v="315" actId="478"/>
          <ac:spMkLst>
            <pc:docMk/>
            <pc:sldMk cId="661323777" sldId="270"/>
            <ac:spMk id="42" creationId="{6A637E77-D78A-6BA4-F1F1-24DB2EF09D4F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43" creationId="{B8478EA2-3A51-36B8-12F4-654DA360B52A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44" creationId="{AE9B662B-60D6-FEBC-19E7-67A1DFB7DC19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45" creationId="{5BF9B2FB-6894-26F9-EE86-9E9E261AB264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46" creationId="{FDCD4309-F4DE-68E9-71D0-616FA80AC620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47" creationId="{6DFBE389-E73C-88E4-C934-1D84F11B8439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48" creationId="{2D797B6D-F63F-BF7F-C091-708BE9BB90B4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49" creationId="{8A55A157-2AFC-19D5-CE7D-AAA2969E390F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53" creationId="{3B58B48B-23F5-C833-5D7F-623F02020717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54" creationId="{9179186D-C9DB-B93B-48DA-CCFE1A7A8C7E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55" creationId="{2B2F9728-BC20-5D32-86FC-AACB6C45198C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56" creationId="{67B7216D-C443-F055-4FB8-55604919647F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57" creationId="{293EE38D-CDC0-9364-86AC-58516591485D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58" creationId="{D202CCBC-064D-C830-187B-82CC00A88E8F}"/>
          </ac:spMkLst>
        </pc:spChg>
        <pc:spChg chg="add del mod topLvl">
          <ac:chgData name="البوربوينت الإسلامي" userId="8292d700421e9dbf" providerId="LiveId" clId="{389B2DEB-1162-438C-9363-E4AEC567974F}" dt="2024-02-15T16:14:20.288" v="557"/>
          <ac:spMkLst>
            <pc:docMk/>
            <pc:sldMk cId="661323777" sldId="270"/>
            <ac:spMk id="59" creationId="{3CCCA0F5-624D-14C9-3F06-54C1FE7BF0A4}"/>
          </ac:spMkLst>
        </pc:spChg>
        <pc:spChg chg="mod">
          <ac:chgData name="البوربوينت الإسلامي" userId="8292d700421e9dbf" providerId="LiveId" clId="{389B2DEB-1162-438C-9363-E4AEC567974F}" dt="2024-02-15T16:13:00.461" v="512"/>
          <ac:spMkLst>
            <pc:docMk/>
            <pc:sldMk cId="661323777" sldId="270"/>
            <ac:spMk id="60" creationId="{32C4C9D6-BD65-82B1-CD42-B719145028EE}"/>
          </ac:spMkLst>
        </pc:spChg>
        <pc:spChg chg="add del mod modVis">
          <ac:chgData name="البوربوينت الإسلامي" userId="8292d700421e9dbf" providerId="LiveId" clId="{389B2DEB-1162-438C-9363-E4AEC567974F}" dt="2024-02-15T16:13:00.461" v="511" actId="11529"/>
          <ac:spMkLst>
            <pc:docMk/>
            <pc:sldMk cId="661323777" sldId="270"/>
            <ac:spMk id="61" creationId="{540211A8-FA02-0C0F-9F42-9D5D8CC8925B}"/>
          </ac:spMkLst>
        </pc:spChg>
        <pc:spChg chg="del mod">
          <ac:chgData name="البوربوينت الإسلامي" userId="8292d700421e9dbf" providerId="LiveId" clId="{389B2DEB-1162-438C-9363-E4AEC567974F}" dt="2024-02-15T16:15:48.832" v="570"/>
          <ac:spMkLst>
            <pc:docMk/>
            <pc:sldMk cId="661323777" sldId="270"/>
            <ac:spMk id="63" creationId="{DE0AE8DC-7ACC-F374-54C6-403C48A837B6}"/>
          </ac:spMkLst>
        </pc:spChg>
        <pc:spChg chg="add del mod">
          <ac:chgData name="البوربوينت الإسلامي" userId="8292d700421e9dbf" providerId="LiveId" clId="{389B2DEB-1162-438C-9363-E4AEC567974F}" dt="2024-02-15T16:15:48.832" v="570"/>
          <ac:spMkLst>
            <pc:docMk/>
            <pc:sldMk cId="661323777" sldId="270"/>
            <ac:spMk id="64" creationId="{D4DB7DD4-5534-5DF5-A8D1-DA7425A9C7CC}"/>
          </ac:spMkLst>
        </pc:spChg>
        <pc:spChg chg="del mod">
          <ac:chgData name="البوربوينت الإسلامي" userId="8292d700421e9dbf" providerId="LiveId" clId="{389B2DEB-1162-438C-9363-E4AEC567974F}" dt="2024-02-15T16:15:54.062" v="571" actId="21"/>
          <ac:spMkLst>
            <pc:docMk/>
            <pc:sldMk cId="661323777" sldId="270"/>
            <ac:spMk id="65" creationId="{838B9955-0522-64E6-1244-EE25E2D8E345}"/>
          </ac:spMkLst>
        </pc:spChg>
        <pc:grpChg chg="add del mod">
          <ac:chgData name="البوربوينت الإسلامي" userId="8292d700421e9dbf" providerId="LiveId" clId="{389B2DEB-1162-438C-9363-E4AEC567974F}" dt="2024-02-15T16:05:35.248" v="149" actId="165"/>
          <ac:grpSpMkLst>
            <pc:docMk/>
            <pc:sldMk cId="661323777" sldId="270"/>
            <ac:grpSpMk id="13" creationId="{B98CA991-F64C-2757-87E7-B4E4D80B6281}"/>
          </ac:grpSpMkLst>
        </pc:grpChg>
        <pc:grpChg chg="add del mod">
          <ac:chgData name="البوربوينت الإسلامي" userId="8292d700421e9dbf" providerId="LiveId" clId="{389B2DEB-1162-438C-9363-E4AEC567974F}" dt="2024-02-15T16:07:30.072" v="205" actId="165"/>
          <ac:grpSpMkLst>
            <pc:docMk/>
            <pc:sldMk cId="661323777" sldId="270"/>
            <ac:grpSpMk id="28" creationId="{15FDE101-6231-8A0D-F1AD-2C437EC7ACF0}"/>
          </ac:grpSpMkLst>
        </pc:grpChg>
        <pc:grpChg chg="add del mod">
          <ac:chgData name="البوربوينت الإسلامي" userId="8292d700421e9dbf" providerId="LiveId" clId="{389B2DEB-1162-438C-9363-E4AEC567974F}" dt="2024-02-15T16:08:42.671" v="226" actId="165"/>
          <ac:grpSpMkLst>
            <pc:docMk/>
            <pc:sldMk cId="661323777" sldId="270"/>
            <ac:grpSpMk id="41" creationId="{1FC173A6-5C5B-BD52-88C4-DC6C810040DF}"/>
          </ac:grpSpMkLst>
        </pc:grpChg>
        <pc:grpChg chg="add del mod">
          <ac:chgData name="البوربوينت الإسلامي" userId="8292d700421e9dbf" providerId="LiveId" clId="{389B2DEB-1162-438C-9363-E4AEC567974F}" dt="2024-02-15T16:13:03.497" v="529" actId="165"/>
          <ac:grpSpMkLst>
            <pc:docMk/>
            <pc:sldMk cId="661323777" sldId="270"/>
            <ac:grpSpMk id="50" creationId="{FBB1C73B-714D-A3C1-9905-FA5775E962AC}"/>
          </ac:grpSpMkLst>
        </pc:grpChg>
        <pc:grpChg chg="add del mod">
          <ac:chgData name="البوربوينت الإسلامي" userId="8292d700421e9dbf" providerId="LiveId" clId="{389B2DEB-1162-438C-9363-E4AEC567974F}" dt="2024-02-15T16:13:43.427" v="548" actId="165"/>
          <ac:grpSpMkLst>
            <pc:docMk/>
            <pc:sldMk cId="661323777" sldId="270"/>
            <ac:grpSpMk id="51" creationId="{670BD991-C098-1F6D-AC95-E6E4CB4FB47F}"/>
          </ac:grpSpMkLst>
        </pc:grpChg>
        <pc:grpChg chg="add del mod">
          <ac:chgData name="البوربوينت الإسلامي" userId="8292d700421e9dbf" providerId="LiveId" clId="{389B2DEB-1162-438C-9363-E4AEC567974F}" dt="2024-02-15T16:13:43.427" v="548" actId="165"/>
          <ac:grpSpMkLst>
            <pc:docMk/>
            <pc:sldMk cId="661323777" sldId="270"/>
            <ac:grpSpMk id="52" creationId="{FF1E19BE-B8EF-3931-EFF3-D3666DD2CB2D}"/>
          </ac:grpSpMkLst>
        </pc:grpChg>
        <pc:grpChg chg="add del mod">
          <ac:chgData name="البوربوينت الإسلامي" userId="8292d700421e9dbf" providerId="LiveId" clId="{389B2DEB-1162-438C-9363-E4AEC567974F}" dt="2024-02-15T16:14:16.691" v="556" actId="165"/>
          <ac:grpSpMkLst>
            <pc:docMk/>
            <pc:sldMk cId="661323777" sldId="270"/>
            <ac:grpSpMk id="62" creationId="{8C59164B-6ABA-D7CB-62D6-BFE2FB84F540}"/>
          </ac:grpSpMkLst>
        </pc:grpChg>
        <pc:picChg chg="mod modVis">
          <ac:chgData name="البوربوينت الإسلامي" userId="8292d700421e9dbf" providerId="LiveId" clId="{389B2DEB-1162-438C-9363-E4AEC567974F}" dt="2024-02-15T16:16:16.992" v="577" actId="33935"/>
          <ac:picMkLst>
            <pc:docMk/>
            <pc:sldMk cId="661323777" sldId="270"/>
            <ac:picMk id="5" creationId="{6514AFF0-CFF3-B85F-1052-86AEB0FC4C84}"/>
          </ac:picMkLst>
        </pc:picChg>
        <pc:picChg chg="mod modVis">
          <ac:chgData name="البوربوينت الإسلامي" userId="8292d700421e9dbf" providerId="LiveId" clId="{389B2DEB-1162-438C-9363-E4AEC567974F}" dt="2024-02-15T16:16:16.992" v="577" actId="33935"/>
          <ac:picMkLst>
            <pc:docMk/>
            <pc:sldMk cId="661323777" sldId="270"/>
            <ac:picMk id="7" creationId="{C76638D9-E8AA-2897-720C-C974745813F2}"/>
          </ac:picMkLst>
        </pc:picChg>
        <pc:picChg chg="mod modVis">
          <ac:chgData name="البوربوينت الإسلامي" userId="8292d700421e9dbf" providerId="LiveId" clId="{389B2DEB-1162-438C-9363-E4AEC567974F}" dt="2024-02-15T16:16:16.992" v="577" actId="33935"/>
          <ac:picMkLst>
            <pc:docMk/>
            <pc:sldMk cId="661323777" sldId="270"/>
            <ac:picMk id="8" creationId="{3AB691FA-71E4-CEEA-A3BC-CE13F931DBAE}"/>
          </ac:picMkLst>
        </pc:picChg>
        <pc:picChg chg="mod modVis">
          <ac:chgData name="البوربوينت الإسلامي" userId="8292d700421e9dbf" providerId="LiveId" clId="{389B2DEB-1162-438C-9363-E4AEC567974F}" dt="2024-02-15T16:16:16.992" v="577" actId="33935"/>
          <ac:picMkLst>
            <pc:docMk/>
            <pc:sldMk cId="661323777" sldId="270"/>
            <ac:picMk id="9" creationId="{9F876E69-7E52-2FBB-99F2-353394DA7888}"/>
          </ac:picMkLst>
        </pc:picChg>
        <pc:picChg chg="add del mod ord">
          <ac:chgData name="البوربوينت الإسلامي" userId="8292d700421e9dbf" providerId="LiveId" clId="{389B2DEB-1162-438C-9363-E4AEC567974F}" dt="2024-02-15T16:16:30.737" v="580" actId="21"/>
          <ac:picMkLst>
            <pc:docMk/>
            <pc:sldMk cId="661323777" sldId="270"/>
            <ac:picMk id="66" creationId="{99C404DC-883B-8662-A31B-207503A85A02}"/>
          </ac:picMkLst>
        </pc:picChg>
      </pc:sldChg>
      <pc:sldChg chg="addSp delSp modSp new del mod setBg">
        <pc:chgData name="البوربوينت الإسلامي" userId="8292d700421e9dbf" providerId="LiveId" clId="{389B2DEB-1162-438C-9363-E4AEC567974F}" dt="2024-02-15T16:33:29.216" v="762" actId="47"/>
        <pc:sldMkLst>
          <pc:docMk/>
          <pc:sldMk cId="1752236033" sldId="271"/>
        </pc:sldMkLst>
        <pc:spChg chg="del">
          <ac:chgData name="البوربوينت الإسلامي" userId="8292d700421e9dbf" providerId="LiveId" clId="{389B2DEB-1162-438C-9363-E4AEC567974F}" dt="2024-02-15T16:26:45.182" v="607" actId="478"/>
          <ac:spMkLst>
            <pc:docMk/>
            <pc:sldMk cId="1752236033" sldId="271"/>
            <ac:spMk id="2" creationId="{E4EF8316-1522-7F24-28E8-BD15A093E334}"/>
          </ac:spMkLst>
        </pc:spChg>
        <pc:spChg chg="del">
          <ac:chgData name="البوربوينت الإسلامي" userId="8292d700421e9dbf" providerId="LiveId" clId="{389B2DEB-1162-438C-9363-E4AEC567974F}" dt="2024-02-15T16:26:45.182" v="607" actId="478"/>
          <ac:spMkLst>
            <pc:docMk/>
            <pc:sldMk cId="1752236033" sldId="271"/>
            <ac:spMk id="3" creationId="{14A06211-7D0C-8154-52FF-37B403905472}"/>
          </ac:spMkLst>
        </pc:spChg>
        <pc:spChg chg="add mod topLvl">
          <ac:chgData name="البوربوينت الإسلامي" userId="8292d700421e9dbf" providerId="LiveId" clId="{389B2DEB-1162-438C-9363-E4AEC567974F}" dt="2024-02-15T16:32:14.866" v="758" actId="207"/>
          <ac:spMkLst>
            <pc:docMk/>
            <pc:sldMk cId="1752236033" sldId="271"/>
            <ac:spMk id="35" creationId="{3A1B0CE3-9C0F-F3EC-17D8-00F46F194ED2}"/>
          </ac:spMkLst>
        </pc:spChg>
        <pc:spChg chg="add mod topLvl">
          <ac:chgData name="البوربوينت الإسلامي" userId="8292d700421e9dbf" providerId="LiveId" clId="{389B2DEB-1162-438C-9363-E4AEC567974F}" dt="2024-02-15T16:30:03.556" v="726" actId="1037"/>
          <ac:spMkLst>
            <pc:docMk/>
            <pc:sldMk cId="1752236033" sldId="271"/>
            <ac:spMk id="36" creationId="{3BDAAFAB-1D2F-08C0-5246-FC9E4CE289A5}"/>
          </ac:spMkLst>
        </pc:spChg>
        <pc:spChg chg="add mod">
          <ac:chgData name="البوربوينت الإسلامي" userId="8292d700421e9dbf" providerId="LiveId" clId="{389B2DEB-1162-438C-9363-E4AEC567974F}" dt="2024-02-15T16:32:14.866" v="758" actId="207"/>
          <ac:spMkLst>
            <pc:docMk/>
            <pc:sldMk cId="1752236033" sldId="271"/>
            <ac:spMk id="39" creationId="{F95219D5-541B-370C-6805-A856EAFDB92A}"/>
          </ac:spMkLst>
        </pc:spChg>
        <pc:grpChg chg="add del mod">
          <ac:chgData name="البوربوينت الإسلامي" userId="8292d700421e9dbf" providerId="LiveId" clId="{389B2DEB-1162-438C-9363-E4AEC567974F}" dt="2024-02-15T16:27:54.950" v="640" actId="165"/>
          <ac:grpSpMkLst>
            <pc:docMk/>
            <pc:sldMk cId="1752236033" sldId="271"/>
            <ac:grpSpMk id="34" creationId="{440FCDAE-C710-4528-E557-BC51824A828E}"/>
          </ac:grpSpMkLst>
        </pc:grpChg>
        <pc:grpChg chg="add mod">
          <ac:chgData name="البوربوينت الإسلامي" userId="8292d700421e9dbf" providerId="LiveId" clId="{389B2DEB-1162-438C-9363-E4AEC567974F}" dt="2024-02-15T16:32:27.069" v="761" actId="12788"/>
          <ac:grpSpMkLst>
            <pc:docMk/>
            <pc:sldMk cId="1752236033" sldId="271"/>
            <ac:grpSpMk id="37" creationId="{996DE592-8DFE-D181-D531-D6CBDF81482B}"/>
          </ac:grpSpMkLst>
        </pc:grpChg>
        <pc:grpChg chg="add del mod">
          <ac:chgData name="البوربوينت الإسلامي" userId="8292d700421e9dbf" providerId="LiveId" clId="{389B2DEB-1162-438C-9363-E4AEC567974F}" dt="2024-02-15T16:29:12.094" v="699" actId="165"/>
          <ac:grpSpMkLst>
            <pc:docMk/>
            <pc:sldMk cId="1752236033" sldId="271"/>
            <ac:grpSpMk id="38" creationId="{2D84D4B4-8A34-C488-6068-E107EF63A535}"/>
          </ac:grpSpMkLst>
        </pc:grp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5" creationId="{B375722F-49A1-A848-97F8-B353C549A98F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7" creationId="{C982ACF0-093F-3F0C-6FB6-539D3EB45465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9" creationId="{7C8EFFE0-F98C-FB49-D939-9F54DBA2EC9B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11" creationId="{D60D20A7-B607-C58D-B0AA-90E1D2E84904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13" creationId="{3CE4D8ED-784E-EB62-C986-0E9A18936478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15" creationId="{38C07244-2A90-4E31-7D57-85707CF56A1D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17" creationId="{8C22C10D-1E41-D2FC-FCBB-AF807C5EF01F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19" creationId="{B7B5B249-B253-E085-0847-84EC913E887F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21" creationId="{2EB17149-5E3E-0E8C-EA8C-116CA88FAA6A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23" creationId="{64923B21-C037-1734-640B-F5BE281701C7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25" creationId="{B3C8F939-9FC4-038E-AEAD-A9EE963C7304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27" creationId="{5CE2034E-D207-C59F-5F2A-7E45D455916F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29" creationId="{8AF1CFA9-F4EB-B5BD-965F-DF34ACF5CFD2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31" creationId="{FF89DB6F-46AE-A41F-2D69-D184F6DEEA88}"/>
          </ac:picMkLst>
        </pc:picChg>
        <pc:picChg chg="add mod topLvl">
          <ac:chgData name="البوربوينت الإسلامي" userId="8292d700421e9dbf" providerId="LiveId" clId="{389B2DEB-1162-438C-9363-E4AEC567974F}" dt="2024-02-15T16:28:49.791" v="690" actId="164"/>
          <ac:picMkLst>
            <pc:docMk/>
            <pc:sldMk cId="1752236033" sldId="271"/>
            <ac:picMk id="33" creationId="{721B097E-03A5-6CF8-9BCA-B382643B2B85}"/>
          </ac:picMkLst>
        </pc:picChg>
      </pc:sldChg>
      <pc:sldChg chg="add">
        <pc:chgData name="البوربوينت الإسلامي" userId="8292d700421e9dbf" providerId="LiveId" clId="{389B2DEB-1162-438C-9363-E4AEC567974F}" dt="2024-02-15T16:33:55.768" v="763"/>
        <pc:sldMkLst>
          <pc:docMk/>
          <pc:sldMk cId="3853687784" sldId="271"/>
        </pc:sldMkLst>
      </pc:sldChg>
      <pc:sldMasterChg chg="modSldLayout">
        <pc:chgData name="البوربوينت الإسلامي" userId="8292d700421e9dbf" providerId="LiveId" clId="{389B2DEB-1162-438C-9363-E4AEC567974F}" dt="2024-02-15T16:16:36.878" v="582"/>
        <pc:sldMasterMkLst>
          <pc:docMk/>
          <pc:sldMasterMk cId="1165990377" sldId="2147483648"/>
        </pc:sldMasterMkLst>
        <pc:sldLayoutChg chg="addSp delSp modSp mod">
          <pc:chgData name="البوربوينت الإسلامي" userId="8292d700421e9dbf" providerId="LiveId" clId="{389B2DEB-1162-438C-9363-E4AEC567974F}" dt="2024-02-15T16:16:36.878" v="582"/>
          <pc:sldLayoutMkLst>
            <pc:docMk/>
            <pc:sldMasterMk cId="1165990377" sldId="2147483648"/>
            <pc:sldLayoutMk cId="1613575093" sldId="2147483655"/>
          </pc:sldLayoutMkLst>
          <pc:spChg chg="del">
            <ac:chgData name="البوربوينت الإسلامي" userId="8292d700421e9dbf" providerId="LiveId" clId="{389B2DEB-1162-438C-9363-E4AEC567974F}" dt="2024-02-15T16:16:36.378" v="581" actId="478"/>
            <ac:spMkLst>
              <pc:docMk/>
              <pc:sldMasterMk cId="1165990377" sldId="2147483648"/>
              <pc:sldLayoutMk cId="1613575093" sldId="2147483655"/>
              <ac:spMk id="2" creationId="{0C7B8667-689A-5437-7862-81E520CB743B}"/>
            </ac:spMkLst>
          </pc:spChg>
          <pc:spChg chg="del">
            <ac:chgData name="البوربوينت الإسلامي" userId="8292d700421e9dbf" providerId="LiveId" clId="{389B2DEB-1162-438C-9363-E4AEC567974F}" dt="2024-02-15T16:16:36.378" v="581" actId="478"/>
            <ac:spMkLst>
              <pc:docMk/>
              <pc:sldMasterMk cId="1165990377" sldId="2147483648"/>
              <pc:sldLayoutMk cId="1613575093" sldId="2147483655"/>
              <ac:spMk id="3" creationId="{D1C96531-DC66-92C6-80EF-F75EBEE9FC0A}"/>
            </ac:spMkLst>
          </pc:spChg>
          <pc:spChg chg="del">
            <ac:chgData name="البوربوينت الإسلامي" userId="8292d700421e9dbf" providerId="LiveId" clId="{389B2DEB-1162-438C-9363-E4AEC567974F}" dt="2024-02-15T16:16:36.378" v="581" actId="478"/>
            <ac:spMkLst>
              <pc:docMk/>
              <pc:sldMasterMk cId="1165990377" sldId="2147483648"/>
              <pc:sldLayoutMk cId="1613575093" sldId="2147483655"/>
              <ac:spMk id="4" creationId="{929F8249-9A1C-EA29-6623-5043F32C3C0E}"/>
            </ac:spMkLst>
          </pc:spChg>
          <pc:picChg chg="add mod">
            <ac:chgData name="البوربوينت الإسلامي" userId="8292d700421e9dbf" providerId="LiveId" clId="{389B2DEB-1162-438C-9363-E4AEC567974F}" dt="2024-02-15T16:16:36.878" v="582"/>
            <ac:picMkLst>
              <pc:docMk/>
              <pc:sldMasterMk cId="1165990377" sldId="2147483648"/>
              <pc:sldLayoutMk cId="1613575093" sldId="2147483655"/>
              <ac:picMk id="66" creationId="{99C404DC-883B-8662-A31B-207503A85A02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361D74-A5D5-4BC4-126D-CCCEE32A6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DF28598-EE35-B83D-BE18-069428D60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FC2D50-344E-3D73-5CFB-BBE6C8FCD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E82D91-E7F8-597B-E67C-49B10044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045937-E81E-EDF1-488B-311D93BB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9176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E69040-9B8E-C1D1-0E17-47260156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0FAA723-E53E-E839-F01F-C90846A9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B7332F-0A8E-AA7D-7078-7EED4A65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4724B0-7B74-C97A-3ED5-62EC0399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728FC0-2FDB-FB2E-805F-07F248F3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4863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8947DD1-0ED1-9CCD-38DA-30CF92336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C472292-7D54-84C9-5ED3-5DECB42E8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5894B8-970D-26E0-B020-2F1354F3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EC9088-95D6-7737-59D8-BD6EB415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9B0862-DEBA-92F7-073D-7091B97C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87851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8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E01574-7B75-403D-3348-39E4A8D3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34B315-BC98-E518-C4ED-5235A25D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E29E2D-2D4D-F871-A2DC-EA4114E6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8C8B00-E185-5959-0A7F-745ABAA6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60CE16-1E0D-B235-66E1-AE827CF3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5888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A076DD-8F85-FEF6-D830-46F5BD4C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4553F4-2E01-94C0-6EF9-50CA88A2F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816244-F00A-238D-E38C-DDA9D87A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4D2B4B-D2AA-F36F-6112-1806750F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BABF85-664E-6927-15B0-C0946404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5445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6AF8EC-0870-3C12-7CEE-4ED03DED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28109D-BC27-CAF8-DE51-9CBFA0A2B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2D0A706-0C29-289A-C504-CB71A3A9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376543-C418-85DC-4185-2FC8FAA2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1B5D84-0A72-F09D-0E5F-5BACEEAD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B306CB-10B0-C345-B633-BDD79DEC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8345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FC5DB6-3009-F538-33E8-932E4585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7FEEA9E-38D4-5896-8EDD-29D28E5A4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AD373B6-5151-77A7-29D3-9CB877F5E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58C3AB1-0436-F076-9669-37376F130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61B4F87-E01B-7C76-A589-1F301FD54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71EB08B-6743-DA7B-A822-53DBF16F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892349A-90A7-3A0A-7D8D-F9E21466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23E250E-37E0-F859-D32F-EA603AAC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4999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FC0065-6908-2FA8-F583-0D2AF6D0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29E3842-24D9-26A2-A1FA-DC9AAFCE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CE9BC09-1471-D985-53D0-A41D63ED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829A0E2-F61C-92DE-8681-0D06E4A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5722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شبكة">
            <a:extLst>
              <a:ext uri="{FF2B5EF4-FFF2-40B4-BE49-F238E27FC236}">
                <a16:creationId xmlns:a16="http://schemas.microsoft.com/office/drawing/2014/main" id="{99C404DC-883B-8662-A31B-207503A8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4379"/>
            <a:ext cx="12192000" cy="68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28475A-D667-A625-5BA9-4963769A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58C805-885A-E0C2-D053-BE3B70008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6E513FA-BE80-BD8D-BF98-8C830124E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E594184-1938-EEA0-E646-222A0178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D7A6EC-7857-B10B-1E9B-48F45699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70D13A-09A3-5B69-7244-A7ACF316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1173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20709E-82FD-EF65-A46E-F7EE5993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489847-3671-DAD1-C8E7-7B700A425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87BA495-FE7F-E7BF-8266-AB8EBCAF5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630221A-FBA9-D638-3BDB-23AF0543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D0E73EF-5CDB-B63A-E916-C2B2AB81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696E4D-EFFC-E735-6309-62430D0D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802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132EDD0-B081-B569-4034-850F1C91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D335C9-69C7-AF27-32C7-3E2973EDF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56BC84-AAA8-4A4F-4528-B00AF4556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BBCC7-E6BC-455A-86FC-8FC8667D77BB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549168-5F59-C5F7-1BC6-8DAE0D499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0AAAC6-21ED-4EB0-5D5F-EE1B970B7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03538-9EEB-487E-A96D-754211BA47D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659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8113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B58D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1678F8-786F-D871-5DA1-4D9394C4D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A528B538-7C92-28EE-34EA-3AE3D2B5538B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12B58D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3571FAC7-B9FA-2417-43C7-A82894EB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861" y="2676600"/>
            <a:ext cx="1608276" cy="1504800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C7C0CE59-F8BE-110F-5440-379E6137B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1861" y="2676600"/>
            <a:ext cx="1608276" cy="1504800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654DE6E9-0FF9-737C-D210-5F2C6BFD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91859" y="2676600"/>
            <a:ext cx="1608276" cy="1504800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F56C7A54-01E6-E86F-CC36-2BC0A8274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91859" y="2676600"/>
            <a:ext cx="1608276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2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88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48AAF5-D294-F9A8-7283-8ED2832B0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201A4B06-5FE7-0417-FD85-08876A63483D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F7CA88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BB8E4131-58E3-C1B8-40C0-012E4544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196" y="2540087"/>
            <a:ext cx="1641606" cy="1777826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44289722-90D6-A313-5C06-1E0FB8390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196" y="2540087"/>
            <a:ext cx="1641606" cy="1777826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175AA598-F657-C7C3-6165-5E3708789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75194" y="2540087"/>
            <a:ext cx="1641606" cy="1777826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D2BC9CF6-E682-8865-A282-F1E4A83B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75194" y="2540087"/>
            <a:ext cx="1641606" cy="17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1533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0F0542-B829-E4B8-84F3-B5223B26A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55D4D5BF-7558-11FF-4590-95D7207C3350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D11533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886FB55C-572B-3432-9251-28EB5B060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195" y="2719882"/>
            <a:ext cx="1641608" cy="1418236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8712D4EE-816A-5646-6D79-988508B90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195" y="2719882"/>
            <a:ext cx="1641608" cy="1418236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050908B7-9F3F-2750-8879-31A1F5EFB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75192" y="2719882"/>
            <a:ext cx="1641608" cy="1418236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B6705656-6D2E-BE9C-B4D0-6BB5B4601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75192" y="2719882"/>
            <a:ext cx="1641608" cy="14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8AA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74AF0-D9AE-121D-F5CD-C82A8B0F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AA719F43-8A17-6703-E003-81F7613748E4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BDB8A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63DC0F7B-1F10-6E26-A7BE-6AF5A5898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1993" y="2560769"/>
            <a:ext cx="1368012" cy="1736462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58C12C50-44D7-EFB3-5E99-B1D3ECEF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1993" y="2560769"/>
            <a:ext cx="1368012" cy="1736462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112490FB-029B-B115-366B-709588B9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11990" y="2560769"/>
            <a:ext cx="1368010" cy="1736462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D085F57E-CD1E-5703-44DF-4376E2C8B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11990" y="2560769"/>
            <a:ext cx="1368010" cy="17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632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1B8987-045B-128B-6152-EA0CC501E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DA65D8E6-954B-F8FD-9DE0-7D6EAEA56CD9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ED7632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AFC5E524-E950-A843-BAB5-3CF9C2C2E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723" y="2745000"/>
            <a:ext cx="1792552" cy="1368000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A9A34373-E116-7D5B-01DE-EA098C28F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9723" y="2745000"/>
            <a:ext cx="1792552" cy="1368000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6F6C79F7-1DC0-33AE-05C3-46D183039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99721" y="2745000"/>
            <a:ext cx="1792552" cy="1368000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B2FCD4EB-40CD-A67B-CF55-C635AA9BB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99721" y="2745000"/>
            <a:ext cx="179255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6E7A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31EA53-9F19-E6F6-6AE0-555D55E2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7BA6E281-F526-EC69-A2D9-26891AE483A0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DD6E7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E0762AC9-FA2A-CD0D-7ACC-501D4288B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395" y="2641322"/>
            <a:ext cx="1915208" cy="1575356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4CA14B08-8360-1E93-12F8-DC3A39522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395" y="2641322"/>
            <a:ext cx="1915208" cy="1575356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58347E6F-B0E2-5083-41A0-9B7F9869F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38393" y="2641322"/>
            <a:ext cx="1915206" cy="1575356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45544D28-2B6A-F995-BE7A-E975ED5DF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38393" y="2641322"/>
            <a:ext cx="1915206" cy="15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87B9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591357-2A9C-49B1-A9DA-D10766735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3F932393-F268-4059-C62A-41D41F793CD3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2987B9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6514AFF0-CFF3-B85F-1052-86AEB0FC4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7306" y="2641322"/>
            <a:ext cx="1797385" cy="1575356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C76638D9-E8AA-2897-720C-C97474581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7306" y="2641322"/>
            <a:ext cx="1797385" cy="1575356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3AB691FA-71E4-CEEA-A3BC-CE13F931D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97303" y="2641322"/>
            <a:ext cx="1797385" cy="1575356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9F876E69-7E52-2FBB-99F2-353394DA7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97303" y="2641322"/>
            <a:ext cx="1797385" cy="15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4A5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743FD547-DD27-0ACA-512A-352FE9CAE439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8494A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84B6F8A3-6E81-89CB-20BE-4ED6EB9C1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03" y="2471400"/>
            <a:ext cx="2194594" cy="1915200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F0B0F9B6-D947-3952-6261-EB35A47A2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03" y="2471400"/>
            <a:ext cx="2194594" cy="1915200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77AFCB75-7C2B-5205-7955-E7A24FA23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03" y="2471400"/>
            <a:ext cx="2194594" cy="1915200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AA0166D8-2BEB-D959-CA3D-E9C790A1A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03" y="2471400"/>
            <a:ext cx="2194594" cy="19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7194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8D8B5-2E83-A51B-093D-548B31FA0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180A9436-1BF2-F68D-11EE-4DCACEBB7712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9B7194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F73F8CA3-C292-11FA-8D2B-F6F444DFE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6123" y="2403000"/>
            <a:ext cx="1779754" cy="2052000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DD4C6690-0F5F-5C32-E79D-200A6CC30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6123" y="2403000"/>
            <a:ext cx="1779754" cy="2052000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39488B18-C103-034D-F6C7-08CBC90D0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06122" y="2403000"/>
            <a:ext cx="1779754" cy="2052000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B41F2031-B0DB-7A31-625C-7E9696840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06122" y="2403000"/>
            <a:ext cx="1779754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ACDE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E2F68-F799-C825-8E96-B8D3B7AD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5FA089D0-D7DB-DDEC-253A-CA2A884BDB67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32ACDE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84F99645-23E6-6768-1951-71B04CFA4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01" y="2294851"/>
            <a:ext cx="1495396" cy="2268298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13668392-867E-71C7-CA24-4005B7F2E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01" y="2294851"/>
            <a:ext cx="1495396" cy="2268298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B286F739-C0A6-7272-ED9B-433FAD69E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48301" y="2294851"/>
            <a:ext cx="1495396" cy="2268298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3D6D5417-1706-9AB0-03E0-4F7BDD1FD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48301" y="2294851"/>
            <a:ext cx="1495396" cy="226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A18B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80F4F-B022-9734-3F00-DB0218EE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87278C1E-8613-002E-9C65-F75A53104CB9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DDA18B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3D6BACAF-DC2D-D0A0-B312-08BD8B17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9995" y="2521621"/>
            <a:ext cx="2052008" cy="1814758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3405AEA6-DA6F-623D-1DE3-5957EFE5A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9995" y="2521621"/>
            <a:ext cx="2052008" cy="1814758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BC13B9ED-BBDF-CB5A-C6DE-EC71CC944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69992" y="2521621"/>
            <a:ext cx="2052008" cy="1814758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49BC2088-E292-58D0-AE75-FD6B4FBE8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69992" y="2521621"/>
            <a:ext cx="2052008" cy="181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641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25E22-7B9C-DECC-9860-17D87A6AB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AEAAC3FC-3E49-C0DB-CB91-24D8D41F1A4A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FEC64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42EEF904-9282-189C-5F9A-F0515A78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398" y="2685198"/>
            <a:ext cx="1915202" cy="1487604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8450F802-B120-69FC-3412-1256407E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8398" y="2685198"/>
            <a:ext cx="1915202" cy="1487604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CDD2034A-90AD-63C9-AC4E-ABA038109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38398" y="2685198"/>
            <a:ext cx="1915202" cy="1487604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A74DD766-5C47-FE07-E27A-BF9D685C9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38398" y="2685198"/>
            <a:ext cx="1915202" cy="148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2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8C8D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E8D5AC-BBBA-CE06-153B-A214C5D89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4AF30B37-0513-E632-3DDD-BB775A225818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8D8C8D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3D8FA4BE-DF03-F8C4-BBE4-C2BBFBADD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196" y="2648279"/>
            <a:ext cx="1641606" cy="1561442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0B6B058A-554C-C267-6C4C-951E4330D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196" y="2648279"/>
            <a:ext cx="1641606" cy="1561442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DB752386-9C6E-EE44-F0F7-B3FED7D4A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75196" y="2648278"/>
            <a:ext cx="1641604" cy="1561444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F34D9F97-E612-1CB5-882D-6BAD63A9A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75196" y="2648278"/>
            <a:ext cx="1641604" cy="1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6A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076F4E-1E74-C986-84EA-925BC065B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DB4533FD-5036-F932-44D1-F66DC0C0C6C5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FFE06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A675EDBF-B6A4-E95B-0E19-3D6CD6AFD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584" y="2648279"/>
            <a:ext cx="1160829" cy="1561442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4BA8FA76-456F-839F-F9F1-F59E1AFB7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584" y="2648279"/>
            <a:ext cx="1160829" cy="1561442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ACC99772-015D-9A9A-41C2-E0D71C55C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15582" y="2648278"/>
            <a:ext cx="1160831" cy="1561444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43176E61-1878-678F-22D6-272B0715D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15582" y="2648278"/>
            <a:ext cx="1160831" cy="15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7A9B">
            <a:alpha val="3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63020-51AE-5B17-9620-A50B65001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">
            <a:extLst>
              <a:ext uri="{FF2B5EF4-FFF2-40B4-BE49-F238E27FC236}">
                <a16:creationId xmlns:a16="http://schemas.microsoft.com/office/drawing/2014/main" id="{D7259EDA-CEE2-4872-41DE-1424A948C3E9}"/>
              </a:ext>
            </a:extLst>
          </p:cNvPr>
          <p:cNvSpPr/>
          <p:nvPr/>
        </p:nvSpPr>
        <p:spPr>
          <a:xfrm>
            <a:off x="2062026" y="1171800"/>
            <a:ext cx="8071200" cy="4514400"/>
          </a:xfrm>
          <a:custGeom>
            <a:avLst/>
            <a:gdLst>
              <a:gd name="connsiteX0" fmla="*/ 0 w 8071200"/>
              <a:gd name="connsiteY0" fmla="*/ 0 h 4514400"/>
              <a:gd name="connsiteX1" fmla="*/ 834024 w 8071200"/>
              <a:gd name="connsiteY1" fmla="*/ 0 h 4514400"/>
              <a:gd name="connsiteX2" fmla="*/ 1264488 w 8071200"/>
              <a:gd name="connsiteY2" fmla="*/ 0 h 4514400"/>
              <a:gd name="connsiteX3" fmla="*/ 1937088 w 8071200"/>
              <a:gd name="connsiteY3" fmla="*/ 0 h 4514400"/>
              <a:gd name="connsiteX4" fmla="*/ 2771112 w 8071200"/>
              <a:gd name="connsiteY4" fmla="*/ 0 h 4514400"/>
              <a:gd name="connsiteX5" fmla="*/ 3363000 w 8071200"/>
              <a:gd name="connsiteY5" fmla="*/ 0 h 4514400"/>
              <a:gd name="connsiteX6" fmla="*/ 4197024 w 8071200"/>
              <a:gd name="connsiteY6" fmla="*/ 0 h 4514400"/>
              <a:gd name="connsiteX7" fmla="*/ 4788912 w 8071200"/>
              <a:gd name="connsiteY7" fmla="*/ 0 h 4514400"/>
              <a:gd name="connsiteX8" fmla="*/ 5219376 w 8071200"/>
              <a:gd name="connsiteY8" fmla="*/ 0 h 4514400"/>
              <a:gd name="connsiteX9" fmla="*/ 5811264 w 8071200"/>
              <a:gd name="connsiteY9" fmla="*/ 0 h 4514400"/>
              <a:gd name="connsiteX10" fmla="*/ 6322440 w 8071200"/>
              <a:gd name="connsiteY10" fmla="*/ 0 h 4514400"/>
              <a:gd name="connsiteX11" fmla="*/ 6752904 w 8071200"/>
              <a:gd name="connsiteY11" fmla="*/ 0 h 4514400"/>
              <a:gd name="connsiteX12" fmla="*/ 7344792 w 8071200"/>
              <a:gd name="connsiteY12" fmla="*/ 0 h 4514400"/>
              <a:gd name="connsiteX13" fmla="*/ 8071200 w 8071200"/>
              <a:gd name="connsiteY13" fmla="*/ 0 h 4514400"/>
              <a:gd name="connsiteX14" fmla="*/ 8071200 w 8071200"/>
              <a:gd name="connsiteY14" fmla="*/ 509482 h 4514400"/>
              <a:gd name="connsiteX15" fmla="*/ 8071200 w 8071200"/>
              <a:gd name="connsiteY15" fmla="*/ 1154397 h 4514400"/>
              <a:gd name="connsiteX16" fmla="*/ 8071200 w 8071200"/>
              <a:gd name="connsiteY16" fmla="*/ 1754167 h 4514400"/>
              <a:gd name="connsiteX17" fmla="*/ 8071200 w 8071200"/>
              <a:gd name="connsiteY17" fmla="*/ 2263649 h 4514400"/>
              <a:gd name="connsiteX18" fmla="*/ 8071200 w 8071200"/>
              <a:gd name="connsiteY18" fmla="*/ 2773131 h 4514400"/>
              <a:gd name="connsiteX19" fmla="*/ 8071200 w 8071200"/>
              <a:gd name="connsiteY19" fmla="*/ 3463190 h 4514400"/>
              <a:gd name="connsiteX20" fmla="*/ 8071200 w 8071200"/>
              <a:gd name="connsiteY20" fmla="*/ 4514400 h 4514400"/>
              <a:gd name="connsiteX21" fmla="*/ 7317888 w 8071200"/>
              <a:gd name="connsiteY21" fmla="*/ 4514400 h 4514400"/>
              <a:gd name="connsiteX22" fmla="*/ 6483864 w 8071200"/>
              <a:gd name="connsiteY22" fmla="*/ 4514400 h 4514400"/>
              <a:gd name="connsiteX23" fmla="*/ 5891976 w 8071200"/>
              <a:gd name="connsiteY23" fmla="*/ 4514400 h 4514400"/>
              <a:gd name="connsiteX24" fmla="*/ 5057952 w 8071200"/>
              <a:gd name="connsiteY24" fmla="*/ 4514400 h 4514400"/>
              <a:gd name="connsiteX25" fmla="*/ 4546776 w 8071200"/>
              <a:gd name="connsiteY25" fmla="*/ 4514400 h 4514400"/>
              <a:gd name="connsiteX26" fmla="*/ 3712752 w 8071200"/>
              <a:gd name="connsiteY26" fmla="*/ 4514400 h 4514400"/>
              <a:gd name="connsiteX27" fmla="*/ 3282288 w 8071200"/>
              <a:gd name="connsiteY27" fmla="*/ 4514400 h 4514400"/>
              <a:gd name="connsiteX28" fmla="*/ 2448264 w 8071200"/>
              <a:gd name="connsiteY28" fmla="*/ 4514400 h 4514400"/>
              <a:gd name="connsiteX29" fmla="*/ 1614240 w 8071200"/>
              <a:gd name="connsiteY29" fmla="*/ 4514400 h 4514400"/>
              <a:gd name="connsiteX30" fmla="*/ 1103064 w 8071200"/>
              <a:gd name="connsiteY30" fmla="*/ 4514400 h 4514400"/>
              <a:gd name="connsiteX31" fmla="*/ 591888 w 8071200"/>
              <a:gd name="connsiteY31" fmla="*/ 4514400 h 4514400"/>
              <a:gd name="connsiteX32" fmla="*/ 0 w 8071200"/>
              <a:gd name="connsiteY32" fmla="*/ 4514400 h 4514400"/>
              <a:gd name="connsiteX33" fmla="*/ 0 w 8071200"/>
              <a:gd name="connsiteY33" fmla="*/ 3779198 h 4514400"/>
              <a:gd name="connsiteX34" fmla="*/ 0 w 8071200"/>
              <a:gd name="connsiteY34" fmla="*/ 3134283 h 4514400"/>
              <a:gd name="connsiteX35" fmla="*/ 0 w 8071200"/>
              <a:gd name="connsiteY35" fmla="*/ 2489369 h 4514400"/>
              <a:gd name="connsiteX36" fmla="*/ 0 w 8071200"/>
              <a:gd name="connsiteY36" fmla="*/ 1844455 h 4514400"/>
              <a:gd name="connsiteX37" fmla="*/ 0 w 8071200"/>
              <a:gd name="connsiteY37" fmla="*/ 1199541 h 4514400"/>
              <a:gd name="connsiteX38" fmla="*/ 0 w 8071200"/>
              <a:gd name="connsiteY38" fmla="*/ 599770 h 4514400"/>
              <a:gd name="connsiteX39" fmla="*/ 0 w 8071200"/>
              <a:gd name="connsiteY39" fmla="*/ 0 h 45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1200" h="4514400" fill="none" extrusionOk="0">
                <a:moveTo>
                  <a:pt x="0" y="0"/>
                </a:moveTo>
                <a:cubicBezTo>
                  <a:pt x="310530" y="-494"/>
                  <a:pt x="626103" y="-19561"/>
                  <a:pt x="834024" y="0"/>
                </a:cubicBezTo>
                <a:cubicBezTo>
                  <a:pt x="1041945" y="19561"/>
                  <a:pt x="1123750" y="2892"/>
                  <a:pt x="1264488" y="0"/>
                </a:cubicBezTo>
                <a:cubicBezTo>
                  <a:pt x="1405226" y="-2892"/>
                  <a:pt x="1654215" y="-13819"/>
                  <a:pt x="1937088" y="0"/>
                </a:cubicBezTo>
                <a:cubicBezTo>
                  <a:pt x="2219961" y="13819"/>
                  <a:pt x="2562218" y="28669"/>
                  <a:pt x="2771112" y="0"/>
                </a:cubicBezTo>
                <a:cubicBezTo>
                  <a:pt x="2980006" y="-28669"/>
                  <a:pt x="3243400" y="21718"/>
                  <a:pt x="3363000" y="0"/>
                </a:cubicBezTo>
                <a:cubicBezTo>
                  <a:pt x="3482600" y="-21718"/>
                  <a:pt x="3915175" y="-31504"/>
                  <a:pt x="4197024" y="0"/>
                </a:cubicBezTo>
                <a:cubicBezTo>
                  <a:pt x="4478873" y="31504"/>
                  <a:pt x="4564538" y="-3"/>
                  <a:pt x="4788912" y="0"/>
                </a:cubicBezTo>
                <a:cubicBezTo>
                  <a:pt x="5013286" y="3"/>
                  <a:pt x="5076039" y="-2570"/>
                  <a:pt x="5219376" y="0"/>
                </a:cubicBezTo>
                <a:cubicBezTo>
                  <a:pt x="5362713" y="2570"/>
                  <a:pt x="5595440" y="5530"/>
                  <a:pt x="5811264" y="0"/>
                </a:cubicBezTo>
                <a:cubicBezTo>
                  <a:pt x="6027088" y="-5530"/>
                  <a:pt x="6166513" y="-25352"/>
                  <a:pt x="6322440" y="0"/>
                </a:cubicBezTo>
                <a:cubicBezTo>
                  <a:pt x="6478367" y="25352"/>
                  <a:pt x="6561619" y="1153"/>
                  <a:pt x="6752904" y="0"/>
                </a:cubicBezTo>
                <a:cubicBezTo>
                  <a:pt x="6944189" y="-1153"/>
                  <a:pt x="7072650" y="23466"/>
                  <a:pt x="7344792" y="0"/>
                </a:cubicBezTo>
                <a:cubicBezTo>
                  <a:pt x="7616934" y="-23466"/>
                  <a:pt x="7844225" y="-24193"/>
                  <a:pt x="8071200" y="0"/>
                </a:cubicBezTo>
                <a:cubicBezTo>
                  <a:pt x="8069512" y="134636"/>
                  <a:pt x="8056318" y="396974"/>
                  <a:pt x="8071200" y="509482"/>
                </a:cubicBezTo>
                <a:cubicBezTo>
                  <a:pt x="8086082" y="621990"/>
                  <a:pt x="8040008" y="921281"/>
                  <a:pt x="8071200" y="1154397"/>
                </a:cubicBezTo>
                <a:cubicBezTo>
                  <a:pt x="8102392" y="1387513"/>
                  <a:pt x="8100158" y="1612162"/>
                  <a:pt x="8071200" y="1754167"/>
                </a:cubicBezTo>
                <a:cubicBezTo>
                  <a:pt x="8042243" y="1896172"/>
                  <a:pt x="8075480" y="2018119"/>
                  <a:pt x="8071200" y="2263649"/>
                </a:cubicBezTo>
                <a:cubicBezTo>
                  <a:pt x="8066920" y="2509179"/>
                  <a:pt x="8048133" y="2599113"/>
                  <a:pt x="8071200" y="2773131"/>
                </a:cubicBezTo>
                <a:cubicBezTo>
                  <a:pt x="8094267" y="2947149"/>
                  <a:pt x="8080322" y="3317969"/>
                  <a:pt x="8071200" y="3463190"/>
                </a:cubicBezTo>
                <a:cubicBezTo>
                  <a:pt x="8062078" y="3608411"/>
                  <a:pt x="8089078" y="4183751"/>
                  <a:pt x="8071200" y="4514400"/>
                </a:cubicBezTo>
                <a:cubicBezTo>
                  <a:pt x="7907395" y="4529086"/>
                  <a:pt x="7468736" y="4533648"/>
                  <a:pt x="7317888" y="4514400"/>
                </a:cubicBezTo>
                <a:cubicBezTo>
                  <a:pt x="7167040" y="4495152"/>
                  <a:pt x="6841264" y="4482555"/>
                  <a:pt x="6483864" y="4514400"/>
                </a:cubicBezTo>
                <a:cubicBezTo>
                  <a:pt x="6126464" y="4546245"/>
                  <a:pt x="6146146" y="4486584"/>
                  <a:pt x="5891976" y="4514400"/>
                </a:cubicBezTo>
                <a:cubicBezTo>
                  <a:pt x="5637806" y="4542216"/>
                  <a:pt x="5429235" y="4522533"/>
                  <a:pt x="5057952" y="4514400"/>
                </a:cubicBezTo>
                <a:cubicBezTo>
                  <a:pt x="4686669" y="4506267"/>
                  <a:pt x="4752472" y="4536659"/>
                  <a:pt x="4546776" y="4514400"/>
                </a:cubicBezTo>
                <a:cubicBezTo>
                  <a:pt x="4341080" y="4492141"/>
                  <a:pt x="3926185" y="4526090"/>
                  <a:pt x="3712752" y="4514400"/>
                </a:cubicBezTo>
                <a:cubicBezTo>
                  <a:pt x="3499319" y="4502710"/>
                  <a:pt x="3369750" y="4525492"/>
                  <a:pt x="3282288" y="4514400"/>
                </a:cubicBezTo>
                <a:cubicBezTo>
                  <a:pt x="3194826" y="4503308"/>
                  <a:pt x="2689649" y="4513071"/>
                  <a:pt x="2448264" y="4514400"/>
                </a:cubicBezTo>
                <a:cubicBezTo>
                  <a:pt x="2206879" y="4515729"/>
                  <a:pt x="1936844" y="4513575"/>
                  <a:pt x="1614240" y="4514400"/>
                </a:cubicBezTo>
                <a:cubicBezTo>
                  <a:pt x="1291636" y="4515225"/>
                  <a:pt x="1220514" y="4499718"/>
                  <a:pt x="1103064" y="4514400"/>
                </a:cubicBezTo>
                <a:cubicBezTo>
                  <a:pt x="985614" y="4529082"/>
                  <a:pt x="731548" y="4498167"/>
                  <a:pt x="591888" y="4514400"/>
                </a:cubicBezTo>
                <a:cubicBezTo>
                  <a:pt x="452228" y="4530633"/>
                  <a:pt x="251403" y="4529867"/>
                  <a:pt x="0" y="4514400"/>
                </a:cubicBezTo>
                <a:cubicBezTo>
                  <a:pt x="26967" y="4213339"/>
                  <a:pt x="-1869" y="3984633"/>
                  <a:pt x="0" y="3779198"/>
                </a:cubicBezTo>
                <a:cubicBezTo>
                  <a:pt x="1869" y="3573763"/>
                  <a:pt x="-14070" y="3319883"/>
                  <a:pt x="0" y="3134283"/>
                </a:cubicBezTo>
                <a:cubicBezTo>
                  <a:pt x="14070" y="2948684"/>
                  <a:pt x="-1794" y="2762214"/>
                  <a:pt x="0" y="2489369"/>
                </a:cubicBezTo>
                <a:cubicBezTo>
                  <a:pt x="1794" y="2216524"/>
                  <a:pt x="-16907" y="2085747"/>
                  <a:pt x="0" y="1844455"/>
                </a:cubicBezTo>
                <a:cubicBezTo>
                  <a:pt x="16907" y="1603163"/>
                  <a:pt x="-31942" y="1376593"/>
                  <a:pt x="0" y="1199541"/>
                </a:cubicBezTo>
                <a:cubicBezTo>
                  <a:pt x="31942" y="1022489"/>
                  <a:pt x="11491" y="739439"/>
                  <a:pt x="0" y="599770"/>
                </a:cubicBezTo>
                <a:cubicBezTo>
                  <a:pt x="-11491" y="460101"/>
                  <a:pt x="3021" y="237828"/>
                  <a:pt x="0" y="0"/>
                </a:cubicBezTo>
                <a:close/>
              </a:path>
              <a:path w="8071200" h="4514400" stroke="0" extrusionOk="0">
                <a:moveTo>
                  <a:pt x="0" y="0"/>
                </a:moveTo>
                <a:cubicBezTo>
                  <a:pt x="106452" y="4680"/>
                  <a:pt x="257366" y="-11654"/>
                  <a:pt x="430464" y="0"/>
                </a:cubicBezTo>
                <a:cubicBezTo>
                  <a:pt x="603562" y="11654"/>
                  <a:pt x="671424" y="18712"/>
                  <a:pt x="860928" y="0"/>
                </a:cubicBezTo>
                <a:cubicBezTo>
                  <a:pt x="1050432" y="-18712"/>
                  <a:pt x="1170784" y="18094"/>
                  <a:pt x="1291392" y="0"/>
                </a:cubicBezTo>
                <a:cubicBezTo>
                  <a:pt x="1412000" y="-18094"/>
                  <a:pt x="1588237" y="27916"/>
                  <a:pt x="1883280" y="0"/>
                </a:cubicBezTo>
                <a:cubicBezTo>
                  <a:pt x="2178323" y="-27916"/>
                  <a:pt x="2268620" y="18629"/>
                  <a:pt x="2394456" y="0"/>
                </a:cubicBezTo>
                <a:cubicBezTo>
                  <a:pt x="2520292" y="-18629"/>
                  <a:pt x="2782512" y="-27872"/>
                  <a:pt x="3067056" y="0"/>
                </a:cubicBezTo>
                <a:cubicBezTo>
                  <a:pt x="3351600" y="27872"/>
                  <a:pt x="3523831" y="-4555"/>
                  <a:pt x="3901080" y="0"/>
                </a:cubicBezTo>
                <a:cubicBezTo>
                  <a:pt x="4278329" y="4555"/>
                  <a:pt x="4281736" y="21508"/>
                  <a:pt x="4412256" y="0"/>
                </a:cubicBezTo>
                <a:cubicBezTo>
                  <a:pt x="4542776" y="-21508"/>
                  <a:pt x="4643809" y="-10086"/>
                  <a:pt x="4842720" y="0"/>
                </a:cubicBezTo>
                <a:cubicBezTo>
                  <a:pt x="5041631" y="10086"/>
                  <a:pt x="5473503" y="14577"/>
                  <a:pt x="5676744" y="0"/>
                </a:cubicBezTo>
                <a:cubicBezTo>
                  <a:pt x="5879985" y="-14577"/>
                  <a:pt x="6008220" y="21143"/>
                  <a:pt x="6187920" y="0"/>
                </a:cubicBezTo>
                <a:cubicBezTo>
                  <a:pt x="6367620" y="-21143"/>
                  <a:pt x="6592488" y="28529"/>
                  <a:pt x="6779808" y="0"/>
                </a:cubicBezTo>
                <a:cubicBezTo>
                  <a:pt x="6967128" y="-28529"/>
                  <a:pt x="7160878" y="3311"/>
                  <a:pt x="7452408" y="0"/>
                </a:cubicBezTo>
                <a:cubicBezTo>
                  <a:pt x="7743938" y="-3311"/>
                  <a:pt x="7891290" y="13039"/>
                  <a:pt x="8071200" y="0"/>
                </a:cubicBezTo>
                <a:cubicBezTo>
                  <a:pt x="8041040" y="298883"/>
                  <a:pt x="8061572" y="489056"/>
                  <a:pt x="8071200" y="644914"/>
                </a:cubicBezTo>
                <a:cubicBezTo>
                  <a:pt x="8080828" y="800772"/>
                  <a:pt x="8037255" y="1082897"/>
                  <a:pt x="8071200" y="1380117"/>
                </a:cubicBezTo>
                <a:cubicBezTo>
                  <a:pt x="8105145" y="1677337"/>
                  <a:pt x="8065087" y="1712865"/>
                  <a:pt x="8071200" y="1889599"/>
                </a:cubicBezTo>
                <a:cubicBezTo>
                  <a:pt x="8077313" y="2066333"/>
                  <a:pt x="8045290" y="2241236"/>
                  <a:pt x="8071200" y="2579657"/>
                </a:cubicBezTo>
                <a:cubicBezTo>
                  <a:pt x="8097110" y="2918078"/>
                  <a:pt x="8081940" y="3011942"/>
                  <a:pt x="8071200" y="3179427"/>
                </a:cubicBezTo>
                <a:cubicBezTo>
                  <a:pt x="8060461" y="3346912"/>
                  <a:pt x="8071482" y="3546078"/>
                  <a:pt x="8071200" y="3734054"/>
                </a:cubicBezTo>
                <a:cubicBezTo>
                  <a:pt x="8070918" y="3922030"/>
                  <a:pt x="8037294" y="4304010"/>
                  <a:pt x="8071200" y="4514400"/>
                </a:cubicBezTo>
                <a:cubicBezTo>
                  <a:pt x="7808380" y="4542318"/>
                  <a:pt x="7618591" y="4497082"/>
                  <a:pt x="7479312" y="4514400"/>
                </a:cubicBezTo>
                <a:cubicBezTo>
                  <a:pt x="7340033" y="4531718"/>
                  <a:pt x="7017867" y="4503469"/>
                  <a:pt x="6806712" y="4514400"/>
                </a:cubicBezTo>
                <a:cubicBezTo>
                  <a:pt x="6595557" y="4525331"/>
                  <a:pt x="6318227" y="4512412"/>
                  <a:pt x="6134112" y="4514400"/>
                </a:cubicBezTo>
                <a:cubicBezTo>
                  <a:pt x="5949997" y="4516388"/>
                  <a:pt x="5547752" y="4524038"/>
                  <a:pt x="5380800" y="4514400"/>
                </a:cubicBezTo>
                <a:cubicBezTo>
                  <a:pt x="5213848" y="4504762"/>
                  <a:pt x="5071922" y="4520884"/>
                  <a:pt x="4950336" y="4514400"/>
                </a:cubicBezTo>
                <a:cubicBezTo>
                  <a:pt x="4828750" y="4507916"/>
                  <a:pt x="4471601" y="4488815"/>
                  <a:pt x="4277736" y="4514400"/>
                </a:cubicBezTo>
                <a:cubicBezTo>
                  <a:pt x="4083871" y="4539985"/>
                  <a:pt x="3932161" y="4494875"/>
                  <a:pt x="3766560" y="4514400"/>
                </a:cubicBezTo>
                <a:cubicBezTo>
                  <a:pt x="3600959" y="4533925"/>
                  <a:pt x="3279067" y="4523492"/>
                  <a:pt x="3093960" y="4514400"/>
                </a:cubicBezTo>
                <a:cubicBezTo>
                  <a:pt x="2908853" y="4505308"/>
                  <a:pt x="2779236" y="4524888"/>
                  <a:pt x="2582784" y="4514400"/>
                </a:cubicBezTo>
                <a:cubicBezTo>
                  <a:pt x="2386332" y="4503912"/>
                  <a:pt x="2163797" y="4518123"/>
                  <a:pt x="1910184" y="4514400"/>
                </a:cubicBezTo>
                <a:cubicBezTo>
                  <a:pt x="1656571" y="4510677"/>
                  <a:pt x="1574571" y="4524850"/>
                  <a:pt x="1479720" y="4514400"/>
                </a:cubicBezTo>
                <a:cubicBezTo>
                  <a:pt x="1384869" y="4503950"/>
                  <a:pt x="1102722" y="4505181"/>
                  <a:pt x="887832" y="4514400"/>
                </a:cubicBezTo>
                <a:cubicBezTo>
                  <a:pt x="672942" y="4523619"/>
                  <a:pt x="346241" y="4513794"/>
                  <a:pt x="0" y="4514400"/>
                </a:cubicBezTo>
                <a:cubicBezTo>
                  <a:pt x="29006" y="4166871"/>
                  <a:pt x="-22517" y="4013516"/>
                  <a:pt x="0" y="3779198"/>
                </a:cubicBezTo>
                <a:cubicBezTo>
                  <a:pt x="22517" y="3544880"/>
                  <a:pt x="-18693" y="3485632"/>
                  <a:pt x="0" y="3269715"/>
                </a:cubicBezTo>
                <a:cubicBezTo>
                  <a:pt x="18693" y="3053798"/>
                  <a:pt x="-28708" y="2766269"/>
                  <a:pt x="0" y="2534513"/>
                </a:cubicBezTo>
                <a:cubicBezTo>
                  <a:pt x="28708" y="2302757"/>
                  <a:pt x="26401" y="2162338"/>
                  <a:pt x="0" y="1799311"/>
                </a:cubicBezTo>
                <a:cubicBezTo>
                  <a:pt x="-26401" y="1436284"/>
                  <a:pt x="11608" y="1299318"/>
                  <a:pt x="0" y="1154397"/>
                </a:cubicBezTo>
                <a:cubicBezTo>
                  <a:pt x="-11608" y="1009476"/>
                  <a:pt x="33155" y="446489"/>
                  <a:pt x="0" y="0"/>
                </a:cubicBezTo>
                <a:close/>
              </a:path>
            </a:pathLst>
          </a:custGeom>
          <a:solidFill>
            <a:srgbClr val="E77A9B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5119017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000" dirty="0">
                <a:solidFill>
                  <a:schemeClr val="bg1"/>
                </a:solidFill>
                <a:latin typeface="Abdo Logo" panose="02000500030000020004" pitchFamily="2" charset="-78"/>
                <a:cs typeface="Abdo Logo" panose="02000500030000020004" pitchFamily="2" charset="-78"/>
              </a:rPr>
              <a:t>اكتب نص هنا</a:t>
            </a: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E7F58FFC-FD52-0357-42B3-96CC636CC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1672" y="2745001"/>
            <a:ext cx="1328654" cy="1367998"/>
          </a:xfrm>
          <a:prstGeom prst="rect">
            <a:avLst/>
          </a:prstGeom>
        </p:spPr>
      </p:pic>
      <p:pic>
        <p:nvPicPr>
          <p:cNvPr id="7" name="صورة 2">
            <a:extLst>
              <a:ext uri="{FF2B5EF4-FFF2-40B4-BE49-F238E27FC236}">
                <a16:creationId xmlns:a16="http://schemas.microsoft.com/office/drawing/2014/main" id="{E7BC1E9F-5D12-C123-8B98-EFEA0BA85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1672" y="2745001"/>
            <a:ext cx="1328654" cy="1367998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4D8B8390-1B9B-E54C-C56E-CDDB2D390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31670" y="2745000"/>
            <a:ext cx="1328654" cy="1368000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482D9A8D-6904-7461-4292-53978DFCE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31670" y="2745000"/>
            <a:ext cx="132865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-0.33079 " pathEditMode="relative" rAng="0" ptsTypes="AA">
                                      <p:cBhvr>
                                        <p:cTn id="2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-1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35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33086 0.33079 " pathEditMode="relative" rAng="0" ptsTypes="AA">
                                      <p:cBhvr>
                                        <p:cTn id="34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165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0.33079 " pathEditMode="relative" rAng="0" ptsTypes="AA">
                                      <p:cBhvr>
                                        <p:cTn id="4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1652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2" dur="35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33112 -0.33079 " pathEditMode="relative" rAng="0" ptsTypes="AA">
                                      <p:cBhvr>
                                        <p:cTn id="46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-16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96</Words>
  <Application>Microsoft Office PowerPoint</Application>
  <PresentationFormat>شاشة عريضة</PresentationFormat>
  <Paragraphs>20</Paragraphs>
  <Slides>16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 Jannat LT</vt:lpstr>
      <vt:lpstr>Abdo Logo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الملصقات</dc:title>
  <dc:creator>قناة البوربوينت الإسلامي</dc:creator>
  <cp:lastModifiedBy>قناة البوربوينت الإسلامي</cp:lastModifiedBy>
  <cp:revision>2</cp:revision>
  <dcterms:created xsi:type="dcterms:W3CDTF">2024-02-15T15:29:41Z</dcterms:created>
  <dcterms:modified xsi:type="dcterms:W3CDTF">2025-04-14T02:27:09Z</dcterms:modified>
</cp:coreProperties>
</file>