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400"/>
    <a:srgbClr val="FF9905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FF2B42-6FA9-457B-B7A2-C8BDCD425E3B}" v="66" dt="2023-11-11T01:57:52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975" autoAdjust="0"/>
    <p:restoredTop sz="94660"/>
  </p:normalViewPr>
  <p:slideViewPr>
    <p:cSldViewPr>
      <p:cViewPr varScale="1">
        <p:scale>
          <a:sx n="70" d="100"/>
          <a:sy n="70" d="100"/>
        </p:scale>
        <p:origin x="619" y="2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لبوربوينت الإسلامي" userId="8292d700421e9dbf" providerId="LiveId" clId="{7DFF2B42-6FA9-457B-B7A2-C8BDCD425E3B}"/>
    <pc:docChg chg="undo custSel addSld modSld addSection delSection modSection modShowInfo">
      <pc:chgData name="البوربوينت الإسلامي" userId="8292d700421e9dbf" providerId="LiveId" clId="{7DFF2B42-6FA9-457B-B7A2-C8BDCD425E3B}" dt="2023-11-11T01:58:10.792" v="247" actId="11230"/>
      <pc:docMkLst>
        <pc:docMk/>
      </pc:docMkLst>
      <pc:sldChg chg="addSp modSp mod modTransition">
        <pc:chgData name="البوربوينت الإسلامي" userId="8292d700421e9dbf" providerId="LiveId" clId="{7DFF2B42-6FA9-457B-B7A2-C8BDCD425E3B}" dt="2023-11-11T01:57:00.858" v="242"/>
        <pc:sldMkLst>
          <pc:docMk/>
          <pc:sldMk cId="3976374102" sldId="256"/>
        </pc:sldMkLst>
        <pc:spChg chg="add mod">
          <ac:chgData name="البوربوينت الإسلامي" userId="8292d700421e9dbf" providerId="LiveId" clId="{7DFF2B42-6FA9-457B-B7A2-C8BDCD425E3B}" dt="2023-11-11T01:56:10.321" v="238" actId="14838"/>
          <ac:spMkLst>
            <pc:docMk/>
            <pc:sldMk cId="3976374102" sldId="256"/>
            <ac:spMk id="2" creationId="{956FDC1C-CF21-ED15-8D1E-F2BC09B3DBA3}"/>
          </ac:spMkLst>
        </pc:spChg>
        <pc:grpChg chg="add mod">
          <ac:chgData name="البوربوينت الإسلامي" userId="8292d700421e9dbf" providerId="LiveId" clId="{7DFF2B42-6FA9-457B-B7A2-C8BDCD425E3B}" dt="2023-11-11T01:55:50.177" v="226" actId="12788"/>
          <ac:grpSpMkLst>
            <pc:docMk/>
            <pc:sldMk cId="3976374102" sldId="256"/>
            <ac:grpSpMk id="6" creationId="{BEFE5521-75FD-49D7-CC1A-5B97A06960DD}"/>
          </ac:grpSpMkLst>
        </pc:grpChg>
        <pc:picChg chg="add mod ord">
          <ac:chgData name="البوربوينت الإسلامي" userId="8292d700421e9dbf" providerId="LiveId" clId="{7DFF2B42-6FA9-457B-B7A2-C8BDCD425E3B}" dt="2023-11-11T01:55:46.925" v="225" actId="14100"/>
          <ac:picMkLst>
            <pc:docMk/>
            <pc:sldMk cId="3976374102" sldId="256"/>
            <ac:picMk id="4" creationId="{F2005F10-0FBD-862D-EEC7-FEF1335FE8A9}"/>
          </ac:picMkLst>
        </pc:picChg>
        <pc:picChg chg="mod">
          <ac:chgData name="البوربوينت الإسلامي" userId="8292d700421e9dbf" providerId="LiveId" clId="{7DFF2B42-6FA9-457B-B7A2-C8BDCD425E3B}" dt="2023-11-11T01:50:23.851" v="165" actId="1076"/>
          <ac:picMkLst>
            <pc:docMk/>
            <pc:sldMk cId="3976374102" sldId="256"/>
            <ac:picMk id="5" creationId="{625F33F2-9A6A-B583-2BE9-7D6F4E82C3FF}"/>
          </ac:picMkLst>
        </pc:picChg>
        <pc:picChg chg="mod">
          <ac:chgData name="البوربوينت الإسلامي" userId="8292d700421e9dbf" providerId="LiveId" clId="{7DFF2B42-6FA9-457B-B7A2-C8BDCD425E3B}" dt="2023-11-11T01:50:32.754" v="168" actId="14100"/>
          <ac:picMkLst>
            <pc:docMk/>
            <pc:sldMk cId="3976374102" sldId="256"/>
            <ac:picMk id="7" creationId="{B0BBF162-97F8-E3E3-9BEC-E21BB6610099}"/>
          </ac:picMkLst>
        </pc:picChg>
        <pc:picChg chg="mod">
          <ac:chgData name="البوربوينت الإسلامي" userId="8292d700421e9dbf" providerId="LiveId" clId="{7DFF2B42-6FA9-457B-B7A2-C8BDCD425E3B}" dt="2023-11-11T01:50:27.483" v="166" actId="1076"/>
          <ac:picMkLst>
            <pc:docMk/>
            <pc:sldMk cId="3976374102" sldId="256"/>
            <ac:picMk id="9" creationId="{69FBCBAB-39B8-F885-2B26-A200AD9B7F8D}"/>
          </ac:picMkLst>
        </pc:picChg>
        <pc:picChg chg="mod">
          <ac:chgData name="البوربوينت الإسلامي" userId="8292d700421e9dbf" providerId="LiveId" clId="{7DFF2B42-6FA9-457B-B7A2-C8BDCD425E3B}" dt="2023-11-11T01:50:23.851" v="165" actId="1076"/>
          <ac:picMkLst>
            <pc:docMk/>
            <pc:sldMk cId="3976374102" sldId="256"/>
            <ac:picMk id="11" creationId="{49832F13-566C-1109-F351-3606B2F359E2}"/>
          </ac:picMkLst>
        </pc:picChg>
        <pc:picChg chg="mod">
          <ac:chgData name="البوربوينت الإسلامي" userId="8292d700421e9dbf" providerId="LiveId" clId="{7DFF2B42-6FA9-457B-B7A2-C8BDCD425E3B}" dt="2023-11-11T01:50:27.483" v="166" actId="1076"/>
          <ac:picMkLst>
            <pc:docMk/>
            <pc:sldMk cId="3976374102" sldId="256"/>
            <ac:picMk id="15" creationId="{30785E5C-C3A0-2A27-3664-6693A4F53AD8}"/>
          </ac:picMkLst>
        </pc:picChg>
        <pc:picChg chg="mod">
          <ac:chgData name="البوربوينت الإسلامي" userId="8292d700421e9dbf" providerId="LiveId" clId="{7DFF2B42-6FA9-457B-B7A2-C8BDCD425E3B}" dt="2023-11-11T01:50:23.851" v="165" actId="1076"/>
          <ac:picMkLst>
            <pc:docMk/>
            <pc:sldMk cId="3976374102" sldId="256"/>
            <ac:picMk id="17" creationId="{45050A01-44F1-BA06-8883-25CD5C1859B3}"/>
          </ac:picMkLst>
        </pc:picChg>
        <pc:picChg chg="mod">
          <ac:chgData name="البوربوينت الإسلامي" userId="8292d700421e9dbf" providerId="LiveId" clId="{7DFF2B42-6FA9-457B-B7A2-C8BDCD425E3B}" dt="2023-11-11T01:50:23.851" v="165" actId="1076"/>
          <ac:picMkLst>
            <pc:docMk/>
            <pc:sldMk cId="3976374102" sldId="256"/>
            <ac:picMk id="19" creationId="{DCB16098-82AC-0EBE-00B9-E4C1B1ADAFB3}"/>
          </ac:picMkLst>
        </pc:picChg>
        <pc:picChg chg="mod">
          <ac:chgData name="البوربوينت الإسلامي" userId="8292d700421e9dbf" providerId="LiveId" clId="{7DFF2B42-6FA9-457B-B7A2-C8BDCD425E3B}" dt="2023-11-11T01:50:27.483" v="166" actId="1076"/>
          <ac:picMkLst>
            <pc:docMk/>
            <pc:sldMk cId="3976374102" sldId="256"/>
            <ac:picMk id="21" creationId="{69AAF3E6-38B4-BF36-7981-FF8B322086C9}"/>
          </ac:picMkLst>
        </pc:picChg>
      </pc:sldChg>
      <pc:sldChg chg="addSp delSp modSp mod modTransition delAnim modAnim">
        <pc:chgData name="البوربوينت الإسلامي" userId="8292d700421e9dbf" providerId="LiveId" clId="{7DFF2B42-6FA9-457B-B7A2-C8BDCD425E3B}" dt="2023-11-11T01:49:51.571" v="163"/>
        <pc:sldMkLst>
          <pc:docMk/>
          <pc:sldMk cId="1155945039" sldId="257"/>
        </pc:sldMkLst>
        <pc:spChg chg="del mod">
          <ac:chgData name="البوربوينت الإسلامي" userId="8292d700421e9dbf" providerId="LiveId" clId="{7DFF2B42-6FA9-457B-B7A2-C8BDCD425E3B}" dt="2023-11-11T01:32:42.446" v="17" actId="478"/>
          <ac:spMkLst>
            <pc:docMk/>
            <pc:sldMk cId="1155945039" sldId="257"/>
            <ac:spMk id="2" creationId="{8E97E014-1A77-4F6E-D925-6CA3971A59A3}"/>
          </ac:spMkLst>
        </pc:spChg>
        <pc:spChg chg="add mod">
          <ac:chgData name="البوربوينت الإسلامي" userId="8292d700421e9dbf" providerId="LiveId" clId="{7DFF2B42-6FA9-457B-B7A2-C8BDCD425E3B}" dt="2023-11-11T01:37:28.424" v="89" actId="962"/>
          <ac:spMkLst>
            <pc:docMk/>
            <pc:sldMk cId="1155945039" sldId="257"/>
            <ac:spMk id="9" creationId="{38D0A2D4-FE94-D0A6-1CCF-278B73F0BA6A}"/>
          </ac:spMkLst>
        </pc:spChg>
        <pc:spChg chg="add mod">
          <ac:chgData name="البوربوينت الإسلامي" userId="8292d700421e9dbf" providerId="LiveId" clId="{7DFF2B42-6FA9-457B-B7A2-C8BDCD425E3B}" dt="2023-11-11T01:38:59.210" v="102"/>
          <ac:spMkLst>
            <pc:docMk/>
            <pc:sldMk cId="1155945039" sldId="257"/>
            <ac:spMk id="12" creationId="{F68776B6-EFE2-6539-D76A-52B90EE7BCD4}"/>
          </ac:spMkLst>
        </pc:spChg>
        <pc:grpChg chg="add mod">
          <ac:chgData name="البوربوينت الإسلامي" userId="8292d700421e9dbf" providerId="LiveId" clId="{7DFF2B42-6FA9-457B-B7A2-C8BDCD425E3B}" dt="2023-11-11T01:38:04.081" v="95" actId="164"/>
          <ac:grpSpMkLst>
            <pc:docMk/>
            <pc:sldMk cId="1155945039" sldId="257"/>
            <ac:grpSpMk id="13" creationId="{3DA4B856-7FF4-259B-08E6-3DD533B6809C}"/>
          </ac:grpSpMkLst>
        </pc:grpChg>
        <pc:grpChg chg="add mod">
          <ac:chgData name="البوربوينت الإسلامي" userId="8292d700421e9dbf" providerId="LiveId" clId="{7DFF2B42-6FA9-457B-B7A2-C8BDCD425E3B}" dt="2023-11-11T01:38:04.081" v="95" actId="164"/>
          <ac:grpSpMkLst>
            <pc:docMk/>
            <pc:sldMk cId="1155945039" sldId="257"/>
            <ac:grpSpMk id="14" creationId="{31D08341-B5BF-38DE-EEA9-8E90CA06C4FF}"/>
          </ac:grpSpMkLst>
        </pc:grpChg>
        <pc:grpChg chg="add mod">
          <ac:chgData name="البوربوينت الإسلامي" userId="8292d700421e9dbf" providerId="LiveId" clId="{7DFF2B42-6FA9-457B-B7A2-C8BDCD425E3B}" dt="2023-11-11T01:38:29.786" v="101" actId="962"/>
          <ac:grpSpMkLst>
            <pc:docMk/>
            <pc:sldMk cId="1155945039" sldId="257"/>
            <ac:grpSpMk id="15" creationId="{8E79EBB7-ED77-9B09-E1BE-606C09F3C7C7}"/>
          </ac:grpSpMkLst>
        </pc:grpChg>
        <pc:picChg chg="add mod">
          <ac:chgData name="البوربوينت الإسلامي" userId="8292d700421e9dbf" providerId="LiveId" clId="{7DFF2B42-6FA9-457B-B7A2-C8BDCD425E3B}" dt="2023-11-11T01:31:57.985" v="16" actId="3626"/>
          <ac:picMkLst>
            <pc:docMk/>
            <pc:sldMk cId="1155945039" sldId="257"/>
            <ac:picMk id="3" creationId="{85C78AA7-CE12-A6EA-3849-2F2A83734F56}"/>
          </ac:picMkLst>
        </pc:picChg>
        <pc:picChg chg="add del mod ord">
          <ac:chgData name="البوربوينت الإسلامي" userId="8292d700421e9dbf" providerId="LiveId" clId="{7DFF2B42-6FA9-457B-B7A2-C8BDCD425E3B}" dt="2023-11-11T01:35:24.011" v="55" actId="478"/>
          <ac:picMkLst>
            <pc:docMk/>
            <pc:sldMk cId="1155945039" sldId="257"/>
            <ac:picMk id="4" creationId="{CD218540-40D5-1FF2-5DA0-5ABBB059FDEB}"/>
          </ac:picMkLst>
        </pc:picChg>
        <pc:picChg chg="add del mod">
          <ac:chgData name="البوربوينت الإسلامي" userId="8292d700421e9dbf" providerId="LiveId" clId="{7DFF2B42-6FA9-457B-B7A2-C8BDCD425E3B}" dt="2023-11-11T01:33:16.052" v="22" actId="478"/>
          <ac:picMkLst>
            <pc:docMk/>
            <pc:sldMk cId="1155945039" sldId="257"/>
            <ac:picMk id="6" creationId="{C0E506CE-D0E2-C07A-AFBD-2AE28C3F128E}"/>
          </ac:picMkLst>
        </pc:picChg>
        <pc:picChg chg="add mod">
          <ac:chgData name="البوربوينت الإسلامي" userId="8292d700421e9dbf" providerId="LiveId" clId="{7DFF2B42-6FA9-457B-B7A2-C8BDCD425E3B}" dt="2023-11-11T01:37:35.155" v="90" actId="962"/>
          <ac:picMkLst>
            <pc:docMk/>
            <pc:sldMk cId="1155945039" sldId="257"/>
            <ac:picMk id="8" creationId="{C54417F0-ECC1-29DF-98D2-5C08DB7E60BF}"/>
          </ac:picMkLst>
        </pc:picChg>
        <pc:picChg chg="add mod">
          <ac:chgData name="البوربوينت الإسلامي" userId="8292d700421e9dbf" providerId="LiveId" clId="{7DFF2B42-6FA9-457B-B7A2-C8BDCD425E3B}" dt="2023-11-11T01:37:05.918" v="86" actId="962"/>
          <ac:picMkLst>
            <pc:docMk/>
            <pc:sldMk cId="1155945039" sldId="257"/>
            <ac:picMk id="11" creationId="{2BA5BCCF-CE0E-739E-C1CC-4A287AE01B7D}"/>
          </ac:picMkLst>
        </pc:picChg>
        <pc:picChg chg="del mod">
          <ac:chgData name="البوربوينت الإسلامي" userId="8292d700421e9dbf" providerId="LiveId" clId="{7DFF2B42-6FA9-457B-B7A2-C8BDCD425E3B}" dt="2023-11-11T01:31:08.924" v="12" actId="478"/>
          <ac:picMkLst>
            <pc:docMk/>
            <pc:sldMk cId="1155945039" sldId="257"/>
            <ac:picMk id="19" creationId="{DCB16098-82AC-0EBE-00B9-E4C1B1ADAFB3}"/>
          </ac:picMkLst>
        </pc:picChg>
      </pc:sldChg>
      <pc:sldChg chg="addSp delSp modSp add mod modTransition">
        <pc:chgData name="البوربوينت الإسلامي" userId="8292d700421e9dbf" providerId="LiveId" clId="{7DFF2B42-6FA9-457B-B7A2-C8BDCD425E3B}" dt="2023-11-11T01:49:51.571" v="163"/>
        <pc:sldMkLst>
          <pc:docMk/>
          <pc:sldMk cId="2585918399" sldId="258"/>
        </pc:sldMkLst>
        <pc:picChg chg="add mod">
          <ac:chgData name="البوربوينت الإسلامي" userId="8292d700421e9dbf" providerId="LiveId" clId="{7DFF2B42-6FA9-457B-B7A2-C8BDCD425E3B}" dt="2023-11-11T01:40:56.658" v="113" actId="1038"/>
          <ac:picMkLst>
            <pc:docMk/>
            <pc:sldMk cId="2585918399" sldId="258"/>
            <ac:picMk id="2" creationId="{2EAA9F5A-2CCC-CCEF-1C3C-44DB8E569CD6}"/>
          </ac:picMkLst>
        </pc:picChg>
        <pc:picChg chg="del mod">
          <ac:chgData name="البوربوينت الإسلامي" userId="8292d700421e9dbf" providerId="LiveId" clId="{7DFF2B42-6FA9-457B-B7A2-C8BDCD425E3B}" dt="2023-11-11T01:40:07.584" v="107" actId="478"/>
          <ac:picMkLst>
            <pc:docMk/>
            <pc:sldMk cId="2585918399" sldId="258"/>
            <ac:picMk id="3" creationId="{85C78AA7-CE12-A6EA-3849-2F2A83734F56}"/>
          </ac:picMkLst>
        </pc:picChg>
      </pc:sldChg>
      <pc:sldChg chg="addSp delSp modSp add mod modTransition">
        <pc:chgData name="البوربوينت الإسلامي" userId="8292d700421e9dbf" providerId="LiveId" clId="{7DFF2B42-6FA9-457B-B7A2-C8BDCD425E3B}" dt="2023-11-11T01:49:51.571" v="163"/>
        <pc:sldMkLst>
          <pc:docMk/>
          <pc:sldMk cId="3288199106" sldId="259"/>
        </pc:sldMkLst>
        <pc:picChg chg="del">
          <ac:chgData name="البوربوينت الإسلامي" userId="8292d700421e9dbf" providerId="LiveId" clId="{7DFF2B42-6FA9-457B-B7A2-C8BDCD425E3B}" dt="2023-11-11T01:41:09.129" v="115" actId="478"/>
          <ac:picMkLst>
            <pc:docMk/>
            <pc:sldMk cId="3288199106" sldId="259"/>
            <ac:picMk id="2" creationId="{2EAA9F5A-2CCC-CCEF-1C3C-44DB8E569CD6}"/>
          </ac:picMkLst>
        </pc:picChg>
        <pc:picChg chg="add mod">
          <ac:chgData name="البوربوينت الإسلامي" userId="8292d700421e9dbf" providerId="LiveId" clId="{7DFF2B42-6FA9-457B-B7A2-C8BDCD425E3B}" dt="2023-11-11T01:45:35.760" v="153" actId="14100"/>
          <ac:picMkLst>
            <pc:docMk/>
            <pc:sldMk cId="3288199106" sldId="259"/>
            <ac:picMk id="3" creationId="{008D969D-68F9-71C4-F113-7AD004C384DF}"/>
          </ac:picMkLst>
        </pc:picChg>
      </pc:sldChg>
      <pc:sldChg chg="addSp delSp modSp add mod modTransition">
        <pc:chgData name="البوربوينت الإسلامي" userId="8292d700421e9dbf" providerId="LiveId" clId="{7DFF2B42-6FA9-457B-B7A2-C8BDCD425E3B}" dt="2023-11-11T01:50:44.763" v="170" actId="14100"/>
        <pc:sldMkLst>
          <pc:docMk/>
          <pc:sldMk cId="3754763322" sldId="260"/>
        </pc:sldMkLst>
        <pc:picChg chg="add mod">
          <ac:chgData name="البوربوينت الإسلامي" userId="8292d700421e9dbf" providerId="LiveId" clId="{7DFF2B42-6FA9-457B-B7A2-C8BDCD425E3B}" dt="2023-11-11T01:50:44.763" v="170" actId="14100"/>
          <ac:picMkLst>
            <pc:docMk/>
            <pc:sldMk cId="3754763322" sldId="260"/>
            <ac:picMk id="2" creationId="{D7B41317-A59F-0007-B3AC-2CFEB3FD51FB}"/>
          </ac:picMkLst>
        </pc:picChg>
        <pc:picChg chg="del">
          <ac:chgData name="البوربوينت الإسلامي" userId="8292d700421e9dbf" providerId="LiveId" clId="{7DFF2B42-6FA9-457B-B7A2-C8BDCD425E3B}" dt="2023-11-11T01:41:41.866" v="121" actId="478"/>
          <ac:picMkLst>
            <pc:docMk/>
            <pc:sldMk cId="3754763322" sldId="260"/>
            <ac:picMk id="3" creationId="{008D969D-68F9-71C4-F113-7AD004C384DF}"/>
          </ac:picMkLst>
        </pc:picChg>
      </pc:sldChg>
      <pc:sldChg chg="addSp delSp modSp add mod modTransition">
        <pc:chgData name="البوربوينت الإسلامي" userId="8292d700421e9dbf" providerId="LiveId" clId="{7DFF2B42-6FA9-457B-B7A2-C8BDCD425E3B}" dt="2023-11-11T01:49:51.571" v="163"/>
        <pc:sldMkLst>
          <pc:docMk/>
          <pc:sldMk cId="64992493" sldId="261"/>
        </pc:sldMkLst>
        <pc:picChg chg="del">
          <ac:chgData name="البوربوينت الإسلامي" userId="8292d700421e9dbf" providerId="LiveId" clId="{7DFF2B42-6FA9-457B-B7A2-C8BDCD425E3B}" dt="2023-11-11T01:42:22.770" v="127" actId="478"/>
          <ac:picMkLst>
            <pc:docMk/>
            <pc:sldMk cId="64992493" sldId="261"/>
            <ac:picMk id="2" creationId="{D7B41317-A59F-0007-B3AC-2CFEB3FD51FB}"/>
          </ac:picMkLst>
        </pc:picChg>
        <pc:picChg chg="add mod">
          <ac:chgData name="البوربوينت الإسلامي" userId="8292d700421e9dbf" providerId="LiveId" clId="{7DFF2B42-6FA9-457B-B7A2-C8BDCD425E3B}" dt="2023-11-11T01:42:27.536" v="129" actId="1076"/>
          <ac:picMkLst>
            <pc:docMk/>
            <pc:sldMk cId="64992493" sldId="261"/>
            <ac:picMk id="3" creationId="{05828690-C152-DAEF-62D1-10FF18AEA63A}"/>
          </ac:picMkLst>
        </pc:picChg>
      </pc:sldChg>
      <pc:sldChg chg="addSp delSp modSp add mod modTransition">
        <pc:chgData name="البوربوينت الإسلامي" userId="8292d700421e9dbf" providerId="LiveId" clId="{7DFF2B42-6FA9-457B-B7A2-C8BDCD425E3B}" dt="2023-11-11T01:49:51.571" v="163"/>
        <pc:sldMkLst>
          <pc:docMk/>
          <pc:sldMk cId="355647611" sldId="262"/>
        </pc:sldMkLst>
        <pc:picChg chg="add mod">
          <ac:chgData name="البوربوينت الإسلامي" userId="8292d700421e9dbf" providerId="LiveId" clId="{7DFF2B42-6FA9-457B-B7A2-C8BDCD425E3B}" dt="2023-11-11T01:42:55.645" v="133" actId="1076"/>
          <ac:picMkLst>
            <pc:docMk/>
            <pc:sldMk cId="355647611" sldId="262"/>
            <ac:picMk id="2" creationId="{D0906E0B-2C18-8645-D130-F591214B1F47}"/>
          </ac:picMkLst>
        </pc:picChg>
        <pc:picChg chg="del">
          <ac:chgData name="البوربوينت الإسلامي" userId="8292d700421e9dbf" providerId="LiveId" clId="{7DFF2B42-6FA9-457B-B7A2-C8BDCD425E3B}" dt="2023-11-11T01:42:51.119" v="131" actId="478"/>
          <ac:picMkLst>
            <pc:docMk/>
            <pc:sldMk cId="355647611" sldId="262"/>
            <ac:picMk id="3" creationId="{05828690-C152-DAEF-62D1-10FF18AEA63A}"/>
          </ac:picMkLst>
        </pc:picChg>
      </pc:sldChg>
      <pc:sldChg chg="addSp delSp modSp add mod modTransition">
        <pc:chgData name="البوربوينت الإسلامي" userId="8292d700421e9dbf" providerId="LiveId" clId="{7DFF2B42-6FA9-457B-B7A2-C8BDCD425E3B}" dt="2023-11-11T01:49:51.571" v="163"/>
        <pc:sldMkLst>
          <pc:docMk/>
          <pc:sldMk cId="1145287499" sldId="263"/>
        </pc:sldMkLst>
        <pc:picChg chg="del">
          <ac:chgData name="البوربوينت الإسلامي" userId="8292d700421e9dbf" providerId="LiveId" clId="{7DFF2B42-6FA9-457B-B7A2-C8BDCD425E3B}" dt="2023-11-11T01:43:10.403" v="135" actId="478"/>
          <ac:picMkLst>
            <pc:docMk/>
            <pc:sldMk cId="1145287499" sldId="263"/>
            <ac:picMk id="2" creationId="{D0906E0B-2C18-8645-D130-F591214B1F47}"/>
          </ac:picMkLst>
        </pc:picChg>
        <pc:picChg chg="add mod">
          <ac:chgData name="البوربوينت الإسلامي" userId="8292d700421e9dbf" providerId="LiveId" clId="{7DFF2B42-6FA9-457B-B7A2-C8BDCD425E3B}" dt="2023-11-11T01:43:14.467" v="137" actId="1076"/>
          <ac:picMkLst>
            <pc:docMk/>
            <pc:sldMk cId="1145287499" sldId="263"/>
            <ac:picMk id="3" creationId="{36D90A45-2942-47B6-2045-514D1A1A8F26}"/>
          </ac:picMkLst>
        </pc:picChg>
      </pc:sldChg>
      <pc:sldChg chg="addSp delSp modSp add mod modTransition">
        <pc:chgData name="البوربوينت الإسلامي" userId="8292d700421e9dbf" providerId="LiveId" clId="{7DFF2B42-6FA9-457B-B7A2-C8BDCD425E3B}" dt="2023-11-11T01:49:51.571" v="163"/>
        <pc:sldMkLst>
          <pc:docMk/>
          <pc:sldMk cId="3785048732" sldId="264"/>
        </pc:sldMkLst>
        <pc:picChg chg="add mod">
          <ac:chgData name="البوربوينت الإسلامي" userId="8292d700421e9dbf" providerId="LiveId" clId="{7DFF2B42-6FA9-457B-B7A2-C8BDCD425E3B}" dt="2023-11-11T01:43:36.893" v="143" actId="1038"/>
          <ac:picMkLst>
            <pc:docMk/>
            <pc:sldMk cId="3785048732" sldId="264"/>
            <ac:picMk id="2" creationId="{7A5DA21D-ACB6-FBA0-B0AA-E1EAECEF885B}"/>
          </ac:picMkLst>
        </pc:picChg>
        <pc:picChg chg="del">
          <ac:chgData name="البوربوينت الإسلامي" userId="8292d700421e9dbf" providerId="LiveId" clId="{7DFF2B42-6FA9-457B-B7A2-C8BDCD425E3B}" dt="2023-11-11T01:43:32.476" v="139" actId="478"/>
          <ac:picMkLst>
            <pc:docMk/>
            <pc:sldMk cId="3785048732" sldId="264"/>
            <ac:picMk id="3" creationId="{36D90A45-2942-47B6-2045-514D1A1A8F26}"/>
          </ac:picMkLst>
        </pc:picChg>
      </pc:sldChg>
      <pc:sldChg chg="add">
        <pc:chgData name="البوربوينت الإسلامي" userId="8292d700421e9dbf" providerId="LiveId" clId="{7DFF2B42-6FA9-457B-B7A2-C8BDCD425E3B}" dt="2023-11-11T01:57:52.694" v="243"/>
        <pc:sldMkLst>
          <pc:docMk/>
          <pc:sldMk cId="306674392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5D0A8F-6674-6617-7EF1-CB902DC8D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1D437EB-9746-04C2-37EF-8E79D5AD6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44E7DC-67D1-73A7-1B99-46B28C6B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9E25-32D4-4842-89C0-5C8999B2F19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2673FD-D886-67B9-C96D-E16B9FDDE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6B9357-B6A6-62C5-9D07-5F893E5A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D632-FABB-4167-A737-32E76A31E1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7970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44F488-E9E4-055D-6CD4-9D67632EF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2694041-2E7E-68DE-5CBF-36AC3FEA9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DCB1AD-B7A8-52A8-8266-AB08A2BE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9E25-32D4-4842-89C0-5C8999B2F19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4207F7-0127-DE07-2AC4-66C73838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F56665-A880-119B-39D4-B3688916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D632-FABB-4167-A737-32E76A31E1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5115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ABFD2CB-F5AD-4B90-ED07-57D7F2EBF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47974C2-B59D-7C04-5FC6-534C452F9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C1CA379-58B4-7767-8ABD-EE37BE55F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9E25-32D4-4842-89C0-5C8999B2F19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2F05E5-51E5-E767-C615-2B14FF60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050051-08F3-BF95-C771-93F9CF55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D632-FABB-4167-A737-32E76A31E1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72143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5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A0BF8E-8F3C-7C99-0A9D-CF7F1CAB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4A4013-A656-E183-571B-96154CE36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7209C9-59AB-5C5E-4C76-715745D40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9E25-32D4-4842-89C0-5C8999B2F19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4F7DEE-E8DF-85F0-8195-0C44C0C6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256953-44FE-5AF9-470B-A39521C21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D632-FABB-4167-A737-32E76A31E1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327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42DB9D-E5F9-09D3-65F2-E31071B3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E0D9377-BA9A-D7CD-537A-39E5BF949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6FE6FC-9EB2-A5C0-0590-8ED3A1A5B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9E25-32D4-4842-89C0-5C8999B2F19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61AD9E1-9B02-BCA8-2CA9-BACA4966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0A27B0C-573F-525E-6541-530B51F2C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D632-FABB-4167-A737-32E76A31E1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0542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64D345-851F-F277-B0DD-8382DB93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084D0C-669F-B552-ABE2-1415086CA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3F1F4E9-16A6-6416-C297-6B3F321E8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D6CE54F-4E92-6AE2-8333-22938DB3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9E25-32D4-4842-89C0-5C8999B2F19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E583B8E-C7F8-6FE2-B403-F37BF0BB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EB22A9-563D-8016-0671-B8A2FE74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D632-FABB-4167-A737-32E76A31E1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3483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F26B1E-63EF-ED55-C109-F4FE35320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E8FE681-9361-4D3D-843F-426C5CFEE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C1FEF45-9147-371A-D7F3-412DFB665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5762157-D121-69FD-3CF5-DF5156632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9388FA0-BA27-6830-1F36-EBB46C0620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3AB3DE8-B6E3-5296-5BB0-83941AF17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9E25-32D4-4842-89C0-5C8999B2F19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2ADAD30-01D1-1BF4-AA20-240DA16E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D8859A-1FFC-1F63-0395-89C1FC2A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D632-FABB-4167-A737-32E76A31E1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7093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8C12D0-D7AA-0D4E-6F7A-78260FC9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B7472B3-B4FB-4C44-8C3B-0EA8BB1E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9E25-32D4-4842-89C0-5C8999B2F19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D0DC8E8-3BCB-73E4-059E-3840ABE88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44BCCCE-8690-37E0-330B-2747A3B5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D632-FABB-4167-A737-32E76A31E1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5151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F88584E-685F-51E0-8857-46920553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9E25-32D4-4842-89C0-5C8999B2F19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7088313-2EC8-7730-4F89-9AD1BDD92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C27636E-9BD0-78B3-0364-FB0D2E80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D632-FABB-4167-A737-32E76A31E1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6819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67BC8B-6792-A5ED-F648-AAC272BFF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5887280-32D7-D92B-353D-B49D2206E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41587DE-11A1-E67D-6883-C2B12CEDB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61D0EE-F0CF-327D-98F3-23E871FE7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9E25-32D4-4842-89C0-5C8999B2F19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54B6347-4828-7655-1D27-2ACACCF2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6E77742-F8F7-00D9-5524-71CB515B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D632-FABB-4167-A737-32E76A31E1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3265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7584FD-9E4C-7EBC-2B25-0766780EA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4C9ECBC-C924-B178-7114-265F07CC9A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A3858A2-8A12-619B-68F5-478EEA00F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11D553F-E723-2B74-B72C-0C3317E7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9E25-32D4-4842-89C0-5C8999B2F19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050AE50-882E-8E77-FD9B-7D420D04B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64C4F33-A681-18AD-5236-64107F128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D632-FABB-4167-A737-32E76A31E1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2450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B24F4CA-74AB-236B-8CA4-725B7B1D5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9D17AA4-623C-466A-8548-653169353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2BF5A1-4C86-1809-2210-C40B25A37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99E25-32D4-4842-89C0-5C8999B2F19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61E695F-D178-3FD5-FF24-5A0CA2433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4EC3041-57F1-2BAE-0F3D-E70D13339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1D632-FABB-4167-A737-32E76A31E1B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4410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4517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8.xml"/><Relationship Id="rId18" Type="http://schemas.openxmlformats.org/officeDocument/2006/relationships/image" Target="../media/image12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9.png"/><Relationship Id="rId17" Type="http://schemas.openxmlformats.org/officeDocument/2006/relationships/slide" Target="slide10.xml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slide" Target="slide6.xm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9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نص">
            <a:extLst>
              <a:ext uri="{FF2B5EF4-FFF2-40B4-BE49-F238E27FC236}">
                <a16:creationId xmlns:a16="http://schemas.microsoft.com/office/drawing/2014/main" id="{8E79EBB7-ED77-9B09-E1BE-606C09F3C7C7}"/>
              </a:ext>
            </a:extLst>
          </p:cNvPr>
          <p:cNvGrpSpPr/>
          <p:nvPr/>
        </p:nvGrpSpPr>
        <p:grpSpPr>
          <a:xfrm>
            <a:off x="4454400" y="845069"/>
            <a:ext cx="6703200" cy="5167862"/>
            <a:chOff x="4454400" y="845069"/>
            <a:chExt cx="6703200" cy="5167862"/>
          </a:xfrm>
        </p:grpSpPr>
        <p:grpSp>
          <p:nvGrpSpPr>
            <p:cNvPr id="14" name="نص">
              <a:extLst>
                <a:ext uri="{FF2B5EF4-FFF2-40B4-BE49-F238E27FC236}">
                  <a16:creationId xmlns:a16="http://schemas.microsoft.com/office/drawing/2014/main" id="{31D08341-B5BF-38DE-EEA9-8E90CA06C4FF}"/>
                </a:ext>
              </a:extLst>
            </p:cNvPr>
            <p:cNvGrpSpPr/>
            <p:nvPr/>
          </p:nvGrpSpPr>
          <p:grpSpPr>
            <a:xfrm>
              <a:off x="4454400" y="845069"/>
              <a:ext cx="6703200" cy="5167862"/>
              <a:chOff x="4454400" y="845069"/>
              <a:chExt cx="6703200" cy="5167862"/>
            </a:xfrm>
          </p:grpSpPr>
          <p:pic>
            <p:nvPicPr>
              <p:cNvPr id="8" name="صورة">
                <a:extLst>
                  <a:ext uri="{FF2B5EF4-FFF2-40B4-BE49-F238E27FC236}">
                    <a16:creationId xmlns:a16="http://schemas.microsoft.com/office/drawing/2014/main" id="{C54417F0-ECC1-29DF-98D2-5C08DB7E6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4400" y="845069"/>
                <a:ext cx="6703200" cy="5167862"/>
              </a:xfrm>
              <a:prstGeom prst="rect">
                <a:avLst/>
              </a:prstGeom>
              <a:effectLst>
                <a:outerShdw blurRad="762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" name="نص">
                <a:extLst>
                  <a:ext uri="{FF2B5EF4-FFF2-40B4-BE49-F238E27FC236}">
                    <a16:creationId xmlns:a16="http://schemas.microsoft.com/office/drawing/2014/main" id="{38D0A2D4-FE94-D0A6-1CCF-278B73F0BA6A}"/>
                  </a:ext>
                </a:extLst>
              </p:cNvPr>
              <p:cNvSpPr txBox="1"/>
              <p:nvPr/>
            </p:nvSpPr>
            <p:spPr>
              <a:xfrm>
                <a:off x="5685600" y="1992600"/>
                <a:ext cx="4309200" cy="2872800"/>
              </a:xfrm>
              <a:prstGeom prst="rect">
                <a:avLst/>
              </a:prstGeom>
              <a:noFill/>
            </p:spPr>
            <p:txBody>
              <a:bodyPr wrap="square" rtlCol="1" anchor="ctr">
                <a:noAutofit/>
              </a:bodyPr>
              <a:lstStyle/>
              <a:p>
                <a:pPr algn="ctr"/>
                <a:r>
                  <a:rPr lang="ar-JO" sz="2000" dirty="0"/>
                  <a:t>اكتب نص هنا</a:t>
                </a:r>
              </a:p>
            </p:txBody>
          </p:sp>
        </p:grpSp>
        <p:grpSp>
          <p:nvGrpSpPr>
            <p:cNvPr id="13" name="زر القائمة">
              <a:extLst>
                <a:ext uri="{FF2B5EF4-FFF2-40B4-BE49-F238E27FC236}">
                  <a16:creationId xmlns:a16="http://schemas.microsoft.com/office/drawing/2014/main" id="{3DA4B856-7FF4-259B-08E6-3DD533B6809C}"/>
                </a:ext>
              </a:extLst>
            </p:cNvPr>
            <p:cNvGrpSpPr/>
            <p:nvPr/>
          </p:nvGrpSpPr>
          <p:grpSpPr>
            <a:xfrm>
              <a:off x="7049400" y="5212860"/>
              <a:ext cx="1513200" cy="420002"/>
              <a:chOff x="7049400" y="5212860"/>
              <a:chExt cx="1513200" cy="420002"/>
            </a:xfrm>
          </p:grpSpPr>
          <p:pic>
            <p:nvPicPr>
              <p:cNvPr id="11" name="صورة">
                <a:extLst>
                  <a:ext uri="{FF2B5EF4-FFF2-40B4-BE49-F238E27FC236}">
                    <a16:creationId xmlns:a16="http://schemas.microsoft.com/office/drawing/2014/main" id="{2BA5BCCF-CE0E-739E-C1CC-4A287AE01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9400" y="5212860"/>
                <a:ext cx="1513200" cy="420002"/>
              </a:xfrm>
              <a:prstGeom prst="rect">
                <a:avLst/>
              </a:prstGeom>
            </p:spPr>
          </p:pic>
          <p:sp>
            <p:nvSpPr>
              <p:cNvPr id="12" name="نص">
                <a:hlinkClick r:id="" action="ppaction://hlinkshowjump?jump=firstslide" tooltip="القائمة الرئيسية"/>
                <a:extLst>
                  <a:ext uri="{FF2B5EF4-FFF2-40B4-BE49-F238E27FC236}">
                    <a16:creationId xmlns:a16="http://schemas.microsoft.com/office/drawing/2014/main" id="{F68776B6-EFE2-6539-D76A-52B90EE7BCD4}"/>
                  </a:ext>
                </a:extLst>
              </p:cNvPr>
              <p:cNvSpPr txBox="1"/>
              <p:nvPr/>
            </p:nvSpPr>
            <p:spPr>
              <a:xfrm>
                <a:off x="7122000" y="5264115"/>
                <a:ext cx="1368000" cy="294660"/>
              </a:xfrm>
              <a:prstGeom prst="rect">
                <a:avLst/>
              </a:prstGeom>
              <a:noFill/>
            </p:spPr>
            <p:txBody>
              <a:bodyPr wrap="square" rtlCol="1" anchor="ctr">
                <a:noAutofit/>
              </a:bodyPr>
              <a:lstStyle/>
              <a:p>
                <a:pPr algn="ctr"/>
                <a:r>
                  <a:rPr lang="ar-JO" sz="1600" dirty="0"/>
                  <a:t>القائمة</a:t>
                </a:r>
              </a:p>
            </p:txBody>
          </p:sp>
        </p:grpSp>
      </p:grpSp>
      <p:pic>
        <p:nvPicPr>
          <p:cNvPr id="2" name="صورة 8">
            <a:extLst>
              <a:ext uri="{FF2B5EF4-FFF2-40B4-BE49-F238E27FC236}">
                <a16:creationId xmlns:a16="http://schemas.microsoft.com/office/drawing/2014/main" id="{7A5DA21D-ACB6-FBA0-B0AA-E1EAECEF88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377" y="5411445"/>
            <a:ext cx="729023" cy="11521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048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Achievement bell.wav"/>
          </p:stSnd>
        </p:sndAc>
      </p:transition>
    </mc:Choice>
    <mc:Fallback xmlns="">
      <p:transition spd="slow">
        <p:fade/>
        <p:sndAc>
          <p:stSnd>
            <p:snd r:embed="rId7" name="Achievement be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">
            <a:hlinkClick r:id="rId3" action="ppaction://hlinksldjump"/>
            <a:extLst>
              <a:ext uri="{FF2B5EF4-FFF2-40B4-BE49-F238E27FC236}">
                <a16:creationId xmlns:a16="http://schemas.microsoft.com/office/drawing/2014/main" id="{DCB16098-82AC-0EBE-00B9-E4C1B1ADA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0400" y="3401342"/>
            <a:ext cx="1043029" cy="1172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2">
            <a:hlinkClick r:id="rId5" action="ppaction://hlinksldjump"/>
            <a:extLst>
              <a:ext uri="{FF2B5EF4-FFF2-40B4-BE49-F238E27FC236}">
                <a16:creationId xmlns:a16="http://schemas.microsoft.com/office/drawing/2014/main" id="{69FBCBAB-39B8-F885-2B26-A200AD9B7F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012" y="4993057"/>
            <a:ext cx="1015918" cy="12608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3">
            <a:hlinkClick r:id="rId7" action="ppaction://hlinksldjump"/>
            <a:extLst>
              <a:ext uri="{FF2B5EF4-FFF2-40B4-BE49-F238E27FC236}">
                <a16:creationId xmlns:a16="http://schemas.microsoft.com/office/drawing/2014/main" id="{49832F13-566C-1109-F351-3606B2F359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886" y="3506807"/>
            <a:ext cx="822016" cy="11896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4">
            <a:hlinkClick r:id="rId9" action="ppaction://hlinksldjump"/>
            <a:extLst>
              <a:ext uri="{FF2B5EF4-FFF2-40B4-BE49-F238E27FC236}">
                <a16:creationId xmlns:a16="http://schemas.microsoft.com/office/drawing/2014/main" id="{B0BBF162-97F8-E3E3-9BEC-E21BB66100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9459" y="5026569"/>
            <a:ext cx="916540" cy="1227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5">
            <a:hlinkClick r:id="rId11" action="ppaction://hlinksldjump"/>
            <a:extLst>
              <a:ext uri="{FF2B5EF4-FFF2-40B4-BE49-F238E27FC236}">
                <a16:creationId xmlns:a16="http://schemas.microsoft.com/office/drawing/2014/main" id="{625F33F2-9A6A-B583-2BE9-7D6F4E82C3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7258" y="3576853"/>
            <a:ext cx="1063974" cy="11770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صورة 6">
            <a:hlinkClick r:id="rId13" action="ppaction://hlinksldjump"/>
            <a:extLst>
              <a:ext uri="{FF2B5EF4-FFF2-40B4-BE49-F238E27FC236}">
                <a16:creationId xmlns:a16="http://schemas.microsoft.com/office/drawing/2014/main" id="{30785E5C-C3A0-2A27-3664-6693A4F53A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7937" y="5101967"/>
            <a:ext cx="1177073" cy="11519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صورة 7">
            <a:hlinkClick r:id="rId15" action="ppaction://hlinksldjump"/>
            <a:extLst>
              <a:ext uri="{FF2B5EF4-FFF2-40B4-BE49-F238E27FC236}">
                <a16:creationId xmlns:a16="http://schemas.microsoft.com/office/drawing/2014/main" id="{45050A01-44F1-BA06-8883-25CD5C1859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8602" y="3686927"/>
            <a:ext cx="1164507" cy="10095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صورة 8">
            <a:hlinkClick r:id="rId17" action="ppaction://hlinksldjump"/>
            <a:extLst>
              <a:ext uri="{FF2B5EF4-FFF2-40B4-BE49-F238E27FC236}">
                <a16:creationId xmlns:a16="http://schemas.microsoft.com/office/drawing/2014/main" id="{69AAF3E6-38B4-BF36-7981-FF8B322086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6705" y="5113677"/>
            <a:ext cx="729023" cy="11521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العنوان">
            <a:extLst>
              <a:ext uri="{FF2B5EF4-FFF2-40B4-BE49-F238E27FC236}">
                <a16:creationId xmlns:a16="http://schemas.microsoft.com/office/drawing/2014/main" id="{BEFE5521-75FD-49D7-CC1A-5B97A06960DD}"/>
              </a:ext>
            </a:extLst>
          </p:cNvPr>
          <p:cNvGrpSpPr/>
          <p:nvPr/>
        </p:nvGrpSpPr>
        <p:grpSpPr>
          <a:xfrm>
            <a:off x="3920199" y="1297824"/>
            <a:ext cx="4351602" cy="1036776"/>
            <a:chOff x="4386001" y="1408802"/>
            <a:chExt cx="3419998" cy="814820"/>
          </a:xfrm>
        </p:grpSpPr>
        <p:pic>
          <p:nvPicPr>
            <p:cNvPr id="4" name="صورة">
              <a:extLst>
                <a:ext uri="{FF2B5EF4-FFF2-40B4-BE49-F238E27FC236}">
                  <a16:creationId xmlns:a16="http://schemas.microsoft.com/office/drawing/2014/main" id="{F2005F10-0FBD-862D-EEC7-FEF1335FE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6001" y="1408802"/>
              <a:ext cx="3419998" cy="81482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نص">
              <a:extLst>
                <a:ext uri="{FF2B5EF4-FFF2-40B4-BE49-F238E27FC236}">
                  <a16:creationId xmlns:a16="http://schemas.microsoft.com/office/drawing/2014/main" id="{956FDC1C-CF21-ED15-8D1E-F2BC09B3DBA3}"/>
                </a:ext>
              </a:extLst>
            </p:cNvPr>
            <p:cNvSpPr txBox="1"/>
            <p:nvPr/>
          </p:nvSpPr>
          <p:spPr>
            <a:xfrm>
              <a:off x="4745338" y="1542508"/>
              <a:ext cx="2701322" cy="556340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 rtl="0"/>
              <a:r>
                <a:rPr lang="ar-JO" sz="2400" dirty="0">
                  <a:solidFill>
                    <a:srgbClr val="A86400"/>
                  </a:solidFill>
                  <a:effectLst>
                    <a:outerShdw dist="25400" dir="5400000" algn="t" rotWithShape="0">
                      <a:prstClr val="black">
                        <a:alpha val="34000"/>
                      </a:prstClr>
                    </a:outerShdw>
                  </a:effectLst>
                  <a:latin typeface="Abdo Logo" panose="02000500030000020004" pitchFamily="2" charset="-78"/>
                  <a:cs typeface="Abdo Logo" panose="02000500030000020004" pitchFamily="2" charset="-78"/>
                </a:rPr>
                <a:t>قناة البوربوينت الإسلامي</a:t>
              </a:r>
            </a:p>
            <a:p>
              <a:pPr algn="ctr" rtl="0"/>
              <a:r>
                <a:rPr lang="en-US" sz="1600" b="1" dirty="0" err="1">
                  <a:solidFill>
                    <a:srgbClr val="A86400"/>
                  </a:solidFill>
                  <a:effectLst>
                    <a:outerShdw dist="25400" dir="5400000" algn="t" rotWithShape="0">
                      <a:prstClr val="black">
                        <a:alpha val="34000"/>
                      </a:prst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youtube.com</a:t>
              </a:r>
              <a:r>
                <a:rPr lang="en-US" sz="1600" b="1" dirty="0">
                  <a:solidFill>
                    <a:srgbClr val="A86400"/>
                  </a:solidFill>
                  <a:effectLst>
                    <a:outerShdw dist="25400" dir="5400000" algn="t" rotWithShape="0">
                      <a:prstClr val="black">
                        <a:alpha val="34000"/>
                      </a:prst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/@</a:t>
              </a:r>
              <a:r>
                <a:rPr lang="en-US" sz="1600" b="1" dirty="0" err="1">
                  <a:solidFill>
                    <a:srgbClr val="A86400"/>
                  </a:solidFill>
                  <a:effectLst>
                    <a:outerShdw dist="25400" dir="5400000" algn="t" rotWithShape="0">
                      <a:prstClr val="black">
                        <a:alpha val="34000"/>
                      </a:prstClr>
                    </a:outerShdw>
                  </a:effectLst>
                  <a:latin typeface="A Jannat LT" panose="01000000000000000000" pitchFamily="2" charset="-78"/>
                  <a:cs typeface="A Jannat LT" panose="01000000000000000000" pitchFamily="2" charset="-78"/>
                </a:rPr>
                <a:t>IslamicPowerPoint</a:t>
              </a:r>
              <a:endParaRPr lang="en-US" sz="1600" b="1" dirty="0">
                <a:solidFill>
                  <a:srgbClr val="A86400"/>
                </a:solidFill>
                <a:effectLst>
                  <a:outerShdw dist="25400" dir="5400000" algn="t" rotWithShape="0">
                    <a:prstClr val="black">
                      <a:alpha val="34000"/>
                    </a:prst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374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"/>
                            </p:stCondLst>
                            <p:childTnLst>
                              <p:par>
                                <p:cTn id="1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"/>
                            </p:stCondLst>
                            <p:childTnLst>
                              <p:par>
                                <p:cTn id="2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"/>
                            </p:stCondLst>
                            <p:childTnLst>
                              <p:par>
                                <p:cTn id="4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"/>
                            </p:stCondLst>
                            <p:childTnLst>
                              <p:par>
                                <p:cTn id="5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50"/>
                            </p:stCondLst>
                            <p:childTnLst>
                              <p:par>
                                <p:cTn id="6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1">
            <a:extLst>
              <a:ext uri="{FF2B5EF4-FFF2-40B4-BE49-F238E27FC236}">
                <a16:creationId xmlns:a16="http://schemas.microsoft.com/office/drawing/2014/main" id="{85C78AA7-CE12-A6EA-3849-2F2A83734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650" y="5402541"/>
            <a:ext cx="1043029" cy="1172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مجموعة نص">
            <a:extLst>
              <a:ext uri="{FF2B5EF4-FFF2-40B4-BE49-F238E27FC236}">
                <a16:creationId xmlns:a16="http://schemas.microsoft.com/office/drawing/2014/main" id="{8E79EBB7-ED77-9B09-E1BE-606C09F3C7C7}"/>
              </a:ext>
            </a:extLst>
          </p:cNvPr>
          <p:cNvGrpSpPr/>
          <p:nvPr/>
        </p:nvGrpSpPr>
        <p:grpSpPr>
          <a:xfrm>
            <a:off x="4454400" y="845069"/>
            <a:ext cx="6703200" cy="5167862"/>
            <a:chOff x="4454400" y="845069"/>
            <a:chExt cx="6703200" cy="5167862"/>
          </a:xfrm>
        </p:grpSpPr>
        <p:grpSp>
          <p:nvGrpSpPr>
            <p:cNvPr id="14" name="نص">
              <a:extLst>
                <a:ext uri="{FF2B5EF4-FFF2-40B4-BE49-F238E27FC236}">
                  <a16:creationId xmlns:a16="http://schemas.microsoft.com/office/drawing/2014/main" id="{31D08341-B5BF-38DE-EEA9-8E90CA06C4FF}"/>
                </a:ext>
              </a:extLst>
            </p:cNvPr>
            <p:cNvGrpSpPr/>
            <p:nvPr/>
          </p:nvGrpSpPr>
          <p:grpSpPr>
            <a:xfrm>
              <a:off x="4454400" y="845069"/>
              <a:ext cx="6703200" cy="5167862"/>
              <a:chOff x="4454400" y="845069"/>
              <a:chExt cx="6703200" cy="5167862"/>
            </a:xfrm>
          </p:grpSpPr>
          <p:pic>
            <p:nvPicPr>
              <p:cNvPr id="8" name="صورة">
                <a:extLst>
                  <a:ext uri="{FF2B5EF4-FFF2-40B4-BE49-F238E27FC236}">
                    <a16:creationId xmlns:a16="http://schemas.microsoft.com/office/drawing/2014/main" id="{C54417F0-ECC1-29DF-98D2-5C08DB7E6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4400" y="845069"/>
                <a:ext cx="6703200" cy="5167862"/>
              </a:xfrm>
              <a:prstGeom prst="rect">
                <a:avLst/>
              </a:prstGeom>
              <a:effectLst>
                <a:outerShdw blurRad="762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" name="نص">
                <a:extLst>
                  <a:ext uri="{FF2B5EF4-FFF2-40B4-BE49-F238E27FC236}">
                    <a16:creationId xmlns:a16="http://schemas.microsoft.com/office/drawing/2014/main" id="{38D0A2D4-FE94-D0A6-1CCF-278B73F0BA6A}"/>
                  </a:ext>
                </a:extLst>
              </p:cNvPr>
              <p:cNvSpPr txBox="1"/>
              <p:nvPr/>
            </p:nvSpPr>
            <p:spPr>
              <a:xfrm>
                <a:off x="5685600" y="1992600"/>
                <a:ext cx="4309200" cy="2872800"/>
              </a:xfrm>
              <a:prstGeom prst="rect">
                <a:avLst/>
              </a:prstGeom>
              <a:noFill/>
            </p:spPr>
            <p:txBody>
              <a:bodyPr wrap="square" rtlCol="1" anchor="ctr">
                <a:noAutofit/>
              </a:bodyPr>
              <a:lstStyle/>
              <a:p>
                <a:pPr algn="ctr"/>
                <a:r>
                  <a:rPr lang="ar-JO" sz="2000" dirty="0"/>
                  <a:t>اكتب نص هنا</a:t>
                </a:r>
              </a:p>
            </p:txBody>
          </p:sp>
        </p:grpSp>
        <p:grpSp>
          <p:nvGrpSpPr>
            <p:cNvPr id="13" name="زر القائمة">
              <a:extLst>
                <a:ext uri="{FF2B5EF4-FFF2-40B4-BE49-F238E27FC236}">
                  <a16:creationId xmlns:a16="http://schemas.microsoft.com/office/drawing/2014/main" id="{3DA4B856-7FF4-259B-08E6-3DD533B6809C}"/>
                </a:ext>
              </a:extLst>
            </p:cNvPr>
            <p:cNvGrpSpPr/>
            <p:nvPr/>
          </p:nvGrpSpPr>
          <p:grpSpPr>
            <a:xfrm>
              <a:off x="7049400" y="5212860"/>
              <a:ext cx="1513200" cy="420002"/>
              <a:chOff x="7049400" y="5212860"/>
              <a:chExt cx="1513200" cy="420002"/>
            </a:xfrm>
          </p:grpSpPr>
          <p:pic>
            <p:nvPicPr>
              <p:cNvPr id="11" name="صورة">
                <a:extLst>
                  <a:ext uri="{FF2B5EF4-FFF2-40B4-BE49-F238E27FC236}">
                    <a16:creationId xmlns:a16="http://schemas.microsoft.com/office/drawing/2014/main" id="{2BA5BCCF-CE0E-739E-C1CC-4A287AE01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9400" y="5212860"/>
                <a:ext cx="1513200" cy="420002"/>
              </a:xfrm>
              <a:prstGeom prst="rect">
                <a:avLst/>
              </a:prstGeom>
            </p:spPr>
          </p:pic>
          <p:sp>
            <p:nvSpPr>
              <p:cNvPr id="12" name="نص">
                <a:hlinkClick r:id="" action="ppaction://hlinkshowjump?jump=firstslide" tooltip="القائمة الرئيسية"/>
                <a:extLst>
                  <a:ext uri="{FF2B5EF4-FFF2-40B4-BE49-F238E27FC236}">
                    <a16:creationId xmlns:a16="http://schemas.microsoft.com/office/drawing/2014/main" id="{F68776B6-EFE2-6539-D76A-52B90EE7BCD4}"/>
                  </a:ext>
                </a:extLst>
              </p:cNvPr>
              <p:cNvSpPr txBox="1"/>
              <p:nvPr/>
            </p:nvSpPr>
            <p:spPr>
              <a:xfrm>
                <a:off x="7122000" y="5264115"/>
                <a:ext cx="1368000" cy="294660"/>
              </a:xfrm>
              <a:prstGeom prst="rect">
                <a:avLst/>
              </a:prstGeom>
              <a:noFill/>
            </p:spPr>
            <p:txBody>
              <a:bodyPr wrap="square" rtlCol="1" anchor="ctr">
                <a:noAutofit/>
              </a:bodyPr>
              <a:lstStyle/>
              <a:p>
                <a:pPr algn="ctr"/>
                <a:r>
                  <a:rPr lang="ar-JO" sz="1600" dirty="0"/>
                  <a:t>القائمة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5945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Achievement bell.wav"/>
          </p:stSnd>
        </p:sndAc>
      </p:transition>
    </mc:Choice>
    <mc:Fallback xmlns="">
      <p:transition spd="slow">
        <p:fade/>
        <p:sndAc>
          <p:stSnd>
            <p:snd r:embed="rId7" name="Achievement be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نص">
            <a:extLst>
              <a:ext uri="{FF2B5EF4-FFF2-40B4-BE49-F238E27FC236}">
                <a16:creationId xmlns:a16="http://schemas.microsoft.com/office/drawing/2014/main" id="{8E79EBB7-ED77-9B09-E1BE-606C09F3C7C7}"/>
              </a:ext>
            </a:extLst>
          </p:cNvPr>
          <p:cNvGrpSpPr/>
          <p:nvPr/>
        </p:nvGrpSpPr>
        <p:grpSpPr>
          <a:xfrm>
            <a:off x="4454400" y="845069"/>
            <a:ext cx="6703200" cy="5167862"/>
            <a:chOff x="4454400" y="845069"/>
            <a:chExt cx="6703200" cy="5167862"/>
          </a:xfrm>
        </p:grpSpPr>
        <p:grpSp>
          <p:nvGrpSpPr>
            <p:cNvPr id="14" name="نص">
              <a:extLst>
                <a:ext uri="{FF2B5EF4-FFF2-40B4-BE49-F238E27FC236}">
                  <a16:creationId xmlns:a16="http://schemas.microsoft.com/office/drawing/2014/main" id="{31D08341-B5BF-38DE-EEA9-8E90CA06C4FF}"/>
                </a:ext>
              </a:extLst>
            </p:cNvPr>
            <p:cNvGrpSpPr/>
            <p:nvPr/>
          </p:nvGrpSpPr>
          <p:grpSpPr>
            <a:xfrm>
              <a:off x="4454400" y="845069"/>
              <a:ext cx="6703200" cy="5167862"/>
              <a:chOff x="4454400" y="845069"/>
              <a:chExt cx="6703200" cy="5167862"/>
            </a:xfrm>
          </p:grpSpPr>
          <p:pic>
            <p:nvPicPr>
              <p:cNvPr id="8" name="صورة">
                <a:extLst>
                  <a:ext uri="{FF2B5EF4-FFF2-40B4-BE49-F238E27FC236}">
                    <a16:creationId xmlns:a16="http://schemas.microsoft.com/office/drawing/2014/main" id="{C54417F0-ECC1-29DF-98D2-5C08DB7E6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4400" y="845069"/>
                <a:ext cx="6703200" cy="5167862"/>
              </a:xfrm>
              <a:prstGeom prst="rect">
                <a:avLst/>
              </a:prstGeom>
              <a:effectLst>
                <a:outerShdw blurRad="762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" name="نص">
                <a:extLst>
                  <a:ext uri="{FF2B5EF4-FFF2-40B4-BE49-F238E27FC236}">
                    <a16:creationId xmlns:a16="http://schemas.microsoft.com/office/drawing/2014/main" id="{38D0A2D4-FE94-D0A6-1CCF-278B73F0BA6A}"/>
                  </a:ext>
                </a:extLst>
              </p:cNvPr>
              <p:cNvSpPr txBox="1"/>
              <p:nvPr/>
            </p:nvSpPr>
            <p:spPr>
              <a:xfrm>
                <a:off x="5685600" y="1992600"/>
                <a:ext cx="4309200" cy="2872800"/>
              </a:xfrm>
              <a:prstGeom prst="rect">
                <a:avLst/>
              </a:prstGeom>
              <a:noFill/>
            </p:spPr>
            <p:txBody>
              <a:bodyPr wrap="square" rtlCol="1" anchor="ctr">
                <a:noAutofit/>
              </a:bodyPr>
              <a:lstStyle/>
              <a:p>
                <a:pPr algn="ctr"/>
                <a:r>
                  <a:rPr lang="ar-JO" sz="2000" dirty="0"/>
                  <a:t>اكتب نص هنا</a:t>
                </a:r>
              </a:p>
            </p:txBody>
          </p:sp>
        </p:grpSp>
        <p:grpSp>
          <p:nvGrpSpPr>
            <p:cNvPr id="13" name="زر القائمة">
              <a:extLst>
                <a:ext uri="{FF2B5EF4-FFF2-40B4-BE49-F238E27FC236}">
                  <a16:creationId xmlns:a16="http://schemas.microsoft.com/office/drawing/2014/main" id="{3DA4B856-7FF4-259B-08E6-3DD533B6809C}"/>
                </a:ext>
              </a:extLst>
            </p:cNvPr>
            <p:cNvGrpSpPr/>
            <p:nvPr/>
          </p:nvGrpSpPr>
          <p:grpSpPr>
            <a:xfrm>
              <a:off x="7049400" y="5212860"/>
              <a:ext cx="1513200" cy="420002"/>
              <a:chOff x="7049400" y="5212860"/>
              <a:chExt cx="1513200" cy="420002"/>
            </a:xfrm>
          </p:grpSpPr>
          <p:pic>
            <p:nvPicPr>
              <p:cNvPr id="11" name="صورة">
                <a:extLst>
                  <a:ext uri="{FF2B5EF4-FFF2-40B4-BE49-F238E27FC236}">
                    <a16:creationId xmlns:a16="http://schemas.microsoft.com/office/drawing/2014/main" id="{2BA5BCCF-CE0E-739E-C1CC-4A287AE01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9400" y="5212860"/>
                <a:ext cx="1513200" cy="420002"/>
              </a:xfrm>
              <a:prstGeom prst="rect">
                <a:avLst/>
              </a:prstGeom>
            </p:spPr>
          </p:pic>
          <p:sp>
            <p:nvSpPr>
              <p:cNvPr id="12" name="نص">
                <a:hlinkClick r:id="" action="ppaction://hlinkshowjump?jump=firstslide" tooltip="القائمة الرئيسية"/>
                <a:extLst>
                  <a:ext uri="{FF2B5EF4-FFF2-40B4-BE49-F238E27FC236}">
                    <a16:creationId xmlns:a16="http://schemas.microsoft.com/office/drawing/2014/main" id="{F68776B6-EFE2-6539-D76A-52B90EE7BCD4}"/>
                  </a:ext>
                </a:extLst>
              </p:cNvPr>
              <p:cNvSpPr txBox="1"/>
              <p:nvPr/>
            </p:nvSpPr>
            <p:spPr>
              <a:xfrm>
                <a:off x="7122000" y="5264115"/>
                <a:ext cx="1368000" cy="294660"/>
              </a:xfrm>
              <a:prstGeom prst="rect">
                <a:avLst/>
              </a:prstGeom>
              <a:noFill/>
            </p:spPr>
            <p:txBody>
              <a:bodyPr wrap="square" rtlCol="1" anchor="ctr">
                <a:noAutofit/>
              </a:bodyPr>
              <a:lstStyle/>
              <a:p>
                <a:pPr algn="ctr"/>
                <a:r>
                  <a:rPr lang="ar-JO" sz="1600" dirty="0"/>
                  <a:t>القائمة</a:t>
                </a:r>
              </a:p>
            </p:txBody>
          </p:sp>
        </p:grpSp>
      </p:grpSp>
      <p:pic>
        <p:nvPicPr>
          <p:cNvPr id="2" name="صورة 2">
            <a:extLst>
              <a:ext uri="{FF2B5EF4-FFF2-40B4-BE49-F238E27FC236}">
                <a16:creationId xmlns:a16="http://schemas.microsoft.com/office/drawing/2014/main" id="{2EAA9F5A-2CCC-CCEF-1C3C-44DB8E569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5" y="5264115"/>
            <a:ext cx="1036158" cy="12608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5918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Achievement bell.wav"/>
          </p:stSnd>
        </p:sndAc>
      </p:transition>
    </mc:Choice>
    <mc:Fallback xmlns="">
      <p:transition spd="slow">
        <p:fade/>
        <p:sndAc>
          <p:stSnd>
            <p:snd r:embed="rId7" name="Achievement be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نص">
            <a:extLst>
              <a:ext uri="{FF2B5EF4-FFF2-40B4-BE49-F238E27FC236}">
                <a16:creationId xmlns:a16="http://schemas.microsoft.com/office/drawing/2014/main" id="{8E79EBB7-ED77-9B09-E1BE-606C09F3C7C7}"/>
              </a:ext>
            </a:extLst>
          </p:cNvPr>
          <p:cNvGrpSpPr/>
          <p:nvPr/>
        </p:nvGrpSpPr>
        <p:grpSpPr>
          <a:xfrm>
            <a:off x="4454400" y="845069"/>
            <a:ext cx="6703200" cy="5167862"/>
            <a:chOff x="4454400" y="845069"/>
            <a:chExt cx="6703200" cy="5167862"/>
          </a:xfrm>
        </p:grpSpPr>
        <p:grpSp>
          <p:nvGrpSpPr>
            <p:cNvPr id="14" name="نص">
              <a:extLst>
                <a:ext uri="{FF2B5EF4-FFF2-40B4-BE49-F238E27FC236}">
                  <a16:creationId xmlns:a16="http://schemas.microsoft.com/office/drawing/2014/main" id="{31D08341-B5BF-38DE-EEA9-8E90CA06C4FF}"/>
                </a:ext>
              </a:extLst>
            </p:cNvPr>
            <p:cNvGrpSpPr/>
            <p:nvPr/>
          </p:nvGrpSpPr>
          <p:grpSpPr>
            <a:xfrm>
              <a:off x="4454400" y="845069"/>
              <a:ext cx="6703200" cy="5167862"/>
              <a:chOff x="4454400" y="845069"/>
              <a:chExt cx="6703200" cy="5167862"/>
            </a:xfrm>
          </p:grpSpPr>
          <p:pic>
            <p:nvPicPr>
              <p:cNvPr id="8" name="صورة">
                <a:extLst>
                  <a:ext uri="{FF2B5EF4-FFF2-40B4-BE49-F238E27FC236}">
                    <a16:creationId xmlns:a16="http://schemas.microsoft.com/office/drawing/2014/main" id="{C54417F0-ECC1-29DF-98D2-5C08DB7E6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4400" y="845069"/>
                <a:ext cx="6703200" cy="5167862"/>
              </a:xfrm>
              <a:prstGeom prst="rect">
                <a:avLst/>
              </a:prstGeom>
              <a:effectLst>
                <a:outerShdw blurRad="762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" name="نص">
                <a:extLst>
                  <a:ext uri="{FF2B5EF4-FFF2-40B4-BE49-F238E27FC236}">
                    <a16:creationId xmlns:a16="http://schemas.microsoft.com/office/drawing/2014/main" id="{38D0A2D4-FE94-D0A6-1CCF-278B73F0BA6A}"/>
                  </a:ext>
                </a:extLst>
              </p:cNvPr>
              <p:cNvSpPr txBox="1"/>
              <p:nvPr/>
            </p:nvSpPr>
            <p:spPr>
              <a:xfrm>
                <a:off x="5685600" y="1992600"/>
                <a:ext cx="4309200" cy="2872800"/>
              </a:xfrm>
              <a:prstGeom prst="rect">
                <a:avLst/>
              </a:prstGeom>
              <a:noFill/>
            </p:spPr>
            <p:txBody>
              <a:bodyPr wrap="square" rtlCol="1" anchor="ctr">
                <a:noAutofit/>
              </a:bodyPr>
              <a:lstStyle/>
              <a:p>
                <a:pPr algn="ctr"/>
                <a:r>
                  <a:rPr lang="ar-JO" sz="2000" dirty="0"/>
                  <a:t>اكتب نص هنا</a:t>
                </a:r>
              </a:p>
            </p:txBody>
          </p:sp>
        </p:grpSp>
        <p:grpSp>
          <p:nvGrpSpPr>
            <p:cNvPr id="13" name="زر القائمة">
              <a:extLst>
                <a:ext uri="{FF2B5EF4-FFF2-40B4-BE49-F238E27FC236}">
                  <a16:creationId xmlns:a16="http://schemas.microsoft.com/office/drawing/2014/main" id="{3DA4B856-7FF4-259B-08E6-3DD533B6809C}"/>
                </a:ext>
              </a:extLst>
            </p:cNvPr>
            <p:cNvGrpSpPr/>
            <p:nvPr/>
          </p:nvGrpSpPr>
          <p:grpSpPr>
            <a:xfrm>
              <a:off x="7049400" y="5212860"/>
              <a:ext cx="1513200" cy="420002"/>
              <a:chOff x="7049400" y="5212860"/>
              <a:chExt cx="1513200" cy="420002"/>
            </a:xfrm>
          </p:grpSpPr>
          <p:pic>
            <p:nvPicPr>
              <p:cNvPr id="11" name="صورة">
                <a:extLst>
                  <a:ext uri="{FF2B5EF4-FFF2-40B4-BE49-F238E27FC236}">
                    <a16:creationId xmlns:a16="http://schemas.microsoft.com/office/drawing/2014/main" id="{2BA5BCCF-CE0E-739E-C1CC-4A287AE01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9400" y="5212860"/>
                <a:ext cx="1513200" cy="420002"/>
              </a:xfrm>
              <a:prstGeom prst="rect">
                <a:avLst/>
              </a:prstGeom>
            </p:spPr>
          </p:pic>
          <p:sp>
            <p:nvSpPr>
              <p:cNvPr id="12" name="نص">
                <a:hlinkClick r:id="" action="ppaction://hlinkshowjump?jump=firstslide" tooltip="القائمة الرئيسية"/>
                <a:extLst>
                  <a:ext uri="{FF2B5EF4-FFF2-40B4-BE49-F238E27FC236}">
                    <a16:creationId xmlns:a16="http://schemas.microsoft.com/office/drawing/2014/main" id="{F68776B6-EFE2-6539-D76A-52B90EE7BCD4}"/>
                  </a:ext>
                </a:extLst>
              </p:cNvPr>
              <p:cNvSpPr txBox="1"/>
              <p:nvPr/>
            </p:nvSpPr>
            <p:spPr>
              <a:xfrm>
                <a:off x="7122000" y="5264115"/>
                <a:ext cx="1368000" cy="294660"/>
              </a:xfrm>
              <a:prstGeom prst="rect">
                <a:avLst/>
              </a:prstGeom>
              <a:noFill/>
            </p:spPr>
            <p:txBody>
              <a:bodyPr wrap="square" rtlCol="1" anchor="ctr">
                <a:noAutofit/>
              </a:bodyPr>
              <a:lstStyle/>
              <a:p>
                <a:pPr algn="ctr"/>
                <a:r>
                  <a:rPr lang="ar-JO" sz="1600" dirty="0"/>
                  <a:t>القائمة</a:t>
                </a:r>
              </a:p>
            </p:txBody>
          </p:sp>
        </p:grpSp>
      </p:grpSp>
      <p:pic>
        <p:nvPicPr>
          <p:cNvPr id="3" name="صورة 3">
            <a:extLst>
              <a:ext uri="{FF2B5EF4-FFF2-40B4-BE49-F238E27FC236}">
                <a16:creationId xmlns:a16="http://schemas.microsoft.com/office/drawing/2014/main" id="{008D969D-68F9-71C4-F113-7AD004C38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1" y="5359405"/>
            <a:ext cx="809266" cy="11896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199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Achievement bell.wav"/>
          </p:stSnd>
        </p:sndAc>
      </p:transition>
    </mc:Choice>
    <mc:Fallback xmlns="">
      <p:transition spd="slow">
        <p:fade/>
        <p:sndAc>
          <p:stSnd>
            <p:snd r:embed="rId7" name="Achievement be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نص">
            <a:extLst>
              <a:ext uri="{FF2B5EF4-FFF2-40B4-BE49-F238E27FC236}">
                <a16:creationId xmlns:a16="http://schemas.microsoft.com/office/drawing/2014/main" id="{8E79EBB7-ED77-9B09-E1BE-606C09F3C7C7}"/>
              </a:ext>
            </a:extLst>
          </p:cNvPr>
          <p:cNvGrpSpPr/>
          <p:nvPr/>
        </p:nvGrpSpPr>
        <p:grpSpPr>
          <a:xfrm>
            <a:off x="4454400" y="845069"/>
            <a:ext cx="6703200" cy="5167862"/>
            <a:chOff x="4454400" y="845069"/>
            <a:chExt cx="6703200" cy="5167862"/>
          </a:xfrm>
        </p:grpSpPr>
        <p:grpSp>
          <p:nvGrpSpPr>
            <p:cNvPr id="14" name="نص">
              <a:extLst>
                <a:ext uri="{FF2B5EF4-FFF2-40B4-BE49-F238E27FC236}">
                  <a16:creationId xmlns:a16="http://schemas.microsoft.com/office/drawing/2014/main" id="{31D08341-B5BF-38DE-EEA9-8E90CA06C4FF}"/>
                </a:ext>
              </a:extLst>
            </p:cNvPr>
            <p:cNvGrpSpPr/>
            <p:nvPr/>
          </p:nvGrpSpPr>
          <p:grpSpPr>
            <a:xfrm>
              <a:off x="4454400" y="845069"/>
              <a:ext cx="6703200" cy="5167862"/>
              <a:chOff x="4454400" y="845069"/>
              <a:chExt cx="6703200" cy="5167862"/>
            </a:xfrm>
          </p:grpSpPr>
          <p:pic>
            <p:nvPicPr>
              <p:cNvPr id="8" name="صورة">
                <a:extLst>
                  <a:ext uri="{FF2B5EF4-FFF2-40B4-BE49-F238E27FC236}">
                    <a16:creationId xmlns:a16="http://schemas.microsoft.com/office/drawing/2014/main" id="{C54417F0-ECC1-29DF-98D2-5C08DB7E6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4400" y="845069"/>
                <a:ext cx="6703200" cy="5167862"/>
              </a:xfrm>
              <a:prstGeom prst="rect">
                <a:avLst/>
              </a:prstGeom>
              <a:effectLst>
                <a:outerShdw blurRad="762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" name="نص">
                <a:extLst>
                  <a:ext uri="{FF2B5EF4-FFF2-40B4-BE49-F238E27FC236}">
                    <a16:creationId xmlns:a16="http://schemas.microsoft.com/office/drawing/2014/main" id="{38D0A2D4-FE94-D0A6-1CCF-278B73F0BA6A}"/>
                  </a:ext>
                </a:extLst>
              </p:cNvPr>
              <p:cNvSpPr txBox="1"/>
              <p:nvPr/>
            </p:nvSpPr>
            <p:spPr>
              <a:xfrm>
                <a:off x="5685600" y="1992600"/>
                <a:ext cx="4309200" cy="2872800"/>
              </a:xfrm>
              <a:prstGeom prst="rect">
                <a:avLst/>
              </a:prstGeom>
              <a:noFill/>
            </p:spPr>
            <p:txBody>
              <a:bodyPr wrap="square" rtlCol="1" anchor="ctr">
                <a:noAutofit/>
              </a:bodyPr>
              <a:lstStyle/>
              <a:p>
                <a:pPr algn="ctr"/>
                <a:r>
                  <a:rPr lang="ar-JO" sz="2000" dirty="0"/>
                  <a:t>اكتب نص هنا</a:t>
                </a:r>
              </a:p>
            </p:txBody>
          </p:sp>
        </p:grpSp>
        <p:grpSp>
          <p:nvGrpSpPr>
            <p:cNvPr id="13" name="زر القائمة">
              <a:extLst>
                <a:ext uri="{FF2B5EF4-FFF2-40B4-BE49-F238E27FC236}">
                  <a16:creationId xmlns:a16="http://schemas.microsoft.com/office/drawing/2014/main" id="{3DA4B856-7FF4-259B-08E6-3DD533B6809C}"/>
                </a:ext>
              </a:extLst>
            </p:cNvPr>
            <p:cNvGrpSpPr/>
            <p:nvPr/>
          </p:nvGrpSpPr>
          <p:grpSpPr>
            <a:xfrm>
              <a:off x="7049400" y="5212860"/>
              <a:ext cx="1513200" cy="420002"/>
              <a:chOff x="7049400" y="5212860"/>
              <a:chExt cx="1513200" cy="420002"/>
            </a:xfrm>
          </p:grpSpPr>
          <p:pic>
            <p:nvPicPr>
              <p:cNvPr id="11" name="صورة">
                <a:extLst>
                  <a:ext uri="{FF2B5EF4-FFF2-40B4-BE49-F238E27FC236}">
                    <a16:creationId xmlns:a16="http://schemas.microsoft.com/office/drawing/2014/main" id="{2BA5BCCF-CE0E-739E-C1CC-4A287AE01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9400" y="5212860"/>
                <a:ext cx="1513200" cy="420002"/>
              </a:xfrm>
              <a:prstGeom prst="rect">
                <a:avLst/>
              </a:prstGeom>
            </p:spPr>
          </p:pic>
          <p:sp>
            <p:nvSpPr>
              <p:cNvPr id="12" name="نص">
                <a:hlinkClick r:id="" action="ppaction://hlinkshowjump?jump=firstslide" tooltip="القائمة الرئيسية"/>
                <a:extLst>
                  <a:ext uri="{FF2B5EF4-FFF2-40B4-BE49-F238E27FC236}">
                    <a16:creationId xmlns:a16="http://schemas.microsoft.com/office/drawing/2014/main" id="{F68776B6-EFE2-6539-D76A-52B90EE7BCD4}"/>
                  </a:ext>
                </a:extLst>
              </p:cNvPr>
              <p:cNvSpPr txBox="1"/>
              <p:nvPr/>
            </p:nvSpPr>
            <p:spPr>
              <a:xfrm>
                <a:off x="7122000" y="5264115"/>
                <a:ext cx="1368000" cy="294660"/>
              </a:xfrm>
              <a:prstGeom prst="rect">
                <a:avLst/>
              </a:prstGeom>
              <a:noFill/>
            </p:spPr>
            <p:txBody>
              <a:bodyPr wrap="square" rtlCol="1" anchor="ctr">
                <a:noAutofit/>
              </a:bodyPr>
              <a:lstStyle/>
              <a:p>
                <a:pPr algn="ctr"/>
                <a:r>
                  <a:rPr lang="ar-JO" sz="1600" dirty="0"/>
                  <a:t>القائمة</a:t>
                </a:r>
              </a:p>
            </p:txBody>
          </p:sp>
        </p:grpSp>
      </p:grpSp>
      <p:pic>
        <p:nvPicPr>
          <p:cNvPr id="2" name="صورة 4">
            <a:extLst>
              <a:ext uri="{FF2B5EF4-FFF2-40B4-BE49-F238E27FC236}">
                <a16:creationId xmlns:a16="http://schemas.microsoft.com/office/drawing/2014/main" id="{D7B41317-A59F-0007-B3AC-2CFEB3FD5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170" y="5348062"/>
            <a:ext cx="830830" cy="12273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4763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Achievement bell.wav"/>
          </p:stSnd>
        </p:sndAc>
      </p:transition>
    </mc:Choice>
    <mc:Fallback xmlns="">
      <p:transition spd="slow">
        <p:fade/>
        <p:sndAc>
          <p:stSnd>
            <p:snd r:embed="rId7" name="Achievement be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نص">
            <a:extLst>
              <a:ext uri="{FF2B5EF4-FFF2-40B4-BE49-F238E27FC236}">
                <a16:creationId xmlns:a16="http://schemas.microsoft.com/office/drawing/2014/main" id="{8E79EBB7-ED77-9B09-E1BE-606C09F3C7C7}"/>
              </a:ext>
            </a:extLst>
          </p:cNvPr>
          <p:cNvGrpSpPr/>
          <p:nvPr/>
        </p:nvGrpSpPr>
        <p:grpSpPr>
          <a:xfrm>
            <a:off x="4454400" y="845069"/>
            <a:ext cx="6703200" cy="5167862"/>
            <a:chOff x="4454400" y="845069"/>
            <a:chExt cx="6703200" cy="5167862"/>
          </a:xfrm>
        </p:grpSpPr>
        <p:grpSp>
          <p:nvGrpSpPr>
            <p:cNvPr id="14" name="نص">
              <a:extLst>
                <a:ext uri="{FF2B5EF4-FFF2-40B4-BE49-F238E27FC236}">
                  <a16:creationId xmlns:a16="http://schemas.microsoft.com/office/drawing/2014/main" id="{31D08341-B5BF-38DE-EEA9-8E90CA06C4FF}"/>
                </a:ext>
              </a:extLst>
            </p:cNvPr>
            <p:cNvGrpSpPr/>
            <p:nvPr/>
          </p:nvGrpSpPr>
          <p:grpSpPr>
            <a:xfrm>
              <a:off x="4454400" y="845069"/>
              <a:ext cx="6703200" cy="5167862"/>
              <a:chOff x="4454400" y="845069"/>
              <a:chExt cx="6703200" cy="5167862"/>
            </a:xfrm>
          </p:grpSpPr>
          <p:pic>
            <p:nvPicPr>
              <p:cNvPr id="8" name="صورة">
                <a:extLst>
                  <a:ext uri="{FF2B5EF4-FFF2-40B4-BE49-F238E27FC236}">
                    <a16:creationId xmlns:a16="http://schemas.microsoft.com/office/drawing/2014/main" id="{C54417F0-ECC1-29DF-98D2-5C08DB7E6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4400" y="845069"/>
                <a:ext cx="6703200" cy="5167862"/>
              </a:xfrm>
              <a:prstGeom prst="rect">
                <a:avLst/>
              </a:prstGeom>
              <a:effectLst>
                <a:outerShdw blurRad="762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" name="نص">
                <a:extLst>
                  <a:ext uri="{FF2B5EF4-FFF2-40B4-BE49-F238E27FC236}">
                    <a16:creationId xmlns:a16="http://schemas.microsoft.com/office/drawing/2014/main" id="{38D0A2D4-FE94-D0A6-1CCF-278B73F0BA6A}"/>
                  </a:ext>
                </a:extLst>
              </p:cNvPr>
              <p:cNvSpPr txBox="1"/>
              <p:nvPr/>
            </p:nvSpPr>
            <p:spPr>
              <a:xfrm>
                <a:off x="5685600" y="1992600"/>
                <a:ext cx="4309200" cy="2872800"/>
              </a:xfrm>
              <a:prstGeom prst="rect">
                <a:avLst/>
              </a:prstGeom>
              <a:noFill/>
            </p:spPr>
            <p:txBody>
              <a:bodyPr wrap="square" rtlCol="1" anchor="ctr">
                <a:noAutofit/>
              </a:bodyPr>
              <a:lstStyle/>
              <a:p>
                <a:pPr algn="ctr"/>
                <a:r>
                  <a:rPr lang="ar-JO" sz="2000" dirty="0"/>
                  <a:t>اكتب نص هنا</a:t>
                </a:r>
              </a:p>
            </p:txBody>
          </p:sp>
        </p:grpSp>
        <p:grpSp>
          <p:nvGrpSpPr>
            <p:cNvPr id="13" name="زر القائمة">
              <a:extLst>
                <a:ext uri="{FF2B5EF4-FFF2-40B4-BE49-F238E27FC236}">
                  <a16:creationId xmlns:a16="http://schemas.microsoft.com/office/drawing/2014/main" id="{3DA4B856-7FF4-259B-08E6-3DD533B6809C}"/>
                </a:ext>
              </a:extLst>
            </p:cNvPr>
            <p:cNvGrpSpPr/>
            <p:nvPr/>
          </p:nvGrpSpPr>
          <p:grpSpPr>
            <a:xfrm>
              <a:off x="7049400" y="5212860"/>
              <a:ext cx="1513200" cy="420002"/>
              <a:chOff x="7049400" y="5212860"/>
              <a:chExt cx="1513200" cy="420002"/>
            </a:xfrm>
          </p:grpSpPr>
          <p:pic>
            <p:nvPicPr>
              <p:cNvPr id="11" name="صورة">
                <a:extLst>
                  <a:ext uri="{FF2B5EF4-FFF2-40B4-BE49-F238E27FC236}">
                    <a16:creationId xmlns:a16="http://schemas.microsoft.com/office/drawing/2014/main" id="{2BA5BCCF-CE0E-739E-C1CC-4A287AE01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9400" y="5212860"/>
                <a:ext cx="1513200" cy="420002"/>
              </a:xfrm>
              <a:prstGeom prst="rect">
                <a:avLst/>
              </a:prstGeom>
            </p:spPr>
          </p:pic>
          <p:sp>
            <p:nvSpPr>
              <p:cNvPr id="12" name="نص">
                <a:hlinkClick r:id="" action="ppaction://hlinkshowjump?jump=firstslide" tooltip="القائمة الرئيسية"/>
                <a:extLst>
                  <a:ext uri="{FF2B5EF4-FFF2-40B4-BE49-F238E27FC236}">
                    <a16:creationId xmlns:a16="http://schemas.microsoft.com/office/drawing/2014/main" id="{F68776B6-EFE2-6539-D76A-52B90EE7BCD4}"/>
                  </a:ext>
                </a:extLst>
              </p:cNvPr>
              <p:cNvSpPr txBox="1"/>
              <p:nvPr/>
            </p:nvSpPr>
            <p:spPr>
              <a:xfrm>
                <a:off x="7122000" y="5264115"/>
                <a:ext cx="1368000" cy="294660"/>
              </a:xfrm>
              <a:prstGeom prst="rect">
                <a:avLst/>
              </a:prstGeom>
              <a:noFill/>
            </p:spPr>
            <p:txBody>
              <a:bodyPr wrap="square" rtlCol="1" anchor="ctr">
                <a:noAutofit/>
              </a:bodyPr>
              <a:lstStyle/>
              <a:p>
                <a:pPr algn="ctr"/>
                <a:r>
                  <a:rPr lang="ar-JO" sz="1600" dirty="0"/>
                  <a:t>القائمة</a:t>
                </a:r>
              </a:p>
            </p:txBody>
          </p:sp>
        </p:grpSp>
      </p:grpSp>
      <p:pic>
        <p:nvPicPr>
          <p:cNvPr id="3" name="صورة 5">
            <a:extLst>
              <a:ext uri="{FF2B5EF4-FFF2-40B4-BE49-F238E27FC236}">
                <a16:creationId xmlns:a16="http://schemas.microsoft.com/office/drawing/2014/main" id="{05828690-C152-DAEF-62D1-10FF18AEA6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389" y="5380100"/>
            <a:ext cx="1063974" cy="11770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92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Achievement bell.wav"/>
          </p:stSnd>
        </p:sndAc>
      </p:transition>
    </mc:Choice>
    <mc:Fallback xmlns="">
      <p:transition spd="slow">
        <p:fade/>
        <p:sndAc>
          <p:stSnd>
            <p:snd r:embed="rId7" name="Achievement be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نص">
            <a:extLst>
              <a:ext uri="{FF2B5EF4-FFF2-40B4-BE49-F238E27FC236}">
                <a16:creationId xmlns:a16="http://schemas.microsoft.com/office/drawing/2014/main" id="{8E79EBB7-ED77-9B09-E1BE-606C09F3C7C7}"/>
              </a:ext>
            </a:extLst>
          </p:cNvPr>
          <p:cNvGrpSpPr/>
          <p:nvPr/>
        </p:nvGrpSpPr>
        <p:grpSpPr>
          <a:xfrm>
            <a:off x="4454400" y="845069"/>
            <a:ext cx="6703200" cy="5167862"/>
            <a:chOff x="4454400" y="845069"/>
            <a:chExt cx="6703200" cy="5167862"/>
          </a:xfrm>
        </p:grpSpPr>
        <p:grpSp>
          <p:nvGrpSpPr>
            <p:cNvPr id="14" name="نص">
              <a:extLst>
                <a:ext uri="{FF2B5EF4-FFF2-40B4-BE49-F238E27FC236}">
                  <a16:creationId xmlns:a16="http://schemas.microsoft.com/office/drawing/2014/main" id="{31D08341-B5BF-38DE-EEA9-8E90CA06C4FF}"/>
                </a:ext>
              </a:extLst>
            </p:cNvPr>
            <p:cNvGrpSpPr/>
            <p:nvPr/>
          </p:nvGrpSpPr>
          <p:grpSpPr>
            <a:xfrm>
              <a:off x="4454400" y="845069"/>
              <a:ext cx="6703200" cy="5167862"/>
              <a:chOff x="4454400" y="845069"/>
              <a:chExt cx="6703200" cy="5167862"/>
            </a:xfrm>
          </p:grpSpPr>
          <p:pic>
            <p:nvPicPr>
              <p:cNvPr id="8" name="صورة">
                <a:extLst>
                  <a:ext uri="{FF2B5EF4-FFF2-40B4-BE49-F238E27FC236}">
                    <a16:creationId xmlns:a16="http://schemas.microsoft.com/office/drawing/2014/main" id="{C54417F0-ECC1-29DF-98D2-5C08DB7E6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4400" y="845069"/>
                <a:ext cx="6703200" cy="5167862"/>
              </a:xfrm>
              <a:prstGeom prst="rect">
                <a:avLst/>
              </a:prstGeom>
              <a:effectLst>
                <a:outerShdw blurRad="762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" name="نص">
                <a:extLst>
                  <a:ext uri="{FF2B5EF4-FFF2-40B4-BE49-F238E27FC236}">
                    <a16:creationId xmlns:a16="http://schemas.microsoft.com/office/drawing/2014/main" id="{38D0A2D4-FE94-D0A6-1CCF-278B73F0BA6A}"/>
                  </a:ext>
                </a:extLst>
              </p:cNvPr>
              <p:cNvSpPr txBox="1"/>
              <p:nvPr/>
            </p:nvSpPr>
            <p:spPr>
              <a:xfrm>
                <a:off x="5685600" y="1992600"/>
                <a:ext cx="4309200" cy="2872800"/>
              </a:xfrm>
              <a:prstGeom prst="rect">
                <a:avLst/>
              </a:prstGeom>
              <a:noFill/>
            </p:spPr>
            <p:txBody>
              <a:bodyPr wrap="square" rtlCol="1" anchor="ctr">
                <a:noAutofit/>
              </a:bodyPr>
              <a:lstStyle/>
              <a:p>
                <a:pPr algn="ctr"/>
                <a:r>
                  <a:rPr lang="ar-JO" sz="2000" dirty="0"/>
                  <a:t>اكتب نص هنا</a:t>
                </a:r>
              </a:p>
            </p:txBody>
          </p:sp>
        </p:grpSp>
        <p:grpSp>
          <p:nvGrpSpPr>
            <p:cNvPr id="13" name="زر القائمة">
              <a:extLst>
                <a:ext uri="{FF2B5EF4-FFF2-40B4-BE49-F238E27FC236}">
                  <a16:creationId xmlns:a16="http://schemas.microsoft.com/office/drawing/2014/main" id="{3DA4B856-7FF4-259B-08E6-3DD533B6809C}"/>
                </a:ext>
              </a:extLst>
            </p:cNvPr>
            <p:cNvGrpSpPr/>
            <p:nvPr/>
          </p:nvGrpSpPr>
          <p:grpSpPr>
            <a:xfrm>
              <a:off x="7049400" y="5212860"/>
              <a:ext cx="1513200" cy="420002"/>
              <a:chOff x="7049400" y="5212860"/>
              <a:chExt cx="1513200" cy="420002"/>
            </a:xfrm>
          </p:grpSpPr>
          <p:pic>
            <p:nvPicPr>
              <p:cNvPr id="11" name="صورة">
                <a:extLst>
                  <a:ext uri="{FF2B5EF4-FFF2-40B4-BE49-F238E27FC236}">
                    <a16:creationId xmlns:a16="http://schemas.microsoft.com/office/drawing/2014/main" id="{2BA5BCCF-CE0E-739E-C1CC-4A287AE01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9400" y="5212860"/>
                <a:ext cx="1513200" cy="420002"/>
              </a:xfrm>
              <a:prstGeom prst="rect">
                <a:avLst/>
              </a:prstGeom>
            </p:spPr>
          </p:pic>
          <p:sp>
            <p:nvSpPr>
              <p:cNvPr id="12" name="نص">
                <a:hlinkClick r:id="" action="ppaction://hlinkshowjump?jump=firstslide" tooltip="القائمة الرئيسية"/>
                <a:extLst>
                  <a:ext uri="{FF2B5EF4-FFF2-40B4-BE49-F238E27FC236}">
                    <a16:creationId xmlns:a16="http://schemas.microsoft.com/office/drawing/2014/main" id="{F68776B6-EFE2-6539-D76A-52B90EE7BCD4}"/>
                  </a:ext>
                </a:extLst>
              </p:cNvPr>
              <p:cNvSpPr txBox="1"/>
              <p:nvPr/>
            </p:nvSpPr>
            <p:spPr>
              <a:xfrm>
                <a:off x="7122000" y="5264115"/>
                <a:ext cx="1368000" cy="294660"/>
              </a:xfrm>
              <a:prstGeom prst="rect">
                <a:avLst/>
              </a:prstGeom>
              <a:noFill/>
            </p:spPr>
            <p:txBody>
              <a:bodyPr wrap="square" rtlCol="1" anchor="ctr">
                <a:noAutofit/>
              </a:bodyPr>
              <a:lstStyle/>
              <a:p>
                <a:pPr algn="ctr"/>
                <a:r>
                  <a:rPr lang="ar-JO" sz="1600" dirty="0"/>
                  <a:t>القائمة</a:t>
                </a:r>
              </a:p>
            </p:txBody>
          </p:sp>
        </p:grpSp>
      </p:grpSp>
      <p:pic>
        <p:nvPicPr>
          <p:cNvPr id="2" name="صورة 6">
            <a:extLst>
              <a:ext uri="{FF2B5EF4-FFF2-40B4-BE49-F238E27FC236}">
                <a16:creationId xmlns:a16="http://schemas.microsoft.com/office/drawing/2014/main" id="{D0906E0B-2C18-8645-D130-F591214B1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290" y="5411445"/>
            <a:ext cx="1177073" cy="11519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647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Achievement bell.wav"/>
          </p:stSnd>
        </p:sndAc>
      </p:transition>
    </mc:Choice>
    <mc:Fallback xmlns="">
      <p:transition spd="slow">
        <p:fade/>
        <p:sndAc>
          <p:stSnd>
            <p:snd r:embed="rId7" name="Achievement be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نص">
            <a:extLst>
              <a:ext uri="{FF2B5EF4-FFF2-40B4-BE49-F238E27FC236}">
                <a16:creationId xmlns:a16="http://schemas.microsoft.com/office/drawing/2014/main" id="{8E79EBB7-ED77-9B09-E1BE-606C09F3C7C7}"/>
              </a:ext>
            </a:extLst>
          </p:cNvPr>
          <p:cNvGrpSpPr/>
          <p:nvPr/>
        </p:nvGrpSpPr>
        <p:grpSpPr>
          <a:xfrm>
            <a:off x="4454400" y="845069"/>
            <a:ext cx="6703200" cy="5167862"/>
            <a:chOff x="4454400" y="845069"/>
            <a:chExt cx="6703200" cy="5167862"/>
          </a:xfrm>
        </p:grpSpPr>
        <p:grpSp>
          <p:nvGrpSpPr>
            <p:cNvPr id="14" name="نص">
              <a:extLst>
                <a:ext uri="{FF2B5EF4-FFF2-40B4-BE49-F238E27FC236}">
                  <a16:creationId xmlns:a16="http://schemas.microsoft.com/office/drawing/2014/main" id="{31D08341-B5BF-38DE-EEA9-8E90CA06C4FF}"/>
                </a:ext>
              </a:extLst>
            </p:cNvPr>
            <p:cNvGrpSpPr/>
            <p:nvPr/>
          </p:nvGrpSpPr>
          <p:grpSpPr>
            <a:xfrm>
              <a:off x="4454400" y="845069"/>
              <a:ext cx="6703200" cy="5167862"/>
              <a:chOff x="4454400" y="845069"/>
              <a:chExt cx="6703200" cy="5167862"/>
            </a:xfrm>
          </p:grpSpPr>
          <p:pic>
            <p:nvPicPr>
              <p:cNvPr id="8" name="صورة">
                <a:extLst>
                  <a:ext uri="{FF2B5EF4-FFF2-40B4-BE49-F238E27FC236}">
                    <a16:creationId xmlns:a16="http://schemas.microsoft.com/office/drawing/2014/main" id="{C54417F0-ECC1-29DF-98D2-5C08DB7E6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4400" y="845069"/>
                <a:ext cx="6703200" cy="5167862"/>
              </a:xfrm>
              <a:prstGeom prst="rect">
                <a:avLst/>
              </a:prstGeom>
              <a:effectLst>
                <a:outerShdw blurRad="76200" dist="762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" name="نص">
                <a:extLst>
                  <a:ext uri="{FF2B5EF4-FFF2-40B4-BE49-F238E27FC236}">
                    <a16:creationId xmlns:a16="http://schemas.microsoft.com/office/drawing/2014/main" id="{38D0A2D4-FE94-D0A6-1CCF-278B73F0BA6A}"/>
                  </a:ext>
                </a:extLst>
              </p:cNvPr>
              <p:cNvSpPr txBox="1"/>
              <p:nvPr/>
            </p:nvSpPr>
            <p:spPr>
              <a:xfrm>
                <a:off x="5685600" y="1992600"/>
                <a:ext cx="4309200" cy="2872800"/>
              </a:xfrm>
              <a:prstGeom prst="rect">
                <a:avLst/>
              </a:prstGeom>
              <a:noFill/>
            </p:spPr>
            <p:txBody>
              <a:bodyPr wrap="square" rtlCol="1" anchor="ctr">
                <a:noAutofit/>
              </a:bodyPr>
              <a:lstStyle/>
              <a:p>
                <a:pPr algn="ctr"/>
                <a:r>
                  <a:rPr lang="ar-JO" sz="2000" dirty="0"/>
                  <a:t>اكتب نص هنا</a:t>
                </a:r>
              </a:p>
            </p:txBody>
          </p:sp>
        </p:grpSp>
        <p:grpSp>
          <p:nvGrpSpPr>
            <p:cNvPr id="13" name="زر القائمة">
              <a:extLst>
                <a:ext uri="{FF2B5EF4-FFF2-40B4-BE49-F238E27FC236}">
                  <a16:creationId xmlns:a16="http://schemas.microsoft.com/office/drawing/2014/main" id="{3DA4B856-7FF4-259B-08E6-3DD533B6809C}"/>
                </a:ext>
              </a:extLst>
            </p:cNvPr>
            <p:cNvGrpSpPr/>
            <p:nvPr/>
          </p:nvGrpSpPr>
          <p:grpSpPr>
            <a:xfrm>
              <a:off x="7049400" y="5212860"/>
              <a:ext cx="1513200" cy="420002"/>
              <a:chOff x="7049400" y="5212860"/>
              <a:chExt cx="1513200" cy="420002"/>
            </a:xfrm>
          </p:grpSpPr>
          <p:pic>
            <p:nvPicPr>
              <p:cNvPr id="11" name="صورة">
                <a:extLst>
                  <a:ext uri="{FF2B5EF4-FFF2-40B4-BE49-F238E27FC236}">
                    <a16:creationId xmlns:a16="http://schemas.microsoft.com/office/drawing/2014/main" id="{2BA5BCCF-CE0E-739E-C1CC-4A287AE01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9400" y="5212860"/>
                <a:ext cx="1513200" cy="420002"/>
              </a:xfrm>
              <a:prstGeom prst="rect">
                <a:avLst/>
              </a:prstGeom>
            </p:spPr>
          </p:pic>
          <p:sp>
            <p:nvSpPr>
              <p:cNvPr id="12" name="نص">
                <a:hlinkClick r:id="" action="ppaction://hlinkshowjump?jump=firstslide" tooltip="القائمة الرئيسية"/>
                <a:extLst>
                  <a:ext uri="{FF2B5EF4-FFF2-40B4-BE49-F238E27FC236}">
                    <a16:creationId xmlns:a16="http://schemas.microsoft.com/office/drawing/2014/main" id="{F68776B6-EFE2-6539-D76A-52B90EE7BCD4}"/>
                  </a:ext>
                </a:extLst>
              </p:cNvPr>
              <p:cNvSpPr txBox="1"/>
              <p:nvPr/>
            </p:nvSpPr>
            <p:spPr>
              <a:xfrm>
                <a:off x="7122000" y="5264115"/>
                <a:ext cx="1368000" cy="294660"/>
              </a:xfrm>
              <a:prstGeom prst="rect">
                <a:avLst/>
              </a:prstGeom>
              <a:noFill/>
            </p:spPr>
            <p:txBody>
              <a:bodyPr wrap="square" rtlCol="1" anchor="ctr">
                <a:noAutofit/>
              </a:bodyPr>
              <a:lstStyle/>
              <a:p>
                <a:pPr algn="ctr"/>
                <a:r>
                  <a:rPr lang="ar-JO" sz="1600" dirty="0"/>
                  <a:t>القائمة</a:t>
                </a:r>
              </a:p>
            </p:txBody>
          </p:sp>
        </p:grpSp>
      </p:grpSp>
      <p:pic>
        <p:nvPicPr>
          <p:cNvPr id="3" name="صورة 7">
            <a:extLst>
              <a:ext uri="{FF2B5EF4-FFF2-40B4-BE49-F238E27FC236}">
                <a16:creationId xmlns:a16="http://schemas.microsoft.com/office/drawing/2014/main" id="{36D90A45-2942-47B6-2045-514D1A1A8F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856" y="5508171"/>
            <a:ext cx="1164507" cy="10095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5287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  <p:sndAc>
          <p:stSnd>
            <p:snd r:embed="rId2" name="Achievement bell.wav"/>
          </p:stSnd>
        </p:sndAc>
      </p:transition>
    </mc:Choice>
    <mc:Fallback xmlns="">
      <p:transition spd="slow">
        <p:fade/>
        <p:sndAc>
          <p:stSnd>
            <p:snd r:embed="rId7" name="Achievement be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FD99946-4CCA-4CA0-BD3C-4A4203B37513}">
  <we:reference id="wa104380121" version="2.0.0.0" store="ar-SA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91</Words>
  <Application>Microsoft Office PowerPoint</Application>
  <PresentationFormat>شاشة عريضة</PresentationFormat>
  <Paragraphs>23</Paragraphs>
  <Slides>10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10</vt:i4>
      </vt:variant>
    </vt:vector>
  </HeadingPairs>
  <TitlesOfParts>
    <vt:vector size="17" baseType="lpstr">
      <vt:lpstr>A Jannat LT</vt:lpstr>
      <vt:lpstr>Abdo Logo</vt:lpstr>
      <vt:lpstr>Arial</vt:lpstr>
      <vt:lpstr>Calibri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(17)</dc:title>
  <dc:creator>قناة البوربوينت الإسلامي</dc:creator>
  <cp:lastModifiedBy>قناة البوربوينت الإسلامي</cp:lastModifiedBy>
  <cp:revision>6</cp:revision>
  <dcterms:created xsi:type="dcterms:W3CDTF">2023-11-09T01:52:57Z</dcterms:created>
  <dcterms:modified xsi:type="dcterms:W3CDTF">2025-04-14T02:21:49Z</dcterms:modified>
</cp:coreProperties>
</file>