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A Jannat LT" panose="01000000000000000000" pitchFamily="2" charset="-78"/>
      <p:regular r:id="rId14"/>
      <p:bold r:id="rId15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C63"/>
    <a:srgbClr val="FF7352"/>
    <a:srgbClr val="E4F1D3"/>
    <a:srgbClr val="F26A4A"/>
    <a:srgbClr val="1D792A"/>
    <a:srgbClr val="A3613E"/>
    <a:srgbClr val="FFFFFF"/>
    <a:srgbClr val="C1D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73" autoAdjust="0"/>
    <p:restoredTop sz="94660"/>
  </p:normalViewPr>
  <p:slideViewPr>
    <p:cSldViewPr>
      <p:cViewPr varScale="1">
        <p:scale>
          <a:sx n="65" d="100"/>
          <a:sy n="65" d="100"/>
        </p:scale>
        <p:origin x="73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E236B6EC-DE98-4857-8790-7FA387F7C7DE}"/>
    <pc:docChg chg="undo redo custSel addSld delSld modSld sldOrd addMainMaster modMainMaster">
      <pc:chgData name="البوربوينت الإسلامي" userId="8292d700421e9dbf" providerId="LiveId" clId="{E236B6EC-DE98-4857-8790-7FA387F7C7DE}" dt="2024-08-16T10:43:12.993" v="517"/>
      <pc:docMkLst>
        <pc:docMk/>
      </pc:docMkLst>
      <pc:sldChg chg="addSp delSp modSp del mod setBg delAnim modAnim">
        <pc:chgData name="البوربوينت الإسلامي" userId="8292d700421e9dbf" providerId="LiveId" clId="{E236B6EC-DE98-4857-8790-7FA387F7C7DE}" dt="2024-08-15T09:44:16.696" v="452" actId="47"/>
        <pc:sldMkLst>
          <pc:docMk/>
          <pc:sldMk cId="1726768245" sldId="256"/>
        </pc:sldMkLst>
        <pc:spChg chg="add del mod ord topLvl">
          <ac:chgData name="البوربوينت الإسلامي" userId="8292d700421e9dbf" providerId="LiveId" clId="{E236B6EC-DE98-4857-8790-7FA387F7C7DE}" dt="2024-08-15T09:38:24.349" v="337" actId="478"/>
          <ac:spMkLst>
            <pc:docMk/>
            <pc:sldMk cId="1726768245" sldId="256"/>
            <ac:spMk id="35" creationId="{F75914FB-7032-3592-3F2E-222B4ACC6C44}"/>
          </ac:spMkLst>
        </pc:spChg>
        <pc:spChg chg="add del mod">
          <ac:chgData name="البوربوينت الإسلامي" userId="8292d700421e9dbf" providerId="LiveId" clId="{E236B6EC-DE98-4857-8790-7FA387F7C7DE}" dt="2024-08-15T09:39:07.452" v="364" actId="478"/>
          <ac:spMkLst>
            <pc:docMk/>
            <pc:sldMk cId="1726768245" sldId="256"/>
            <ac:spMk id="37" creationId="{7BFCB965-2945-A4DE-0195-B40D5547A979}"/>
          </ac:spMkLst>
        </pc:spChg>
        <pc:spChg chg="add mod">
          <ac:chgData name="البوربوينت الإسلامي" userId="8292d700421e9dbf" providerId="LiveId" clId="{E236B6EC-DE98-4857-8790-7FA387F7C7DE}" dt="2024-08-15T09:43:29.662" v="447" actId="1076"/>
          <ac:spMkLst>
            <pc:docMk/>
            <pc:sldMk cId="1726768245" sldId="256"/>
            <ac:spMk id="38" creationId="{1E7E2D30-B939-1802-2E81-59EA7965C512}"/>
          </ac:spMkLst>
        </pc:spChg>
        <pc:spChg chg="del mod topLvl">
          <ac:chgData name="البوربوينت الإسلامي" userId="8292d700421e9dbf" providerId="LiveId" clId="{E236B6EC-DE98-4857-8790-7FA387F7C7DE}" dt="2024-08-15T09:41:46.511" v="434"/>
          <ac:spMkLst>
            <pc:docMk/>
            <pc:sldMk cId="1726768245" sldId="256"/>
            <ac:spMk id="42" creationId="{9FE17556-5D82-E434-6610-A1E0BC5FC42C}"/>
          </ac:spMkLst>
        </pc:spChg>
        <pc:spChg chg="del mod topLvl">
          <ac:chgData name="البوربوينت الإسلامي" userId="8292d700421e9dbf" providerId="LiveId" clId="{E236B6EC-DE98-4857-8790-7FA387F7C7DE}" dt="2024-08-15T09:41:46.511" v="434"/>
          <ac:spMkLst>
            <pc:docMk/>
            <pc:sldMk cId="1726768245" sldId="256"/>
            <ac:spMk id="43" creationId="{39A7B48D-83E4-76CD-0ECC-0F270DBA95AD}"/>
          </ac:spMkLst>
        </pc:spChg>
        <pc:spChg chg="del mod topLvl">
          <ac:chgData name="البوربوينت الإسلامي" userId="8292d700421e9dbf" providerId="LiveId" clId="{E236B6EC-DE98-4857-8790-7FA387F7C7DE}" dt="2024-08-15T09:41:46.511" v="434"/>
          <ac:spMkLst>
            <pc:docMk/>
            <pc:sldMk cId="1726768245" sldId="256"/>
            <ac:spMk id="44" creationId="{B6926AAC-6493-D861-86F9-C1A3FD473318}"/>
          </ac:spMkLst>
        </pc:spChg>
        <pc:spChg chg="add del ord">
          <ac:chgData name="البوربوينت الإسلامي" userId="8292d700421e9dbf" providerId="LiveId" clId="{E236B6EC-DE98-4857-8790-7FA387F7C7DE}" dt="2024-08-15T09:41:46.511" v="434"/>
          <ac:spMkLst>
            <pc:docMk/>
            <pc:sldMk cId="1726768245" sldId="256"/>
            <ac:spMk id="45" creationId="{71B857E3-74EE-A7C9-897F-0016868D3212}"/>
          </ac:spMkLst>
        </pc:spChg>
        <pc:spChg chg="mod">
          <ac:chgData name="البوربوينت الإسلامي" userId="8292d700421e9dbf" providerId="LiveId" clId="{E236B6EC-DE98-4857-8790-7FA387F7C7DE}" dt="2024-08-15T09:43:37.501" v="450" actId="164"/>
          <ac:spMkLst>
            <pc:docMk/>
            <pc:sldMk cId="1726768245" sldId="256"/>
            <ac:spMk id="46" creationId="{C182B1C3-B0E6-2B2A-0885-0A37E85F9F7B}"/>
          </ac:spMkLst>
        </pc:spChg>
        <pc:spChg chg="mod">
          <ac:chgData name="البوربوينت الإسلامي" userId="8292d700421e9dbf" providerId="LiveId" clId="{E236B6EC-DE98-4857-8790-7FA387F7C7DE}" dt="2024-08-15T09:43:37.501" v="450" actId="164"/>
          <ac:spMkLst>
            <pc:docMk/>
            <pc:sldMk cId="1726768245" sldId="256"/>
            <ac:spMk id="47" creationId="{509CDB06-B919-C1A1-07AD-E260FDA314D5}"/>
          </ac:spMkLst>
        </pc:spChg>
        <pc:spChg chg="mod">
          <ac:chgData name="البوربوينت الإسلامي" userId="8292d700421e9dbf" providerId="LiveId" clId="{E236B6EC-DE98-4857-8790-7FA387F7C7DE}" dt="2024-08-15T09:43:37.501" v="450" actId="164"/>
          <ac:spMkLst>
            <pc:docMk/>
            <pc:sldMk cId="1726768245" sldId="256"/>
            <ac:spMk id="48" creationId="{0DF4CF54-7BDF-5A57-360F-AD82AFFE5299}"/>
          </ac:spMkLst>
        </pc:spChg>
        <pc:spChg chg="del mod">
          <ac:chgData name="البوربوينت الإسلامي" userId="8292d700421e9dbf" providerId="LiveId" clId="{E236B6EC-DE98-4857-8790-7FA387F7C7DE}" dt="2024-08-15T09:41:48.651" v="435" actId="478"/>
          <ac:spMkLst>
            <pc:docMk/>
            <pc:sldMk cId="1726768245" sldId="256"/>
            <ac:spMk id="49" creationId="{1B841A5C-C795-0047-50EB-F85FD027B3BC}"/>
          </ac:spMkLst>
        </pc:spChg>
        <pc:spChg chg="mod">
          <ac:chgData name="البوربوينت الإسلامي" userId="8292d700421e9dbf" providerId="LiveId" clId="{E236B6EC-DE98-4857-8790-7FA387F7C7DE}" dt="2024-08-15T09:43:37.501" v="450" actId="164"/>
          <ac:spMkLst>
            <pc:docMk/>
            <pc:sldMk cId="1726768245" sldId="256"/>
            <ac:spMk id="50" creationId="{34E0F5D7-CADC-1676-247E-DC2A07521C3F}"/>
          </ac:spMkLst>
        </pc:spChg>
        <pc:spChg chg="mod">
          <ac:chgData name="البوربوينت الإسلامي" userId="8292d700421e9dbf" providerId="LiveId" clId="{E236B6EC-DE98-4857-8790-7FA387F7C7DE}" dt="2024-08-15T09:43:37.501" v="450" actId="164"/>
          <ac:spMkLst>
            <pc:docMk/>
            <pc:sldMk cId="1726768245" sldId="256"/>
            <ac:spMk id="51" creationId="{849A10AF-CB0B-FDB1-0E81-8A288208D587}"/>
          </ac:spMkLst>
        </pc:spChg>
        <pc:spChg chg="add del mod">
          <ac:chgData name="البوربوينت الإسلامي" userId="8292d700421e9dbf" providerId="LiveId" clId="{E236B6EC-DE98-4857-8790-7FA387F7C7DE}" dt="2024-08-15T09:43:37.501" v="450" actId="164"/>
          <ac:spMkLst>
            <pc:docMk/>
            <pc:sldMk cId="1726768245" sldId="256"/>
            <ac:spMk id="52" creationId="{B4C25BDC-871F-24BC-FFAE-19207B3593E9}"/>
          </ac:spMkLst>
        </pc:spChg>
        <pc:grpChg chg="add del mod">
          <ac:chgData name="البوربوينت الإسلامي" userId="8292d700421e9dbf" providerId="LiveId" clId="{E236B6EC-DE98-4857-8790-7FA387F7C7DE}" dt="2024-08-15T09:26:58.998" v="171" actId="478"/>
          <ac:grpSpMkLst>
            <pc:docMk/>
            <pc:sldMk cId="1726768245" sldId="256"/>
            <ac:grpSpMk id="36" creationId="{76FD4A3D-35AA-08EA-5E08-7315E351971D}"/>
          </ac:grpSpMkLst>
        </pc:grpChg>
        <pc:grpChg chg="del mod">
          <ac:chgData name="البوربوينت الإسلامي" userId="8292d700421e9dbf" providerId="LiveId" clId="{E236B6EC-DE98-4857-8790-7FA387F7C7DE}" dt="2024-08-15T09:41:12.581" v="424" actId="165"/>
          <ac:grpSpMkLst>
            <pc:docMk/>
            <pc:sldMk cId="1726768245" sldId="256"/>
            <ac:grpSpMk id="41" creationId="{80FEEC7E-90B8-86FB-9773-E728855F231C}"/>
          </ac:grpSpMkLst>
        </pc:grpChg>
        <pc:grpChg chg="add mod">
          <ac:chgData name="البوربوينت الإسلامي" userId="8292d700421e9dbf" providerId="LiveId" clId="{E236B6EC-DE98-4857-8790-7FA387F7C7DE}" dt="2024-08-15T09:43:40.053" v="451" actId="1076"/>
          <ac:grpSpMkLst>
            <pc:docMk/>
            <pc:sldMk cId="1726768245" sldId="256"/>
            <ac:grpSpMk id="53" creationId="{7E21656C-7EA9-C417-C5D2-6B868957AABE}"/>
          </ac:grpSpMkLst>
        </pc:grpChg>
        <pc:picChg chg="mod">
          <ac:chgData name="البوربوينت الإسلامي" userId="8292d700421e9dbf" providerId="LiveId" clId="{E236B6EC-DE98-4857-8790-7FA387F7C7DE}" dt="2024-08-15T09:43:24.137" v="446" actId="1076"/>
          <ac:picMkLst>
            <pc:docMk/>
            <pc:sldMk cId="1726768245" sldId="256"/>
            <ac:picMk id="31" creationId="{7181392A-CCD8-81A5-C690-ABAF12F9970B}"/>
          </ac:picMkLst>
        </pc:picChg>
        <pc:picChg chg="add del mod">
          <ac:chgData name="البوربوينت الإسلامي" userId="8292d700421e9dbf" providerId="LiveId" clId="{E236B6EC-DE98-4857-8790-7FA387F7C7DE}" dt="2024-08-15T09:26:57.029" v="170" actId="478"/>
          <ac:picMkLst>
            <pc:docMk/>
            <pc:sldMk cId="1726768245" sldId="256"/>
            <ac:picMk id="33" creationId="{6B5F4BBE-620E-E483-2A2D-E444A8FA0869}"/>
          </ac:picMkLst>
        </pc:picChg>
        <pc:picChg chg="add del mod topLvl">
          <ac:chgData name="البوربوينت الإسلامي" userId="8292d700421e9dbf" providerId="LiveId" clId="{E236B6EC-DE98-4857-8790-7FA387F7C7DE}" dt="2024-08-15T09:26:58.998" v="171" actId="478"/>
          <ac:picMkLst>
            <pc:docMk/>
            <pc:sldMk cId="1726768245" sldId="256"/>
            <ac:picMk id="34" creationId="{C0CF3322-B389-E143-2AB8-566358B72D9F}"/>
          </ac:picMkLst>
        </pc:picChg>
        <pc:picChg chg="add del mod">
          <ac:chgData name="البوربوينت الإسلامي" userId="8292d700421e9dbf" providerId="LiveId" clId="{E236B6EC-DE98-4857-8790-7FA387F7C7DE}" dt="2024-08-15T09:41:09.250" v="422" actId="27803"/>
          <ac:picMkLst>
            <pc:docMk/>
            <pc:sldMk cId="1726768245" sldId="256"/>
            <ac:picMk id="40" creationId="{66D09374-BFB1-BBCF-C9CC-BEB7FCA3AF42}"/>
          </ac:picMkLst>
        </pc:picChg>
      </pc:sldChg>
      <pc:sldChg chg="addSp delSp modSp mod modTransition setBg modAnim">
        <pc:chgData name="البوربوينت الإسلامي" userId="8292d700421e9dbf" providerId="LiveId" clId="{E236B6EC-DE98-4857-8790-7FA387F7C7DE}" dt="2024-08-16T10:42:56.872" v="509"/>
        <pc:sldMkLst>
          <pc:docMk/>
          <pc:sldMk cId="1161746673" sldId="257"/>
        </pc:sldMkLst>
        <pc:spChg chg="add mod">
          <ac:chgData name="البوربوينت الإسلامي" userId="8292d700421e9dbf" providerId="LiveId" clId="{E236B6EC-DE98-4857-8790-7FA387F7C7DE}" dt="2024-08-15T09:33:58.858" v="276"/>
          <ac:spMkLst>
            <pc:docMk/>
            <pc:sldMk cId="1161746673" sldId="257"/>
            <ac:spMk id="38" creationId="{B9B822D3-7781-2119-FA0A-4A21160914EA}"/>
          </ac:spMkLst>
        </pc:spChg>
        <pc:grpChg chg="del mod">
          <ac:chgData name="البوربوينت الإسلامي" userId="8292d700421e9dbf" providerId="LiveId" clId="{E236B6EC-DE98-4857-8790-7FA387F7C7DE}" dt="2024-08-15T09:28:33.058" v="183" actId="478"/>
          <ac:grpSpMkLst>
            <pc:docMk/>
            <pc:sldMk cId="1161746673" sldId="257"/>
            <ac:grpSpMk id="6" creationId="{86AEF905-38DA-8040-9377-1E87CC774A20}"/>
          </ac:grpSpMkLst>
        </pc:grpChg>
        <pc:grpChg chg="add mod">
          <ac:chgData name="البوربوينت الإسلامي" userId="8292d700421e9dbf" providerId="LiveId" clId="{E236B6EC-DE98-4857-8790-7FA387F7C7DE}" dt="2024-08-15T09:28:44.798" v="187" actId="1076"/>
          <ac:grpSpMkLst>
            <pc:docMk/>
            <pc:sldMk cId="1161746673" sldId="257"/>
            <ac:grpSpMk id="37" creationId="{9B06C984-846C-DAE0-0C49-283F4A39FB22}"/>
          </ac:grpSpMkLst>
        </pc:grp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8" creationId="{F0F0061B-4EB3-AA77-B354-54BE2F1D1572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0" creationId="{430A5BE0-FBEA-E7D6-ED85-3F697B1D90D4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1" creationId="{7EDE2E40-0CED-BCE7-8DBD-E9F44353F225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2" creationId="{84CD6572-A820-49A7-7048-2FC1A58505F3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3" creationId="{061B7D51-DC3F-0A03-C10D-826C6F74439A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4" creationId="{7D0F63DC-B8D8-52D2-9371-7D0BB7A9A97B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5" creationId="{6F3D86EA-73A6-6608-8182-7BD7DA84F146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6" creationId="{74FF6A46-0589-DD31-E726-9A2564DD2061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7" creationId="{4A59CDB8-5236-3BF3-D87D-3B1067F5C3C1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8" creationId="{E03EDFA9-D945-5D7F-8CE0-2A9F8EC78D1D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19" creationId="{17082B92-E7C5-F29A-4D42-073BDDF20C36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0" creationId="{26A84DA0-97FD-3484-86EF-712A47A73D73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1" creationId="{2ACA219A-E19B-829C-69C1-12507B87FD8F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2" creationId="{2C2F4CE8-7CDA-9AF2-CBB6-4DDC1FEF3161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3" creationId="{4651C57B-9061-5F14-D7B3-0E545A25D25B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4" creationId="{870575B3-9B1C-C90D-ACB1-480855602030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5" creationId="{9688945C-A8EE-EE96-7F8E-85176D8BC5A6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6" creationId="{7EB9EB45-B62A-0402-BBFC-20887FADA1F0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7" creationId="{2B4F8E3F-2BB9-C1B3-FE81-6B52BBCB5F63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8" creationId="{64787206-081B-5CBE-D015-C9BE99811726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29" creationId="{7E832817-8910-AD90-C467-E80E13863F56}"/>
          </ac:picMkLst>
        </pc:picChg>
        <pc:picChg chg="add del mod">
          <ac:chgData name="البوربوينت الإسلامي" userId="8292d700421e9dbf" providerId="LiveId" clId="{E236B6EC-DE98-4857-8790-7FA387F7C7DE}" dt="2024-08-15T09:17:22.138" v="150" actId="21"/>
          <ac:picMkLst>
            <pc:docMk/>
            <pc:sldMk cId="1161746673" sldId="257"/>
            <ac:picMk id="30" creationId="{1DF3841E-D778-BF52-1905-BF784AE30E7D}"/>
          </ac:picMkLst>
        </pc:picChg>
        <pc:picChg chg="add del">
          <ac:chgData name="البوربوينت الإسلامي" userId="8292d700421e9dbf" providerId="LiveId" clId="{E236B6EC-DE98-4857-8790-7FA387F7C7DE}" dt="2024-08-15T09:17:26.568" v="152" actId="21"/>
          <ac:picMkLst>
            <pc:docMk/>
            <pc:sldMk cId="1161746673" sldId="257"/>
            <ac:picMk id="32" creationId="{A3B442EE-FD1C-1B45-763A-2874F76277E8}"/>
          </ac:picMkLst>
        </pc:picChg>
        <pc:picChg chg="add mod">
          <ac:chgData name="البوربوينت الإسلامي" userId="8292d700421e9dbf" providerId="LiveId" clId="{E236B6EC-DE98-4857-8790-7FA387F7C7DE}" dt="2024-08-15T09:32:59.508" v="262" actId="108"/>
          <ac:picMkLst>
            <pc:docMk/>
            <pc:sldMk cId="1161746673" sldId="257"/>
            <ac:picMk id="34" creationId="{9536D936-CDD1-659E-CD7C-239DC3AB5097}"/>
          </ac:picMkLst>
        </pc:picChg>
        <pc:picChg chg="add mod">
          <ac:chgData name="البوربوينت الإسلامي" userId="8292d700421e9dbf" providerId="LiveId" clId="{E236B6EC-DE98-4857-8790-7FA387F7C7DE}" dt="2024-08-15T09:32:59.508" v="262" actId="108"/>
          <ac:picMkLst>
            <pc:docMk/>
            <pc:sldMk cId="1161746673" sldId="257"/>
            <ac:picMk id="36" creationId="{FDC6A55E-B10C-57EE-8183-15CB8181B6F0}"/>
          </ac:picMkLst>
        </pc:picChg>
      </pc:sldChg>
      <pc:sldChg chg="addSp delSp modSp mod modTransition setBg modAnim">
        <pc:chgData name="البوربوينت الإسلامي" userId="8292d700421e9dbf" providerId="LiveId" clId="{E236B6EC-DE98-4857-8790-7FA387F7C7DE}" dt="2024-08-16T10:42:59.248" v="510"/>
        <pc:sldMkLst>
          <pc:docMk/>
          <pc:sldMk cId="321179225" sldId="258"/>
        </pc:sldMkLst>
        <pc:spChg chg="add mod">
          <ac:chgData name="البوربوينت الإسلامي" userId="8292d700421e9dbf" providerId="LiveId" clId="{E236B6EC-DE98-4857-8790-7FA387F7C7DE}" dt="2024-08-15T09:34:00.786" v="277"/>
          <ac:spMkLst>
            <pc:docMk/>
            <pc:sldMk cId="321179225" sldId="258"/>
            <ac:spMk id="9" creationId="{DCE606A4-2AD4-BDEE-9070-FAEBC7626826}"/>
          </ac:spMkLst>
        </pc:spChg>
        <pc:picChg chg="del mod">
          <ac:chgData name="البوربوينت الإسلامي" userId="8292d700421e9dbf" providerId="LiveId" clId="{E236B6EC-DE98-4857-8790-7FA387F7C7DE}" dt="2024-08-15T09:28:48.975" v="188" actId="478"/>
          <ac:picMkLst>
            <pc:docMk/>
            <pc:sldMk cId="321179225" sldId="258"/>
            <ac:picMk id="4" creationId="{5B5DA706-7F6A-6B28-A841-3B50BEFBC5CF}"/>
          </ac:picMkLst>
        </pc:picChg>
        <pc:picChg chg="add mod">
          <ac:chgData name="البوربوينت الإسلامي" userId="8292d700421e9dbf" providerId="LiveId" clId="{E236B6EC-DE98-4857-8790-7FA387F7C7DE}" dt="2024-08-15T09:37:36.656" v="332" actId="1038"/>
          <ac:picMkLst>
            <pc:docMk/>
            <pc:sldMk cId="321179225" sldId="258"/>
            <ac:picMk id="8" creationId="{B436EFF2-209D-F0DA-74AA-D940ACD867D4}"/>
          </ac:picMkLst>
        </pc:picChg>
      </pc:sldChg>
      <pc:sldChg chg="addSp delSp modSp mod ord modTransition setBg modAnim">
        <pc:chgData name="البوربوينت الإسلامي" userId="8292d700421e9dbf" providerId="LiveId" clId="{E236B6EC-DE98-4857-8790-7FA387F7C7DE}" dt="2024-08-16T10:43:01.245" v="511"/>
        <pc:sldMkLst>
          <pc:docMk/>
          <pc:sldMk cId="1333243729" sldId="259"/>
        </pc:sldMkLst>
        <pc:spChg chg="add mod">
          <ac:chgData name="البوربوينت الإسلامي" userId="8292d700421e9dbf" providerId="LiveId" clId="{E236B6EC-DE98-4857-8790-7FA387F7C7DE}" dt="2024-08-15T09:34:02.510" v="278"/>
          <ac:spMkLst>
            <pc:docMk/>
            <pc:sldMk cId="1333243729" sldId="259"/>
            <ac:spMk id="6" creationId="{75E2BB07-1972-ECD2-C055-FA68E38F4861}"/>
          </ac:spMkLst>
        </pc:spChg>
        <pc:grpChg chg="add mod">
          <ac:chgData name="البوربوينت الإسلامي" userId="8292d700421e9dbf" providerId="LiveId" clId="{E236B6EC-DE98-4857-8790-7FA387F7C7DE}" dt="2024-08-15T09:37:03.554" v="319" actId="1035"/>
          <ac:grpSpMkLst>
            <pc:docMk/>
            <pc:sldMk cId="1333243729" sldId="259"/>
            <ac:grpSpMk id="8" creationId="{275DDF15-630F-E073-A4BA-11C5CEA974D2}"/>
          </ac:grpSpMkLst>
        </pc:grpChg>
        <pc:picChg chg="del mod">
          <ac:chgData name="البوربوينت الإسلامي" userId="8292d700421e9dbf" providerId="LiveId" clId="{E236B6EC-DE98-4857-8790-7FA387F7C7DE}" dt="2024-08-15T09:29:08.093" v="192" actId="478"/>
          <ac:picMkLst>
            <pc:docMk/>
            <pc:sldMk cId="1333243729" sldId="259"/>
            <ac:picMk id="3" creationId="{E02766B8-B0EC-0231-535C-CABAAFDA28AE}"/>
          </ac:picMkLst>
        </pc:picChg>
        <pc:picChg chg="add mod ord">
          <ac:chgData name="البوربوينت الإسلامي" userId="8292d700421e9dbf" providerId="LiveId" clId="{E236B6EC-DE98-4857-8790-7FA387F7C7DE}" dt="2024-08-15T09:34:34.498" v="290" actId="688"/>
          <ac:picMkLst>
            <pc:docMk/>
            <pc:sldMk cId="1333243729" sldId="259"/>
            <ac:picMk id="5" creationId="{431F1341-317D-4046-403C-E6C9ACE29C06}"/>
          </ac:picMkLst>
        </pc:picChg>
        <pc:picChg chg="add mod">
          <ac:chgData name="البوربوينت الإسلامي" userId="8292d700421e9dbf" providerId="LiveId" clId="{E236B6EC-DE98-4857-8790-7FA387F7C7DE}" dt="2024-08-15T09:34:24.140" v="288" actId="164"/>
          <ac:picMkLst>
            <pc:docMk/>
            <pc:sldMk cId="1333243729" sldId="259"/>
            <ac:picMk id="7" creationId="{AB5D3457-A52A-25C5-335B-404AFA668DFB}"/>
          </ac:picMkLst>
        </pc:picChg>
      </pc:sldChg>
      <pc:sldChg chg="addSp delSp modSp mod modTransition setBg modAnim">
        <pc:chgData name="البوربوينت الإسلامي" userId="8292d700421e9dbf" providerId="LiveId" clId="{E236B6EC-DE98-4857-8790-7FA387F7C7DE}" dt="2024-08-16T10:43:02.821" v="512"/>
        <pc:sldMkLst>
          <pc:docMk/>
          <pc:sldMk cId="1799099635" sldId="260"/>
        </pc:sldMkLst>
        <pc:spChg chg="add mod">
          <ac:chgData name="البوربوينت الإسلامي" userId="8292d700421e9dbf" providerId="LiveId" clId="{E236B6EC-DE98-4857-8790-7FA387F7C7DE}" dt="2024-08-15T09:34:03.858" v="279"/>
          <ac:spMkLst>
            <pc:docMk/>
            <pc:sldMk cId="1799099635" sldId="260"/>
            <ac:spMk id="9" creationId="{B7B20DB3-717A-242F-94E7-CBF3B4E2D9A1}"/>
          </ac:spMkLst>
        </pc:spChg>
        <pc:grpChg chg="add mod">
          <ac:chgData name="البوربوينت الإسلامي" userId="8292d700421e9dbf" providerId="LiveId" clId="{E236B6EC-DE98-4857-8790-7FA387F7C7DE}" dt="2024-08-15T09:34:40.004" v="291" actId="14100"/>
          <ac:grpSpMkLst>
            <pc:docMk/>
            <pc:sldMk cId="1799099635" sldId="260"/>
            <ac:grpSpMk id="8" creationId="{B03E4E70-A7C6-3BE7-394B-C48286F3BB6A}"/>
          </ac:grpSpMkLst>
        </pc:grpChg>
        <pc:picChg chg="del mod">
          <ac:chgData name="البوربوينت الإسلامي" userId="8292d700421e9dbf" providerId="LiveId" clId="{E236B6EC-DE98-4857-8790-7FA387F7C7DE}" dt="2024-08-15T09:29:17.178" v="196" actId="478"/>
          <ac:picMkLst>
            <pc:docMk/>
            <pc:sldMk cId="1799099635" sldId="260"/>
            <ac:picMk id="3" creationId="{A1B8D953-6C59-78AD-1E0E-C01ECF37910B}"/>
          </ac:picMkLst>
        </pc:picChg>
        <pc:picChg chg="add mod">
          <ac:chgData name="البوربوينت الإسلامي" userId="8292d700421e9dbf" providerId="LiveId" clId="{E236B6EC-DE98-4857-8790-7FA387F7C7DE}" dt="2024-08-15T09:32:51.241" v="257" actId="108"/>
          <ac:picMkLst>
            <pc:docMk/>
            <pc:sldMk cId="1799099635" sldId="260"/>
            <ac:picMk id="5" creationId="{D75A083F-8E26-0BC4-A8D8-9B15F66F30A5}"/>
          </ac:picMkLst>
        </pc:picChg>
        <pc:picChg chg="add mod">
          <ac:chgData name="البوربوينت الإسلامي" userId="8292d700421e9dbf" providerId="LiveId" clId="{E236B6EC-DE98-4857-8790-7FA387F7C7DE}" dt="2024-08-15T09:32:51.241" v="257" actId="108"/>
          <ac:picMkLst>
            <pc:docMk/>
            <pc:sldMk cId="1799099635" sldId="260"/>
            <ac:picMk id="7" creationId="{BEFDCA3F-8123-1A8E-A928-58FDDF963B74}"/>
          </ac:picMkLst>
        </pc:picChg>
      </pc:sldChg>
      <pc:sldChg chg="addSp delSp modSp mod modTransition setBg modAnim">
        <pc:chgData name="البوربوينت الإسلامي" userId="8292d700421e9dbf" providerId="LiveId" clId="{E236B6EC-DE98-4857-8790-7FA387F7C7DE}" dt="2024-08-16T10:43:05.079" v="513"/>
        <pc:sldMkLst>
          <pc:docMk/>
          <pc:sldMk cId="3158170150" sldId="261"/>
        </pc:sldMkLst>
        <pc:spChg chg="add mod">
          <ac:chgData name="البوربوينت الإسلامي" userId="8292d700421e9dbf" providerId="LiveId" clId="{E236B6EC-DE98-4857-8790-7FA387F7C7DE}" dt="2024-08-15T09:34:05.394" v="280"/>
          <ac:spMkLst>
            <pc:docMk/>
            <pc:sldMk cId="3158170150" sldId="261"/>
            <ac:spMk id="6" creationId="{7306F4D8-789D-87DF-3C36-DDC732685C77}"/>
          </ac:spMkLst>
        </pc:spChg>
        <pc:picChg chg="del mod">
          <ac:chgData name="البوربوينت الإسلامي" userId="8292d700421e9dbf" providerId="LiveId" clId="{E236B6EC-DE98-4857-8790-7FA387F7C7DE}" dt="2024-08-15T09:29:53.908" v="211" actId="478"/>
          <ac:picMkLst>
            <pc:docMk/>
            <pc:sldMk cId="3158170150" sldId="261"/>
            <ac:picMk id="3" creationId="{3A98F392-54CC-E178-E7FD-0C42103CEFEF}"/>
          </ac:picMkLst>
        </pc:picChg>
        <pc:picChg chg="add mod">
          <ac:chgData name="البوربوينت الإسلامي" userId="8292d700421e9dbf" providerId="LiveId" clId="{E236B6EC-DE98-4857-8790-7FA387F7C7DE}" dt="2024-08-15T09:37:24.359" v="328" actId="14100"/>
          <ac:picMkLst>
            <pc:docMk/>
            <pc:sldMk cId="3158170150" sldId="261"/>
            <ac:picMk id="5" creationId="{FB5CECEE-D765-67CD-AD56-6913FAA5891E}"/>
          </ac:picMkLst>
        </pc:picChg>
      </pc:sldChg>
      <pc:sldChg chg="addSp delSp modSp mod ord modTransition setBg modAnim">
        <pc:chgData name="البوربوينت الإسلامي" userId="8292d700421e9dbf" providerId="LiveId" clId="{E236B6EC-DE98-4857-8790-7FA387F7C7DE}" dt="2024-08-16T10:43:07.065" v="514"/>
        <pc:sldMkLst>
          <pc:docMk/>
          <pc:sldMk cId="1156819909" sldId="262"/>
        </pc:sldMkLst>
        <pc:spChg chg="add mod">
          <ac:chgData name="البوربوينت الإسلامي" userId="8292d700421e9dbf" providerId="LiveId" clId="{E236B6EC-DE98-4857-8790-7FA387F7C7DE}" dt="2024-08-15T09:34:06.681" v="281"/>
          <ac:spMkLst>
            <pc:docMk/>
            <pc:sldMk cId="1156819909" sldId="262"/>
            <ac:spMk id="6" creationId="{9CD5EF27-F16C-195C-FCC0-31F0649DD3AC}"/>
          </ac:spMkLst>
        </pc:spChg>
        <pc:picChg chg="del mod">
          <ac:chgData name="البوربوينت الإسلامي" userId="8292d700421e9dbf" providerId="LiveId" clId="{E236B6EC-DE98-4857-8790-7FA387F7C7DE}" dt="2024-08-15T09:30:11.249" v="217" actId="478"/>
          <ac:picMkLst>
            <pc:docMk/>
            <pc:sldMk cId="1156819909" sldId="262"/>
            <ac:picMk id="3" creationId="{FECBDC8B-78B2-440B-9078-CCC16D5E8E5C}"/>
          </ac:picMkLst>
        </pc:picChg>
        <pc:picChg chg="add mod">
          <ac:chgData name="البوربوينت الإسلامي" userId="8292d700421e9dbf" providerId="LiveId" clId="{E236B6EC-DE98-4857-8790-7FA387F7C7DE}" dt="2024-08-15T09:34:50.160" v="293" actId="14100"/>
          <ac:picMkLst>
            <pc:docMk/>
            <pc:sldMk cId="1156819909" sldId="262"/>
            <ac:picMk id="5" creationId="{82F6971A-059E-B3D7-05D1-B3FB805C6A53}"/>
          </ac:picMkLst>
        </pc:picChg>
      </pc:sldChg>
      <pc:sldChg chg="addSp delSp modSp mod modTransition setBg modAnim">
        <pc:chgData name="البوربوينت الإسلامي" userId="8292d700421e9dbf" providerId="LiveId" clId="{E236B6EC-DE98-4857-8790-7FA387F7C7DE}" dt="2024-08-16T10:43:08.835" v="515"/>
        <pc:sldMkLst>
          <pc:docMk/>
          <pc:sldMk cId="1875228410" sldId="263"/>
        </pc:sldMkLst>
        <pc:spChg chg="add mod">
          <ac:chgData name="البوربوينت الإسلامي" userId="8292d700421e9dbf" providerId="LiveId" clId="{E236B6EC-DE98-4857-8790-7FA387F7C7DE}" dt="2024-08-15T09:34:07.652" v="282"/>
          <ac:spMkLst>
            <pc:docMk/>
            <pc:sldMk cId="1875228410" sldId="263"/>
            <ac:spMk id="6" creationId="{59C76433-1109-877B-8511-8335D64564AB}"/>
          </ac:spMkLst>
        </pc:spChg>
        <pc:picChg chg="add del mod">
          <ac:chgData name="البوربوينت الإسلامي" userId="8292d700421e9dbf" providerId="LiveId" clId="{E236B6EC-DE98-4857-8790-7FA387F7C7DE}" dt="2024-08-15T09:31:10.771" v="224" actId="478"/>
          <ac:picMkLst>
            <pc:docMk/>
            <pc:sldMk cId="1875228410" sldId="263"/>
            <ac:picMk id="3" creationId="{4D52AAD8-65F2-8426-B8E2-DF9FB1B844B6}"/>
          </ac:picMkLst>
        </pc:picChg>
        <pc:picChg chg="add mod">
          <ac:chgData name="البوربوينت الإسلامي" userId="8292d700421e9dbf" providerId="LiveId" clId="{E236B6EC-DE98-4857-8790-7FA387F7C7DE}" dt="2024-08-15T09:32:44.792" v="254" actId="108"/>
          <ac:picMkLst>
            <pc:docMk/>
            <pc:sldMk cId="1875228410" sldId="263"/>
            <ac:picMk id="5" creationId="{83181ADC-C447-B174-750A-7817AD2F7F7A}"/>
          </ac:picMkLst>
        </pc:picChg>
      </pc:sldChg>
      <pc:sldChg chg="addSp delSp modSp mod modTransition setBg modAnim">
        <pc:chgData name="البوربوينت الإسلامي" userId="8292d700421e9dbf" providerId="LiveId" clId="{E236B6EC-DE98-4857-8790-7FA387F7C7DE}" dt="2024-08-16T10:43:10.628" v="516"/>
        <pc:sldMkLst>
          <pc:docMk/>
          <pc:sldMk cId="2652901461" sldId="264"/>
        </pc:sldMkLst>
        <pc:spChg chg="add mod">
          <ac:chgData name="البوربوينت الإسلامي" userId="8292d700421e9dbf" providerId="LiveId" clId="{E236B6EC-DE98-4857-8790-7FA387F7C7DE}" dt="2024-08-15T09:34:09.335" v="283"/>
          <ac:spMkLst>
            <pc:docMk/>
            <pc:sldMk cId="2652901461" sldId="264"/>
            <ac:spMk id="10" creationId="{D610D78C-BCFF-349B-8413-CEF468571465}"/>
          </ac:spMkLst>
        </pc:spChg>
        <pc:grpChg chg="add mod">
          <ac:chgData name="البوربوينت الإسلامي" userId="8292d700421e9dbf" providerId="LiveId" clId="{E236B6EC-DE98-4857-8790-7FA387F7C7DE}" dt="2024-08-15T09:37:56.353" v="335" actId="1035"/>
          <ac:grpSpMkLst>
            <pc:docMk/>
            <pc:sldMk cId="2652901461" sldId="264"/>
            <ac:grpSpMk id="9" creationId="{6A0F7B03-C98A-9F31-3349-024D6CF37B95}"/>
          </ac:grpSpMkLst>
        </pc:grpChg>
        <pc:picChg chg="del mod">
          <ac:chgData name="البوربوينت الإسلامي" userId="8292d700421e9dbf" providerId="LiveId" clId="{E236B6EC-DE98-4857-8790-7FA387F7C7DE}" dt="2024-08-15T09:31:29.312" v="228" actId="478"/>
          <ac:picMkLst>
            <pc:docMk/>
            <pc:sldMk cId="2652901461" sldId="264"/>
            <ac:picMk id="3" creationId="{0550FB2C-D31A-C7D0-B94F-112B4B09F9C3}"/>
          </ac:picMkLst>
        </pc:picChg>
        <pc:picChg chg="add mod">
          <ac:chgData name="البوربوينت الإسلامي" userId="8292d700421e9dbf" providerId="LiveId" clId="{E236B6EC-DE98-4857-8790-7FA387F7C7DE}" dt="2024-08-15T09:32:42.239" v="253" actId="108"/>
          <ac:picMkLst>
            <pc:docMk/>
            <pc:sldMk cId="2652901461" sldId="264"/>
            <ac:picMk id="5" creationId="{08C0813A-AF2D-3CAA-F3E6-EFB911B85F4E}"/>
          </ac:picMkLst>
        </pc:picChg>
        <pc:picChg chg="add del mod">
          <ac:chgData name="البوربوينت الإسلامي" userId="8292d700421e9dbf" providerId="LiveId" clId="{E236B6EC-DE98-4857-8790-7FA387F7C7DE}" dt="2024-08-15T09:31:50.887" v="232" actId="478"/>
          <ac:picMkLst>
            <pc:docMk/>
            <pc:sldMk cId="2652901461" sldId="264"/>
            <ac:picMk id="7" creationId="{18658BA9-18F2-31D5-43E3-9B81D17409AA}"/>
          </ac:picMkLst>
        </pc:picChg>
        <pc:picChg chg="add mod ord">
          <ac:chgData name="البوربوينت الإسلامي" userId="8292d700421e9dbf" providerId="LiveId" clId="{E236B6EC-DE98-4857-8790-7FA387F7C7DE}" dt="2024-08-15T09:32:42.239" v="253" actId="108"/>
          <ac:picMkLst>
            <pc:docMk/>
            <pc:sldMk cId="2652901461" sldId="264"/>
            <ac:picMk id="8" creationId="{CD7235CD-0976-944F-4007-03BF41B4879F}"/>
          </ac:picMkLst>
        </pc:picChg>
      </pc:sldChg>
      <pc:sldChg chg="addSp delSp modSp mod modTransition setBg modAnim">
        <pc:chgData name="البوربوينت الإسلامي" userId="8292d700421e9dbf" providerId="LiveId" clId="{E236B6EC-DE98-4857-8790-7FA387F7C7DE}" dt="2024-08-16T10:43:12.993" v="517"/>
        <pc:sldMkLst>
          <pc:docMk/>
          <pc:sldMk cId="1417636816" sldId="265"/>
        </pc:sldMkLst>
        <pc:spChg chg="add mod">
          <ac:chgData name="البوربوينت الإسلامي" userId="8292d700421e9dbf" providerId="LiveId" clId="{E236B6EC-DE98-4857-8790-7FA387F7C7DE}" dt="2024-08-15T09:34:10.367" v="284"/>
          <ac:spMkLst>
            <pc:docMk/>
            <pc:sldMk cId="1417636816" sldId="265"/>
            <ac:spMk id="8" creationId="{883C1030-D595-184E-4951-CAC9EAAC4C53}"/>
          </ac:spMkLst>
        </pc:spChg>
        <pc:grpChg chg="add mod">
          <ac:chgData name="البوربوينت الإسلامي" userId="8292d700421e9dbf" providerId="LiveId" clId="{E236B6EC-DE98-4857-8790-7FA387F7C7DE}" dt="2024-08-15T09:32:36.303" v="252" actId="14861"/>
          <ac:grpSpMkLst>
            <pc:docMk/>
            <pc:sldMk cId="1417636816" sldId="265"/>
            <ac:grpSpMk id="7" creationId="{93C50223-26A9-6119-8980-6A2972D0C7CF}"/>
          </ac:grpSpMkLst>
        </pc:grpChg>
        <pc:picChg chg="del mod">
          <ac:chgData name="البوربوينت الإسلامي" userId="8292d700421e9dbf" providerId="LiveId" clId="{E236B6EC-DE98-4857-8790-7FA387F7C7DE}" dt="2024-08-15T09:32:10.007" v="240" actId="478"/>
          <ac:picMkLst>
            <pc:docMk/>
            <pc:sldMk cId="1417636816" sldId="265"/>
            <ac:picMk id="3" creationId="{0E7AAD06-5617-5CED-6173-39D858636C17}"/>
          </ac:picMkLst>
        </pc:picChg>
        <pc:picChg chg="add mod">
          <ac:chgData name="البوربوينت الإسلامي" userId="8292d700421e9dbf" providerId="LiveId" clId="{E236B6EC-DE98-4857-8790-7FA387F7C7DE}" dt="2024-08-15T09:32:26.141" v="247" actId="164"/>
          <ac:picMkLst>
            <pc:docMk/>
            <pc:sldMk cId="1417636816" sldId="265"/>
            <ac:picMk id="5" creationId="{F7CF8DAF-78FB-8993-76DD-C03B45BD3DCA}"/>
          </ac:picMkLst>
        </pc:picChg>
        <pc:picChg chg="add mod">
          <ac:chgData name="البوربوينت الإسلامي" userId="8292d700421e9dbf" providerId="LiveId" clId="{E236B6EC-DE98-4857-8790-7FA387F7C7DE}" dt="2024-08-15T09:32:26.141" v="247" actId="164"/>
          <ac:picMkLst>
            <pc:docMk/>
            <pc:sldMk cId="1417636816" sldId="265"/>
            <ac:picMk id="6" creationId="{7A8FF7D2-86CC-99C9-D40A-781B4573315E}"/>
          </ac:picMkLst>
        </pc:picChg>
      </pc:sldChg>
      <pc:sldChg chg="add modTransition modAnim">
        <pc:chgData name="البوربوينت الإسلامي" userId="8292d700421e9dbf" providerId="LiveId" clId="{E236B6EC-DE98-4857-8790-7FA387F7C7DE}" dt="2024-08-16T10:42:46.447" v="508"/>
        <pc:sldMkLst>
          <pc:docMk/>
          <pc:sldMk cId="626842015" sldId="266"/>
        </pc:sldMkLst>
      </pc:sldChg>
      <pc:sldChg chg="modSp add mod">
        <pc:chgData name="البوربوينت الإسلامي" userId="8292d700421e9dbf" providerId="LiveId" clId="{E236B6EC-DE98-4857-8790-7FA387F7C7DE}" dt="2024-08-15T09:45:10.456" v="470" actId="1036"/>
        <pc:sldMkLst>
          <pc:docMk/>
          <pc:sldMk cId="835647285" sldId="267"/>
        </pc:sldMkLst>
        <pc:spChg chg="mod">
          <ac:chgData name="البوربوينت الإسلامي" userId="8292d700421e9dbf" providerId="LiveId" clId="{E236B6EC-DE98-4857-8790-7FA387F7C7DE}" dt="2024-08-15T09:45:10.456" v="470" actId="1036"/>
          <ac:spMkLst>
            <pc:docMk/>
            <pc:sldMk cId="835647285" sldId="267"/>
            <ac:spMk id="2" creationId="{207525C0-C5FA-F144-8A91-177F30BA2DF4}"/>
          </ac:spMkLst>
        </pc:spChg>
      </pc:sldChg>
      <pc:sldMasterChg chg="setBg modSldLayout">
        <pc:chgData name="البوربوينت الإسلامي" userId="8292d700421e9dbf" providerId="LiveId" clId="{E236B6EC-DE98-4857-8790-7FA387F7C7DE}" dt="2024-08-15T09:33:05.201" v="264" actId="108"/>
        <pc:sldMasterMkLst>
          <pc:docMk/>
          <pc:sldMasterMk cId="3817592756" sldId="2147483648"/>
        </pc:sldMasterMkLst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1173535674" sldId="2147483649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1245520293" sldId="2147483650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4061012345" sldId="2147483651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2018841417" sldId="2147483652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4292047864" sldId="2147483653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1301863335" sldId="2147483654"/>
          </pc:sldLayoutMkLst>
        </pc:sldLayoutChg>
        <pc:sldLayoutChg chg="addSp delSp modSp mod setBg">
          <pc:chgData name="البوربوينت الإسلامي" userId="8292d700421e9dbf" providerId="LiveId" clId="{E236B6EC-DE98-4857-8790-7FA387F7C7DE}" dt="2024-08-15T09:33:05.201" v="264" actId="108"/>
          <pc:sldLayoutMkLst>
            <pc:docMk/>
            <pc:sldMasterMk cId="3817592756" sldId="2147483648"/>
            <pc:sldLayoutMk cId="611415509" sldId="2147483655"/>
          </pc:sldLayoutMkLst>
          <pc:picChg chg="add mod">
            <ac:chgData name="البوربوينت الإسلامي" userId="8292d700421e9dbf" providerId="LiveId" clId="{E236B6EC-DE98-4857-8790-7FA387F7C7DE}" dt="2024-08-15T09:33:03.598" v="263" actId="108"/>
            <ac:picMkLst>
              <pc:docMk/>
              <pc:sldMasterMk cId="3817592756" sldId="2147483648"/>
              <pc:sldLayoutMk cId="611415509" sldId="2147483655"/>
              <ac:picMk id="8" creationId="{436382C4-BF81-477F-CDF4-79E78F240989}"/>
            </ac:picMkLst>
          </pc:picChg>
          <pc:picChg chg="add mod">
            <ac:chgData name="البوربوينت الإسلامي" userId="8292d700421e9dbf" providerId="LiveId" clId="{E236B6EC-DE98-4857-8790-7FA387F7C7DE}" dt="2024-08-15T09:33:05.201" v="264" actId="108"/>
            <ac:picMkLst>
              <pc:docMk/>
              <pc:sldMasterMk cId="3817592756" sldId="2147483648"/>
              <pc:sldLayoutMk cId="611415509" sldId="2147483655"/>
              <ac:picMk id="10" creationId="{5CEB8415-A4CC-2E20-FCF7-61E8D735EA18}"/>
            </ac:picMkLst>
          </pc:picChg>
          <pc:picChg chg="add del mod">
            <ac:chgData name="البوربوينت الإسلامي" userId="8292d700421e9dbf" providerId="LiveId" clId="{E236B6EC-DE98-4857-8790-7FA387F7C7DE}" dt="2024-08-15T09:26:20.372" v="163" actId="478"/>
            <ac:picMkLst>
              <pc:docMk/>
              <pc:sldMasterMk cId="3817592756" sldId="2147483648"/>
              <pc:sldLayoutMk cId="611415509" sldId="2147483655"/>
              <ac:picMk id="32" creationId="{A3B442EE-FD1C-1B45-763A-2874F76277E8}"/>
            </ac:picMkLst>
          </pc:picChg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3014124953" sldId="2147483656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2850223254" sldId="2147483657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1074010283" sldId="2147483658"/>
          </pc:sldLayoutMkLst>
        </pc:sldLayoutChg>
        <pc:sldLayoutChg chg="setBg">
          <pc:chgData name="البوربوينت الإسلامي" userId="8292d700421e9dbf" providerId="LiveId" clId="{E236B6EC-DE98-4857-8790-7FA387F7C7DE}" dt="2024-08-15T09:28:19.345" v="181"/>
          <pc:sldLayoutMkLst>
            <pc:docMk/>
            <pc:sldMasterMk cId="3817592756" sldId="2147483648"/>
            <pc:sldLayoutMk cId="1157678437" sldId="2147483659"/>
          </pc:sldLayoutMkLst>
        </pc:sldLayoutChg>
      </pc:sldMasterChg>
      <pc:sldMasterChg chg="add addSldLayout">
        <pc:chgData name="البوربوينت الإسلامي" userId="8292d700421e9dbf" providerId="LiveId" clId="{E236B6EC-DE98-4857-8790-7FA387F7C7DE}" dt="2024-08-15T09:44:53.263" v="453" actId="27028"/>
        <pc:sldMasterMkLst>
          <pc:docMk/>
          <pc:sldMasterMk cId="4179388560" sldId="2147483660"/>
        </pc:sldMasterMkLst>
        <pc:sldLayoutChg chg="add">
          <pc:chgData name="البوربوينت الإسلامي" userId="8292d700421e9dbf" providerId="LiveId" clId="{E236B6EC-DE98-4857-8790-7FA387F7C7DE}" dt="2024-08-15T09:44:53.263" v="453" actId="27028"/>
          <pc:sldLayoutMkLst>
            <pc:docMk/>
            <pc:sldMasterMk cId="4179388560" sldId="2147483660"/>
            <pc:sldLayoutMk cId="4239396527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4B58DE-4DEC-FB11-7D07-69DED0CD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95FE54-43A4-093B-E64E-FB48BA356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C25C7A-7D88-89A9-F024-19FB819D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03E0C1-1AE1-69F4-C267-32E54830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C204AA-40C2-373A-B870-3C456B4C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353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A7140F-FEA5-A07A-9752-15B58CBE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7175C5E-82D4-6C52-7DB8-A6F56B967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6C6EE3-F931-965F-92FC-8BA08B33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FD8FC-27AF-B225-8F83-81FAD0CF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347458-74CC-A5B4-69EC-CA2FFF83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401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87104B-8251-A4B2-08B8-C165B2CD8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7F4BFC-4F1F-BB6E-531B-3A8D64A66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24E372-24BD-EE86-A5B7-A035B74C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67CA3A-D711-6276-DC98-F4512890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09A935-AB3F-6AF6-F803-13126676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5767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E090AF-8696-48C9-F77E-8ECDC1DC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58D214-4B8A-0646-86A2-021332C3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87C7CF-4AC6-C33A-1516-C292ACE5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4CA3DD-823F-2BAC-3BA7-9F7BBB02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841D4E-D9B5-8EAD-BAB0-097060A1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55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054FD4-81D8-C3DE-4F1B-BDF223ED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7453EB-AF52-A4B7-829E-B50BB421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5E3ACF-A475-FAF7-BC2B-84C3C4B2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BE101C-18C5-E768-C01C-7841AD8F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8BD205-4224-D9A2-F5B6-0653FA4C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101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FEFE85-5938-10F7-16F7-A241F66F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291AA5-562C-CB82-5FEC-F2525AA69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DC7846-FE55-B89F-C76B-078DBE954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CCAEA2-F757-D277-A603-5BD5D6A6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73C369-7B9E-8B37-923F-97F0DB15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B92D21-B3E9-C1EA-4EA6-61A8F8D6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1884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900A29-B9E6-DACF-1697-AD01CF14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23ED0B-FCA1-41C6-B233-9285BCBB0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1F1397-501C-B200-2D83-99993877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D39B292-389E-89C0-2932-B798ED9DE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0FA7898-C38E-64C2-D7B7-82AE4681D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37FD18C-441E-743B-B61A-D46DE2C8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B919154-138A-99CE-17FD-5EECB004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FDB21B8-F47E-7C8C-CDB2-02CFE77E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9204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E95A0C-D3A9-C081-4E3B-A93B6808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0DAA341-5556-AD97-AB08-242EBDFF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F0EE9EC-E348-AC3B-74C7-D65C3356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BAEA3B6-DC15-A559-8185-C8040758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18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36382C4-BF81-477F-CDF4-79E78F240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88" y="460800"/>
            <a:ext cx="1819012" cy="153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CEB8415-A4CC-2E20-FCF7-61E8D735EA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41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44EA66-38CA-E3E5-9DEF-44025B12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675664-B482-5691-CC4D-458168F6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67AAA4-3323-7D83-4B51-A3A9716C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B687DF-9B6E-3A28-10BE-C2FD325E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FD2C0B-DA09-6F32-AA74-A8AA28E3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E787D7-E747-6CD1-BD78-2468A766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412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D29612-41C0-12DF-981C-82553C82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54712E-9009-C6AA-B17D-50926684B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FB8C00-5F14-B3D1-C833-50D3392EA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244DCD-74EE-7A73-AA47-5E211D77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34853F-2AA7-2E84-ADE2-9EFCBCF5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2969DD-5C8E-FC0F-C106-9F39A5F3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02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B14D2E5-3C50-B4C7-127C-CC5E3489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4B1F70-6ED6-8ED8-62A8-CC23CE9C8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9729F1-0996-7B64-5B8C-04C7AFF62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DD0F5-A852-4C0D-A806-DC392DCF15E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84433-876F-81D9-2F2E-9C5387127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331CD6-63EC-72C6-9881-0E6175A82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E2D23-E891-4308-A72B-A0273E7E4D4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759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555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A0F7B03-C98A-9F31-3349-024D6CF37B95}"/>
              </a:ext>
            </a:extLst>
          </p:cNvPr>
          <p:cNvGrpSpPr/>
          <p:nvPr/>
        </p:nvGrpSpPr>
        <p:grpSpPr>
          <a:xfrm>
            <a:off x="312900" y="5344200"/>
            <a:ext cx="1546379" cy="1232299"/>
            <a:chOff x="312900" y="5275800"/>
            <a:chExt cx="1546379" cy="123229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CD7235CD-0976-944F-4007-03BF41B48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5362">
              <a:off x="289369" y="5433506"/>
              <a:ext cx="1098124" cy="105106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08C0813A-AF2D-3CAA-F3E6-EFB911B85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00" y="5275800"/>
              <a:ext cx="1166879" cy="111687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10D78C-BCFF-349B-8413-CEF468571465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65290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3C50223-26A9-6119-8980-6A2972D0C7CF}"/>
              </a:ext>
            </a:extLst>
          </p:cNvPr>
          <p:cNvGrpSpPr/>
          <p:nvPr/>
        </p:nvGrpSpPr>
        <p:grpSpPr>
          <a:xfrm>
            <a:off x="213600" y="5002200"/>
            <a:ext cx="1590584" cy="1719000"/>
            <a:chOff x="647536" y="4933800"/>
            <a:chExt cx="1590584" cy="1719000"/>
          </a:xfrm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7CF8DAF-78FB-8993-76DD-C03B45BD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000" y="4933800"/>
              <a:ext cx="1272120" cy="1719000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7A8FF7D2-86CC-99C9-D40A-781B4573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536" y="5344200"/>
              <a:ext cx="968410" cy="1308600"/>
            </a:xfrm>
            <a:prstGeom prst="rect">
              <a:avLst/>
            </a:prstGeom>
          </p:spPr>
        </p:pic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883C1030-D595-184E-4951-CAC9EAAC4C53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41763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7181392A-CCD8-81A5-C690-ABAF12F99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0" y="5002200"/>
            <a:ext cx="1372194" cy="17764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" name="مستطيل 34">
            <a:extLst>
              <a:ext uri="{FF2B5EF4-FFF2-40B4-BE49-F238E27FC236}">
                <a16:creationId xmlns:a16="http://schemas.microsoft.com/office/drawing/2014/main" id="{F75914FB-7032-3592-3F2E-222B4ACC6C44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6310797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B06C984-846C-DAE0-0C49-283F4A39FB22}"/>
              </a:ext>
            </a:extLst>
          </p:cNvPr>
          <p:cNvGrpSpPr/>
          <p:nvPr/>
        </p:nvGrpSpPr>
        <p:grpSpPr>
          <a:xfrm>
            <a:off x="350400" y="5002200"/>
            <a:ext cx="1131354" cy="1719000"/>
            <a:chOff x="3839214" y="0"/>
            <a:chExt cx="4513571" cy="6858000"/>
          </a:xfrm>
        </p:grpSpPr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9536D936-CDD1-659E-CD7C-239DC3AB5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214" y="0"/>
              <a:ext cx="4513571" cy="6858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FDC6A55E-B10C-57EE-8183-15CB8181B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628" y="0"/>
              <a:ext cx="3054743" cy="6858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B9B822D3-7781-2119-FA0A-4A21160914EA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16174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436EFF2-209D-F0DA-74AA-D940ACD86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5" y="5344200"/>
            <a:ext cx="1380625" cy="13791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DCE606A4-2AD4-BDEE-9070-FAEBC7626826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2117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5E2BB07-1972-ECD2-C055-FA68E38F4861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75DDF15-630F-E073-A4BA-11C5CEA974D2}"/>
              </a:ext>
            </a:extLst>
          </p:cNvPr>
          <p:cNvGrpSpPr/>
          <p:nvPr/>
        </p:nvGrpSpPr>
        <p:grpSpPr>
          <a:xfrm>
            <a:off x="361001" y="5139000"/>
            <a:ext cx="1083799" cy="1582200"/>
            <a:chOff x="145200" y="5275800"/>
            <a:chExt cx="1083799" cy="158220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AB5D3457-A52A-25C5-335B-404AFA668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200" y="5275800"/>
              <a:ext cx="810199" cy="15822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31F1341-317D-4046-403C-E6C9ACE29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8394">
              <a:off x="418800" y="5275800"/>
              <a:ext cx="810199" cy="15822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324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03E4E70-A7C6-3BE7-394B-C48286F3BB6A}"/>
              </a:ext>
            </a:extLst>
          </p:cNvPr>
          <p:cNvGrpSpPr/>
          <p:nvPr/>
        </p:nvGrpSpPr>
        <p:grpSpPr>
          <a:xfrm>
            <a:off x="282000" y="5139000"/>
            <a:ext cx="1637560" cy="1496117"/>
            <a:chOff x="852640" y="4609157"/>
            <a:chExt cx="2006942" cy="183359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75A083F-8E26-0BC4-A8D8-9B15F66F3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40" y="4609157"/>
              <a:ext cx="1483182" cy="134192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BEFDCA3F-8123-1A8E-A928-58FDDF963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400" y="5344200"/>
              <a:ext cx="1483182" cy="10985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B7B20DB3-717A-242F-94E7-CBF3B4E2D9A1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79909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CECEE-D765-67CD-AD56-6913FAA58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600" y="5600696"/>
            <a:ext cx="1710000" cy="11701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306F4D8-789D-87DF-3C36-DDC732685C77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15817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2F6971A-059E-B3D7-05D1-B3FB805C6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" y="5270946"/>
            <a:ext cx="1162800" cy="14502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CD5EF27-F16C-195C-FCC0-31F0649DD3AC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15681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3181ADC-C447-B174-750A-7817AD2F7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5275800"/>
            <a:ext cx="1714891" cy="14804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9C76433-1109-877B-8511-8335D64564AB}"/>
              </a:ext>
            </a:extLst>
          </p:cNvPr>
          <p:cNvSpPr/>
          <p:nvPr/>
        </p:nvSpPr>
        <p:spPr>
          <a:xfrm>
            <a:off x="2334000" y="1789096"/>
            <a:ext cx="7524000" cy="3687860"/>
          </a:xfrm>
          <a:custGeom>
            <a:avLst/>
            <a:gdLst>
              <a:gd name="connsiteX0" fmla="*/ 0 w 7524000"/>
              <a:gd name="connsiteY0" fmla="*/ 0 h 3687860"/>
              <a:gd name="connsiteX1" fmla="*/ 759240 w 7524000"/>
              <a:gd name="connsiteY1" fmla="*/ 0 h 3687860"/>
              <a:gd name="connsiteX2" fmla="*/ 1292760 w 7524000"/>
              <a:gd name="connsiteY2" fmla="*/ 0 h 3687860"/>
              <a:gd name="connsiteX3" fmla="*/ 1976760 w 7524000"/>
              <a:gd name="connsiteY3" fmla="*/ 0 h 3687860"/>
              <a:gd name="connsiteX4" fmla="*/ 2811240 w 7524000"/>
              <a:gd name="connsiteY4" fmla="*/ 0 h 3687860"/>
              <a:gd name="connsiteX5" fmla="*/ 3645720 w 7524000"/>
              <a:gd name="connsiteY5" fmla="*/ 0 h 3687860"/>
              <a:gd name="connsiteX6" fmla="*/ 4404960 w 7524000"/>
              <a:gd name="connsiteY6" fmla="*/ 0 h 3687860"/>
              <a:gd name="connsiteX7" fmla="*/ 5088960 w 7524000"/>
              <a:gd name="connsiteY7" fmla="*/ 0 h 3687860"/>
              <a:gd name="connsiteX8" fmla="*/ 5547240 w 7524000"/>
              <a:gd name="connsiteY8" fmla="*/ 0 h 3687860"/>
              <a:gd name="connsiteX9" fmla="*/ 6080760 w 7524000"/>
              <a:gd name="connsiteY9" fmla="*/ 0 h 3687860"/>
              <a:gd name="connsiteX10" fmla="*/ 6539040 w 7524000"/>
              <a:gd name="connsiteY10" fmla="*/ 0 h 3687860"/>
              <a:gd name="connsiteX11" fmla="*/ 7524000 w 7524000"/>
              <a:gd name="connsiteY11" fmla="*/ 0 h 3687860"/>
              <a:gd name="connsiteX12" fmla="*/ 7524000 w 7524000"/>
              <a:gd name="connsiteY12" fmla="*/ 688401 h 3687860"/>
              <a:gd name="connsiteX13" fmla="*/ 7524000 w 7524000"/>
              <a:gd name="connsiteY13" fmla="*/ 1266165 h 3687860"/>
              <a:gd name="connsiteX14" fmla="*/ 7524000 w 7524000"/>
              <a:gd name="connsiteY14" fmla="*/ 1843930 h 3687860"/>
              <a:gd name="connsiteX15" fmla="*/ 7524000 w 7524000"/>
              <a:gd name="connsiteY15" fmla="*/ 2421695 h 3687860"/>
              <a:gd name="connsiteX16" fmla="*/ 7524000 w 7524000"/>
              <a:gd name="connsiteY16" fmla="*/ 3036338 h 3687860"/>
              <a:gd name="connsiteX17" fmla="*/ 7524000 w 7524000"/>
              <a:gd name="connsiteY17" fmla="*/ 3687860 h 3687860"/>
              <a:gd name="connsiteX18" fmla="*/ 6764760 w 7524000"/>
              <a:gd name="connsiteY18" fmla="*/ 3687860 h 3687860"/>
              <a:gd name="connsiteX19" fmla="*/ 6231240 w 7524000"/>
              <a:gd name="connsiteY19" fmla="*/ 3687860 h 3687860"/>
              <a:gd name="connsiteX20" fmla="*/ 5772960 w 7524000"/>
              <a:gd name="connsiteY20" fmla="*/ 3687860 h 3687860"/>
              <a:gd name="connsiteX21" fmla="*/ 5239440 w 7524000"/>
              <a:gd name="connsiteY21" fmla="*/ 3687860 h 3687860"/>
              <a:gd name="connsiteX22" fmla="*/ 4705920 w 7524000"/>
              <a:gd name="connsiteY22" fmla="*/ 3687860 h 3687860"/>
              <a:gd name="connsiteX23" fmla="*/ 4021920 w 7524000"/>
              <a:gd name="connsiteY23" fmla="*/ 3687860 h 3687860"/>
              <a:gd name="connsiteX24" fmla="*/ 3337920 w 7524000"/>
              <a:gd name="connsiteY24" fmla="*/ 3687860 h 3687860"/>
              <a:gd name="connsiteX25" fmla="*/ 2804400 w 7524000"/>
              <a:gd name="connsiteY25" fmla="*/ 3687860 h 3687860"/>
              <a:gd name="connsiteX26" fmla="*/ 2120400 w 7524000"/>
              <a:gd name="connsiteY26" fmla="*/ 3687860 h 3687860"/>
              <a:gd name="connsiteX27" fmla="*/ 1436400 w 7524000"/>
              <a:gd name="connsiteY27" fmla="*/ 3687860 h 3687860"/>
              <a:gd name="connsiteX28" fmla="*/ 827640 w 7524000"/>
              <a:gd name="connsiteY28" fmla="*/ 3687860 h 3687860"/>
              <a:gd name="connsiteX29" fmla="*/ 0 w 7524000"/>
              <a:gd name="connsiteY29" fmla="*/ 3687860 h 3687860"/>
              <a:gd name="connsiteX30" fmla="*/ 0 w 7524000"/>
              <a:gd name="connsiteY30" fmla="*/ 3073217 h 3687860"/>
              <a:gd name="connsiteX31" fmla="*/ 0 w 7524000"/>
              <a:gd name="connsiteY31" fmla="*/ 2532331 h 3687860"/>
              <a:gd name="connsiteX32" fmla="*/ 0 w 7524000"/>
              <a:gd name="connsiteY32" fmla="*/ 1843930 h 3687860"/>
              <a:gd name="connsiteX33" fmla="*/ 0 w 7524000"/>
              <a:gd name="connsiteY33" fmla="*/ 1303044 h 3687860"/>
              <a:gd name="connsiteX34" fmla="*/ 0 w 7524000"/>
              <a:gd name="connsiteY34" fmla="*/ 762158 h 3687860"/>
              <a:gd name="connsiteX35" fmla="*/ 0 w 7524000"/>
              <a:gd name="connsiteY35" fmla="*/ 0 h 36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24000" h="3687860" fill="none" extrusionOk="0">
                <a:moveTo>
                  <a:pt x="0" y="0"/>
                </a:moveTo>
                <a:cubicBezTo>
                  <a:pt x="161501" y="17833"/>
                  <a:pt x="417458" y="-36136"/>
                  <a:pt x="759240" y="0"/>
                </a:cubicBezTo>
                <a:cubicBezTo>
                  <a:pt x="1101022" y="36136"/>
                  <a:pt x="1048098" y="-1983"/>
                  <a:pt x="1292760" y="0"/>
                </a:cubicBezTo>
                <a:cubicBezTo>
                  <a:pt x="1537422" y="1983"/>
                  <a:pt x="1637418" y="27742"/>
                  <a:pt x="1976760" y="0"/>
                </a:cubicBezTo>
                <a:cubicBezTo>
                  <a:pt x="2316102" y="-27742"/>
                  <a:pt x="2402875" y="41441"/>
                  <a:pt x="2811240" y="0"/>
                </a:cubicBezTo>
                <a:cubicBezTo>
                  <a:pt x="3219605" y="-41441"/>
                  <a:pt x="3333297" y="34635"/>
                  <a:pt x="3645720" y="0"/>
                </a:cubicBezTo>
                <a:cubicBezTo>
                  <a:pt x="3958143" y="-34635"/>
                  <a:pt x="4149707" y="-20555"/>
                  <a:pt x="4404960" y="0"/>
                </a:cubicBezTo>
                <a:cubicBezTo>
                  <a:pt x="4660213" y="20555"/>
                  <a:pt x="4777195" y="15686"/>
                  <a:pt x="5088960" y="0"/>
                </a:cubicBezTo>
                <a:cubicBezTo>
                  <a:pt x="5400725" y="-15686"/>
                  <a:pt x="5397636" y="-15883"/>
                  <a:pt x="5547240" y="0"/>
                </a:cubicBezTo>
                <a:cubicBezTo>
                  <a:pt x="5696844" y="15883"/>
                  <a:pt x="5820149" y="22295"/>
                  <a:pt x="6080760" y="0"/>
                </a:cubicBezTo>
                <a:cubicBezTo>
                  <a:pt x="6341371" y="-22295"/>
                  <a:pt x="6362893" y="18227"/>
                  <a:pt x="6539040" y="0"/>
                </a:cubicBezTo>
                <a:cubicBezTo>
                  <a:pt x="6715187" y="-18227"/>
                  <a:pt x="7287475" y="38842"/>
                  <a:pt x="7524000" y="0"/>
                </a:cubicBezTo>
                <a:cubicBezTo>
                  <a:pt x="7528829" y="299158"/>
                  <a:pt x="7553459" y="509494"/>
                  <a:pt x="7524000" y="688401"/>
                </a:cubicBezTo>
                <a:cubicBezTo>
                  <a:pt x="7494541" y="867308"/>
                  <a:pt x="7504420" y="1011573"/>
                  <a:pt x="7524000" y="1266165"/>
                </a:cubicBezTo>
                <a:cubicBezTo>
                  <a:pt x="7543580" y="1520757"/>
                  <a:pt x="7551111" y="1709065"/>
                  <a:pt x="7524000" y="1843930"/>
                </a:cubicBezTo>
                <a:cubicBezTo>
                  <a:pt x="7496889" y="1978795"/>
                  <a:pt x="7508347" y="2246800"/>
                  <a:pt x="7524000" y="2421695"/>
                </a:cubicBezTo>
                <a:cubicBezTo>
                  <a:pt x="7539653" y="2596590"/>
                  <a:pt x="7525573" y="2828267"/>
                  <a:pt x="7524000" y="3036338"/>
                </a:cubicBezTo>
                <a:cubicBezTo>
                  <a:pt x="7522427" y="3244409"/>
                  <a:pt x="7496389" y="3554509"/>
                  <a:pt x="7524000" y="3687860"/>
                </a:cubicBezTo>
                <a:cubicBezTo>
                  <a:pt x="7217173" y="3719986"/>
                  <a:pt x="7097384" y="3689422"/>
                  <a:pt x="6764760" y="3687860"/>
                </a:cubicBezTo>
                <a:cubicBezTo>
                  <a:pt x="6432136" y="3686298"/>
                  <a:pt x="6451858" y="3683488"/>
                  <a:pt x="6231240" y="3687860"/>
                </a:cubicBezTo>
                <a:cubicBezTo>
                  <a:pt x="6010622" y="3692232"/>
                  <a:pt x="5904592" y="3702890"/>
                  <a:pt x="5772960" y="3687860"/>
                </a:cubicBezTo>
                <a:cubicBezTo>
                  <a:pt x="5641328" y="3672830"/>
                  <a:pt x="5452839" y="3677608"/>
                  <a:pt x="5239440" y="3687860"/>
                </a:cubicBezTo>
                <a:cubicBezTo>
                  <a:pt x="5026041" y="3698112"/>
                  <a:pt x="4887421" y="3676940"/>
                  <a:pt x="4705920" y="3687860"/>
                </a:cubicBezTo>
                <a:cubicBezTo>
                  <a:pt x="4524419" y="3698780"/>
                  <a:pt x="4303438" y="3684956"/>
                  <a:pt x="4021920" y="3687860"/>
                </a:cubicBezTo>
                <a:cubicBezTo>
                  <a:pt x="3740402" y="3690764"/>
                  <a:pt x="3489088" y="3691547"/>
                  <a:pt x="3337920" y="3687860"/>
                </a:cubicBezTo>
                <a:cubicBezTo>
                  <a:pt x="3186752" y="3684173"/>
                  <a:pt x="3029196" y="3689559"/>
                  <a:pt x="2804400" y="3687860"/>
                </a:cubicBezTo>
                <a:cubicBezTo>
                  <a:pt x="2579604" y="3686161"/>
                  <a:pt x="2321225" y="3679199"/>
                  <a:pt x="2120400" y="3687860"/>
                </a:cubicBezTo>
                <a:cubicBezTo>
                  <a:pt x="1919575" y="3696521"/>
                  <a:pt x="1776360" y="3709002"/>
                  <a:pt x="1436400" y="3687860"/>
                </a:cubicBezTo>
                <a:cubicBezTo>
                  <a:pt x="1096440" y="3666718"/>
                  <a:pt x="1109109" y="3700680"/>
                  <a:pt x="827640" y="3687860"/>
                </a:cubicBezTo>
                <a:cubicBezTo>
                  <a:pt x="546171" y="3675040"/>
                  <a:pt x="260406" y="3670607"/>
                  <a:pt x="0" y="3687860"/>
                </a:cubicBezTo>
                <a:cubicBezTo>
                  <a:pt x="1467" y="3426371"/>
                  <a:pt x="5386" y="3221813"/>
                  <a:pt x="0" y="3073217"/>
                </a:cubicBezTo>
                <a:cubicBezTo>
                  <a:pt x="-5386" y="2924621"/>
                  <a:pt x="-6239" y="2739070"/>
                  <a:pt x="0" y="2532331"/>
                </a:cubicBezTo>
                <a:cubicBezTo>
                  <a:pt x="6239" y="2325592"/>
                  <a:pt x="-21422" y="2012994"/>
                  <a:pt x="0" y="1843930"/>
                </a:cubicBezTo>
                <a:cubicBezTo>
                  <a:pt x="21422" y="1674866"/>
                  <a:pt x="26242" y="1453743"/>
                  <a:pt x="0" y="1303044"/>
                </a:cubicBezTo>
                <a:cubicBezTo>
                  <a:pt x="-26242" y="1152345"/>
                  <a:pt x="12019" y="982956"/>
                  <a:pt x="0" y="762158"/>
                </a:cubicBezTo>
                <a:cubicBezTo>
                  <a:pt x="-12019" y="541360"/>
                  <a:pt x="11806" y="249459"/>
                  <a:pt x="0" y="0"/>
                </a:cubicBezTo>
                <a:close/>
              </a:path>
              <a:path w="7524000" h="3687860" stroke="0" extrusionOk="0">
                <a:moveTo>
                  <a:pt x="0" y="0"/>
                </a:moveTo>
                <a:cubicBezTo>
                  <a:pt x="168119" y="8760"/>
                  <a:pt x="469968" y="17994"/>
                  <a:pt x="684000" y="0"/>
                </a:cubicBezTo>
                <a:cubicBezTo>
                  <a:pt x="898032" y="-17994"/>
                  <a:pt x="1225455" y="7137"/>
                  <a:pt x="1443240" y="0"/>
                </a:cubicBezTo>
                <a:cubicBezTo>
                  <a:pt x="1661025" y="-7137"/>
                  <a:pt x="1784284" y="11655"/>
                  <a:pt x="1976760" y="0"/>
                </a:cubicBezTo>
                <a:cubicBezTo>
                  <a:pt x="2169236" y="-11655"/>
                  <a:pt x="2210609" y="-10154"/>
                  <a:pt x="2435040" y="0"/>
                </a:cubicBezTo>
                <a:cubicBezTo>
                  <a:pt x="2659471" y="10154"/>
                  <a:pt x="2856996" y="-13843"/>
                  <a:pt x="3043800" y="0"/>
                </a:cubicBezTo>
                <a:cubicBezTo>
                  <a:pt x="3230604" y="13843"/>
                  <a:pt x="3532939" y="27697"/>
                  <a:pt x="3727800" y="0"/>
                </a:cubicBezTo>
                <a:cubicBezTo>
                  <a:pt x="3922661" y="-27697"/>
                  <a:pt x="4118632" y="15374"/>
                  <a:pt x="4261320" y="0"/>
                </a:cubicBezTo>
                <a:cubicBezTo>
                  <a:pt x="4404008" y="-15374"/>
                  <a:pt x="4727433" y="-25312"/>
                  <a:pt x="4945320" y="0"/>
                </a:cubicBezTo>
                <a:cubicBezTo>
                  <a:pt x="5163207" y="25312"/>
                  <a:pt x="5423692" y="3792"/>
                  <a:pt x="5554080" y="0"/>
                </a:cubicBezTo>
                <a:cubicBezTo>
                  <a:pt x="5684468" y="-3792"/>
                  <a:pt x="6024464" y="-5311"/>
                  <a:pt x="6313320" y="0"/>
                </a:cubicBezTo>
                <a:cubicBezTo>
                  <a:pt x="6602176" y="5311"/>
                  <a:pt x="6931486" y="36229"/>
                  <a:pt x="7524000" y="0"/>
                </a:cubicBezTo>
                <a:cubicBezTo>
                  <a:pt x="7529674" y="143590"/>
                  <a:pt x="7538775" y="310332"/>
                  <a:pt x="7524000" y="577765"/>
                </a:cubicBezTo>
                <a:cubicBezTo>
                  <a:pt x="7509225" y="845198"/>
                  <a:pt x="7514445" y="874258"/>
                  <a:pt x="7524000" y="1081772"/>
                </a:cubicBezTo>
                <a:cubicBezTo>
                  <a:pt x="7533555" y="1289286"/>
                  <a:pt x="7517449" y="1507774"/>
                  <a:pt x="7524000" y="1696416"/>
                </a:cubicBezTo>
                <a:cubicBezTo>
                  <a:pt x="7530551" y="1885058"/>
                  <a:pt x="7547305" y="2181763"/>
                  <a:pt x="7524000" y="2347938"/>
                </a:cubicBezTo>
                <a:cubicBezTo>
                  <a:pt x="7500695" y="2514113"/>
                  <a:pt x="7523854" y="2884123"/>
                  <a:pt x="7524000" y="3036338"/>
                </a:cubicBezTo>
                <a:cubicBezTo>
                  <a:pt x="7524146" y="3188553"/>
                  <a:pt x="7521248" y="3389729"/>
                  <a:pt x="7524000" y="3687860"/>
                </a:cubicBezTo>
                <a:cubicBezTo>
                  <a:pt x="7315353" y="3681291"/>
                  <a:pt x="7290930" y="3666436"/>
                  <a:pt x="7065720" y="3687860"/>
                </a:cubicBezTo>
                <a:cubicBezTo>
                  <a:pt x="6840510" y="3709284"/>
                  <a:pt x="6610565" y="3675083"/>
                  <a:pt x="6381720" y="3687860"/>
                </a:cubicBezTo>
                <a:cubicBezTo>
                  <a:pt x="6152875" y="3700637"/>
                  <a:pt x="5792144" y="3715737"/>
                  <a:pt x="5547240" y="3687860"/>
                </a:cubicBezTo>
                <a:cubicBezTo>
                  <a:pt x="5302336" y="3659983"/>
                  <a:pt x="5090568" y="3696102"/>
                  <a:pt x="4788000" y="3687860"/>
                </a:cubicBezTo>
                <a:cubicBezTo>
                  <a:pt x="4485432" y="3679618"/>
                  <a:pt x="4252765" y="3717326"/>
                  <a:pt x="4028760" y="3687860"/>
                </a:cubicBezTo>
                <a:cubicBezTo>
                  <a:pt x="3804755" y="3658394"/>
                  <a:pt x="3461583" y="3680042"/>
                  <a:pt x="3194280" y="3687860"/>
                </a:cubicBezTo>
                <a:cubicBezTo>
                  <a:pt x="2926977" y="3695678"/>
                  <a:pt x="2575076" y="3653997"/>
                  <a:pt x="2359800" y="3687860"/>
                </a:cubicBezTo>
                <a:cubicBezTo>
                  <a:pt x="2144524" y="3721723"/>
                  <a:pt x="2084972" y="3698073"/>
                  <a:pt x="1901520" y="3687860"/>
                </a:cubicBezTo>
                <a:cubicBezTo>
                  <a:pt x="1718068" y="3677647"/>
                  <a:pt x="1501033" y="3710536"/>
                  <a:pt x="1142280" y="3687860"/>
                </a:cubicBezTo>
                <a:cubicBezTo>
                  <a:pt x="783527" y="3665184"/>
                  <a:pt x="266506" y="3695187"/>
                  <a:pt x="0" y="3687860"/>
                </a:cubicBezTo>
                <a:cubicBezTo>
                  <a:pt x="-536" y="3547544"/>
                  <a:pt x="16233" y="3186033"/>
                  <a:pt x="0" y="3036338"/>
                </a:cubicBezTo>
                <a:cubicBezTo>
                  <a:pt x="-16233" y="2886643"/>
                  <a:pt x="-13798" y="2633391"/>
                  <a:pt x="0" y="2458573"/>
                </a:cubicBezTo>
                <a:cubicBezTo>
                  <a:pt x="13798" y="2283755"/>
                  <a:pt x="-11963" y="2018316"/>
                  <a:pt x="0" y="1770173"/>
                </a:cubicBezTo>
                <a:cubicBezTo>
                  <a:pt x="11963" y="1522030"/>
                  <a:pt x="17638" y="1448311"/>
                  <a:pt x="0" y="1192408"/>
                </a:cubicBezTo>
                <a:cubicBezTo>
                  <a:pt x="-17638" y="936505"/>
                  <a:pt x="-8840" y="763469"/>
                  <a:pt x="0" y="651522"/>
                </a:cubicBezTo>
                <a:cubicBezTo>
                  <a:pt x="8840" y="539575"/>
                  <a:pt x="3306" y="312920"/>
                  <a:pt x="0" y="0"/>
                </a:cubicBezTo>
                <a:close/>
              </a:path>
            </a:pathLst>
          </a:custGeom>
          <a:solidFill>
            <a:srgbClr val="9ECC63"/>
          </a:solidFill>
          <a:ln w="3492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245447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GA Dimnah Regular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87522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81</Words>
  <Application>Microsoft Office PowerPoint</Application>
  <PresentationFormat>شاشة عريضة</PresentationFormat>
  <Paragraphs>15</Paragraphs>
  <Slides>11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Arial</vt:lpstr>
      <vt:lpstr>A Jannat LT</vt:lpstr>
      <vt:lpstr>Aptos Display</vt:lpstr>
      <vt:lpstr>Calibri</vt:lpstr>
      <vt:lpstr>Aptos</vt:lpstr>
      <vt:lpstr>ae_AlHor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البطيخ</dc:title>
  <dc:creator>قناة البوربوينت الإسلامي</dc:creator>
  <cp:lastModifiedBy>قناة البوربوينت الإسلامي</cp:lastModifiedBy>
  <cp:revision>3</cp:revision>
  <dcterms:created xsi:type="dcterms:W3CDTF">2024-08-15T08:22:42Z</dcterms:created>
  <dcterms:modified xsi:type="dcterms:W3CDTF">2025-04-14T02:14:40Z</dcterms:modified>
</cp:coreProperties>
</file>