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</p:sldMasterIdLst>
  <p:sldIdLst>
    <p:sldId id="260" r:id="rId3"/>
    <p:sldId id="358" r:id="rId4"/>
  </p:sldIdLst>
  <p:sldSz cx="12192000" cy="6858000"/>
  <p:notesSz cx="6858000" cy="9144000"/>
  <p:embeddedFontLst>
    <p:embeddedFont>
      <p:font typeface="A Jannat LT" panose="01000000000000000000" pitchFamily="2" charset="-78"/>
      <p:regular r:id="rId5"/>
      <p:bold r:id="rId6"/>
    </p:embeddedFont>
    <p:embeddedFont>
      <p:font typeface="KFGQPC Uthmanic Script HAFS" panose="02000000000000000000" pitchFamily="2" charset="-78"/>
      <p:regular r:id="rId7"/>
    </p:embeddedFont>
    <p:embeddedFont>
      <p:font typeface="Traditional Arabic" panose="02020603050405020304" pitchFamily="18" charset="-78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7D43"/>
    <a:srgbClr val="C38F5C"/>
    <a:srgbClr val="EDC497"/>
    <a:srgbClr val="F3D7B9"/>
    <a:srgbClr val="322010"/>
    <a:srgbClr val="5D3D1F"/>
    <a:srgbClr val="764F27"/>
    <a:srgbClr val="BF8041"/>
    <a:srgbClr val="FFFFFF"/>
    <a:srgbClr val="6D4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56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470" y="2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8" name="Date Placeholder 2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1E0EA2-4F98-42B0-BA99-E8BBAA4B3869}" type="datetimeFigureOut">
              <a:rPr lang="ar-JO" smtClean="0"/>
              <a:pPr/>
              <a:t>16/10/1446</a:t>
            </a:fld>
            <a:endParaRPr lang="ar-JO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11EDB-3A06-4820-A6EA-E0824182D48E}" type="slidenum">
              <a:rPr lang="ar-JO" smtClean="0"/>
              <a:pPr/>
              <a:t>‹#›</a:t>
            </a:fld>
            <a:endParaRPr lang="ar-JO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2974868" y="838200"/>
            <a:ext cx="6242264" cy="5181600"/>
            <a:chOff x="433580" y="213672"/>
            <a:chExt cx="11324840" cy="6430656"/>
          </a:xfrm>
        </p:grpSpPr>
        <p:sp>
          <p:nvSpPr>
            <p:cNvPr id="12" name="Freeform 11"/>
            <p:cNvSpPr/>
            <p:nvPr/>
          </p:nvSpPr>
          <p:spPr>
            <a:xfrm>
              <a:off x="433580" y="213672"/>
              <a:ext cx="11324840" cy="6430656"/>
            </a:xfrm>
            <a:custGeom>
              <a:avLst/>
              <a:gdLst>
                <a:gd name="connsiteX0" fmla="*/ 5662420 w 11324840"/>
                <a:gd name="connsiteY0" fmla="*/ 0 h 6430656"/>
                <a:gd name="connsiteX1" fmla="*/ 7325123 w 11324840"/>
                <a:gd name="connsiteY1" fmla="*/ 451779 h 6430656"/>
                <a:gd name="connsiteX2" fmla="*/ 9162003 w 11324840"/>
                <a:gd name="connsiteY2" fmla="*/ 614063 h 6430656"/>
                <a:gd name="connsiteX3" fmla="*/ 10015406 w 11324840"/>
                <a:gd name="connsiteY3" fmla="*/ 1507354 h 6430656"/>
                <a:gd name="connsiteX4" fmla="*/ 11324840 w 11324840"/>
                <a:gd name="connsiteY4" fmla="*/ 2221727 h 6430656"/>
                <a:gd name="connsiteX5" fmla="*/ 11042987 w 11324840"/>
                <a:gd name="connsiteY5" fmla="*/ 3215328 h 6430656"/>
                <a:gd name="connsiteX6" fmla="*/ 11324840 w 11324840"/>
                <a:gd name="connsiteY6" fmla="*/ 4208929 h 6430656"/>
                <a:gd name="connsiteX7" fmla="*/ 10015406 w 11324840"/>
                <a:gd name="connsiteY7" fmla="*/ 4923302 h 6430656"/>
                <a:gd name="connsiteX8" fmla="*/ 9162003 w 11324840"/>
                <a:gd name="connsiteY8" fmla="*/ 5816593 h 6430656"/>
                <a:gd name="connsiteX9" fmla="*/ 7325123 w 11324840"/>
                <a:gd name="connsiteY9" fmla="*/ 5978877 h 6430656"/>
                <a:gd name="connsiteX10" fmla="*/ 5662420 w 11324840"/>
                <a:gd name="connsiteY10" fmla="*/ 6430656 h 6430656"/>
                <a:gd name="connsiteX11" fmla="*/ 3999717 w 11324840"/>
                <a:gd name="connsiteY11" fmla="*/ 5978877 h 6430656"/>
                <a:gd name="connsiteX12" fmla="*/ 2162837 w 11324840"/>
                <a:gd name="connsiteY12" fmla="*/ 5816593 h 6430656"/>
                <a:gd name="connsiteX13" fmla="*/ 1309434 w 11324840"/>
                <a:gd name="connsiteY13" fmla="*/ 4923302 h 6430656"/>
                <a:gd name="connsiteX14" fmla="*/ 0 w 11324840"/>
                <a:gd name="connsiteY14" fmla="*/ 4208929 h 6430656"/>
                <a:gd name="connsiteX15" fmla="*/ 281853 w 11324840"/>
                <a:gd name="connsiteY15" fmla="*/ 3215328 h 6430656"/>
                <a:gd name="connsiteX16" fmla="*/ 0 w 11324840"/>
                <a:gd name="connsiteY16" fmla="*/ 2221727 h 6430656"/>
                <a:gd name="connsiteX17" fmla="*/ 1309434 w 11324840"/>
                <a:gd name="connsiteY17" fmla="*/ 1507354 h 6430656"/>
                <a:gd name="connsiteX18" fmla="*/ 2162837 w 11324840"/>
                <a:gd name="connsiteY18" fmla="*/ 614063 h 6430656"/>
                <a:gd name="connsiteX19" fmla="*/ 3999717 w 11324840"/>
                <a:gd name="connsiteY19" fmla="*/ 451779 h 6430656"/>
                <a:gd name="connsiteX20" fmla="*/ 5662420 w 11324840"/>
                <a:gd name="connsiteY20" fmla="*/ 0 h 6430656"/>
                <a:gd name="connsiteX21" fmla="*/ 2954240 w 11324840"/>
                <a:gd name="connsiteY21" fmla="*/ 843634 h 6430656"/>
                <a:gd name="connsiteX22" fmla="*/ 1081835 w 11324840"/>
                <a:gd name="connsiteY22" fmla="*/ 2716039 h 6430656"/>
                <a:gd name="connsiteX23" fmla="*/ 1081835 w 11324840"/>
                <a:gd name="connsiteY23" fmla="*/ 3714617 h 6430656"/>
                <a:gd name="connsiteX24" fmla="*/ 2954240 w 11324840"/>
                <a:gd name="connsiteY24" fmla="*/ 5587022 h 6430656"/>
                <a:gd name="connsiteX25" fmla="*/ 8370600 w 11324840"/>
                <a:gd name="connsiteY25" fmla="*/ 5587022 h 6430656"/>
                <a:gd name="connsiteX26" fmla="*/ 10243005 w 11324840"/>
                <a:gd name="connsiteY26" fmla="*/ 3714617 h 6430656"/>
                <a:gd name="connsiteX27" fmla="*/ 10243005 w 11324840"/>
                <a:gd name="connsiteY27" fmla="*/ 2716039 h 6430656"/>
                <a:gd name="connsiteX28" fmla="*/ 8370600 w 11324840"/>
                <a:gd name="connsiteY28" fmla="*/ 843634 h 6430656"/>
                <a:gd name="connsiteX29" fmla="*/ 2954240 w 11324840"/>
                <a:gd name="connsiteY29" fmla="*/ 843634 h 643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324840" h="6430656">
                  <a:moveTo>
                    <a:pt x="5662420" y="0"/>
                  </a:moveTo>
                  <a:lnTo>
                    <a:pt x="7325123" y="451779"/>
                  </a:lnTo>
                  <a:lnTo>
                    <a:pt x="9162003" y="614063"/>
                  </a:lnTo>
                  <a:lnTo>
                    <a:pt x="10015406" y="1507354"/>
                  </a:lnTo>
                  <a:lnTo>
                    <a:pt x="11324840" y="2221727"/>
                  </a:lnTo>
                  <a:lnTo>
                    <a:pt x="11042987" y="3215328"/>
                  </a:lnTo>
                  <a:lnTo>
                    <a:pt x="11324840" y="4208929"/>
                  </a:lnTo>
                  <a:lnTo>
                    <a:pt x="10015406" y="4923302"/>
                  </a:lnTo>
                  <a:lnTo>
                    <a:pt x="9162003" y="5816593"/>
                  </a:lnTo>
                  <a:lnTo>
                    <a:pt x="7325123" y="5978877"/>
                  </a:lnTo>
                  <a:lnTo>
                    <a:pt x="5662420" y="6430656"/>
                  </a:lnTo>
                  <a:lnTo>
                    <a:pt x="3999717" y="5978877"/>
                  </a:lnTo>
                  <a:lnTo>
                    <a:pt x="2162837" y="5816593"/>
                  </a:lnTo>
                  <a:lnTo>
                    <a:pt x="1309434" y="4923302"/>
                  </a:lnTo>
                  <a:lnTo>
                    <a:pt x="0" y="4208929"/>
                  </a:lnTo>
                  <a:lnTo>
                    <a:pt x="281853" y="3215328"/>
                  </a:lnTo>
                  <a:lnTo>
                    <a:pt x="0" y="2221727"/>
                  </a:lnTo>
                  <a:lnTo>
                    <a:pt x="1309434" y="1507354"/>
                  </a:lnTo>
                  <a:lnTo>
                    <a:pt x="2162837" y="614063"/>
                  </a:lnTo>
                  <a:lnTo>
                    <a:pt x="3999717" y="451779"/>
                  </a:lnTo>
                  <a:lnTo>
                    <a:pt x="5662420" y="0"/>
                  </a:lnTo>
                  <a:close/>
                  <a:moveTo>
                    <a:pt x="2954240" y="843634"/>
                  </a:moveTo>
                  <a:cubicBezTo>
                    <a:pt x="1920139" y="843634"/>
                    <a:pt x="1081835" y="1681938"/>
                    <a:pt x="1081835" y="2716039"/>
                  </a:cubicBezTo>
                  <a:lnTo>
                    <a:pt x="1081835" y="3714617"/>
                  </a:lnTo>
                  <a:cubicBezTo>
                    <a:pt x="1081835" y="4748718"/>
                    <a:pt x="1920139" y="5587022"/>
                    <a:pt x="2954240" y="5587022"/>
                  </a:cubicBezTo>
                  <a:lnTo>
                    <a:pt x="8370600" y="5587022"/>
                  </a:lnTo>
                  <a:cubicBezTo>
                    <a:pt x="9404701" y="5587022"/>
                    <a:pt x="10243005" y="4748718"/>
                    <a:pt x="10243005" y="3714617"/>
                  </a:cubicBezTo>
                  <a:lnTo>
                    <a:pt x="10243005" y="2716039"/>
                  </a:lnTo>
                  <a:cubicBezTo>
                    <a:pt x="10243005" y="1681938"/>
                    <a:pt x="9404701" y="843634"/>
                    <a:pt x="8370600" y="843634"/>
                  </a:cubicBezTo>
                  <a:lnTo>
                    <a:pt x="2954240" y="843634"/>
                  </a:lnTo>
                  <a:close/>
                </a:path>
              </a:pathLst>
            </a:custGeom>
            <a:solidFill>
              <a:srgbClr val="C9945F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15415" y="1057306"/>
              <a:ext cx="9161170" cy="4743388"/>
            </a:xfrm>
            <a:custGeom>
              <a:avLst/>
              <a:gdLst>
                <a:gd name="connsiteX0" fmla="*/ 1872405 w 9161170"/>
                <a:gd name="connsiteY0" fmla="*/ 0 h 4743388"/>
                <a:gd name="connsiteX1" fmla="*/ 7288765 w 9161170"/>
                <a:gd name="connsiteY1" fmla="*/ 0 h 4743388"/>
                <a:gd name="connsiteX2" fmla="*/ 9161170 w 9161170"/>
                <a:gd name="connsiteY2" fmla="*/ 1872405 h 4743388"/>
                <a:gd name="connsiteX3" fmla="*/ 9161170 w 9161170"/>
                <a:gd name="connsiteY3" fmla="*/ 2870983 h 4743388"/>
                <a:gd name="connsiteX4" fmla="*/ 7288765 w 9161170"/>
                <a:gd name="connsiteY4" fmla="*/ 4743388 h 4743388"/>
                <a:gd name="connsiteX5" fmla="*/ 1872405 w 9161170"/>
                <a:gd name="connsiteY5" fmla="*/ 4743388 h 4743388"/>
                <a:gd name="connsiteX6" fmla="*/ 0 w 9161170"/>
                <a:gd name="connsiteY6" fmla="*/ 2870983 h 4743388"/>
                <a:gd name="connsiteX7" fmla="*/ 0 w 9161170"/>
                <a:gd name="connsiteY7" fmla="*/ 1872405 h 4743388"/>
                <a:gd name="connsiteX8" fmla="*/ 1872405 w 9161170"/>
                <a:gd name="connsiteY8" fmla="*/ 0 h 474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1170" h="4743388">
                  <a:moveTo>
                    <a:pt x="1872405" y="0"/>
                  </a:moveTo>
                  <a:lnTo>
                    <a:pt x="7288765" y="0"/>
                  </a:lnTo>
                  <a:cubicBezTo>
                    <a:pt x="8322866" y="0"/>
                    <a:pt x="9161170" y="838304"/>
                    <a:pt x="9161170" y="1872405"/>
                  </a:cubicBezTo>
                  <a:lnTo>
                    <a:pt x="9161170" y="2870983"/>
                  </a:lnTo>
                  <a:cubicBezTo>
                    <a:pt x="9161170" y="3905084"/>
                    <a:pt x="8322866" y="4743388"/>
                    <a:pt x="7288765" y="4743388"/>
                  </a:cubicBezTo>
                  <a:lnTo>
                    <a:pt x="1872405" y="4743388"/>
                  </a:lnTo>
                  <a:cubicBezTo>
                    <a:pt x="838304" y="4743388"/>
                    <a:pt x="0" y="3905084"/>
                    <a:pt x="0" y="2870983"/>
                  </a:cubicBezTo>
                  <a:lnTo>
                    <a:pt x="0" y="1872405"/>
                  </a:lnTo>
                  <a:cubicBezTo>
                    <a:pt x="0" y="838304"/>
                    <a:pt x="838304" y="0"/>
                    <a:pt x="1872405" y="0"/>
                  </a:cubicBezTo>
                  <a:close/>
                </a:path>
              </a:pathLst>
            </a:custGeom>
            <a:solidFill>
              <a:srgbClr val="FCDF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 dirty="0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-1384300" y="-1384300"/>
            <a:ext cx="2768600" cy="2768600"/>
            <a:chOff x="290286" y="551543"/>
            <a:chExt cx="899886" cy="899886"/>
          </a:xfrm>
        </p:grpSpPr>
        <p:sp>
          <p:nvSpPr>
            <p:cNvPr id="15" name="Freeform 14"/>
            <p:cNvSpPr/>
            <p:nvPr/>
          </p:nvSpPr>
          <p:spPr>
            <a:xfrm>
              <a:off x="365352" y="626609"/>
              <a:ext cx="749754" cy="749754"/>
            </a:xfrm>
            <a:custGeom>
              <a:avLst/>
              <a:gdLst>
                <a:gd name="connsiteX0" fmla="*/ 374877 w 749754"/>
                <a:gd name="connsiteY0" fmla="*/ 0 h 749754"/>
                <a:gd name="connsiteX1" fmla="*/ 491726 w 749754"/>
                <a:gd name="connsiteY1" fmla="*/ 92775 h 749754"/>
                <a:gd name="connsiteX2" fmla="*/ 639955 w 749754"/>
                <a:gd name="connsiteY2" fmla="*/ 109799 h 749754"/>
                <a:gd name="connsiteX3" fmla="*/ 656979 w 749754"/>
                <a:gd name="connsiteY3" fmla="*/ 258028 h 749754"/>
                <a:gd name="connsiteX4" fmla="*/ 749754 w 749754"/>
                <a:gd name="connsiteY4" fmla="*/ 374877 h 749754"/>
                <a:gd name="connsiteX5" fmla="*/ 656979 w 749754"/>
                <a:gd name="connsiteY5" fmla="*/ 491726 h 749754"/>
                <a:gd name="connsiteX6" fmla="*/ 639955 w 749754"/>
                <a:gd name="connsiteY6" fmla="*/ 639955 h 749754"/>
                <a:gd name="connsiteX7" fmla="*/ 491726 w 749754"/>
                <a:gd name="connsiteY7" fmla="*/ 656979 h 749754"/>
                <a:gd name="connsiteX8" fmla="*/ 374877 w 749754"/>
                <a:gd name="connsiteY8" fmla="*/ 749754 h 749754"/>
                <a:gd name="connsiteX9" fmla="*/ 258028 w 749754"/>
                <a:gd name="connsiteY9" fmla="*/ 656979 h 749754"/>
                <a:gd name="connsiteX10" fmla="*/ 109799 w 749754"/>
                <a:gd name="connsiteY10" fmla="*/ 639955 h 749754"/>
                <a:gd name="connsiteX11" fmla="*/ 92775 w 749754"/>
                <a:gd name="connsiteY11" fmla="*/ 491726 h 749754"/>
                <a:gd name="connsiteX12" fmla="*/ 0 w 749754"/>
                <a:gd name="connsiteY12" fmla="*/ 374877 h 749754"/>
                <a:gd name="connsiteX13" fmla="*/ 92775 w 749754"/>
                <a:gd name="connsiteY13" fmla="*/ 258028 h 749754"/>
                <a:gd name="connsiteX14" fmla="*/ 109799 w 749754"/>
                <a:gd name="connsiteY14" fmla="*/ 109799 h 749754"/>
                <a:gd name="connsiteX15" fmla="*/ 258028 w 749754"/>
                <a:gd name="connsiteY15" fmla="*/ 92775 h 749754"/>
                <a:gd name="connsiteX16" fmla="*/ 374877 w 749754"/>
                <a:gd name="connsiteY16" fmla="*/ 0 h 74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754" h="749754">
                  <a:moveTo>
                    <a:pt x="374877" y="0"/>
                  </a:moveTo>
                  <a:lnTo>
                    <a:pt x="491726" y="92775"/>
                  </a:lnTo>
                  <a:lnTo>
                    <a:pt x="639955" y="109799"/>
                  </a:lnTo>
                  <a:lnTo>
                    <a:pt x="656979" y="258028"/>
                  </a:lnTo>
                  <a:lnTo>
                    <a:pt x="749754" y="374877"/>
                  </a:lnTo>
                  <a:lnTo>
                    <a:pt x="656979" y="491726"/>
                  </a:lnTo>
                  <a:lnTo>
                    <a:pt x="639955" y="639955"/>
                  </a:lnTo>
                  <a:lnTo>
                    <a:pt x="491726" y="656979"/>
                  </a:lnTo>
                  <a:lnTo>
                    <a:pt x="374877" y="749754"/>
                  </a:lnTo>
                  <a:lnTo>
                    <a:pt x="258028" y="656979"/>
                  </a:lnTo>
                  <a:lnTo>
                    <a:pt x="109799" y="639955"/>
                  </a:lnTo>
                  <a:lnTo>
                    <a:pt x="92775" y="491726"/>
                  </a:lnTo>
                  <a:lnTo>
                    <a:pt x="0" y="374877"/>
                  </a:lnTo>
                  <a:lnTo>
                    <a:pt x="92775" y="258028"/>
                  </a:lnTo>
                  <a:lnTo>
                    <a:pt x="109799" y="109799"/>
                  </a:lnTo>
                  <a:lnTo>
                    <a:pt x="258028" y="92775"/>
                  </a:lnTo>
                  <a:lnTo>
                    <a:pt x="374877" y="0"/>
                  </a:lnTo>
                  <a:close/>
                </a:path>
              </a:pathLst>
            </a:custGeom>
            <a:solidFill>
              <a:srgbClr val="FCDF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0286" y="551543"/>
              <a:ext cx="899886" cy="899886"/>
            </a:xfrm>
            <a:custGeom>
              <a:avLst/>
              <a:gdLst>
                <a:gd name="connsiteX0" fmla="*/ 449943 w 899886"/>
                <a:gd name="connsiteY0" fmla="*/ 0 h 899886"/>
                <a:gd name="connsiteX1" fmla="*/ 590190 w 899886"/>
                <a:gd name="connsiteY1" fmla="*/ 111352 h 899886"/>
                <a:gd name="connsiteX2" fmla="*/ 768101 w 899886"/>
                <a:gd name="connsiteY2" fmla="*/ 131785 h 899886"/>
                <a:gd name="connsiteX3" fmla="*/ 788534 w 899886"/>
                <a:gd name="connsiteY3" fmla="*/ 309696 h 899886"/>
                <a:gd name="connsiteX4" fmla="*/ 899886 w 899886"/>
                <a:gd name="connsiteY4" fmla="*/ 449943 h 899886"/>
                <a:gd name="connsiteX5" fmla="*/ 788534 w 899886"/>
                <a:gd name="connsiteY5" fmla="*/ 590190 h 899886"/>
                <a:gd name="connsiteX6" fmla="*/ 768101 w 899886"/>
                <a:gd name="connsiteY6" fmla="*/ 768101 h 899886"/>
                <a:gd name="connsiteX7" fmla="*/ 590190 w 899886"/>
                <a:gd name="connsiteY7" fmla="*/ 788534 h 899886"/>
                <a:gd name="connsiteX8" fmla="*/ 449943 w 899886"/>
                <a:gd name="connsiteY8" fmla="*/ 899886 h 899886"/>
                <a:gd name="connsiteX9" fmla="*/ 309696 w 899886"/>
                <a:gd name="connsiteY9" fmla="*/ 788534 h 899886"/>
                <a:gd name="connsiteX10" fmla="*/ 131785 w 899886"/>
                <a:gd name="connsiteY10" fmla="*/ 768101 h 899886"/>
                <a:gd name="connsiteX11" fmla="*/ 111352 w 899886"/>
                <a:gd name="connsiteY11" fmla="*/ 590190 h 899886"/>
                <a:gd name="connsiteX12" fmla="*/ 0 w 899886"/>
                <a:gd name="connsiteY12" fmla="*/ 449943 h 899886"/>
                <a:gd name="connsiteX13" fmla="*/ 111352 w 899886"/>
                <a:gd name="connsiteY13" fmla="*/ 309696 h 899886"/>
                <a:gd name="connsiteX14" fmla="*/ 131785 w 899886"/>
                <a:gd name="connsiteY14" fmla="*/ 131785 h 899886"/>
                <a:gd name="connsiteX15" fmla="*/ 309696 w 899886"/>
                <a:gd name="connsiteY15" fmla="*/ 111352 h 899886"/>
                <a:gd name="connsiteX16" fmla="*/ 449943 w 899886"/>
                <a:gd name="connsiteY16" fmla="*/ 0 h 899886"/>
                <a:gd name="connsiteX17" fmla="*/ 449943 w 899886"/>
                <a:gd name="connsiteY17" fmla="*/ 75066 h 899886"/>
                <a:gd name="connsiteX18" fmla="*/ 333094 w 899886"/>
                <a:gd name="connsiteY18" fmla="*/ 167841 h 899886"/>
                <a:gd name="connsiteX19" fmla="*/ 184865 w 899886"/>
                <a:gd name="connsiteY19" fmla="*/ 184865 h 899886"/>
                <a:gd name="connsiteX20" fmla="*/ 167841 w 899886"/>
                <a:gd name="connsiteY20" fmla="*/ 333094 h 899886"/>
                <a:gd name="connsiteX21" fmla="*/ 75066 w 899886"/>
                <a:gd name="connsiteY21" fmla="*/ 449943 h 899886"/>
                <a:gd name="connsiteX22" fmla="*/ 167841 w 899886"/>
                <a:gd name="connsiteY22" fmla="*/ 566792 h 899886"/>
                <a:gd name="connsiteX23" fmla="*/ 184865 w 899886"/>
                <a:gd name="connsiteY23" fmla="*/ 715021 h 899886"/>
                <a:gd name="connsiteX24" fmla="*/ 333094 w 899886"/>
                <a:gd name="connsiteY24" fmla="*/ 732045 h 899886"/>
                <a:gd name="connsiteX25" fmla="*/ 449943 w 899886"/>
                <a:gd name="connsiteY25" fmla="*/ 824820 h 899886"/>
                <a:gd name="connsiteX26" fmla="*/ 566792 w 899886"/>
                <a:gd name="connsiteY26" fmla="*/ 732045 h 899886"/>
                <a:gd name="connsiteX27" fmla="*/ 715021 w 899886"/>
                <a:gd name="connsiteY27" fmla="*/ 715021 h 899886"/>
                <a:gd name="connsiteX28" fmla="*/ 732045 w 899886"/>
                <a:gd name="connsiteY28" fmla="*/ 566792 h 899886"/>
                <a:gd name="connsiteX29" fmla="*/ 824820 w 899886"/>
                <a:gd name="connsiteY29" fmla="*/ 449943 h 899886"/>
                <a:gd name="connsiteX30" fmla="*/ 732045 w 899886"/>
                <a:gd name="connsiteY30" fmla="*/ 333094 h 899886"/>
                <a:gd name="connsiteX31" fmla="*/ 715021 w 899886"/>
                <a:gd name="connsiteY31" fmla="*/ 184865 h 899886"/>
                <a:gd name="connsiteX32" fmla="*/ 566792 w 899886"/>
                <a:gd name="connsiteY32" fmla="*/ 167841 h 899886"/>
                <a:gd name="connsiteX33" fmla="*/ 449943 w 899886"/>
                <a:gd name="connsiteY33" fmla="*/ 75066 h 89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9886" h="899886">
                  <a:moveTo>
                    <a:pt x="449943" y="0"/>
                  </a:moveTo>
                  <a:lnTo>
                    <a:pt x="590190" y="111352"/>
                  </a:lnTo>
                  <a:lnTo>
                    <a:pt x="768101" y="131785"/>
                  </a:lnTo>
                  <a:lnTo>
                    <a:pt x="788534" y="309696"/>
                  </a:lnTo>
                  <a:lnTo>
                    <a:pt x="899886" y="449943"/>
                  </a:lnTo>
                  <a:lnTo>
                    <a:pt x="788534" y="590190"/>
                  </a:lnTo>
                  <a:lnTo>
                    <a:pt x="768101" y="768101"/>
                  </a:lnTo>
                  <a:lnTo>
                    <a:pt x="590190" y="788534"/>
                  </a:lnTo>
                  <a:lnTo>
                    <a:pt x="449943" y="899886"/>
                  </a:lnTo>
                  <a:lnTo>
                    <a:pt x="309696" y="788534"/>
                  </a:lnTo>
                  <a:lnTo>
                    <a:pt x="131785" y="768101"/>
                  </a:lnTo>
                  <a:lnTo>
                    <a:pt x="111352" y="590190"/>
                  </a:lnTo>
                  <a:lnTo>
                    <a:pt x="0" y="449943"/>
                  </a:lnTo>
                  <a:lnTo>
                    <a:pt x="111352" y="309696"/>
                  </a:lnTo>
                  <a:lnTo>
                    <a:pt x="131785" y="131785"/>
                  </a:lnTo>
                  <a:lnTo>
                    <a:pt x="309696" y="111352"/>
                  </a:lnTo>
                  <a:lnTo>
                    <a:pt x="449943" y="0"/>
                  </a:lnTo>
                  <a:close/>
                  <a:moveTo>
                    <a:pt x="449943" y="75066"/>
                  </a:moveTo>
                  <a:lnTo>
                    <a:pt x="333094" y="167841"/>
                  </a:lnTo>
                  <a:lnTo>
                    <a:pt x="184865" y="184865"/>
                  </a:lnTo>
                  <a:lnTo>
                    <a:pt x="167841" y="333094"/>
                  </a:lnTo>
                  <a:lnTo>
                    <a:pt x="75066" y="449943"/>
                  </a:lnTo>
                  <a:lnTo>
                    <a:pt x="167841" y="566792"/>
                  </a:lnTo>
                  <a:lnTo>
                    <a:pt x="184865" y="715021"/>
                  </a:lnTo>
                  <a:lnTo>
                    <a:pt x="333094" y="732045"/>
                  </a:lnTo>
                  <a:lnTo>
                    <a:pt x="449943" y="824820"/>
                  </a:lnTo>
                  <a:lnTo>
                    <a:pt x="566792" y="732045"/>
                  </a:lnTo>
                  <a:lnTo>
                    <a:pt x="715021" y="715021"/>
                  </a:lnTo>
                  <a:lnTo>
                    <a:pt x="732045" y="566792"/>
                  </a:lnTo>
                  <a:lnTo>
                    <a:pt x="824820" y="449943"/>
                  </a:lnTo>
                  <a:lnTo>
                    <a:pt x="732045" y="333094"/>
                  </a:lnTo>
                  <a:lnTo>
                    <a:pt x="715021" y="184865"/>
                  </a:lnTo>
                  <a:lnTo>
                    <a:pt x="566792" y="167841"/>
                  </a:lnTo>
                  <a:lnTo>
                    <a:pt x="449943" y="75066"/>
                  </a:lnTo>
                  <a:close/>
                </a:path>
              </a:pathLst>
            </a:custGeom>
            <a:solidFill>
              <a:srgbClr val="C9945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10807700" y="-1384300"/>
            <a:ext cx="2768600" cy="2768600"/>
            <a:chOff x="290286" y="551543"/>
            <a:chExt cx="899886" cy="899886"/>
          </a:xfrm>
        </p:grpSpPr>
        <p:sp>
          <p:nvSpPr>
            <p:cNvPr id="18" name="Freeform 17"/>
            <p:cNvSpPr/>
            <p:nvPr/>
          </p:nvSpPr>
          <p:spPr>
            <a:xfrm>
              <a:off x="365352" y="626609"/>
              <a:ext cx="749754" cy="749754"/>
            </a:xfrm>
            <a:custGeom>
              <a:avLst/>
              <a:gdLst>
                <a:gd name="connsiteX0" fmla="*/ 374877 w 749754"/>
                <a:gd name="connsiteY0" fmla="*/ 0 h 749754"/>
                <a:gd name="connsiteX1" fmla="*/ 491726 w 749754"/>
                <a:gd name="connsiteY1" fmla="*/ 92775 h 749754"/>
                <a:gd name="connsiteX2" fmla="*/ 639955 w 749754"/>
                <a:gd name="connsiteY2" fmla="*/ 109799 h 749754"/>
                <a:gd name="connsiteX3" fmla="*/ 656979 w 749754"/>
                <a:gd name="connsiteY3" fmla="*/ 258028 h 749754"/>
                <a:gd name="connsiteX4" fmla="*/ 749754 w 749754"/>
                <a:gd name="connsiteY4" fmla="*/ 374877 h 749754"/>
                <a:gd name="connsiteX5" fmla="*/ 656979 w 749754"/>
                <a:gd name="connsiteY5" fmla="*/ 491726 h 749754"/>
                <a:gd name="connsiteX6" fmla="*/ 639955 w 749754"/>
                <a:gd name="connsiteY6" fmla="*/ 639955 h 749754"/>
                <a:gd name="connsiteX7" fmla="*/ 491726 w 749754"/>
                <a:gd name="connsiteY7" fmla="*/ 656979 h 749754"/>
                <a:gd name="connsiteX8" fmla="*/ 374877 w 749754"/>
                <a:gd name="connsiteY8" fmla="*/ 749754 h 749754"/>
                <a:gd name="connsiteX9" fmla="*/ 258028 w 749754"/>
                <a:gd name="connsiteY9" fmla="*/ 656979 h 749754"/>
                <a:gd name="connsiteX10" fmla="*/ 109799 w 749754"/>
                <a:gd name="connsiteY10" fmla="*/ 639955 h 749754"/>
                <a:gd name="connsiteX11" fmla="*/ 92775 w 749754"/>
                <a:gd name="connsiteY11" fmla="*/ 491726 h 749754"/>
                <a:gd name="connsiteX12" fmla="*/ 0 w 749754"/>
                <a:gd name="connsiteY12" fmla="*/ 374877 h 749754"/>
                <a:gd name="connsiteX13" fmla="*/ 92775 w 749754"/>
                <a:gd name="connsiteY13" fmla="*/ 258028 h 749754"/>
                <a:gd name="connsiteX14" fmla="*/ 109799 w 749754"/>
                <a:gd name="connsiteY14" fmla="*/ 109799 h 749754"/>
                <a:gd name="connsiteX15" fmla="*/ 258028 w 749754"/>
                <a:gd name="connsiteY15" fmla="*/ 92775 h 749754"/>
                <a:gd name="connsiteX16" fmla="*/ 374877 w 749754"/>
                <a:gd name="connsiteY16" fmla="*/ 0 h 74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754" h="749754">
                  <a:moveTo>
                    <a:pt x="374877" y="0"/>
                  </a:moveTo>
                  <a:lnTo>
                    <a:pt x="491726" y="92775"/>
                  </a:lnTo>
                  <a:lnTo>
                    <a:pt x="639955" y="109799"/>
                  </a:lnTo>
                  <a:lnTo>
                    <a:pt x="656979" y="258028"/>
                  </a:lnTo>
                  <a:lnTo>
                    <a:pt x="749754" y="374877"/>
                  </a:lnTo>
                  <a:lnTo>
                    <a:pt x="656979" y="491726"/>
                  </a:lnTo>
                  <a:lnTo>
                    <a:pt x="639955" y="639955"/>
                  </a:lnTo>
                  <a:lnTo>
                    <a:pt x="491726" y="656979"/>
                  </a:lnTo>
                  <a:lnTo>
                    <a:pt x="374877" y="749754"/>
                  </a:lnTo>
                  <a:lnTo>
                    <a:pt x="258028" y="656979"/>
                  </a:lnTo>
                  <a:lnTo>
                    <a:pt x="109799" y="639955"/>
                  </a:lnTo>
                  <a:lnTo>
                    <a:pt x="92775" y="491726"/>
                  </a:lnTo>
                  <a:lnTo>
                    <a:pt x="0" y="374877"/>
                  </a:lnTo>
                  <a:lnTo>
                    <a:pt x="92775" y="258028"/>
                  </a:lnTo>
                  <a:lnTo>
                    <a:pt x="109799" y="109799"/>
                  </a:lnTo>
                  <a:lnTo>
                    <a:pt x="258028" y="92775"/>
                  </a:lnTo>
                  <a:lnTo>
                    <a:pt x="374877" y="0"/>
                  </a:lnTo>
                  <a:close/>
                </a:path>
              </a:pathLst>
            </a:custGeom>
            <a:solidFill>
              <a:srgbClr val="FCDF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90286" y="551543"/>
              <a:ext cx="899886" cy="899886"/>
            </a:xfrm>
            <a:custGeom>
              <a:avLst/>
              <a:gdLst>
                <a:gd name="connsiteX0" fmla="*/ 449943 w 899886"/>
                <a:gd name="connsiteY0" fmla="*/ 0 h 899886"/>
                <a:gd name="connsiteX1" fmla="*/ 590190 w 899886"/>
                <a:gd name="connsiteY1" fmla="*/ 111352 h 899886"/>
                <a:gd name="connsiteX2" fmla="*/ 768101 w 899886"/>
                <a:gd name="connsiteY2" fmla="*/ 131785 h 899886"/>
                <a:gd name="connsiteX3" fmla="*/ 788534 w 899886"/>
                <a:gd name="connsiteY3" fmla="*/ 309696 h 899886"/>
                <a:gd name="connsiteX4" fmla="*/ 899886 w 899886"/>
                <a:gd name="connsiteY4" fmla="*/ 449943 h 899886"/>
                <a:gd name="connsiteX5" fmla="*/ 788534 w 899886"/>
                <a:gd name="connsiteY5" fmla="*/ 590190 h 899886"/>
                <a:gd name="connsiteX6" fmla="*/ 768101 w 899886"/>
                <a:gd name="connsiteY6" fmla="*/ 768101 h 899886"/>
                <a:gd name="connsiteX7" fmla="*/ 590190 w 899886"/>
                <a:gd name="connsiteY7" fmla="*/ 788534 h 899886"/>
                <a:gd name="connsiteX8" fmla="*/ 449943 w 899886"/>
                <a:gd name="connsiteY8" fmla="*/ 899886 h 899886"/>
                <a:gd name="connsiteX9" fmla="*/ 309696 w 899886"/>
                <a:gd name="connsiteY9" fmla="*/ 788534 h 899886"/>
                <a:gd name="connsiteX10" fmla="*/ 131785 w 899886"/>
                <a:gd name="connsiteY10" fmla="*/ 768101 h 899886"/>
                <a:gd name="connsiteX11" fmla="*/ 111352 w 899886"/>
                <a:gd name="connsiteY11" fmla="*/ 590190 h 899886"/>
                <a:gd name="connsiteX12" fmla="*/ 0 w 899886"/>
                <a:gd name="connsiteY12" fmla="*/ 449943 h 899886"/>
                <a:gd name="connsiteX13" fmla="*/ 111352 w 899886"/>
                <a:gd name="connsiteY13" fmla="*/ 309696 h 899886"/>
                <a:gd name="connsiteX14" fmla="*/ 131785 w 899886"/>
                <a:gd name="connsiteY14" fmla="*/ 131785 h 899886"/>
                <a:gd name="connsiteX15" fmla="*/ 309696 w 899886"/>
                <a:gd name="connsiteY15" fmla="*/ 111352 h 899886"/>
                <a:gd name="connsiteX16" fmla="*/ 449943 w 899886"/>
                <a:gd name="connsiteY16" fmla="*/ 0 h 899886"/>
                <a:gd name="connsiteX17" fmla="*/ 449943 w 899886"/>
                <a:gd name="connsiteY17" fmla="*/ 75066 h 899886"/>
                <a:gd name="connsiteX18" fmla="*/ 333094 w 899886"/>
                <a:gd name="connsiteY18" fmla="*/ 167841 h 899886"/>
                <a:gd name="connsiteX19" fmla="*/ 184865 w 899886"/>
                <a:gd name="connsiteY19" fmla="*/ 184865 h 899886"/>
                <a:gd name="connsiteX20" fmla="*/ 167841 w 899886"/>
                <a:gd name="connsiteY20" fmla="*/ 333094 h 899886"/>
                <a:gd name="connsiteX21" fmla="*/ 75066 w 899886"/>
                <a:gd name="connsiteY21" fmla="*/ 449943 h 899886"/>
                <a:gd name="connsiteX22" fmla="*/ 167841 w 899886"/>
                <a:gd name="connsiteY22" fmla="*/ 566792 h 899886"/>
                <a:gd name="connsiteX23" fmla="*/ 184865 w 899886"/>
                <a:gd name="connsiteY23" fmla="*/ 715021 h 899886"/>
                <a:gd name="connsiteX24" fmla="*/ 333094 w 899886"/>
                <a:gd name="connsiteY24" fmla="*/ 732045 h 899886"/>
                <a:gd name="connsiteX25" fmla="*/ 449943 w 899886"/>
                <a:gd name="connsiteY25" fmla="*/ 824820 h 899886"/>
                <a:gd name="connsiteX26" fmla="*/ 566792 w 899886"/>
                <a:gd name="connsiteY26" fmla="*/ 732045 h 899886"/>
                <a:gd name="connsiteX27" fmla="*/ 715021 w 899886"/>
                <a:gd name="connsiteY27" fmla="*/ 715021 h 899886"/>
                <a:gd name="connsiteX28" fmla="*/ 732045 w 899886"/>
                <a:gd name="connsiteY28" fmla="*/ 566792 h 899886"/>
                <a:gd name="connsiteX29" fmla="*/ 824820 w 899886"/>
                <a:gd name="connsiteY29" fmla="*/ 449943 h 899886"/>
                <a:gd name="connsiteX30" fmla="*/ 732045 w 899886"/>
                <a:gd name="connsiteY30" fmla="*/ 333094 h 899886"/>
                <a:gd name="connsiteX31" fmla="*/ 715021 w 899886"/>
                <a:gd name="connsiteY31" fmla="*/ 184865 h 899886"/>
                <a:gd name="connsiteX32" fmla="*/ 566792 w 899886"/>
                <a:gd name="connsiteY32" fmla="*/ 167841 h 899886"/>
                <a:gd name="connsiteX33" fmla="*/ 449943 w 899886"/>
                <a:gd name="connsiteY33" fmla="*/ 75066 h 89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9886" h="899886">
                  <a:moveTo>
                    <a:pt x="449943" y="0"/>
                  </a:moveTo>
                  <a:lnTo>
                    <a:pt x="590190" y="111352"/>
                  </a:lnTo>
                  <a:lnTo>
                    <a:pt x="768101" y="131785"/>
                  </a:lnTo>
                  <a:lnTo>
                    <a:pt x="788534" y="309696"/>
                  </a:lnTo>
                  <a:lnTo>
                    <a:pt x="899886" y="449943"/>
                  </a:lnTo>
                  <a:lnTo>
                    <a:pt x="788534" y="590190"/>
                  </a:lnTo>
                  <a:lnTo>
                    <a:pt x="768101" y="768101"/>
                  </a:lnTo>
                  <a:lnTo>
                    <a:pt x="590190" y="788534"/>
                  </a:lnTo>
                  <a:lnTo>
                    <a:pt x="449943" y="899886"/>
                  </a:lnTo>
                  <a:lnTo>
                    <a:pt x="309696" y="788534"/>
                  </a:lnTo>
                  <a:lnTo>
                    <a:pt x="131785" y="768101"/>
                  </a:lnTo>
                  <a:lnTo>
                    <a:pt x="111352" y="590190"/>
                  </a:lnTo>
                  <a:lnTo>
                    <a:pt x="0" y="449943"/>
                  </a:lnTo>
                  <a:lnTo>
                    <a:pt x="111352" y="309696"/>
                  </a:lnTo>
                  <a:lnTo>
                    <a:pt x="131785" y="131785"/>
                  </a:lnTo>
                  <a:lnTo>
                    <a:pt x="309696" y="111352"/>
                  </a:lnTo>
                  <a:lnTo>
                    <a:pt x="449943" y="0"/>
                  </a:lnTo>
                  <a:close/>
                  <a:moveTo>
                    <a:pt x="449943" y="75066"/>
                  </a:moveTo>
                  <a:lnTo>
                    <a:pt x="333094" y="167841"/>
                  </a:lnTo>
                  <a:lnTo>
                    <a:pt x="184865" y="184865"/>
                  </a:lnTo>
                  <a:lnTo>
                    <a:pt x="167841" y="333094"/>
                  </a:lnTo>
                  <a:lnTo>
                    <a:pt x="75066" y="449943"/>
                  </a:lnTo>
                  <a:lnTo>
                    <a:pt x="167841" y="566792"/>
                  </a:lnTo>
                  <a:lnTo>
                    <a:pt x="184865" y="715021"/>
                  </a:lnTo>
                  <a:lnTo>
                    <a:pt x="333094" y="732045"/>
                  </a:lnTo>
                  <a:lnTo>
                    <a:pt x="449943" y="824820"/>
                  </a:lnTo>
                  <a:lnTo>
                    <a:pt x="566792" y="732045"/>
                  </a:lnTo>
                  <a:lnTo>
                    <a:pt x="715021" y="715021"/>
                  </a:lnTo>
                  <a:lnTo>
                    <a:pt x="732045" y="566792"/>
                  </a:lnTo>
                  <a:lnTo>
                    <a:pt x="824820" y="449943"/>
                  </a:lnTo>
                  <a:lnTo>
                    <a:pt x="732045" y="333094"/>
                  </a:lnTo>
                  <a:lnTo>
                    <a:pt x="715021" y="184865"/>
                  </a:lnTo>
                  <a:lnTo>
                    <a:pt x="566792" y="167841"/>
                  </a:lnTo>
                  <a:lnTo>
                    <a:pt x="449943" y="75066"/>
                  </a:lnTo>
                  <a:close/>
                </a:path>
              </a:pathLst>
            </a:custGeom>
            <a:solidFill>
              <a:srgbClr val="C9945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-1384300" y="5473700"/>
            <a:ext cx="2768600" cy="2768600"/>
            <a:chOff x="290286" y="551543"/>
            <a:chExt cx="899886" cy="899886"/>
          </a:xfrm>
        </p:grpSpPr>
        <p:sp>
          <p:nvSpPr>
            <p:cNvPr id="21" name="Freeform 20"/>
            <p:cNvSpPr/>
            <p:nvPr/>
          </p:nvSpPr>
          <p:spPr>
            <a:xfrm>
              <a:off x="365352" y="626609"/>
              <a:ext cx="749754" cy="749754"/>
            </a:xfrm>
            <a:custGeom>
              <a:avLst/>
              <a:gdLst>
                <a:gd name="connsiteX0" fmla="*/ 374877 w 749754"/>
                <a:gd name="connsiteY0" fmla="*/ 0 h 749754"/>
                <a:gd name="connsiteX1" fmla="*/ 491726 w 749754"/>
                <a:gd name="connsiteY1" fmla="*/ 92775 h 749754"/>
                <a:gd name="connsiteX2" fmla="*/ 639955 w 749754"/>
                <a:gd name="connsiteY2" fmla="*/ 109799 h 749754"/>
                <a:gd name="connsiteX3" fmla="*/ 656979 w 749754"/>
                <a:gd name="connsiteY3" fmla="*/ 258028 h 749754"/>
                <a:gd name="connsiteX4" fmla="*/ 749754 w 749754"/>
                <a:gd name="connsiteY4" fmla="*/ 374877 h 749754"/>
                <a:gd name="connsiteX5" fmla="*/ 656979 w 749754"/>
                <a:gd name="connsiteY5" fmla="*/ 491726 h 749754"/>
                <a:gd name="connsiteX6" fmla="*/ 639955 w 749754"/>
                <a:gd name="connsiteY6" fmla="*/ 639955 h 749754"/>
                <a:gd name="connsiteX7" fmla="*/ 491726 w 749754"/>
                <a:gd name="connsiteY7" fmla="*/ 656979 h 749754"/>
                <a:gd name="connsiteX8" fmla="*/ 374877 w 749754"/>
                <a:gd name="connsiteY8" fmla="*/ 749754 h 749754"/>
                <a:gd name="connsiteX9" fmla="*/ 258028 w 749754"/>
                <a:gd name="connsiteY9" fmla="*/ 656979 h 749754"/>
                <a:gd name="connsiteX10" fmla="*/ 109799 w 749754"/>
                <a:gd name="connsiteY10" fmla="*/ 639955 h 749754"/>
                <a:gd name="connsiteX11" fmla="*/ 92775 w 749754"/>
                <a:gd name="connsiteY11" fmla="*/ 491726 h 749754"/>
                <a:gd name="connsiteX12" fmla="*/ 0 w 749754"/>
                <a:gd name="connsiteY12" fmla="*/ 374877 h 749754"/>
                <a:gd name="connsiteX13" fmla="*/ 92775 w 749754"/>
                <a:gd name="connsiteY13" fmla="*/ 258028 h 749754"/>
                <a:gd name="connsiteX14" fmla="*/ 109799 w 749754"/>
                <a:gd name="connsiteY14" fmla="*/ 109799 h 749754"/>
                <a:gd name="connsiteX15" fmla="*/ 258028 w 749754"/>
                <a:gd name="connsiteY15" fmla="*/ 92775 h 749754"/>
                <a:gd name="connsiteX16" fmla="*/ 374877 w 749754"/>
                <a:gd name="connsiteY16" fmla="*/ 0 h 74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754" h="749754">
                  <a:moveTo>
                    <a:pt x="374877" y="0"/>
                  </a:moveTo>
                  <a:lnTo>
                    <a:pt x="491726" y="92775"/>
                  </a:lnTo>
                  <a:lnTo>
                    <a:pt x="639955" y="109799"/>
                  </a:lnTo>
                  <a:lnTo>
                    <a:pt x="656979" y="258028"/>
                  </a:lnTo>
                  <a:lnTo>
                    <a:pt x="749754" y="374877"/>
                  </a:lnTo>
                  <a:lnTo>
                    <a:pt x="656979" y="491726"/>
                  </a:lnTo>
                  <a:lnTo>
                    <a:pt x="639955" y="639955"/>
                  </a:lnTo>
                  <a:lnTo>
                    <a:pt x="491726" y="656979"/>
                  </a:lnTo>
                  <a:lnTo>
                    <a:pt x="374877" y="749754"/>
                  </a:lnTo>
                  <a:lnTo>
                    <a:pt x="258028" y="656979"/>
                  </a:lnTo>
                  <a:lnTo>
                    <a:pt x="109799" y="639955"/>
                  </a:lnTo>
                  <a:lnTo>
                    <a:pt x="92775" y="491726"/>
                  </a:lnTo>
                  <a:lnTo>
                    <a:pt x="0" y="374877"/>
                  </a:lnTo>
                  <a:lnTo>
                    <a:pt x="92775" y="258028"/>
                  </a:lnTo>
                  <a:lnTo>
                    <a:pt x="109799" y="109799"/>
                  </a:lnTo>
                  <a:lnTo>
                    <a:pt x="258028" y="92775"/>
                  </a:lnTo>
                  <a:lnTo>
                    <a:pt x="374877" y="0"/>
                  </a:lnTo>
                  <a:close/>
                </a:path>
              </a:pathLst>
            </a:custGeom>
            <a:solidFill>
              <a:srgbClr val="FCDF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90286" y="551543"/>
              <a:ext cx="899886" cy="899886"/>
            </a:xfrm>
            <a:custGeom>
              <a:avLst/>
              <a:gdLst>
                <a:gd name="connsiteX0" fmla="*/ 449943 w 899886"/>
                <a:gd name="connsiteY0" fmla="*/ 0 h 899886"/>
                <a:gd name="connsiteX1" fmla="*/ 590190 w 899886"/>
                <a:gd name="connsiteY1" fmla="*/ 111352 h 899886"/>
                <a:gd name="connsiteX2" fmla="*/ 768101 w 899886"/>
                <a:gd name="connsiteY2" fmla="*/ 131785 h 899886"/>
                <a:gd name="connsiteX3" fmla="*/ 788534 w 899886"/>
                <a:gd name="connsiteY3" fmla="*/ 309696 h 899886"/>
                <a:gd name="connsiteX4" fmla="*/ 899886 w 899886"/>
                <a:gd name="connsiteY4" fmla="*/ 449943 h 899886"/>
                <a:gd name="connsiteX5" fmla="*/ 788534 w 899886"/>
                <a:gd name="connsiteY5" fmla="*/ 590190 h 899886"/>
                <a:gd name="connsiteX6" fmla="*/ 768101 w 899886"/>
                <a:gd name="connsiteY6" fmla="*/ 768101 h 899886"/>
                <a:gd name="connsiteX7" fmla="*/ 590190 w 899886"/>
                <a:gd name="connsiteY7" fmla="*/ 788534 h 899886"/>
                <a:gd name="connsiteX8" fmla="*/ 449943 w 899886"/>
                <a:gd name="connsiteY8" fmla="*/ 899886 h 899886"/>
                <a:gd name="connsiteX9" fmla="*/ 309696 w 899886"/>
                <a:gd name="connsiteY9" fmla="*/ 788534 h 899886"/>
                <a:gd name="connsiteX10" fmla="*/ 131785 w 899886"/>
                <a:gd name="connsiteY10" fmla="*/ 768101 h 899886"/>
                <a:gd name="connsiteX11" fmla="*/ 111352 w 899886"/>
                <a:gd name="connsiteY11" fmla="*/ 590190 h 899886"/>
                <a:gd name="connsiteX12" fmla="*/ 0 w 899886"/>
                <a:gd name="connsiteY12" fmla="*/ 449943 h 899886"/>
                <a:gd name="connsiteX13" fmla="*/ 111352 w 899886"/>
                <a:gd name="connsiteY13" fmla="*/ 309696 h 899886"/>
                <a:gd name="connsiteX14" fmla="*/ 131785 w 899886"/>
                <a:gd name="connsiteY14" fmla="*/ 131785 h 899886"/>
                <a:gd name="connsiteX15" fmla="*/ 309696 w 899886"/>
                <a:gd name="connsiteY15" fmla="*/ 111352 h 899886"/>
                <a:gd name="connsiteX16" fmla="*/ 449943 w 899886"/>
                <a:gd name="connsiteY16" fmla="*/ 0 h 899886"/>
                <a:gd name="connsiteX17" fmla="*/ 449943 w 899886"/>
                <a:gd name="connsiteY17" fmla="*/ 75066 h 899886"/>
                <a:gd name="connsiteX18" fmla="*/ 333094 w 899886"/>
                <a:gd name="connsiteY18" fmla="*/ 167841 h 899886"/>
                <a:gd name="connsiteX19" fmla="*/ 184865 w 899886"/>
                <a:gd name="connsiteY19" fmla="*/ 184865 h 899886"/>
                <a:gd name="connsiteX20" fmla="*/ 167841 w 899886"/>
                <a:gd name="connsiteY20" fmla="*/ 333094 h 899886"/>
                <a:gd name="connsiteX21" fmla="*/ 75066 w 899886"/>
                <a:gd name="connsiteY21" fmla="*/ 449943 h 899886"/>
                <a:gd name="connsiteX22" fmla="*/ 167841 w 899886"/>
                <a:gd name="connsiteY22" fmla="*/ 566792 h 899886"/>
                <a:gd name="connsiteX23" fmla="*/ 184865 w 899886"/>
                <a:gd name="connsiteY23" fmla="*/ 715021 h 899886"/>
                <a:gd name="connsiteX24" fmla="*/ 333094 w 899886"/>
                <a:gd name="connsiteY24" fmla="*/ 732045 h 899886"/>
                <a:gd name="connsiteX25" fmla="*/ 449943 w 899886"/>
                <a:gd name="connsiteY25" fmla="*/ 824820 h 899886"/>
                <a:gd name="connsiteX26" fmla="*/ 566792 w 899886"/>
                <a:gd name="connsiteY26" fmla="*/ 732045 h 899886"/>
                <a:gd name="connsiteX27" fmla="*/ 715021 w 899886"/>
                <a:gd name="connsiteY27" fmla="*/ 715021 h 899886"/>
                <a:gd name="connsiteX28" fmla="*/ 732045 w 899886"/>
                <a:gd name="connsiteY28" fmla="*/ 566792 h 899886"/>
                <a:gd name="connsiteX29" fmla="*/ 824820 w 899886"/>
                <a:gd name="connsiteY29" fmla="*/ 449943 h 899886"/>
                <a:gd name="connsiteX30" fmla="*/ 732045 w 899886"/>
                <a:gd name="connsiteY30" fmla="*/ 333094 h 899886"/>
                <a:gd name="connsiteX31" fmla="*/ 715021 w 899886"/>
                <a:gd name="connsiteY31" fmla="*/ 184865 h 899886"/>
                <a:gd name="connsiteX32" fmla="*/ 566792 w 899886"/>
                <a:gd name="connsiteY32" fmla="*/ 167841 h 899886"/>
                <a:gd name="connsiteX33" fmla="*/ 449943 w 899886"/>
                <a:gd name="connsiteY33" fmla="*/ 75066 h 89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9886" h="899886">
                  <a:moveTo>
                    <a:pt x="449943" y="0"/>
                  </a:moveTo>
                  <a:lnTo>
                    <a:pt x="590190" y="111352"/>
                  </a:lnTo>
                  <a:lnTo>
                    <a:pt x="768101" y="131785"/>
                  </a:lnTo>
                  <a:lnTo>
                    <a:pt x="788534" y="309696"/>
                  </a:lnTo>
                  <a:lnTo>
                    <a:pt x="899886" y="449943"/>
                  </a:lnTo>
                  <a:lnTo>
                    <a:pt x="788534" y="590190"/>
                  </a:lnTo>
                  <a:lnTo>
                    <a:pt x="768101" y="768101"/>
                  </a:lnTo>
                  <a:lnTo>
                    <a:pt x="590190" y="788534"/>
                  </a:lnTo>
                  <a:lnTo>
                    <a:pt x="449943" y="899886"/>
                  </a:lnTo>
                  <a:lnTo>
                    <a:pt x="309696" y="788534"/>
                  </a:lnTo>
                  <a:lnTo>
                    <a:pt x="131785" y="768101"/>
                  </a:lnTo>
                  <a:lnTo>
                    <a:pt x="111352" y="590190"/>
                  </a:lnTo>
                  <a:lnTo>
                    <a:pt x="0" y="449943"/>
                  </a:lnTo>
                  <a:lnTo>
                    <a:pt x="111352" y="309696"/>
                  </a:lnTo>
                  <a:lnTo>
                    <a:pt x="131785" y="131785"/>
                  </a:lnTo>
                  <a:lnTo>
                    <a:pt x="309696" y="111352"/>
                  </a:lnTo>
                  <a:lnTo>
                    <a:pt x="449943" y="0"/>
                  </a:lnTo>
                  <a:close/>
                  <a:moveTo>
                    <a:pt x="449943" y="75066"/>
                  </a:moveTo>
                  <a:lnTo>
                    <a:pt x="333094" y="167841"/>
                  </a:lnTo>
                  <a:lnTo>
                    <a:pt x="184865" y="184865"/>
                  </a:lnTo>
                  <a:lnTo>
                    <a:pt x="167841" y="333094"/>
                  </a:lnTo>
                  <a:lnTo>
                    <a:pt x="75066" y="449943"/>
                  </a:lnTo>
                  <a:lnTo>
                    <a:pt x="167841" y="566792"/>
                  </a:lnTo>
                  <a:lnTo>
                    <a:pt x="184865" y="715021"/>
                  </a:lnTo>
                  <a:lnTo>
                    <a:pt x="333094" y="732045"/>
                  </a:lnTo>
                  <a:lnTo>
                    <a:pt x="449943" y="824820"/>
                  </a:lnTo>
                  <a:lnTo>
                    <a:pt x="566792" y="732045"/>
                  </a:lnTo>
                  <a:lnTo>
                    <a:pt x="715021" y="715021"/>
                  </a:lnTo>
                  <a:lnTo>
                    <a:pt x="732045" y="566792"/>
                  </a:lnTo>
                  <a:lnTo>
                    <a:pt x="824820" y="449943"/>
                  </a:lnTo>
                  <a:lnTo>
                    <a:pt x="732045" y="333094"/>
                  </a:lnTo>
                  <a:lnTo>
                    <a:pt x="715021" y="184865"/>
                  </a:lnTo>
                  <a:lnTo>
                    <a:pt x="566792" y="167841"/>
                  </a:lnTo>
                  <a:lnTo>
                    <a:pt x="449943" y="75066"/>
                  </a:lnTo>
                  <a:close/>
                </a:path>
              </a:pathLst>
            </a:custGeom>
            <a:solidFill>
              <a:srgbClr val="C9945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10807700" y="5473700"/>
            <a:ext cx="2768600" cy="2768600"/>
            <a:chOff x="290286" y="551543"/>
            <a:chExt cx="899886" cy="899886"/>
          </a:xfrm>
        </p:grpSpPr>
        <p:sp>
          <p:nvSpPr>
            <p:cNvPr id="24" name="Freeform 23"/>
            <p:cNvSpPr/>
            <p:nvPr/>
          </p:nvSpPr>
          <p:spPr>
            <a:xfrm>
              <a:off x="365352" y="626609"/>
              <a:ext cx="749754" cy="749754"/>
            </a:xfrm>
            <a:custGeom>
              <a:avLst/>
              <a:gdLst>
                <a:gd name="connsiteX0" fmla="*/ 374877 w 749754"/>
                <a:gd name="connsiteY0" fmla="*/ 0 h 749754"/>
                <a:gd name="connsiteX1" fmla="*/ 491726 w 749754"/>
                <a:gd name="connsiteY1" fmla="*/ 92775 h 749754"/>
                <a:gd name="connsiteX2" fmla="*/ 639955 w 749754"/>
                <a:gd name="connsiteY2" fmla="*/ 109799 h 749754"/>
                <a:gd name="connsiteX3" fmla="*/ 656979 w 749754"/>
                <a:gd name="connsiteY3" fmla="*/ 258028 h 749754"/>
                <a:gd name="connsiteX4" fmla="*/ 749754 w 749754"/>
                <a:gd name="connsiteY4" fmla="*/ 374877 h 749754"/>
                <a:gd name="connsiteX5" fmla="*/ 656979 w 749754"/>
                <a:gd name="connsiteY5" fmla="*/ 491726 h 749754"/>
                <a:gd name="connsiteX6" fmla="*/ 639955 w 749754"/>
                <a:gd name="connsiteY6" fmla="*/ 639955 h 749754"/>
                <a:gd name="connsiteX7" fmla="*/ 491726 w 749754"/>
                <a:gd name="connsiteY7" fmla="*/ 656979 h 749754"/>
                <a:gd name="connsiteX8" fmla="*/ 374877 w 749754"/>
                <a:gd name="connsiteY8" fmla="*/ 749754 h 749754"/>
                <a:gd name="connsiteX9" fmla="*/ 258028 w 749754"/>
                <a:gd name="connsiteY9" fmla="*/ 656979 h 749754"/>
                <a:gd name="connsiteX10" fmla="*/ 109799 w 749754"/>
                <a:gd name="connsiteY10" fmla="*/ 639955 h 749754"/>
                <a:gd name="connsiteX11" fmla="*/ 92775 w 749754"/>
                <a:gd name="connsiteY11" fmla="*/ 491726 h 749754"/>
                <a:gd name="connsiteX12" fmla="*/ 0 w 749754"/>
                <a:gd name="connsiteY12" fmla="*/ 374877 h 749754"/>
                <a:gd name="connsiteX13" fmla="*/ 92775 w 749754"/>
                <a:gd name="connsiteY13" fmla="*/ 258028 h 749754"/>
                <a:gd name="connsiteX14" fmla="*/ 109799 w 749754"/>
                <a:gd name="connsiteY14" fmla="*/ 109799 h 749754"/>
                <a:gd name="connsiteX15" fmla="*/ 258028 w 749754"/>
                <a:gd name="connsiteY15" fmla="*/ 92775 h 749754"/>
                <a:gd name="connsiteX16" fmla="*/ 374877 w 749754"/>
                <a:gd name="connsiteY16" fmla="*/ 0 h 74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9754" h="749754">
                  <a:moveTo>
                    <a:pt x="374877" y="0"/>
                  </a:moveTo>
                  <a:lnTo>
                    <a:pt x="491726" y="92775"/>
                  </a:lnTo>
                  <a:lnTo>
                    <a:pt x="639955" y="109799"/>
                  </a:lnTo>
                  <a:lnTo>
                    <a:pt x="656979" y="258028"/>
                  </a:lnTo>
                  <a:lnTo>
                    <a:pt x="749754" y="374877"/>
                  </a:lnTo>
                  <a:lnTo>
                    <a:pt x="656979" y="491726"/>
                  </a:lnTo>
                  <a:lnTo>
                    <a:pt x="639955" y="639955"/>
                  </a:lnTo>
                  <a:lnTo>
                    <a:pt x="491726" y="656979"/>
                  </a:lnTo>
                  <a:lnTo>
                    <a:pt x="374877" y="749754"/>
                  </a:lnTo>
                  <a:lnTo>
                    <a:pt x="258028" y="656979"/>
                  </a:lnTo>
                  <a:lnTo>
                    <a:pt x="109799" y="639955"/>
                  </a:lnTo>
                  <a:lnTo>
                    <a:pt x="92775" y="491726"/>
                  </a:lnTo>
                  <a:lnTo>
                    <a:pt x="0" y="374877"/>
                  </a:lnTo>
                  <a:lnTo>
                    <a:pt x="92775" y="258028"/>
                  </a:lnTo>
                  <a:lnTo>
                    <a:pt x="109799" y="109799"/>
                  </a:lnTo>
                  <a:lnTo>
                    <a:pt x="258028" y="92775"/>
                  </a:lnTo>
                  <a:lnTo>
                    <a:pt x="374877" y="0"/>
                  </a:lnTo>
                  <a:close/>
                </a:path>
              </a:pathLst>
            </a:custGeom>
            <a:solidFill>
              <a:srgbClr val="FCDF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90286" y="551543"/>
              <a:ext cx="899886" cy="899886"/>
            </a:xfrm>
            <a:custGeom>
              <a:avLst/>
              <a:gdLst>
                <a:gd name="connsiteX0" fmla="*/ 449943 w 899886"/>
                <a:gd name="connsiteY0" fmla="*/ 0 h 899886"/>
                <a:gd name="connsiteX1" fmla="*/ 590190 w 899886"/>
                <a:gd name="connsiteY1" fmla="*/ 111352 h 899886"/>
                <a:gd name="connsiteX2" fmla="*/ 768101 w 899886"/>
                <a:gd name="connsiteY2" fmla="*/ 131785 h 899886"/>
                <a:gd name="connsiteX3" fmla="*/ 788534 w 899886"/>
                <a:gd name="connsiteY3" fmla="*/ 309696 h 899886"/>
                <a:gd name="connsiteX4" fmla="*/ 899886 w 899886"/>
                <a:gd name="connsiteY4" fmla="*/ 449943 h 899886"/>
                <a:gd name="connsiteX5" fmla="*/ 788534 w 899886"/>
                <a:gd name="connsiteY5" fmla="*/ 590190 h 899886"/>
                <a:gd name="connsiteX6" fmla="*/ 768101 w 899886"/>
                <a:gd name="connsiteY6" fmla="*/ 768101 h 899886"/>
                <a:gd name="connsiteX7" fmla="*/ 590190 w 899886"/>
                <a:gd name="connsiteY7" fmla="*/ 788534 h 899886"/>
                <a:gd name="connsiteX8" fmla="*/ 449943 w 899886"/>
                <a:gd name="connsiteY8" fmla="*/ 899886 h 899886"/>
                <a:gd name="connsiteX9" fmla="*/ 309696 w 899886"/>
                <a:gd name="connsiteY9" fmla="*/ 788534 h 899886"/>
                <a:gd name="connsiteX10" fmla="*/ 131785 w 899886"/>
                <a:gd name="connsiteY10" fmla="*/ 768101 h 899886"/>
                <a:gd name="connsiteX11" fmla="*/ 111352 w 899886"/>
                <a:gd name="connsiteY11" fmla="*/ 590190 h 899886"/>
                <a:gd name="connsiteX12" fmla="*/ 0 w 899886"/>
                <a:gd name="connsiteY12" fmla="*/ 449943 h 899886"/>
                <a:gd name="connsiteX13" fmla="*/ 111352 w 899886"/>
                <a:gd name="connsiteY13" fmla="*/ 309696 h 899886"/>
                <a:gd name="connsiteX14" fmla="*/ 131785 w 899886"/>
                <a:gd name="connsiteY14" fmla="*/ 131785 h 899886"/>
                <a:gd name="connsiteX15" fmla="*/ 309696 w 899886"/>
                <a:gd name="connsiteY15" fmla="*/ 111352 h 899886"/>
                <a:gd name="connsiteX16" fmla="*/ 449943 w 899886"/>
                <a:gd name="connsiteY16" fmla="*/ 0 h 899886"/>
                <a:gd name="connsiteX17" fmla="*/ 449943 w 899886"/>
                <a:gd name="connsiteY17" fmla="*/ 75066 h 899886"/>
                <a:gd name="connsiteX18" fmla="*/ 333094 w 899886"/>
                <a:gd name="connsiteY18" fmla="*/ 167841 h 899886"/>
                <a:gd name="connsiteX19" fmla="*/ 184865 w 899886"/>
                <a:gd name="connsiteY19" fmla="*/ 184865 h 899886"/>
                <a:gd name="connsiteX20" fmla="*/ 167841 w 899886"/>
                <a:gd name="connsiteY20" fmla="*/ 333094 h 899886"/>
                <a:gd name="connsiteX21" fmla="*/ 75066 w 899886"/>
                <a:gd name="connsiteY21" fmla="*/ 449943 h 899886"/>
                <a:gd name="connsiteX22" fmla="*/ 167841 w 899886"/>
                <a:gd name="connsiteY22" fmla="*/ 566792 h 899886"/>
                <a:gd name="connsiteX23" fmla="*/ 184865 w 899886"/>
                <a:gd name="connsiteY23" fmla="*/ 715021 h 899886"/>
                <a:gd name="connsiteX24" fmla="*/ 333094 w 899886"/>
                <a:gd name="connsiteY24" fmla="*/ 732045 h 899886"/>
                <a:gd name="connsiteX25" fmla="*/ 449943 w 899886"/>
                <a:gd name="connsiteY25" fmla="*/ 824820 h 899886"/>
                <a:gd name="connsiteX26" fmla="*/ 566792 w 899886"/>
                <a:gd name="connsiteY26" fmla="*/ 732045 h 899886"/>
                <a:gd name="connsiteX27" fmla="*/ 715021 w 899886"/>
                <a:gd name="connsiteY27" fmla="*/ 715021 h 899886"/>
                <a:gd name="connsiteX28" fmla="*/ 732045 w 899886"/>
                <a:gd name="connsiteY28" fmla="*/ 566792 h 899886"/>
                <a:gd name="connsiteX29" fmla="*/ 824820 w 899886"/>
                <a:gd name="connsiteY29" fmla="*/ 449943 h 899886"/>
                <a:gd name="connsiteX30" fmla="*/ 732045 w 899886"/>
                <a:gd name="connsiteY30" fmla="*/ 333094 h 899886"/>
                <a:gd name="connsiteX31" fmla="*/ 715021 w 899886"/>
                <a:gd name="connsiteY31" fmla="*/ 184865 h 899886"/>
                <a:gd name="connsiteX32" fmla="*/ 566792 w 899886"/>
                <a:gd name="connsiteY32" fmla="*/ 167841 h 899886"/>
                <a:gd name="connsiteX33" fmla="*/ 449943 w 899886"/>
                <a:gd name="connsiteY33" fmla="*/ 75066 h 89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9886" h="899886">
                  <a:moveTo>
                    <a:pt x="449943" y="0"/>
                  </a:moveTo>
                  <a:lnTo>
                    <a:pt x="590190" y="111352"/>
                  </a:lnTo>
                  <a:lnTo>
                    <a:pt x="768101" y="131785"/>
                  </a:lnTo>
                  <a:lnTo>
                    <a:pt x="788534" y="309696"/>
                  </a:lnTo>
                  <a:lnTo>
                    <a:pt x="899886" y="449943"/>
                  </a:lnTo>
                  <a:lnTo>
                    <a:pt x="788534" y="590190"/>
                  </a:lnTo>
                  <a:lnTo>
                    <a:pt x="768101" y="768101"/>
                  </a:lnTo>
                  <a:lnTo>
                    <a:pt x="590190" y="788534"/>
                  </a:lnTo>
                  <a:lnTo>
                    <a:pt x="449943" y="899886"/>
                  </a:lnTo>
                  <a:lnTo>
                    <a:pt x="309696" y="788534"/>
                  </a:lnTo>
                  <a:lnTo>
                    <a:pt x="131785" y="768101"/>
                  </a:lnTo>
                  <a:lnTo>
                    <a:pt x="111352" y="590190"/>
                  </a:lnTo>
                  <a:lnTo>
                    <a:pt x="0" y="449943"/>
                  </a:lnTo>
                  <a:lnTo>
                    <a:pt x="111352" y="309696"/>
                  </a:lnTo>
                  <a:lnTo>
                    <a:pt x="131785" y="131785"/>
                  </a:lnTo>
                  <a:lnTo>
                    <a:pt x="309696" y="111352"/>
                  </a:lnTo>
                  <a:lnTo>
                    <a:pt x="449943" y="0"/>
                  </a:lnTo>
                  <a:close/>
                  <a:moveTo>
                    <a:pt x="449943" y="75066"/>
                  </a:moveTo>
                  <a:lnTo>
                    <a:pt x="333094" y="167841"/>
                  </a:lnTo>
                  <a:lnTo>
                    <a:pt x="184865" y="184865"/>
                  </a:lnTo>
                  <a:lnTo>
                    <a:pt x="167841" y="333094"/>
                  </a:lnTo>
                  <a:lnTo>
                    <a:pt x="75066" y="449943"/>
                  </a:lnTo>
                  <a:lnTo>
                    <a:pt x="167841" y="566792"/>
                  </a:lnTo>
                  <a:lnTo>
                    <a:pt x="184865" y="715021"/>
                  </a:lnTo>
                  <a:lnTo>
                    <a:pt x="333094" y="732045"/>
                  </a:lnTo>
                  <a:lnTo>
                    <a:pt x="449943" y="824820"/>
                  </a:lnTo>
                  <a:lnTo>
                    <a:pt x="566792" y="732045"/>
                  </a:lnTo>
                  <a:lnTo>
                    <a:pt x="715021" y="715021"/>
                  </a:lnTo>
                  <a:lnTo>
                    <a:pt x="732045" y="566792"/>
                  </a:lnTo>
                  <a:lnTo>
                    <a:pt x="824820" y="449943"/>
                  </a:lnTo>
                  <a:lnTo>
                    <a:pt x="732045" y="333094"/>
                  </a:lnTo>
                  <a:lnTo>
                    <a:pt x="715021" y="184865"/>
                  </a:lnTo>
                  <a:lnTo>
                    <a:pt x="566792" y="167841"/>
                  </a:lnTo>
                  <a:lnTo>
                    <a:pt x="449943" y="75066"/>
                  </a:lnTo>
                  <a:close/>
                </a:path>
              </a:pathLst>
            </a:custGeom>
            <a:solidFill>
              <a:srgbClr val="C9945F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4605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8874213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1437028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27185426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7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214309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284367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3001537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241015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84373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8098556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736134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3967539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E0EA2-4F98-42B0-BA99-E8BBAA4B3869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1EDB-3A06-4820-A6EA-E0824182D48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4322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157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NULL" TargetMode="Externa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Layout" Target="../slideLayouts/slideLayout6.xml"/><Relationship Id="rId5" Type="http://schemas.microsoft.com/office/2007/relationships/media" Target="../media/media3.mp3"/><Relationship Id="rId4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خلفية القائمة">
            <a:extLst>
              <a:ext uri="{FF2B5EF4-FFF2-40B4-BE49-F238E27FC236}">
                <a16:creationId xmlns:a16="http://schemas.microsoft.com/office/drawing/2014/main" id="{DAC2BC98-F1B2-AF24-C9E0-26B4229047B5}"/>
              </a:ext>
            </a:extLst>
          </p:cNvPr>
          <p:cNvSpPr/>
          <p:nvPr/>
        </p:nvSpPr>
        <p:spPr>
          <a:xfrm>
            <a:off x="4053310" y="5101950"/>
            <a:ext cx="4085382" cy="584776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C994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/>
          </a:p>
        </p:txBody>
      </p:sp>
      <p:sp>
        <p:nvSpPr>
          <p:cNvPr id="7" name="عبد الباسط عبد الصمد">
            <a:extLst>
              <a:ext uri="{FF2B5EF4-FFF2-40B4-BE49-F238E27FC236}">
                <a16:creationId xmlns:a16="http://schemas.microsoft.com/office/drawing/2014/main" id="{CAFB87AF-CE6B-1A23-2188-BBE58CB21CE9}"/>
              </a:ext>
            </a:extLst>
          </p:cNvPr>
          <p:cNvSpPr txBox="1"/>
          <p:nvPr/>
        </p:nvSpPr>
        <p:spPr>
          <a:xfrm>
            <a:off x="4738096" y="5194283"/>
            <a:ext cx="2715808" cy="40011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1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1. عبد الباسط عبد الصمد</a:t>
            </a:r>
          </a:p>
        </p:txBody>
      </p:sp>
      <p:sp>
        <p:nvSpPr>
          <p:cNvPr id="11" name="محمود خليل الحصري">
            <a:extLst>
              <a:ext uri="{FF2B5EF4-FFF2-40B4-BE49-F238E27FC236}">
                <a16:creationId xmlns:a16="http://schemas.microsoft.com/office/drawing/2014/main" id="{0D62226F-60D8-056F-C4B5-F440C9950249}"/>
              </a:ext>
            </a:extLst>
          </p:cNvPr>
          <p:cNvSpPr txBox="1"/>
          <p:nvPr/>
        </p:nvSpPr>
        <p:spPr>
          <a:xfrm>
            <a:off x="4839889" y="5189808"/>
            <a:ext cx="2512226" cy="40011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1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2. محمود خليل الحصري</a:t>
            </a:r>
          </a:p>
        </p:txBody>
      </p:sp>
      <p:sp>
        <p:nvSpPr>
          <p:cNvPr id="9" name="محمد المنشاوي">
            <a:extLst>
              <a:ext uri="{FF2B5EF4-FFF2-40B4-BE49-F238E27FC236}">
                <a16:creationId xmlns:a16="http://schemas.microsoft.com/office/drawing/2014/main" id="{2562F362-AF89-193F-0508-C526E09A84DE}"/>
              </a:ext>
            </a:extLst>
          </p:cNvPr>
          <p:cNvSpPr txBox="1"/>
          <p:nvPr/>
        </p:nvSpPr>
        <p:spPr>
          <a:xfrm>
            <a:off x="5046676" y="5189808"/>
            <a:ext cx="2098652" cy="400110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 rtl="1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3. محمد المنشاوي</a:t>
            </a:r>
          </a:p>
        </p:txBody>
      </p:sp>
      <p:sp>
        <p:nvSpPr>
          <p:cNvPr id="35" name="خلفية زر اختيار القارئ">
            <a:extLst>
              <a:ext uri="{FF2B5EF4-FFF2-40B4-BE49-F238E27FC236}">
                <a16:creationId xmlns:a16="http://schemas.microsoft.com/office/drawing/2014/main" id="{0B37B535-28E6-0230-FE0D-0A87FFDC4E2A}"/>
              </a:ext>
            </a:extLst>
          </p:cNvPr>
          <p:cNvSpPr/>
          <p:nvPr/>
        </p:nvSpPr>
        <p:spPr>
          <a:xfrm rot="5400000">
            <a:off x="5844000" y="4780486"/>
            <a:ext cx="504000" cy="2316480"/>
          </a:xfrm>
          <a:prstGeom prst="flowChartDelay">
            <a:avLst/>
          </a:prstGeom>
          <a:solidFill>
            <a:srgbClr val="C994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508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 sz="4800"/>
          </a:p>
        </p:txBody>
      </p:sp>
      <p:sp>
        <p:nvSpPr>
          <p:cNvPr id="17" name="زر اختيار القارئ">
            <a:extLst>
              <a:ext uri="{FF2B5EF4-FFF2-40B4-BE49-F238E27FC236}">
                <a16:creationId xmlns:a16="http://schemas.microsoft.com/office/drawing/2014/main" id="{0C32D279-D5C9-193C-F91E-8AD1E15891BD}"/>
              </a:ext>
            </a:extLst>
          </p:cNvPr>
          <p:cNvSpPr/>
          <p:nvPr/>
        </p:nvSpPr>
        <p:spPr>
          <a:xfrm rot="5400000">
            <a:off x="5896865" y="4830016"/>
            <a:ext cx="398270" cy="2217420"/>
          </a:xfrm>
          <a:prstGeom prst="flowChartDelay">
            <a:avLst/>
          </a:prstGeom>
          <a:solidFill>
            <a:srgbClr val="5D3D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254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36000" tIns="0" rIns="0" bIns="0" rtlCol="0" anchor="ctr">
            <a:noAutofit/>
          </a:bodyPr>
          <a:lstStyle/>
          <a:p>
            <a:pPr algn="ctr"/>
            <a:r>
              <a:rPr lang="ar-J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اختر القارئ</a:t>
            </a:r>
          </a:p>
        </p:txBody>
      </p:sp>
      <p:sp>
        <p:nvSpPr>
          <p:cNvPr id="22" name="نص الآية رقم 1">
            <a:extLst>
              <a:ext uri="{FF2B5EF4-FFF2-40B4-BE49-F238E27FC236}">
                <a16:creationId xmlns:a16="http://schemas.microsoft.com/office/drawing/2014/main" id="{5AE3933B-9ADF-6174-9F71-68214B97901D}"/>
              </a:ext>
            </a:extLst>
          </p:cNvPr>
          <p:cNvSpPr txBox="1"/>
          <p:nvPr/>
        </p:nvSpPr>
        <p:spPr>
          <a:xfrm>
            <a:off x="6346813" y="1463662"/>
            <a:ext cx="296141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rtl="1"/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بِسۡمِ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 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ٱللَّهِ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 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ٱلرَّحۡمَٰنِ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 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ٱلرَّحِيمِ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نص الآية رقم 2">
            <a:extLst>
              <a:ext uri="{FF2B5EF4-FFF2-40B4-BE49-F238E27FC236}">
                <a16:creationId xmlns:a16="http://schemas.microsoft.com/office/drawing/2014/main" id="{78F2C09D-9F91-CCCE-92A0-8A7AC9AD9950}"/>
              </a:ext>
            </a:extLst>
          </p:cNvPr>
          <p:cNvSpPr txBox="1"/>
          <p:nvPr/>
        </p:nvSpPr>
        <p:spPr>
          <a:xfrm>
            <a:off x="3021675" y="1463662"/>
            <a:ext cx="311990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rtl="1"/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ٱلۡحَمۡدُ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 لِلَّهِ رَبِّ 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ٱلۡعَٰلَمِين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نص الآية رقم 3">
            <a:extLst>
              <a:ext uri="{FF2B5EF4-FFF2-40B4-BE49-F238E27FC236}">
                <a16:creationId xmlns:a16="http://schemas.microsoft.com/office/drawing/2014/main" id="{E6724B7D-C5E4-F3A4-70BA-E20814B826E5}"/>
              </a:ext>
            </a:extLst>
          </p:cNvPr>
          <p:cNvSpPr txBox="1"/>
          <p:nvPr/>
        </p:nvSpPr>
        <p:spPr>
          <a:xfrm>
            <a:off x="8099808" y="1996680"/>
            <a:ext cx="188417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rtl="1"/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ٱلرَّحۡمَٰنِ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ٱلرَّحِيمِ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نص الآية رقم 4">
            <a:extLst>
              <a:ext uri="{FF2B5EF4-FFF2-40B4-BE49-F238E27FC236}">
                <a16:creationId xmlns:a16="http://schemas.microsoft.com/office/drawing/2014/main" id="{E9538E1A-C46F-FF79-E656-56AB1AD1C2FF}"/>
              </a:ext>
            </a:extLst>
          </p:cNvPr>
          <p:cNvSpPr txBox="1"/>
          <p:nvPr/>
        </p:nvSpPr>
        <p:spPr>
          <a:xfrm>
            <a:off x="5816762" y="2048437"/>
            <a:ext cx="202378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مَٰلِكِ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يَوۡمِ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ٱلدِّين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نص الآية رقم 5">
            <a:extLst>
              <a:ext uri="{FF2B5EF4-FFF2-40B4-BE49-F238E27FC236}">
                <a16:creationId xmlns:a16="http://schemas.microsoft.com/office/drawing/2014/main" id="{EDDDF536-CED2-6F14-7E32-88C7ECE57081}"/>
              </a:ext>
            </a:extLst>
          </p:cNvPr>
          <p:cNvSpPr txBox="1"/>
          <p:nvPr/>
        </p:nvSpPr>
        <p:spPr>
          <a:xfrm>
            <a:off x="2439115" y="2048437"/>
            <a:ext cx="323919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 إِيَّاكَ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نَعۡبُدُ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وَإِيَّاكَ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نَسۡتَعِينُ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نص الآية رقم 6">
            <a:extLst>
              <a:ext uri="{FF2B5EF4-FFF2-40B4-BE49-F238E27FC236}">
                <a16:creationId xmlns:a16="http://schemas.microsoft.com/office/drawing/2014/main" id="{15749713-1890-0217-6722-E3888E003E5B}"/>
              </a:ext>
            </a:extLst>
          </p:cNvPr>
          <p:cNvSpPr txBox="1"/>
          <p:nvPr/>
        </p:nvSpPr>
        <p:spPr>
          <a:xfrm>
            <a:off x="6325072" y="2644512"/>
            <a:ext cx="323919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ٱهۡدِنَا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ٱلصِّرَٰطَ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ٱلۡمُسۡتَقِيمَ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نص الآية رقم 7">
            <a:extLst>
              <a:ext uri="{FF2B5EF4-FFF2-40B4-BE49-F238E27FC236}">
                <a16:creationId xmlns:a16="http://schemas.microsoft.com/office/drawing/2014/main" id="{2E3661F8-5C68-7479-5F4C-6205B7D7CF38}"/>
              </a:ext>
            </a:extLst>
          </p:cNvPr>
          <p:cNvSpPr txBox="1"/>
          <p:nvPr/>
        </p:nvSpPr>
        <p:spPr>
          <a:xfrm>
            <a:off x="2204640" y="2638725"/>
            <a:ext cx="7782720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                                         صِرَٰطَ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ٱلَّذِينَ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أَنۡعَمۡتَ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عَلَيۡهِمۡ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FGQPC Uthmanic Script HAFS" panose="02000000000000000000" pitchFamily="2" charset="-78"/>
            </a:endParaRPr>
          </a:p>
          <a:p>
            <a:pPr algn="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             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غَيۡرِ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ٱلۡمَغۡضُوبِ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عَلَيۡهِمۡ</a:t>
            </a:r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 وَلَا </a:t>
            </a:r>
            <a:r>
              <a:rPr lang="ar-JO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ٱلضَّآلِّين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رقم الآية 1">
            <a:extLst>
              <a:ext uri="{FF2B5EF4-FFF2-40B4-BE49-F238E27FC236}">
                <a16:creationId xmlns:a16="http://schemas.microsoft.com/office/drawing/2014/main" id="{A21927F5-56D7-7F8E-C692-5594B19FE4E5}"/>
              </a:ext>
            </a:extLst>
          </p:cNvPr>
          <p:cNvSpPr txBox="1"/>
          <p:nvPr/>
        </p:nvSpPr>
        <p:spPr>
          <a:xfrm>
            <a:off x="6115673" y="1479375"/>
            <a:ext cx="284480" cy="58477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1</a:t>
            </a:r>
          </a:p>
        </p:txBody>
      </p:sp>
      <p:sp>
        <p:nvSpPr>
          <p:cNvPr id="10" name="رقم الآية 2">
            <a:extLst>
              <a:ext uri="{FF2B5EF4-FFF2-40B4-BE49-F238E27FC236}">
                <a16:creationId xmlns:a16="http://schemas.microsoft.com/office/drawing/2014/main" id="{ACC761C8-F75B-63D8-9E05-F85617E4EEEE}"/>
              </a:ext>
            </a:extLst>
          </p:cNvPr>
          <p:cNvSpPr txBox="1"/>
          <p:nvPr/>
        </p:nvSpPr>
        <p:spPr>
          <a:xfrm>
            <a:off x="2883777" y="1479375"/>
            <a:ext cx="297688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2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رقم الآية 3">
            <a:extLst>
              <a:ext uri="{FF2B5EF4-FFF2-40B4-BE49-F238E27FC236}">
                <a16:creationId xmlns:a16="http://schemas.microsoft.com/office/drawing/2014/main" id="{8E1C51EB-D958-9B1A-4B7B-2EA0D3CE727E}"/>
              </a:ext>
            </a:extLst>
          </p:cNvPr>
          <p:cNvSpPr txBox="1"/>
          <p:nvPr/>
        </p:nvSpPr>
        <p:spPr>
          <a:xfrm>
            <a:off x="7811540" y="2058018"/>
            <a:ext cx="32715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3</a:t>
            </a:r>
          </a:p>
        </p:txBody>
      </p:sp>
      <p:sp>
        <p:nvSpPr>
          <p:cNvPr id="14" name="رقم الآية 4">
            <a:extLst>
              <a:ext uri="{FF2B5EF4-FFF2-40B4-BE49-F238E27FC236}">
                <a16:creationId xmlns:a16="http://schemas.microsoft.com/office/drawing/2014/main" id="{BC0C0F00-7041-137F-F515-F86335882CC0}"/>
              </a:ext>
            </a:extLst>
          </p:cNvPr>
          <p:cNvSpPr txBox="1"/>
          <p:nvPr/>
        </p:nvSpPr>
        <p:spPr>
          <a:xfrm>
            <a:off x="5574308" y="2058018"/>
            <a:ext cx="28041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4</a:t>
            </a:r>
          </a:p>
        </p:txBody>
      </p:sp>
      <p:sp>
        <p:nvSpPr>
          <p:cNvPr id="16" name="رقم الآية 5">
            <a:extLst>
              <a:ext uri="{FF2B5EF4-FFF2-40B4-BE49-F238E27FC236}">
                <a16:creationId xmlns:a16="http://schemas.microsoft.com/office/drawing/2014/main" id="{FF7E4B36-89C6-7FB3-38BD-87DF64D3EC2B}"/>
              </a:ext>
            </a:extLst>
          </p:cNvPr>
          <p:cNvSpPr txBox="1"/>
          <p:nvPr/>
        </p:nvSpPr>
        <p:spPr>
          <a:xfrm>
            <a:off x="2208021" y="2058018"/>
            <a:ext cx="312928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5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رقم الآية 6">
            <a:extLst>
              <a:ext uri="{FF2B5EF4-FFF2-40B4-BE49-F238E27FC236}">
                <a16:creationId xmlns:a16="http://schemas.microsoft.com/office/drawing/2014/main" id="{D6ED5752-45DD-DC19-3C40-67D8E87DB531}"/>
              </a:ext>
            </a:extLst>
          </p:cNvPr>
          <p:cNvSpPr txBox="1"/>
          <p:nvPr/>
        </p:nvSpPr>
        <p:spPr>
          <a:xfrm>
            <a:off x="6227986" y="2664498"/>
            <a:ext cx="319024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6</a:t>
            </a:r>
          </a:p>
        </p:txBody>
      </p:sp>
      <p:sp>
        <p:nvSpPr>
          <p:cNvPr id="20" name="رقم الآية 7">
            <a:extLst>
              <a:ext uri="{FF2B5EF4-FFF2-40B4-BE49-F238E27FC236}">
                <a16:creationId xmlns:a16="http://schemas.microsoft.com/office/drawing/2014/main" id="{6C09E48D-80D7-C5E1-AB6F-66AC2FF56771}"/>
              </a:ext>
            </a:extLst>
          </p:cNvPr>
          <p:cNvSpPr txBox="1"/>
          <p:nvPr/>
        </p:nvSpPr>
        <p:spPr>
          <a:xfrm>
            <a:off x="4034558" y="3152098"/>
            <a:ext cx="32105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1"/>
            <a:r>
              <a:rPr lang="ar-J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FGQPC Uthmanic Script HAFS" panose="02000000000000000000" pitchFamily="2" charset="-78"/>
              </a:rPr>
              <a:t>7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خلفية أزرار التشغيل">
            <a:extLst>
              <a:ext uri="{FF2B5EF4-FFF2-40B4-BE49-F238E27FC236}">
                <a16:creationId xmlns:a16="http://schemas.microsoft.com/office/drawing/2014/main" id="{E3612654-206C-F58E-ED33-1F4AFB5ED388}"/>
              </a:ext>
            </a:extLst>
          </p:cNvPr>
          <p:cNvSpPr/>
          <p:nvPr/>
        </p:nvSpPr>
        <p:spPr>
          <a:xfrm>
            <a:off x="4053309" y="4302473"/>
            <a:ext cx="4085384" cy="7950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994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1016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/>
          </a:p>
        </p:txBody>
      </p:sp>
      <p:grpSp>
        <p:nvGrpSpPr>
          <p:cNvPr id="43" name="تشغيل">
            <a:extLst>
              <a:ext uri="{FF2B5EF4-FFF2-40B4-BE49-F238E27FC236}">
                <a16:creationId xmlns:a16="http://schemas.microsoft.com/office/drawing/2014/main" id="{57CA2CCF-0B85-58BF-019B-9554E332CBDD}"/>
              </a:ext>
            </a:extLst>
          </p:cNvPr>
          <p:cNvGrpSpPr/>
          <p:nvPr/>
        </p:nvGrpSpPr>
        <p:grpSpPr>
          <a:xfrm>
            <a:off x="5713288" y="4514989"/>
            <a:ext cx="768826" cy="419899"/>
            <a:chOff x="8841900" y="4424516"/>
            <a:chExt cx="768826" cy="501445"/>
          </a:xfrm>
        </p:grpSpPr>
        <p:sp>
          <p:nvSpPr>
            <p:cNvPr id="41" name="1">
              <a:extLst>
                <a:ext uri="{FF2B5EF4-FFF2-40B4-BE49-F238E27FC236}">
                  <a16:creationId xmlns:a16="http://schemas.microsoft.com/office/drawing/2014/main" id="{7E694590-0D16-CB04-C787-D5AB54581C55}"/>
                </a:ext>
              </a:extLst>
            </p:cNvPr>
            <p:cNvSpPr/>
            <p:nvPr/>
          </p:nvSpPr>
          <p:spPr>
            <a:xfrm>
              <a:off x="8841900" y="4424516"/>
              <a:ext cx="768826" cy="501445"/>
            </a:xfrm>
            <a:prstGeom prst="roundRect">
              <a:avLst/>
            </a:prstGeom>
            <a:solidFill>
              <a:srgbClr val="C9945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508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ar-JO" sz="4800"/>
            </a:p>
          </p:txBody>
        </p:sp>
        <p:sp>
          <p:nvSpPr>
            <p:cNvPr id="42" name="2">
              <a:extLst>
                <a:ext uri="{FF2B5EF4-FFF2-40B4-BE49-F238E27FC236}">
                  <a16:creationId xmlns:a16="http://schemas.microsoft.com/office/drawing/2014/main" id="{7E90B434-6206-3AE3-3ED1-4C8D351C0081}"/>
                </a:ext>
              </a:extLst>
            </p:cNvPr>
            <p:cNvSpPr/>
            <p:nvPr/>
          </p:nvSpPr>
          <p:spPr>
            <a:xfrm rot="5400000">
              <a:off x="9073208" y="4543253"/>
              <a:ext cx="306211" cy="263972"/>
            </a:xfrm>
            <a:prstGeom prst="triangle">
              <a:avLst/>
            </a:prstGeom>
            <a:solidFill>
              <a:srgbClr val="5D3D1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254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>
              <a:noAutofit/>
            </a:bodyPr>
            <a:lstStyle/>
            <a:p>
              <a:pPr algn="ctr"/>
              <a:endParaRPr lang="ar-JO" sz="1100"/>
            </a:p>
          </p:txBody>
        </p:sp>
      </p:grpSp>
      <p:grpSp>
        <p:nvGrpSpPr>
          <p:cNvPr id="44" name="إيقاف">
            <a:extLst>
              <a:ext uri="{FF2B5EF4-FFF2-40B4-BE49-F238E27FC236}">
                <a16:creationId xmlns:a16="http://schemas.microsoft.com/office/drawing/2014/main" id="{AB81F255-2C02-379D-E14E-F3119850EE25}"/>
              </a:ext>
            </a:extLst>
          </p:cNvPr>
          <p:cNvGrpSpPr/>
          <p:nvPr/>
        </p:nvGrpSpPr>
        <p:grpSpPr>
          <a:xfrm>
            <a:off x="6541295" y="4514989"/>
            <a:ext cx="768826" cy="419899"/>
            <a:chOff x="8841900" y="4424516"/>
            <a:chExt cx="768826" cy="501445"/>
          </a:xfrm>
        </p:grpSpPr>
        <p:sp>
          <p:nvSpPr>
            <p:cNvPr id="45" name="1">
              <a:extLst>
                <a:ext uri="{FF2B5EF4-FFF2-40B4-BE49-F238E27FC236}">
                  <a16:creationId xmlns:a16="http://schemas.microsoft.com/office/drawing/2014/main" id="{C03BF499-8BA0-0F3A-37A8-324DEFA5BAF6}"/>
                </a:ext>
              </a:extLst>
            </p:cNvPr>
            <p:cNvSpPr/>
            <p:nvPr/>
          </p:nvSpPr>
          <p:spPr>
            <a:xfrm>
              <a:off x="8841900" y="4424516"/>
              <a:ext cx="768826" cy="501445"/>
            </a:xfrm>
            <a:prstGeom prst="roundRect">
              <a:avLst/>
            </a:prstGeom>
            <a:solidFill>
              <a:srgbClr val="C9945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508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ar-JO" sz="4800"/>
            </a:p>
          </p:txBody>
        </p:sp>
        <p:sp>
          <p:nvSpPr>
            <p:cNvPr id="46" name="2">
              <a:extLst>
                <a:ext uri="{FF2B5EF4-FFF2-40B4-BE49-F238E27FC236}">
                  <a16:creationId xmlns:a16="http://schemas.microsoft.com/office/drawing/2014/main" id="{03C586FD-FDB4-BD05-B597-67EA8D73879F}"/>
                </a:ext>
              </a:extLst>
            </p:cNvPr>
            <p:cNvSpPr/>
            <p:nvPr/>
          </p:nvSpPr>
          <p:spPr>
            <a:xfrm rot="5400000">
              <a:off x="9080913" y="4549895"/>
              <a:ext cx="290801" cy="250688"/>
            </a:xfrm>
            <a:prstGeom prst="rect">
              <a:avLst/>
            </a:prstGeom>
            <a:solidFill>
              <a:srgbClr val="5D3D1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254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>
              <a:noAutofit/>
            </a:bodyPr>
            <a:lstStyle/>
            <a:p>
              <a:pPr algn="ctr"/>
              <a:endParaRPr lang="ar-JO" sz="1100"/>
            </a:p>
          </p:txBody>
        </p:sp>
      </p:grpSp>
      <p:grpSp>
        <p:nvGrpSpPr>
          <p:cNvPr id="29" name="إظهار التفسير">
            <a:extLst>
              <a:ext uri="{FF2B5EF4-FFF2-40B4-BE49-F238E27FC236}">
                <a16:creationId xmlns:a16="http://schemas.microsoft.com/office/drawing/2014/main" id="{DE817603-B9A2-03C0-B9FA-F9E9D9243141}"/>
              </a:ext>
            </a:extLst>
          </p:cNvPr>
          <p:cNvGrpSpPr/>
          <p:nvPr/>
        </p:nvGrpSpPr>
        <p:grpSpPr>
          <a:xfrm>
            <a:off x="4881880" y="4514989"/>
            <a:ext cx="768826" cy="419899"/>
            <a:chOff x="8841900" y="4424516"/>
            <a:chExt cx="768826" cy="501445"/>
          </a:xfrm>
        </p:grpSpPr>
        <p:sp>
          <p:nvSpPr>
            <p:cNvPr id="30" name="1">
              <a:extLst>
                <a:ext uri="{FF2B5EF4-FFF2-40B4-BE49-F238E27FC236}">
                  <a16:creationId xmlns:a16="http://schemas.microsoft.com/office/drawing/2014/main" id="{AE1DF1B1-3403-EDB8-85E4-9B55C6538CC6}"/>
                </a:ext>
              </a:extLst>
            </p:cNvPr>
            <p:cNvSpPr/>
            <p:nvPr/>
          </p:nvSpPr>
          <p:spPr>
            <a:xfrm>
              <a:off x="8841900" y="4424516"/>
              <a:ext cx="768826" cy="501445"/>
            </a:xfrm>
            <a:prstGeom prst="roundRect">
              <a:avLst/>
            </a:prstGeom>
            <a:solidFill>
              <a:srgbClr val="C9945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508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ar-JO" sz="4800"/>
            </a:p>
          </p:txBody>
        </p:sp>
        <p:sp>
          <p:nvSpPr>
            <p:cNvPr id="31" name="2">
              <a:extLst>
                <a:ext uri="{FF2B5EF4-FFF2-40B4-BE49-F238E27FC236}">
                  <a16:creationId xmlns:a16="http://schemas.microsoft.com/office/drawing/2014/main" id="{BBEF25AF-7D38-553F-E30C-8AE372FD6348}"/>
                </a:ext>
              </a:extLst>
            </p:cNvPr>
            <p:cNvSpPr/>
            <p:nvPr/>
          </p:nvSpPr>
          <p:spPr>
            <a:xfrm rot="5400000">
              <a:off x="9073208" y="4543253"/>
              <a:ext cx="306211" cy="263972"/>
            </a:xfrm>
            <a:prstGeom prst="foldedCorner">
              <a:avLst>
                <a:gd name="adj" fmla="val 23106"/>
              </a:avLst>
            </a:prstGeom>
            <a:solidFill>
              <a:srgbClr val="5D3D1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25400" h="381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>
              <a:noAutofit/>
            </a:bodyPr>
            <a:lstStyle/>
            <a:p>
              <a:pPr algn="ctr"/>
              <a:endParaRPr lang="ar-JO" sz="1100"/>
            </a:p>
          </p:txBody>
        </p:sp>
        <p:sp>
          <p:nvSpPr>
            <p:cNvPr id="36" name="2">
              <a:extLst>
                <a:ext uri="{FF2B5EF4-FFF2-40B4-BE49-F238E27FC236}">
                  <a16:creationId xmlns:a16="http://schemas.microsoft.com/office/drawing/2014/main" id="{858BAC71-037A-BB90-0B2B-D8F131CE17A5}"/>
                </a:ext>
              </a:extLst>
            </p:cNvPr>
            <p:cNvSpPr/>
            <p:nvPr/>
          </p:nvSpPr>
          <p:spPr>
            <a:xfrm rot="5400000">
              <a:off x="9224155" y="4479862"/>
              <a:ext cx="8598" cy="216000"/>
            </a:xfrm>
            <a:prstGeom prst="rect">
              <a:avLst/>
            </a:prstGeom>
            <a:solidFill>
              <a:srgbClr val="3220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>
              <a:noAutofit/>
            </a:bodyPr>
            <a:lstStyle/>
            <a:p>
              <a:pPr algn="ctr"/>
              <a:endParaRPr lang="ar-JO" sz="1100"/>
            </a:p>
          </p:txBody>
        </p:sp>
        <p:sp>
          <p:nvSpPr>
            <p:cNvPr id="37" name="2">
              <a:extLst>
                <a:ext uri="{FF2B5EF4-FFF2-40B4-BE49-F238E27FC236}">
                  <a16:creationId xmlns:a16="http://schemas.microsoft.com/office/drawing/2014/main" id="{FD1C1B9A-F8FC-57AA-3C89-0C70BCB73FF1}"/>
                </a:ext>
              </a:extLst>
            </p:cNvPr>
            <p:cNvSpPr/>
            <p:nvPr/>
          </p:nvSpPr>
          <p:spPr>
            <a:xfrm rot="5400000">
              <a:off x="9224155" y="4518900"/>
              <a:ext cx="8598" cy="216000"/>
            </a:xfrm>
            <a:prstGeom prst="rect">
              <a:avLst/>
            </a:prstGeom>
            <a:solidFill>
              <a:srgbClr val="3220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>
              <a:noAutofit/>
            </a:bodyPr>
            <a:lstStyle/>
            <a:p>
              <a:pPr algn="ctr"/>
              <a:endParaRPr lang="ar-JO" sz="1100"/>
            </a:p>
          </p:txBody>
        </p:sp>
        <p:sp>
          <p:nvSpPr>
            <p:cNvPr id="38" name="2">
              <a:extLst>
                <a:ext uri="{FF2B5EF4-FFF2-40B4-BE49-F238E27FC236}">
                  <a16:creationId xmlns:a16="http://schemas.microsoft.com/office/drawing/2014/main" id="{A3532407-877C-377B-3E29-2BB58B8599F7}"/>
                </a:ext>
              </a:extLst>
            </p:cNvPr>
            <p:cNvSpPr/>
            <p:nvPr/>
          </p:nvSpPr>
          <p:spPr>
            <a:xfrm rot="5400000">
              <a:off x="9224155" y="4557939"/>
              <a:ext cx="8598" cy="216000"/>
            </a:xfrm>
            <a:prstGeom prst="rect">
              <a:avLst/>
            </a:prstGeom>
            <a:solidFill>
              <a:srgbClr val="3220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>
              <a:noAutofit/>
            </a:bodyPr>
            <a:lstStyle/>
            <a:p>
              <a:pPr algn="ctr"/>
              <a:endParaRPr lang="ar-JO" sz="1100"/>
            </a:p>
          </p:txBody>
        </p:sp>
        <p:sp>
          <p:nvSpPr>
            <p:cNvPr id="39" name="2">
              <a:extLst>
                <a:ext uri="{FF2B5EF4-FFF2-40B4-BE49-F238E27FC236}">
                  <a16:creationId xmlns:a16="http://schemas.microsoft.com/office/drawing/2014/main" id="{67463043-C469-B5AE-37A9-E3F9D4846811}"/>
                </a:ext>
              </a:extLst>
            </p:cNvPr>
            <p:cNvSpPr/>
            <p:nvPr/>
          </p:nvSpPr>
          <p:spPr>
            <a:xfrm rot="5400000">
              <a:off x="9224155" y="4596977"/>
              <a:ext cx="8598" cy="216000"/>
            </a:xfrm>
            <a:prstGeom prst="rect">
              <a:avLst/>
            </a:prstGeom>
            <a:solidFill>
              <a:srgbClr val="3220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>
              <a:noAutofit/>
            </a:bodyPr>
            <a:lstStyle/>
            <a:p>
              <a:pPr algn="ctr"/>
              <a:endParaRPr lang="ar-JO" sz="1100"/>
            </a:p>
          </p:txBody>
        </p:sp>
        <p:sp>
          <p:nvSpPr>
            <p:cNvPr id="40" name="2">
              <a:extLst>
                <a:ext uri="{FF2B5EF4-FFF2-40B4-BE49-F238E27FC236}">
                  <a16:creationId xmlns:a16="http://schemas.microsoft.com/office/drawing/2014/main" id="{84425988-455D-3D7E-80CC-1427BEA02A31}"/>
                </a:ext>
              </a:extLst>
            </p:cNvPr>
            <p:cNvSpPr/>
            <p:nvPr/>
          </p:nvSpPr>
          <p:spPr>
            <a:xfrm rot="5400000">
              <a:off x="9224155" y="4636016"/>
              <a:ext cx="8598" cy="216000"/>
            </a:xfrm>
            <a:prstGeom prst="rect">
              <a:avLst/>
            </a:prstGeom>
            <a:solidFill>
              <a:srgbClr val="3220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>
              <a:noAutofit/>
            </a:bodyPr>
            <a:lstStyle/>
            <a:p>
              <a:pPr algn="ctr"/>
              <a:endParaRPr lang="ar-JO" sz="1100"/>
            </a:p>
          </p:txBody>
        </p:sp>
      </p:grpSp>
      <p:pic>
        <p:nvPicPr>
          <p:cNvPr id="55" name="عبد الباسط صوت">
            <a:hlinkClick r:id="" action="ppaction://media"/>
            <a:extLst>
              <a:ext uri="{FF2B5EF4-FFF2-40B4-BE49-F238E27FC236}">
                <a16:creationId xmlns:a16="http://schemas.microsoft.com/office/drawing/2014/main" id="{1154EDC4-37B8-FB5D-704E-80094ED725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-715646" y="1056"/>
            <a:ext cx="487363" cy="487363"/>
          </a:xfrm>
          <a:prstGeom prst="rect">
            <a:avLst/>
          </a:prstGeom>
        </p:spPr>
      </p:pic>
      <p:pic>
        <p:nvPicPr>
          <p:cNvPr id="56" name="محمود الحصري صوت">
            <a:hlinkClick r:id="" action="ppaction://media"/>
            <a:extLst>
              <a:ext uri="{FF2B5EF4-FFF2-40B4-BE49-F238E27FC236}">
                <a16:creationId xmlns:a16="http://schemas.microsoft.com/office/drawing/2014/main" id="{BD3C017A-A63E-B669-1A9A-D811093D06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00"/>
                </p14:media>
              </p:ext>
            </p:extLst>
          </p:nvPr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-715646" y="519762"/>
            <a:ext cx="487363" cy="487363"/>
          </a:xfrm>
          <a:prstGeom prst="rect">
            <a:avLst/>
          </a:prstGeom>
        </p:spPr>
      </p:pic>
      <p:pic>
        <p:nvPicPr>
          <p:cNvPr id="57" name="محمد المنشاوي صوت">
            <a:hlinkClick r:id="" action="ppaction://media"/>
            <a:extLst>
              <a:ext uri="{FF2B5EF4-FFF2-40B4-BE49-F238E27FC236}">
                <a16:creationId xmlns:a16="http://schemas.microsoft.com/office/drawing/2014/main" id="{275078D4-6278-C9BA-9AF0-69523D7CFF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2000"/>
                </p14:media>
              </p:ext>
            </p:extLst>
          </p:nvPr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-715646" y="1038468"/>
            <a:ext cx="487363" cy="487363"/>
          </a:xfrm>
          <a:prstGeom prst="rect">
            <a:avLst/>
          </a:prstGeom>
        </p:spPr>
      </p:pic>
      <p:sp>
        <p:nvSpPr>
          <p:cNvPr id="58" name="قراءة عبد الباسط">
            <a:extLst>
              <a:ext uri="{FF2B5EF4-FFF2-40B4-BE49-F238E27FC236}">
                <a16:creationId xmlns:a16="http://schemas.microsoft.com/office/drawing/2014/main" id="{D296C566-EF18-753F-ABFD-150C897C2D81}"/>
              </a:ext>
            </a:extLst>
          </p:cNvPr>
          <p:cNvSpPr/>
          <p:nvPr/>
        </p:nvSpPr>
        <p:spPr>
          <a:xfrm>
            <a:off x="5713288" y="4514989"/>
            <a:ext cx="768826" cy="419899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 sz="4800"/>
          </a:p>
        </p:txBody>
      </p:sp>
      <p:sp>
        <p:nvSpPr>
          <p:cNvPr id="59" name="إيقاف عبد الباسط">
            <a:extLst>
              <a:ext uri="{FF2B5EF4-FFF2-40B4-BE49-F238E27FC236}">
                <a16:creationId xmlns:a16="http://schemas.microsoft.com/office/drawing/2014/main" id="{D2FAD21A-4875-F6B2-0A08-2A78E3969D76}"/>
              </a:ext>
            </a:extLst>
          </p:cNvPr>
          <p:cNvSpPr/>
          <p:nvPr/>
        </p:nvSpPr>
        <p:spPr>
          <a:xfrm>
            <a:off x="6541295" y="4514989"/>
            <a:ext cx="768826" cy="419899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 sz="4800" dirty="0"/>
          </a:p>
        </p:txBody>
      </p:sp>
      <p:sp>
        <p:nvSpPr>
          <p:cNvPr id="2" name="قراءة محمود خليل الحصري">
            <a:extLst>
              <a:ext uri="{FF2B5EF4-FFF2-40B4-BE49-F238E27FC236}">
                <a16:creationId xmlns:a16="http://schemas.microsoft.com/office/drawing/2014/main" id="{109D9598-12CF-50A3-B798-107698202D40}"/>
              </a:ext>
            </a:extLst>
          </p:cNvPr>
          <p:cNvSpPr/>
          <p:nvPr/>
        </p:nvSpPr>
        <p:spPr>
          <a:xfrm>
            <a:off x="5713288" y="4514989"/>
            <a:ext cx="768826" cy="41989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 sz="4800"/>
          </a:p>
        </p:txBody>
      </p:sp>
      <p:sp>
        <p:nvSpPr>
          <p:cNvPr id="3" name="إيقاف محمود خليل الحصري">
            <a:extLst>
              <a:ext uri="{FF2B5EF4-FFF2-40B4-BE49-F238E27FC236}">
                <a16:creationId xmlns:a16="http://schemas.microsoft.com/office/drawing/2014/main" id="{815536EA-E3B5-D703-AF9D-80CE749845B0}"/>
              </a:ext>
            </a:extLst>
          </p:cNvPr>
          <p:cNvSpPr/>
          <p:nvPr/>
        </p:nvSpPr>
        <p:spPr>
          <a:xfrm>
            <a:off x="6541295" y="4514989"/>
            <a:ext cx="768826" cy="41989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 sz="4800" dirty="0"/>
          </a:p>
        </p:txBody>
      </p:sp>
      <p:sp>
        <p:nvSpPr>
          <p:cNvPr id="5" name="قراءة محمد المنشاوي">
            <a:extLst>
              <a:ext uri="{FF2B5EF4-FFF2-40B4-BE49-F238E27FC236}">
                <a16:creationId xmlns:a16="http://schemas.microsoft.com/office/drawing/2014/main" id="{379AEC92-6DFC-663A-A355-66E1FDDBE926}"/>
              </a:ext>
            </a:extLst>
          </p:cNvPr>
          <p:cNvSpPr/>
          <p:nvPr/>
        </p:nvSpPr>
        <p:spPr>
          <a:xfrm>
            <a:off x="5713288" y="4514989"/>
            <a:ext cx="768826" cy="4198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 sz="4800"/>
          </a:p>
        </p:txBody>
      </p:sp>
      <p:sp>
        <p:nvSpPr>
          <p:cNvPr id="13" name="إيقاف محمد المنشاوي">
            <a:extLst>
              <a:ext uri="{FF2B5EF4-FFF2-40B4-BE49-F238E27FC236}">
                <a16:creationId xmlns:a16="http://schemas.microsoft.com/office/drawing/2014/main" id="{0C6C6BCF-5063-0640-9F2C-921CFB58E4A4}"/>
              </a:ext>
            </a:extLst>
          </p:cNvPr>
          <p:cNvSpPr/>
          <p:nvPr/>
        </p:nvSpPr>
        <p:spPr>
          <a:xfrm>
            <a:off x="6541295" y="4514989"/>
            <a:ext cx="768826" cy="4198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 sz="4800" dirty="0"/>
          </a:p>
        </p:txBody>
      </p:sp>
      <p:sp>
        <p:nvSpPr>
          <p:cNvPr id="32" name="نص التفسير">
            <a:extLst>
              <a:ext uri="{FF2B5EF4-FFF2-40B4-BE49-F238E27FC236}">
                <a16:creationId xmlns:a16="http://schemas.microsoft.com/office/drawing/2014/main" id="{9F0379BC-46F3-F0BC-C0A1-561F2DA8F5E7}"/>
              </a:ext>
            </a:extLst>
          </p:cNvPr>
          <p:cNvSpPr txBox="1"/>
          <p:nvPr/>
        </p:nvSpPr>
        <p:spPr>
          <a:xfrm>
            <a:off x="1489364" y="552682"/>
            <a:ext cx="9213272" cy="5743946"/>
          </a:xfrm>
          <a:prstGeom prst="roundRect">
            <a:avLst>
              <a:gd name="adj" fmla="val 3067"/>
            </a:avLst>
          </a:prstGeom>
          <a:solidFill>
            <a:srgbClr val="F3D7B9"/>
          </a:solidFill>
          <a:ln w="38100">
            <a:solidFill>
              <a:srgbClr val="C38F5C"/>
            </a:solidFill>
          </a:ln>
          <a:effectLst>
            <a:outerShdw blurRad="127000" dist="63500" dir="5400000" algn="t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360000" tIns="360000" rIns="360000" bIns="360000" rtlCol="1" anchor="ctr">
            <a:noAutofit/>
          </a:bodyPr>
          <a:lstStyle/>
          <a:p>
            <a:pPr algn="ctr" rtl="1">
              <a:spcAft>
                <a:spcPts val="600"/>
              </a:spcAft>
            </a:pPr>
            <a:r>
              <a:rPr lang="ar-JO" sz="2400" b="1" i="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(تفسير سورة الفاتحة)</a:t>
            </a:r>
          </a:p>
          <a:p>
            <a:pPr algn="just" rtl="1">
              <a:spcAft>
                <a:spcPts val="600"/>
              </a:spcAft>
            </a:pPr>
            <a:r>
              <a:rPr lang="ar-JO" sz="2400" b="0" i="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(1) {</a:t>
            </a:r>
            <a:r>
              <a:rPr lang="ar-JO" sz="2000" b="0" i="0" dirty="0" err="1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ب</a:t>
            </a:r>
            <a:r>
              <a:rPr lang="ar-JO" sz="2000" dirty="0" err="1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ِ</a:t>
            </a:r>
            <a:r>
              <a:rPr lang="ar-JO" sz="2000" b="0" i="0" dirty="0" err="1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سۡمِ</a:t>
            </a:r>
            <a:r>
              <a:rPr lang="ar-JO" sz="2000" b="0" i="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 </a:t>
            </a:r>
            <a:r>
              <a:rPr lang="ar-JO" sz="2000" b="0" i="0" dirty="0" err="1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ٱللَّهِ</a:t>
            </a:r>
            <a:r>
              <a:rPr lang="ar-JO" sz="2000" b="0" i="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 </a:t>
            </a:r>
            <a:r>
              <a:rPr lang="ar-JO" sz="2000" b="0" i="0" dirty="0" err="1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ٱلرَّحۡمَـٰنِ</a:t>
            </a:r>
            <a:r>
              <a:rPr lang="ar-JO" sz="2000" b="0" i="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 </a:t>
            </a:r>
            <a:r>
              <a:rPr lang="ar-JO" sz="2000" b="0" i="0" dirty="0" err="1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ٱلرَّحِيمِ</a:t>
            </a:r>
            <a:r>
              <a:rPr lang="ar-JO" sz="2400" b="0" i="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}: باسم الله أبدأ قراءة القرآن، مستعينًا به تعالى متبركًا بذكر اسمه.</a:t>
            </a:r>
          </a:p>
          <a:p>
            <a:pPr algn="just" rtl="1">
              <a:spcAft>
                <a:spcPts val="600"/>
              </a:spcAft>
            </a:pP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(2) {</a:t>
            </a:r>
            <a:r>
              <a:rPr lang="ar-JO" sz="200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الْحَمْدُ لِلَّهِ رَبِّ الْعَالَمِينِ</a:t>
            </a: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}: جميع أنواع المحامد من صفات الجلال والكمال هي له وحده دون من سواه؛ إذ هو رب كل شيء وخالقه ومدبره. و "العالمين" جمعُ "عالَم" وهم كل ما سوى الله تعالى.</a:t>
            </a:r>
          </a:p>
          <a:p>
            <a:pPr algn="just" rtl="1">
              <a:spcAft>
                <a:spcPts val="600"/>
              </a:spcAft>
            </a:pP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(3) {</a:t>
            </a:r>
            <a:r>
              <a:rPr lang="ar-JO" sz="200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الرَّحْمَنِ الرَّحِيمِ</a:t>
            </a: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}: ثناء على الله تعالى بعد حمده في الآية السابقة.</a:t>
            </a:r>
          </a:p>
          <a:p>
            <a:pPr algn="just" rtl="1">
              <a:spcAft>
                <a:spcPts val="600"/>
              </a:spcAft>
            </a:pP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(4) {</a:t>
            </a:r>
            <a:r>
              <a:rPr lang="ar-JO" sz="200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مالِكِ يَومِ الدِّينِ</a:t>
            </a: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}: تمجيد لله تعالى بأنه المالك لكل ما في يوم القيامة، فـ "يوم الدين": يوم الجزاء والحساب.</a:t>
            </a:r>
          </a:p>
          <a:p>
            <a:pPr algn="just" rtl="1">
              <a:spcAft>
                <a:spcPts val="600"/>
              </a:spcAft>
            </a:pP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(5) {</a:t>
            </a:r>
            <a:r>
              <a:rPr lang="ar-JO" sz="200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إيَّاكَ نَعْبُدُ وإيَّاكَ نَسْتَعِينُ</a:t>
            </a: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}: نخصُّك وحدك بأنواع العبادة والطاعة، فلا نشرك معك غيرك، ومنك وحدك نطلب العون في كل شؤوننا، فبيَدِكَ الخير كله، ولا مُعين سواك.</a:t>
            </a:r>
          </a:p>
          <a:p>
            <a:pPr algn="just" rtl="1">
              <a:spcAft>
                <a:spcPts val="600"/>
              </a:spcAft>
            </a:pP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(6) {</a:t>
            </a:r>
            <a:r>
              <a:rPr lang="ar-JO" sz="200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اهْدِنَا الصِّراطَ المُسْتَقِيمَ</a:t>
            </a: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}: دُلَّنا إلَى الصراط المستقيم، واسلكْ بنا فيه، وثبِّتنا عليه، وزدنا هدى. و"الصراط المستقيم" هو الطريق الواضح الَّذي لا اعوجاج فيه، وهو الإسلام الَّذي أرسل الله به محمدًا ﷺ.</a:t>
            </a:r>
          </a:p>
          <a:p>
            <a:pPr algn="just" rtl="1">
              <a:spcAft>
                <a:spcPts val="600"/>
              </a:spcAft>
            </a:pP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(7) {</a:t>
            </a:r>
            <a:r>
              <a:rPr lang="ar-JO" sz="200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صِر</a:t>
            </a:r>
            <a:r>
              <a:rPr lang="ar-JO" sz="2000" dirty="0">
                <a:solidFill>
                  <a:srgbClr val="C00000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KFGQPC Uthmanic Script HAFS" panose="02000000000000000000" pitchFamily="2" charset="-78"/>
              </a:rPr>
              <a:t>اطَ الَّذينَ أنْعَمْتَ عَلَيْهِمْ غَيْرِ المَغْضُوبِ عَلَيْهِمْ وَلا الضَّالِّينَ</a:t>
            </a:r>
            <a:r>
              <a:rPr lang="ar-JO" sz="2400" dirty="0">
                <a:solidFill>
                  <a:srgbClr val="222222"/>
                </a:solidFill>
                <a:effectLst>
                  <a:outerShdw blurRad="12700" dist="254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}: طريق الذين أنعمت عليهم من عبادك بهدايتهم، غير طريق المغضوب عليهم كاليهود، وغير طريق الضالين عن الحق كالنصارى.</a:t>
            </a:r>
            <a:endParaRPr lang="ar-JO" sz="2400" dirty="0">
              <a:effectLst>
                <a:outerShdw blurRad="12700" dist="254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إغلاق التفسير">
            <a:extLst>
              <a:ext uri="{FF2B5EF4-FFF2-40B4-BE49-F238E27FC236}">
                <a16:creationId xmlns:a16="http://schemas.microsoft.com/office/drawing/2014/main" id="{F78DB6B8-D312-2B9D-F2FF-CBB6D6F8CF28}"/>
              </a:ext>
            </a:extLst>
          </p:cNvPr>
          <p:cNvSpPr/>
          <p:nvPr/>
        </p:nvSpPr>
        <p:spPr>
          <a:xfrm>
            <a:off x="1660076" y="723438"/>
            <a:ext cx="411054" cy="411054"/>
          </a:xfrm>
          <a:prstGeom prst="mathMultiply">
            <a:avLst/>
          </a:prstGeom>
          <a:solidFill>
            <a:srgbClr val="C9945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/>
          </a:scene3d>
          <a:sp3d prstMaterial="matte">
            <a:bevelT w="38100" h="254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27756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3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5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7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2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7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9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4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9" grpId="0"/>
      <p:bldP spid="9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13" grpId="0" animBg="1"/>
      <p:bldP spid="13" grpId="1" animBg="1"/>
      <p:bldP spid="32" grpId="0" animBg="1"/>
      <p:bldP spid="32" grpId="1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341</Words>
  <Application>Microsoft Office PowerPoint</Application>
  <PresentationFormat>شاشة عريضة</PresentationFormat>
  <Paragraphs>32</Paragraphs>
  <Slides>2</Slides>
  <Notes>0</Notes>
  <HiddenSlides>1</HiddenSlides>
  <MMClips>3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</vt:i4>
      </vt:variant>
    </vt:vector>
  </HeadingPairs>
  <TitlesOfParts>
    <vt:vector size="10" baseType="lpstr">
      <vt:lpstr>Arial</vt:lpstr>
      <vt:lpstr>A Jannat LT</vt:lpstr>
      <vt:lpstr>Calibri</vt:lpstr>
      <vt:lpstr>KFGQPC Uthmanic Script HAFS</vt:lpstr>
      <vt:lpstr>Traditional Arabic</vt:lpstr>
      <vt:lpstr>Calibri Light</vt:lpstr>
      <vt:lpstr>Office Theme</vt:lpstr>
      <vt:lpstr>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سورة الفاتحة 2</dc:title>
  <dc:creator>قناة البوربوينت الإسلامي</dc:creator>
  <cp:lastModifiedBy>قناة البوربوينت الإسلامي</cp:lastModifiedBy>
  <cp:revision>122</cp:revision>
  <dcterms:created xsi:type="dcterms:W3CDTF">2017-01-07T13:16:42Z</dcterms:created>
  <dcterms:modified xsi:type="dcterms:W3CDTF">2025-04-14T01:33:46Z</dcterms:modified>
</cp:coreProperties>
</file>