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sldIdLst>
    <p:sldId id="260" r:id="rId3"/>
    <p:sldId id="256" r:id="rId4"/>
    <p:sldId id="359" r:id="rId5"/>
    <p:sldId id="309" r:id="rId6"/>
    <p:sldId id="261" r:id="rId7"/>
    <p:sldId id="263" r:id="rId8"/>
    <p:sldId id="321" r:id="rId9"/>
    <p:sldId id="266" r:id="rId10"/>
    <p:sldId id="267" r:id="rId11"/>
    <p:sldId id="264" r:id="rId12"/>
    <p:sldId id="270" r:id="rId13"/>
    <p:sldId id="259" r:id="rId14"/>
    <p:sldId id="271" r:id="rId15"/>
    <p:sldId id="272" r:id="rId16"/>
    <p:sldId id="269" r:id="rId17"/>
    <p:sldId id="295" r:id="rId18"/>
    <p:sldId id="273" r:id="rId19"/>
    <p:sldId id="274" r:id="rId20"/>
    <p:sldId id="276" r:id="rId21"/>
    <p:sldId id="279" r:id="rId22"/>
    <p:sldId id="275" r:id="rId23"/>
    <p:sldId id="280" r:id="rId24"/>
    <p:sldId id="277" r:id="rId25"/>
    <p:sldId id="281" r:id="rId26"/>
    <p:sldId id="282" r:id="rId27"/>
    <p:sldId id="313" r:id="rId28"/>
    <p:sldId id="278" r:id="rId29"/>
    <p:sldId id="331" r:id="rId30"/>
    <p:sldId id="284" r:id="rId31"/>
    <p:sldId id="294" r:id="rId32"/>
    <p:sldId id="286" r:id="rId33"/>
    <p:sldId id="315" r:id="rId34"/>
    <p:sldId id="285" r:id="rId35"/>
    <p:sldId id="287" r:id="rId36"/>
    <p:sldId id="310" r:id="rId37"/>
    <p:sldId id="299" r:id="rId38"/>
    <p:sldId id="289" r:id="rId39"/>
    <p:sldId id="300" r:id="rId40"/>
    <p:sldId id="288" r:id="rId41"/>
    <p:sldId id="290" r:id="rId42"/>
    <p:sldId id="293" r:id="rId43"/>
    <p:sldId id="262" r:id="rId44"/>
    <p:sldId id="291" r:id="rId45"/>
    <p:sldId id="316" r:id="rId46"/>
    <p:sldId id="265" r:id="rId47"/>
    <p:sldId id="305" r:id="rId48"/>
    <p:sldId id="302" r:id="rId49"/>
    <p:sldId id="292" r:id="rId50"/>
    <p:sldId id="318" r:id="rId51"/>
    <p:sldId id="320" r:id="rId52"/>
    <p:sldId id="304" r:id="rId53"/>
    <p:sldId id="296" r:id="rId54"/>
    <p:sldId id="306" r:id="rId55"/>
    <p:sldId id="307" r:id="rId56"/>
    <p:sldId id="298" r:id="rId57"/>
    <p:sldId id="312" r:id="rId58"/>
    <p:sldId id="317" r:id="rId59"/>
    <p:sldId id="301" r:id="rId60"/>
    <p:sldId id="319" r:id="rId61"/>
    <p:sldId id="308" r:id="rId62"/>
    <p:sldId id="322" r:id="rId63"/>
    <p:sldId id="303" r:id="rId64"/>
    <p:sldId id="324" r:id="rId65"/>
    <p:sldId id="327" r:id="rId66"/>
    <p:sldId id="311" r:id="rId67"/>
    <p:sldId id="314" r:id="rId68"/>
    <p:sldId id="325" r:id="rId69"/>
    <p:sldId id="329" r:id="rId70"/>
    <p:sldId id="268" r:id="rId71"/>
    <p:sldId id="326" r:id="rId72"/>
    <p:sldId id="330" r:id="rId73"/>
    <p:sldId id="328" r:id="rId74"/>
    <p:sldId id="358" r:id="rId75"/>
    <p:sldId id="283" r:id="rId76"/>
    <p:sldId id="323" r:id="rId77"/>
    <p:sldId id="333" r:id="rId78"/>
    <p:sldId id="334" r:id="rId79"/>
    <p:sldId id="332" r:id="rId80"/>
    <p:sldId id="336" r:id="rId81"/>
    <p:sldId id="347" r:id="rId82"/>
    <p:sldId id="338" r:id="rId83"/>
    <p:sldId id="335" r:id="rId84"/>
    <p:sldId id="349" r:id="rId85"/>
    <p:sldId id="339" r:id="rId86"/>
    <p:sldId id="337" r:id="rId87"/>
    <p:sldId id="341" r:id="rId88"/>
    <p:sldId id="343" r:id="rId89"/>
    <p:sldId id="344" r:id="rId90"/>
    <p:sldId id="340" r:id="rId91"/>
    <p:sldId id="342" r:id="rId92"/>
    <p:sldId id="346" r:id="rId93"/>
    <p:sldId id="297" r:id="rId94"/>
    <p:sldId id="348" r:id="rId95"/>
    <p:sldId id="345" r:id="rId96"/>
    <p:sldId id="355" r:id="rId97"/>
    <p:sldId id="350" r:id="rId98"/>
    <p:sldId id="351" r:id="rId99"/>
    <p:sldId id="352" r:id="rId100"/>
    <p:sldId id="353" r:id="rId101"/>
    <p:sldId id="356" r:id="rId102"/>
    <p:sldId id="357" r:id="rId103"/>
    <p:sldId id="354" r:id="rId104"/>
  </p:sldIdLst>
  <p:sldSz cx="12192000" cy="6858000"/>
  <p:notesSz cx="6858000" cy="9144000"/>
  <p:defaultTextStyle>
    <a:defPPr>
      <a:defRPr lang="ar-JO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دمة" id="{2BDF5850-6657-4E89-BA0C-FF997346B686}">
          <p14:sldIdLst>
            <p14:sldId id="260"/>
            <p14:sldId id="256"/>
          </p14:sldIdLst>
        </p14:section>
        <p14:section name="قائمة الأسئلة" id="{E7D8B47F-9637-4237-BAD3-299C27F17443}">
          <p14:sldIdLst>
            <p14:sldId id="359"/>
            <p14:sldId id="309"/>
            <p14:sldId id="261"/>
            <p14:sldId id="263"/>
            <p14:sldId id="321"/>
            <p14:sldId id="266"/>
            <p14:sldId id="267"/>
            <p14:sldId id="264"/>
            <p14:sldId id="270"/>
            <p14:sldId id="259"/>
            <p14:sldId id="271"/>
            <p14:sldId id="272"/>
            <p14:sldId id="269"/>
            <p14:sldId id="295"/>
            <p14:sldId id="273"/>
            <p14:sldId id="274"/>
            <p14:sldId id="276"/>
            <p14:sldId id="279"/>
            <p14:sldId id="275"/>
            <p14:sldId id="280"/>
            <p14:sldId id="277"/>
            <p14:sldId id="281"/>
            <p14:sldId id="282"/>
            <p14:sldId id="313"/>
            <p14:sldId id="278"/>
            <p14:sldId id="331"/>
            <p14:sldId id="284"/>
            <p14:sldId id="294"/>
            <p14:sldId id="286"/>
            <p14:sldId id="315"/>
            <p14:sldId id="285"/>
            <p14:sldId id="287"/>
            <p14:sldId id="310"/>
            <p14:sldId id="299"/>
            <p14:sldId id="289"/>
            <p14:sldId id="300"/>
            <p14:sldId id="288"/>
            <p14:sldId id="290"/>
            <p14:sldId id="293"/>
            <p14:sldId id="262"/>
            <p14:sldId id="291"/>
            <p14:sldId id="316"/>
            <p14:sldId id="265"/>
            <p14:sldId id="305"/>
            <p14:sldId id="302"/>
            <p14:sldId id="292"/>
            <p14:sldId id="318"/>
            <p14:sldId id="320"/>
            <p14:sldId id="304"/>
            <p14:sldId id="296"/>
            <p14:sldId id="306"/>
            <p14:sldId id="307"/>
            <p14:sldId id="298"/>
            <p14:sldId id="312"/>
            <p14:sldId id="317"/>
            <p14:sldId id="301"/>
            <p14:sldId id="319"/>
            <p14:sldId id="308"/>
            <p14:sldId id="322"/>
            <p14:sldId id="303"/>
            <p14:sldId id="324"/>
            <p14:sldId id="327"/>
            <p14:sldId id="311"/>
            <p14:sldId id="314"/>
            <p14:sldId id="325"/>
            <p14:sldId id="329"/>
            <p14:sldId id="268"/>
            <p14:sldId id="326"/>
            <p14:sldId id="330"/>
            <p14:sldId id="328"/>
            <p14:sldId id="358"/>
            <p14:sldId id="283"/>
            <p14:sldId id="323"/>
            <p14:sldId id="333"/>
            <p14:sldId id="334"/>
            <p14:sldId id="332"/>
            <p14:sldId id="336"/>
            <p14:sldId id="347"/>
            <p14:sldId id="338"/>
            <p14:sldId id="335"/>
            <p14:sldId id="349"/>
            <p14:sldId id="339"/>
            <p14:sldId id="337"/>
            <p14:sldId id="341"/>
            <p14:sldId id="343"/>
            <p14:sldId id="344"/>
            <p14:sldId id="340"/>
            <p14:sldId id="342"/>
            <p14:sldId id="346"/>
            <p14:sldId id="297"/>
            <p14:sldId id="348"/>
            <p14:sldId id="345"/>
            <p14:sldId id="355"/>
            <p14:sldId id="350"/>
            <p14:sldId id="351"/>
            <p14:sldId id="352"/>
            <p14:sldId id="353"/>
            <p14:sldId id="356"/>
            <p14:sldId id="357"/>
            <p14:sldId id="3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CE8"/>
    <a:srgbClr val="2B6CAA"/>
    <a:srgbClr val="700000"/>
    <a:srgbClr val="84B4E0"/>
    <a:srgbClr val="B5D2ED"/>
    <a:srgbClr val="AFCEEB"/>
    <a:srgbClr val="2B6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067" autoAdjust="0"/>
    <p:restoredTop sz="94434" autoAdjust="0"/>
  </p:normalViewPr>
  <p:slideViewPr>
    <p:cSldViewPr snapToGrid="0">
      <p:cViewPr varScale="1">
        <p:scale>
          <a:sx n="65" d="100"/>
          <a:sy n="65" d="100"/>
        </p:scale>
        <p:origin x="778" y="2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theme" Target="theme/theme1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slide" Target="../slides/slide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2404-4A5D-454C-939A-AAA854753704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93E9-751C-4060-958A-AE978A098E73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996724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2404-4A5D-454C-939A-AAA854753704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93E9-751C-4060-958A-AE978A098E73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574138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2404-4A5D-454C-939A-AAA854753704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93E9-751C-4060-958A-AE978A098E73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509214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7FD8C8-1F4D-9B3A-1C92-5ABCF302A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3755CAF-BDC1-0CE1-7C2F-DBC0C9B29E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6AB6747-B8BF-62BB-BA60-F68A12C71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488D8-EB0E-423F-81C1-0F7BC0B04D81}" type="datetimeFigureOut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16/10/1446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43EF66-7BBC-2B6B-0A55-F50D9F2F1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FD614FB-4F9D-1FBD-BB89-C7B264C7D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1D081-0B4F-410B-BD58-E9CBF16D179D}" type="slidenum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595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2404-4A5D-454C-939A-AAA854753704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93E9-751C-4060-958A-AE978A098E73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11332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2404-4A5D-454C-939A-AAA854753704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93E9-751C-4060-958A-AE978A098E73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540024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2404-4A5D-454C-939A-AAA854753704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93E9-751C-4060-958A-AE978A098E73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52129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2404-4A5D-454C-939A-AAA854753704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93E9-751C-4060-958A-AE978A098E73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243177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30000"/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95250" h="38100" prst="hardEdge"/>
            </a:sp3d>
          </p:spPr>
          <p:txBody>
            <a:bodyPr rtlCol="0" anchor="ctr"/>
            <a:lstStyle/>
            <a:p>
              <a:pPr algn="ctr" rtl="0"/>
              <a:endParaRPr lang="ar-JO" dirty="0"/>
            </a:p>
          </p:txBody>
        </p:sp>
        <p:sp>
          <p:nvSpPr>
            <p:cNvPr id="8" name="Freeform 7"/>
            <p:cNvSpPr/>
            <p:nvPr userDrawn="1"/>
          </p:nvSpPr>
          <p:spPr>
            <a:xfrm>
              <a:off x="0" y="2"/>
              <a:ext cx="720592" cy="791242"/>
            </a:xfrm>
            <a:custGeom>
              <a:avLst/>
              <a:gdLst>
                <a:gd name="connsiteX0" fmla="*/ 0 w 336549"/>
                <a:gd name="connsiteY0" fmla="*/ 0 h 336549"/>
                <a:gd name="connsiteX1" fmla="*/ 301020 w 336549"/>
                <a:gd name="connsiteY1" fmla="*/ 0 h 336549"/>
                <a:gd name="connsiteX2" fmla="*/ 336549 w 336549"/>
                <a:gd name="connsiteY2" fmla="*/ 104001 h 336549"/>
                <a:gd name="connsiteX3" fmla="*/ 243531 w 336549"/>
                <a:gd name="connsiteY3" fmla="*/ 168278 h 336549"/>
                <a:gd name="connsiteX4" fmla="*/ 207999 w 336549"/>
                <a:gd name="connsiteY4" fmla="*/ 272276 h 336549"/>
                <a:gd name="connsiteX5" fmla="*/ 93020 w 336549"/>
                <a:gd name="connsiteY5" fmla="*/ 272279 h 336549"/>
                <a:gd name="connsiteX6" fmla="*/ 0 w 336549"/>
                <a:gd name="connsiteY6" fmla="*/ 336549 h 336549"/>
                <a:gd name="connsiteX7" fmla="*/ 0 w 336549"/>
                <a:gd name="connsiteY7" fmla="*/ 0 h 33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549" h="336549">
                  <a:moveTo>
                    <a:pt x="0" y="0"/>
                  </a:moveTo>
                  <a:lnTo>
                    <a:pt x="301020" y="0"/>
                  </a:lnTo>
                  <a:lnTo>
                    <a:pt x="336549" y="104001"/>
                  </a:lnTo>
                  <a:lnTo>
                    <a:pt x="243531" y="168278"/>
                  </a:lnTo>
                  <a:lnTo>
                    <a:pt x="207999" y="272276"/>
                  </a:lnTo>
                  <a:lnTo>
                    <a:pt x="93020" y="272279"/>
                  </a:lnTo>
                  <a:lnTo>
                    <a:pt x="0" y="3365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63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JO"/>
            </a:p>
          </p:txBody>
        </p:sp>
        <p:sp>
          <p:nvSpPr>
            <p:cNvPr id="9" name="Freeform 8"/>
            <p:cNvSpPr/>
            <p:nvPr userDrawn="1"/>
          </p:nvSpPr>
          <p:spPr>
            <a:xfrm>
              <a:off x="11471400" y="0"/>
              <a:ext cx="720600" cy="791244"/>
            </a:xfrm>
            <a:custGeom>
              <a:avLst/>
              <a:gdLst>
                <a:gd name="connsiteX0" fmla="*/ 35529 w 336553"/>
                <a:gd name="connsiteY0" fmla="*/ 0 h 336550"/>
                <a:gd name="connsiteX1" fmla="*/ 336553 w 336553"/>
                <a:gd name="connsiteY1" fmla="*/ 0 h 336550"/>
                <a:gd name="connsiteX2" fmla="*/ 336553 w 336553"/>
                <a:gd name="connsiteY2" fmla="*/ 336549 h 336550"/>
                <a:gd name="connsiteX3" fmla="*/ 336551 w 336553"/>
                <a:gd name="connsiteY3" fmla="*/ 336550 h 336550"/>
                <a:gd name="connsiteX4" fmla="*/ 243529 w 336553"/>
                <a:gd name="connsiteY4" fmla="*/ 272279 h 336550"/>
                <a:gd name="connsiteX5" fmla="*/ 128550 w 336553"/>
                <a:gd name="connsiteY5" fmla="*/ 272276 h 336550"/>
                <a:gd name="connsiteX6" fmla="*/ 93018 w 336553"/>
                <a:gd name="connsiteY6" fmla="*/ 168278 h 336550"/>
                <a:gd name="connsiteX7" fmla="*/ 0 w 336553"/>
                <a:gd name="connsiteY7" fmla="*/ 104001 h 336550"/>
                <a:gd name="connsiteX8" fmla="*/ 35529 w 336553"/>
                <a:gd name="connsiteY8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6553" h="336550">
                  <a:moveTo>
                    <a:pt x="35529" y="0"/>
                  </a:moveTo>
                  <a:lnTo>
                    <a:pt x="336553" y="0"/>
                  </a:lnTo>
                  <a:lnTo>
                    <a:pt x="336553" y="336549"/>
                  </a:lnTo>
                  <a:lnTo>
                    <a:pt x="336551" y="336550"/>
                  </a:lnTo>
                  <a:lnTo>
                    <a:pt x="243529" y="272279"/>
                  </a:lnTo>
                  <a:lnTo>
                    <a:pt x="128550" y="272276"/>
                  </a:lnTo>
                  <a:lnTo>
                    <a:pt x="93018" y="168278"/>
                  </a:lnTo>
                  <a:lnTo>
                    <a:pt x="0" y="104001"/>
                  </a:lnTo>
                  <a:lnTo>
                    <a:pt x="3552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63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JO"/>
            </a:p>
          </p:txBody>
        </p:sp>
        <p:sp>
          <p:nvSpPr>
            <p:cNvPr id="10" name="Freeform 9"/>
            <p:cNvSpPr/>
            <p:nvPr userDrawn="1"/>
          </p:nvSpPr>
          <p:spPr>
            <a:xfrm>
              <a:off x="11471400" y="6066756"/>
              <a:ext cx="720600" cy="791244"/>
            </a:xfrm>
            <a:custGeom>
              <a:avLst/>
              <a:gdLst>
                <a:gd name="connsiteX0" fmla="*/ 336551 w 336553"/>
                <a:gd name="connsiteY0" fmla="*/ 0 h 336550"/>
                <a:gd name="connsiteX1" fmla="*/ 336553 w 336553"/>
                <a:gd name="connsiteY1" fmla="*/ 2 h 336550"/>
                <a:gd name="connsiteX2" fmla="*/ 336553 w 336553"/>
                <a:gd name="connsiteY2" fmla="*/ 336550 h 336550"/>
                <a:gd name="connsiteX3" fmla="*/ 35529 w 336553"/>
                <a:gd name="connsiteY3" fmla="*/ 336550 h 336550"/>
                <a:gd name="connsiteX4" fmla="*/ 0 w 336553"/>
                <a:gd name="connsiteY4" fmla="*/ 232549 h 336550"/>
                <a:gd name="connsiteX5" fmla="*/ 93018 w 336553"/>
                <a:gd name="connsiteY5" fmla="*/ 168272 h 336550"/>
                <a:gd name="connsiteX6" fmla="*/ 128550 w 336553"/>
                <a:gd name="connsiteY6" fmla="*/ 64274 h 336550"/>
                <a:gd name="connsiteX7" fmla="*/ 243529 w 336553"/>
                <a:gd name="connsiteY7" fmla="*/ 64271 h 336550"/>
                <a:gd name="connsiteX8" fmla="*/ 336551 w 336553"/>
                <a:gd name="connsiteY8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6553" h="336550">
                  <a:moveTo>
                    <a:pt x="336551" y="0"/>
                  </a:moveTo>
                  <a:lnTo>
                    <a:pt x="336553" y="2"/>
                  </a:lnTo>
                  <a:lnTo>
                    <a:pt x="336553" y="336550"/>
                  </a:lnTo>
                  <a:lnTo>
                    <a:pt x="35529" y="336550"/>
                  </a:lnTo>
                  <a:lnTo>
                    <a:pt x="0" y="232549"/>
                  </a:lnTo>
                  <a:lnTo>
                    <a:pt x="93018" y="168272"/>
                  </a:lnTo>
                  <a:lnTo>
                    <a:pt x="128550" y="64274"/>
                  </a:lnTo>
                  <a:lnTo>
                    <a:pt x="243529" y="64271"/>
                  </a:lnTo>
                  <a:lnTo>
                    <a:pt x="336551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63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JO"/>
            </a:p>
          </p:txBody>
        </p:sp>
        <p:sp>
          <p:nvSpPr>
            <p:cNvPr id="11" name="Freeform 10"/>
            <p:cNvSpPr/>
            <p:nvPr userDrawn="1"/>
          </p:nvSpPr>
          <p:spPr>
            <a:xfrm>
              <a:off x="0" y="6066761"/>
              <a:ext cx="720592" cy="791239"/>
            </a:xfrm>
            <a:custGeom>
              <a:avLst/>
              <a:gdLst>
                <a:gd name="connsiteX0" fmla="*/ 0 w 336549"/>
                <a:gd name="connsiteY0" fmla="*/ 0 h 336548"/>
                <a:gd name="connsiteX1" fmla="*/ 93020 w 336549"/>
                <a:gd name="connsiteY1" fmla="*/ 64269 h 336548"/>
                <a:gd name="connsiteX2" fmla="*/ 207999 w 336549"/>
                <a:gd name="connsiteY2" fmla="*/ 64272 h 336548"/>
                <a:gd name="connsiteX3" fmla="*/ 243531 w 336549"/>
                <a:gd name="connsiteY3" fmla="*/ 168270 h 336548"/>
                <a:gd name="connsiteX4" fmla="*/ 336549 w 336549"/>
                <a:gd name="connsiteY4" fmla="*/ 232547 h 336548"/>
                <a:gd name="connsiteX5" fmla="*/ 301020 w 336549"/>
                <a:gd name="connsiteY5" fmla="*/ 336548 h 336548"/>
                <a:gd name="connsiteX6" fmla="*/ 0 w 336549"/>
                <a:gd name="connsiteY6" fmla="*/ 336548 h 336548"/>
                <a:gd name="connsiteX7" fmla="*/ 0 w 336549"/>
                <a:gd name="connsiteY7" fmla="*/ 0 h 3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549" h="336548">
                  <a:moveTo>
                    <a:pt x="0" y="0"/>
                  </a:moveTo>
                  <a:lnTo>
                    <a:pt x="93020" y="64269"/>
                  </a:lnTo>
                  <a:lnTo>
                    <a:pt x="207999" y="64272"/>
                  </a:lnTo>
                  <a:lnTo>
                    <a:pt x="243531" y="168270"/>
                  </a:lnTo>
                  <a:lnTo>
                    <a:pt x="336549" y="232547"/>
                  </a:lnTo>
                  <a:lnTo>
                    <a:pt x="301020" y="336548"/>
                  </a:lnTo>
                  <a:lnTo>
                    <a:pt x="0" y="3365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63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JO"/>
            </a:p>
          </p:txBody>
        </p:sp>
        <p:sp>
          <p:nvSpPr>
            <p:cNvPr id="12" name="Freeform 11"/>
            <p:cNvSpPr/>
            <p:nvPr userDrawn="1"/>
          </p:nvSpPr>
          <p:spPr>
            <a:xfrm>
              <a:off x="0" y="0"/>
              <a:ext cx="1130689" cy="6858000"/>
            </a:xfrm>
            <a:custGeom>
              <a:avLst/>
              <a:gdLst>
                <a:gd name="connsiteX0" fmla="*/ 301020 w 528083"/>
                <a:gd name="connsiteY0" fmla="*/ 0 h 2917002"/>
                <a:gd name="connsiteX1" fmla="*/ 528083 w 528083"/>
                <a:gd name="connsiteY1" fmla="*/ 0 h 2917002"/>
                <a:gd name="connsiteX2" fmla="*/ 443374 w 528083"/>
                <a:gd name="connsiteY2" fmla="*/ 140985 h 2917002"/>
                <a:gd name="connsiteX3" fmla="*/ 113434 w 528083"/>
                <a:gd name="connsiteY3" fmla="*/ 1458501 h 2917002"/>
                <a:gd name="connsiteX4" fmla="*/ 443374 w 528083"/>
                <a:gd name="connsiteY4" fmla="*/ 2776017 h 2917002"/>
                <a:gd name="connsiteX5" fmla="*/ 528083 w 528083"/>
                <a:gd name="connsiteY5" fmla="*/ 2917002 h 2917002"/>
                <a:gd name="connsiteX6" fmla="*/ 301020 w 528083"/>
                <a:gd name="connsiteY6" fmla="*/ 2917002 h 2917002"/>
                <a:gd name="connsiteX7" fmla="*/ 336549 w 528083"/>
                <a:gd name="connsiteY7" fmla="*/ 2813001 h 2917002"/>
                <a:gd name="connsiteX8" fmla="*/ 243531 w 528083"/>
                <a:gd name="connsiteY8" fmla="*/ 2748724 h 2917002"/>
                <a:gd name="connsiteX9" fmla="*/ 207999 w 528083"/>
                <a:gd name="connsiteY9" fmla="*/ 2644726 h 2917002"/>
                <a:gd name="connsiteX10" fmla="*/ 93020 w 528083"/>
                <a:gd name="connsiteY10" fmla="*/ 2644723 h 2917002"/>
                <a:gd name="connsiteX11" fmla="*/ 0 w 528083"/>
                <a:gd name="connsiteY11" fmla="*/ 2580454 h 2917002"/>
                <a:gd name="connsiteX12" fmla="*/ 0 w 528083"/>
                <a:gd name="connsiteY12" fmla="*/ 336549 h 2917002"/>
                <a:gd name="connsiteX13" fmla="*/ 93020 w 528083"/>
                <a:gd name="connsiteY13" fmla="*/ 272279 h 2917002"/>
                <a:gd name="connsiteX14" fmla="*/ 207999 w 528083"/>
                <a:gd name="connsiteY14" fmla="*/ 272276 h 2917002"/>
                <a:gd name="connsiteX15" fmla="*/ 243531 w 528083"/>
                <a:gd name="connsiteY15" fmla="*/ 168278 h 2917002"/>
                <a:gd name="connsiteX16" fmla="*/ 336549 w 528083"/>
                <a:gd name="connsiteY16" fmla="*/ 104001 h 2917002"/>
                <a:gd name="connsiteX17" fmla="*/ 301020 w 528083"/>
                <a:gd name="connsiteY17" fmla="*/ 0 h 2917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8083" h="2917002">
                  <a:moveTo>
                    <a:pt x="301020" y="0"/>
                  </a:moveTo>
                  <a:lnTo>
                    <a:pt x="528083" y="0"/>
                  </a:lnTo>
                  <a:lnTo>
                    <a:pt x="443374" y="140985"/>
                  </a:lnTo>
                  <a:cubicBezTo>
                    <a:pt x="232956" y="532634"/>
                    <a:pt x="113434" y="981455"/>
                    <a:pt x="113434" y="1458501"/>
                  </a:cubicBezTo>
                  <a:cubicBezTo>
                    <a:pt x="113434" y="1935548"/>
                    <a:pt x="232956" y="2384368"/>
                    <a:pt x="443374" y="2776017"/>
                  </a:cubicBezTo>
                  <a:lnTo>
                    <a:pt x="528083" y="2917002"/>
                  </a:lnTo>
                  <a:lnTo>
                    <a:pt x="301020" y="2917002"/>
                  </a:lnTo>
                  <a:lnTo>
                    <a:pt x="336549" y="2813001"/>
                  </a:lnTo>
                  <a:lnTo>
                    <a:pt x="243531" y="2748724"/>
                  </a:lnTo>
                  <a:lnTo>
                    <a:pt x="207999" y="2644726"/>
                  </a:lnTo>
                  <a:lnTo>
                    <a:pt x="93020" y="2644723"/>
                  </a:lnTo>
                  <a:lnTo>
                    <a:pt x="0" y="2580454"/>
                  </a:lnTo>
                  <a:lnTo>
                    <a:pt x="0" y="336549"/>
                  </a:lnTo>
                  <a:lnTo>
                    <a:pt x="93020" y="272279"/>
                  </a:lnTo>
                  <a:lnTo>
                    <a:pt x="207999" y="272276"/>
                  </a:lnTo>
                  <a:lnTo>
                    <a:pt x="243531" y="168278"/>
                  </a:lnTo>
                  <a:lnTo>
                    <a:pt x="336549" y="104001"/>
                  </a:lnTo>
                  <a:lnTo>
                    <a:pt x="30102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JO"/>
            </a:p>
          </p:txBody>
        </p:sp>
        <p:sp>
          <p:nvSpPr>
            <p:cNvPr id="13" name="Freeform 12"/>
            <p:cNvSpPr/>
            <p:nvPr userDrawn="1"/>
          </p:nvSpPr>
          <p:spPr>
            <a:xfrm>
              <a:off x="11061311" y="0"/>
              <a:ext cx="1130689" cy="6858000"/>
            </a:xfrm>
            <a:custGeom>
              <a:avLst/>
              <a:gdLst>
                <a:gd name="connsiteX0" fmla="*/ 0 w 528083"/>
                <a:gd name="connsiteY0" fmla="*/ 0 h 2917002"/>
                <a:gd name="connsiteX1" fmla="*/ 227059 w 528083"/>
                <a:gd name="connsiteY1" fmla="*/ 0 h 2917002"/>
                <a:gd name="connsiteX2" fmla="*/ 191530 w 528083"/>
                <a:gd name="connsiteY2" fmla="*/ 104001 h 2917002"/>
                <a:gd name="connsiteX3" fmla="*/ 284548 w 528083"/>
                <a:gd name="connsiteY3" fmla="*/ 168278 h 2917002"/>
                <a:gd name="connsiteX4" fmla="*/ 320080 w 528083"/>
                <a:gd name="connsiteY4" fmla="*/ 272276 h 2917002"/>
                <a:gd name="connsiteX5" fmla="*/ 435059 w 528083"/>
                <a:gd name="connsiteY5" fmla="*/ 272279 h 2917002"/>
                <a:gd name="connsiteX6" fmla="*/ 528081 w 528083"/>
                <a:gd name="connsiteY6" fmla="*/ 336550 h 2917002"/>
                <a:gd name="connsiteX7" fmla="*/ 528083 w 528083"/>
                <a:gd name="connsiteY7" fmla="*/ 336549 h 2917002"/>
                <a:gd name="connsiteX8" fmla="*/ 528083 w 528083"/>
                <a:gd name="connsiteY8" fmla="*/ 2580454 h 2917002"/>
                <a:gd name="connsiteX9" fmla="*/ 528081 w 528083"/>
                <a:gd name="connsiteY9" fmla="*/ 2580452 h 2917002"/>
                <a:gd name="connsiteX10" fmla="*/ 435059 w 528083"/>
                <a:gd name="connsiteY10" fmla="*/ 2644723 h 2917002"/>
                <a:gd name="connsiteX11" fmla="*/ 320080 w 528083"/>
                <a:gd name="connsiteY11" fmla="*/ 2644726 h 2917002"/>
                <a:gd name="connsiteX12" fmla="*/ 284548 w 528083"/>
                <a:gd name="connsiteY12" fmla="*/ 2748724 h 2917002"/>
                <a:gd name="connsiteX13" fmla="*/ 191530 w 528083"/>
                <a:gd name="connsiteY13" fmla="*/ 2813001 h 2917002"/>
                <a:gd name="connsiteX14" fmla="*/ 227059 w 528083"/>
                <a:gd name="connsiteY14" fmla="*/ 2917002 h 2917002"/>
                <a:gd name="connsiteX15" fmla="*/ 0 w 528083"/>
                <a:gd name="connsiteY15" fmla="*/ 2917002 h 2917002"/>
                <a:gd name="connsiteX16" fmla="*/ 84709 w 528083"/>
                <a:gd name="connsiteY16" fmla="*/ 2776017 h 2917002"/>
                <a:gd name="connsiteX17" fmla="*/ 414649 w 528083"/>
                <a:gd name="connsiteY17" fmla="*/ 1458501 h 2917002"/>
                <a:gd name="connsiteX18" fmla="*/ 84709 w 528083"/>
                <a:gd name="connsiteY18" fmla="*/ 140985 h 2917002"/>
                <a:gd name="connsiteX19" fmla="*/ 0 w 528083"/>
                <a:gd name="connsiteY19" fmla="*/ 0 h 2917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28083" h="2917002">
                  <a:moveTo>
                    <a:pt x="0" y="0"/>
                  </a:moveTo>
                  <a:lnTo>
                    <a:pt x="227059" y="0"/>
                  </a:lnTo>
                  <a:lnTo>
                    <a:pt x="191530" y="104001"/>
                  </a:lnTo>
                  <a:lnTo>
                    <a:pt x="284548" y="168278"/>
                  </a:lnTo>
                  <a:lnTo>
                    <a:pt x="320080" y="272276"/>
                  </a:lnTo>
                  <a:lnTo>
                    <a:pt x="435059" y="272279"/>
                  </a:lnTo>
                  <a:lnTo>
                    <a:pt x="528081" y="336550"/>
                  </a:lnTo>
                  <a:lnTo>
                    <a:pt x="528083" y="336549"/>
                  </a:lnTo>
                  <a:lnTo>
                    <a:pt x="528083" y="2580454"/>
                  </a:lnTo>
                  <a:lnTo>
                    <a:pt x="528081" y="2580452"/>
                  </a:lnTo>
                  <a:lnTo>
                    <a:pt x="435059" y="2644723"/>
                  </a:lnTo>
                  <a:lnTo>
                    <a:pt x="320080" y="2644726"/>
                  </a:lnTo>
                  <a:lnTo>
                    <a:pt x="284548" y="2748724"/>
                  </a:lnTo>
                  <a:lnTo>
                    <a:pt x="191530" y="2813001"/>
                  </a:lnTo>
                  <a:lnTo>
                    <a:pt x="227059" y="2917002"/>
                  </a:lnTo>
                  <a:lnTo>
                    <a:pt x="0" y="2917002"/>
                  </a:lnTo>
                  <a:lnTo>
                    <a:pt x="84709" y="2776017"/>
                  </a:lnTo>
                  <a:cubicBezTo>
                    <a:pt x="295127" y="2384368"/>
                    <a:pt x="414649" y="1935548"/>
                    <a:pt x="414649" y="1458501"/>
                  </a:cubicBezTo>
                  <a:cubicBezTo>
                    <a:pt x="414649" y="981455"/>
                    <a:pt x="295127" y="532634"/>
                    <a:pt x="84709" y="14098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JO"/>
            </a:p>
          </p:txBody>
        </p:sp>
      </p:grpSp>
    </p:spTree>
    <p:extLst>
      <p:ext uri="{BB962C8B-B14F-4D97-AF65-F5344CB8AC3E}">
        <p14:creationId xmlns:p14="http://schemas.microsoft.com/office/powerpoint/2010/main" val="3451450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5000"/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100000" sy="100000" flip="none" algn="tl"/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95250" h="38100" prst="hardEdge"/>
            </a:sp3d>
          </p:spPr>
          <p:txBody>
            <a:bodyPr rtlCol="0" anchor="ctr"/>
            <a:lstStyle/>
            <a:p>
              <a:pPr algn="ctr"/>
              <a:endParaRPr lang="ar-JO" dirty="0"/>
            </a:p>
          </p:txBody>
        </p:sp>
        <p:sp>
          <p:nvSpPr>
            <p:cNvPr id="12" name="Freeform 11"/>
            <p:cNvSpPr/>
            <p:nvPr userDrawn="1"/>
          </p:nvSpPr>
          <p:spPr>
            <a:xfrm>
              <a:off x="0" y="2"/>
              <a:ext cx="720592" cy="791242"/>
            </a:xfrm>
            <a:custGeom>
              <a:avLst/>
              <a:gdLst>
                <a:gd name="connsiteX0" fmla="*/ 0 w 336549"/>
                <a:gd name="connsiteY0" fmla="*/ 0 h 336549"/>
                <a:gd name="connsiteX1" fmla="*/ 301020 w 336549"/>
                <a:gd name="connsiteY1" fmla="*/ 0 h 336549"/>
                <a:gd name="connsiteX2" fmla="*/ 336549 w 336549"/>
                <a:gd name="connsiteY2" fmla="*/ 104001 h 336549"/>
                <a:gd name="connsiteX3" fmla="*/ 243531 w 336549"/>
                <a:gd name="connsiteY3" fmla="*/ 168278 h 336549"/>
                <a:gd name="connsiteX4" fmla="*/ 207999 w 336549"/>
                <a:gd name="connsiteY4" fmla="*/ 272276 h 336549"/>
                <a:gd name="connsiteX5" fmla="*/ 93020 w 336549"/>
                <a:gd name="connsiteY5" fmla="*/ 272279 h 336549"/>
                <a:gd name="connsiteX6" fmla="*/ 0 w 336549"/>
                <a:gd name="connsiteY6" fmla="*/ 336549 h 336549"/>
                <a:gd name="connsiteX7" fmla="*/ 0 w 336549"/>
                <a:gd name="connsiteY7" fmla="*/ 0 h 33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549" h="336549">
                  <a:moveTo>
                    <a:pt x="0" y="0"/>
                  </a:moveTo>
                  <a:lnTo>
                    <a:pt x="301020" y="0"/>
                  </a:lnTo>
                  <a:lnTo>
                    <a:pt x="336549" y="104001"/>
                  </a:lnTo>
                  <a:lnTo>
                    <a:pt x="243531" y="168278"/>
                  </a:lnTo>
                  <a:lnTo>
                    <a:pt x="207999" y="272276"/>
                  </a:lnTo>
                  <a:lnTo>
                    <a:pt x="93020" y="272279"/>
                  </a:lnTo>
                  <a:lnTo>
                    <a:pt x="0" y="3365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63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13" name="Freeform 12"/>
            <p:cNvSpPr/>
            <p:nvPr userDrawn="1"/>
          </p:nvSpPr>
          <p:spPr>
            <a:xfrm>
              <a:off x="11471400" y="0"/>
              <a:ext cx="720600" cy="791244"/>
            </a:xfrm>
            <a:custGeom>
              <a:avLst/>
              <a:gdLst>
                <a:gd name="connsiteX0" fmla="*/ 35529 w 336553"/>
                <a:gd name="connsiteY0" fmla="*/ 0 h 336550"/>
                <a:gd name="connsiteX1" fmla="*/ 336553 w 336553"/>
                <a:gd name="connsiteY1" fmla="*/ 0 h 336550"/>
                <a:gd name="connsiteX2" fmla="*/ 336553 w 336553"/>
                <a:gd name="connsiteY2" fmla="*/ 336549 h 336550"/>
                <a:gd name="connsiteX3" fmla="*/ 336551 w 336553"/>
                <a:gd name="connsiteY3" fmla="*/ 336550 h 336550"/>
                <a:gd name="connsiteX4" fmla="*/ 243529 w 336553"/>
                <a:gd name="connsiteY4" fmla="*/ 272279 h 336550"/>
                <a:gd name="connsiteX5" fmla="*/ 128550 w 336553"/>
                <a:gd name="connsiteY5" fmla="*/ 272276 h 336550"/>
                <a:gd name="connsiteX6" fmla="*/ 93018 w 336553"/>
                <a:gd name="connsiteY6" fmla="*/ 168278 h 336550"/>
                <a:gd name="connsiteX7" fmla="*/ 0 w 336553"/>
                <a:gd name="connsiteY7" fmla="*/ 104001 h 336550"/>
                <a:gd name="connsiteX8" fmla="*/ 35529 w 336553"/>
                <a:gd name="connsiteY8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6553" h="336550">
                  <a:moveTo>
                    <a:pt x="35529" y="0"/>
                  </a:moveTo>
                  <a:lnTo>
                    <a:pt x="336553" y="0"/>
                  </a:lnTo>
                  <a:lnTo>
                    <a:pt x="336553" y="336549"/>
                  </a:lnTo>
                  <a:lnTo>
                    <a:pt x="336551" y="336550"/>
                  </a:lnTo>
                  <a:lnTo>
                    <a:pt x="243529" y="272279"/>
                  </a:lnTo>
                  <a:lnTo>
                    <a:pt x="128550" y="272276"/>
                  </a:lnTo>
                  <a:lnTo>
                    <a:pt x="93018" y="168278"/>
                  </a:lnTo>
                  <a:lnTo>
                    <a:pt x="0" y="104001"/>
                  </a:lnTo>
                  <a:lnTo>
                    <a:pt x="3552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63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14" name="Freeform 13"/>
            <p:cNvSpPr/>
            <p:nvPr userDrawn="1"/>
          </p:nvSpPr>
          <p:spPr>
            <a:xfrm>
              <a:off x="11471400" y="6066756"/>
              <a:ext cx="720600" cy="791244"/>
            </a:xfrm>
            <a:custGeom>
              <a:avLst/>
              <a:gdLst>
                <a:gd name="connsiteX0" fmla="*/ 336551 w 336553"/>
                <a:gd name="connsiteY0" fmla="*/ 0 h 336550"/>
                <a:gd name="connsiteX1" fmla="*/ 336553 w 336553"/>
                <a:gd name="connsiteY1" fmla="*/ 2 h 336550"/>
                <a:gd name="connsiteX2" fmla="*/ 336553 w 336553"/>
                <a:gd name="connsiteY2" fmla="*/ 336550 h 336550"/>
                <a:gd name="connsiteX3" fmla="*/ 35529 w 336553"/>
                <a:gd name="connsiteY3" fmla="*/ 336550 h 336550"/>
                <a:gd name="connsiteX4" fmla="*/ 0 w 336553"/>
                <a:gd name="connsiteY4" fmla="*/ 232549 h 336550"/>
                <a:gd name="connsiteX5" fmla="*/ 93018 w 336553"/>
                <a:gd name="connsiteY5" fmla="*/ 168272 h 336550"/>
                <a:gd name="connsiteX6" fmla="*/ 128550 w 336553"/>
                <a:gd name="connsiteY6" fmla="*/ 64274 h 336550"/>
                <a:gd name="connsiteX7" fmla="*/ 243529 w 336553"/>
                <a:gd name="connsiteY7" fmla="*/ 64271 h 336550"/>
                <a:gd name="connsiteX8" fmla="*/ 336551 w 336553"/>
                <a:gd name="connsiteY8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6553" h="336550">
                  <a:moveTo>
                    <a:pt x="336551" y="0"/>
                  </a:moveTo>
                  <a:lnTo>
                    <a:pt x="336553" y="2"/>
                  </a:lnTo>
                  <a:lnTo>
                    <a:pt x="336553" y="336550"/>
                  </a:lnTo>
                  <a:lnTo>
                    <a:pt x="35529" y="336550"/>
                  </a:lnTo>
                  <a:lnTo>
                    <a:pt x="0" y="232549"/>
                  </a:lnTo>
                  <a:lnTo>
                    <a:pt x="93018" y="168272"/>
                  </a:lnTo>
                  <a:lnTo>
                    <a:pt x="128550" y="64274"/>
                  </a:lnTo>
                  <a:lnTo>
                    <a:pt x="243529" y="64271"/>
                  </a:lnTo>
                  <a:lnTo>
                    <a:pt x="336551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63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15" name="Freeform 14"/>
            <p:cNvSpPr/>
            <p:nvPr userDrawn="1"/>
          </p:nvSpPr>
          <p:spPr>
            <a:xfrm>
              <a:off x="0" y="6066761"/>
              <a:ext cx="720592" cy="791239"/>
            </a:xfrm>
            <a:custGeom>
              <a:avLst/>
              <a:gdLst>
                <a:gd name="connsiteX0" fmla="*/ 0 w 336549"/>
                <a:gd name="connsiteY0" fmla="*/ 0 h 336548"/>
                <a:gd name="connsiteX1" fmla="*/ 93020 w 336549"/>
                <a:gd name="connsiteY1" fmla="*/ 64269 h 336548"/>
                <a:gd name="connsiteX2" fmla="*/ 207999 w 336549"/>
                <a:gd name="connsiteY2" fmla="*/ 64272 h 336548"/>
                <a:gd name="connsiteX3" fmla="*/ 243531 w 336549"/>
                <a:gd name="connsiteY3" fmla="*/ 168270 h 336548"/>
                <a:gd name="connsiteX4" fmla="*/ 336549 w 336549"/>
                <a:gd name="connsiteY4" fmla="*/ 232547 h 336548"/>
                <a:gd name="connsiteX5" fmla="*/ 301020 w 336549"/>
                <a:gd name="connsiteY5" fmla="*/ 336548 h 336548"/>
                <a:gd name="connsiteX6" fmla="*/ 0 w 336549"/>
                <a:gd name="connsiteY6" fmla="*/ 336548 h 336548"/>
                <a:gd name="connsiteX7" fmla="*/ 0 w 336549"/>
                <a:gd name="connsiteY7" fmla="*/ 0 h 3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549" h="336548">
                  <a:moveTo>
                    <a:pt x="0" y="0"/>
                  </a:moveTo>
                  <a:lnTo>
                    <a:pt x="93020" y="64269"/>
                  </a:lnTo>
                  <a:lnTo>
                    <a:pt x="207999" y="64272"/>
                  </a:lnTo>
                  <a:lnTo>
                    <a:pt x="243531" y="168270"/>
                  </a:lnTo>
                  <a:lnTo>
                    <a:pt x="336549" y="232547"/>
                  </a:lnTo>
                  <a:lnTo>
                    <a:pt x="301020" y="336548"/>
                  </a:lnTo>
                  <a:lnTo>
                    <a:pt x="0" y="3365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63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16" name="Freeform 15"/>
            <p:cNvSpPr/>
            <p:nvPr userDrawn="1"/>
          </p:nvSpPr>
          <p:spPr>
            <a:xfrm>
              <a:off x="0" y="0"/>
              <a:ext cx="1130689" cy="6858000"/>
            </a:xfrm>
            <a:custGeom>
              <a:avLst/>
              <a:gdLst>
                <a:gd name="connsiteX0" fmla="*/ 301020 w 528083"/>
                <a:gd name="connsiteY0" fmla="*/ 0 h 2917002"/>
                <a:gd name="connsiteX1" fmla="*/ 528083 w 528083"/>
                <a:gd name="connsiteY1" fmla="*/ 0 h 2917002"/>
                <a:gd name="connsiteX2" fmla="*/ 443374 w 528083"/>
                <a:gd name="connsiteY2" fmla="*/ 140985 h 2917002"/>
                <a:gd name="connsiteX3" fmla="*/ 113434 w 528083"/>
                <a:gd name="connsiteY3" fmla="*/ 1458501 h 2917002"/>
                <a:gd name="connsiteX4" fmla="*/ 443374 w 528083"/>
                <a:gd name="connsiteY4" fmla="*/ 2776017 h 2917002"/>
                <a:gd name="connsiteX5" fmla="*/ 528083 w 528083"/>
                <a:gd name="connsiteY5" fmla="*/ 2917002 h 2917002"/>
                <a:gd name="connsiteX6" fmla="*/ 301020 w 528083"/>
                <a:gd name="connsiteY6" fmla="*/ 2917002 h 2917002"/>
                <a:gd name="connsiteX7" fmla="*/ 336549 w 528083"/>
                <a:gd name="connsiteY7" fmla="*/ 2813001 h 2917002"/>
                <a:gd name="connsiteX8" fmla="*/ 243531 w 528083"/>
                <a:gd name="connsiteY8" fmla="*/ 2748724 h 2917002"/>
                <a:gd name="connsiteX9" fmla="*/ 207999 w 528083"/>
                <a:gd name="connsiteY9" fmla="*/ 2644726 h 2917002"/>
                <a:gd name="connsiteX10" fmla="*/ 93020 w 528083"/>
                <a:gd name="connsiteY10" fmla="*/ 2644723 h 2917002"/>
                <a:gd name="connsiteX11" fmla="*/ 0 w 528083"/>
                <a:gd name="connsiteY11" fmla="*/ 2580454 h 2917002"/>
                <a:gd name="connsiteX12" fmla="*/ 0 w 528083"/>
                <a:gd name="connsiteY12" fmla="*/ 336549 h 2917002"/>
                <a:gd name="connsiteX13" fmla="*/ 93020 w 528083"/>
                <a:gd name="connsiteY13" fmla="*/ 272279 h 2917002"/>
                <a:gd name="connsiteX14" fmla="*/ 207999 w 528083"/>
                <a:gd name="connsiteY14" fmla="*/ 272276 h 2917002"/>
                <a:gd name="connsiteX15" fmla="*/ 243531 w 528083"/>
                <a:gd name="connsiteY15" fmla="*/ 168278 h 2917002"/>
                <a:gd name="connsiteX16" fmla="*/ 336549 w 528083"/>
                <a:gd name="connsiteY16" fmla="*/ 104001 h 2917002"/>
                <a:gd name="connsiteX17" fmla="*/ 301020 w 528083"/>
                <a:gd name="connsiteY17" fmla="*/ 0 h 2917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8083" h="2917002">
                  <a:moveTo>
                    <a:pt x="301020" y="0"/>
                  </a:moveTo>
                  <a:lnTo>
                    <a:pt x="528083" y="0"/>
                  </a:lnTo>
                  <a:lnTo>
                    <a:pt x="443374" y="140985"/>
                  </a:lnTo>
                  <a:cubicBezTo>
                    <a:pt x="232956" y="532634"/>
                    <a:pt x="113434" y="981455"/>
                    <a:pt x="113434" y="1458501"/>
                  </a:cubicBezTo>
                  <a:cubicBezTo>
                    <a:pt x="113434" y="1935548"/>
                    <a:pt x="232956" y="2384368"/>
                    <a:pt x="443374" y="2776017"/>
                  </a:cubicBezTo>
                  <a:lnTo>
                    <a:pt x="528083" y="2917002"/>
                  </a:lnTo>
                  <a:lnTo>
                    <a:pt x="301020" y="2917002"/>
                  </a:lnTo>
                  <a:lnTo>
                    <a:pt x="336549" y="2813001"/>
                  </a:lnTo>
                  <a:lnTo>
                    <a:pt x="243531" y="2748724"/>
                  </a:lnTo>
                  <a:lnTo>
                    <a:pt x="207999" y="2644726"/>
                  </a:lnTo>
                  <a:lnTo>
                    <a:pt x="93020" y="2644723"/>
                  </a:lnTo>
                  <a:lnTo>
                    <a:pt x="0" y="2580454"/>
                  </a:lnTo>
                  <a:lnTo>
                    <a:pt x="0" y="336549"/>
                  </a:lnTo>
                  <a:lnTo>
                    <a:pt x="93020" y="272279"/>
                  </a:lnTo>
                  <a:lnTo>
                    <a:pt x="207999" y="272276"/>
                  </a:lnTo>
                  <a:lnTo>
                    <a:pt x="243531" y="168278"/>
                  </a:lnTo>
                  <a:lnTo>
                    <a:pt x="336549" y="104001"/>
                  </a:lnTo>
                  <a:lnTo>
                    <a:pt x="30102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17" name="Freeform 16"/>
            <p:cNvSpPr/>
            <p:nvPr userDrawn="1"/>
          </p:nvSpPr>
          <p:spPr>
            <a:xfrm>
              <a:off x="11061311" y="0"/>
              <a:ext cx="1130689" cy="6858000"/>
            </a:xfrm>
            <a:custGeom>
              <a:avLst/>
              <a:gdLst>
                <a:gd name="connsiteX0" fmla="*/ 0 w 528083"/>
                <a:gd name="connsiteY0" fmla="*/ 0 h 2917002"/>
                <a:gd name="connsiteX1" fmla="*/ 227059 w 528083"/>
                <a:gd name="connsiteY1" fmla="*/ 0 h 2917002"/>
                <a:gd name="connsiteX2" fmla="*/ 191530 w 528083"/>
                <a:gd name="connsiteY2" fmla="*/ 104001 h 2917002"/>
                <a:gd name="connsiteX3" fmla="*/ 284548 w 528083"/>
                <a:gd name="connsiteY3" fmla="*/ 168278 h 2917002"/>
                <a:gd name="connsiteX4" fmla="*/ 320080 w 528083"/>
                <a:gd name="connsiteY4" fmla="*/ 272276 h 2917002"/>
                <a:gd name="connsiteX5" fmla="*/ 435059 w 528083"/>
                <a:gd name="connsiteY5" fmla="*/ 272279 h 2917002"/>
                <a:gd name="connsiteX6" fmla="*/ 528081 w 528083"/>
                <a:gd name="connsiteY6" fmla="*/ 336550 h 2917002"/>
                <a:gd name="connsiteX7" fmla="*/ 528083 w 528083"/>
                <a:gd name="connsiteY7" fmla="*/ 336549 h 2917002"/>
                <a:gd name="connsiteX8" fmla="*/ 528083 w 528083"/>
                <a:gd name="connsiteY8" fmla="*/ 2580454 h 2917002"/>
                <a:gd name="connsiteX9" fmla="*/ 528081 w 528083"/>
                <a:gd name="connsiteY9" fmla="*/ 2580452 h 2917002"/>
                <a:gd name="connsiteX10" fmla="*/ 435059 w 528083"/>
                <a:gd name="connsiteY10" fmla="*/ 2644723 h 2917002"/>
                <a:gd name="connsiteX11" fmla="*/ 320080 w 528083"/>
                <a:gd name="connsiteY11" fmla="*/ 2644726 h 2917002"/>
                <a:gd name="connsiteX12" fmla="*/ 284548 w 528083"/>
                <a:gd name="connsiteY12" fmla="*/ 2748724 h 2917002"/>
                <a:gd name="connsiteX13" fmla="*/ 191530 w 528083"/>
                <a:gd name="connsiteY13" fmla="*/ 2813001 h 2917002"/>
                <a:gd name="connsiteX14" fmla="*/ 227059 w 528083"/>
                <a:gd name="connsiteY14" fmla="*/ 2917002 h 2917002"/>
                <a:gd name="connsiteX15" fmla="*/ 0 w 528083"/>
                <a:gd name="connsiteY15" fmla="*/ 2917002 h 2917002"/>
                <a:gd name="connsiteX16" fmla="*/ 84709 w 528083"/>
                <a:gd name="connsiteY16" fmla="*/ 2776017 h 2917002"/>
                <a:gd name="connsiteX17" fmla="*/ 414649 w 528083"/>
                <a:gd name="connsiteY17" fmla="*/ 1458501 h 2917002"/>
                <a:gd name="connsiteX18" fmla="*/ 84709 w 528083"/>
                <a:gd name="connsiteY18" fmla="*/ 140985 h 2917002"/>
                <a:gd name="connsiteX19" fmla="*/ 0 w 528083"/>
                <a:gd name="connsiteY19" fmla="*/ 0 h 2917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28083" h="2917002">
                  <a:moveTo>
                    <a:pt x="0" y="0"/>
                  </a:moveTo>
                  <a:lnTo>
                    <a:pt x="227059" y="0"/>
                  </a:lnTo>
                  <a:lnTo>
                    <a:pt x="191530" y="104001"/>
                  </a:lnTo>
                  <a:lnTo>
                    <a:pt x="284548" y="168278"/>
                  </a:lnTo>
                  <a:lnTo>
                    <a:pt x="320080" y="272276"/>
                  </a:lnTo>
                  <a:lnTo>
                    <a:pt x="435059" y="272279"/>
                  </a:lnTo>
                  <a:lnTo>
                    <a:pt x="528081" y="336550"/>
                  </a:lnTo>
                  <a:lnTo>
                    <a:pt x="528083" y="336549"/>
                  </a:lnTo>
                  <a:lnTo>
                    <a:pt x="528083" y="2580454"/>
                  </a:lnTo>
                  <a:lnTo>
                    <a:pt x="528081" y="2580452"/>
                  </a:lnTo>
                  <a:lnTo>
                    <a:pt x="435059" y="2644723"/>
                  </a:lnTo>
                  <a:lnTo>
                    <a:pt x="320080" y="2644726"/>
                  </a:lnTo>
                  <a:lnTo>
                    <a:pt x="284548" y="2748724"/>
                  </a:lnTo>
                  <a:lnTo>
                    <a:pt x="191530" y="2813001"/>
                  </a:lnTo>
                  <a:lnTo>
                    <a:pt x="227059" y="2917002"/>
                  </a:lnTo>
                  <a:lnTo>
                    <a:pt x="0" y="2917002"/>
                  </a:lnTo>
                  <a:lnTo>
                    <a:pt x="84709" y="2776017"/>
                  </a:lnTo>
                  <a:cubicBezTo>
                    <a:pt x="295127" y="2384368"/>
                    <a:pt x="414649" y="1935548"/>
                    <a:pt x="414649" y="1458501"/>
                  </a:cubicBezTo>
                  <a:cubicBezTo>
                    <a:pt x="414649" y="981455"/>
                    <a:pt x="295127" y="532634"/>
                    <a:pt x="84709" y="14098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</p:grpSp>
      <p:sp>
        <p:nvSpPr>
          <p:cNvPr id="10" name="Rectangle 9"/>
          <p:cNvSpPr/>
          <p:nvPr userDrawn="1"/>
        </p:nvSpPr>
        <p:spPr>
          <a:xfrm>
            <a:off x="2581702" y="846163"/>
            <a:ext cx="7028597" cy="3657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540000" rtlCol="1" anchor="ctr"/>
          <a:lstStyle/>
          <a:p>
            <a:pPr algn="ctr"/>
            <a:endParaRPr lang="ar-JO" sz="3200" dirty="0">
              <a:solidFill>
                <a:schemeClr val="tx1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1" name="Picture 10">
            <a:hlinkClick r:id="rId4" action="ppaction://hlinksldjump" tooltip="الصفحة الرئيسية"/>
          </p:cNvPr>
          <p:cNvPicPr>
            <a:picLocks noChangeAspect="1"/>
          </p:cNvPicPr>
          <p:nvPr userDrawn="1"/>
        </p:nvPicPr>
        <p:blipFill rotWithShape="1">
          <a:blip r:embed="rId5"/>
          <a:srcRect l="7276" t="3197" r="7384" b="11293"/>
          <a:stretch/>
        </p:blipFill>
        <p:spPr>
          <a:xfrm>
            <a:off x="10122695" y="559594"/>
            <a:ext cx="619124" cy="61515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 userDrawn="1"/>
        </p:nvSpPr>
        <p:spPr>
          <a:xfrm>
            <a:off x="1485900" y="544935"/>
            <a:ext cx="602457" cy="6024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582598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2404-4A5D-454C-939A-AAA854753704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93E9-751C-4060-958A-AE978A098E73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110618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J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2404-4A5D-454C-939A-AAA854753704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93E9-751C-4060-958A-AE978A098E73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43258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22404-4A5D-454C-939A-AAA854753704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E93E9-751C-4060-958A-AE978A098E73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79678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5EDBDDB1-16F1-3AB9-3C1F-18BCCE421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8A169A7-ACD2-DD35-AC1D-259686DB5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32C904A-7D77-FD64-253F-6DA0892ED1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488D8-EB0E-423F-81C1-0F7BC0B04D81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2ED0721-47E3-D00E-EA35-13F772CDB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6F756B4-842E-0AE3-3F42-214812D5E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1D081-0B4F-410B-BD58-E9CBF16D179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95334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zone.net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hyperlink" Target="https://www.buymeacoffee.com/islamicpowerpoint" TargetMode="External"/><Relationship Id="rId4" Type="http://schemas.openxmlformats.org/officeDocument/2006/relationships/hyperlink" Target="https://www.youtube.com/@IslamicPowerPoin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7.mp3"/><Relationship Id="rId1" Type="http://schemas.microsoft.com/office/2007/relationships/media" Target="../media/media97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8.mp3"/><Relationship Id="rId1" Type="http://schemas.microsoft.com/office/2007/relationships/media" Target="../media/media98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2.mp3"/><Relationship Id="rId1" Type="http://schemas.microsoft.com/office/2007/relationships/media" Target="../media/media92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slamic-powerpoint.blogspot.com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slide" Target="slide27.xml"/><Relationship Id="rId21" Type="http://schemas.openxmlformats.org/officeDocument/2006/relationships/slide" Target="slide22.xml"/><Relationship Id="rId42" Type="http://schemas.openxmlformats.org/officeDocument/2006/relationships/slide" Target="slide43.xml"/><Relationship Id="rId47" Type="http://schemas.openxmlformats.org/officeDocument/2006/relationships/slide" Target="slide48.xml"/><Relationship Id="rId63" Type="http://schemas.openxmlformats.org/officeDocument/2006/relationships/slide" Target="slide64.xml"/><Relationship Id="rId68" Type="http://schemas.openxmlformats.org/officeDocument/2006/relationships/slide" Target="slide69.xml"/><Relationship Id="rId84" Type="http://schemas.openxmlformats.org/officeDocument/2006/relationships/slide" Target="slide85.xml"/><Relationship Id="rId89" Type="http://schemas.openxmlformats.org/officeDocument/2006/relationships/slide" Target="slide90.xml"/><Relationship Id="rId16" Type="http://schemas.openxmlformats.org/officeDocument/2006/relationships/slide" Target="slide17.xml"/><Relationship Id="rId11" Type="http://schemas.openxmlformats.org/officeDocument/2006/relationships/slide" Target="slide12.xml"/><Relationship Id="rId32" Type="http://schemas.openxmlformats.org/officeDocument/2006/relationships/slide" Target="slide33.xml"/><Relationship Id="rId37" Type="http://schemas.openxmlformats.org/officeDocument/2006/relationships/slide" Target="slide38.xml"/><Relationship Id="rId53" Type="http://schemas.openxmlformats.org/officeDocument/2006/relationships/slide" Target="slide54.xml"/><Relationship Id="rId58" Type="http://schemas.openxmlformats.org/officeDocument/2006/relationships/slide" Target="slide59.xml"/><Relationship Id="rId74" Type="http://schemas.openxmlformats.org/officeDocument/2006/relationships/slide" Target="slide75.xml"/><Relationship Id="rId79" Type="http://schemas.openxmlformats.org/officeDocument/2006/relationships/slide" Target="slide80.xml"/><Relationship Id="rId102" Type="http://schemas.openxmlformats.org/officeDocument/2006/relationships/image" Target="../media/image9.png"/><Relationship Id="rId5" Type="http://schemas.openxmlformats.org/officeDocument/2006/relationships/slide" Target="slide6.xml"/><Relationship Id="rId90" Type="http://schemas.openxmlformats.org/officeDocument/2006/relationships/slide" Target="slide91.xml"/><Relationship Id="rId95" Type="http://schemas.openxmlformats.org/officeDocument/2006/relationships/slide" Target="slide96.xml"/><Relationship Id="rId22" Type="http://schemas.openxmlformats.org/officeDocument/2006/relationships/slide" Target="slide23.xml"/><Relationship Id="rId27" Type="http://schemas.openxmlformats.org/officeDocument/2006/relationships/slide" Target="slide28.xml"/><Relationship Id="rId43" Type="http://schemas.openxmlformats.org/officeDocument/2006/relationships/slide" Target="slide44.xml"/><Relationship Id="rId48" Type="http://schemas.openxmlformats.org/officeDocument/2006/relationships/slide" Target="slide49.xml"/><Relationship Id="rId64" Type="http://schemas.openxmlformats.org/officeDocument/2006/relationships/slide" Target="slide65.xml"/><Relationship Id="rId69" Type="http://schemas.openxmlformats.org/officeDocument/2006/relationships/slide" Target="slide70.xml"/><Relationship Id="rId80" Type="http://schemas.openxmlformats.org/officeDocument/2006/relationships/slide" Target="slide81.xml"/><Relationship Id="rId85" Type="http://schemas.openxmlformats.org/officeDocument/2006/relationships/slide" Target="slide86.xml"/><Relationship Id="rId12" Type="http://schemas.openxmlformats.org/officeDocument/2006/relationships/slide" Target="slide13.xml"/><Relationship Id="rId17" Type="http://schemas.openxmlformats.org/officeDocument/2006/relationships/slide" Target="slide18.xml"/><Relationship Id="rId25" Type="http://schemas.openxmlformats.org/officeDocument/2006/relationships/slide" Target="slide26.xml"/><Relationship Id="rId33" Type="http://schemas.openxmlformats.org/officeDocument/2006/relationships/slide" Target="slide34.xml"/><Relationship Id="rId38" Type="http://schemas.openxmlformats.org/officeDocument/2006/relationships/slide" Target="slide39.xml"/><Relationship Id="rId46" Type="http://schemas.openxmlformats.org/officeDocument/2006/relationships/slide" Target="slide47.xml"/><Relationship Id="rId59" Type="http://schemas.openxmlformats.org/officeDocument/2006/relationships/slide" Target="slide60.xml"/><Relationship Id="rId67" Type="http://schemas.openxmlformats.org/officeDocument/2006/relationships/slide" Target="slide68.xml"/><Relationship Id="rId103" Type="http://schemas.openxmlformats.org/officeDocument/2006/relationships/image" Target="../media/image10.png"/><Relationship Id="rId20" Type="http://schemas.openxmlformats.org/officeDocument/2006/relationships/slide" Target="slide21.xml"/><Relationship Id="rId41" Type="http://schemas.openxmlformats.org/officeDocument/2006/relationships/slide" Target="slide42.xml"/><Relationship Id="rId54" Type="http://schemas.openxmlformats.org/officeDocument/2006/relationships/slide" Target="slide55.xml"/><Relationship Id="rId62" Type="http://schemas.openxmlformats.org/officeDocument/2006/relationships/slide" Target="slide63.xml"/><Relationship Id="rId70" Type="http://schemas.openxmlformats.org/officeDocument/2006/relationships/slide" Target="slide71.xml"/><Relationship Id="rId75" Type="http://schemas.openxmlformats.org/officeDocument/2006/relationships/slide" Target="slide76.xml"/><Relationship Id="rId83" Type="http://schemas.openxmlformats.org/officeDocument/2006/relationships/slide" Target="slide84.xml"/><Relationship Id="rId88" Type="http://schemas.openxmlformats.org/officeDocument/2006/relationships/slide" Target="slide89.xml"/><Relationship Id="rId91" Type="http://schemas.openxmlformats.org/officeDocument/2006/relationships/slide" Target="slide92.xml"/><Relationship Id="rId96" Type="http://schemas.openxmlformats.org/officeDocument/2006/relationships/slide" Target="slide9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7.xml"/><Relationship Id="rId15" Type="http://schemas.openxmlformats.org/officeDocument/2006/relationships/slide" Target="slide16.xml"/><Relationship Id="rId23" Type="http://schemas.openxmlformats.org/officeDocument/2006/relationships/slide" Target="slide24.xml"/><Relationship Id="rId28" Type="http://schemas.openxmlformats.org/officeDocument/2006/relationships/slide" Target="slide29.xml"/><Relationship Id="rId36" Type="http://schemas.openxmlformats.org/officeDocument/2006/relationships/slide" Target="slide37.xml"/><Relationship Id="rId49" Type="http://schemas.openxmlformats.org/officeDocument/2006/relationships/slide" Target="slide50.xml"/><Relationship Id="rId57" Type="http://schemas.openxmlformats.org/officeDocument/2006/relationships/slide" Target="slide58.xml"/><Relationship Id="rId10" Type="http://schemas.openxmlformats.org/officeDocument/2006/relationships/slide" Target="slide11.xml"/><Relationship Id="rId31" Type="http://schemas.openxmlformats.org/officeDocument/2006/relationships/slide" Target="slide32.xml"/><Relationship Id="rId44" Type="http://schemas.openxmlformats.org/officeDocument/2006/relationships/slide" Target="slide45.xml"/><Relationship Id="rId52" Type="http://schemas.openxmlformats.org/officeDocument/2006/relationships/slide" Target="slide53.xml"/><Relationship Id="rId60" Type="http://schemas.openxmlformats.org/officeDocument/2006/relationships/slide" Target="slide61.xml"/><Relationship Id="rId65" Type="http://schemas.openxmlformats.org/officeDocument/2006/relationships/slide" Target="slide66.xml"/><Relationship Id="rId73" Type="http://schemas.openxmlformats.org/officeDocument/2006/relationships/slide" Target="slide74.xml"/><Relationship Id="rId78" Type="http://schemas.openxmlformats.org/officeDocument/2006/relationships/slide" Target="slide79.xml"/><Relationship Id="rId81" Type="http://schemas.openxmlformats.org/officeDocument/2006/relationships/slide" Target="slide82.xml"/><Relationship Id="rId86" Type="http://schemas.openxmlformats.org/officeDocument/2006/relationships/slide" Target="slide87.xml"/><Relationship Id="rId94" Type="http://schemas.openxmlformats.org/officeDocument/2006/relationships/slide" Target="slide95.xml"/><Relationship Id="rId99" Type="http://schemas.openxmlformats.org/officeDocument/2006/relationships/slide" Target="slide100.xml"/><Relationship Id="rId101" Type="http://schemas.openxmlformats.org/officeDocument/2006/relationships/slide" Target="slide102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3" Type="http://schemas.openxmlformats.org/officeDocument/2006/relationships/slide" Target="slide14.xml"/><Relationship Id="rId18" Type="http://schemas.openxmlformats.org/officeDocument/2006/relationships/slide" Target="slide19.xml"/><Relationship Id="rId39" Type="http://schemas.openxmlformats.org/officeDocument/2006/relationships/slide" Target="slide40.xml"/><Relationship Id="rId34" Type="http://schemas.openxmlformats.org/officeDocument/2006/relationships/slide" Target="slide35.xml"/><Relationship Id="rId50" Type="http://schemas.openxmlformats.org/officeDocument/2006/relationships/slide" Target="slide51.xml"/><Relationship Id="rId55" Type="http://schemas.openxmlformats.org/officeDocument/2006/relationships/slide" Target="slide56.xml"/><Relationship Id="rId76" Type="http://schemas.openxmlformats.org/officeDocument/2006/relationships/slide" Target="slide77.xml"/><Relationship Id="rId97" Type="http://schemas.openxmlformats.org/officeDocument/2006/relationships/slide" Target="slide98.xml"/><Relationship Id="rId7" Type="http://schemas.openxmlformats.org/officeDocument/2006/relationships/slide" Target="slide8.xml"/><Relationship Id="rId71" Type="http://schemas.openxmlformats.org/officeDocument/2006/relationships/slide" Target="slide72.xml"/><Relationship Id="rId92" Type="http://schemas.openxmlformats.org/officeDocument/2006/relationships/slide" Target="slide93.xml"/><Relationship Id="rId2" Type="http://schemas.openxmlformats.org/officeDocument/2006/relationships/slide" Target="slide4.xml"/><Relationship Id="rId29" Type="http://schemas.openxmlformats.org/officeDocument/2006/relationships/slide" Target="slide30.xml"/><Relationship Id="rId24" Type="http://schemas.openxmlformats.org/officeDocument/2006/relationships/slide" Target="slide25.xml"/><Relationship Id="rId40" Type="http://schemas.openxmlformats.org/officeDocument/2006/relationships/slide" Target="slide41.xml"/><Relationship Id="rId45" Type="http://schemas.openxmlformats.org/officeDocument/2006/relationships/slide" Target="slide46.xml"/><Relationship Id="rId66" Type="http://schemas.openxmlformats.org/officeDocument/2006/relationships/slide" Target="slide67.xml"/><Relationship Id="rId87" Type="http://schemas.openxmlformats.org/officeDocument/2006/relationships/slide" Target="slide88.xml"/><Relationship Id="rId61" Type="http://schemas.openxmlformats.org/officeDocument/2006/relationships/slide" Target="slide62.xml"/><Relationship Id="rId82" Type="http://schemas.openxmlformats.org/officeDocument/2006/relationships/slide" Target="slide83.xml"/><Relationship Id="rId19" Type="http://schemas.openxmlformats.org/officeDocument/2006/relationships/slide" Target="slide20.xml"/><Relationship Id="rId14" Type="http://schemas.openxmlformats.org/officeDocument/2006/relationships/slide" Target="slide15.xml"/><Relationship Id="rId30" Type="http://schemas.openxmlformats.org/officeDocument/2006/relationships/slide" Target="slide31.xml"/><Relationship Id="rId35" Type="http://schemas.openxmlformats.org/officeDocument/2006/relationships/slide" Target="slide36.xml"/><Relationship Id="rId56" Type="http://schemas.openxmlformats.org/officeDocument/2006/relationships/slide" Target="slide57.xml"/><Relationship Id="rId77" Type="http://schemas.openxmlformats.org/officeDocument/2006/relationships/slide" Target="slide78.xml"/><Relationship Id="rId100" Type="http://schemas.openxmlformats.org/officeDocument/2006/relationships/slide" Target="slide101.xml"/><Relationship Id="rId8" Type="http://schemas.openxmlformats.org/officeDocument/2006/relationships/slide" Target="slide9.xml"/><Relationship Id="rId51" Type="http://schemas.openxmlformats.org/officeDocument/2006/relationships/slide" Target="slide52.xml"/><Relationship Id="rId72" Type="http://schemas.openxmlformats.org/officeDocument/2006/relationships/slide" Target="slide73.xml"/><Relationship Id="rId93" Type="http://schemas.openxmlformats.org/officeDocument/2006/relationships/slide" Target="slide94.xml"/><Relationship Id="rId98" Type="http://schemas.openxmlformats.org/officeDocument/2006/relationships/slide" Target="slide99.xml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5.mp3"/><Relationship Id="rId1" Type="http://schemas.microsoft.com/office/2007/relationships/media" Target="../media/media55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6.mp3"/><Relationship Id="rId1" Type="http://schemas.microsoft.com/office/2007/relationships/media" Target="../media/media56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8.mp3"/><Relationship Id="rId1" Type="http://schemas.microsoft.com/office/2007/relationships/media" Target="../media/media58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9.mp3"/><Relationship Id="rId1" Type="http://schemas.microsoft.com/office/2007/relationships/media" Target="../media/media59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0.mp3"/><Relationship Id="rId1" Type="http://schemas.microsoft.com/office/2007/relationships/media" Target="../media/media60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1.mp3"/><Relationship Id="rId1" Type="http://schemas.microsoft.com/office/2007/relationships/media" Target="../media/media6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2.mp3"/><Relationship Id="rId1" Type="http://schemas.microsoft.com/office/2007/relationships/media" Target="../media/media62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3.mp3"/><Relationship Id="rId1" Type="http://schemas.microsoft.com/office/2007/relationships/media" Target="../media/media63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4.mp3"/><Relationship Id="rId1" Type="http://schemas.microsoft.com/office/2007/relationships/media" Target="../media/media64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5.mp3"/><Relationship Id="rId1" Type="http://schemas.microsoft.com/office/2007/relationships/media" Target="../media/media65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6.mp3"/><Relationship Id="rId1" Type="http://schemas.microsoft.com/office/2007/relationships/media" Target="../media/media66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7.mp3"/><Relationship Id="rId1" Type="http://schemas.microsoft.com/office/2007/relationships/media" Target="../media/media67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8.mp3"/><Relationship Id="rId1" Type="http://schemas.microsoft.com/office/2007/relationships/media" Target="../media/media68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9.mp3"/><Relationship Id="rId1" Type="http://schemas.microsoft.com/office/2007/relationships/media" Target="../media/media69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0.mp3"/><Relationship Id="rId1" Type="http://schemas.microsoft.com/office/2007/relationships/media" Target="../media/media70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1.mp3"/><Relationship Id="rId1" Type="http://schemas.microsoft.com/office/2007/relationships/media" Target="../media/media7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2.mp3"/><Relationship Id="rId1" Type="http://schemas.microsoft.com/office/2007/relationships/media" Target="../media/media72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3.mp3"/><Relationship Id="rId1" Type="http://schemas.microsoft.com/office/2007/relationships/media" Target="../media/media73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4.mp3"/><Relationship Id="rId1" Type="http://schemas.microsoft.com/office/2007/relationships/media" Target="../media/media74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5.mp3"/><Relationship Id="rId1" Type="http://schemas.microsoft.com/office/2007/relationships/media" Target="../media/media75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6.mp3"/><Relationship Id="rId1" Type="http://schemas.microsoft.com/office/2007/relationships/media" Target="../media/media76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7.mp3"/><Relationship Id="rId1" Type="http://schemas.microsoft.com/office/2007/relationships/media" Target="../media/media77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8.mp3"/><Relationship Id="rId1" Type="http://schemas.microsoft.com/office/2007/relationships/media" Target="../media/media78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9.mp3"/><Relationship Id="rId1" Type="http://schemas.microsoft.com/office/2007/relationships/media" Target="../media/media79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0.mp3"/><Relationship Id="rId1" Type="http://schemas.microsoft.com/office/2007/relationships/media" Target="../media/media80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1.mp3"/><Relationship Id="rId1" Type="http://schemas.microsoft.com/office/2007/relationships/media" Target="../media/media8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2.mp3"/><Relationship Id="rId1" Type="http://schemas.microsoft.com/office/2007/relationships/media" Target="../media/media82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3.mp3"/><Relationship Id="rId1" Type="http://schemas.microsoft.com/office/2007/relationships/media" Target="../media/media83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4.mp3"/><Relationship Id="rId1" Type="http://schemas.microsoft.com/office/2007/relationships/media" Target="../media/media84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5.mp3"/><Relationship Id="rId1" Type="http://schemas.microsoft.com/office/2007/relationships/media" Target="../media/media85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6.mp3"/><Relationship Id="rId1" Type="http://schemas.microsoft.com/office/2007/relationships/media" Target="../media/media86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7.mp3"/><Relationship Id="rId1" Type="http://schemas.microsoft.com/office/2007/relationships/media" Target="../media/media87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8.mp3"/><Relationship Id="rId1" Type="http://schemas.microsoft.com/office/2007/relationships/media" Target="../media/media88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9.mp3"/><Relationship Id="rId1" Type="http://schemas.microsoft.com/office/2007/relationships/media" Target="../media/media89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0.mp3"/><Relationship Id="rId1" Type="http://schemas.microsoft.com/office/2007/relationships/media" Target="../media/media90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1.mp3"/><Relationship Id="rId1" Type="http://schemas.microsoft.com/office/2007/relationships/media" Target="../media/media9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2.mp3"/><Relationship Id="rId1" Type="http://schemas.microsoft.com/office/2007/relationships/media" Target="../media/media92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3.mp3"/><Relationship Id="rId1" Type="http://schemas.microsoft.com/office/2007/relationships/media" Target="../media/media93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4.mp3"/><Relationship Id="rId1" Type="http://schemas.microsoft.com/office/2007/relationships/media" Target="../media/media94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5.mp3"/><Relationship Id="rId1" Type="http://schemas.microsoft.com/office/2007/relationships/media" Target="../media/media95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6.mp3"/><Relationship Id="rId1" Type="http://schemas.microsoft.com/office/2007/relationships/media" Target="../media/media96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47231096-3489-F4AD-F18F-68663C9D5171}"/>
              </a:ext>
            </a:extLst>
          </p:cNvPr>
          <p:cNvSpPr txBox="1"/>
          <p:nvPr/>
        </p:nvSpPr>
        <p:spPr>
          <a:xfrm>
            <a:off x="1093076" y="2409183"/>
            <a:ext cx="10005848" cy="276998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باشتراككم في قناة البوربوينت الإسلامي، سيشجعنا هذا على تقديم المزيد من عروض البوربوينت المجانية الهادفة والعالية الجودة، شكرً لكم.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جميع الحقوق محفوظة.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https://www.slideszone.net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https://www.youtube.com/@IslamicPowerPoint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https://www.buymeacoffee.com/islamicpowerpoint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</p:txBody>
      </p:sp>
      <p:pic>
        <p:nvPicPr>
          <p:cNvPr id="5" name="Picture 4" descr="الصورة الرمزية">
            <a:extLst>
              <a:ext uri="{FF2B5EF4-FFF2-40B4-BE49-F238E27FC236}">
                <a16:creationId xmlns:a16="http://schemas.microsoft.com/office/drawing/2014/main" id="{56E85222-AC2F-36ED-F022-2231350A7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1445400"/>
            <a:ext cx="838200" cy="8382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60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695533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الَّذِينَ آمَنُوا يُقَاتِلُونَ فِي سَبِيلِ اللَّهِ ۖ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وَالَّذِينَ كَفَرُوا يُقَاتِلُونَ فِي سَبِيلِ الطَّاغُوتِ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695533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فَقَاتِلُوا أَوْلِيَاءَ الشَّيْطَانِ ۖ إِنَّ كَيْدَ الشَّيْطَانِ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كَانَ ضَعِيفًا (76) النساء</a:t>
            </a:r>
          </a:p>
        </p:txBody>
      </p:sp>
      <p:pic>
        <p:nvPicPr>
          <p:cNvPr id="3" name="النساء 7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74" y="-9144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4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7527921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7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725346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يَا أَيُّهَا الَّذِينَ آمَنُوا قُوا أَنْفُسَكُمْ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وَأَهْلِيكُمْ نَارًا وَقُودُهَا النَّاسُ وَالْحِجَارَةُ</a:t>
            </a:r>
            <a:endParaRPr lang="ar-JO" sz="3200" baseline="500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06716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عَلَيْهَا مَلَائِكَةٌ غِلَاظٌ شِدَادٌ لَا يَعْصُونَ اللَّهَ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مَا أَمَرَهُمْ وَيَفْعَلُونَ مَا يُؤْمَرُونَ (6) التحريم</a:t>
            </a:r>
          </a:p>
        </p:txBody>
      </p:sp>
      <p:pic>
        <p:nvPicPr>
          <p:cNvPr id="4" name="التحريم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97</a:t>
            </a:r>
          </a:p>
        </p:txBody>
      </p:sp>
    </p:spTree>
    <p:extLst>
      <p:ext uri="{BB962C8B-B14F-4D97-AF65-F5344CB8AC3E}">
        <p14:creationId xmlns:p14="http://schemas.microsoft.com/office/powerpoint/2010/main" val="143050452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54775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أَوَلَمْ يَرَوْا إِلَى الطَّيْرِ فَوْقَهُمْ صَافَّاتٍ وَيَقْبِضْنَ ۚ</a:t>
            </a:r>
            <a:endParaRPr lang="ar-JO" sz="3200" baseline="500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77287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مَا يُمْسِكُهُنَّ إِلَّا الرَّحْمَٰنُ ۚ إِنَّهُ بِكُلِّ شَيْءٍ بَصِيرٌ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(19) الملك</a:t>
            </a:r>
          </a:p>
        </p:txBody>
      </p:sp>
      <p:pic>
        <p:nvPicPr>
          <p:cNvPr id="3" name="الملك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373389293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70540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زَعَمَ الَّذِينَ كَفَرُوا أَنْ لَنْ يُبْعَثُوا ۚ</a:t>
            </a:r>
            <a:endParaRPr lang="ar-JO" sz="3200" baseline="500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61522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قُلْ بَلَىٰ وَرَبِّي لَتُبْعَثُنَّ ثُمَّ لَتُنَبَّؤُنَّ بِمَا عَمِلْتُمْ ۚ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وَذَٰلِكَ عَلَى اللَّهِ يَسِيرٌ (7) التغابن</a:t>
            </a:r>
          </a:p>
        </p:txBody>
      </p:sp>
      <p:pic>
        <p:nvPicPr>
          <p:cNvPr id="3" name="التغابن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228664692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43183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وَلَا تُفْسِدُوا فِي الْأَرْضِ بَعْدَ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إِصْلَاحِهَا وَادْعُوهُ خَوْفًا وَطَمَعًا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47883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إِنَّ رَحْمَتَ اللَّهِ قَرِيبٌ مِنَ الْمُحْسِنِينَ (56) الأعراف</a:t>
            </a:r>
          </a:p>
        </p:txBody>
      </p:sp>
      <p:pic>
        <p:nvPicPr>
          <p:cNvPr id="3" name="الأعراف 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810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1795250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2187975"/>
            <a:ext cx="5445456" cy="1077218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يَا أَيُّهَا النَّاسُ اعْبُدُوا رَبَّكُمُ الَّذِي خَلَقَكُمْ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2187975"/>
            <a:ext cx="5445456" cy="1077218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وَالَّذِينَ مِنْ قَبْلِكُمْ لَعَلَّكُمْ تَتَّقُونَ (21) البقرة</a:t>
            </a:r>
          </a:p>
        </p:txBody>
      </p:sp>
      <p:pic>
        <p:nvPicPr>
          <p:cNvPr id="3" name="البقرة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74" y="-89535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1959" y="585214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4771200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714583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يَا أَيُّهَا الَّذِينَ آمَنُوا اسْتَجِيبُوا لِلَّهِ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وَلِلرَّسُولِ إِذَا دَعَاكُمْ لِمَا يُحْيِيكُمْ ۖ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676483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وَاعْلَمُوا أَنَّ اللَّهَ يَحُولُ بَيْنَ الْمَرْءِ وَقَلْبِهِ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وَأَنَّهُ إِلَيْهِ تُحْشَرُونَ (24) الأنفال</a:t>
            </a:r>
          </a:p>
        </p:txBody>
      </p:sp>
      <p:pic>
        <p:nvPicPr>
          <p:cNvPr id="4" name="الأنفال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763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1249247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24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2269384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قُلْ لَنْ يُصِيبَنَا إِلَّا مَا كَتَبَ اللَّهُ لَنَا هُوَ مَوْلَانَا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295483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وَعَلَى اللَّهِ فَلْيَتَوَكَّلِ الْمُؤْمِنُونَ (51) التوبة</a:t>
            </a:r>
          </a:p>
        </p:txBody>
      </p:sp>
      <p:pic>
        <p:nvPicPr>
          <p:cNvPr id="3" name="التوبة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2" y="-7810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12914703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1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695533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إِنَّ الَّذِينَ فَرَّقُوا دِينَهُمْ وَكَانُوا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شِيَعًا لَسْتَ مِنْهُمْ فِي شَيْءٍ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695533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إِنَّمَا أَمْرُهُمْ إِلَى اللَّهِ ثُمَّ يُنَبِّئُهُمْ بِمَا كَانُوا يَفْعَلُونَ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(159) الأنعام</a:t>
            </a:r>
          </a:p>
        </p:txBody>
      </p:sp>
      <p:pic>
        <p:nvPicPr>
          <p:cNvPr id="4" name="الأنعام 15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91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43869835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60137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يَا أَيُّهَا الَّذِينَ آمَنُوا لَا تَدْخُلُوا بُيُوتًا غَيْرَ بُيُوتِكُمْ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71926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حَتَّىٰ تَسْتَأْنِسُوا وَتُسَلِّمُوا عَلَىٰ أَهْلِهَا ۚ ذَٰلِكُمْ خَيْرٌ لَكُمْ لَعَلَّكُمْ تَذَكَّرُونَ (27) النور</a:t>
            </a:r>
          </a:p>
        </p:txBody>
      </p:sp>
      <p:pic>
        <p:nvPicPr>
          <p:cNvPr id="4" name="النور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429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68615655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658881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وَالسَّابِقُونَ الْأَوَّلُونَ مِنَ الْمُهَاجِرِينَ وَالْأَنْصَارِ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وَالَّذِينَ اتَّبَعُوهُمْ بِإِحْسَانٍ رَضِيَ اللَّهُ عَنْهُمْ وَرَضُوا عَنْهُ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677510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وَأَعَدَّ لَهُمْ جَنَّاتٍ تَجْرِي تَحْتَهَا الْأَنْهَارُ خَالِدِينَ فِيهَا أَبَدًا ۚ ذَٰلِكَ الْفَوْزُ الْعَظِيمُ (100) التوبة</a:t>
            </a:r>
          </a:p>
        </p:txBody>
      </p:sp>
      <p:pic>
        <p:nvPicPr>
          <p:cNvPr id="4" name="التوبة 1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572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53562691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5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658881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قُلْ لَا أَمْلِكُ لِنَفْسِي ضَرًّا وَلَا نَفْعًا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إِلَّا مَا شَاءَ اللَّهُ ۗ لِكُلِّ أُمَّةٍ أَجَلٌ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677510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إِذَا جَاءَ أَجَلُهُمْ فَلَا يَسْتَأْخِرُونَ سَاعَةً ۖ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وَلَا يَسْتَقْدِمُونَ (49) يونس</a:t>
            </a:r>
          </a:p>
        </p:txBody>
      </p:sp>
      <p:pic>
        <p:nvPicPr>
          <p:cNvPr id="3" name="يونس 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001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00605042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4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2020956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وَلَقَدْ جَاءَتْ رُسُلُنَا إِبْرَاهِيمَ بِالْبُشْرَىٰ قَالُوا سَلَامًا ۖ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504255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قَالَ سَلَامٌ ۖ فَمَا لَبِثَ أَنْ جَاءَ بِعِجْلٍ حَنِيذٍ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(69) هود</a:t>
            </a:r>
          </a:p>
        </p:txBody>
      </p:sp>
      <p:pic>
        <p:nvPicPr>
          <p:cNvPr id="3" name="هود 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91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98586240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Freeform 45"/>
          <p:cNvGrpSpPr/>
          <p:nvPr/>
        </p:nvGrpSpPr>
        <p:grpSpPr>
          <a:xfrm>
            <a:off x="3248892" y="1622770"/>
            <a:ext cx="5694218" cy="2917002"/>
            <a:chOff x="3248892" y="832038"/>
            <a:chExt cx="5694218" cy="2917002"/>
          </a:xfrm>
        </p:grpSpPr>
        <p:sp>
          <p:nvSpPr>
            <p:cNvPr id="39" name="Freeform 38"/>
            <p:cNvSpPr/>
            <p:nvPr/>
          </p:nvSpPr>
          <p:spPr>
            <a:xfrm>
              <a:off x="3362325" y="832038"/>
              <a:ext cx="5467350" cy="2917002"/>
            </a:xfrm>
            <a:custGeom>
              <a:avLst/>
              <a:gdLst>
                <a:gd name="connsiteX0" fmla="*/ 414649 w 5467350"/>
                <a:gd name="connsiteY0" fmla="*/ 0 h 2917002"/>
                <a:gd name="connsiteX1" fmla="*/ 5052701 w 5467350"/>
                <a:gd name="connsiteY1" fmla="*/ 0 h 2917002"/>
                <a:gd name="connsiteX2" fmla="*/ 5137410 w 5467350"/>
                <a:gd name="connsiteY2" fmla="*/ 140985 h 2917002"/>
                <a:gd name="connsiteX3" fmla="*/ 5467350 w 5467350"/>
                <a:gd name="connsiteY3" fmla="*/ 1458501 h 2917002"/>
                <a:gd name="connsiteX4" fmla="*/ 5137410 w 5467350"/>
                <a:gd name="connsiteY4" fmla="*/ 2776017 h 2917002"/>
                <a:gd name="connsiteX5" fmla="*/ 5052701 w 5467350"/>
                <a:gd name="connsiteY5" fmla="*/ 2917002 h 2917002"/>
                <a:gd name="connsiteX6" fmla="*/ 414649 w 5467350"/>
                <a:gd name="connsiteY6" fmla="*/ 2917002 h 2917002"/>
                <a:gd name="connsiteX7" fmla="*/ 329940 w 5467350"/>
                <a:gd name="connsiteY7" fmla="*/ 2776017 h 2917002"/>
                <a:gd name="connsiteX8" fmla="*/ 0 w 5467350"/>
                <a:gd name="connsiteY8" fmla="*/ 1458501 h 2917002"/>
                <a:gd name="connsiteX9" fmla="*/ 329940 w 5467350"/>
                <a:gd name="connsiteY9" fmla="*/ 140985 h 2917002"/>
                <a:gd name="connsiteX10" fmla="*/ 414649 w 5467350"/>
                <a:gd name="connsiteY10" fmla="*/ 0 h 2917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67350" h="2917002">
                  <a:moveTo>
                    <a:pt x="414649" y="0"/>
                  </a:moveTo>
                  <a:lnTo>
                    <a:pt x="5052701" y="0"/>
                  </a:lnTo>
                  <a:lnTo>
                    <a:pt x="5137410" y="140985"/>
                  </a:lnTo>
                  <a:cubicBezTo>
                    <a:pt x="5347828" y="532634"/>
                    <a:pt x="5467350" y="981455"/>
                    <a:pt x="5467350" y="1458501"/>
                  </a:cubicBezTo>
                  <a:cubicBezTo>
                    <a:pt x="5467350" y="1935548"/>
                    <a:pt x="5347828" y="2384368"/>
                    <a:pt x="5137410" y="2776017"/>
                  </a:cubicBezTo>
                  <a:lnTo>
                    <a:pt x="5052701" y="2917002"/>
                  </a:lnTo>
                  <a:lnTo>
                    <a:pt x="414649" y="2917002"/>
                  </a:lnTo>
                  <a:lnTo>
                    <a:pt x="329940" y="2776017"/>
                  </a:lnTo>
                  <a:cubicBezTo>
                    <a:pt x="119522" y="2384368"/>
                    <a:pt x="0" y="1935548"/>
                    <a:pt x="0" y="1458501"/>
                  </a:cubicBezTo>
                  <a:cubicBezTo>
                    <a:pt x="0" y="981455"/>
                    <a:pt x="119522" y="532634"/>
                    <a:pt x="329940" y="140985"/>
                  </a:cubicBezTo>
                  <a:lnTo>
                    <a:pt x="414649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lvl="0" algn="ctr"/>
              <a:r>
                <a:rPr lang="ar-JO" sz="4000" b="1" dirty="0">
                  <a:solidFill>
                    <a:prstClr val="black"/>
                  </a:solidFill>
                  <a:latin typeface="A Jannat LT" panose="01000000000000000000" pitchFamily="2" charset="-78"/>
                  <a:cs typeface="A Jannat LT" panose="01000000000000000000" pitchFamily="2" charset="-78"/>
                </a:rPr>
                <a:t>المُسَابَقَةُ القُرْآنِيَّةُ</a:t>
              </a:r>
            </a:p>
            <a:p>
              <a:pPr lvl="0" algn="ctr">
                <a:spcAft>
                  <a:spcPts val="1800"/>
                </a:spcAft>
              </a:pPr>
              <a:r>
                <a:rPr lang="ar-JO" sz="1600" b="1" dirty="0">
                  <a:solidFill>
                    <a:prstClr val="black"/>
                  </a:solidFill>
                  <a:latin typeface="A Jannat LT" panose="01000000000000000000" pitchFamily="2" charset="-78"/>
                  <a:cs typeface="A Jannat LT" panose="01000000000000000000" pitchFamily="2" charset="-78"/>
                </a:rPr>
                <a:t>(أكْمِل الآيَة)</a:t>
              </a:r>
            </a:p>
          </p:txBody>
        </p:sp>
        <p:sp>
          <p:nvSpPr>
            <p:cNvPr id="53" name="Freeform 52"/>
            <p:cNvSpPr/>
            <p:nvPr/>
          </p:nvSpPr>
          <p:spPr>
            <a:xfrm>
              <a:off x="3248892" y="832039"/>
              <a:ext cx="336549" cy="336549"/>
            </a:xfrm>
            <a:custGeom>
              <a:avLst/>
              <a:gdLst>
                <a:gd name="connsiteX0" fmla="*/ 0 w 336549"/>
                <a:gd name="connsiteY0" fmla="*/ 0 h 336549"/>
                <a:gd name="connsiteX1" fmla="*/ 301020 w 336549"/>
                <a:gd name="connsiteY1" fmla="*/ 0 h 336549"/>
                <a:gd name="connsiteX2" fmla="*/ 336549 w 336549"/>
                <a:gd name="connsiteY2" fmla="*/ 104001 h 336549"/>
                <a:gd name="connsiteX3" fmla="*/ 243531 w 336549"/>
                <a:gd name="connsiteY3" fmla="*/ 168278 h 336549"/>
                <a:gd name="connsiteX4" fmla="*/ 207999 w 336549"/>
                <a:gd name="connsiteY4" fmla="*/ 272276 h 336549"/>
                <a:gd name="connsiteX5" fmla="*/ 93020 w 336549"/>
                <a:gd name="connsiteY5" fmla="*/ 272279 h 336549"/>
                <a:gd name="connsiteX6" fmla="*/ 0 w 336549"/>
                <a:gd name="connsiteY6" fmla="*/ 336549 h 336549"/>
                <a:gd name="connsiteX7" fmla="*/ 0 w 336549"/>
                <a:gd name="connsiteY7" fmla="*/ 0 h 33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549" h="336549">
                  <a:moveTo>
                    <a:pt x="0" y="0"/>
                  </a:moveTo>
                  <a:lnTo>
                    <a:pt x="301020" y="0"/>
                  </a:lnTo>
                  <a:lnTo>
                    <a:pt x="336549" y="104001"/>
                  </a:lnTo>
                  <a:lnTo>
                    <a:pt x="243531" y="168278"/>
                  </a:lnTo>
                  <a:lnTo>
                    <a:pt x="207999" y="272276"/>
                  </a:lnTo>
                  <a:lnTo>
                    <a:pt x="93020" y="272279"/>
                  </a:lnTo>
                  <a:lnTo>
                    <a:pt x="0" y="3365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8606557" y="832038"/>
              <a:ext cx="336553" cy="336550"/>
            </a:xfrm>
            <a:custGeom>
              <a:avLst/>
              <a:gdLst>
                <a:gd name="connsiteX0" fmla="*/ 35529 w 336553"/>
                <a:gd name="connsiteY0" fmla="*/ 0 h 336550"/>
                <a:gd name="connsiteX1" fmla="*/ 336553 w 336553"/>
                <a:gd name="connsiteY1" fmla="*/ 0 h 336550"/>
                <a:gd name="connsiteX2" fmla="*/ 336553 w 336553"/>
                <a:gd name="connsiteY2" fmla="*/ 336549 h 336550"/>
                <a:gd name="connsiteX3" fmla="*/ 336551 w 336553"/>
                <a:gd name="connsiteY3" fmla="*/ 336550 h 336550"/>
                <a:gd name="connsiteX4" fmla="*/ 243529 w 336553"/>
                <a:gd name="connsiteY4" fmla="*/ 272279 h 336550"/>
                <a:gd name="connsiteX5" fmla="*/ 128550 w 336553"/>
                <a:gd name="connsiteY5" fmla="*/ 272276 h 336550"/>
                <a:gd name="connsiteX6" fmla="*/ 93018 w 336553"/>
                <a:gd name="connsiteY6" fmla="*/ 168278 h 336550"/>
                <a:gd name="connsiteX7" fmla="*/ 0 w 336553"/>
                <a:gd name="connsiteY7" fmla="*/ 104001 h 336550"/>
                <a:gd name="connsiteX8" fmla="*/ 35529 w 336553"/>
                <a:gd name="connsiteY8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6553" h="336550">
                  <a:moveTo>
                    <a:pt x="35529" y="0"/>
                  </a:moveTo>
                  <a:lnTo>
                    <a:pt x="336553" y="0"/>
                  </a:lnTo>
                  <a:lnTo>
                    <a:pt x="336553" y="336549"/>
                  </a:lnTo>
                  <a:lnTo>
                    <a:pt x="336551" y="336550"/>
                  </a:lnTo>
                  <a:lnTo>
                    <a:pt x="243529" y="272279"/>
                  </a:lnTo>
                  <a:lnTo>
                    <a:pt x="128550" y="272276"/>
                  </a:lnTo>
                  <a:lnTo>
                    <a:pt x="93018" y="168278"/>
                  </a:lnTo>
                  <a:lnTo>
                    <a:pt x="0" y="104001"/>
                  </a:lnTo>
                  <a:lnTo>
                    <a:pt x="3552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8606557" y="3412490"/>
              <a:ext cx="336553" cy="336550"/>
            </a:xfrm>
            <a:custGeom>
              <a:avLst/>
              <a:gdLst>
                <a:gd name="connsiteX0" fmla="*/ 336551 w 336553"/>
                <a:gd name="connsiteY0" fmla="*/ 0 h 336550"/>
                <a:gd name="connsiteX1" fmla="*/ 336553 w 336553"/>
                <a:gd name="connsiteY1" fmla="*/ 2 h 336550"/>
                <a:gd name="connsiteX2" fmla="*/ 336553 w 336553"/>
                <a:gd name="connsiteY2" fmla="*/ 336550 h 336550"/>
                <a:gd name="connsiteX3" fmla="*/ 35529 w 336553"/>
                <a:gd name="connsiteY3" fmla="*/ 336550 h 336550"/>
                <a:gd name="connsiteX4" fmla="*/ 0 w 336553"/>
                <a:gd name="connsiteY4" fmla="*/ 232549 h 336550"/>
                <a:gd name="connsiteX5" fmla="*/ 93018 w 336553"/>
                <a:gd name="connsiteY5" fmla="*/ 168272 h 336550"/>
                <a:gd name="connsiteX6" fmla="*/ 128550 w 336553"/>
                <a:gd name="connsiteY6" fmla="*/ 64274 h 336550"/>
                <a:gd name="connsiteX7" fmla="*/ 243529 w 336553"/>
                <a:gd name="connsiteY7" fmla="*/ 64271 h 336550"/>
                <a:gd name="connsiteX8" fmla="*/ 336551 w 336553"/>
                <a:gd name="connsiteY8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6553" h="336550">
                  <a:moveTo>
                    <a:pt x="336551" y="0"/>
                  </a:moveTo>
                  <a:lnTo>
                    <a:pt x="336553" y="2"/>
                  </a:lnTo>
                  <a:lnTo>
                    <a:pt x="336553" y="336550"/>
                  </a:lnTo>
                  <a:lnTo>
                    <a:pt x="35529" y="336550"/>
                  </a:lnTo>
                  <a:lnTo>
                    <a:pt x="0" y="232549"/>
                  </a:lnTo>
                  <a:lnTo>
                    <a:pt x="93018" y="168272"/>
                  </a:lnTo>
                  <a:lnTo>
                    <a:pt x="128550" y="64274"/>
                  </a:lnTo>
                  <a:lnTo>
                    <a:pt x="243529" y="64271"/>
                  </a:lnTo>
                  <a:lnTo>
                    <a:pt x="336551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3248892" y="3412492"/>
              <a:ext cx="336549" cy="336548"/>
            </a:xfrm>
            <a:custGeom>
              <a:avLst/>
              <a:gdLst>
                <a:gd name="connsiteX0" fmla="*/ 0 w 336549"/>
                <a:gd name="connsiteY0" fmla="*/ 0 h 336548"/>
                <a:gd name="connsiteX1" fmla="*/ 93020 w 336549"/>
                <a:gd name="connsiteY1" fmla="*/ 64269 h 336548"/>
                <a:gd name="connsiteX2" fmla="*/ 207999 w 336549"/>
                <a:gd name="connsiteY2" fmla="*/ 64272 h 336548"/>
                <a:gd name="connsiteX3" fmla="*/ 243531 w 336549"/>
                <a:gd name="connsiteY3" fmla="*/ 168270 h 336548"/>
                <a:gd name="connsiteX4" fmla="*/ 336549 w 336549"/>
                <a:gd name="connsiteY4" fmla="*/ 232547 h 336548"/>
                <a:gd name="connsiteX5" fmla="*/ 301020 w 336549"/>
                <a:gd name="connsiteY5" fmla="*/ 336548 h 336548"/>
                <a:gd name="connsiteX6" fmla="*/ 0 w 336549"/>
                <a:gd name="connsiteY6" fmla="*/ 336548 h 336548"/>
                <a:gd name="connsiteX7" fmla="*/ 0 w 336549"/>
                <a:gd name="connsiteY7" fmla="*/ 0 h 3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549" h="336548">
                  <a:moveTo>
                    <a:pt x="0" y="0"/>
                  </a:moveTo>
                  <a:lnTo>
                    <a:pt x="93020" y="64269"/>
                  </a:lnTo>
                  <a:lnTo>
                    <a:pt x="207999" y="64272"/>
                  </a:lnTo>
                  <a:lnTo>
                    <a:pt x="243531" y="168270"/>
                  </a:lnTo>
                  <a:lnTo>
                    <a:pt x="336549" y="232547"/>
                  </a:lnTo>
                  <a:lnTo>
                    <a:pt x="301020" y="336548"/>
                  </a:lnTo>
                  <a:lnTo>
                    <a:pt x="0" y="3365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3248892" y="832038"/>
              <a:ext cx="528083" cy="2917002"/>
            </a:xfrm>
            <a:custGeom>
              <a:avLst/>
              <a:gdLst>
                <a:gd name="connsiteX0" fmla="*/ 301020 w 528083"/>
                <a:gd name="connsiteY0" fmla="*/ 0 h 2917002"/>
                <a:gd name="connsiteX1" fmla="*/ 528083 w 528083"/>
                <a:gd name="connsiteY1" fmla="*/ 0 h 2917002"/>
                <a:gd name="connsiteX2" fmla="*/ 443374 w 528083"/>
                <a:gd name="connsiteY2" fmla="*/ 140985 h 2917002"/>
                <a:gd name="connsiteX3" fmla="*/ 113434 w 528083"/>
                <a:gd name="connsiteY3" fmla="*/ 1458501 h 2917002"/>
                <a:gd name="connsiteX4" fmla="*/ 443374 w 528083"/>
                <a:gd name="connsiteY4" fmla="*/ 2776017 h 2917002"/>
                <a:gd name="connsiteX5" fmla="*/ 528083 w 528083"/>
                <a:gd name="connsiteY5" fmla="*/ 2917002 h 2917002"/>
                <a:gd name="connsiteX6" fmla="*/ 301020 w 528083"/>
                <a:gd name="connsiteY6" fmla="*/ 2917002 h 2917002"/>
                <a:gd name="connsiteX7" fmla="*/ 336549 w 528083"/>
                <a:gd name="connsiteY7" fmla="*/ 2813001 h 2917002"/>
                <a:gd name="connsiteX8" fmla="*/ 243531 w 528083"/>
                <a:gd name="connsiteY8" fmla="*/ 2748724 h 2917002"/>
                <a:gd name="connsiteX9" fmla="*/ 207999 w 528083"/>
                <a:gd name="connsiteY9" fmla="*/ 2644726 h 2917002"/>
                <a:gd name="connsiteX10" fmla="*/ 93020 w 528083"/>
                <a:gd name="connsiteY10" fmla="*/ 2644723 h 2917002"/>
                <a:gd name="connsiteX11" fmla="*/ 0 w 528083"/>
                <a:gd name="connsiteY11" fmla="*/ 2580454 h 2917002"/>
                <a:gd name="connsiteX12" fmla="*/ 0 w 528083"/>
                <a:gd name="connsiteY12" fmla="*/ 336549 h 2917002"/>
                <a:gd name="connsiteX13" fmla="*/ 93020 w 528083"/>
                <a:gd name="connsiteY13" fmla="*/ 272279 h 2917002"/>
                <a:gd name="connsiteX14" fmla="*/ 207999 w 528083"/>
                <a:gd name="connsiteY14" fmla="*/ 272276 h 2917002"/>
                <a:gd name="connsiteX15" fmla="*/ 243531 w 528083"/>
                <a:gd name="connsiteY15" fmla="*/ 168278 h 2917002"/>
                <a:gd name="connsiteX16" fmla="*/ 336549 w 528083"/>
                <a:gd name="connsiteY16" fmla="*/ 104001 h 2917002"/>
                <a:gd name="connsiteX17" fmla="*/ 301020 w 528083"/>
                <a:gd name="connsiteY17" fmla="*/ 0 h 2917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8083" h="2917002">
                  <a:moveTo>
                    <a:pt x="301020" y="0"/>
                  </a:moveTo>
                  <a:lnTo>
                    <a:pt x="528083" y="0"/>
                  </a:lnTo>
                  <a:lnTo>
                    <a:pt x="443374" y="140985"/>
                  </a:lnTo>
                  <a:cubicBezTo>
                    <a:pt x="232956" y="532634"/>
                    <a:pt x="113434" y="981455"/>
                    <a:pt x="113434" y="1458501"/>
                  </a:cubicBezTo>
                  <a:cubicBezTo>
                    <a:pt x="113434" y="1935548"/>
                    <a:pt x="232956" y="2384368"/>
                    <a:pt x="443374" y="2776017"/>
                  </a:cubicBezTo>
                  <a:lnTo>
                    <a:pt x="528083" y="2917002"/>
                  </a:lnTo>
                  <a:lnTo>
                    <a:pt x="301020" y="2917002"/>
                  </a:lnTo>
                  <a:lnTo>
                    <a:pt x="336549" y="2813001"/>
                  </a:lnTo>
                  <a:lnTo>
                    <a:pt x="243531" y="2748724"/>
                  </a:lnTo>
                  <a:lnTo>
                    <a:pt x="207999" y="2644726"/>
                  </a:lnTo>
                  <a:lnTo>
                    <a:pt x="93020" y="2644723"/>
                  </a:lnTo>
                  <a:lnTo>
                    <a:pt x="0" y="2580454"/>
                  </a:lnTo>
                  <a:lnTo>
                    <a:pt x="0" y="336549"/>
                  </a:lnTo>
                  <a:lnTo>
                    <a:pt x="93020" y="272279"/>
                  </a:lnTo>
                  <a:lnTo>
                    <a:pt x="207999" y="272276"/>
                  </a:lnTo>
                  <a:lnTo>
                    <a:pt x="243531" y="168278"/>
                  </a:lnTo>
                  <a:lnTo>
                    <a:pt x="336549" y="104001"/>
                  </a:lnTo>
                  <a:lnTo>
                    <a:pt x="30102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8415027" y="832038"/>
              <a:ext cx="528083" cy="2917002"/>
            </a:xfrm>
            <a:custGeom>
              <a:avLst/>
              <a:gdLst>
                <a:gd name="connsiteX0" fmla="*/ 0 w 528083"/>
                <a:gd name="connsiteY0" fmla="*/ 0 h 2917002"/>
                <a:gd name="connsiteX1" fmla="*/ 227059 w 528083"/>
                <a:gd name="connsiteY1" fmla="*/ 0 h 2917002"/>
                <a:gd name="connsiteX2" fmla="*/ 191530 w 528083"/>
                <a:gd name="connsiteY2" fmla="*/ 104001 h 2917002"/>
                <a:gd name="connsiteX3" fmla="*/ 284548 w 528083"/>
                <a:gd name="connsiteY3" fmla="*/ 168278 h 2917002"/>
                <a:gd name="connsiteX4" fmla="*/ 320080 w 528083"/>
                <a:gd name="connsiteY4" fmla="*/ 272276 h 2917002"/>
                <a:gd name="connsiteX5" fmla="*/ 435059 w 528083"/>
                <a:gd name="connsiteY5" fmla="*/ 272279 h 2917002"/>
                <a:gd name="connsiteX6" fmla="*/ 528081 w 528083"/>
                <a:gd name="connsiteY6" fmla="*/ 336550 h 2917002"/>
                <a:gd name="connsiteX7" fmla="*/ 528083 w 528083"/>
                <a:gd name="connsiteY7" fmla="*/ 336549 h 2917002"/>
                <a:gd name="connsiteX8" fmla="*/ 528083 w 528083"/>
                <a:gd name="connsiteY8" fmla="*/ 2580454 h 2917002"/>
                <a:gd name="connsiteX9" fmla="*/ 528081 w 528083"/>
                <a:gd name="connsiteY9" fmla="*/ 2580452 h 2917002"/>
                <a:gd name="connsiteX10" fmla="*/ 435059 w 528083"/>
                <a:gd name="connsiteY10" fmla="*/ 2644723 h 2917002"/>
                <a:gd name="connsiteX11" fmla="*/ 320080 w 528083"/>
                <a:gd name="connsiteY11" fmla="*/ 2644726 h 2917002"/>
                <a:gd name="connsiteX12" fmla="*/ 284548 w 528083"/>
                <a:gd name="connsiteY12" fmla="*/ 2748724 h 2917002"/>
                <a:gd name="connsiteX13" fmla="*/ 191530 w 528083"/>
                <a:gd name="connsiteY13" fmla="*/ 2813001 h 2917002"/>
                <a:gd name="connsiteX14" fmla="*/ 227059 w 528083"/>
                <a:gd name="connsiteY14" fmla="*/ 2917002 h 2917002"/>
                <a:gd name="connsiteX15" fmla="*/ 0 w 528083"/>
                <a:gd name="connsiteY15" fmla="*/ 2917002 h 2917002"/>
                <a:gd name="connsiteX16" fmla="*/ 84709 w 528083"/>
                <a:gd name="connsiteY16" fmla="*/ 2776017 h 2917002"/>
                <a:gd name="connsiteX17" fmla="*/ 414649 w 528083"/>
                <a:gd name="connsiteY17" fmla="*/ 1458501 h 2917002"/>
                <a:gd name="connsiteX18" fmla="*/ 84709 w 528083"/>
                <a:gd name="connsiteY18" fmla="*/ 140985 h 2917002"/>
                <a:gd name="connsiteX19" fmla="*/ 0 w 528083"/>
                <a:gd name="connsiteY19" fmla="*/ 0 h 2917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28083" h="2917002">
                  <a:moveTo>
                    <a:pt x="0" y="0"/>
                  </a:moveTo>
                  <a:lnTo>
                    <a:pt x="227059" y="0"/>
                  </a:lnTo>
                  <a:lnTo>
                    <a:pt x="191530" y="104001"/>
                  </a:lnTo>
                  <a:lnTo>
                    <a:pt x="284548" y="168278"/>
                  </a:lnTo>
                  <a:lnTo>
                    <a:pt x="320080" y="272276"/>
                  </a:lnTo>
                  <a:lnTo>
                    <a:pt x="435059" y="272279"/>
                  </a:lnTo>
                  <a:lnTo>
                    <a:pt x="528081" y="336550"/>
                  </a:lnTo>
                  <a:lnTo>
                    <a:pt x="528083" y="336549"/>
                  </a:lnTo>
                  <a:lnTo>
                    <a:pt x="528083" y="2580454"/>
                  </a:lnTo>
                  <a:lnTo>
                    <a:pt x="528081" y="2580452"/>
                  </a:lnTo>
                  <a:lnTo>
                    <a:pt x="435059" y="2644723"/>
                  </a:lnTo>
                  <a:lnTo>
                    <a:pt x="320080" y="2644726"/>
                  </a:lnTo>
                  <a:lnTo>
                    <a:pt x="284548" y="2748724"/>
                  </a:lnTo>
                  <a:lnTo>
                    <a:pt x="191530" y="2813001"/>
                  </a:lnTo>
                  <a:lnTo>
                    <a:pt x="227059" y="2917002"/>
                  </a:lnTo>
                  <a:lnTo>
                    <a:pt x="0" y="2917002"/>
                  </a:lnTo>
                  <a:lnTo>
                    <a:pt x="84709" y="2776017"/>
                  </a:lnTo>
                  <a:cubicBezTo>
                    <a:pt x="295127" y="2384368"/>
                    <a:pt x="414649" y="1935548"/>
                    <a:pt x="414649" y="1458501"/>
                  </a:cubicBezTo>
                  <a:cubicBezTo>
                    <a:pt x="414649" y="981455"/>
                    <a:pt x="295127" y="532634"/>
                    <a:pt x="84709" y="14098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</p:grpSp>
      <p:sp>
        <p:nvSpPr>
          <p:cNvPr id="102" name="Freeform 45">
            <a:hlinkClick r:id="" action="ppaction://hlinkshowjump?jump=nextslide"/>
          </p:cNvPr>
          <p:cNvSpPr/>
          <p:nvPr/>
        </p:nvSpPr>
        <p:spPr>
          <a:xfrm>
            <a:off x="5039030" y="5253024"/>
            <a:ext cx="2076528" cy="665176"/>
          </a:xfrm>
          <a:custGeom>
            <a:avLst/>
            <a:gdLst>
              <a:gd name="connsiteX0" fmla="*/ 414649 w 5467350"/>
              <a:gd name="connsiteY0" fmla="*/ 0 h 2917002"/>
              <a:gd name="connsiteX1" fmla="*/ 5052701 w 5467350"/>
              <a:gd name="connsiteY1" fmla="*/ 0 h 2917002"/>
              <a:gd name="connsiteX2" fmla="*/ 5137410 w 5467350"/>
              <a:gd name="connsiteY2" fmla="*/ 140985 h 2917002"/>
              <a:gd name="connsiteX3" fmla="*/ 5467350 w 5467350"/>
              <a:gd name="connsiteY3" fmla="*/ 1458501 h 2917002"/>
              <a:gd name="connsiteX4" fmla="*/ 5137410 w 5467350"/>
              <a:gd name="connsiteY4" fmla="*/ 2776017 h 2917002"/>
              <a:gd name="connsiteX5" fmla="*/ 5052701 w 5467350"/>
              <a:gd name="connsiteY5" fmla="*/ 2917002 h 2917002"/>
              <a:gd name="connsiteX6" fmla="*/ 414649 w 5467350"/>
              <a:gd name="connsiteY6" fmla="*/ 2917002 h 2917002"/>
              <a:gd name="connsiteX7" fmla="*/ 329940 w 5467350"/>
              <a:gd name="connsiteY7" fmla="*/ 2776017 h 2917002"/>
              <a:gd name="connsiteX8" fmla="*/ 0 w 5467350"/>
              <a:gd name="connsiteY8" fmla="*/ 1458501 h 2917002"/>
              <a:gd name="connsiteX9" fmla="*/ 329940 w 5467350"/>
              <a:gd name="connsiteY9" fmla="*/ 140985 h 2917002"/>
              <a:gd name="connsiteX10" fmla="*/ 414649 w 5467350"/>
              <a:gd name="connsiteY10" fmla="*/ 0 h 2917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7350" h="2917002">
                <a:moveTo>
                  <a:pt x="414649" y="0"/>
                </a:moveTo>
                <a:lnTo>
                  <a:pt x="5052701" y="0"/>
                </a:lnTo>
                <a:lnTo>
                  <a:pt x="5137410" y="140985"/>
                </a:lnTo>
                <a:cubicBezTo>
                  <a:pt x="5347828" y="532634"/>
                  <a:pt x="5467350" y="981455"/>
                  <a:pt x="5467350" y="1458501"/>
                </a:cubicBezTo>
                <a:cubicBezTo>
                  <a:pt x="5467350" y="1935548"/>
                  <a:pt x="5347828" y="2384368"/>
                  <a:pt x="5137410" y="2776017"/>
                </a:cubicBezTo>
                <a:lnTo>
                  <a:pt x="5052701" y="2917002"/>
                </a:lnTo>
                <a:lnTo>
                  <a:pt x="414649" y="2917002"/>
                </a:lnTo>
                <a:lnTo>
                  <a:pt x="329940" y="2776017"/>
                </a:lnTo>
                <a:cubicBezTo>
                  <a:pt x="119522" y="2384368"/>
                  <a:pt x="0" y="1935548"/>
                  <a:pt x="0" y="1458501"/>
                </a:cubicBezTo>
                <a:cubicBezTo>
                  <a:pt x="0" y="981455"/>
                  <a:pt x="119522" y="532634"/>
                  <a:pt x="329940" y="140985"/>
                </a:cubicBezTo>
                <a:lnTo>
                  <a:pt x="414649" y="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38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ابدأ المسابقة</a:t>
            </a:r>
          </a:p>
        </p:txBody>
      </p:sp>
      <p:sp>
        <p:nvSpPr>
          <p:cNvPr id="3" name="Freeform 45">
            <a:hlinkClick r:id="rId3" tooltip="تسرنا زيارتكم لمدونة"/>
          </p:cNvPr>
          <p:cNvSpPr/>
          <p:nvPr/>
        </p:nvSpPr>
        <p:spPr>
          <a:xfrm>
            <a:off x="4495801" y="3652839"/>
            <a:ext cx="3190875" cy="2333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31018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33397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اللَّهُ يَبْسُطُ الرِّزْقَ لِمَنْ يَشَاءُ وَيَقْدِرُ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60566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وَفَرِحُوا بِالْحَيَاةِ الدُّنْيَا وَمَا الْحَيَاةُ الدُّنْيَا فِي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الْآخِرَةِ إِلَّا مَتَاعٌ (26) الرعد</a:t>
            </a:r>
          </a:p>
        </p:txBody>
      </p:sp>
      <p:pic>
        <p:nvPicPr>
          <p:cNvPr id="3" name="الرعد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953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05913949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3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2192406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وَلَوْ شَاءَ رَبُّكَ لَآمَنَ مَنْ فِي الْأَرْضِ كُلُّهُمْ جَمِيعًا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237555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أَفَأَنْتَ تُكْرِهُ النَّاسَ حَتَّىٰ يَكُونُوا مُؤْمِنِينَ (99) يونس</a:t>
            </a:r>
          </a:p>
        </p:txBody>
      </p:sp>
      <p:pic>
        <p:nvPicPr>
          <p:cNvPr id="4" name="يونس 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953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78435306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27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2194295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وَإِنْ مَا نُرِيَنَّكَ بَعْضَ الَّذِي نَعِدُهُمْ أَوْ نَتَوَفَّيَنَّكَ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237767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فَإِنَّمَا عَلَيْكَ الْبَلَاغُ وَعَلَيْنَا الْحِسَابُ (40) الرعد</a:t>
            </a:r>
          </a:p>
        </p:txBody>
      </p:sp>
      <p:pic>
        <p:nvPicPr>
          <p:cNvPr id="4" name="الرعد 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763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9455563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716156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وَكُلًّا نَقُصُّ عَلَيْكَ مِنْ أَنْبَاءِ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الرُّسُلِ مَا نُثَبِّتُ بِهِ فُؤَادَكَ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53835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وَجَاءَكَ فِي هَٰذِهِ الْحَقُّ وَمَوْعِظَةٌ وَذِكْرَىٰ لِلْمُؤْمِنِينَ (120) هود</a:t>
            </a:r>
          </a:p>
        </p:txBody>
      </p:sp>
      <p:pic>
        <p:nvPicPr>
          <p:cNvPr id="4" name="هود 1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763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83840687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2194295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وَإِذْ تَأَذَّنَ رَبُّكُمْ لَئِنْ شَكَرْتُمْ لَأَزِيدَنَّكُمْ ۖ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237767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وَلَئِنْ كَفَرْتُمْ إِنَّ عَذَابِي لَشَدِيدٌ (7) إبراهيم</a:t>
            </a:r>
          </a:p>
        </p:txBody>
      </p:sp>
      <p:pic>
        <p:nvPicPr>
          <p:cNvPr id="5" name="إبراهيم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9334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67014137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2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668196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وَلَوْ يُؤَاخِذُ اللَّهُ النَّاسَ بِظُلْمِهِمْ مَا تَرَكَ عَلَيْهَا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مِنْ دَابَّةٍ وَلَٰكِنْ يُؤَخِّرُهُمْ إِلَىٰ أَجَلٍ مُسَمًّى ۖ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687666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فَإِذَا جَاءَ أَجَلُهُمْ لَا يَسْتَأْخِرُونَ سَاعَةً ۖ وَلَا يَسْتَقْدِمُونَ (61) النحل</a:t>
            </a:r>
          </a:p>
        </p:txBody>
      </p:sp>
      <p:pic>
        <p:nvPicPr>
          <p:cNvPr id="3" name="النحل 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91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89483810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1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48861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لَقَدْ كَانَ لَكُمْ فِي رَسُولِ اللَّهِ أُسْوَةٌ حَسَنَةٌ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83201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لِمَنْ كَانَ يَرْجُو اللَّهَ وَالْيَوْمَ الْآخِرَ وَذَكَرَ اللَّهَ كَثِيرًا (21) الأحزاب</a:t>
            </a:r>
          </a:p>
        </p:txBody>
      </p:sp>
      <p:pic>
        <p:nvPicPr>
          <p:cNvPr id="3" name="الأحزاب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82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00191616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716156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وَيَسْتَعْجِلُونَكَ بِالسَّيِّئَةِ قَبْلَ الْحَسَنَةِ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وَقَدْ خَلَتْ مِنْ قَبْلِهِمُ الْمَثُلَاتُ ۗ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53835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وَإِنَّ رَبَّكَ لَذُو مَغْفِرَةٍ لِلنَّاسِ عَلَىٰ ظُلْمِهِمْ ۖ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وَإِنَّ رَبَّكَ لَشَدِيدُ الْعِقَابِ (6) الرعد</a:t>
            </a:r>
          </a:p>
        </p:txBody>
      </p:sp>
      <p:pic>
        <p:nvPicPr>
          <p:cNvPr id="16" name="الرعد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91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61475538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28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79348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مَنْ كَانَ يُرِيدُ حَرْثَ الْآخِرَةِ نَزِدْ لَهُ فِي حَرْثِهِ ۖ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52714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وَمَنْ كَانَ يُرِيدُ حَرْثَ الدُّنْيَا نُؤْتِهِ مِنْهَا وَمَا لَهُ فِي الْآخِرَةِ مِنْ نَصِيبٍ (20) الشورى</a:t>
            </a:r>
          </a:p>
        </p:txBody>
      </p:sp>
      <p:pic>
        <p:nvPicPr>
          <p:cNvPr id="4" name="الشورى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22586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68706112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2022845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وَكُلَّ إِنْسَانٍ أَلْزَمْنَاهُ طَائِرَهُ فِي عُنُقِهِ ۖ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540743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وَنُخْرِجُ لَهُ يَوْمَ الْقِيَامَةِ كِتَابًا يَلْقَاهُ مَنْشُورًا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(13) الإسراء</a:t>
            </a:r>
          </a:p>
        </p:txBody>
      </p:sp>
      <p:pic>
        <p:nvPicPr>
          <p:cNvPr id="3" name="الإسراء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" y="-7620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95463911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">
            <a:hlinkClick r:id="rId2" action="ppaction://hlinksldjump"/>
          </p:cNvPr>
          <p:cNvSpPr/>
          <p:nvPr/>
        </p:nvSpPr>
        <p:spPr>
          <a:xfrm>
            <a:off x="9716011" y="1142824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2">
            <a:hlinkClick r:id="rId4" action="ppaction://hlinksldjump"/>
          </p:cNvPr>
          <p:cNvSpPr/>
          <p:nvPr/>
        </p:nvSpPr>
        <p:spPr>
          <a:xfrm>
            <a:off x="8839273" y="1142824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0" name="3">
            <a:hlinkClick r:id="rId5" action="ppaction://hlinksldjump"/>
          </p:cNvPr>
          <p:cNvSpPr/>
          <p:nvPr/>
        </p:nvSpPr>
        <p:spPr>
          <a:xfrm>
            <a:off x="7962532" y="1142824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1" name="4">
            <a:hlinkClick r:id="rId6" action="ppaction://hlinksldjump"/>
          </p:cNvPr>
          <p:cNvSpPr/>
          <p:nvPr/>
        </p:nvSpPr>
        <p:spPr>
          <a:xfrm>
            <a:off x="7085790" y="1142824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5">
            <a:hlinkClick r:id="rId7" action="ppaction://hlinksldjump"/>
          </p:cNvPr>
          <p:cNvSpPr/>
          <p:nvPr/>
        </p:nvSpPr>
        <p:spPr>
          <a:xfrm>
            <a:off x="6209049" y="1142824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3" name="6">
            <a:hlinkClick r:id="rId8" action="ppaction://hlinksldjump"/>
          </p:cNvPr>
          <p:cNvSpPr/>
          <p:nvPr/>
        </p:nvSpPr>
        <p:spPr>
          <a:xfrm>
            <a:off x="5332307" y="1142824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4" name="7">
            <a:hlinkClick r:id="rId9" action="ppaction://hlinksldjump"/>
          </p:cNvPr>
          <p:cNvSpPr/>
          <p:nvPr/>
        </p:nvSpPr>
        <p:spPr>
          <a:xfrm>
            <a:off x="4455566" y="1142824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5" name="8">
            <a:hlinkClick r:id="rId10" action="ppaction://hlinksldjump"/>
          </p:cNvPr>
          <p:cNvSpPr/>
          <p:nvPr/>
        </p:nvSpPr>
        <p:spPr>
          <a:xfrm>
            <a:off x="3578825" y="1142824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6" name="9">
            <a:hlinkClick r:id="rId11" action="ppaction://hlinksldjump"/>
          </p:cNvPr>
          <p:cNvSpPr/>
          <p:nvPr/>
        </p:nvSpPr>
        <p:spPr>
          <a:xfrm>
            <a:off x="2702083" y="1142824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7" name="10">
            <a:hlinkClick r:id="rId12" action="ppaction://hlinksldjump"/>
          </p:cNvPr>
          <p:cNvSpPr/>
          <p:nvPr/>
        </p:nvSpPr>
        <p:spPr>
          <a:xfrm>
            <a:off x="1825342" y="1142824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41" name="11">
            <a:hlinkClick r:id="rId13" action="ppaction://hlinksldjump"/>
          </p:cNvPr>
          <p:cNvSpPr/>
          <p:nvPr/>
        </p:nvSpPr>
        <p:spPr>
          <a:xfrm>
            <a:off x="9716011" y="1683743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42" name="12">
            <a:hlinkClick r:id="rId14" action="ppaction://hlinksldjump"/>
          </p:cNvPr>
          <p:cNvSpPr/>
          <p:nvPr/>
        </p:nvSpPr>
        <p:spPr>
          <a:xfrm>
            <a:off x="8839273" y="1683743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43" name="13">
            <a:hlinkClick r:id="rId15" action="ppaction://hlinksldjump"/>
          </p:cNvPr>
          <p:cNvSpPr/>
          <p:nvPr/>
        </p:nvSpPr>
        <p:spPr>
          <a:xfrm>
            <a:off x="7962532" y="1683743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44" name="14">
            <a:hlinkClick r:id="rId16" action="ppaction://hlinksldjump"/>
          </p:cNvPr>
          <p:cNvSpPr/>
          <p:nvPr/>
        </p:nvSpPr>
        <p:spPr>
          <a:xfrm>
            <a:off x="7085790" y="1683743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45" name="15">
            <a:hlinkClick r:id="rId17" action="ppaction://hlinksldjump"/>
          </p:cNvPr>
          <p:cNvSpPr/>
          <p:nvPr/>
        </p:nvSpPr>
        <p:spPr>
          <a:xfrm>
            <a:off x="6209049" y="1683743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48" name="16">
            <a:hlinkClick r:id="rId18" action="ppaction://hlinksldjump"/>
          </p:cNvPr>
          <p:cNvSpPr/>
          <p:nvPr/>
        </p:nvSpPr>
        <p:spPr>
          <a:xfrm>
            <a:off x="5332307" y="1683743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49" name="17">
            <a:hlinkClick r:id="rId19" action="ppaction://hlinksldjump"/>
          </p:cNvPr>
          <p:cNvSpPr/>
          <p:nvPr/>
        </p:nvSpPr>
        <p:spPr>
          <a:xfrm>
            <a:off x="4455566" y="1683743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54" name="18">
            <a:hlinkClick r:id="rId20" action="ppaction://hlinksldjump"/>
          </p:cNvPr>
          <p:cNvSpPr/>
          <p:nvPr/>
        </p:nvSpPr>
        <p:spPr>
          <a:xfrm>
            <a:off x="3578825" y="1683743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55" name="19">
            <a:hlinkClick r:id="rId21" action="ppaction://hlinksldjump"/>
          </p:cNvPr>
          <p:cNvSpPr/>
          <p:nvPr/>
        </p:nvSpPr>
        <p:spPr>
          <a:xfrm>
            <a:off x="2702083" y="1683743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56" name="20">
            <a:hlinkClick r:id="rId22" action="ppaction://hlinksldjump"/>
          </p:cNvPr>
          <p:cNvSpPr/>
          <p:nvPr/>
        </p:nvSpPr>
        <p:spPr>
          <a:xfrm>
            <a:off x="1825342" y="1683743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58" name="21">
            <a:hlinkClick r:id="rId23" action="ppaction://hlinksldjump"/>
          </p:cNvPr>
          <p:cNvSpPr/>
          <p:nvPr/>
        </p:nvSpPr>
        <p:spPr>
          <a:xfrm>
            <a:off x="9716011" y="2224662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59" name="22">
            <a:hlinkClick r:id="rId24" action="ppaction://hlinksldjump"/>
          </p:cNvPr>
          <p:cNvSpPr/>
          <p:nvPr/>
        </p:nvSpPr>
        <p:spPr>
          <a:xfrm>
            <a:off x="8839273" y="2224662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22</a:t>
            </a:r>
          </a:p>
        </p:txBody>
      </p:sp>
      <p:sp>
        <p:nvSpPr>
          <p:cNvPr id="60" name="23">
            <a:hlinkClick r:id="rId25" action="ppaction://hlinksldjump"/>
          </p:cNvPr>
          <p:cNvSpPr/>
          <p:nvPr/>
        </p:nvSpPr>
        <p:spPr>
          <a:xfrm>
            <a:off x="7962532" y="2224662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23</a:t>
            </a:r>
          </a:p>
        </p:txBody>
      </p:sp>
      <p:sp>
        <p:nvSpPr>
          <p:cNvPr id="61" name="24">
            <a:hlinkClick r:id="rId26" action="ppaction://hlinksldjump"/>
          </p:cNvPr>
          <p:cNvSpPr/>
          <p:nvPr/>
        </p:nvSpPr>
        <p:spPr>
          <a:xfrm>
            <a:off x="7085790" y="2224662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62" name="25">
            <a:hlinkClick r:id="rId27" action="ppaction://hlinksldjump"/>
          </p:cNvPr>
          <p:cNvSpPr/>
          <p:nvPr/>
        </p:nvSpPr>
        <p:spPr>
          <a:xfrm>
            <a:off x="6209049" y="2224662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25</a:t>
            </a:r>
          </a:p>
        </p:txBody>
      </p:sp>
      <p:sp>
        <p:nvSpPr>
          <p:cNvPr id="63" name="26">
            <a:hlinkClick r:id="rId28" action="ppaction://hlinksldjump"/>
          </p:cNvPr>
          <p:cNvSpPr/>
          <p:nvPr/>
        </p:nvSpPr>
        <p:spPr>
          <a:xfrm>
            <a:off x="5332307" y="2224662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26</a:t>
            </a:r>
          </a:p>
        </p:txBody>
      </p:sp>
      <p:sp>
        <p:nvSpPr>
          <p:cNvPr id="64" name="27">
            <a:hlinkClick r:id="rId29" action="ppaction://hlinksldjump"/>
          </p:cNvPr>
          <p:cNvSpPr/>
          <p:nvPr/>
        </p:nvSpPr>
        <p:spPr>
          <a:xfrm>
            <a:off x="4455566" y="2224662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27</a:t>
            </a:r>
          </a:p>
        </p:txBody>
      </p:sp>
      <p:sp>
        <p:nvSpPr>
          <p:cNvPr id="65" name="28">
            <a:hlinkClick r:id="rId30" action="ppaction://hlinksldjump"/>
          </p:cNvPr>
          <p:cNvSpPr/>
          <p:nvPr/>
        </p:nvSpPr>
        <p:spPr>
          <a:xfrm>
            <a:off x="3578825" y="2224662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28</a:t>
            </a:r>
          </a:p>
        </p:txBody>
      </p:sp>
      <p:sp>
        <p:nvSpPr>
          <p:cNvPr id="66" name="29">
            <a:hlinkClick r:id="rId31" action="ppaction://hlinksldjump"/>
          </p:cNvPr>
          <p:cNvSpPr/>
          <p:nvPr/>
        </p:nvSpPr>
        <p:spPr>
          <a:xfrm>
            <a:off x="2702083" y="2224662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29</a:t>
            </a:r>
          </a:p>
        </p:txBody>
      </p:sp>
      <p:sp>
        <p:nvSpPr>
          <p:cNvPr id="67" name="30">
            <a:hlinkClick r:id="rId32" action="ppaction://hlinksldjump"/>
          </p:cNvPr>
          <p:cNvSpPr/>
          <p:nvPr/>
        </p:nvSpPr>
        <p:spPr>
          <a:xfrm>
            <a:off x="1825342" y="2224662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69" name="31">
            <a:hlinkClick r:id="rId33" action="ppaction://hlinksldjump"/>
          </p:cNvPr>
          <p:cNvSpPr/>
          <p:nvPr/>
        </p:nvSpPr>
        <p:spPr>
          <a:xfrm>
            <a:off x="9716011" y="2765581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31</a:t>
            </a:r>
          </a:p>
        </p:txBody>
      </p:sp>
      <p:sp>
        <p:nvSpPr>
          <p:cNvPr id="71" name="32">
            <a:hlinkClick r:id="rId34" action="ppaction://hlinksldjump"/>
          </p:cNvPr>
          <p:cNvSpPr/>
          <p:nvPr/>
        </p:nvSpPr>
        <p:spPr>
          <a:xfrm>
            <a:off x="8839273" y="2765581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72" name="33">
            <a:hlinkClick r:id="rId35" action="ppaction://hlinksldjump"/>
          </p:cNvPr>
          <p:cNvSpPr/>
          <p:nvPr/>
        </p:nvSpPr>
        <p:spPr>
          <a:xfrm>
            <a:off x="7962532" y="2765581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33</a:t>
            </a:r>
          </a:p>
        </p:txBody>
      </p:sp>
      <p:sp>
        <p:nvSpPr>
          <p:cNvPr id="73" name="34">
            <a:hlinkClick r:id="rId36" action="ppaction://hlinksldjump"/>
          </p:cNvPr>
          <p:cNvSpPr/>
          <p:nvPr/>
        </p:nvSpPr>
        <p:spPr>
          <a:xfrm>
            <a:off x="7085790" y="2765581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34</a:t>
            </a:r>
          </a:p>
        </p:txBody>
      </p:sp>
      <p:sp>
        <p:nvSpPr>
          <p:cNvPr id="74" name="35">
            <a:hlinkClick r:id="rId37" action="ppaction://hlinksldjump"/>
          </p:cNvPr>
          <p:cNvSpPr/>
          <p:nvPr/>
        </p:nvSpPr>
        <p:spPr>
          <a:xfrm>
            <a:off x="6209049" y="2765581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35</a:t>
            </a:r>
          </a:p>
        </p:txBody>
      </p:sp>
      <p:sp>
        <p:nvSpPr>
          <p:cNvPr id="75" name="36">
            <a:hlinkClick r:id="rId38" action="ppaction://hlinksldjump"/>
          </p:cNvPr>
          <p:cNvSpPr/>
          <p:nvPr/>
        </p:nvSpPr>
        <p:spPr>
          <a:xfrm>
            <a:off x="5332307" y="2765581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76" name="37">
            <a:hlinkClick r:id="rId39" action="ppaction://hlinksldjump"/>
          </p:cNvPr>
          <p:cNvSpPr/>
          <p:nvPr/>
        </p:nvSpPr>
        <p:spPr>
          <a:xfrm>
            <a:off x="4455566" y="2765581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37</a:t>
            </a:r>
          </a:p>
        </p:txBody>
      </p:sp>
      <p:sp>
        <p:nvSpPr>
          <p:cNvPr id="77" name="38">
            <a:hlinkClick r:id="rId40" action="ppaction://hlinksldjump"/>
          </p:cNvPr>
          <p:cNvSpPr/>
          <p:nvPr/>
        </p:nvSpPr>
        <p:spPr>
          <a:xfrm>
            <a:off x="3578825" y="2765581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38</a:t>
            </a:r>
          </a:p>
        </p:txBody>
      </p:sp>
      <p:sp>
        <p:nvSpPr>
          <p:cNvPr id="78" name="39">
            <a:hlinkClick r:id="rId41" action="ppaction://hlinksldjump"/>
          </p:cNvPr>
          <p:cNvSpPr/>
          <p:nvPr/>
        </p:nvSpPr>
        <p:spPr>
          <a:xfrm>
            <a:off x="2702083" y="2765581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39</a:t>
            </a:r>
          </a:p>
        </p:txBody>
      </p:sp>
      <p:sp>
        <p:nvSpPr>
          <p:cNvPr id="79" name="40">
            <a:hlinkClick r:id="rId42" action="ppaction://hlinksldjump"/>
          </p:cNvPr>
          <p:cNvSpPr/>
          <p:nvPr/>
        </p:nvSpPr>
        <p:spPr>
          <a:xfrm>
            <a:off x="1825342" y="2765581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81" name="41">
            <a:hlinkClick r:id="rId43" action="ppaction://hlinksldjump"/>
          </p:cNvPr>
          <p:cNvSpPr/>
          <p:nvPr/>
        </p:nvSpPr>
        <p:spPr>
          <a:xfrm>
            <a:off x="9716011" y="3306500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41</a:t>
            </a:r>
          </a:p>
        </p:txBody>
      </p:sp>
      <p:sp>
        <p:nvSpPr>
          <p:cNvPr id="82" name="42">
            <a:hlinkClick r:id="rId44" action="ppaction://hlinksldjump"/>
          </p:cNvPr>
          <p:cNvSpPr/>
          <p:nvPr/>
        </p:nvSpPr>
        <p:spPr>
          <a:xfrm>
            <a:off x="8839273" y="3306500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42</a:t>
            </a:r>
          </a:p>
        </p:txBody>
      </p:sp>
      <p:sp>
        <p:nvSpPr>
          <p:cNvPr id="83" name="43">
            <a:hlinkClick r:id="rId45" action="ppaction://hlinksldjump"/>
          </p:cNvPr>
          <p:cNvSpPr/>
          <p:nvPr/>
        </p:nvSpPr>
        <p:spPr>
          <a:xfrm>
            <a:off x="7962532" y="3306500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43</a:t>
            </a:r>
          </a:p>
        </p:txBody>
      </p:sp>
      <p:sp>
        <p:nvSpPr>
          <p:cNvPr id="84" name="44">
            <a:hlinkClick r:id="rId46" action="ppaction://hlinksldjump"/>
          </p:cNvPr>
          <p:cNvSpPr/>
          <p:nvPr/>
        </p:nvSpPr>
        <p:spPr>
          <a:xfrm>
            <a:off x="7085790" y="3306500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44</a:t>
            </a:r>
          </a:p>
        </p:txBody>
      </p:sp>
      <p:sp>
        <p:nvSpPr>
          <p:cNvPr id="85" name="45">
            <a:hlinkClick r:id="rId47" action="ppaction://hlinksldjump"/>
          </p:cNvPr>
          <p:cNvSpPr/>
          <p:nvPr/>
        </p:nvSpPr>
        <p:spPr>
          <a:xfrm>
            <a:off x="6209049" y="3306500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45</a:t>
            </a:r>
          </a:p>
        </p:txBody>
      </p:sp>
      <p:sp>
        <p:nvSpPr>
          <p:cNvPr id="86" name="46">
            <a:hlinkClick r:id="rId48" action="ppaction://hlinksldjump"/>
          </p:cNvPr>
          <p:cNvSpPr/>
          <p:nvPr/>
        </p:nvSpPr>
        <p:spPr>
          <a:xfrm>
            <a:off x="5332307" y="3306500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46</a:t>
            </a:r>
          </a:p>
        </p:txBody>
      </p:sp>
      <p:sp>
        <p:nvSpPr>
          <p:cNvPr id="87" name="47">
            <a:hlinkClick r:id="rId49" action="ppaction://hlinksldjump"/>
          </p:cNvPr>
          <p:cNvSpPr/>
          <p:nvPr/>
        </p:nvSpPr>
        <p:spPr>
          <a:xfrm>
            <a:off x="4455566" y="3306500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47</a:t>
            </a:r>
          </a:p>
        </p:txBody>
      </p:sp>
      <p:sp>
        <p:nvSpPr>
          <p:cNvPr id="88" name="48">
            <a:hlinkClick r:id="rId50" action="ppaction://hlinksldjump"/>
          </p:cNvPr>
          <p:cNvSpPr/>
          <p:nvPr/>
        </p:nvSpPr>
        <p:spPr>
          <a:xfrm>
            <a:off x="3578825" y="3306500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48</a:t>
            </a:r>
          </a:p>
        </p:txBody>
      </p:sp>
      <p:sp>
        <p:nvSpPr>
          <p:cNvPr id="89" name="49">
            <a:hlinkClick r:id="rId51" action="ppaction://hlinksldjump"/>
          </p:cNvPr>
          <p:cNvSpPr/>
          <p:nvPr/>
        </p:nvSpPr>
        <p:spPr>
          <a:xfrm>
            <a:off x="2702083" y="3306500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49</a:t>
            </a:r>
          </a:p>
        </p:txBody>
      </p:sp>
      <p:sp>
        <p:nvSpPr>
          <p:cNvPr id="90" name="50">
            <a:hlinkClick r:id="rId52" action="ppaction://hlinksldjump"/>
          </p:cNvPr>
          <p:cNvSpPr/>
          <p:nvPr/>
        </p:nvSpPr>
        <p:spPr>
          <a:xfrm>
            <a:off x="1825342" y="3306500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50</a:t>
            </a:r>
          </a:p>
        </p:txBody>
      </p:sp>
      <p:sp>
        <p:nvSpPr>
          <p:cNvPr id="92" name="51">
            <a:hlinkClick r:id="rId53" action="ppaction://hlinksldjump"/>
          </p:cNvPr>
          <p:cNvSpPr/>
          <p:nvPr/>
        </p:nvSpPr>
        <p:spPr>
          <a:xfrm>
            <a:off x="9716011" y="3847419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51</a:t>
            </a:r>
          </a:p>
        </p:txBody>
      </p:sp>
      <p:sp>
        <p:nvSpPr>
          <p:cNvPr id="93" name="52">
            <a:hlinkClick r:id="rId54" action="ppaction://hlinksldjump"/>
          </p:cNvPr>
          <p:cNvSpPr/>
          <p:nvPr/>
        </p:nvSpPr>
        <p:spPr>
          <a:xfrm>
            <a:off x="8839273" y="3847419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52</a:t>
            </a:r>
          </a:p>
        </p:txBody>
      </p:sp>
      <p:sp>
        <p:nvSpPr>
          <p:cNvPr id="94" name="53">
            <a:hlinkClick r:id="rId55" action="ppaction://hlinksldjump"/>
          </p:cNvPr>
          <p:cNvSpPr/>
          <p:nvPr/>
        </p:nvSpPr>
        <p:spPr>
          <a:xfrm>
            <a:off x="7962532" y="3847419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53</a:t>
            </a:r>
          </a:p>
        </p:txBody>
      </p:sp>
      <p:sp>
        <p:nvSpPr>
          <p:cNvPr id="95" name="54">
            <a:hlinkClick r:id="rId56" action="ppaction://hlinksldjump"/>
          </p:cNvPr>
          <p:cNvSpPr/>
          <p:nvPr/>
        </p:nvSpPr>
        <p:spPr>
          <a:xfrm>
            <a:off x="7085790" y="3847419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54</a:t>
            </a:r>
          </a:p>
        </p:txBody>
      </p:sp>
      <p:sp>
        <p:nvSpPr>
          <p:cNvPr id="96" name="55">
            <a:hlinkClick r:id="rId57" action="ppaction://hlinksldjump"/>
          </p:cNvPr>
          <p:cNvSpPr/>
          <p:nvPr/>
        </p:nvSpPr>
        <p:spPr>
          <a:xfrm>
            <a:off x="6209049" y="3847419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55</a:t>
            </a:r>
          </a:p>
        </p:txBody>
      </p:sp>
      <p:sp>
        <p:nvSpPr>
          <p:cNvPr id="97" name="56">
            <a:hlinkClick r:id="rId58" action="ppaction://hlinksldjump"/>
          </p:cNvPr>
          <p:cNvSpPr/>
          <p:nvPr/>
        </p:nvSpPr>
        <p:spPr>
          <a:xfrm>
            <a:off x="5332307" y="3847419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56</a:t>
            </a:r>
          </a:p>
        </p:txBody>
      </p:sp>
      <p:sp>
        <p:nvSpPr>
          <p:cNvPr id="98" name="57">
            <a:hlinkClick r:id="rId59" action="ppaction://hlinksldjump"/>
          </p:cNvPr>
          <p:cNvSpPr/>
          <p:nvPr/>
        </p:nvSpPr>
        <p:spPr>
          <a:xfrm>
            <a:off x="4455566" y="3847419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57</a:t>
            </a:r>
          </a:p>
        </p:txBody>
      </p:sp>
      <p:sp>
        <p:nvSpPr>
          <p:cNvPr id="99" name="58">
            <a:hlinkClick r:id="rId60" action="ppaction://hlinksldjump"/>
          </p:cNvPr>
          <p:cNvSpPr/>
          <p:nvPr/>
        </p:nvSpPr>
        <p:spPr>
          <a:xfrm>
            <a:off x="3578825" y="3847419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58</a:t>
            </a:r>
          </a:p>
        </p:txBody>
      </p:sp>
      <p:sp>
        <p:nvSpPr>
          <p:cNvPr id="100" name="59">
            <a:hlinkClick r:id="rId61" action="ppaction://hlinksldjump"/>
          </p:cNvPr>
          <p:cNvSpPr/>
          <p:nvPr/>
        </p:nvSpPr>
        <p:spPr>
          <a:xfrm>
            <a:off x="2702083" y="3847419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59</a:t>
            </a:r>
          </a:p>
        </p:txBody>
      </p:sp>
      <p:sp>
        <p:nvSpPr>
          <p:cNvPr id="101" name="60">
            <a:hlinkClick r:id="rId62" action="ppaction://hlinksldjump"/>
          </p:cNvPr>
          <p:cNvSpPr/>
          <p:nvPr/>
        </p:nvSpPr>
        <p:spPr>
          <a:xfrm>
            <a:off x="1825342" y="3847419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104" name="61">
            <a:hlinkClick r:id="rId63" action="ppaction://hlinksldjump"/>
          </p:cNvPr>
          <p:cNvSpPr/>
          <p:nvPr/>
        </p:nvSpPr>
        <p:spPr>
          <a:xfrm>
            <a:off x="9716011" y="4388338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61</a:t>
            </a:r>
          </a:p>
        </p:txBody>
      </p:sp>
      <p:sp>
        <p:nvSpPr>
          <p:cNvPr id="105" name="62">
            <a:hlinkClick r:id="rId64" action="ppaction://hlinksldjump"/>
          </p:cNvPr>
          <p:cNvSpPr/>
          <p:nvPr/>
        </p:nvSpPr>
        <p:spPr>
          <a:xfrm>
            <a:off x="8839273" y="4388338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62</a:t>
            </a:r>
          </a:p>
        </p:txBody>
      </p:sp>
      <p:sp>
        <p:nvSpPr>
          <p:cNvPr id="106" name="63">
            <a:hlinkClick r:id="rId65" action="ppaction://hlinksldjump"/>
          </p:cNvPr>
          <p:cNvSpPr/>
          <p:nvPr/>
        </p:nvSpPr>
        <p:spPr>
          <a:xfrm>
            <a:off x="7962532" y="4388338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63</a:t>
            </a:r>
          </a:p>
        </p:txBody>
      </p:sp>
      <p:sp>
        <p:nvSpPr>
          <p:cNvPr id="107" name="64">
            <a:hlinkClick r:id="rId66" action="ppaction://hlinksldjump"/>
          </p:cNvPr>
          <p:cNvSpPr/>
          <p:nvPr/>
        </p:nvSpPr>
        <p:spPr>
          <a:xfrm>
            <a:off x="7085790" y="4388338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64</a:t>
            </a:r>
          </a:p>
        </p:txBody>
      </p:sp>
      <p:sp>
        <p:nvSpPr>
          <p:cNvPr id="108" name="65">
            <a:hlinkClick r:id="rId67" action="ppaction://hlinksldjump"/>
          </p:cNvPr>
          <p:cNvSpPr/>
          <p:nvPr/>
        </p:nvSpPr>
        <p:spPr>
          <a:xfrm>
            <a:off x="6209049" y="4388338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65</a:t>
            </a:r>
          </a:p>
        </p:txBody>
      </p:sp>
      <p:sp>
        <p:nvSpPr>
          <p:cNvPr id="109" name="66">
            <a:hlinkClick r:id="rId68" action="ppaction://hlinksldjump"/>
          </p:cNvPr>
          <p:cNvSpPr/>
          <p:nvPr/>
        </p:nvSpPr>
        <p:spPr>
          <a:xfrm>
            <a:off x="5332307" y="4388338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66</a:t>
            </a:r>
          </a:p>
        </p:txBody>
      </p:sp>
      <p:sp>
        <p:nvSpPr>
          <p:cNvPr id="110" name="67">
            <a:hlinkClick r:id="rId69" action="ppaction://hlinksldjump"/>
          </p:cNvPr>
          <p:cNvSpPr/>
          <p:nvPr/>
        </p:nvSpPr>
        <p:spPr>
          <a:xfrm>
            <a:off x="4455566" y="4388338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67</a:t>
            </a:r>
          </a:p>
        </p:txBody>
      </p:sp>
      <p:sp>
        <p:nvSpPr>
          <p:cNvPr id="111" name="68">
            <a:hlinkClick r:id="rId70" action="ppaction://hlinksldjump"/>
          </p:cNvPr>
          <p:cNvSpPr/>
          <p:nvPr/>
        </p:nvSpPr>
        <p:spPr>
          <a:xfrm>
            <a:off x="3578825" y="4388338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68</a:t>
            </a:r>
          </a:p>
        </p:txBody>
      </p:sp>
      <p:sp>
        <p:nvSpPr>
          <p:cNvPr id="112" name="69">
            <a:hlinkClick r:id="rId71" action="ppaction://hlinksldjump"/>
          </p:cNvPr>
          <p:cNvSpPr/>
          <p:nvPr/>
        </p:nvSpPr>
        <p:spPr>
          <a:xfrm>
            <a:off x="2702083" y="4388338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69</a:t>
            </a:r>
          </a:p>
        </p:txBody>
      </p:sp>
      <p:sp>
        <p:nvSpPr>
          <p:cNvPr id="113" name="70">
            <a:hlinkClick r:id="rId72" action="ppaction://hlinksldjump"/>
          </p:cNvPr>
          <p:cNvSpPr/>
          <p:nvPr/>
        </p:nvSpPr>
        <p:spPr>
          <a:xfrm>
            <a:off x="1825342" y="4388338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115" name="71">
            <a:hlinkClick r:id="rId73" action="ppaction://hlinksldjump"/>
          </p:cNvPr>
          <p:cNvSpPr/>
          <p:nvPr/>
        </p:nvSpPr>
        <p:spPr>
          <a:xfrm>
            <a:off x="9716011" y="4929257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71</a:t>
            </a:r>
          </a:p>
        </p:txBody>
      </p:sp>
      <p:sp>
        <p:nvSpPr>
          <p:cNvPr id="116" name="72">
            <a:hlinkClick r:id="rId74" action="ppaction://hlinksldjump"/>
          </p:cNvPr>
          <p:cNvSpPr/>
          <p:nvPr/>
        </p:nvSpPr>
        <p:spPr>
          <a:xfrm>
            <a:off x="8839273" y="4929257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72</a:t>
            </a:r>
          </a:p>
        </p:txBody>
      </p:sp>
      <p:sp>
        <p:nvSpPr>
          <p:cNvPr id="117" name="73">
            <a:hlinkClick r:id="rId75" action="ppaction://hlinksldjump"/>
          </p:cNvPr>
          <p:cNvSpPr/>
          <p:nvPr/>
        </p:nvSpPr>
        <p:spPr>
          <a:xfrm>
            <a:off x="7962532" y="4929257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73</a:t>
            </a:r>
          </a:p>
        </p:txBody>
      </p:sp>
      <p:sp>
        <p:nvSpPr>
          <p:cNvPr id="118" name="74">
            <a:hlinkClick r:id="rId76" action="ppaction://hlinksldjump"/>
          </p:cNvPr>
          <p:cNvSpPr/>
          <p:nvPr/>
        </p:nvSpPr>
        <p:spPr>
          <a:xfrm>
            <a:off x="7085790" y="4929257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74</a:t>
            </a:r>
          </a:p>
        </p:txBody>
      </p:sp>
      <p:sp>
        <p:nvSpPr>
          <p:cNvPr id="119" name="75">
            <a:hlinkClick r:id="rId77" action="ppaction://hlinksldjump"/>
          </p:cNvPr>
          <p:cNvSpPr/>
          <p:nvPr/>
        </p:nvSpPr>
        <p:spPr>
          <a:xfrm>
            <a:off x="6209049" y="4929257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75</a:t>
            </a:r>
          </a:p>
        </p:txBody>
      </p:sp>
      <p:sp>
        <p:nvSpPr>
          <p:cNvPr id="120" name="76">
            <a:hlinkClick r:id="rId78" action="ppaction://hlinksldjump"/>
          </p:cNvPr>
          <p:cNvSpPr/>
          <p:nvPr/>
        </p:nvSpPr>
        <p:spPr>
          <a:xfrm>
            <a:off x="5332307" y="4929257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76</a:t>
            </a:r>
          </a:p>
        </p:txBody>
      </p:sp>
      <p:sp>
        <p:nvSpPr>
          <p:cNvPr id="121" name="77">
            <a:hlinkClick r:id="rId79" action="ppaction://hlinksldjump"/>
          </p:cNvPr>
          <p:cNvSpPr/>
          <p:nvPr/>
        </p:nvSpPr>
        <p:spPr>
          <a:xfrm>
            <a:off x="4455566" y="4929257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77</a:t>
            </a:r>
          </a:p>
        </p:txBody>
      </p:sp>
      <p:sp>
        <p:nvSpPr>
          <p:cNvPr id="122" name="78">
            <a:hlinkClick r:id="rId80" action="ppaction://hlinksldjump"/>
          </p:cNvPr>
          <p:cNvSpPr/>
          <p:nvPr/>
        </p:nvSpPr>
        <p:spPr>
          <a:xfrm>
            <a:off x="3578825" y="4929257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78</a:t>
            </a:r>
          </a:p>
        </p:txBody>
      </p:sp>
      <p:sp>
        <p:nvSpPr>
          <p:cNvPr id="123" name="79">
            <a:hlinkClick r:id="rId81" action="ppaction://hlinksldjump"/>
          </p:cNvPr>
          <p:cNvSpPr/>
          <p:nvPr/>
        </p:nvSpPr>
        <p:spPr>
          <a:xfrm>
            <a:off x="2702083" y="4929257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79</a:t>
            </a:r>
          </a:p>
        </p:txBody>
      </p:sp>
      <p:sp>
        <p:nvSpPr>
          <p:cNvPr id="124" name="80">
            <a:hlinkClick r:id="rId82" action="ppaction://hlinksldjump"/>
          </p:cNvPr>
          <p:cNvSpPr/>
          <p:nvPr/>
        </p:nvSpPr>
        <p:spPr>
          <a:xfrm>
            <a:off x="1825342" y="4929257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126" name="81">
            <a:hlinkClick r:id="rId83" action="ppaction://hlinksldjump"/>
          </p:cNvPr>
          <p:cNvSpPr/>
          <p:nvPr/>
        </p:nvSpPr>
        <p:spPr>
          <a:xfrm>
            <a:off x="9716011" y="5470176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81</a:t>
            </a:r>
          </a:p>
        </p:txBody>
      </p:sp>
      <p:sp>
        <p:nvSpPr>
          <p:cNvPr id="127" name="82">
            <a:hlinkClick r:id="rId84" action="ppaction://hlinksldjump"/>
          </p:cNvPr>
          <p:cNvSpPr/>
          <p:nvPr/>
        </p:nvSpPr>
        <p:spPr>
          <a:xfrm>
            <a:off x="8839273" y="5470176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82</a:t>
            </a:r>
          </a:p>
        </p:txBody>
      </p:sp>
      <p:sp>
        <p:nvSpPr>
          <p:cNvPr id="128" name="83">
            <a:hlinkClick r:id="rId85" action="ppaction://hlinksldjump"/>
          </p:cNvPr>
          <p:cNvSpPr/>
          <p:nvPr/>
        </p:nvSpPr>
        <p:spPr>
          <a:xfrm>
            <a:off x="7962532" y="5470176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83</a:t>
            </a:r>
          </a:p>
        </p:txBody>
      </p:sp>
      <p:sp>
        <p:nvSpPr>
          <p:cNvPr id="129" name="84">
            <a:hlinkClick r:id="rId86" action="ppaction://hlinksldjump"/>
          </p:cNvPr>
          <p:cNvSpPr/>
          <p:nvPr/>
        </p:nvSpPr>
        <p:spPr>
          <a:xfrm>
            <a:off x="7085790" y="5470176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84</a:t>
            </a:r>
          </a:p>
        </p:txBody>
      </p:sp>
      <p:sp>
        <p:nvSpPr>
          <p:cNvPr id="130" name="85">
            <a:hlinkClick r:id="rId87" action="ppaction://hlinksldjump"/>
          </p:cNvPr>
          <p:cNvSpPr/>
          <p:nvPr/>
        </p:nvSpPr>
        <p:spPr>
          <a:xfrm>
            <a:off x="6209049" y="5470176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85</a:t>
            </a:r>
          </a:p>
        </p:txBody>
      </p:sp>
      <p:sp>
        <p:nvSpPr>
          <p:cNvPr id="131" name="86">
            <a:hlinkClick r:id="rId88" action="ppaction://hlinksldjump"/>
          </p:cNvPr>
          <p:cNvSpPr/>
          <p:nvPr/>
        </p:nvSpPr>
        <p:spPr>
          <a:xfrm>
            <a:off x="5332307" y="5470176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86</a:t>
            </a:r>
          </a:p>
        </p:txBody>
      </p:sp>
      <p:sp>
        <p:nvSpPr>
          <p:cNvPr id="132" name="87">
            <a:hlinkClick r:id="rId89" action="ppaction://hlinksldjump"/>
          </p:cNvPr>
          <p:cNvSpPr/>
          <p:nvPr/>
        </p:nvSpPr>
        <p:spPr>
          <a:xfrm>
            <a:off x="4455566" y="5470176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87</a:t>
            </a:r>
          </a:p>
        </p:txBody>
      </p:sp>
      <p:sp>
        <p:nvSpPr>
          <p:cNvPr id="133" name="88">
            <a:hlinkClick r:id="rId90" action="ppaction://hlinksldjump"/>
          </p:cNvPr>
          <p:cNvSpPr/>
          <p:nvPr/>
        </p:nvSpPr>
        <p:spPr>
          <a:xfrm>
            <a:off x="3578825" y="5470176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88</a:t>
            </a:r>
          </a:p>
        </p:txBody>
      </p:sp>
      <p:sp>
        <p:nvSpPr>
          <p:cNvPr id="134" name="89">
            <a:hlinkClick r:id="rId91" action="ppaction://hlinksldjump"/>
          </p:cNvPr>
          <p:cNvSpPr/>
          <p:nvPr/>
        </p:nvSpPr>
        <p:spPr>
          <a:xfrm>
            <a:off x="2702083" y="5470176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89</a:t>
            </a:r>
          </a:p>
        </p:txBody>
      </p:sp>
      <p:sp>
        <p:nvSpPr>
          <p:cNvPr id="135" name="90">
            <a:hlinkClick r:id="rId92" action="ppaction://hlinksldjump"/>
          </p:cNvPr>
          <p:cNvSpPr/>
          <p:nvPr/>
        </p:nvSpPr>
        <p:spPr>
          <a:xfrm>
            <a:off x="1825342" y="5470176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137" name="91">
            <a:hlinkClick r:id="rId93" action="ppaction://hlinksldjump"/>
          </p:cNvPr>
          <p:cNvSpPr/>
          <p:nvPr/>
        </p:nvSpPr>
        <p:spPr>
          <a:xfrm>
            <a:off x="9296347" y="6011092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91</a:t>
            </a:r>
          </a:p>
        </p:txBody>
      </p:sp>
      <p:sp>
        <p:nvSpPr>
          <p:cNvPr id="138" name="92">
            <a:hlinkClick r:id="rId94" action="ppaction://hlinksldjump"/>
          </p:cNvPr>
          <p:cNvSpPr/>
          <p:nvPr/>
        </p:nvSpPr>
        <p:spPr>
          <a:xfrm>
            <a:off x="8419609" y="6011092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92</a:t>
            </a:r>
          </a:p>
        </p:txBody>
      </p:sp>
      <p:sp>
        <p:nvSpPr>
          <p:cNvPr id="139" name="93">
            <a:hlinkClick r:id="rId95" action="ppaction://hlinksldjump"/>
          </p:cNvPr>
          <p:cNvSpPr/>
          <p:nvPr/>
        </p:nvSpPr>
        <p:spPr>
          <a:xfrm>
            <a:off x="7542868" y="6011092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93</a:t>
            </a:r>
          </a:p>
        </p:txBody>
      </p:sp>
      <p:sp>
        <p:nvSpPr>
          <p:cNvPr id="140" name="94">
            <a:hlinkClick r:id="rId96" action="ppaction://hlinksldjump"/>
          </p:cNvPr>
          <p:cNvSpPr/>
          <p:nvPr/>
        </p:nvSpPr>
        <p:spPr>
          <a:xfrm>
            <a:off x="6666126" y="6011092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94</a:t>
            </a:r>
          </a:p>
        </p:txBody>
      </p:sp>
      <p:sp>
        <p:nvSpPr>
          <p:cNvPr id="141" name="95">
            <a:hlinkClick r:id="rId97" action="ppaction://hlinksldjump"/>
          </p:cNvPr>
          <p:cNvSpPr/>
          <p:nvPr/>
        </p:nvSpPr>
        <p:spPr>
          <a:xfrm>
            <a:off x="5789385" y="6011092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95</a:t>
            </a:r>
          </a:p>
        </p:txBody>
      </p:sp>
      <p:sp>
        <p:nvSpPr>
          <p:cNvPr id="142" name="96">
            <a:hlinkClick r:id="rId98" action="ppaction://hlinksldjump"/>
          </p:cNvPr>
          <p:cNvSpPr/>
          <p:nvPr/>
        </p:nvSpPr>
        <p:spPr>
          <a:xfrm>
            <a:off x="4912643" y="6011092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96</a:t>
            </a:r>
          </a:p>
        </p:txBody>
      </p:sp>
      <p:sp>
        <p:nvSpPr>
          <p:cNvPr id="143" name="97">
            <a:hlinkClick r:id="rId99" action="ppaction://hlinksldjump"/>
          </p:cNvPr>
          <p:cNvSpPr/>
          <p:nvPr/>
        </p:nvSpPr>
        <p:spPr>
          <a:xfrm>
            <a:off x="4035902" y="6011092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97</a:t>
            </a:r>
          </a:p>
        </p:txBody>
      </p:sp>
      <p:sp>
        <p:nvSpPr>
          <p:cNvPr id="144" name="98">
            <a:hlinkClick r:id="rId100" action="ppaction://hlinksldjump"/>
          </p:cNvPr>
          <p:cNvSpPr/>
          <p:nvPr/>
        </p:nvSpPr>
        <p:spPr>
          <a:xfrm>
            <a:off x="3159161" y="6011092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98</a:t>
            </a:r>
          </a:p>
        </p:txBody>
      </p:sp>
      <p:sp>
        <p:nvSpPr>
          <p:cNvPr id="145" name="99">
            <a:hlinkClick r:id="rId101" action="ppaction://hlinksldjump"/>
          </p:cNvPr>
          <p:cNvSpPr/>
          <p:nvPr/>
        </p:nvSpPr>
        <p:spPr>
          <a:xfrm>
            <a:off x="2282419" y="6011092"/>
            <a:ext cx="612000" cy="414000"/>
          </a:xfrm>
          <a:prstGeom prst="roundRect">
            <a:avLst>
              <a:gd name="adj" fmla="val 3275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400" b="1" dirty="0">
                <a:solidFill>
                  <a:schemeClr val="tx1"/>
                </a:solidFill>
              </a:rPr>
              <a:t>99</a:t>
            </a:r>
          </a:p>
        </p:txBody>
      </p:sp>
      <p:sp>
        <p:nvSpPr>
          <p:cNvPr id="103" name="1"/>
          <p:cNvSpPr/>
          <p:nvPr/>
        </p:nvSpPr>
        <p:spPr>
          <a:xfrm>
            <a:off x="9650720" y="1101156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4" name="2"/>
          <p:cNvSpPr/>
          <p:nvPr/>
        </p:nvSpPr>
        <p:spPr>
          <a:xfrm>
            <a:off x="8773982" y="1101156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5" name="3"/>
          <p:cNvSpPr/>
          <p:nvPr/>
        </p:nvSpPr>
        <p:spPr>
          <a:xfrm>
            <a:off x="7897241" y="1101156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6" name="4"/>
          <p:cNvSpPr/>
          <p:nvPr/>
        </p:nvSpPr>
        <p:spPr>
          <a:xfrm>
            <a:off x="7020499" y="1101156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6" name="5"/>
          <p:cNvSpPr/>
          <p:nvPr/>
        </p:nvSpPr>
        <p:spPr>
          <a:xfrm>
            <a:off x="6143758" y="1101156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7" name="6"/>
          <p:cNvSpPr/>
          <p:nvPr/>
        </p:nvSpPr>
        <p:spPr>
          <a:xfrm>
            <a:off x="5267016" y="1101156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48" name="7"/>
          <p:cNvSpPr/>
          <p:nvPr/>
        </p:nvSpPr>
        <p:spPr>
          <a:xfrm>
            <a:off x="4390275" y="1101156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49" name="8"/>
          <p:cNvSpPr/>
          <p:nvPr/>
        </p:nvSpPr>
        <p:spPr>
          <a:xfrm>
            <a:off x="3513534" y="1101156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50" name="9"/>
          <p:cNvSpPr/>
          <p:nvPr/>
        </p:nvSpPr>
        <p:spPr>
          <a:xfrm>
            <a:off x="2636792" y="1101156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51" name="10"/>
          <p:cNvSpPr/>
          <p:nvPr/>
        </p:nvSpPr>
        <p:spPr>
          <a:xfrm>
            <a:off x="1760051" y="1101156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52" name="11"/>
          <p:cNvSpPr/>
          <p:nvPr/>
        </p:nvSpPr>
        <p:spPr>
          <a:xfrm>
            <a:off x="9650720" y="1642075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153" name="12"/>
          <p:cNvSpPr/>
          <p:nvPr/>
        </p:nvSpPr>
        <p:spPr>
          <a:xfrm>
            <a:off x="8773982" y="1642075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54" name="13"/>
          <p:cNvSpPr/>
          <p:nvPr/>
        </p:nvSpPr>
        <p:spPr>
          <a:xfrm>
            <a:off x="7897241" y="1642075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155" name="14"/>
          <p:cNvSpPr/>
          <p:nvPr/>
        </p:nvSpPr>
        <p:spPr>
          <a:xfrm>
            <a:off x="7020499" y="1642075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156" name="15"/>
          <p:cNvSpPr/>
          <p:nvPr/>
        </p:nvSpPr>
        <p:spPr>
          <a:xfrm>
            <a:off x="6143758" y="1642075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57" name="16"/>
          <p:cNvSpPr/>
          <p:nvPr/>
        </p:nvSpPr>
        <p:spPr>
          <a:xfrm>
            <a:off x="5267016" y="1642075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158" name="17"/>
          <p:cNvSpPr/>
          <p:nvPr/>
        </p:nvSpPr>
        <p:spPr>
          <a:xfrm>
            <a:off x="4390275" y="1642075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159" name="18"/>
          <p:cNvSpPr/>
          <p:nvPr/>
        </p:nvSpPr>
        <p:spPr>
          <a:xfrm>
            <a:off x="3513534" y="1642075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60" name="19"/>
          <p:cNvSpPr/>
          <p:nvPr/>
        </p:nvSpPr>
        <p:spPr>
          <a:xfrm>
            <a:off x="2636792" y="1642075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161" name="20"/>
          <p:cNvSpPr/>
          <p:nvPr/>
        </p:nvSpPr>
        <p:spPr>
          <a:xfrm>
            <a:off x="1760051" y="1642075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162" name="21"/>
          <p:cNvSpPr/>
          <p:nvPr/>
        </p:nvSpPr>
        <p:spPr>
          <a:xfrm>
            <a:off x="9650720" y="2182994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163" name="22"/>
          <p:cNvSpPr/>
          <p:nvPr/>
        </p:nvSpPr>
        <p:spPr>
          <a:xfrm>
            <a:off x="8773982" y="2182994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22</a:t>
            </a:r>
          </a:p>
        </p:txBody>
      </p:sp>
      <p:sp>
        <p:nvSpPr>
          <p:cNvPr id="164" name="23"/>
          <p:cNvSpPr/>
          <p:nvPr/>
        </p:nvSpPr>
        <p:spPr>
          <a:xfrm>
            <a:off x="7897241" y="2182994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23</a:t>
            </a:r>
          </a:p>
        </p:txBody>
      </p:sp>
      <p:sp>
        <p:nvSpPr>
          <p:cNvPr id="165" name="24"/>
          <p:cNvSpPr/>
          <p:nvPr/>
        </p:nvSpPr>
        <p:spPr>
          <a:xfrm>
            <a:off x="7020499" y="2182994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166" name="25"/>
          <p:cNvSpPr/>
          <p:nvPr/>
        </p:nvSpPr>
        <p:spPr>
          <a:xfrm>
            <a:off x="6143758" y="2182994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25</a:t>
            </a:r>
          </a:p>
        </p:txBody>
      </p:sp>
      <p:sp>
        <p:nvSpPr>
          <p:cNvPr id="167" name="26"/>
          <p:cNvSpPr/>
          <p:nvPr/>
        </p:nvSpPr>
        <p:spPr>
          <a:xfrm>
            <a:off x="5267016" y="2182994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26</a:t>
            </a:r>
          </a:p>
        </p:txBody>
      </p:sp>
      <p:sp>
        <p:nvSpPr>
          <p:cNvPr id="168" name="27"/>
          <p:cNvSpPr/>
          <p:nvPr/>
        </p:nvSpPr>
        <p:spPr>
          <a:xfrm>
            <a:off x="4390275" y="2182994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27</a:t>
            </a:r>
          </a:p>
        </p:txBody>
      </p:sp>
      <p:sp>
        <p:nvSpPr>
          <p:cNvPr id="169" name="28"/>
          <p:cNvSpPr/>
          <p:nvPr/>
        </p:nvSpPr>
        <p:spPr>
          <a:xfrm>
            <a:off x="3513534" y="2182994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28</a:t>
            </a:r>
          </a:p>
        </p:txBody>
      </p:sp>
      <p:sp>
        <p:nvSpPr>
          <p:cNvPr id="170" name="29"/>
          <p:cNvSpPr/>
          <p:nvPr/>
        </p:nvSpPr>
        <p:spPr>
          <a:xfrm>
            <a:off x="2636792" y="2182994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29</a:t>
            </a:r>
          </a:p>
        </p:txBody>
      </p:sp>
      <p:sp>
        <p:nvSpPr>
          <p:cNvPr id="171" name="30"/>
          <p:cNvSpPr/>
          <p:nvPr/>
        </p:nvSpPr>
        <p:spPr>
          <a:xfrm>
            <a:off x="1760051" y="2182994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172" name="31"/>
          <p:cNvSpPr/>
          <p:nvPr/>
        </p:nvSpPr>
        <p:spPr>
          <a:xfrm>
            <a:off x="9650720" y="2723913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31</a:t>
            </a:r>
          </a:p>
        </p:txBody>
      </p:sp>
      <p:sp>
        <p:nvSpPr>
          <p:cNvPr id="173" name="32"/>
          <p:cNvSpPr/>
          <p:nvPr/>
        </p:nvSpPr>
        <p:spPr>
          <a:xfrm>
            <a:off x="8773982" y="2723913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174" name="33"/>
          <p:cNvSpPr/>
          <p:nvPr/>
        </p:nvSpPr>
        <p:spPr>
          <a:xfrm>
            <a:off x="7897241" y="2723913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33</a:t>
            </a:r>
          </a:p>
        </p:txBody>
      </p:sp>
      <p:sp>
        <p:nvSpPr>
          <p:cNvPr id="175" name="34"/>
          <p:cNvSpPr/>
          <p:nvPr/>
        </p:nvSpPr>
        <p:spPr>
          <a:xfrm>
            <a:off x="7020499" y="2723913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34</a:t>
            </a:r>
          </a:p>
        </p:txBody>
      </p:sp>
      <p:sp>
        <p:nvSpPr>
          <p:cNvPr id="176" name="35"/>
          <p:cNvSpPr/>
          <p:nvPr/>
        </p:nvSpPr>
        <p:spPr>
          <a:xfrm>
            <a:off x="6143758" y="2723913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35</a:t>
            </a:r>
          </a:p>
        </p:txBody>
      </p:sp>
      <p:sp>
        <p:nvSpPr>
          <p:cNvPr id="177" name="36"/>
          <p:cNvSpPr/>
          <p:nvPr/>
        </p:nvSpPr>
        <p:spPr>
          <a:xfrm>
            <a:off x="5267016" y="2723913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178" name="37"/>
          <p:cNvSpPr/>
          <p:nvPr/>
        </p:nvSpPr>
        <p:spPr>
          <a:xfrm>
            <a:off x="4390275" y="2723913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37</a:t>
            </a:r>
          </a:p>
        </p:txBody>
      </p:sp>
      <p:sp>
        <p:nvSpPr>
          <p:cNvPr id="179" name="38"/>
          <p:cNvSpPr/>
          <p:nvPr/>
        </p:nvSpPr>
        <p:spPr>
          <a:xfrm>
            <a:off x="3513534" y="2723913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38</a:t>
            </a:r>
          </a:p>
        </p:txBody>
      </p:sp>
      <p:sp>
        <p:nvSpPr>
          <p:cNvPr id="180" name="39"/>
          <p:cNvSpPr/>
          <p:nvPr/>
        </p:nvSpPr>
        <p:spPr>
          <a:xfrm>
            <a:off x="2636792" y="2723913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39</a:t>
            </a:r>
          </a:p>
        </p:txBody>
      </p:sp>
      <p:sp>
        <p:nvSpPr>
          <p:cNvPr id="181" name="40"/>
          <p:cNvSpPr/>
          <p:nvPr/>
        </p:nvSpPr>
        <p:spPr>
          <a:xfrm>
            <a:off x="1760051" y="2723913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182" name="41"/>
          <p:cNvSpPr/>
          <p:nvPr/>
        </p:nvSpPr>
        <p:spPr>
          <a:xfrm>
            <a:off x="9650720" y="3264832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41</a:t>
            </a:r>
          </a:p>
        </p:txBody>
      </p:sp>
      <p:sp>
        <p:nvSpPr>
          <p:cNvPr id="183" name="42"/>
          <p:cNvSpPr/>
          <p:nvPr/>
        </p:nvSpPr>
        <p:spPr>
          <a:xfrm>
            <a:off x="8773982" y="3264832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42</a:t>
            </a:r>
          </a:p>
        </p:txBody>
      </p:sp>
      <p:sp>
        <p:nvSpPr>
          <p:cNvPr id="184" name="43"/>
          <p:cNvSpPr/>
          <p:nvPr/>
        </p:nvSpPr>
        <p:spPr>
          <a:xfrm>
            <a:off x="7897241" y="3264832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43</a:t>
            </a:r>
          </a:p>
        </p:txBody>
      </p:sp>
      <p:sp>
        <p:nvSpPr>
          <p:cNvPr id="185" name="44"/>
          <p:cNvSpPr/>
          <p:nvPr/>
        </p:nvSpPr>
        <p:spPr>
          <a:xfrm>
            <a:off x="7020499" y="3264832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44</a:t>
            </a:r>
          </a:p>
        </p:txBody>
      </p:sp>
      <p:sp>
        <p:nvSpPr>
          <p:cNvPr id="186" name="45"/>
          <p:cNvSpPr/>
          <p:nvPr/>
        </p:nvSpPr>
        <p:spPr>
          <a:xfrm>
            <a:off x="6143758" y="3264832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45</a:t>
            </a:r>
          </a:p>
        </p:txBody>
      </p:sp>
      <p:sp>
        <p:nvSpPr>
          <p:cNvPr id="187" name="46"/>
          <p:cNvSpPr/>
          <p:nvPr/>
        </p:nvSpPr>
        <p:spPr>
          <a:xfrm>
            <a:off x="5267016" y="3264832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46</a:t>
            </a:r>
          </a:p>
        </p:txBody>
      </p:sp>
      <p:sp>
        <p:nvSpPr>
          <p:cNvPr id="188" name="47"/>
          <p:cNvSpPr/>
          <p:nvPr/>
        </p:nvSpPr>
        <p:spPr>
          <a:xfrm>
            <a:off x="4390275" y="3264832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47</a:t>
            </a:r>
          </a:p>
        </p:txBody>
      </p:sp>
      <p:sp>
        <p:nvSpPr>
          <p:cNvPr id="189" name="48"/>
          <p:cNvSpPr/>
          <p:nvPr/>
        </p:nvSpPr>
        <p:spPr>
          <a:xfrm>
            <a:off x="3513534" y="3264832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48</a:t>
            </a:r>
          </a:p>
        </p:txBody>
      </p:sp>
      <p:sp>
        <p:nvSpPr>
          <p:cNvPr id="190" name="49"/>
          <p:cNvSpPr/>
          <p:nvPr/>
        </p:nvSpPr>
        <p:spPr>
          <a:xfrm>
            <a:off x="2636792" y="3264832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49</a:t>
            </a:r>
          </a:p>
        </p:txBody>
      </p:sp>
      <p:sp>
        <p:nvSpPr>
          <p:cNvPr id="191" name="50"/>
          <p:cNvSpPr/>
          <p:nvPr/>
        </p:nvSpPr>
        <p:spPr>
          <a:xfrm>
            <a:off x="1760051" y="3264832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50</a:t>
            </a:r>
          </a:p>
        </p:txBody>
      </p:sp>
      <p:sp>
        <p:nvSpPr>
          <p:cNvPr id="192" name="51"/>
          <p:cNvSpPr/>
          <p:nvPr/>
        </p:nvSpPr>
        <p:spPr>
          <a:xfrm>
            <a:off x="9650720" y="3805751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51</a:t>
            </a:r>
          </a:p>
        </p:txBody>
      </p:sp>
      <p:sp>
        <p:nvSpPr>
          <p:cNvPr id="193" name="52"/>
          <p:cNvSpPr/>
          <p:nvPr/>
        </p:nvSpPr>
        <p:spPr>
          <a:xfrm>
            <a:off x="8773982" y="3805751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52</a:t>
            </a:r>
          </a:p>
        </p:txBody>
      </p:sp>
      <p:sp>
        <p:nvSpPr>
          <p:cNvPr id="194" name="53"/>
          <p:cNvSpPr/>
          <p:nvPr/>
        </p:nvSpPr>
        <p:spPr>
          <a:xfrm>
            <a:off x="7897241" y="3805751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53</a:t>
            </a:r>
          </a:p>
        </p:txBody>
      </p:sp>
      <p:sp>
        <p:nvSpPr>
          <p:cNvPr id="195" name="54"/>
          <p:cNvSpPr/>
          <p:nvPr/>
        </p:nvSpPr>
        <p:spPr>
          <a:xfrm>
            <a:off x="7020499" y="3805751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54</a:t>
            </a:r>
          </a:p>
        </p:txBody>
      </p:sp>
      <p:sp>
        <p:nvSpPr>
          <p:cNvPr id="196" name="55"/>
          <p:cNvSpPr/>
          <p:nvPr/>
        </p:nvSpPr>
        <p:spPr>
          <a:xfrm>
            <a:off x="6143758" y="3805751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55</a:t>
            </a:r>
          </a:p>
        </p:txBody>
      </p:sp>
      <p:sp>
        <p:nvSpPr>
          <p:cNvPr id="197" name="56"/>
          <p:cNvSpPr/>
          <p:nvPr/>
        </p:nvSpPr>
        <p:spPr>
          <a:xfrm>
            <a:off x="5267016" y="3805751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56</a:t>
            </a:r>
          </a:p>
        </p:txBody>
      </p:sp>
      <p:sp>
        <p:nvSpPr>
          <p:cNvPr id="198" name="57"/>
          <p:cNvSpPr/>
          <p:nvPr/>
        </p:nvSpPr>
        <p:spPr>
          <a:xfrm>
            <a:off x="4390275" y="3805751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57</a:t>
            </a:r>
          </a:p>
        </p:txBody>
      </p:sp>
      <p:sp>
        <p:nvSpPr>
          <p:cNvPr id="199" name="58"/>
          <p:cNvSpPr/>
          <p:nvPr/>
        </p:nvSpPr>
        <p:spPr>
          <a:xfrm>
            <a:off x="3513534" y="3805751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58</a:t>
            </a:r>
          </a:p>
        </p:txBody>
      </p:sp>
      <p:sp>
        <p:nvSpPr>
          <p:cNvPr id="200" name="59"/>
          <p:cNvSpPr/>
          <p:nvPr/>
        </p:nvSpPr>
        <p:spPr>
          <a:xfrm>
            <a:off x="2636792" y="3805751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59</a:t>
            </a:r>
          </a:p>
        </p:txBody>
      </p:sp>
      <p:sp>
        <p:nvSpPr>
          <p:cNvPr id="201" name="60"/>
          <p:cNvSpPr/>
          <p:nvPr/>
        </p:nvSpPr>
        <p:spPr>
          <a:xfrm>
            <a:off x="1760051" y="3805751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202" name="61"/>
          <p:cNvSpPr/>
          <p:nvPr/>
        </p:nvSpPr>
        <p:spPr>
          <a:xfrm>
            <a:off x="9650720" y="4346670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61</a:t>
            </a:r>
          </a:p>
        </p:txBody>
      </p:sp>
      <p:sp>
        <p:nvSpPr>
          <p:cNvPr id="203" name="62"/>
          <p:cNvSpPr/>
          <p:nvPr/>
        </p:nvSpPr>
        <p:spPr>
          <a:xfrm>
            <a:off x="8773982" y="4346670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62</a:t>
            </a:r>
          </a:p>
        </p:txBody>
      </p:sp>
      <p:sp>
        <p:nvSpPr>
          <p:cNvPr id="204" name="63"/>
          <p:cNvSpPr/>
          <p:nvPr/>
        </p:nvSpPr>
        <p:spPr>
          <a:xfrm>
            <a:off x="7897241" y="4346670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63</a:t>
            </a:r>
          </a:p>
        </p:txBody>
      </p:sp>
      <p:sp>
        <p:nvSpPr>
          <p:cNvPr id="205" name="64"/>
          <p:cNvSpPr/>
          <p:nvPr/>
        </p:nvSpPr>
        <p:spPr>
          <a:xfrm>
            <a:off x="7020499" y="4346670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64</a:t>
            </a:r>
          </a:p>
        </p:txBody>
      </p:sp>
      <p:sp>
        <p:nvSpPr>
          <p:cNvPr id="206" name="65"/>
          <p:cNvSpPr/>
          <p:nvPr/>
        </p:nvSpPr>
        <p:spPr>
          <a:xfrm>
            <a:off x="6143758" y="4346670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65</a:t>
            </a:r>
          </a:p>
        </p:txBody>
      </p:sp>
      <p:sp>
        <p:nvSpPr>
          <p:cNvPr id="207" name="66"/>
          <p:cNvSpPr/>
          <p:nvPr/>
        </p:nvSpPr>
        <p:spPr>
          <a:xfrm>
            <a:off x="5267016" y="4346670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66</a:t>
            </a:r>
          </a:p>
        </p:txBody>
      </p:sp>
      <p:sp>
        <p:nvSpPr>
          <p:cNvPr id="208" name="67"/>
          <p:cNvSpPr/>
          <p:nvPr/>
        </p:nvSpPr>
        <p:spPr>
          <a:xfrm>
            <a:off x="4390275" y="4346670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67</a:t>
            </a:r>
          </a:p>
        </p:txBody>
      </p:sp>
      <p:sp>
        <p:nvSpPr>
          <p:cNvPr id="209" name="68"/>
          <p:cNvSpPr/>
          <p:nvPr/>
        </p:nvSpPr>
        <p:spPr>
          <a:xfrm>
            <a:off x="3513534" y="4346670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68</a:t>
            </a:r>
          </a:p>
        </p:txBody>
      </p:sp>
      <p:sp>
        <p:nvSpPr>
          <p:cNvPr id="210" name="69"/>
          <p:cNvSpPr/>
          <p:nvPr/>
        </p:nvSpPr>
        <p:spPr>
          <a:xfrm>
            <a:off x="2636792" y="4346670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69</a:t>
            </a:r>
          </a:p>
        </p:txBody>
      </p:sp>
      <p:sp>
        <p:nvSpPr>
          <p:cNvPr id="211" name="70"/>
          <p:cNvSpPr/>
          <p:nvPr/>
        </p:nvSpPr>
        <p:spPr>
          <a:xfrm>
            <a:off x="1760051" y="4346670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12" name="71"/>
          <p:cNvSpPr/>
          <p:nvPr/>
        </p:nvSpPr>
        <p:spPr>
          <a:xfrm>
            <a:off x="9650720" y="4887589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71</a:t>
            </a:r>
          </a:p>
        </p:txBody>
      </p:sp>
      <p:sp>
        <p:nvSpPr>
          <p:cNvPr id="213" name="72"/>
          <p:cNvSpPr/>
          <p:nvPr/>
        </p:nvSpPr>
        <p:spPr>
          <a:xfrm>
            <a:off x="8773982" y="4887589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72</a:t>
            </a:r>
          </a:p>
        </p:txBody>
      </p:sp>
      <p:sp>
        <p:nvSpPr>
          <p:cNvPr id="214" name="73"/>
          <p:cNvSpPr/>
          <p:nvPr/>
        </p:nvSpPr>
        <p:spPr>
          <a:xfrm>
            <a:off x="7897241" y="4887589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73</a:t>
            </a:r>
          </a:p>
        </p:txBody>
      </p:sp>
      <p:sp>
        <p:nvSpPr>
          <p:cNvPr id="215" name="74"/>
          <p:cNvSpPr/>
          <p:nvPr/>
        </p:nvSpPr>
        <p:spPr>
          <a:xfrm>
            <a:off x="7020499" y="4887589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74</a:t>
            </a:r>
          </a:p>
        </p:txBody>
      </p:sp>
      <p:sp>
        <p:nvSpPr>
          <p:cNvPr id="216" name="75"/>
          <p:cNvSpPr/>
          <p:nvPr/>
        </p:nvSpPr>
        <p:spPr>
          <a:xfrm>
            <a:off x="6143758" y="4887589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75</a:t>
            </a:r>
          </a:p>
        </p:txBody>
      </p:sp>
      <p:sp>
        <p:nvSpPr>
          <p:cNvPr id="217" name="76"/>
          <p:cNvSpPr/>
          <p:nvPr/>
        </p:nvSpPr>
        <p:spPr>
          <a:xfrm>
            <a:off x="5267016" y="4887589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76</a:t>
            </a:r>
          </a:p>
        </p:txBody>
      </p:sp>
      <p:sp>
        <p:nvSpPr>
          <p:cNvPr id="218" name="77"/>
          <p:cNvSpPr/>
          <p:nvPr/>
        </p:nvSpPr>
        <p:spPr>
          <a:xfrm>
            <a:off x="4390275" y="4887589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77</a:t>
            </a:r>
          </a:p>
        </p:txBody>
      </p:sp>
      <p:sp>
        <p:nvSpPr>
          <p:cNvPr id="219" name="78"/>
          <p:cNvSpPr/>
          <p:nvPr/>
        </p:nvSpPr>
        <p:spPr>
          <a:xfrm>
            <a:off x="3513534" y="4887589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78</a:t>
            </a:r>
          </a:p>
        </p:txBody>
      </p:sp>
      <p:sp>
        <p:nvSpPr>
          <p:cNvPr id="220" name="79"/>
          <p:cNvSpPr/>
          <p:nvPr/>
        </p:nvSpPr>
        <p:spPr>
          <a:xfrm>
            <a:off x="2636792" y="4887589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79</a:t>
            </a:r>
          </a:p>
        </p:txBody>
      </p:sp>
      <p:sp>
        <p:nvSpPr>
          <p:cNvPr id="221" name="80"/>
          <p:cNvSpPr/>
          <p:nvPr/>
        </p:nvSpPr>
        <p:spPr>
          <a:xfrm>
            <a:off x="1760051" y="4887589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222" name="81"/>
          <p:cNvSpPr/>
          <p:nvPr/>
        </p:nvSpPr>
        <p:spPr>
          <a:xfrm>
            <a:off x="9650720" y="5428508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81</a:t>
            </a:r>
          </a:p>
        </p:txBody>
      </p:sp>
      <p:sp>
        <p:nvSpPr>
          <p:cNvPr id="223" name="82"/>
          <p:cNvSpPr/>
          <p:nvPr/>
        </p:nvSpPr>
        <p:spPr>
          <a:xfrm>
            <a:off x="8773982" y="5428508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82</a:t>
            </a:r>
          </a:p>
        </p:txBody>
      </p:sp>
      <p:sp>
        <p:nvSpPr>
          <p:cNvPr id="224" name="83"/>
          <p:cNvSpPr/>
          <p:nvPr/>
        </p:nvSpPr>
        <p:spPr>
          <a:xfrm>
            <a:off x="7897241" y="5428508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83</a:t>
            </a:r>
          </a:p>
        </p:txBody>
      </p:sp>
      <p:sp>
        <p:nvSpPr>
          <p:cNvPr id="225" name="84"/>
          <p:cNvSpPr/>
          <p:nvPr/>
        </p:nvSpPr>
        <p:spPr>
          <a:xfrm>
            <a:off x="7020499" y="5428508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84</a:t>
            </a:r>
          </a:p>
        </p:txBody>
      </p:sp>
      <p:sp>
        <p:nvSpPr>
          <p:cNvPr id="226" name="85"/>
          <p:cNvSpPr/>
          <p:nvPr/>
        </p:nvSpPr>
        <p:spPr>
          <a:xfrm>
            <a:off x="6143758" y="5428508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85</a:t>
            </a:r>
          </a:p>
        </p:txBody>
      </p:sp>
      <p:sp>
        <p:nvSpPr>
          <p:cNvPr id="227" name="86"/>
          <p:cNvSpPr/>
          <p:nvPr/>
        </p:nvSpPr>
        <p:spPr>
          <a:xfrm>
            <a:off x="5267016" y="5428508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86</a:t>
            </a:r>
          </a:p>
        </p:txBody>
      </p:sp>
      <p:sp>
        <p:nvSpPr>
          <p:cNvPr id="228" name="87"/>
          <p:cNvSpPr/>
          <p:nvPr/>
        </p:nvSpPr>
        <p:spPr>
          <a:xfrm>
            <a:off x="4390275" y="5428508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87</a:t>
            </a:r>
          </a:p>
        </p:txBody>
      </p:sp>
      <p:sp>
        <p:nvSpPr>
          <p:cNvPr id="229" name="88"/>
          <p:cNvSpPr/>
          <p:nvPr/>
        </p:nvSpPr>
        <p:spPr>
          <a:xfrm>
            <a:off x="3513534" y="5428508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88</a:t>
            </a:r>
          </a:p>
        </p:txBody>
      </p:sp>
      <p:sp>
        <p:nvSpPr>
          <p:cNvPr id="230" name="89"/>
          <p:cNvSpPr/>
          <p:nvPr/>
        </p:nvSpPr>
        <p:spPr>
          <a:xfrm>
            <a:off x="2636792" y="5428508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89</a:t>
            </a:r>
          </a:p>
        </p:txBody>
      </p:sp>
      <p:sp>
        <p:nvSpPr>
          <p:cNvPr id="231" name="90"/>
          <p:cNvSpPr/>
          <p:nvPr/>
        </p:nvSpPr>
        <p:spPr>
          <a:xfrm>
            <a:off x="1760051" y="5428508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232" name="91"/>
          <p:cNvSpPr/>
          <p:nvPr/>
        </p:nvSpPr>
        <p:spPr>
          <a:xfrm>
            <a:off x="9231056" y="5969424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91</a:t>
            </a:r>
          </a:p>
        </p:txBody>
      </p:sp>
      <p:sp>
        <p:nvSpPr>
          <p:cNvPr id="233" name="92"/>
          <p:cNvSpPr/>
          <p:nvPr/>
        </p:nvSpPr>
        <p:spPr>
          <a:xfrm>
            <a:off x="8354318" y="5969424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92</a:t>
            </a:r>
          </a:p>
        </p:txBody>
      </p:sp>
      <p:sp>
        <p:nvSpPr>
          <p:cNvPr id="234" name="93"/>
          <p:cNvSpPr/>
          <p:nvPr/>
        </p:nvSpPr>
        <p:spPr>
          <a:xfrm>
            <a:off x="7477577" y="5969424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93</a:t>
            </a:r>
          </a:p>
        </p:txBody>
      </p:sp>
      <p:sp>
        <p:nvSpPr>
          <p:cNvPr id="235" name="94"/>
          <p:cNvSpPr/>
          <p:nvPr/>
        </p:nvSpPr>
        <p:spPr>
          <a:xfrm>
            <a:off x="6600835" y="5969424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94</a:t>
            </a:r>
          </a:p>
        </p:txBody>
      </p:sp>
      <p:sp>
        <p:nvSpPr>
          <p:cNvPr id="236" name="95"/>
          <p:cNvSpPr/>
          <p:nvPr/>
        </p:nvSpPr>
        <p:spPr>
          <a:xfrm>
            <a:off x="5724094" y="5969424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95</a:t>
            </a:r>
          </a:p>
        </p:txBody>
      </p:sp>
      <p:sp>
        <p:nvSpPr>
          <p:cNvPr id="237" name="96"/>
          <p:cNvSpPr/>
          <p:nvPr/>
        </p:nvSpPr>
        <p:spPr>
          <a:xfrm>
            <a:off x="4847352" y="5969424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96</a:t>
            </a:r>
          </a:p>
        </p:txBody>
      </p:sp>
      <p:sp>
        <p:nvSpPr>
          <p:cNvPr id="238" name="97"/>
          <p:cNvSpPr/>
          <p:nvPr/>
        </p:nvSpPr>
        <p:spPr>
          <a:xfrm>
            <a:off x="3970611" y="5969424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97</a:t>
            </a:r>
          </a:p>
        </p:txBody>
      </p:sp>
      <p:sp>
        <p:nvSpPr>
          <p:cNvPr id="239" name="98"/>
          <p:cNvSpPr/>
          <p:nvPr/>
        </p:nvSpPr>
        <p:spPr>
          <a:xfrm>
            <a:off x="3093870" y="5969424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98</a:t>
            </a:r>
          </a:p>
        </p:txBody>
      </p:sp>
      <p:sp>
        <p:nvSpPr>
          <p:cNvPr id="240" name="99"/>
          <p:cNvSpPr/>
          <p:nvPr/>
        </p:nvSpPr>
        <p:spPr>
          <a:xfrm>
            <a:off x="2217128" y="5969424"/>
            <a:ext cx="728842" cy="522000"/>
          </a:xfrm>
          <a:prstGeom prst="roundRect">
            <a:avLst>
              <a:gd name="adj" fmla="val 32750"/>
            </a:avLst>
          </a:prstGeom>
          <a:blipFill dpi="0" rotWithShape="1"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400" b="1" dirty="0">
                <a:solidFill>
                  <a:schemeClr val="tx1"/>
                </a:solidFill>
              </a:rPr>
              <a:t>99</a:t>
            </a:r>
          </a:p>
        </p:txBody>
      </p:sp>
      <p:sp>
        <p:nvSpPr>
          <p:cNvPr id="102" name="Main">
            <a:hlinkClick r:id="" action="ppaction://hlinkshowjump?jump=nextslide"/>
          </p:cNvPr>
          <p:cNvSpPr/>
          <p:nvPr/>
        </p:nvSpPr>
        <p:spPr>
          <a:xfrm>
            <a:off x="5281988" y="339201"/>
            <a:ext cx="1590612" cy="509522"/>
          </a:xfrm>
          <a:custGeom>
            <a:avLst/>
            <a:gdLst>
              <a:gd name="connsiteX0" fmla="*/ 414649 w 5467350"/>
              <a:gd name="connsiteY0" fmla="*/ 0 h 2917002"/>
              <a:gd name="connsiteX1" fmla="*/ 5052701 w 5467350"/>
              <a:gd name="connsiteY1" fmla="*/ 0 h 2917002"/>
              <a:gd name="connsiteX2" fmla="*/ 5137410 w 5467350"/>
              <a:gd name="connsiteY2" fmla="*/ 140985 h 2917002"/>
              <a:gd name="connsiteX3" fmla="*/ 5467350 w 5467350"/>
              <a:gd name="connsiteY3" fmla="*/ 1458501 h 2917002"/>
              <a:gd name="connsiteX4" fmla="*/ 5137410 w 5467350"/>
              <a:gd name="connsiteY4" fmla="*/ 2776017 h 2917002"/>
              <a:gd name="connsiteX5" fmla="*/ 5052701 w 5467350"/>
              <a:gd name="connsiteY5" fmla="*/ 2917002 h 2917002"/>
              <a:gd name="connsiteX6" fmla="*/ 414649 w 5467350"/>
              <a:gd name="connsiteY6" fmla="*/ 2917002 h 2917002"/>
              <a:gd name="connsiteX7" fmla="*/ 329940 w 5467350"/>
              <a:gd name="connsiteY7" fmla="*/ 2776017 h 2917002"/>
              <a:gd name="connsiteX8" fmla="*/ 0 w 5467350"/>
              <a:gd name="connsiteY8" fmla="*/ 1458501 h 2917002"/>
              <a:gd name="connsiteX9" fmla="*/ 329940 w 5467350"/>
              <a:gd name="connsiteY9" fmla="*/ 140985 h 2917002"/>
              <a:gd name="connsiteX10" fmla="*/ 414649 w 5467350"/>
              <a:gd name="connsiteY10" fmla="*/ 0 h 2917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7350" h="2917002">
                <a:moveTo>
                  <a:pt x="414649" y="0"/>
                </a:moveTo>
                <a:lnTo>
                  <a:pt x="5052701" y="0"/>
                </a:lnTo>
                <a:lnTo>
                  <a:pt x="5137410" y="140985"/>
                </a:lnTo>
                <a:cubicBezTo>
                  <a:pt x="5347828" y="532634"/>
                  <a:pt x="5467350" y="981455"/>
                  <a:pt x="5467350" y="1458501"/>
                </a:cubicBezTo>
                <a:cubicBezTo>
                  <a:pt x="5467350" y="1935548"/>
                  <a:pt x="5347828" y="2384368"/>
                  <a:pt x="5137410" y="2776017"/>
                </a:cubicBezTo>
                <a:lnTo>
                  <a:pt x="5052701" y="2917002"/>
                </a:lnTo>
                <a:lnTo>
                  <a:pt x="414649" y="2917002"/>
                </a:lnTo>
                <a:lnTo>
                  <a:pt x="329940" y="2776017"/>
                </a:lnTo>
                <a:cubicBezTo>
                  <a:pt x="119522" y="2384368"/>
                  <a:pt x="0" y="1935548"/>
                  <a:pt x="0" y="1458501"/>
                </a:cubicBezTo>
                <a:cubicBezTo>
                  <a:pt x="0" y="981455"/>
                  <a:pt x="119522" y="532634"/>
                  <a:pt x="329940" y="140985"/>
                </a:cubicBezTo>
                <a:lnTo>
                  <a:pt x="414649" y="0"/>
                </a:lnTo>
                <a:close/>
              </a:path>
            </a:pathLst>
          </a:custGeom>
          <a:blipFill dpi="0" rotWithShape="1">
            <a:blip r:embed="rId10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38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اختر سؤال</a:t>
            </a:r>
          </a:p>
        </p:txBody>
      </p:sp>
    </p:spTree>
    <p:extLst>
      <p:ext uri="{BB962C8B-B14F-4D97-AF65-F5344CB8AC3E}">
        <p14:creationId xmlns:p14="http://schemas.microsoft.com/office/powerpoint/2010/main" val="220507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5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530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1" fill="hold">
                      <p:stCondLst>
                        <p:cond delay="0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536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7" fill="hold">
                      <p:stCondLst>
                        <p:cond delay="0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3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1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58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5" fill="hold">
                      <p:stCondLst>
                        <p:cond delay="0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</p:childTnLst>
        </p:cTn>
      </p:par>
    </p:tnLst>
    <p:bldLst>
      <p:bldP spid="103" grpId="0" animBg="1"/>
      <p:bldP spid="114" grpId="0" animBg="1"/>
      <p:bldP spid="125" grpId="0" animBg="1"/>
      <p:bldP spid="136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60137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إِنَّ الَّذِينَ يُحِبُّونَ أَنْ تَشِيعَ الْفَاحِشَةُ فِي الَّذِينَ آمَنُوا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71926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لَهُمْ عَذَابٌ أَلِيمٌ فِي الدُّنْيَا وَالْآخِرَةِ ۚ وَاللَّهُ يَعْلَمُ وَأَنْتُمْ لَا تَعْلَمُونَ (19) النور</a:t>
            </a:r>
          </a:p>
        </p:txBody>
      </p:sp>
      <p:pic>
        <p:nvPicPr>
          <p:cNvPr id="3" name="النور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810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86079258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48861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وَاتْلُ مَا أُوحِيَ إِلَيْكَ مِنْ كِتَابِ رَبِّكَ ۖ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83201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لَا مُبَدِّلَ لِكَلِمَاتِهِ وَلَنْ تَجِدَ مِنْ دُونِهِ مُلْتَحَدًا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(27) الكهف</a:t>
            </a:r>
          </a:p>
        </p:txBody>
      </p:sp>
      <p:pic>
        <p:nvPicPr>
          <p:cNvPr id="3" name="الكهف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91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92501413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2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668049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لَقَدْ كَانَ لِسَبَإٍ فِي مَسْكَنِهِمْ آيَةٌ ۖ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جَنَّتَانِ عَنْ يَمِينٍ وَشِمَالٍ ۖ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33257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كُلُوا مِنْ رِزْقِ رَبِّكُمْ وَاشْكُرُوا لَهُ ۚ بَلْدَةٌ</a:t>
            </a:r>
          </a:p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طَيِّبَةٌ وَرَبٌّ غَفُورٌ (15) سبأ</a:t>
            </a:r>
          </a:p>
        </p:txBody>
      </p:sp>
      <p:pic>
        <p:nvPicPr>
          <p:cNvPr id="3" name="سبأ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810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345550939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604247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مَنِ اهْتَدَىٰ فَإِنَّمَا يَهْتَدِي لِنَفْسِهِ ۖ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وَمَنْ ضَلَّ فَإِنَّمَا يَضِلُّ عَلَيْهَا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678770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وَلَا تَزِرُ وَازِرَةٌ وِزْرَ أُخْرَىٰ ۗ وَمَا كُنَّا مُعَذِّبِينَ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حَتَّىٰ نَبْعَثَ رَسُولًا (15) الإسراء</a:t>
            </a:r>
          </a:p>
        </p:txBody>
      </p:sp>
      <p:pic>
        <p:nvPicPr>
          <p:cNvPr id="4" name="الإسراء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810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1612268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33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2243624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وَكَذَٰلِكَ أَنْزَلْنَاهُ قُرْآنًا عَرَبِيًّا وَصَرَّفْنَا فِيهِ مِنَ الْوَعِيدِ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302738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لَعَلَّهُمْ يَتَّقُونَ أَوْ يُحْدِثُ لَهُمْ ذِكْرًا (113) طه</a:t>
            </a:r>
          </a:p>
        </p:txBody>
      </p:sp>
      <p:pic>
        <p:nvPicPr>
          <p:cNvPr id="4" name="طه 1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30909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159457668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48861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وَمَنْ يُسْلِمْ وَجْهَهُ إِلَى اللَّهِ وَهُوَ مُحْسِنٌ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83201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فَقَدِ اسْتَمْسَكَ بِالْعُرْوَةِ الْوُثْقَىٰ ۗ وَإِلَى اللَّهِ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عَاقِبَةُ الْأُمُورِ (22) لقمان</a:t>
            </a:r>
          </a:p>
        </p:txBody>
      </p:sp>
      <p:pic>
        <p:nvPicPr>
          <p:cNvPr id="4" name="لقمان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620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44126001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57598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وَتَرَى الْجِبَالَ تَحْسَبُهَا جَامِدَةً وَهِيَ تَمُرُّ مَرَّ السَّحَابِ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74465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صُنْعَ اللَّهِ الَّذِي أَتْقَنَ كُلَّ شَيْءٍ ۚ إِنَّهُ خَبِيرٌ بِمَا تَفْعَلُونَ (88) النمل</a:t>
            </a:r>
          </a:p>
        </p:txBody>
      </p:sp>
      <p:pic>
        <p:nvPicPr>
          <p:cNvPr id="4" name="النمل 8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620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328292156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21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653074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وَلِكُلِّ أُمَّةٍ جَعَلْنَا مَنْسَكًا لِيَذْكُرُوا اسْمَ اللَّهِ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عَلَىٰ مَا رَزَقَهُمْ مِنْ بَهِيمَةِ الْأَنْعَامِ ۗ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02788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فَإِلَٰهُكُمْ إِلَٰهٌ وَاحِدٌ فَلَهُ أَسْلِمُوا ۗ وَبَشِّرِ الْمُخْبِتِينَ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(34) الحج</a:t>
            </a:r>
          </a:p>
        </p:txBody>
      </p:sp>
      <p:pic>
        <p:nvPicPr>
          <p:cNvPr id="4" name="الحج 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874" y="-8382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214529104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57598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إِنَّ الَّذِي فَرَضَ عَلَيْكَ الْقُرْآنَ لَرَادُّكَ إِلَىٰ مَعَادٍ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74465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قُلْ رَبِّي أَعْلَمُ مَنْ جَاءَ بِالْهُدَىٰ وَمَنْ هُوَ فِي ضَلَالٍ مُبِينٍ (85) القصص</a:t>
            </a:r>
          </a:p>
        </p:txBody>
      </p:sp>
      <p:pic>
        <p:nvPicPr>
          <p:cNvPr id="3" name="القصص 8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91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384045618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4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653074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فَاصْبِرْ عَلَىٰ مَا يَقُولُونَ وَسَبِّحْ بِحَمْدِ رَبِّكَ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قَبْلَ طُلُوعِ الشَّمْسِ وَقَبْلَ غُرُوبِهَا ۖ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02788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وَمِنْ آنَاءِ اللَّيْلِ فَسَبِّحْ وَأَطْرَافَ النَّهَارِ لَعَلَّكَ تَرْضَىٰ (130) طه</a:t>
            </a:r>
          </a:p>
        </p:txBody>
      </p:sp>
      <p:pic>
        <p:nvPicPr>
          <p:cNvPr id="3" name="طه 1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" y="-8191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36222962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9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2186474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وَقَالُوا أَإِذَا ضَلَلْنَا فِي الْأَرْضِ أَإِنَّا لَفِي خَلْقٍ جَدِيدٍ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245588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بَلْ هُمْ بِلِقَاءِ رَبِّهِمْ كَافِرُونَ (10) السجدة</a:t>
            </a:r>
          </a:p>
        </p:txBody>
      </p:sp>
      <p:pic>
        <p:nvPicPr>
          <p:cNvPr id="5" name="السجدة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1924" y="-8382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2531612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6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653074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وَنَضَعُ الْمَوَازِينَ الْقِسْطَ لِيَوْمِ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الْقِيَامَةِ فَلَا تُظْلَمُ نَفْسٌ شَيْئًا ۖ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02788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وَإِنْ كَانَ مِثْقَالَ حَبَّةٍ مِنْ خَرْدَلٍ أَتَيْنَا بِهَا ۗ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وَكَفَىٰ بِنَا حَاسِبِينَ (47) الأنبياء</a:t>
            </a:r>
          </a:p>
        </p:txBody>
      </p:sp>
      <p:pic>
        <p:nvPicPr>
          <p:cNvPr id="3" name="الأنبياء 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620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52159547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87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725346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ثُمَّ أَرْسَلْنَا رُسُلَنَا تَتْرَىٰ ۖ 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كُلَّ مَا جَاءَ أُمَّةً رَسُولُهَا كَذَّبُوهُ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06716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فَأَتْبَعْنَا بَعْضَهُمْ بَعْضًا وَجَعَلْنَاهُمْ أَحَادِيثَ ۚ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فَبُعْدًا لِقَوْمٍ لَا يُؤْمِنُونَ (44) المؤمنون</a:t>
            </a:r>
          </a:p>
        </p:txBody>
      </p:sp>
      <p:pic>
        <p:nvPicPr>
          <p:cNvPr id="4" name="المؤمنون 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429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189311567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6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695533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أَوَلَمَّا أَصَابَتْكُمْ مُصِيبَةٌ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قَدْ أَصَبْتُمْ مِثْلَيْهَا قُلْتُمْ أَنَّىٰ هَٰذَا ۖ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695533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قُلْ هُوَ مِنْ عِنْدِ أَنْفُسِكُمْ ۗ إِنَّ اللَّهَ عَلَىٰ كُلِّ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شَيْءٍ قَدِيرٌ (165) آل عمران</a:t>
            </a:r>
          </a:p>
        </p:txBody>
      </p:sp>
      <p:pic>
        <p:nvPicPr>
          <p:cNvPr id="3" name="آل عمران 1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810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4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38813234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7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39336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وَذَا النُّونِ إِذْ ذَهَبَ مُغَاضِبًا فَظَنَّ أَنْ لَنْ نَقْدِرَ عَلَيْهِ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92726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فَنَادَىٰ فِي الظُّلُمَاتِ أَنْ لَا إِلَٰهَ إِلَّا أَنْتَ سُبْحَانَكَ إِنِّي كُنْتُ مِنَ الظَّالِمِينَ (87) الأنبياء</a:t>
            </a:r>
          </a:p>
        </p:txBody>
      </p:sp>
      <p:pic>
        <p:nvPicPr>
          <p:cNvPr id="4" name="الأنبياء 8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620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15504225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2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744249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قُلِ ادْعُوا الَّذِينَ زَعَمْتُمْ مِنْ دُونِ اللَّهِ ۖ لَا يَمْلِكُونَ مِثْقَالَ ذَرَّةٍ فِي السَّمَاوَاتِ وَلَا فِي الْأَرْضِ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33257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وَمَا لَهُمْ فِيهِمَا مِنْ شِرْكٍ وَمَا لَهُ مِنْهُمْ مِنْ ظَهِيرٍ (22) سبأ</a:t>
            </a:r>
          </a:p>
        </p:txBody>
      </p:sp>
      <p:pic>
        <p:nvPicPr>
          <p:cNvPr id="4" name="سبأ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91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140196875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9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695533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يَا أَيُّهَا الَّذِينَ آمَنُوا اذْكُرُوا نِعْمَتَ اللَّهِ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عَلَيْكُمْ إِذْ هَمَّ قَوْمٌ أَنْ يَبْسُطُوا إِلَيْكُمْ أَيْدِيَهُمْ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695533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فَكَفَّ أَيْدِيَهُمْ عَنْكُمْ ۖ وَاتَّقُوا اللَّهَ ۚ وَعَلَى اللَّهِ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فَلْيَتَوَكَّلِ الْمُؤْمِنُونَ (11) المائدة</a:t>
            </a:r>
          </a:p>
        </p:txBody>
      </p:sp>
      <p:pic>
        <p:nvPicPr>
          <p:cNvPr id="4" name="المائدة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429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4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71281016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725241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وَمِنْ آيَاتِهِ أَنْ خَلَقَ لَكُمْ مِنْ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أَنْفُسِكُمْ أَزْوَاجًا لِتَسْكُنُوا إِلَيْهَا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06822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وَجَعَلَ بَيْنَكُمْ مَوَدَّةً وَرَحْمَةً ۚ إِنَّ فِي ذَٰلِكَ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لَآيَاتٍ لِقَوْمٍ يَتَفَكَّرُونَ (21) الروم</a:t>
            </a:r>
          </a:p>
        </p:txBody>
      </p:sp>
      <p:pic>
        <p:nvPicPr>
          <p:cNvPr id="4" name="الروم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810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133510252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484927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وَمِنَ النَّاسِ مَنْ يَقُولُ آمَنَّا بِاللَّهِ فَإِذَا أُوذِيَ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فِي اللَّهِ جَعَلَ فِتْنَةَ النَّاسِ كَعَذَابِ اللَّهِ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979196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وَلَئِنْ جَاءَ نَصْرٌ مِنْ رَبِّكَ لَيَقُولُنَّ إِنَّا كُنَّا مَعَكُمْ ۚ أَوَلَيْسَ اللَّهُ بِأَعْلَمَ بِمَا فِي صُدُورِ الْعَالَمِينَ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(10) العنكبوت</a:t>
            </a:r>
          </a:p>
        </p:txBody>
      </p:sp>
      <p:pic>
        <p:nvPicPr>
          <p:cNvPr id="3" name="العنكبوت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572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286449444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37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39336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يَوْمَ نَطْوِي السَّمَاءَ كَطَيِّ السِّجِلِّ لِلْكُتُبِ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92726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كَمَا بَدَأْنَا أَوَّلَ خَلْقٍ نُعِيدُهُ ۚ وَعْدًا عَلَيْنَا ۚ إِنَّا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كُنَّا فَاعِلِينَ (104) الأنبياء</a:t>
            </a:r>
          </a:p>
        </p:txBody>
      </p:sp>
      <p:pic>
        <p:nvPicPr>
          <p:cNvPr id="3" name="الأنبياء 1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572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166502217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685069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مَنْ كَانَ يُرِيدُ الْعِزَّةَ فَلِلَّهِ الْعِزَّةُ جَمِيعًا ۚ إِلَيْهِ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يَصْعَدُ الْكَلِمُ الطَّيِّبُ وَالْعَمَلُ الصَّالِحُ يَرْفَعُهُ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03698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وَالَّذِينَ يَمْكُرُونَ السَّيِّئَاتِ لَهُمْ عَذَابٌ شَدِيدٌ ۖ</a:t>
            </a:r>
          </a:p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وَمَكْرُ أُولَٰئِكَ هُوَ يَبُورُ (10) فاطر</a:t>
            </a:r>
          </a:p>
        </p:txBody>
      </p:sp>
      <p:pic>
        <p:nvPicPr>
          <p:cNvPr id="4" name="فاطر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" y="-8191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284877565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1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695533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قَدْ كَانَ لَكُمْ آيَةٌ فِي فِئَتَيْنِ الْتَقَتَا ۖ فِئَةٌ تُقَاتِلُ فِي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سَبِيلِ اللَّهِ وَأُخْرَىٰ كَافِرَةٌ يَرَوْنَهُمْ مِثْلَيْهِمْ رَأْيَ الْعَيْنِ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695533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وَاللَّهُ يُؤَيِّدُ بِنَصْرِهِ مَنْ يَشَاءُ ۗ إِنَّ فِي ذَٰلِكَ لَعِبْرَةً لِأُولِي الْأَبْصَارِ (13) آل عمران</a:t>
            </a:r>
          </a:p>
        </p:txBody>
      </p:sp>
      <p:pic>
        <p:nvPicPr>
          <p:cNvPr id="4" name="آل عمران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2" y="-8191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4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9151347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7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685069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يَا دَاوُودُ إِنَّا جَعَلْنَاكَ خَلِيفَةً فِي الْأَرْضِ فَاحْكُمْ بَيْنَ النَّاسِ بِالْحَقِّ وَلَا تَتَّبِعِ الْهَوَىٰ فَيُضِلَّكَ عَنْ سَبِيلِ اللَّهِ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03698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إِنَّ الَّذِينَ يَضِلُّونَ عَنْ سَبِيلِ اللَّهِ لَهُمْ عَذَابٌ</a:t>
            </a:r>
          </a:p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شَدِيدٌ بِمَا نَسُوا يَوْمَ الْحِسَابِ (26) ص</a:t>
            </a:r>
          </a:p>
        </p:txBody>
      </p:sp>
      <p:pic>
        <p:nvPicPr>
          <p:cNvPr id="3" name="ص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38352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392758494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1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25358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أَوَلَمْ يَتَفَكَّرُوا فِي أَنْفُسِهِمْ ۗ مَا خَلَقَ اللَّهُ السَّمَاوَاتِ وَالْأَرْضَ وَمَا بَيْنَهُمَا إِلَّا بِالْحَقِّ وَأَجَلٍ مُسَمًّى ۗ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62226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وَإِنَّ كَثِيرًا مِنَ النَّاسِ بِلِقَاءِ رَبِّهِمْ لَكَافِرُونَ (8) الروم</a:t>
            </a:r>
          </a:p>
        </p:txBody>
      </p:sp>
      <p:pic>
        <p:nvPicPr>
          <p:cNvPr id="3" name="الروم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001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63846947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30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692324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أَلَمْ تَرَ أَنَّ اللَّهَ يُسَبِّحُ لَهُ مَنْ فِي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السَّمَاوَاتِ وَالْأَرْضِ وَالطَّيْرُ صَافَّاتٍ ۖ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683009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كُلٌّ قَدْ عَلِمَ صَلَاتَهُ وَتَسْبِيحَهُ ۗ وَاللَّهُ عَلِيمٌ بِمَا يَفْعَلُونَ (41) النور</a:t>
            </a:r>
          </a:p>
        </p:txBody>
      </p:sp>
      <p:pic>
        <p:nvPicPr>
          <p:cNvPr id="3" name="النور 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001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326087928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9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725241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فَأَقِمْ وَجْهَكَ لِلدِّينِ حَنِيفًا ۚ فِطْرَتَ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اللَّهِ الَّتِي فَطَرَ النَّاسَ عَلَيْهَا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06822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لَا تَبْدِيلَ لِخَلْقِ اللَّهِ ۚ ذَٰلِكَ الدِّينُ الْقَيِّمُ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وَلَٰكِنَّ أَكْثَرَ النَّاسِ لَا يَعْلَمُونَ (30) الروم</a:t>
            </a:r>
          </a:p>
        </p:txBody>
      </p:sp>
      <p:pic>
        <p:nvPicPr>
          <p:cNvPr id="3" name="الروم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001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414472987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8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725241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خَلَقَ السَّمَاوَاتِ بِغَيْرِ عَمَدٍ تَرَوْنَهَا ۖ وَأَلْقَىٰ فِي الْأَرْضِ رَوَاسِيَ أَنْ تَمِيدَ بِكُمْ وَبَثَّ فِيهَا مِنْ كُلِّ دَابَّةٍ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06822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وَأَنْزَلْنَا مِنَ السَّمَاءِ مَاءً فَأَنْبَتْنَا فِيهَا مِنْ كُلِّ زَوْجٍ كَرِيمٍ (10) لقمان</a:t>
            </a:r>
          </a:p>
        </p:txBody>
      </p:sp>
      <p:pic>
        <p:nvPicPr>
          <p:cNvPr id="4" name="لقمان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91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113125789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5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57598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وَمَا أَنْتَ بِهَادِي الْعُمْيِ عَنْ ضَلَالَتِهِمْ ۖ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74465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إِنْ تُسْمِعُ إِلَّا مَنْ يُؤْمِنُ بِآيَاتِنَا فَهُمْ مُسْلِمُونَ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(81) النمل</a:t>
            </a:r>
          </a:p>
        </p:txBody>
      </p:sp>
      <p:pic>
        <p:nvPicPr>
          <p:cNvPr id="3" name="النمل 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82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336774697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9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732836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قُلْ مَنْ ذَا الَّذِي يَعْصِمُكُمْ مِنَ اللَّهِ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إِنْ أَرَادَ بِكُمْ سُوءًا أَوْ أَرَادَ بِكُمْ رَحْمَةً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13365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وَلَا يَجِدُونَ لَهُمْ مِنْ دُونِ اللَّهِ وَلِيًّا وَلَا نَصِيرًا</a:t>
            </a:r>
          </a:p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(17) الأحزاب</a:t>
            </a:r>
          </a:p>
        </p:txBody>
      </p:sp>
      <p:pic>
        <p:nvPicPr>
          <p:cNvPr id="4" name="الأحزاب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810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53</a:t>
            </a:r>
          </a:p>
        </p:txBody>
      </p:sp>
    </p:spTree>
    <p:extLst>
      <p:ext uri="{BB962C8B-B14F-4D97-AF65-F5344CB8AC3E}">
        <p14:creationId xmlns:p14="http://schemas.microsoft.com/office/powerpoint/2010/main" val="340599631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51769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مَا يَفْتَحِ اللَّهُ لِلنَّاسِ مِنْ رَحْمَةٍ فَلَا مُمْسِكَ لَهَا ۖ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80294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وَمَا يُمْسِكْ فَلَا مُرْسِلَ لَهُ مِنْ بَعْدِهِ ۚ وَهُوَ</a:t>
            </a:r>
          </a:p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الْعَزِيزُ الْحَكِيمُ (2) فاطر</a:t>
            </a:r>
          </a:p>
        </p:txBody>
      </p:sp>
      <p:pic>
        <p:nvPicPr>
          <p:cNvPr id="3" name="فاطر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763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54</a:t>
            </a:r>
          </a:p>
        </p:txBody>
      </p:sp>
    </p:spTree>
    <p:extLst>
      <p:ext uri="{BB962C8B-B14F-4D97-AF65-F5344CB8AC3E}">
        <p14:creationId xmlns:p14="http://schemas.microsoft.com/office/powerpoint/2010/main" val="7900050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7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739465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وَالَّذِينَ آمَنُوا وَعَمِلُوا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الصَّالِحَاتِ لَنُكَفِّرَنَّ عَنْهُمْ سَيِّئَاتِهِمْ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692598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وَلَنَجْزِيَنَّهُمْ أَحْسَنَ الَّذِي كَانُوا يَعْمَلُونَ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(7) العنكبوت</a:t>
            </a:r>
          </a:p>
        </p:txBody>
      </p:sp>
      <p:pic>
        <p:nvPicPr>
          <p:cNvPr id="4" name="العنكبوت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763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207663653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7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685069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وَإِذَا قِيلَ لَهُمْ أَنْفِقُوا مِمَّا رَزَقَكُمُ اللَّهُ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قَالَ الَّذِينَ كَفَرُوا لِلَّذِينَ آمَنُوا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03698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أَنُطْعِمُ مَنْ لَوْ يَشَاءُ اللَّهُ أَطْعَمَهُ إِنْ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أَنْتُمْ إِلَّا فِي ضَلَالٍ مُبِينٍ (47) يس</a:t>
            </a:r>
          </a:p>
        </p:txBody>
      </p:sp>
      <p:pic>
        <p:nvPicPr>
          <p:cNvPr id="4" name="يس 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401890414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3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695533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إِنَّ اللَّهَ يَأْمُرُكُمْ أَنْ تُؤَدُّوا الْأَمَانَاتِ إِلَىٰ أَهْلِهَا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وَإِذَا حَكَمْتُمْ بَيْنَ النَّاسِ أَنْ تَحْكُمُوا بِالْعَدْلِ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695533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إِنَّ اللَّهَ نِعِمَّا يَعِظُكُمْ بِهِ ۗ إِنَّ اللَّهَ كَانَ سَمِيعًا بَصِيرًا (58) النساء</a:t>
            </a:r>
          </a:p>
        </p:txBody>
      </p:sp>
      <p:pic>
        <p:nvPicPr>
          <p:cNvPr id="4" name="النساء 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620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4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3588251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48861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يَا بُنَيَّ أَقِمِ الصَّلَاةَ وَأْمُرْ بِالْمَعْرُوفِ وَانْهَ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عَنِ الْمُنْكَرِ وَاصْبِرْ عَلَىٰ مَا أَصَابَكَ ۖ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83201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إِنَّ ذَٰلِكَ مِنْ عَزْمِ الْأُمُورِ (17) لقمان</a:t>
            </a:r>
          </a:p>
        </p:txBody>
      </p:sp>
      <p:pic>
        <p:nvPicPr>
          <p:cNvPr id="3" name="لقمان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82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69491071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1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685069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أَمَّنْ هُوَ قَانِتٌ آنَاءَ اللَّيْلِ سَاجِدًا وَقَائِمًا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يَحْذَرُ الْآخِرَةَ وَيَرْجُو رَحْمَةَ رَبِّهِ ۗ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03698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قُلْ هَلْ يَسْتَوِي الَّذِينَ يَعْلَمُونَ وَالَّذِينَ لَا يَعْلَمُونَ ۗ إِنَّمَا يَتَذَكَّرُ أُولُو الْأَلْبَابِ (9) الزمر</a:t>
            </a:r>
          </a:p>
        </p:txBody>
      </p:sp>
      <p:pic>
        <p:nvPicPr>
          <p:cNvPr id="3" name="الزمر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54117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305092341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1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696758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مَثَلُ الَّذِينَ اتَّخَذُوا مِنْ دُونِ اللَّهِ أَوْلِيَاءَ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كَمَثَلِ الْعَنْكَبُوتِ اتَّخَذَتْ بَيْتًا ۖ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09607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وَإِنَّ أَوْهَنَ الْبُيُوتِ لَبَيْتُ الْعَنْكَبُوتِ ۖ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لَوْ كَانُوا يَعْلَمُونَ (41) العنكبوت</a:t>
            </a:r>
          </a:p>
        </p:txBody>
      </p:sp>
      <p:pic>
        <p:nvPicPr>
          <p:cNvPr id="4" name="العنكبوت 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82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104592755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37319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إِنَّ الَّذِينَ كَفَرُوا يُنَادَوْنَ لَمَقْتُ اللَّهِ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أَكْبَرُ مِنْ مَقْتِكُمْ أَنْفُسَكُمْ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67214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إِذْ تُدْعَوْنَ إِلَى الْإِيمَانِ فَتَكْفُرُونَ (10) غافر</a:t>
            </a:r>
          </a:p>
        </p:txBody>
      </p:sp>
      <p:pic>
        <p:nvPicPr>
          <p:cNvPr id="3" name="غافر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69883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181918165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747563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وَمَا كُنْتُمْ تَسْتَتِرُونَ أَنْ يَشْهَدَ عَلَيْكُمْ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سَمْعُكُمْ وَلَا أَبْصَارُكُمْ وَلَا جُلُودُكُمْ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47563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وَلَٰكِنْ ظَنَنْتُمْ أَنَّ اللَّهَ لَا يَعْلَمُ كَثِيرًا مِمَّا تَعْمَلُونَ</a:t>
            </a:r>
          </a:p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(22) فصلت</a:t>
            </a:r>
          </a:p>
        </p:txBody>
      </p:sp>
      <p:pic>
        <p:nvPicPr>
          <p:cNvPr id="4" name="فصلت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22586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308474547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732836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يَا أَيُّهَا الَّذِينَ آمَنُوا اذْكُرُوا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نِعْمَةَ اللَّهِ عَلَيْكُمْ إِذْ جَاءَتْكُمْ جُنُودٌ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13365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فَأَرْسَلْنَا عَلَيْهِمْ رِيحًا وَجُنُودًا لَمْ تَرَوْهَا ۚ وَكَانَ اللَّهُ</a:t>
            </a:r>
          </a:p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بِمَا تَعْمَلُونَ بَصِيرًا (9) الأحزاب</a:t>
            </a:r>
          </a:p>
        </p:txBody>
      </p:sp>
      <p:pic>
        <p:nvPicPr>
          <p:cNvPr id="3" name="الأحزاب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620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62</a:t>
            </a:r>
          </a:p>
        </p:txBody>
      </p:sp>
    </p:spTree>
    <p:extLst>
      <p:ext uri="{BB962C8B-B14F-4D97-AF65-F5344CB8AC3E}">
        <p14:creationId xmlns:p14="http://schemas.microsoft.com/office/powerpoint/2010/main" val="381432125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5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2194295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وَيَرَى الَّذِينَ أُوتُوا الْعِلْمَ الَّذِي أُنْزِلَ إِلَيْكَ مِنْ رَبِّكَ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237767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هُوَ الْحَقَّ وَيَهْدِي إِلَىٰ صِرَاطِ الْعَزِيزِ الْحَمِيدِ (6) سبأ</a:t>
            </a:r>
          </a:p>
        </p:txBody>
      </p:sp>
      <p:pic>
        <p:nvPicPr>
          <p:cNvPr id="4" name="سبأ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9144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143945069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1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37319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وَأَنْذِرْهُمْ يَوْمَ الْآزِفَةِ إِذِ الْقُلُوبُ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لَدَى الْحَنَاجِرِ كَاظِمِينَ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67214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مَا لِلظَّالِمِينَ مِنْ حَمِيمٍ وَلَا شَفِيعٍ يُطَاعُ (18) غافر</a:t>
            </a:r>
          </a:p>
        </p:txBody>
      </p:sp>
      <p:pic>
        <p:nvPicPr>
          <p:cNvPr id="4" name="غافر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38352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64</a:t>
            </a:r>
          </a:p>
        </p:txBody>
      </p:sp>
    </p:spTree>
    <p:extLst>
      <p:ext uri="{BB962C8B-B14F-4D97-AF65-F5344CB8AC3E}">
        <p14:creationId xmlns:p14="http://schemas.microsoft.com/office/powerpoint/2010/main" val="327356779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747563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وَمِنْ آيَاتِهِ أَنَّكَ تَرَى الْأَرْضَ خَاشِعَةً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فَإِذَا أَنْزَلْنَا عَلَيْهَا الْمَاءَ اهْتَزَّتْ وَرَبَتْ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47563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إِنَّ الَّذِي أَحْيَاهَا لَمُحْيِي الْمَوْتَىٰ ۚ 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إِنَّهُ عَلَىٰ كُلِّ شَيْءٍ قَدِيرٌ (39) فصلت</a:t>
            </a:r>
          </a:p>
        </p:txBody>
      </p:sp>
      <p:pic>
        <p:nvPicPr>
          <p:cNvPr id="4" name="فصلت 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38351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65</a:t>
            </a:r>
          </a:p>
        </p:txBody>
      </p:sp>
    </p:spTree>
    <p:extLst>
      <p:ext uri="{BB962C8B-B14F-4D97-AF65-F5344CB8AC3E}">
        <p14:creationId xmlns:p14="http://schemas.microsoft.com/office/powerpoint/2010/main" val="398188016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1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695533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وَهَٰذَا كِتَابٌ أَنْزَلْنَاهُ مُبَارَكٌ مُصَدِّقُ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الَّذِي بَيْنَ يَدَيْهِ وَلِتُنْذِرَ أُمَّ الْقُرَىٰ وَمَنْ حَوْلَهَا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695533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وَالَّذِينَ يُؤْمِنُونَ بِالْآخِرَةِ يُؤْمِنُونَ بِهِ ۖ وَهُمْ عَلَىٰ صَلَاتِهِمْ يُحَافِظُونَ (92) الأنعام</a:t>
            </a:r>
          </a:p>
        </p:txBody>
      </p:sp>
      <p:pic>
        <p:nvPicPr>
          <p:cNvPr id="3" name="الأنعام 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763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4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66</a:t>
            </a:r>
          </a:p>
        </p:txBody>
      </p:sp>
    </p:spTree>
    <p:extLst>
      <p:ext uri="{BB962C8B-B14F-4D97-AF65-F5344CB8AC3E}">
        <p14:creationId xmlns:p14="http://schemas.microsoft.com/office/powerpoint/2010/main" val="146057115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9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685069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خَلَقَ السَّمَاوَاتِ وَالْأَرْضَ بِالْحَقِّ ۖ يُكَوِّرُ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اللَّيْلَ عَلَى النَّهَارِ وَيُكَوِّرُ النَّهَارَ عَلَى اللَّيْلِ ۖ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03698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وَسَخَّرَ الشَّمْسَ وَالْقَمَرَ ۖ كُلٌّ يَجْرِي لِأَجَلٍ مُسَمًّى ۗ أَلَا هُوَ الْعَزِيزُ الْغَفَّارُ (5) الزمر</a:t>
            </a:r>
          </a:p>
        </p:txBody>
      </p:sp>
      <p:pic>
        <p:nvPicPr>
          <p:cNvPr id="4" name="الزمر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22586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2266620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7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747563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اللَّهُ الَّذِي جَعَلَ لَكُمُ اللَّيْلَ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لِتَسْكُنُوا فِيهِ وَالنَّهَارَ مُبْصِرًا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47563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إِنَّ اللَّهَ لَذُو فَضْلٍ عَلَى النَّاسِ وَلَٰكِنَّ</a:t>
            </a:r>
          </a:p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أَكْثَرَ النَّاسِ لَا يَشْكُرُونَ (61) غافر</a:t>
            </a:r>
          </a:p>
        </p:txBody>
      </p:sp>
      <p:pic>
        <p:nvPicPr>
          <p:cNvPr id="3" name="غافر 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67</a:t>
            </a:r>
          </a:p>
        </p:txBody>
      </p:sp>
    </p:spTree>
    <p:extLst>
      <p:ext uri="{BB962C8B-B14F-4D97-AF65-F5344CB8AC3E}">
        <p14:creationId xmlns:p14="http://schemas.microsoft.com/office/powerpoint/2010/main" val="125461242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87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79348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وَكَذَٰلِكَ أَوْحَيْنَا إِلَيْكَ قُرْآنًا عَرَبِيًّا لِتُنْذِرَ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أُمَّ الْقُرَىٰ وَمَنْ حَوْلَهَا وَتُنْذِرَ يَوْمَ الْجَمْعِ لَا رَيْبَ فِيهِ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52714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فَرِيقٌ فِي الْجَنَّةِ وَفَرِيقٌ فِي السَّعِيرِ (7) الشورى</a:t>
            </a:r>
          </a:p>
        </p:txBody>
      </p:sp>
      <p:pic>
        <p:nvPicPr>
          <p:cNvPr id="3" name="الشورى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68</a:t>
            </a:r>
          </a:p>
        </p:txBody>
      </p:sp>
    </p:spTree>
    <p:extLst>
      <p:ext uri="{BB962C8B-B14F-4D97-AF65-F5344CB8AC3E}">
        <p14:creationId xmlns:p14="http://schemas.microsoft.com/office/powerpoint/2010/main" val="32910072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3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747563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إِنَّ الَّذِينَ قَالُوا رَبُّنَا اللَّهُ ثُمَّ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اسْتَقَامُوا تَتَنَزَّلُ عَلَيْهِمُ الْمَلَائِكَةُ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47563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أَلَّا تَخَافُوا وَلَا تَحْزَنُوا وَأَبْشِرُوا بِالْجَنَّةِ الَّتِي كُنْتُمْ تُوعَدُونَ (30) فصلت</a:t>
            </a:r>
          </a:p>
        </p:txBody>
      </p:sp>
      <p:pic>
        <p:nvPicPr>
          <p:cNvPr id="3" name="فصلت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69882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69</a:t>
            </a:r>
          </a:p>
        </p:txBody>
      </p:sp>
    </p:spTree>
    <p:extLst>
      <p:ext uri="{BB962C8B-B14F-4D97-AF65-F5344CB8AC3E}">
        <p14:creationId xmlns:p14="http://schemas.microsoft.com/office/powerpoint/2010/main" val="167418569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94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525781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54775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وَأَنَّا لَمَّا سَمِعْنَا الْهُدَىٰ آمَنَّا بِهِ ۖ</a:t>
            </a:r>
            <a:endParaRPr lang="ar-JO" sz="3200" baseline="500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77287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فَمَنْ يُؤْمِنْ بِرَبِّهِ فَلَا يَخَافُ بَخْسًا وَلَا رَهَقًا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(13) الجن</a:t>
            </a:r>
          </a:p>
        </p:txBody>
      </p:sp>
      <p:pic>
        <p:nvPicPr>
          <p:cNvPr id="4" name="الجن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40" y="-60960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32084594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6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2194295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وَإِنْ عَاقَبْتُمْ فَعَاقِبُوا بِمِثْلِ مَا عُوقِبْتُمْ بِهِ ۖ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237767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وَلَئِنْ صَبَرْتُمْ لَهُوَ خَيْرٌ لِلصَّابِرِينَ (126) النحل</a:t>
            </a:r>
          </a:p>
        </p:txBody>
      </p:sp>
      <p:pic>
        <p:nvPicPr>
          <p:cNvPr id="4" name="النحل 1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572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71</a:t>
            </a:r>
          </a:p>
        </p:txBody>
      </p:sp>
    </p:spTree>
    <p:extLst>
      <p:ext uri="{BB962C8B-B14F-4D97-AF65-F5344CB8AC3E}">
        <p14:creationId xmlns:p14="http://schemas.microsoft.com/office/powerpoint/2010/main" val="150259524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685069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إِنَّا أَنْزَلْنَا عَلَيْكَ الْكِتَابَ لِلنَّاسِ بِالْحَقِّ ۖ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فَمَنِ اهْتَدَىٰ فَلِنَفْسِهِ ۖ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03698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وَمَنْ ضَلَّ فَإِنَّمَا يَضِلُّ عَلَيْهَا ۖ وَمَا أَنْتَ عَلَيْهِمْ بِوَكِيلٍ (41) الزمر</a:t>
            </a:r>
          </a:p>
        </p:txBody>
      </p:sp>
      <p:pic>
        <p:nvPicPr>
          <p:cNvPr id="4" name="الزمر 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85649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116918442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7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719620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لِتَسْتَوُوا عَلَىٰ ظُهُورِهِ ثُمَّ تَذْكُرُوا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نِعْمَةَ رَبِّكُمْ إِذَا اسْتَوَيْتُمْ عَلَيْهِ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38249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وَتَقُولُوا سُبْحَانَ الَّذِي سَخَّرَ لَنَا هَٰذَا</a:t>
            </a:r>
          </a:p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وَمَا كُنَّا لَهُ مُقْرِنِينَ (13) الزخرف</a:t>
            </a:r>
          </a:p>
        </p:txBody>
      </p:sp>
      <p:pic>
        <p:nvPicPr>
          <p:cNvPr id="4" name="الزخرف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54117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73</a:t>
            </a:r>
          </a:p>
        </p:txBody>
      </p:sp>
    </p:spTree>
    <p:extLst>
      <p:ext uri="{BB962C8B-B14F-4D97-AF65-F5344CB8AC3E}">
        <p14:creationId xmlns:p14="http://schemas.microsoft.com/office/powerpoint/2010/main" val="24075130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2185329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قُلْ لِلَّذِينَ آمَنُوا يَغْفِرُوا لِلَّذِينَ لَا يَرْجُونَ أَيَّامَ اللَّهِ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246733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لِيَجْزِيَ قَوْمًا بِمَا كَانُوا يَكْسِبُونَ (14) الجاثية</a:t>
            </a:r>
          </a:p>
        </p:txBody>
      </p:sp>
      <p:pic>
        <p:nvPicPr>
          <p:cNvPr id="3" name="الجاثية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14" y="-785648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74</a:t>
            </a:r>
          </a:p>
        </p:txBody>
      </p:sp>
    </p:spTree>
    <p:extLst>
      <p:ext uri="{BB962C8B-B14F-4D97-AF65-F5344CB8AC3E}">
        <p14:creationId xmlns:p14="http://schemas.microsoft.com/office/powerpoint/2010/main" val="294875543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79348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فَمَا أُوتِيتُمْ مِنْ شَيْءٍ فَمَتَاعُ الْحَيَاةِ الدُّنْيَا ۖ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52714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وَمَا عِنْدَ اللَّهِ خَيْرٌ وَأَبْقَىٰ لِلَّذِينَ آمَنُوا وَعَلَىٰ رَبِّهِمْ يَتَوَكَّلُونَ (36) الشورى</a:t>
            </a:r>
          </a:p>
        </p:txBody>
      </p:sp>
      <p:pic>
        <p:nvPicPr>
          <p:cNvPr id="3" name="الشورى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69883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75</a:t>
            </a:r>
          </a:p>
        </p:txBody>
      </p:sp>
    </p:spTree>
    <p:extLst>
      <p:ext uri="{BB962C8B-B14F-4D97-AF65-F5344CB8AC3E}">
        <p14:creationId xmlns:p14="http://schemas.microsoft.com/office/powerpoint/2010/main" val="58844723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688088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قُلْ أَرَأَيْتُمْ مَا تَدْعُونَ مِنْ دُونِ اللَّهِ أَرُونِي مَاذَا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خَلَقُوا مِنَ الْأَرْضِ أَمْ لَهُمْ شِرْكٌ فِي السَّمَاوَاتِ ۖ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06717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ائْتُونِي بِكِتَابٍ مِنْ قَبْلِ هَٰذَا أَوْ أَثَارَةٍ مِنْ</a:t>
            </a:r>
          </a:p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عِلْمٍ إِنْ كُنْتُمْ صَادِقِينَ (4) الأحقاف</a:t>
            </a:r>
          </a:p>
        </p:txBody>
      </p:sp>
      <p:pic>
        <p:nvPicPr>
          <p:cNvPr id="3" name="الأحقاف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22586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76</a:t>
            </a:r>
          </a:p>
        </p:txBody>
      </p:sp>
    </p:spTree>
    <p:extLst>
      <p:ext uri="{BB962C8B-B14F-4D97-AF65-F5344CB8AC3E}">
        <p14:creationId xmlns:p14="http://schemas.microsoft.com/office/powerpoint/2010/main" val="67710904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91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05083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وَأَطِيعُوا اللَّهَ وَأَطِيعُوا الرَّسُولَ وَاحْذَرُوا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85983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فَإِنْ تَوَلَّيْتُمْ فَاعْلَمُوا أَنَّمَا عَلَىٰ رَسُولِنَا الْبَلَاغُ الْمُبِينُ (92) المائدة</a:t>
            </a:r>
          </a:p>
        </p:txBody>
      </p:sp>
      <p:pic>
        <p:nvPicPr>
          <p:cNvPr id="3" name="المائدة 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810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4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3682605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1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33306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يَا أَيُّهَا الَّذِينَ آمَنُوا إِذَا تَنَاجَيْتُمْ فَلَا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تَتَنَاجَوْا بِالْإِثْمِ وَالْعُدْوَانِ وَمَعْصِيَتِ الرَّسُولِ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951935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وَتَنَاجَوْا بِالْبِرِّ وَالتَّقْوَىٰ ۖ وَاتَّقُوا اللَّهَ الَّذِي إِلَيْهِ تُحْشَرُونَ (9) المجادلة</a:t>
            </a:r>
          </a:p>
        </p:txBody>
      </p:sp>
      <p:pic>
        <p:nvPicPr>
          <p:cNvPr id="4" name="المجادلة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" y="-60960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77</a:t>
            </a:r>
          </a:p>
        </p:txBody>
      </p:sp>
    </p:spTree>
    <p:extLst>
      <p:ext uri="{BB962C8B-B14F-4D97-AF65-F5344CB8AC3E}">
        <p14:creationId xmlns:p14="http://schemas.microsoft.com/office/powerpoint/2010/main" val="184136321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3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688088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وَمِنْهُمْ مَنْ يَسْتَمِعُ إِلَيْكَ حَتَّىٰ إِذَا خَرَجُوا مِنْ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عِنْدِكَ قَالُوا لِلَّذِينَ أُوتُوا الْعِلْمَ مَاذَا قَالَ آنِفًا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06717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أُولَٰئِكَ الَّذِينَ طَبَعَ اللَّهُ عَلَىٰ قُلُوبِهِمْ وَاتَّبَعُوا أَهْوَاءَهُمْ (16) محمد</a:t>
            </a:r>
          </a:p>
        </p:txBody>
      </p:sp>
      <p:pic>
        <p:nvPicPr>
          <p:cNvPr id="3" name="محمد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69883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78</a:t>
            </a:r>
          </a:p>
        </p:txBody>
      </p:sp>
    </p:spTree>
    <p:extLst>
      <p:ext uri="{BB962C8B-B14F-4D97-AF65-F5344CB8AC3E}">
        <p14:creationId xmlns:p14="http://schemas.microsoft.com/office/powerpoint/2010/main" val="68876266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6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50680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أَمْ حَسِبَ الَّذِينَ اجْتَرَحُوا السَّيِّئَاتِ أَنْ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نَجْعَلَهُمْ كَالَّذِينَ آمَنُوا وَعَمِلُوا الصَّالِحَاتِ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81382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سَوَاءً مَحْيَاهُمْ وَمَمَاتُهُمْ ۚ سَاءَ مَا يَحْكُمُونَ (21) الجاثية</a:t>
            </a:r>
          </a:p>
        </p:txBody>
      </p:sp>
      <p:pic>
        <p:nvPicPr>
          <p:cNvPr id="4" name="الجاثية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38351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79</a:t>
            </a:r>
          </a:p>
        </p:txBody>
      </p:sp>
    </p:spTree>
    <p:extLst>
      <p:ext uri="{BB962C8B-B14F-4D97-AF65-F5344CB8AC3E}">
        <p14:creationId xmlns:p14="http://schemas.microsoft.com/office/powerpoint/2010/main" val="375896923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8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740305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لَوْ أَنْزَلْنَا هَٰذَا الْقُرْآنَ عَلَىٰ جَبَلٍ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لَرَأَيْتَهُ خَاشِعًا مُتَصَدِّعًا مِنْ خَشْيَةِ اللَّهِ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66165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وَتِلْكَ الْأَمْثَالُ نَضْرِبُهَا لِلنَّاسِ لَعَلَّهُمْ يَتَفَكَّرُونَ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(21) الحشر</a:t>
            </a:r>
          </a:p>
        </p:txBody>
      </p:sp>
      <p:pic>
        <p:nvPicPr>
          <p:cNvPr id="4" name="الحشر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41132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257852603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9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688088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إِنَّ الَّذِينَ يُبَايِعُونَكَ إِنَّمَا يُبَايِعُونَ اللَّهَ يَدُ اللَّهِ فَوْقَ أَيْدِيهِمْ ۚ فَمَنْ نَكَثَ فَإِنَّمَا يَنْكُثُ عَلَىٰ نَفْسِهِ ۖ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06717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وَمَنْ أَوْفَىٰ بِمَا عَاهَدَ عَلَيْهُ اللَّهَ فَسَيُؤْتِيهِ أَجْرًا عَظِيمًا (10) الفتح</a:t>
            </a:r>
          </a:p>
        </p:txBody>
      </p:sp>
      <p:pic>
        <p:nvPicPr>
          <p:cNvPr id="4" name="الفتح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41132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211827028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5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688088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وَقَالَ الَّذِينَ كَفَرُوا لِلَّذِينَ آمَنُوا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لَوْ كَانَ خَيْرًا مَا سَبَقُونَا إِلَيْهِ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06717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وَإِذْ لَمْ يَهْتَدُوا بِهِ فَسَيَقُولُونَ هَٰذَا إِفْكٌ قَدِيمٌ</a:t>
            </a:r>
          </a:p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(11) الأحقاف</a:t>
            </a:r>
          </a:p>
        </p:txBody>
      </p:sp>
      <p:pic>
        <p:nvPicPr>
          <p:cNvPr id="4" name="الأحقاف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69883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82</a:t>
            </a:r>
          </a:p>
        </p:txBody>
      </p:sp>
    </p:spTree>
    <p:extLst>
      <p:ext uri="{BB962C8B-B14F-4D97-AF65-F5344CB8AC3E}">
        <p14:creationId xmlns:p14="http://schemas.microsoft.com/office/powerpoint/2010/main" val="39673469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6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71867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يَا أَيُّهَا الَّذِينَ آمَنُوا إِنْ جَاءَكُمْ فَاسِقٌ بِنَبَإٍ فَتَبَيَّنُوا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74970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أَنْ تُصِيبُوا قَوْمًا بِجَهَالَةٍ فَتُصْبِحُوا عَلَىٰ مَا فَعَلْتُمْ نَادِمِينَ (6) الحجرات</a:t>
            </a:r>
          </a:p>
        </p:txBody>
      </p:sp>
      <p:pic>
        <p:nvPicPr>
          <p:cNvPr id="4" name="الحجرات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3602" y="-60960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83</a:t>
            </a:r>
          </a:p>
        </p:txBody>
      </p:sp>
    </p:spTree>
    <p:extLst>
      <p:ext uri="{BB962C8B-B14F-4D97-AF65-F5344CB8AC3E}">
        <p14:creationId xmlns:p14="http://schemas.microsoft.com/office/powerpoint/2010/main" val="165929469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2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725346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وَالَّذِينَ آمَنُوا وَاتَّبَعَتْهُمْ ذُرِّيَّتُهُمْ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بِإِيمَانٍ أَلْحَقْنَا بِهِمْ ذُرِّيَّتَهُمْ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06716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وَمَا أَلَتْنَاهُمْ مِنْ عَمَلِهِمْ مِنْ شَيْءٍ ۚ كُلُّ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امْرِئٍ بِمَا كَسَبَ رَهِينٌ (21) الطور</a:t>
            </a:r>
          </a:p>
        </p:txBody>
      </p:sp>
      <p:pic>
        <p:nvPicPr>
          <p:cNvPr id="4" name="الطور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48575586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2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33306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آمِنُوا بِاللَّهِ وَرَسُولِهِ وَأَنْفِقُوا مِمَّا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جَعَلَكُمْ مُسْتَخْلَفِينَ فِيهِ ۖ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957538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فَالَّذِينَ آمَنُوا مِنْكُمْ وَأَنْفَقُوا لَهُمْ أَجْرٌ كَبِيرٌ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(7) الحديد</a:t>
            </a:r>
          </a:p>
        </p:txBody>
      </p:sp>
      <p:pic>
        <p:nvPicPr>
          <p:cNvPr id="3" name="الحديد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22586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85</a:t>
            </a:r>
          </a:p>
        </p:txBody>
      </p:sp>
    </p:spTree>
    <p:extLst>
      <p:ext uri="{BB962C8B-B14F-4D97-AF65-F5344CB8AC3E}">
        <p14:creationId xmlns:p14="http://schemas.microsoft.com/office/powerpoint/2010/main" val="105607649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688088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لَقَدْ رَضِيَ اللَّهُ عَنِ الْمُؤْمِنِينَ إِذْ يُبَايِعُونَكَ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تَحْتَ الشَّجَرَةِ فَعَلِمَ مَا فِي قُلُوبِهِمْ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706717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فَأَنْزَلَ السَّكِينَةَ عَلَيْهِمْ وَأَثَابَهُمْ فَتْحًا قَرِيبًا</a:t>
            </a:r>
          </a:p>
          <a:p>
            <a:pPr algn="ctr" rtl="0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(18) الفتح</a:t>
            </a:r>
          </a:p>
        </p:txBody>
      </p:sp>
      <p:pic>
        <p:nvPicPr>
          <p:cNvPr id="3" name="الفتح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86</a:t>
            </a:r>
          </a:p>
        </p:txBody>
      </p:sp>
    </p:spTree>
    <p:extLst>
      <p:ext uri="{BB962C8B-B14F-4D97-AF65-F5344CB8AC3E}">
        <p14:creationId xmlns:p14="http://schemas.microsoft.com/office/powerpoint/2010/main" val="88912926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714583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وَمَا مِنْ دَابَّةٍ فِي الْأَرْضِ وَلَا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طَائِرٍ يَطِيرُ بِجَنَاحَيْهِ إِلَّا أُمَمٌ أَمْثَالُكُمْ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657433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مَا فَرَّطْنَا فِي الْكِتَابِ مِنْ شَيْءٍ ۚ ثُمَّ إِلَىٰ رَبِّهِمْ يُحْشَرُونَ (38) الأنعام</a:t>
            </a:r>
          </a:p>
        </p:txBody>
      </p:sp>
      <p:pic>
        <p:nvPicPr>
          <p:cNvPr id="4" name="الأنعام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572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4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1111441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89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71867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إِنَّمَا الْمُؤْمِنُونَ الَّذِينَ آمَنُوا بِاللَّهِ وَرَسُولِهِ ثُمَّ لَمْ يَرْتَابُوا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74970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وَجَاهَدُوا بِأَمْوَالِهِمْ وَأَنْفُسِهِمْ فِي سَبِيلِ اللَّهِ ۚ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أُولَٰئِكَ هُمُ الصَّادِقُونَ (15) الحجرات</a:t>
            </a:r>
          </a:p>
        </p:txBody>
      </p:sp>
      <p:pic>
        <p:nvPicPr>
          <p:cNvPr id="3" name="الحجرات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87</a:t>
            </a:r>
          </a:p>
        </p:txBody>
      </p:sp>
    </p:spTree>
    <p:extLst>
      <p:ext uri="{BB962C8B-B14F-4D97-AF65-F5344CB8AC3E}">
        <p14:creationId xmlns:p14="http://schemas.microsoft.com/office/powerpoint/2010/main" val="191236737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1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33306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يَا أَيُّهَا الَّذِينَ آمَنُوا اتَّقُوا اللَّهَ وَآمِنُوا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بِرَسُولِهِ يُؤْتِكُمْ كِفْلَيْنِ مِنْ رَحْمَتِهِ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951935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وَيَجْعَلْ لَكُمْ نُورًا تَمْشُونَ بِهِ وَيَغْفِرْ لَكُمْ ۚ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وَاللَّهُ غَفُورٌ رَحِيمٌ (28) الحديد</a:t>
            </a:r>
          </a:p>
        </p:txBody>
      </p:sp>
      <p:pic>
        <p:nvPicPr>
          <p:cNvPr id="3" name="الحديد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41132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88</a:t>
            </a:r>
          </a:p>
        </p:txBody>
      </p:sp>
    </p:spTree>
    <p:extLst>
      <p:ext uri="{BB962C8B-B14F-4D97-AF65-F5344CB8AC3E}">
        <p14:creationId xmlns:p14="http://schemas.microsoft.com/office/powerpoint/2010/main" val="18106159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57598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وَقَالَ الَّذِينَ كَفَرُوا لَوْلَا نُزِّلَ عَلَيْهِ الْقُرْآنُ جُمْلَةً وَاحِدَةً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74465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كَذَٰلِكَ لِنُثَبِّتَ بِهِ فُؤَادَكَ ۖ وَرَتَّلْنَاهُ تَرْتِيلًا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(32) الفرقان</a:t>
            </a:r>
          </a:p>
        </p:txBody>
      </p:sp>
      <p:pic>
        <p:nvPicPr>
          <p:cNvPr id="6" name="الفرقان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915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89</a:t>
            </a:r>
          </a:p>
        </p:txBody>
      </p:sp>
    </p:spTree>
    <p:extLst>
      <p:ext uri="{BB962C8B-B14F-4D97-AF65-F5344CB8AC3E}">
        <p14:creationId xmlns:p14="http://schemas.microsoft.com/office/powerpoint/2010/main" val="407189316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3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2014472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يَا أَيُّهَا الَّذِينَ آمَنُوا اتَّقُوا اللَّهَ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وَلْتَنْظُرْ نَفْسٌ مَا قَدَّمَتْ لِغَدٍ ۖ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80655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وَاتَّقُوا اللَّهَ ۚ إِنَّ اللَّهَ خَبِيرٌ بِمَا تَعْمَلُونَ (18) الحشر</a:t>
            </a:r>
          </a:p>
        </p:txBody>
      </p:sp>
      <p:pic>
        <p:nvPicPr>
          <p:cNvPr id="3" name="الحشر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54118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382306074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7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33306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مَا أَصَابَ مِنْ مُصِيبَةٍ فِي الْأَرْضِ وَلَا فِي أَنْفُسِكُمْ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21505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إِلَّا فِي كِتَابٍ مِنْ قَبْلِ أَنْ نَبْرَأَهَا ۚ إِنَّ ذَٰلِكَ عَلَى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اللَّهِ يَسِيرٌ (22) الحديد</a:t>
            </a:r>
          </a:p>
        </p:txBody>
      </p:sp>
      <p:pic>
        <p:nvPicPr>
          <p:cNvPr id="4" name="الحديد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22586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91</a:t>
            </a:r>
          </a:p>
        </p:txBody>
      </p:sp>
    </p:spTree>
    <p:extLst>
      <p:ext uri="{BB962C8B-B14F-4D97-AF65-F5344CB8AC3E}">
        <p14:creationId xmlns:p14="http://schemas.microsoft.com/office/powerpoint/2010/main" val="415808820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70540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مَا أَصَابَ مِنْ مُصِيبَةٍ إِلَّا بِإِذْنِ اللَّهِ ۗ</a:t>
            </a:r>
            <a:endParaRPr lang="ar-JO" sz="3200" baseline="500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61522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وَمَنْ يُؤْمِنْ بِاللَّهِ يَهْدِ قَلْبَهُ ۚ وَاللَّهُ بِكُلِّ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شَيْءٍ عَلِيمٌ (11) التغابن</a:t>
            </a:r>
          </a:p>
        </p:txBody>
      </p:sp>
      <p:pic>
        <p:nvPicPr>
          <p:cNvPr id="3" name="التغابن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92</a:t>
            </a:r>
          </a:p>
        </p:txBody>
      </p:sp>
    </p:spTree>
    <p:extLst>
      <p:ext uri="{BB962C8B-B14F-4D97-AF65-F5344CB8AC3E}">
        <p14:creationId xmlns:p14="http://schemas.microsoft.com/office/powerpoint/2010/main" val="72845368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70540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يَا أَيُّهَا الَّذِينَ آمَنُوا لَا تَتَوَلَّوْا قَوْمًا غَضِبَ اللَّهُ عَلَيْهِمْ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61522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قَدْ يَئِسُوا مِنَ الْآخِرَةِ كَمَا يَئِسَ الْكُفَّارُ</a:t>
            </a:r>
          </a:p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مِنْ أَصْحَابِ الْقُبُورِ (13) الممتحنة</a:t>
            </a:r>
          </a:p>
        </p:txBody>
      </p:sp>
      <p:pic>
        <p:nvPicPr>
          <p:cNvPr id="3" name="الممتحنة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56898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93</a:t>
            </a:r>
          </a:p>
        </p:txBody>
      </p:sp>
    </p:spTree>
    <p:extLst>
      <p:ext uri="{BB962C8B-B14F-4D97-AF65-F5344CB8AC3E}">
        <p14:creationId xmlns:p14="http://schemas.microsoft.com/office/powerpoint/2010/main" val="148853473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70540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وَمَنْ أَظْلَمُ مِمَّنِ افْتَرَىٰ عَلَى اللَّهِ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الْكَذِبَ وَهُوَ يُدْعَىٰ إِلَى الْإِسْلَامِ ۚ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61522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وَاللَّهُ لَا يَهْدِي الْقَوْمَ الظَّالِمِينَ (7) الصف</a:t>
            </a:r>
          </a:p>
        </p:txBody>
      </p:sp>
      <p:pic>
        <p:nvPicPr>
          <p:cNvPr id="4" name="الصف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94</a:t>
            </a:r>
          </a:p>
        </p:txBody>
      </p:sp>
    </p:spTree>
    <p:extLst>
      <p:ext uri="{BB962C8B-B14F-4D97-AF65-F5344CB8AC3E}">
        <p14:creationId xmlns:p14="http://schemas.microsoft.com/office/powerpoint/2010/main" val="113212001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6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70540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قُلْ إِنَّ الْمَوْتَ الَّذِي تَفِرُّونَ مِنْهُ فَإِنَّهُ مُلَاقِيكُمْ ۖ</a:t>
            </a:r>
            <a:endParaRPr lang="ar-JO" sz="32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61522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ثُمَّ تُرَدُّونَ إِلَىٰ عَالِمِ الْغَيْبِ وَالشَّهَادَةِ فَيُنَبِّئُكُمْ بِمَا كُنْتُمْ تَعْمَلُونَ (8) الجمعة</a:t>
            </a:r>
          </a:p>
        </p:txBody>
      </p:sp>
      <p:pic>
        <p:nvPicPr>
          <p:cNvPr id="3" name="الجمعة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5133" y="-60960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95</a:t>
            </a:r>
          </a:p>
        </p:txBody>
      </p:sp>
    </p:spTree>
    <p:extLst>
      <p:ext uri="{BB962C8B-B14F-4D97-AF65-F5344CB8AC3E}">
        <p14:creationId xmlns:p14="http://schemas.microsoft.com/office/powerpoint/2010/main" val="318281944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33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الاستماع"/>
          <p:cNvGrpSpPr/>
          <p:nvPr/>
        </p:nvGrpSpPr>
        <p:grpSpPr>
          <a:xfrm>
            <a:off x="5495494" y="5634832"/>
            <a:ext cx="1201012" cy="746918"/>
            <a:chOff x="6297879" y="5634832"/>
            <a:chExt cx="1201012" cy="668338"/>
          </a:xfrm>
        </p:grpSpPr>
        <p:sp>
          <p:nvSpPr>
            <p:cNvPr id="84" name="Freeform 83"/>
            <p:cNvSpPr/>
            <p:nvPr/>
          </p:nvSpPr>
          <p:spPr>
            <a:xfrm>
              <a:off x="6297879" y="5634832"/>
              <a:ext cx="1201012" cy="668338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rgbClr val="84B4E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468000" rtlCol="1" anchor="ctr">
              <a:noAutofit/>
            </a:bodyPr>
            <a:lstStyle/>
            <a:p>
              <a:pPr algn="ctr" rtl="0"/>
              <a:endParaRPr lang="ar-JO" sz="1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327833" y="5651501"/>
              <a:ext cx="1141104" cy="634999"/>
            </a:xfrm>
            <a:custGeom>
              <a:avLst/>
              <a:gdLst>
                <a:gd name="connsiteX0" fmla="*/ 284961 w 1141104"/>
                <a:gd name="connsiteY0" fmla="*/ 0 h 634999"/>
                <a:gd name="connsiteX1" fmla="*/ 856142 w 1141104"/>
                <a:gd name="connsiteY1" fmla="*/ 0 h 634999"/>
                <a:gd name="connsiteX2" fmla="*/ 923877 w 1141104"/>
                <a:gd name="connsiteY2" fmla="*/ 67735 h 634999"/>
                <a:gd name="connsiteX3" fmla="*/ 923877 w 1141104"/>
                <a:gd name="connsiteY3" fmla="*/ 338664 h 634999"/>
                <a:gd name="connsiteX4" fmla="*/ 882508 w 1141104"/>
                <a:gd name="connsiteY4" fmla="*/ 401076 h 634999"/>
                <a:gd name="connsiteX5" fmla="*/ 856147 w 1141104"/>
                <a:gd name="connsiteY5" fmla="*/ 406398 h 634999"/>
                <a:gd name="connsiteX6" fmla="*/ 1103003 w 1141104"/>
                <a:gd name="connsiteY6" fmla="*/ 406398 h 634999"/>
                <a:gd name="connsiteX7" fmla="*/ 1141104 w 1141104"/>
                <a:gd name="connsiteY7" fmla="*/ 444499 h 634999"/>
                <a:gd name="connsiteX8" fmla="*/ 1141104 w 1141104"/>
                <a:gd name="connsiteY8" fmla="*/ 596898 h 634999"/>
                <a:gd name="connsiteX9" fmla="*/ 1103003 w 1141104"/>
                <a:gd name="connsiteY9" fmla="*/ 634999 h 634999"/>
                <a:gd name="connsiteX10" fmla="*/ 38101 w 1141104"/>
                <a:gd name="connsiteY10" fmla="*/ 634999 h 634999"/>
                <a:gd name="connsiteX11" fmla="*/ 0 w 1141104"/>
                <a:gd name="connsiteY11" fmla="*/ 596898 h 634999"/>
                <a:gd name="connsiteX12" fmla="*/ 0 w 1141104"/>
                <a:gd name="connsiteY12" fmla="*/ 444499 h 634999"/>
                <a:gd name="connsiteX13" fmla="*/ 38101 w 1141104"/>
                <a:gd name="connsiteY13" fmla="*/ 406398 h 634999"/>
                <a:gd name="connsiteX14" fmla="*/ 284956 w 1141104"/>
                <a:gd name="connsiteY14" fmla="*/ 406398 h 634999"/>
                <a:gd name="connsiteX15" fmla="*/ 258596 w 1141104"/>
                <a:gd name="connsiteY15" fmla="*/ 401076 h 634999"/>
                <a:gd name="connsiteX16" fmla="*/ 217226 w 1141104"/>
                <a:gd name="connsiteY16" fmla="*/ 338664 h 634999"/>
                <a:gd name="connsiteX17" fmla="*/ 217226 w 1141104"/>
                <a:gd name="connsiteY17" fmla="*/ 67735 h 634999"/>
                <a:gd name="connsiteX18" fmla="*/ 284961 w 1141104"/>
                <a:gd name="connsiteY18" fmla="*/ 0 h 63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104" h="634999">
                  <a:moveTo>
                    <a:pt x="284961" y="0"/>
                  </a:moveTo>
                  <a:lnTo>
                    <a:pt x="856142" y="0"/>
                  </a:lnTo>
                  <a:cubicBezTo>
                    <a:pt x="893551" y="0"/>
                    <a:pt x="923877" y="30326"/>
                    <a:pt x="923877" y="67735"/>
                  </a:cubicBezTo>
                  <a:lnTo>
                    <a:pt x="923877" y="338664"/>
                  </a:lnTo>
                  <a:cubicBezTo>
                    <a:pt x="923877" y="366720"/>
                    <a:pt x="906819" y="390793"/>
                    <a:pt x="882508" y="401076"/>
                  </a:cubicBezTo>
                  <a:lnTo>
                    <a:pt x="856147" y="406398"/>
                  </a:lnTo>
                  <a:lnTo>
                    <a:pt x="1103003" y="406398"/>
                  </a:lnTo>
                  <a:cubicBezTo>
                    <a:pt x="1124046" y="406398"/>
                    <a:pt x="1141104" y="423456"/>
                    <a:pt x="1141104" y="444499"/>
                  </a:cubicBezTo>
                  <a:lnTo>
                    <a:pt x="1141104" y="596898"/>
                  </a:lnTo>
                  <a:cubicBezTo>
                    <a:pt x="1141104" y="617941"/>
                    <a:pt x="1124046" y="634999"/>
                    <a:pt x="1103003" y="634999"/>
                  </a:cubicBezTo>
                  <a:lnTo>
                    <a:pt x="38101" y="634999"/>
                  </a:lnTo>
                  <a:cubicBezTo>
                    <a:pt x="17058" y="634999"/>
                    <a:pt x="0" y="617941"/>
                    <a:pt x="0" y="596898"/>
                  </a:cubicBezTo>
                  <a:lnTo>
                    <a:pt x="0" y="444499"/>
                  </a:lnTo>
                  <a:cubicBezTo>
                    <a:pt x="0" y="423456"/>
                    <a:pt x="17058" y="406398"/>
                    <a:pt x="38101" y="406398"/>
                  </a:cubicBezTo>
                  <a:lnTo>
                    <a:pt x="284956" y="406398"/>
                  </a:lnTo>
                  <a:lnTo>
                    <a:pt x="258596" y="401076"/>
                  </a:lnTo>
                  <a:cubicBezTo>
                    <a:pt x="234285" y="390793"/>
                    <a:pt x="217226" y="366720"/>
                    <a:pt x="217226" y="338664"/>
                  </a:cubicBezTo>
                  <a:lnTo>
                    <a:pt x="217226" y="67735"/>
                  </a:lnTo>
                  <a:cubicBezTo>
                    <a:pt x="217226" y="30326"/>
                    <a:pt x="247552" y="0"/>
                    <a:pt x="28496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540000" rtlCol="1" anchor="ctr">
              <a:noAutofit/>
            </a:bodyPr>
            <a:lstStyle/>
            <a:p>
              <a:pPr algn="ctr"/>
              <a:r>
                <a:rPr lang="ar-JO" sz="1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الاستماع للآية</a:t>
              </a: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6780980" y="5683109"/>
              <a:ext cx="234809" cy="343182"/>
            </a:xfrm>
            <a:prstGeom prst="triangle">
              <a:avLst/>
            </a:prstGeom>
            <a:solidFill>
              <a:srgbClr val="2B6FAA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/>
            </a:scene3d>
            <a:sp3d prstMaterial="matte">
              <a:bevelT w="1905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زر جوا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4818500"/>
            <a:ext cx="1261586" cy="667286"/>
          </a:xfrm>
          <a:prstGeom prst="rect">
            <a:avLst/>
          </a:prstGeom>
        </p:spPr>
      </p:pic>
      <p:sp>
        <p:nvSpPr>
          <p:cNvPr id="13" name="سؤال"/>
          <p:cNvSpPr txBox="1"/>
          <p:nvPr/>
        </p:nvSpPr>
        <p:spPr>
          <a:xfrm>
            <a:off x="3373272" y="1970540"/>
            <a:ext cx="5445456" cy="2062103"/>
          </a:xfrm>
          <a:prstGeom prst="rect">
            <a:avLst/>
          </a:prstGeom>
          <a:noFill/>
        </p:spPr>
        <p:txBody>
          <a:bodyPr wrap="square" rtlCol="1" anchor="t">
            <a:noAutofit/>
          </a:bodyPr>
          <a:lstStyle/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يَا أَيُّهَا الَّذِينَ آمَنُوا لَا تُلْهِكُمْ</a:t>
            </a:r>
          </a:p>
          <a:p>
            <a:pPr algn="ctr"/>
            <a:r>
              <a:rPr lang="ar-JO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أَمْوَالُكُمْ وَلَا أَوْلَادُكُمْ عَنْ ذِكْرِ اللَّهِ </a:t>
            </a:r>
            <a:r>
              <a:rPr lang="ar-JO" sz="3200" baseline="500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ج</a:t>
            </a:r>
            <a:endParaRPr lang="ar-JO" sz="3200" baseline="50000" dirty="0">
              <a:noFill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جواب"/>
          <p:cNvSpPr txBox="1"/>
          <p:nvPr/>
        </p:nvSpPr>
        <p:spPr>
          <a:xfrm>
            <a:off x="3373272" y="1461522"/>
            <a:ext cx="5445456" cy="2062103"/>
          </a:xfrm>
          <a:prstGeom prst="rect">
            <a:avLst/>
          </a:prstGeom>
          <a:noFill/>
        </p:spPr>
        <p:txBody>
          <a:bodyPr wrap="square" rtlCol="1" anchor="b">
            <a:noAutofit/>
          </a:bodyPr>
          <a:lstStyle/>
          <a:p>
            <a:pPr algn="ctr"/>
            <a:r>
              <a:rPr lang="ar-JO" sz="3200" dirty="0">
                <a:solidFill>
                  <a:srgbClr val="7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وَمَنْ يَفْعَلْ ذَٰلِكَ فَأُولَٰئِكَ هُمُ الْخَاسِرُونَ (9) المنافقون</a:t>
            </a:r>
          </a:p>
        </p:txBody>
      </p:sp>
      <p:pic>
        <p:nvPicPr>
          <p:cNvPr id="4" name="المنافقون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0960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1959" y="585215"/>
            <a:ext cx="59908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/>
              <a:t>96</a:t>
            </a:r>
          </a:p>
        </p:txBody>
      </p:sp>
    </p:spTree>
    <p:extLst>
      <p:ext uri="{BB962C8B-B14F-4D97-AF65-F5344CB8AC3E}">
        <p14:creationId xmlns:p14="http://schemas.microsoft.com/office/powerpoint/2010/main" val="393702157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0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مخصص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954F72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2990</Words>
  <Application>Microsoft Office PowerPoint</Application>
  <PresentationFormat>شاشة عريضة</PresentationFormat>
  <Paragraphs>710</Paragraphs>
  <Slides>102</Slides>
  <Notes>0</Notes>
  <HiddenSlides>1</HiddenSlides>
  <MMClips>99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102</vt:i4>
      </vt:variant>
    </vt:vector>
  </HeadingPairs>
  <TitlesOfParts>
    <vt:vector size="109" baseType="lpstr">
      <vt:lpstr>A Jannat LT</vt:lpstr>
      <vt:lpstr>Arial</vt:lpstr>
      <vt:lpstr>Calibri</vt:lpstr>
      <vt:lpstr>Calibri Light</vt:lpstr>
      <vt:lpstr>Traditional Arabic</vt:lpstr>
      <vt:lpstr>Office Theme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المسابقة القرآنية (أكمل الآية)</dc:title>
  <dc:creator>islamicpowerpoint.com;موقع البوربوينت الإسلامي</dc:creator>
  <cp:lastModifiedBy>قناة البوربوينت الإسلامي</cp:lastModifiedBy>
  <cp:revision>132</cp:revision>
  <dcterms:created xsi:type="dcterms:W3CDTF">2015-07-30T02:36:37Z</dcterms:created>
  <dcterms:modified xsi:type="dcterms:W3CDTF">2025-04-14T01:28:08Z</dcterms:modified>
</cp:coreProperties>
</file>