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66" r:id="rId3"/>
    <p:sldId id="256" r:id="rId4"/>
    <p:sldId id="257" r:id="rId5"/>
    <p:sldId id="258" r:id="rId6"/>
    <p:sldId id="259" r:id="rId7"/>
    <p:sldId id="260" r:id="rId8"/>
    <p:sldId id="261" r:id="rId9"/>
    <p:sldId id="264" r:id="rId10"/>
    <p:sldId id="262" r:id="rId11"/>
    <p:sldId id="263" r:id="rId12"/>
    <p:sldId id="265" r:id="rId13"/>
  </p:sldIdLst>
  <p:sldSz cx="12192000" cy="6858000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B17"/>
    <a:srgbClr val="EC4F10"/>
    <a:srgbClr val="FFFF99"/>
    <a:srgbClr val="29AEFD"/>
    <a:srgbClr val="027ECA"/>
    <a:srgbClr val="E69400"/>
    <a:srgbClr val="BA2525"/>
    <a:srgbClr val="7118CA"/>
    <a:srgbClr val="9847E9"/>
    <a:srgbClr val="D7AA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>
      <p:cViewPr>
        <p:scale>
          <a:sx n="66" d="100"/>
          <a:sy n="66" d="100"/>
        </p:scale>
        <p:origin x="360" y="31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620BE5-602F-EFB2-2061-53240C7C95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8024834D-A248-B0F7-FE16-0798DF445F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877AB08-B8F9-88D3-D997-C59123625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1F16-A08D-4DEA-9954-886F65196247}" type="datetimeFigureOut">
              <a:rPr lang="ar-JO" smtClean="0"/>
              <a:t>04/02/1447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C9B5AD6-C34E-5686-5C15-AD18D2F67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DE96904-914B-C389-759A-F7423C677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A7689-E8A1-4F71-BB0B-030849113AE9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5470137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 advClick="0" advTm="10000">
        <p159:morph option="byObject"/>
      </p:transition>
    </mc:Choice>
    <mc:Fallback>
      <p:transition spd="slow" advClick="0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0C1A135-414E-CD6B-6292-1FC65D8CD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4FB9B19-204F-4A94-B579-2DA6CF83D0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C7E8865-A9D9-5A24-4F0A-E274406B6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1F16-A08D-4DEA-9954-886F65196247}" type="datetimeFigureOut">
              <a:rPr lang="ar-JO" smtClean="0"/>
              <a:t>04/02/1447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35167F8-7529-7F54-430F-40CF17384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4DC936-D114-22E4-DEAB-D94E8617C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A7689-E8A1-4F71-BB0B-030849113AE9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08894582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 advClick="0" advTm="10000">
        <p159:morph option="byObject"/>
      </p:transition>
    </mc:Choice>
    <mc:Fallback>
      <p:transition spd="slow" advClick="0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39C7406-EA57-B4D5-26AE-3447A3F4BF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E40F9AD-9FC1-9038-9067-6812DCC816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641A35C-6F5C-85F1-819E-98148EF49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1F16-A08D-4DEA-9954-886F65196247}" type="datetimeFigureOut">
              <a:rPr lang="ar-JO" smtClean="0"/>
              <a:t>04/02/1447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E45288-D7CF-E05E-D828-D9A3E5C3A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4B21814-5063-1118-69F1-56F7942A0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A7689-E8A1-4F71-BB0B-030849113AE9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08064921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 advClick="0" advTm="10000">
        <p159:morph option="byObject"/>
      </p:transition>
    </mc:Choice>
    <mc:Fallback>
      <p:transition spd="slow" advClick="0" advTm="10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7FD8C8-1F4D-9B3A-1C92-5ABCF302A2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3755CAF-BDC1-0CE1-7C2F-DBC0C9B29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AB6747-B8BF-62BB-BA60-F68A12C7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7488D8-EB0E-423F-81C1-0F7BC0B04D81}" type="datetimeFigureOut">
              <a:rPr kumimoji="0" 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04/02/1447</a:t>
            </a:fld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43EF66-7BBC-2B6B-0A55-F50D9F2F1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D614FB-4F9D-1FBD-BB89-C7B264C7D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51D081-0B4F-410B-BD58-E9CBF16D179D}" type="slidenum">
              <a:rPr kumimoji="0" 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63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1A40B28-1B30-3082-BD78-8545495CE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02E5438-A49B-4375-025D-E7AA2FEAC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2C84928-2DB2-1CC8-D392-E89678601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1F16-A08D-4DEA-9954-886F65196247}" type="datetimeFigureOut">
              <a:rPr lang="ar-JO" smtClean="0"/>
              <a:t>04/02/1447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389B8E7-2B93-B9D1-14B2-40F6731FE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A4BDE72-EEC9-933A-1568-E1A36E465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A7689-E8A1-4F71-BB0B-030849113AE9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4802472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 advClick="0" advTm="10000">
        <p159:morph option="byObject"/>
      </p:transition>
    </mc:Choice>
    <mc:Fallback>
      <p:transition spd="slow" advClick="0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BD3ABF8-0FF0-279D-FB80-14334B738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4366D2F-4432-5C53-D5A9-93E0F0EEE3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594DF08-839C-9EF2-03DE-249FCAEED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1F16-A08D-4DEA-9954-886F65196247}" type="datetimeFigureOut">
              <a:rPr lang="ar-JO" smtClean="0"/>
              <a:t>04/02/1447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8DE24D4-9199-E3CC-053C-B472DD95B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D021261-0212-A053-871E-C42A896FC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A7689-E8A1-4F71-BB0B-030849113AE9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69198904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 advClick="0" advTm="10000">
        <p159:morph option="byObject"/>
      </p:transition>
    </mc:Choice>
    <mc:Fallback>
      <p:transition spd="slow" advClick="0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6E54C0-43ED-E73B-DA6F-F98AFF24D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4D890D2-BA5D-79F0-F827-4392D7BD6E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9B9B393-80C9-7E5D-FD7C-65818D7D63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A4493CA-D416-9596-27E7-06CB6C61B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1F16-A08D-4DEA-9954-886F65196247}" type="datetimeFigureOut">
              <a:rPr lang="ar-JO" smtClean="0"/>
              <a:t>04/02/1447</a:t>
            </a:fld>
            <a:endParaRPr lang="ar-JO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D63D58-7042-2774-D7FE-C804A801C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92D3C07-467F-B5C8-73F3-964FFD0E5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A7689-E8A1-4F71-BB0B-030849113AE9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11759673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 advClick="0" advTm="10000">
        <p159:morph option="byObject"/>
      </p:transition>
    </mc:Choice>
    <mc:Fallback>
      <p:transition spd="slow" advClick="0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BB2527-4C02-E28F-F5D0-1C585AB7D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67AF49C-EF75-1104-D54F-1687DFAFE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192FC1A-E0E4-5789-8BD6-3999A95BE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2FC47A8-612F-8513-ED7A-4BCFC33F3E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8338F18B-0AF2-58F4-C9AA-253440E047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AD1719B-9D90-7B8C-5F94-7E29A04D9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1F16-A08D-4DEA-9954-886F65196247}" type="datetimeFigureOut">
              <a:rPr lang="ar-JO" smtClean="0"/>
              <a:t>04/02/1447</a:t>
            </a:fld>
            <a:endParaRPr lang="ar-JO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065F512-1E29-FEBA-9882-F109A823D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E1A4E5D-35F6-FC11-5C49-5F98266EF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A7689-E8A1-4F71-BB0B-030849113AE9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092712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 advClick="0" advTm="10000">
        <p159:morph option="byObject"/>
      </p:transition>
    </mc:Choice>
    <mc:Fallback>
      <p:transition spd="slow" advClick="0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BFCF36-BE9F-5AC4-55DE-DF67FCDA2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E62C4E9-9A4B-6ADA-8F34-D3E08ADD2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1F16-A08D-4DEA-9954-886F65196247}" type="datetimeFigureOut">
              <a:rPr lang="ar-JO" smtClean="0"/>
              <a:t>04/02/1447</a:t>
            </a:fld>
            <a:endParaRPr lang="ar-JO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C89E3BE-336F-0364-FE24-D00832C2E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D3B1E4D-91D8-6CB7-B8E8-17956EC69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A7689-E8A1-4F71-BB0B-030849113AE9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42099626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 advClick="0" advTm="10000">
        <p159:morph option="byObject"/>
      </p:transition>
    </mc:Choice>
    <mc:Fallback>
      <p:transition spd="slow" advClick="0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9674FA2-616B-94FA-89A7-3F0384CFC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1F16-A08D-4DEA-9954-886F65196247}" type="datetimeFigureOut">
              <a:rPr lang="ar-JO" smtClean="0"/>
              <a:t>04/02/1447</a:t>
            </a:fld>
            <a:endParaRPr lang="ar-JO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FAF66B8-53E9-9A47-CED2-4AAA167D1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D40473A-9FBC-10E4-9346-9EBAEFC72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A7689-E8A1-4F71-BB0B-030849113AE9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1576043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 advClick="0" advTm="10000">
        <p159:morph option="byObject"/>
      </p:transition>
    </mc:Choice>
    <mc:Fallback>
      <p:transition spd="slow" advClick="0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A063236-8284-766C-E3EA-ACF6A22EE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285F1FA-B3CB-3258-0DBF-66F5449525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6771187-2699-926F-0A91-8BA094D09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7A6862E-936A-F9CE-A404-439A85E95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1F16-A08D-4DEA-9954-886F65196247}" type="datetimeFigureOut">
              <a:rPr lang="ar-JO" smtClean="0"/>
              <a:t>04/02/1447</a:t>
            </a:fld>
            <a:endParaRPr lang="ar-JO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586C7B5-C971-6CC4-93A1-27246DB96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92472F4-3782-72BD-4F83-1EF157FD30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A7689-E8A1-4F71-BB0B-030849113AE9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19937752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 advClick="0" advTm="10000">
        <p159:morph option="byObject"/>
      </p:transition>
    </mc:Choice>
    <mc:Fallback>
      <p:transition spd="slow" advClick="0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F4DEF98-52D9-6244-18C0-B4C327CB0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76E1210-F7D4-3017-CB89-874EA7EF32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93DACC6-CF3C-6887-BD13-E7DA4BB315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EE35BBA-7477-0ACA-3383-E0E57B7DA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A1F16-A08D-4DEA-9954-886F65196247}" type="datetimeFigureOut">
              <a:rPr lang="ar-JO" smtClean="0"/>
              <a:t>04/02/1447</a:t>
            </a:fld>
            <a:endParaRPr lang="ar-JO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96C1081-37E5-1F92-E971-E5ACBEF97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47FF29B-A51B-4904-4B7E-C9B170B04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A7689-E8A1-4F71-BB0B-030849113AE9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3499746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 advClick="0" advTm="10000">
        <p159:morph option="byObject"/>
      </p:transition>
    </mc:Choice>
    <mc:Fallback>
      <p:transition spd="slow" advClick="0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CA947B7-8C74-A143-2143-AD3EFE176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7D7F352-8759-A70F-74E2-3563722699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6F65FEE-3C56-310D-E899-0222E71345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3A1F16-A08D-4DEA-9954-886F65196247}" type="datetimeFigureOut">
              <a:rPr lang="ar-JO" smtClean="0"/>
              <a:t>04/02/1447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CCD6A30-1CD9-5CB9-0E3E-82296CA7EF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9AC7673-FADA-349B-9A40-DF1F1619FA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FA7689-E8A1-4F71-BB0B-030849113AE9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2827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 advClick="0" advTm="10000">
        <p159:morph option="byObject"/>
      </p:transition>
    </mc:Choice>
    <mc:Fallback>
      <p:transition spd="slow" advClick="0" advTm="10000">
        <p:fade/>
      </p:transition>
    </mc:Fallback>
  </mc:AlternateConten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EDBDDB1-16F1-3AB9-3C1F-18BCCE421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8A169A7-ACD2-DD35-AC1D-259686DB5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32C904A-7D77-FD64-253F-6DA0892ED1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88D8-EB0E-423F-81C1-0F7BC0B04D81}" type="datetimeFigureOut">
              <a:rPr lang="ar-JO" smtClean="0"/>
              <a:t>04/02/1447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2ED0721-47E3-D00E-EA35-13F772CDB2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F756B4-842E-0AE3-3F42-214812D5E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1D081-0B4F-410B-BD58-E9CBF16D179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835587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szone.net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eg"/><Relationship Id="rId5" Type="http://schemas.openxmlformats.org/officeDocument/2006/relationships/hyperlink" Target="https://www.buymeacoffee.com/islamicpowerpoint" TargetMode="External"/><Relationship Id="rId4" Type="http://schemas.openxmlformats.org/officeDocument/2006/relationships/hyperlink" Target="https://www.youtube.com/@IslamicPowerPoint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47231096-3489-F4AD-F18F-68663C9D5171}"/>
              </a:ext>
            </a:extLst>
          </p:cNvPr>
          <p:cNvSpPr txBox="1"/>
          <p:nvPr/>
        </p:nvSpPr>
        <p:spPr>
          <a:xfrm>
            <a:off x="1093076" y="2409183"/>
            <a:ext cx="10005848" cy="276998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</a:rPr>
              <a:t>باشتراككم في قناة البوربوينت الإسلامي، سيشجعنا هذا على تقديم المزيد من عروض البوربوينت المجانية الهادفة والعالية الجودة، شكرًا لكم.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</a:rPr>
              <a:t>جميع الحقوق محفوظة.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https://www.slideszone.net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https://www.youtube.com/@IslamicPowerPoint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https://www.buymeacoffee.com/islamicpowerpoint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</a:endParaRPr>
          </a:p>
        </p:txBody>
      </p:sp>
      <p:pic>
        <p:nvPicPr>
          <p:cNvPr id="5" name="Picture 4" descr="الصورة الرمزية">
            <a:extLst>
              <a:ext uri="{FF2B5EF4-FFF2-40B4-BE49-F238E27FC236}">
                <a16:creationId xmlns:a16="http://schemas.microsoft.com/office/drawing/2014/main" id="{56E85222-AC2F-36ED-F022-2231350A7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445400"/>
            <a:ext cx="838200" cy="838200"/>
          </a:xfrm>
          <a:prstGeom prst="flowChartConnector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128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4D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FFA937-7DA5-12B9-F90E-DB166FC4C0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خط 1">
            <a:extLst>
              <a:ext uri="{FF2B5EF4-FFF2-40B4-BE49-F238E27FC236}">
                <a16:creationId xmlns:a16="http://schemas.microsoft.com/office/drawing/2014/main" id="{3A043F87-368D-D3E8-86AC-811A8CF87025}"/>
              </a:ext>
            </a:extLst>
          </p:cNvPr>
          <p:cNvCxnSpPr/>
          <p:nvPr/>
        </p:nvCxnSpPr>
        <p:spPr>
          <a:xfrm>
            <a:off x="1273629" y="838352"/>
            <a:ext cx="9633857" cy="0"/>
          </a:xfrm>
          <a:prstGeom prst="line">
            <a:avLst/>
          </a:prstGeom>
          <a:ln w="38100">
            <a:solidFill>
              <a:srgbClr val="FFC517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خط 2">
            <a:extLst>
              <a:ext uri="{FF2B5EF4-FFF2-40B4-BE49-F238E27FC236}">
                <a16:creationId xmlns:a16="http://schemas.microsoft.com/office/drawing/2014/main" id="{7CA521B5-2E71-0D87-18EF-34D8AAEE5D82}"/>
              </a:ext>
            </a:extLst>
          </p:cNvPr>
          <p:cNvCxnSpPr/>
          <p:nvPr/>
        </p:nvCxnSpPr>
        <p:spPr>
          <a:xfrm>
            <a:off x="10907486" y="838352"/>
            <a:ext cx="0" cy="5192334"/>
          </a:xfrm>
          <a:prstGeom prst="line">
            <a:avLst/>
          </a:prstGeom>
          <a:ln w="38100">
            <a:solidFill>
              <a:srgbClr val="FFC517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خط 3">
            <a:extLst>
              <a:ext uri="{FF2B5EF4-FFF2-40B4-BE49-F238E27FC236}">
                <a16:creationId xmlns:a16="http://schemas.microsoft.com/office/drawing/2014/main" id="{07621EE2-1F71-292A-6218-69748A83784F}"/>
              </a:ext>
            </a:extLst>
          </p:cNvPr>
          <p:cNvCxnSpPr/>
          <p:nvPr/>
        </p:nvCxnSpPr>
        <p:spPr>
          <a:xfrm flipH="1">
            <a:off x="1273629" y="6030686"/>
            <a:ext cx="9633857" cy="0"/>
          </a:xfrm>
          <a:prstGeom prst="line">
            <a:avLst/>
          </a:prstGeom>
          <a:ln w="38100">
            <a:solidFill>
              <a:srgbClr val="FFC517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خط 4">
            <a:extLst>
              <a:ext uri="{FF2B5EF4-FFF2-40B4-BE49-F238E27FC236}">
                <a16:creationId xmlns:a16="http://schemas.microsoft.com/office/drawing/2014/main" id="{58F49C7E-185E-754B-23D5-356B23DB05CB}"/>
              </a:ext>
            </a:extLst>
          </p:cNvPr>
          <p:cNvCxnSpPr/>
          <p:nvPr/>
        </p:nvCxnSpPr>
        <p:spPr>
          <a:xfrm flipV="1">
            <a:off x="1273629" y="838352"/>
            <a:ext cx="0" cy="5192334"/>
          </a:xfrm>
          <a:prstGeom prst="line">
            <a:avLst/>
          </a:prstGeom>
          <a:ln w="38100">
            <a:solidFill>
              <a:srgbClr val="FFC517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صورة 1">
            <a:extLst>
              <a:ext uri="{FF2B5EF4-FFF2-40B4-BE49-F238E27FC236}">
                <a16:creationId xmlns:a16="http://schemas.microsoft.com/office/drawing/2014/main" id="{69354591-EAC7-E9E3-4D8F-4BE19F856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03524" y="2536524"/>
            <a:ext cx="1784952" cy="1784952"/>
          </a:xfrm>
          <a:prstGeom prst="rect">
            <a:avLst/>
          </a:prstGeom>
        </p:spPr>
      </p:pic>
      <p:pic>
        <p:nvPicPr>
          <p:cNvPr id="10" name="صورة 2">
            <a:extLst>
              <a:ext uri="{FF2B5EF4-FFF2-40B4-BE49-F238E27FC236}">
                <a16:creationId xmlns:a16="http://schemas.microsoft.com/office/drawing/2014/main" id="{B74F8B1D-D4A4-AE6D-C98A-D486F7356D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393350"/>
            <a:ext cx="893142" cy="893142"/>
          </a:xfrm>
          <a:prstGeom prst="rect">
            <a:avLst/>
          </a:prstGeom>
        </p:spPr>
      </p:pic>
      <p:pic>
        <p:nvPicPr>
          <p:cNvPr id="11" name="صورة 3">
            <a:extLst>
              <a:ext uri="{FF2B5EF4-FFF2-40B4-BE49-F238E27FC236}">
                <a16:creationId xmlns:a16="http://schemas.microsoft.com/office/drawing/2014/main" id="{8D0A735B-7EBB-08C1-B0A2-895B5B7CC5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393350"/>
            <a:ext cx="893142" cy="893142"/>
          </a:xfrm>
          <a:prstGeom prst="rect">
            <a:avLst/>
          </a:prstGeom>
        </p:spPr>
      </p:pic>
      <p:pic>
        <p:nvPicPr>
          <p:cNvPr id="13" name="صورة 4">
            <a:extLst>
              <a:ext uri="{FF2B5EF4-FFF2-40B4-BE49-F238E27FC236}">
                <a16:creationId xmlns:a16="http://schemas.microsoft.com/office/drawing/2014/main" id="{86EF565B-5314-17FF-4AA2-C112A35A4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5571508"/>
            <a:ext cx="893142" cy="893142"/>
          </a:xfrm>
          <a:prstGeom prst="rect">
            <a:avLst/>
          </a:prstGeom>
        </p:spPr>
      </p:pic>
      <p:pic>
        <p:nvPicPr>
          <p:cNvPr id="12" name="صورة 5">
            <a:extLst>
              <a:ext uri="{FF2B5EF4-FFF2-40B4-BE49-F238E27FC236}">
                <a16:creationId xmlns:a16="http://schemas.microsoft.com/office/drawing/2014/main" id="{D9B52B9F-27D2-2273-B400-668AEC5DC2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5571508"/>
            <a:ext cx="893142" cy="893142"/>
          </a:xfrm>
          <a:prstGeom prst="rect">
            <a:avLst/>
          </a:prstGeom>
        </p:spPr>
      </p:pic>
      <p:sp>
        <p:nvSpPr>
          <p:cNvPr id="26" name="نص">
            <a:extLst>
              <a:ext uri="{FF2B5EF4-FFF2-40B4-BE49-F238E27FC236}">
                <a16:creationId xmlns:a16="http://schemas.microsoft.com/office/drawing/2014/main" id="{F63FCE07-113B-A1CD-5C49-ADD09FA15658}"/>
              </a:ext>
            </a:extLst>
          </p:cNvPr>
          <p:cNvSpPr txBox="1"/>
          <p:nvPr/>
        </p:nvSpPr>
        <p:spPr>
          <a:xfrm>
            <a:off x="1800356" y="2659559"/>
            <a:ext cx="8591288" cy="1538883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E69400"/>
                </a:solidFill>
                <a:cs typeface="AdvertisingBold" pitchFamily="2" charset="-78"/>
              </a:rPr>
              <a:t>(نص بديل)</a:t>
            </a:r>
          </a:p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E69400"/>
                </a:solidFill>
                <a:cs typeface="AdvertisingBold" pitchFamily="2" charset="-78"/>
              </a:rPr>
              <a:t>اعتنِ بنظافتك الشخصية، فهي أول خطوة نحو الصحة والثقة بالنفس.</a:t>
            </a:r>
          </a:p>
        </p:txBody>
      </p:sp>
    </p:spTree>
    <p:extLst>
      <p:ext uri="{BB962C8B-B14F-4D97-AF65-F5344CB8AC3E}">
        <p14:creationId xmlns:p14="http://schemas.microsoft.com/office/powerpoint/2010/main" val="168161249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20" fill="hold"/>
                                        <p:tgtEl>
                                          <p:spTgt spid="5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90"/>
                            </p:stCondLst>
                            <p:childTnLst>
                              <p:par>
                                <p:cTn id="1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90"/>
                            </p:stCondLst>
                            <p:childTnLst>
                              <p:par>
                                <p:cTn id="21" presetID="64" presetClass="pat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L -0.39505 -0.37755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53" y="-1888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99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90"/>
                            </p:stCondLst>
                            <p:childTnLst>
                              <p:par>
                                <p:cTn id="29" presetID="63" presetClass="pat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39505 -0.37755 L 0.39505 -0.37755 " pathEditMode="relative" rAng="0" ptsTypes="AA">
                                      <p:cBhvr>
                                        <p:cTn id="3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05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8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4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40"/>
                            </p:stCondLst>
                            <p:childTnLst>
                              <p:par>
                                <p:cTn id="3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-0.37755 L 0.39505 0.37755 " pathEditMode="relative" rAng="0" ptsTypes="AA">
                                      <p:cBhvr>
                                        <p:cTn id="3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75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8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84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840"/>
                            </p:stCondLst>
                            <p:childTnLst>
                              <p:par>
                                <p:cTn id="47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0.37755 L -0.39505 0.37755 " pathEditMode="relative" rAng="0" ptsTypes="AA">
                                      <p:cBhvr>
                                        <p:cTn id="4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505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8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64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640"/>
                            </p:stCondLst>
                            <p:childTnLst>
                              <p:par>
                                <p:cTn id="56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505 0.37755 L -0.39505 -0.37755 " pathEditMode="relative" rAng="0" ptsTypes="AA">
                                      <p:cBhvr>
                                        <p:cTn id="5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7755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8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44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44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FBF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24152D-5ABB-EDB0-EEA8-31D498270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خط 1">
            <a:extLst>
              <a:ext uri="{FF2B5EF4-FFF2-40B4-BE49-F238E27FC236}">
                <a16:creationId xmlns:a16="http://schemas.microsoft.com/office/drawing/2014/main" id="{B47BA537-DE12-1A3C-E531-BCFD2C976511}"/>
              </a:ext>
            </a:extLst>
          </p:cNvPr>
          <p:cNvCxnSpPr/>
          <p:nvPr/>
        </p:nvCxnSpPr>
        <p:spPr>
          <a:xfrm>
            <a:off x="1273629" y="838352"/>
            <a:ext cx="9633857" cy="0"/>
          </a:xfrm>
          <a:prstGeom prst="line">
            <a:avLst/>
          </a:prstGeom>
          <a:ln w="38100">
            <a:solidFill>
              <a:srgbClr val="7BEFE5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خط 2">
            <a:extLst>
              <a:ext uri="{FF2B5EF4-FFF2-40B4-BE49-F238E27FC236}">
                <a16:creationId xmlns:a16="http://schemas.microsoft.com/office/drawing/2014/main" id="{2B741F4A-BA69-1374-1F07-8FFC32444FD7}"/>
              </a:ext>
            </a:extLst>
          </p:cNvPr>
          <p:cNvCxnSpPr/>
          <p:nvPr/>
        </p:nvCxnSpPr>
        <p:spPr>
          <a:xfrm>
            <a:off x="10907486" y="838352"/>
            <a:ext cx="0" cy="5192334"/>
          </a:xfrm>
          <a:prstGeom prst="line">
            <a:avLst/>
          </a:prstGeom>
          <a:ln w="38100">
            <a:solidFill>
              <a:srgbClr val="7BEFE5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خط 3">
            <a:extLst>
              <a:ext uri="{FF2B5EF4-FFF2-40B4-BE49-F238E27FC236}">
                <a16:creationId xmlns:a16="http://schemas.microsoft.com/office/drawing/2014/main" id="{8A02D37D-D923-0091-E6D2-ED0BEB2DB210}"/>
              </a:ext>
            </a:extLst>
          </p:cNvPr>
          <p:cNvCxnSpPr/>
          <p:nvPr/>
        </p:nvCxnSpPr>
        <p:spPr>
          <a:xfrm flipH="1">
            <a:off x="1273629" y="6030686"/>
            <a:ext cx="9633857" cy="0"/>
          </a:xfrm>
          <a:prstGeom prst="line">
            <a:avLst/>
          </a:prstGeom>
          <a:ln w="38100">
            <a:solidFill>
              <a:srgbClr val="7BEFE5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خط 4">
            <a:extLst>
              <a:ext uri="{FF2B5EF4-FFF2-40B4-BE49-F238E27FC236}">
                <a16:creationId xmlns:a16="http://schemas.microsoft.com/office/drawing/2014/main" id="{17296E07-D1CA-7626-E4D4-DB162DF44844}"/>
              </a:ext>
            </a:extLst>
          </p:cNvPr>
          <p:cNvCxnSpPr/>
          <p:nvPr/>
        </p:nvCxnSpPr>
        <p:spPr>
          <a:xfrm flipV="1">
            <a:off x="1273629" y="838352"/>
            <a:ext cx="0" cy="5192334"/>
          </a:xfrm>
          <a:prstGeom prst="line">
            <a:avLst/>
          </a:prstGeom>
          <a:ln w="38100">
            <a:solidFill>
              <a:srgbClr val="7BEFE5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صورة 1">
            <a:extLst>
              <a:ext uri="{FF2B5EF4-FFF2-40B4-BE49-F238E27FC236}">
                <a16:creationId xmlns:a16="http://schemas.microsoft.com/office/drawing/2014/main" id="{9E530DC6-83C9-D34B-5E15-191628A16C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03524" y="2536524"/>
            <a:ext cx="1784952" cy="1784952"/>
          </a:xfrm>
          <a:prstGeom prst="rect">
            <a:avLst/>
          </a:prstGeom>
        </p:spPr>
      </p:pic>
      <p:pic>
        <p:nvPicPr>
          <p:cNvPr id="10" name="صورة 2">
            <a:extLst>
              <a:ext uri="{FF2B5EF4-FFF2-40B4-BE49-F238E27FC236}">
                <a16:creationId xmlns:a16="http://schemas.microsoft.com/office/drawing/2014/main" id="{EE491FB7-9D69-B7EA-308C-99450761CF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393350"/>
            <a:ext cx="893142" cy="893142"/>
          </a:xfrm>
          <a:prstGeom prst="rect">
            <a:avLst/>
          </a:prstGeom>
        </p:spPr>
      </p:pic>
      <p:pic>
        <p:nvPicPr>
          <p:cNvPr id="11" name="صورة 3">
            <a:extLst>
              <a:ext uri="{FF2B5EF4-FFF2-40B4-BE49-F238E27FC236}">
                <a16:creationId xmlns:a16="http://schemas.microsoft.com/office/drawing/2014/main" id="{0973C7AC-1EB7-A27F-699F-786A3EAC9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393350"/>
            <a:ext cx="893142" cy="893142"/>
          </a:xfrm>
          <a:prstGeom prst="rect">
            <a:avLst/>
          </a:prstGeom>
        </p:spPr>
      </p:pic>
      <p:pic>
        <p:nvPicPr>
          <p:cNvPr id="13" name="صورة 4">
            <a:extLst>
              <a:ext uri="{FF2B5EF4-FFF2-40B4-BE49-F238E27FC236}">
                <a16:creationId xmlns:a16="http://schemas.microsoft.com/office/drawing/2014/main" id="{8EB555BF-D144-D978-7B29-67C74CEEC9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5571508"/>
            <a:ext cx="893142" cy="893142"/>
          </a:xfrm>
          <a:prstGeom prst="rect">
            <a:avLst/>
          </a:prstGeom>
        </p:spPr>
      </p:pic>
      <p:pic>
        <p:nvPicPr>
          <p:cNvPr id="12" name="صورة 5">
            <a:extLst>
              <a:ext uri="{FF2B5EF4-FFF2-40B4-BE49-F238E27FC236}">
                <a16:creationId xmlns:a16="http://schemas.microsoft.com/office/drawing/2014/main" id="{F4751AB7-1EE3-33AF-8FFD-6F2110E98B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5571508"/>
            <a:ext cx="893142" cy="893142"/>
          </a:xfrm>
          <a:prstGeom prst="rect">
            <a:avLst/>
          </a:prstGeom>
        </p:spPr>
      </p:pic>
      <p:sp>
        <p:nvSpPr>
          <p:cNvPr id="26" name="نص">
            <a:extLst>
              <a:ext uri="{FF2B5EF4-FFF2-40B4-BE49-F238E27FC236}">
                <a16:creationId xmlns:a16="http://schemas.microsoft.com/office/drawing/2014/main" id="{6EED7BAB-2EC8-F27A-2F8E-28C7E14619BF}"/>
              </a:ext>
            </a:extLst>
          </p:cNvPr>
          <p:cNvSpPr txBox="1"/>
          <p:nvPr/>
        </p:nvSpPr>
        <p:spPr>
          <a:xfrm>
            <a:off x="1800356" y="2875002"/>
            <a:ext cx="8591288" cy="1107996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027ECA"/>
                </a:solidFill>
                <a:cs typeface="AdvertisingBold" pitchFamily="2" charset="-78"/>
              </a:rPr>
              <a:t>(نص بديل)</a:t>
            </a:r>
          </a:p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027ECA"/>
                </a:solidFill>
                <a:cs typeface="AdvertisingBold" pitchFamily="2" charset="-78"/>
              </a:rPr>
              <a:t>اقرأ كل يوم ولو قليلاً، فالقراءة تُنمّي خيالك وتزيدك علمًا.</a:t>
            </a:r>
          </a:p>
        </p:txBody>
      </p:sp>
    </p:spTree>
    <p:extLst>
      <p:ext uri="{BB962C8B-B14F-4D97-AF65-F5344CB8AC3E}">
        <p14:creationId xmlns:p14="http://schemas.microsoft.com/office/powerpoint/2010/main" val="125577551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20" fill="hold"/>
                                        <p:tgtEl>
                                          <p:spTgt spid="5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90"/>
                            </p:stCondLst>
                            <p:childTnLst>
                              <p:par>
                                <p:cTn id="1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90"/>
                            </p:stCondLst>
                            <p:childTnLst>
                              <p:par>
                                <p:cTn id="21" presetID="64" presetClass="pat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L -0.39505 -0.37755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53" y="-1888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99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90"/>
                            </p:stCondLst>
                            <p:childTnLst>
                              <p:par>
                                <p:cTn id="29" presetID="63" presetClass="pat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39505 -0.37755 L 0.39505 -0.37755 " pathEditMode="relative" rAng="0" ptsTypes="AA">
                                      <p:cBhvr>
                                        <p:cTn id="3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05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8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4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40"/>
                            </p:stCondLst>
                            <p:childTnLst>
                              <p:par>
                                <p:cTn id="3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-0.37755 L 0.39505 0.37755 " pathEditMode="relative" rAng="0" ptsTypes="AA">
                                      <p:cBhvr>
                                        <p:cTn id="3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75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8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84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840"/>
                            </p:stCondLst>
                            <p:childTnLst>
                              <p:par>
                                <p:cTn id="47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0.37755 L -0.39505 0.37755 " pathEditMode="relative" rAng="0" ptsTypes="AA">
                                      <p:cBhvr>
                                        <p:cTn id="4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505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8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64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640"/>
                            </p:stCondLst>
                            <p:childTnLst>
                              <p:par>
                                <p:cTn id="56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505 0.37755 L -0.39505 -0.37755 " pathEditMode="relative" rAng="0" ptsTypes="AA">
                                      <p:cBhvr>
                                        <p:cTn id="5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7755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8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44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44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خط 1">
            <a:extLst>
              <a:ext uri="{FF2B5EF4-FFF2-40B4-BE49-F238E27FC236}">
                <a16:creationId xmlns:a16="http://schemas.microsoft.com/office/drawing/2014/main" id="{F7AEE447-2EEE-741C-DE4E-7B2118EA9CBF}"/>
              </a:ext>
            </a:extLst>
          </p:cNvPr>
          <p:cNvCxnSpPr/>
          <p:nvPr/>
        </p:nvCxnSpPr>
        <p:spPr>
          <a:xfrm>
            <a:off x="1273629" y="838352"/>
            <a:ext cx="9633857" cy="0"/>
          </a:xfrm>
          <a:prstGeom prst="line">
            <a:avLst/>
          </a:prstGeom>
          <a:ln w="38100">
            <a:solidFill>
              <a:srgbClr val="FFCC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خط 2">
            <a:extLst>
              <a:ext uri="{FF2B5EF4-FFF2-40B4-BE49-F238E27FC236}">
                <a16:creationId xmlns:a16="http://schemas.microsoft.com/office/drawing/2014/main" id="{82308AA3-F9A7-D786-C8DE-6A151325D605}"/>
              </a:ext>
            </a:extLst>
          </p:cNvPr>
          <p:cNvCxnSpPr/>
          <p:nvPr/>
        </p:nvCxnSpPr>
        <p:spPr>
          <a:xfrm>
            <a:off x="10907486" y="838352"/>
            <a:ext cx="0" cy="5192334"/>
          </a:xfrm>
          <a:prstGeom prst="line">
            <a:avLst/>
          </a:prstGeom>
          <a:ln w="38100">
            <a:solidFill>
              <a:srgbClr val="FFCC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خط 3">
            <a:extLst>
              <a:ext uri="{FF2B5EF4-FFF2-40B4-BE49-F238E27FC236}">
                <a16:creationId xmlns:a16="http://schemas.microsoft.com/office/drawing/2014/main" id="{42C30F04-CFE2-AAC3-DA9D-A62581894834}"/>
              </a:ext>
            </a:extLst>
          </p:cNvPr>
          <p:cNvCxnSpPr/>
          <p:nvPr/>
        </p:nvCxnSpPr>
        <p:spPr>
          <a:xfrm flipH="1">
            <a:off x="1273629" y="6030686"/>
            <a:ext cx="9633857" cy="0"/>
          </a:xfrm>
          <a:prstGeom prst="line">
            <a:avLst/>
          </a:prstGeom>
          <a:ln w="38100">
            <a:solidFill>
              <a:srgbClr val="FFCC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خط 4">
            <a:extLst>
              <a:ext uri="{FF2B5EF4-FFF2-40B4-BE49-F238E27FC236}">
                <a16:creationId xmlns:a16="http://schemas.microsoft.com/office/drawing/2014/main" id="{4640E0C3-7406-3B52-617C-105B5A005DE7}"/>
              </a:ext>
            </a:extLst>
          </p:cNvPr>
          <p:cNvCxnSpPr/>
          <p:nvPr/>
        </p:nvCxnSpPr>
        <p:spPr>
          <a:xfrm flipV="1">
            <a:off x="1273629" y="838352"/>
            <a:ext cx="0" cy="5192334"/>
          </a:xfrm>
          <a:prstGeom prst="line">
            <a:avLst/>
          </a:prstGeom>
          <a:ln w="38100">
            <a:solidFill>
              <a:srgbClr val="FFCC0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صورة 1">
            <a:extLst>
              <a:ext uri="{FF2B5EF4-FFF2-40B4-BE49-F238E27FC236}">
                <a16:creationId xmlns:a16="http://schemas.microsoft.com/office/drawing/2014/main" id="{4C69083F-4971-8EAD-2F5E-95E2F12759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3524" y="2536524"/>
            <a:ext cx="1784952" cy="1784952"/>
          </a:xfrm>
          <a:prstGeom prst="rect">
            <a:avLst/>
          </a:prstGeom>
        </p:spPr>
      </p:pic>
      <p:pic>
        <p:nvPicPr>
          <p:cNvPr id="10" name="صورة 2">
            <a:extLst>
              <a:ext uri="{FF2B5EF4-FFF2-40B4-BE49-F238E27FC236}">
                <a16:creationId xmlns:a16="http://schemas.microsoft.com/office/drawing/2014/main" id="{43E9BBD2-A99A-EA8D-46C0-CFDFF2B71F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589" y="393350"/>
            <a:ext cx="893142" cy="893142"/>
          </a:xfrm>
          <a:prstGeom prst="rect">
            <a:avLst/>
          </a:prstGeom>
        </p:spPr>
      </p:pic>
      <p:pic>
        <p:nvPicPr>
          <p:cNvPr id="11" name="صورة 3">
            <a:extLst>
              <a:ext uri="{FF2B5EF4-FFF2-40B4-BE49-F238E27FC236}">
                <a16:creationId xmlns:a16="http://schemas.microsoft.com/office/drawing/2014/main" id="{A717913A-DE47-39F9-65B4-4726D3AC07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5267" y="393350"/>
            <a:ext cx="893142" cy="893142"/>
          </a:xfrm>
          <a:prstGeom prst="rect">
            <a:avLst/>
          </a:prstGeom>
        </p:spPr>
      </p:pic>
      <p:pic>
        <p:nvPicPr>
          <p:cNvPr id="13" name="صورة 4">
            <a:extLst>
              <a:ext uri="{FF2B5EF4-FFF2-40B4-BE49-F238E27FC236}">
                <a16:creationId xmlns:a16="http://schemas.microsoft.com/office/drawing/2014/main" id="{48755F57-3069-ED12-7E56-CE42C54919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65267" y="5571508"/>
            <a:ext cx="893142" cy="893142"/>
          </a:xfrm>
          <a:prstGeom prst="rect">
            <a:avLst/>
          </a:prstGeom>
        </p:spPr>
      </p:pic>
      <p:pic>
        <p:nvPicPr>
          <p:cNvPr id="12" name="صورة 5">
            <a:extLst>
              <a:ext uri="{FF2B5EF4-FFF2-40B4-BE49-F238E27FC236}">
                <a16:creationId xmlns:a16="http://schemas.microsoft.com/office/drawing/2014/main" id="{CEDB417F-EEFA-EA8D-6C36-857E808E62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589" y="5571508"/>
            <a:ext cx="893142" cy="893142"/>
          </a:xfrm>
          <a:prstGeom prst="rect">
            <a:avLst/>
          </a:prstGeom>
        </p:spPr>
      </p:pic>
      <p:sp>
        <p:nvSpPr>
          <p:cNvPr id="26" name="نص">
            <a:extLst>
              <a:ext uri="{FF2B5EF4-FFF2-40B4-BE49-F238E27FC236}">
                <a16:creationId xmlns:a16="http://schemas.microsoft.com/office/drawing/2014/main" id="{D1A2D8D3-5070-4270-90F0-1952D7FE8EF2}"/>
              </a:ext>
            </a:extLst>
          </p:cNvPr>
          <p:cNvSpPr txBox="1"/>
          <p:nvPr/>
        </p:nvSpPr>
        <p:spPr>
          <a:xfrm>
            <a:off x="1800356" y="2659558"/>
            <a:ext cx="8591288" cy="1538883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D99601"/>
                </a:solidFill>
                <a:cs typeface="AdvertisingBold" pitchFamily="2" charset="-78"/>
              </a:rPr>
              <a:t>(نص بديل)</a:t>
            </a:r>
          </a:p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D99601"/>
                </a:solidFill>
                <a:cs typeface="AdvertisingBold" pitchFamily="2" charset="-78"/>
              </a:rPr>
              <a:t>كن صادقًا دائمًا، فالصدق يجعل الناس يثقون بك ويحبونك أكثر.</a:t>
            </a:r>
          </a:p>
        </p:txBody>
      </p:sp>
    </p:spTree>
    <p:extLst>
      <p:ext uri="{BB962C8B-B14F-4D97-AF65-F5344CB8AC3E}">
        <p14:creationId xmlns:p14="http://schemas.microsoft.com/office/powerpoint/2010/main" val="158409491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20" fill="hold"/>
                                        <p:tgtEl>
                                          <p:spTgt spid="5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90"/>
                            </p:stCondLst>
                            <p:childTnLst>
                              <p:par>
                                <p:cTn id="1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90"/>
                            </p:stCondLst>
                            <p:childTnLst>
                              <p:par>
                                <p:cTn id="21" presetID="64" presetClass="pat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L -0.39505 -0.37755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53" y="-1888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99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90"/>
                            </p:stCondLst>
                            <p:childTnLst>
                              <p:par>
                                <p:cTn id="29" presetID="63" presetClass="pat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39505 -0.37755 L 0.39505 -0.37755 " pathEditMode="relative" rAng="0" ptsTypes="AA">
                                      <p:cBhvr>
                                        <p:cTn id="3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05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8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4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40"/>
                            </p:stCondLst>
                            <p:childTnLst>
                              <p:par>
                                <p:cTn id="3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-0.37755 L 0.39505 0.37755 " pathEditMode="relative" rAng="0" ptsTypes="AA">
                                      <p:cBhvr>
                                        <p:cTn id="3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75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8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84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840"/>
                            </p:stCondLst>
                            <p:childTnLst>
                              <p:par>
                                <p:cTn id="47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0.37755 L -0.39505 0.37755 " pathEditMode="relative" rAng="0" ptsTypes="AA">
                                      <p:cBhvr>
                                        <p:cTn id="4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505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8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64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640"/>
                            </p:stCondLst>
                            <p:childTnLst>
                              <p:par>
                                <p:cTn id="56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505 0.37755 L -0.39505 -0.37755 " pathEditMode="relative" rAng="0" ptsTypes="AA">
                                      <p:cBhvr>
                                        <p:cTn id="5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7755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8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44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44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7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766479-B0E7-4B93-0258-DB8D60FCA2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خط 1">
            <a:extLst>
              <a:ext uri="{FF2B5EF4-FFF2-40B4-BE49-F238E27FC236}">
                <a16:creationId xmlns:a16="http://schemas.microsoft.com/office/drawing/2014/main" id="{10C103F2-BAE0-A6EA-8FAD-5C222D699E12}"/>
              </a:ext>
            </a:extLst>
          </p:cNvPr>
          <p:cNvCxnSpPr/>
          <p:nvPr/>
        </p:nvCxnSpPr>
        <p:spPr>
          <a:xfrm>
            <a:off x="1273629" y="838352"/>
            <a:ext cx="9633857" cy="0"/>
          </a:xfrm>
          <a:prstGeom prst="line">
            <a:avLst/>
          </a:prstGeom>
          <a:ln w="38100">
            <a:solidFill>
              <a:srgbClr val="FF99CC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خط 2">
            <a:extLst>
              <a:ext uri="{FF2B5EF4-FFF2-40B4-BE49-F238E27FC236}">
                <a16:creationId xmlns:a16="http://schemas.microsoft.com/office/drawing/2014/main" id="{396EE277-1049-AFF1-364E-07FDBC5975BE}"/>
              </a:ext>
            </a:extLst>
          </p:cNvPr>
          <p:cNvCxnSpPr/>
          <p:nvPr/>
        </p:nvCxnSpPr>
        <p:spPr>
          <a:xfrm>
            <a:off x="10907486" y="838352"/>
            <a:ext cx="0" cy="5192334"/>
          </a:xfrm>
          <a:prstGeom prst="line">
            <a:avLst/>
          </a:prstGeom>
          <a:ln w="38100">
            <a:solidFill>
              <a:srgbClr val="FF99CC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خط 3">
            <a:extLst>
              <a:ext uri="{FF2B5EF4-FFF2-40B4-BE49-F238E27FC236}">
                <a16:creationId xmlns:a16="http://schemas.microsoft.com/office/drawing/2014/main" id="{93C9BD6C-30BF-6D6D-24D4-71E7959BE0DA}"/>
              </a:ext>
            </a:extLst>
          </p:cNvPr>
          <p:cNvCxnSpPr/>
          <p:nvPr/>
        </p:nvCxnSpPr>
        <p:spPr>
          <a:xfrm flipH="1">
            <a:off x="1273629" y="6030686"/>
            <a:ext cx="9633857" cy="0"/>
          </a:xfrm>
          <a:prstGeom prst="line">
            <a:avLst/>
          </a:prstGeom>
          <a:ln w="38100">
            <a:solidFill>
              <a:srgbClr val="FF99CC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خط 4">
            <a:extLst>
              <a:ext uri="{FF2B5EF4-FFF2-40B4-BE49-F238E27FC236}">
                <a16:creationId xmlns:a16="http://schemas.microsoft.com/office/drawing/2014/main" id="{E714B971-962D-B750-4130-2B888F6DADFB}"/>
              </a:ext>
            </a:extLst>
          </p:cNvPr>
          <p:cNvCxnSpPr/>
          <p:nvPr/>
        </p:nvCxnSpPr>
        <p:spPr>
          <a:xfrm flipV="1">
            <a:off x="1273629" y="838352"/>
            <a:ext cx="0" cy="5192334"/>
          </a:xfrm>
          <a:prstGeom prst="line">
            <a:avLst/>
          </a:prstGeom>
          <a:ln w="38100">
            <a:solidFill>
              <a:srgbClr val="FF99CC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صورة 1">
            <a:extLst>
              <a:ext uri="{FF2B5EF4-FFF2-40B4-BE49-F238E27FC236}">
                <a16:creationId xmlns:a16="http://schemas.microsoft.com/office/drawing/2014/main" id="{9B11A36C-C4EB-33CA-6675-130B6E2343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03524" y="2536524"/>
            <a:ext cx="1784952" cy="1784952"/>
          </a:xfrm>
          <a:prstGeom prst="rect">
            <a:avLst/>
          </a:prstGeom>
        </p:spPr>
      </p:pic>
      <p:pic>
        <p:nvPicPr>
          <p:cNvPr id="10" name="صورة 2">
            <a:extLst>
              <a:ext uri="{FF2B5EF4-FFF2-40B4-BE49-F238E27FC236}">
                <a16:creationId xmlns:a16="http://schemas.microsoft.com/office/drawing/2014/main" id="{18D24041-449E-1029-F44C-F03B374B3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393350"/>
            <a:ext cx="893142" cy="893142"/>
          </a:xfrm>
          <a:prstGeom prst="rect">
            <a:avLst/>
          </a:prstGeom>
        </p:spPr>
      </p:pic>
      <p:pic>
        <p:nvPicPr>
          <p:cNvPr id="11" name="صورة 3">
            <a:extLst>
              <a:ext uri="{FF2B5EF4-FFF2-40B4-BE49-F238E27FC236}">
                <a16:creationId xmlns:a16="http://schemas.microsoft.com/office/drawing/2014/main" id="{6E4F447C-6115-4364-09FD-164F7CEDDD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393350"/>
            <a:ext cx="893142" cy="893142"/>
          </a:xfrm>
          <a:prstGeom prst="rect">
            <a:avLst/>
          </a:prstGeom>
        </p:spPr>
      </p:pic>
      <p:pic>
        <p:nvPicPr>
          <p:cNvPr id="13" name="صورة 4">
            <a:extLst>
              <a:ext uri="{FF2B5EF4-FFF2-40B4-BE49-F238E27FC236}">
                <a16:creationId xmlns:a16="http://schemas.microsoft.com/office/drawing/2014/main" id="{7836FCD3-7D3C-9DD6-495F-FA85488792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5571508"/>
            <a:ext cx="893142" cy="893142"/>
          </a:xfrm>
          <a:prstGeom prst="rect">
            <a:avLst/>
          </a:prstGeom>
        </p:spPr>
      </p:pic>
      <p:pic>
        <p:nvPicPr>
          <p:cNvPr id="12" name="صورة 5">
            <a:extLst>
              <a:ext uri="{FF2B5EF4-FFF2-40B4-BE49-F238E27FC236}">
                <a16:creationId xmlns:a16="http://schemas.microsoft.com/office/drawing/2014/main" id="{E070C5E0-FDD9-8272-D743-2E0A1D7B09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5571508"/>
            <a:ext cx="893142" cy="893142"/>
          </a:xfrm>
          <a:prstGeom prst="rect">
            <a:avLst/>
          </a:prstGeom>
        </p:spPr>
      </p:pic>
      <p:sp>
        <p:nvSpPr>
          <p:cNvPr id="26" name="نص">
            <a:extLst>
              <a:ext uri="{FF2B5EF4-FFF2-40B4-BE49-F238E27FC236}">
                <a16:creationId xmlns:a16="http://schemas.microsoft.com/office/drawing/2014/main" id="{A7051B09-AC16-F559-D84F-5B2E8C4430DF}"/>
              </a:ext>
            </a:extLst>
          </p:cNvPr>
          <p:cNvSpPr txBox="1"/>
          <p:nvPr/>
        </p:nvSpPr>
        <p:spPr>
          <a:xfrm>
            <a:off x="1800356" y="2659559"/>
            <a:ext cx="8591288" cy="1538883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920874"/>
                </a:solidFill>
                <a:cs typeface="AdvertisingBold" pitchFamily="2" charset="-78"/>
              </a:rPr>
              <a:t>(نص بديل)</a:t>
            </a:r>
          </a:p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920874"/>
                </a:solidFill>
                <a:cs typeface="AdvertisingBold" pitchFamily="2" charset="-78"/>
              </a:rPr>
              <a:t>استمع جيدًا قبل أن تتكلم، فالفهم أولًا يساعدك على الرد بطريقة ذكية.</a:t>
            </a:r>
          </a:p>
        </p:txBody>
      </p:sp>
    </p:spTree>
    <p:extLst>
      <p:ext uri="{BB962C8B-B14F-4D97-AF65-F5344CB8AC3E}">
        <p14:creationId xmlns:p14="http://schemas.microsoft.com/office/powerpoint/2010/main" val="6507309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20" fill="hold"/>
                                        <p:tgtEl>
                                          <p:spTgt spid="5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90"/>
                            </p:stCondLst>
                            <p:childTnLst>
                              <p:par>
                                <p:cTn id="1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90"/>
                            </p:stCondLst>
                            <p:childTnLst>
                              <p:par>
                                <p:cTn id="21" presetID="64" presetClass="pat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L -0.39505 -0.37755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53" y="-1888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99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90"/>
                            </p:stCondLst>
                            <p:childTnLst>
                              <p:par>
                                <p:cTn id="29" presetID="63" presetClass="pat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39505 -0.37755 L 0.39505 -0.37755 " pathEditMode="relative" rAng="0" ptsTypes="AA">
                                      <p:cBhvr>
                                        <p:cTn id="3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05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8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4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40"/>
                            </p:stCondLst>
                            <p:childTnLst>
                              <p:par>
                                <p:cTn id="3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-0.37755 L 0.39505 0.37755 " pathEditMode="relative" rAng="0" ptsTypes="AA">
                                      <p:cBhvr>
                                        <p:cTn id="3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75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8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84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840"/>
                            </p:stCondLst>
                            <p:childTnLst>
                              <p:par>
                                <p:cTn id="47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0.37755 L -0.39505 0.37755 " pathEditMode="relative" rAng="0" ptsTypes="AA">
                                      <p:cBhvr>
                                        <p:cTn id="4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505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8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64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640"/>
                            </p:stCondLst>
                            <p:childTnLst>
                              <p:par>
                                <p:cTn id="56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505 0.37755 L -0.39505 -0.37755 " pathEditMode="relative" rAng="0" ptsTypes="AA">
                                      <p:cBhvr>
                                        <p:cTn id="5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7755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8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44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44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F8D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07EA9E-1A62-43FB-9DC4-94F1EDBB5A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خط 1">
            <a:extLst>
              <a:ext uri="{FF2B5EF4-FFF2-40B4-BE49-F238E27FC236}">
                <a16:creationId xmlns:a16="http://schemas.microsoft.com/office/drawing/2014/main" id="{CF938FD8-8A58-C029-969C-36D11A6835E8}"/>
              </a:ext>
            </a:extLst>
          </p:cNvPr>
          <p:cNvCxnSpPr/>
          <p:nvPr/>
        </p:nvCxnSpPr>
        <p:spPr>
          <a:xfrm>
            <a:off x="1273629" y="838352"/>
            <a:ext cx="9633857" cy="0"/>
          </a:xfrm>
          <a:prstGeom prst="line">
            <a:avLst/>
          </a:prstGeom>
          <a:ln w="38100">
            <a:solidFill>
              <a:srgbClr val="8FD625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خط 2">
            <a:extLst>
              <a:ext uri="{FF2B5EF4-FFF2-40B4-BE49-F238E27FC236}">
                <a16:creationId xmlns:a16="http://schemas.microsoft.com/office/drawing/2014/main" id="{5118690A-840D-230C-5C7D-0E5533C74005}"/>
              </a:ext>
            </a:extLst>
          </p:cNvPr>
          <p:cNvCxnSpPr/>
          <p:nvPr/>
        </p:nvCxnSpPr>
        <p:spPr>
          <a:xfrm>
            <a:off x="10907486" y="838352"/>
            <a:ext cx="0" cy="5192334"/>
          </a:xfrm>
          <a:prstGeom prst="line">
            <a:avLst/>
          </a:prstGeom>
          <a:ln w="38100">
            <a:solidFill>
              <a:srgbClr val="8FD625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خط 3">
            <a:extLst>
              <a:ext uri="{FF2B5EF4-FFF2-40B4-BE49-F238E27FC236}">
                <a16:creationId xmlns:a16="http://schemas.microsoft.com/office/drawing/2014/main" id="{45750EE9-7240-E7D9-4510-DF4DC9667E0C}"/>
              </a:ext>
            </a:extLst>
          </p:cNvPr>
          <p:cNvCxnSpPr/>
          <p:nvPr/>
        </p:nvCxnSpPr>
        <p:spPr>
          <a:xfrm flipH="1">
            <a:off x="1273629" y="6030686"/>
            <a:ext cx="9633857" cy="0"/>
          </a:xfrm>
          <a:prstGeom prst="line">
            <a:avLst/>
          </a:prstGeom>
          <a:ln w="38100">
            <a:solidFill>
              <a:srgbClr val="8FD625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خط 4">
            <a:extLst>
              <a:ext uri="{FF2B5EF4-FFF2-40B4-BE49-F238E27FC236}">
                <a16:creationId xmlns:a16="http://schemas.microsoft.com/office/drawing/2014/main" id="{40298DD7-226F-0A69-B013-D5794E85C11F}"/>
              </a:ext>
            </a:extLst>
          </p:cNvPr>
          <p:cNvCxnSpPr/>
          <p:nvPr/>
        </p:nvCxnSpPr>
        <p:spPr>
          <a:xfrm flipV="1">
            <a:off x="1273629" y="838352"/>
            <a:ext cx="0" cy="5192334"/>
          </a:xfrm>
          <a:prstGeom prst="line">
            <a:avLst/>
          </a:prstGeom>
          <a:ln w="38100">
            <a:solidFill>
              <a:srgbClr val="8FD625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صورة 1">
            <a:extLst>
              <a:ext uri="{FF2B5EF4-FFF2-40B4-BE49-F238E27FC236}">
                <a16:creationId xmlns:a16="http://schemas.microsoft.com/office/drawing/2014/main" id="{CADE8A45-AE6B-6503-6C48-AD77D6F3F4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03524" y="2536524"/>
            <a:ext cx="1784952" cy="1784952"/>
          </a:xfrm>
          <a:prstGeom prst="rect">
            <a:avLst/>
          </a:prstGeom>
        </p:spPr>
      </p:pic>
      <p:pic>
        <p:nvPicPr>
          <p:cNvPr id="10" name="صورة 2">
            <a:extLst>
              <a:ext uri="{FF2B5EF4-FFF2-40B4-BE49-F238E27FC236}">
                <a16:creationId xmlns:a16="http://schemas.microsoft.com/office/drawing/2014/main" id="{DFAFDCC4-34D7-ED05-759C-ACFD03D5F1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393350"/>
            <a:ext cx="893142" cy="893142"/>
          </a:xfrm>
          <a:prstGeom prst="rect">
            <a:avLst/>
          </a:prstGeom>
        </p:spPr>
      </p:pic>
      <p:pic>
        <p:nvPicPr>
          <p:cNvPr id="11" name="صورة 3">
            <a:extLst>
              <a:ext uri="{FF2B5EF4-FFF2-40B4-BE49-F238E27FC236}">
                <a16:creationId xmlns:a16="http://schemas.microsoft.com/office/drawing/2014/main" id="{43A399D6-0788-05F7-9BD5-7140D21BFC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393350"/>
            <a:ext cx="893142" cy="893142"/>
          </a:xfrm>
          <a:prstGeom prst="rect">
            <a:avLst/>
          </a:prstGeom>
        </p:spPr>
      </p:pic>
      <p:pic>
        <p:nvPicPr>
          <p:cNvPr id="13" name="صورة 4">
            <a:extLst>
              <a:ext uri="{FF2B5EF4-FFF2-40B4-BE49-F238E27FC236}">
                <a16:creationId xmlns:a16="http://schemas.microsoft.com/office/drawing/2014/main" id="{B060942B-0AB4-E178-D187-7FBB857D9A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5571508"/>
            <a:ext cx="893142" cy="893142"/>
          </a:xfrm>
          <a:prstGeom prst="rect">
            <a:avLst/>
          </a:prstGeom>
        </p:spPr>
      </p:pic>
      <p:pic>
        <p:nvPicPr>
          <p:cNvPr id="12" name="صورة 5">
            <a:extLst>
              <a:ext uri="{FF2B5EF4-FFF2-40B4-BE49-F238E27FC236}">
                <a16:creationId xmlns:a16="http://schemas.microsoft.com/office/drawing/2014/main" id="{1384CF65-D619-6FFE-F5AF-96167B2877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5571508"/>
            <a:ext cx="893142" cy="893142"/>
          </a:xfrm>
          <a:prstGeom prst="rect">
            <a:avLst/>
          </a:prstGeom>
        </p:spPr>
      </p:pic>
      <p:sp>
        <p:nvSpPr>
          <p:cNvPr id="26" name="نص">
            <a:extLst>
              <a:ext uri="{FF2B5EF4-FFF2-40B4-BE49-F238E27FC236}">
                <a16:creationId xmlns:a16="http://schemas.microsoft.com/office/drawing/2014/main" id="{E5784363-D3CF-542E-125F-842F030A34F1}"/>
              </a:ext>
            </a:extLst>
          </p:cNvPr>
          <p:cNvSpPr txBox="1"/>
          <p:nvPr/>
        </p:nvSpPr>
        <p:spPr>
          <a:xfrm>
            <a:off x="1800356" y="2875003"/>
            <a:ext cx="8591288" cy="1107996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006C00"/>
                </a:solidFill>
                <a:cs typeface="AdvertisingBold" pitchFamily="2" charset="-78"/>
              </a:rPr>
              <a:t>(نص بديل)</a:t>
            </a:r>
          </a:p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006C00"/>
                </a:solidFill>
                <a:cs typeface="AdvertisingBold" pitchFamily="2" charset="-78"/>
              </a:rPr>
              <a:t>عامل الآخرين كما تحب أن يعاملوك، بلطف واحترام.</a:t>
            </a:r>
          </a:p>
        </p:txBody>
      </p:sp>
    </p:spTree>
    <p:extLst>
      <p:ext uri="{BB962C8B-B14F-4D97-AF65-F5344CB8AC3E}">
        <p14:creationId xmlns:p14="http://schemas.microsoft.com/office/powerpoint/2010/main" val="58668815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20" fill="hold"/>
                                        <p:tgtEl>
                                          <p:spTgt spid="5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90"/>
                            </p:stCondLst>
                            <p:childTnLst>
                              <p:par>
                                <p:cTn id="1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90"/>
                            </p:stCondLst>
                            <p:childTnLst>
                              <p:par>
                                <p:cTn id="21" presetID="64" presetClass="pat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L -0.39505 -0.37755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53" y="-1888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99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90"/>
                            </p:stCondLst>
                            <p:childTnLst>
                              <p:par>
                                <p:cTn id="29" presetID="63" presetClass="pat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39505 -0.37755 L 0.39505 -0.37755 " pathEditMode="relative" rAng="0" ptsTypes="AA">
                                      <p:cBhvr>
                                        <p:cTn id="3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05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8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4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40"/>
                            </p:stCondLst>
                            <p:childTnLst>
                              <p:par>
                                <p:cTn id="3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-0.37755 L 0.39505 0.37755 " pathEditMode="relative" rAng="0" ptsTypes="AA">
                                      <p:cBhvr>
                                        <p:cTn id="3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75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8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84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840"/>
                            </p:stCondLst>
                            <p:childTnLst>
                              <p:par>
                                <p:cTn id="47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0.37755 L -0.39505 0.37755 " pathEditMode="relative" rAng="0" ptsTypes="AA">
                                      <p:cBhvr>
                                        <p:cTn id="4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505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8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64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640"/>
                            </p:stCondLst>
                            <p:childTnLst>
                              <p:par>
                                <p:cTn id="56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505 0.37755 L -0.39505 -0.37755 " pathEditMode="relative" rAng="0" ptsTypes="AA">
                                      <p:cBhvr>
                                        <p:cTn id="5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7755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8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44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44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E1D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1E0BAF1-3EEE-3897-5421-FECE1AB985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خط 1">
            <a:extLst>
              <a:ext uri="{FF2B5EF4-FFF2-40B4-BE49-F238E27FC236}">
                <a16:creationId xmlns:a16="http://schemas.microsoft.com/office/drawing/2014/main" id="{5AC7FCCC-C3EB-D503-E42F-2FFADD42AE1C}"/>
              </a:ext>
            </a:extLst>
          </p:cNvPr>
          <p:cNvCxnSpPr/>
          <p:nvPr/>
        </p:nvCxnSpPr>
        <p:spPr>
          <a:xfrm>
            <a:off x="1273629" y="838352"/>
            <a:ext cx="9633857" cy="0"/>
          </a:xfrm>
          <a:prstGeom prst="line">
            <a:avLst/>
          </a:prstGeom>
          <a:ln w="38100">
            <a:solidFill>
              <a:srgbClr val="FC7F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خط 2">
            <a:extLst>
              <a:ext uri="{FF2B5EF4-FFF2-40B4-BE49-F238E27FC236}">
                <a16:creationId xmlns:a16="http://schemas.microsoft.com/office/drawing/2014/main" id="{96680465-F147-8DB5-A664-31230FC51B3F}"/>
              </a:ext>
            </a:extLst>
          </p:cNvPr>
          <p:cNvCxnSpPr/>
          <p:nvPr/>
        </p:nvCxnSpPr>
        <p:spPr>
          <a:xfrm>
            <a:off x="10907486" y="838352"/>
            <a:ext cx="0" cy="5192334"/>
          </a:xfrm>
          <a:prstGeom prst="line">
            <a:avLst/>
          </a:prstGeom>
          <a:ln w="38100">
            <a:solidFill>
              <a:srgbClr val="FC7F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خط 3">
            <a:extLst>
              <a:ext uri="{FF2B5EF4-FFF2-40B4-BE49-F238E27FC236}">
                <a16:creationId xmlns:a16="http://schemas.microsoft.com/office/drawing/2014/main" id="{F3143380-B6DE-08EF-CB7B-2A34F1338110}"/>
              </a:ext>
            </a:extLst>
          </p:cNvPr>
          <p:cNvCxnSpPr/>
          <p:nvPr/>
        </p:nvCxnSpPr>
        <p:spPr>
          <a:xfrm flipH="1">
            <a:off x="1273629" y="6030686"/>
            <a:ext cx="9633857" cy="0"/>
          </a:xfrm>
          <a:prstGeom prst="line">
            <a:avLst/>
          </a:prstGeom>
          <a:ln w="38100">
            <a:solidFill>
              <a:srgbClr val="FC7F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خط 4">
            <a:extLst>
              <a:ext uri="{FF2B5EF4-FFF2-40B4-BE49-F238E27FC236}">
                <a16:creationId xmlns:a16="http://schemas.microsoft.com/office/drawing/2014/main" id="{3F29BB51-5ADD-F064-2070-A072058AE4A0}"/>
              </a:ext>
            </a:extLst>
          </p:cNvPr>
          <p:cNvCxnSpPr/>
          <p:nvPr/>
        </p:nvCxnSpPr>
        <p:spPr>
          <a:xfrm flipV="1">
            <a:off x="1273629" y="838352"/>
            <a:ext cx="0" cy="5192334"/>
          </a:xfrm>
          <a:prstGeom prst="line">
            <a:avLst/>
          </a:prstGeom>
          <a:ln w="38100">
            <a:solidFill>
              <a:srgbClr val="FC7F60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صورة 1">
            <a:extLst>
              <a:ext uri="{FF2B5EF4-FFF2-40B4-BE49-F238E27FC236}">
                <a16:creationId xmlns:a16="http://schemas.microsoft.com/office/drawing/2014/main" id="{A6BC94D1-C7BA-F027-16A5-CAA0453A9A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03524" y="2536524"/>
            <a:ext cx="1784952" cy="1784952"/>
          </a:xfrm>
          <a:prstGeom prst="rect">
            <a:avLst/>
          </a:prstGeom>
        </p:spPr>
      </p:pic>
      <p:pic>
        <p:nvPicPr>
          <p:cNvPr id="10" name="صورة 2">
            <a:extLst>
              <a:ext uri="{FF2B5EF4-FFF2-40B4-BE49-F238E27FC236}">
                <a16:creationId xmlns:a16="http://schemas.microsoft.com/office/drawing/2014/main" id="{34407074-6795-BCF1-FDAB-AFF491FB0C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393350"/>
            <a:ext cx="893142" cy="893142"/>
          </a:xfrm>
          <a:prstGeom prst="rect">
            <a:avLst/>
          </a:prstGeom>
        </p:spPr>
      </p:pic>
      <p:pic>
        <p:nvPicPr>
          <p:cNvPr id="11" name="صورة 3">
            <a:extLst>
              <a:ext uri="{FF2B5EF4-FFF2-40B4-BE49-F238E27FC236}">
                <a16:creationId xmlns:a16="http://schemas.microsoft.com/office/drawing/2014/main" id="{598F8807-CA2A-01FC-0182-9C376D11C5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393350"/>
            <a:ext cx="893142" cy="893142"/>
          </a:xfrm>
          <a:prstGeom prst="rect">
            <a:avLst/>
          </a:prstGeom>
        </p:spPr>
      </p:pic>
      <p:pic>
        <p:nvPicPr>
          <p:cNvPr id="13" name="صورة 4">
            <a:extLst>
              <a:ext uri="{FF2B5EF4-FFF2-40B4-BE49-F238E27FC236}">
                <a16:creationId xmlns:a16="http://schemas.microsoft.com/office/drawing/2014/main" id="{EF7D8FC9-8FF9-EFD6-3EF0-3921FB162A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5571508"/>
            <a:ext cx="893142" cy="893142"/>
          </a:xfrm>
          <a:prstGeom prst="rect">
            <a:avLst/>
          </a:prstGeom>
        </p:spPr>
      </p:pic>
      <p:pic>
        <p:nvPicPr>
          <p:cNvPr id="12" name="صورة 5">
            <a:extLst>
              <a:ext uri="{FF2B5EF4-FFF2-40B4-BE49-F238E27FC236}">
                <a16:creationId xmlns:a16="http://schemas.microsoft.com/office/drawing/2014/main" id="{6A05AA92-8D50-D733-F5B3-702B0EA0AF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5571508"/>
            <a:ext cx="893142" cy="893142"/>
          </a:xfrm>
          <a:prstGeom prst="rect">
            <a:avLst/>
          </a:prstGeom>
        </p:spPr>
      </p:pic>
      <p:sp>
        <p:nvSpPr>
          <p:cNvPr id="26" name="نص">
            <a:extLst>
              <a:ext uri="{FF2B5EF4-FFF2-40B4-BE49-F238E27FC236}">
                <a16:creationId xmlns:a16="http://schemas.microsoft.com/office/drawing/2014/main" id="{0422488C-4CB1-785A-C29D-58B4B7AB9D84}"/>
              </a:ext>
            </a:extLst>
          </p:cNvPr>
          <p:cNvSpPr txBox="1"/>
          <p:nvPr/>
        </p:nvSpPr>
        <p:spPr>
          <a:xfrm>
            <a:off x="1800356" y="2659559"/>
            <a:ext cx="8591288" cy="1538883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BD1D07"/>
                </a:solidFill>
                <a:cs typeface="AdvertisingBold" pitchFamily="2" charset="-78"/>
              </a:rPr>
              <a:t>(نص بديل)</a:t>
            </a:r>
          </a:p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BD1D07"/>
                </a:solidFill>
                <a:cs typeface="AdvertisingBold" pitchFamily="2" charset="-78"/>
              </a:rPr>
              <a:t>لا تخف من الخطأ، فكل خطأ هو فرصة لتتعلم شيئًا جديدًا.</a:t>
            </a:r>
          </a:p>
        </p:txBody>
      </p:sp>
    </p:spTree>
    <p:extLst>
      <p:ext uri="{BB962C8B-B14F-4D97-AF65-F5344CB8AC3E}">
        <p14:creationId xmlns:p14="http://schemas.microsoft.com/office/powerpoint/2010/main" val="35639155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20" fill="hold"/>
                                        <p:tgtEl>
                                          <p:spTgt spid="5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90"/>
                            </p:stCondLst>
                            <p:childTnLst>
                              <p:par>
                                <p:cTn id="1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90"/>
                            </p:stCondLst>
                            <p:childTnLst>
                              <p:par>
                                <p:cTn id="21" presetID="64" presetClass="pat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L -0.39505 -0.37755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53" y="-1888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99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90"/>
                            </p:stCondLst>
                            <p:childTnLst>
                              <p:par>
                                <p:cTn id="29" presetID="63" presetClass="pat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39505 -0.37755 L 0.39505 -0.37755 " pathEditMode="relative" rAng="0" ptsTypes="AA">
                                      <p:cBhvr>
                                        <p:cTn id="3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05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8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4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40"/>
                            </p:stCondLst>
                            <p:childTnLst>
                              <p:par>
                                <p:cTn id="3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-0.37755 L 0.39505 0.37755 " pathEditMode="relative" rAng="0" ptsTypes="AA">
                                      <p:cBhvr>
                                        <p:cTn id="3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75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8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84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840"/>
                            </p:stCondLst>
                            <p:childTnLst>
                              <p:par>
                                <p:cTn id="47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0.37755 L -0.39505 0.37755 " pathEditMode="relative" rAng="0" ptsTypes="AA">
                                      <p:cBhvr>
                                        <p:cTn id="4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505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8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64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640"/>
                            </p:stCondLst>
                            <p:childTnLst>
                              <p:par>
                                <p:cTn id="56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505 0.37755 L -0.39505 -0.37755 " pathEditMode="relative" rAng="0" ptsTypes="AA">
                                      <p:cBhvr>
                                        <p:cTn id="5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7755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8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44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44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F7D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EA927E-04FC-4F63-ECEA-ED31575B6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خط 1">
            <a:extLst>
              <a:ext uri="{FF2B5EF4-FFF2-40B4-BE49-F238E27FC236}">
                <a16:creationId xmlns:a16="http://schemas.microsoft.com/office/drawing/2014/main" id="{4CD04C5C-5EAF-EE08-7E71-1095DF88D633}"/>
              </a:ext>
            </a:extLst>
          </p:cNvPr>
          <p:cNvCxnSpPr/>
          <p:nvPr/>
        </p:nvCxnSpPr>
        <p:spPr>
          <a:xfrm>
            <a:off x="1273629" y="838352"/>
            <a:ext cx="9633857" cy="0"/>
          </a:xfrm>
          <a:prstGeom prst="line">
            <a:avLst/>
          </a:prstGeom>
          <a:ln w="38100">
            <a:solidFill>
              <a:srgbClr val="F9D555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خط 2">
            <a:extLst>
              <a:ext uri="{FF2B5EF4-FFF2-40B4-BE49-F238E27FC236}">
                <a16:creationId xmlns:a16="http://schemas.microsoft.com/office/drawing/2014/main" id="{0B0F7D66-4571-927D-4982-4B9F0DD51FD9}"/>
              </a:ext>
            </a:extLst>
          </p:cNvPr>
          <p:cNvCxnSpPr/>
          <p:nvPr/>
        </p:nvCxnSpPr>
        <p:spPr>
          <a:xfrm>
            <a:off x="10907486" y="838352"/>
            <a:ext cx="0" cy="5192334"/>
          </a:xfrm>
          <a:prstGeom prst="line">
            <a:avLst/>
          </a:prstGeom>
          <a:ln w="38100">
            <a:solidFill>
              <a:srgbClr val="F9D555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خط 3">
            <a:extLst>
              <a:ext uri="{FF2B5EF4-FFF2-40B4-BE49-F238E27FC236}">
                <a16:creationId xmlns:a16="http://schemas.microsoft.com/office/drawing/2014/main" id="{E876CF72-0BDE-BC5A-9E2C-50C3B11573AD}"/>
              </a:ext>
            </a:extLst>
          </p:cNvPr>
          <p:cNvCxnSpPr/>
          <p:nvPr/>
        </p:nvCxnSpPr>
        <p:spPr>
          <a:xfrm flipH="1">
            <a:off x="1273629" y="6030686"/>
            <a:ext cx="9633857" cy="0"/>
          </a:xfrm>
          <a:prstGeom prst="line">
            <a:avLst/>
          </a:prstGeom>
          <a:ln w="38100">
            <a:solidFill>
              <a:srgbClr val="F9D555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خط 4">
            <a:extLst>
              <a:ext uri="{FF2B5EF4-FFF2-40B4-BE49-F238E27FC236}">
                <a16:creationId xmlns:a16="http://schemas.microsoft.com/office/drawing/2014/main" id="{C9F179C6-69AD-3C65-41B4-672EB0558B73}"/>
              </a:ext>
            </a:extLst>
          </p:cNvPr>
          <p:cNvCxnSpPr/>
          <p:nvPr/>
        </p:nvCxnSpPr>
        <p:spPr>
          <a:xfrm flipV="1">
            <a:off x="1273629" y="838352"/>
            <a:ext cx="0" cy="5192334"/>
          </a:xfrm>
          <a:prstGeom prst="line">
            <a:avLst/>
          </a:prstGeom>
          <a:ln w="38100">
            <a:solidFill>
              <a:srgbClr val="F9D555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صورة 1">
            <a:extLst>
              <a:ext uri="{FF2B5EF4-FFF2-40B4-BE49-F238E27FC236}">
                <a16:creationId xmlns:a16="http://schemas.microsoft.com/office/drawing/2014/main" id="{36A75C46-B1DB-2967-99C4-F92213ADE8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03524" y="2536524"/>
            <a:ext cx="1784952" cy="1784952"/>
          </a:xfrm>
          <a:prstGeom prst="rect">
            <a:avLst/>
          </a:prstGeom>
        </p:spPr>
      </p:pic>
      <p:pic>
        <p:nvPicPr>
          <p:cNvPr id="10" name="صورة 2">
            <a:extLst>
              <a:ext uri="{FF2B5EF4-FFF2-40B4-BE49-F238E27FC236}">
                <a16:creationId xmlns:a16="http://schemas.microsoft.com/office/drawing/2014/main" id="{EE3DEB10-8F4D-29A4-2A29-A9EBBF34AD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393350"/>
            <a:ext cx="893142" cy="893142"/>
          </a:xfrm>
          <a:prstGeom prst="rect">
            <a:avLst/>
          </a:prstGeom>
        </p:spPr>
      </p:pic>
      <p:pic>
        <p:nvPicPr>
          <p:cNvPr id="11" name="صورة 3">
            <a:extLst>
              <a:ext uri="{FF2B5EF4-FFF2-40B4-BE49-F238E27FC236}">
                <a16:creationId xmlns:a16="http://schemas.microsoft.com/office/drawing/2014/main" id="{76D80C24-2910-AF6B-FF56-6F9A8B44BE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393350"/>
            <a:ext cx="893142" cy="893142"/>
          </a:xfrm>
          <a:prstGeom prst="rect">
            <a:avLst/>
          </a:prstGeom>
        </p:spPr>
      </p:pic>
      <p:pic>
        <p:nvPicPr>
          <p:cNvPr id="13" name="صورة 4">
            <a:extLst>
              <a:ext uri="{FF2B5EF4-FFF2-40B4-BE49-F238E27FC236}">
                <a16:creationId xmlns:a16="http://schemas.microsoft.com/office/drawing/2014/main" id="{5A99078A-F71E-9254-BE84-CEEA43AF0C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5571508"/>
            <a:ext cx="893142" cy="893142"/>
          </a:xfrm>
          <a:prstGeom prst="rect">
            <a:avLst/>
          </a:prstGeom>
        </p:spPr>
      </p:pic>
      <p:pic>
        <p:nvPicPr>
          <p:cNvPr id="12" name="صورة 5">
            <a:extLst>
              <a:ext uri="{FF2B5EF4-FFF2-40B4-BE49-F238E27FC236}">
                <a16:creationId xmlns:a16="http://schemas.microsoft.com/office/drawing/2014/main" id="{1B921E5C-15A8-8EE8-99A8-5C831EB335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5571508"/>
            <a:ext cx="893142" cy="893142"/>
          </a:xfrm>
          <a:prstGeom prst="rect">
            <a:avLst/>
          </a:prstGeom>
        </p:spPr>
      </p:pic>
      <p:sp>
        <p:nvSpPr>
          <p:cNvPr id="26" name="نص">
            <a:extLst>
              <a:ext uri="{FF2B5EF4-FFF2-40B4-BE49-F238E27FC236}">
                <a16:creationId xmlns:a16="http://schemas.microsoft.com/office/drawing/2014/main" id="{DC8237C6-F1FF-D09D-E7F0-3FE8A8AEF55D}"/>
              </a:ext>
            </a:extLst>
          </p:cNvPr>
          <p:cNvSpPr txBox="1"/>
          <p:nvPr/>
        </p:nvSpPr>
        <p:spPr>
          <a:xfrm>
            <a:off x="1800356" y="2659559"/>
            <a:ext cx="8591288" cy="1538883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D7AA07"/>
                </a:solidFill>
                <a:cs typeface="AdvertisingBold" pitchFamily="2" charset="-78"/>
              </a:rPr>
              <a:t>(نص بديل)</a:t>
            </a:r>
          </a:p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D7AA07"/>
                </a:solidFill>
                <a:cs typeface="AdvertisingBold" pitchFamily="2" charset="-78"/>
              </a:rPr>
              <a:t>حافظ على ترتيب أغراضك، فهذا يوفر وقتك ويجعلك أكثر تنظيمًا.</a:t>
            </a:r>
          </a:p>
        </p:txBody>
      </p:sp>
    </p:spTree>
    <p:extLst>
      <p:ext uri="{BB962C8B-B14F-4D97-AF65-F5344CB8AC3E}">
        <p14:creationId xmlns:p14="http://schemas.microsoft.com/office/powerpoint/2010/main" val="232699181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20" fill="hold"/>
                                        <p:tgtEl>
                                          <p:spTgt spid="5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90"/>
                            </p:stCondLst>
                            <p:childTnLst>
                              <p:par>
                                <p:cTn id="1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90"/>
                            </p:stCondLst>
                            <p:childTnLst>
                              <p:par>
                                <p:cTn id="21" presetID="64" presetClass="pat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L -0.39505 -0.37755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53" y="-1888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99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90"/>
                            </p:stCondLst>
                            <p:childTnLst>
                              <p:par>
                                <p:cTn id="29" presetID="63" presetClass="pat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39505 -0.37755 L 0.39505 -0.37755 " pathEditMode="relative" rAng="0" ptsTypes="AA">
                                      <p:cBhvr>
                                        <p:cTn id="3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05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8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4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40"/>
                            </p:stCondLst>
                            <p:childTnLst>
                              <p:par>
                                <p:cTn id="3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-0.37755 L 0.39505 0.37755 " pathEditMode="relative" rAng="0" ptsTypes="AA">
                                      <p:cBhvr>
                                        <p:cTn id="3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75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8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84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840"/>
                            </p:stCondLst>
                            <p:childTnLst>
                              <p:par>
                                <p:cTn id="47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0.37755 L -0.39505 0.37755 " pathEditMode="relative" rAng="0" ptsTypes="AA">
                                      <p:cBhvr>
                                        <p:cTn id="4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505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8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64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640"/>
                            </p:stCondLst>
                            <p:childTnLst>
                              <p:par>
                                <p:cTn id="56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505 0.37755 L -0.39505 -0.37755 " pathEditMode="relative" rAng="0" ptsTypes="AA">
                                      <p:cBhvr>
                                        <p:cTn id="5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7755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8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44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44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DBF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B848AB2-C9BE-66D1-E149-BF763FCF5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خط 1">
            <a:extLst>
              <a:ext uri="{FF2B5EF4-FFF2-40B4-BE49-F238E27FC236}">
                <a16:creationId xmlns:a16="http://schemas.microsoft.com/office/drawing/2014/main" id="{82E85E98-768F-2238-2413-94C141B2B0CA}"/>
              </a:ext>
            </a:extLst>
          </p:cNvPr>
          <p:cNvCxnSpPr/>
          <p:nvPr/>
        </p:nvCxnSpPr>
        <p:spPr>
          <a:xfrm>
            <a:off x="1273629" y="838352"/>
            <a:ext cx="9633857" cy="0"/>
          </a:xfrm>
          <a:prstGeom prst="line">
            <a:avLst/>
          </a:prstGeom>
          <a:ln w="38100">
            <a:solidFill>
              <a:srgbClr val="B283F7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خط 2">
            <a:extLst>
              <a:ext uri="{FF2B5EF4-FFF2-40B4-BE49-F238E27FC236}">
                <a16:creationId xmlns:a16="http://schemas.microsoft.com/office/drawing/2014/main" id="{9C44B5F5-252A-75C7-966F-94BD9DEC327E}"/>
              </a:ext>
            </a:extLst>
          </p:cNvPr>
          <p:cNvCxnSpPr/>
          <p:nvPr/>
        </p:nvCxnSpPr>
        <p:spPr>
          <a:xfrm>
            <a:off x="10907486" y="838352"/>
            <a:ext cx="0" cy="5192334"/>
          </a:xfrm>
          <a:prstGeom prst="line">
            <a:avLst/>
          </a:prstGeom>
          <a:ln w="38100">
            <a:solidFill>
              <a:srgbClr val="B283F7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خط 3">
            <a:extLst>
              <a:ext uri="{FF2B5EF4-FFF2-40B4-BE49-F238E27FC236}">
                <a16:creationId xmlns:a16="http://schemas.microsoft.com/office/drawing/2014/main" id="{144B4D2B-7C67-2AAB-E1BA-0E0489CBAE7D}"/>
              </a:ext>
            </a:extLst>
          </p:cNvPr>
          <p:cNvCxnSpPr/>
          <p:nvPr/>
        </p:nvCxnSpPr>
        <p:spPr>
          <a:xfrm flipH="1">
            <a:off x="1273629" y="6030686"/>
            <a:ext cx="9633857" cy="0"/>
          </a:xfrm>
          <a:prstGeom prst="line">
            <a:avLst/>
          </a:prstGeom>
          <a:ln w="38100">
            <a:solidFill>
              <a:srgbClr val="B283F7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خط 4">
            <a:extLst>
              <a:ext uri="{FF2B5EF4-FFF2-40B4-BE49-F238E27FC236}">
                <a16:creationId xmlns:a16="http://schemas.microsoft.com/office/drawing/2014/main" id="{19A0FFCA-D0FC-D509-E036-F6401ACA1FC4}"/>
              </a:ext>
            </a:extLst>
          </p:cNvPr>
          <p:cNvCxnSpPr/>
          <p:nvPr/>
        </p:nvCxnSpPr>
        <p:spPr>
          <a:xfrm flipV="1">
            <a:off x="1273629" y="838352"/>
            <a:ext cx="0" cy="5192334"/>
          </a:xfrm>
          <a:prstGeom prst="line">
            <a:avLst/>
          </a:prstGeom>
          <a:ln w="38100">
            <a:solidFill>
              <a:srgbClr val="B283F7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صورة 1">
            <a:extLst>
              <a:ext uri="{FF2B5EF4-FFF2-40B4-BE49-F238E27FC236}">
                <a16:creationId xmlns:a16="http://schemas.microsoft.com/office/drawing/2014/main" id="{9A202078-0929-7FED-8137-82EFF788BB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03524" y="2536524"/>
            <a:ext cx="1784952" cy="1784952"/>
          </a:xfrm>
          <a:prstGeom prst="rect">
            <a:avLst/>
          </a:prstGeom>
        </p:spPr>
      </p:pic>
      <p:pic>
        <p:nvPicPr>
          <p:cNvPr id="10" name="صورة 2">
            <a:extLst>
              <a:ext uri="{FF2B5EF4-FFF2-40B4-BE49-F238E27FC236}">
                <a16:creationId xmlns:a16="http://schemas.microsoft.com/office/drawing/2014/main" id="{FECEB5FD-8655-D8CB-F49A-1023B61915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393350"/>
            <a:ext cx="893142" cy="893142"/>
          </a:xfrm>
          <a:prstGeom prst="rect">
            <a:avLst/>
          </a:prstGeom>
        </p:spPr>
      </p:pic>
      <p:pic>
        <p:nvPicPr>
          <p:cNvPr id="11" name="صورة 3">
            <a:extLst>
              <a:ext uri="{FF2B5EF4-FFF2-40B4-BE49-F238E27FC236}">
                <a16:creationId xmlns:a16="http://schemas.microsoft.com/office/drawing/2014/main" id="{7E6A79F2-CB35-2114-6CCD-C623D81C62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393350"/>
            <a:ext cx="893142" cy="893142"/>
          </a:xfrm>
          <a:prstGeom prst="rect">
            <a:avLst/>
          </a:prstGeom>
        </p:spPr>
      </p:pic>
      <p:pic>
        <p:nvPicPr>
          <p:cNvPr id="13" name="صورة 4">
            <a:extLst>
              <a:ext uri="{FF2B5EF4-FFF2-40B4-BE49-F238E27FC236}">
                <a16:creationId xmlns:a16="http://schemas.microsoft.com/office/drawing/2014/main" id="{04866114-EB80-BC25-F1A0-84D1633801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5571508"/>
            <a:ext cx="893142" cy="893142"/>
          </a:xfrm>
          <a:prstGeom prst="rect">
            <a:avLst/>
          </a:prstGeom>
        </p:spPr>
      </p:pic>
      <p:pic>
        <p:nvPicPr>
          <p:cNvPr id="12" name="صورة 5">
            <a:extLst>
              <a:ext uri="{FF2B5EF4-FFF2-40B4-BE49-F238E27FC236}">
                <a16:creationId xmlns:a16="http://schemas.microsoft.com/office/drawing/2014/main" id="{0B728CF5-4145-CBE6-69FE-DD89244F96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5571508"/>
            <a:ext cx="893142" cy="893142"/>
          </a:xfrm>
          <a:prstGeom prst="rect">
            <a:avLst/>
          </a:prstGeom>
        </p:spPr>
      </p:pic>
      <p:sp>
        <p:nvSpPr>
          <p:cNvPr id="26" name="نص">
            <a:extLst>
              <a:ext uri="{FF2B5EF4-FFF2-40B4-BE49-F238E27FC236}">
                <a16:creationId xmlns:a16="http://schemas.microsoft.com/office/drawing/2014/main" id="{DE00C171-2D00-ED50-24AA-5E780C86D542}"/>
              </a:ext>
            </a:extLst>
          </p:cNvPr>
          <p:cNvSpPr txBox="1"/>
          <p:nvPr/>
        </p:nvSpPr>
        <p:spPr>
          <a:xfrm>
            <a:off x="1800356" y="2659559"/>
            <a:ext cx="8591288" cy="1538883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7118CA"/>
                </a:solidFill>
                <a:cs typeface="AdvertisingBold" pitchFamily="2" charset="-78"/>
              </a:rPr>
              <a:t>(نص بديل)</a:t>
            </a:r>
          </a:p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7118CA"/>
                </a:solidFill>
                <a:cs typeface="AdvertisingBold" pitchFamily="2" charset="-78"/>
              </a:rPr>
              <a:t>قل "من فضلك" </a:t>
            </a:r>
            <a:r>
              <a:rPr lang="ar-JO" sz="2800" dirty="0" err="1">
                <a:solidFill>
                  <a:srgbClr val="7118CA"/>
                </a:solidFill>
                <a:cs typeface="AdvertisingBold" pitchFamily="2" charset="-78"/>
              </a:rPr>
              <a:t>و"شكرًا</a:t>
            </a:r>
            <a:r>
              <a:rPr lang="ar-JO" sz="2800" dirty="0">
                <a:solidFill>
                  <a:srgbClr val="7118CA"/>
                </a:solidFill>
                <a:cs typeface="AdvertisingBold" pitchFamily="2" charset="-78"/>
              </a:rPr>
              <a:t>" دائمًا، فالكلمات اللطيفة تفتح القلوب.</a:t>
            </a:r>
          </a:p>
        </p:txBody>
      </p:sp>
    </p:spTree>
    <p:extLst>
      <p:ext uri="{BB962C8B-B14F-4D97-AF65-F5344CB8AC3E}">
        <p14:creationId xmlns:p14="http://schemas.microsoft.com/office/powerpoint/2010/main" val="139426953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20" fill="hold"/>
                                        <p:tgtEl>
                                          <p:spTgt spid="5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90"/>
                            </p:stCondLst>
                            <p:childTnLst>
                              <p:par>
                                <p:cTn id="1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90"/>
                            </p:stCondLst>
                            <p:childTnLst>
                              <p:par>
                                <p:cTn id="21" presetID="64" presetClass="pat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L -0.39505 -0.37755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53" y="-1888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99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90"/>
                            </p:stCondLst>
                            <p:childTnLst>
                              <p:par>
                                <p:cTn id="29" presetID="63" presetClass="pat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39505 -0.37755 L 0.39505 -0.37755 " pathEditMode="relative" rAng="0" ptsTypes="AA">
                                      <p:cBhvr>
                                        <p:cTn id="3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05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8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4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40"/>
                            </p:stCondLst>
                            <p:childTnLst>
                              <p:par>
                                <p:cTn id="3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-0.37755 L 0.39505 0.37755 " pathEditMode="relative" rAng="0" ptsTypes="AA">
                                      <p:cBhvr>
                                        <p:cTn id="3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75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8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84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840"/>
                            </p:stCondLst>
                            <p:childTnLst>
                              <p:par>
                                <p:cTn id="47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0.37755 L -0.39505 0.37755 " pathEditMode="relative" rAng="0" ptsTypes="AA">
                                      <p:cBhvr>
                                        <p:cTn id="4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505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8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64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640"/>
                            </p:stCondLst>
                            <p:childTnLst>
                              <p:par>
                                <p:cTn id="56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505 0.37755 L -0.39505 -0.37755 " pathEditMode="relative" rAng="0" ptsTypes="AA">
                                      <p:cBhvr>
                                        <p:cTn id="5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7755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8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44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44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3C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2474B0-C24E-0F07-D36C-51D0C04D9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خط 1">
            <a:extLst>
              <a:ext uri="{FF2B5EF4-FFF2-40B4-BE49-F238E27FC236}">
                <a16:creationId xmlns:a16="http://schemas.microsoft.com/office/drawing/2014/main" id="{8EE96A53-A3D7-0A98-E6D0-3EC9DA633BED}"/>
              </a:ext>
            </a:extLst>
          </p:cNvPr>
          <p:cNvCxnSpPr/>
          <p:nvPr/>
        </p:nvCxnSpPr>
        <p:spPr>
          <a:xfrm>
            <a:off x="1273629" y="838352"/>
            <a:ext cx="9633857" cy="0"/>
          </a:xfrm>
          <a:prstGeom prst="line">
            <a:avLst/>
          </a:prstGeom>
          <a:ln w="38100">
            <a:solidFill>
              <a:srgbClr val="FD8A02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خط 2">
            <a:extLst>
              <a:ext uri="{FF2B5EF4-FFF2-40B4-BE49-F238E27FC236}">
                <a16:creationId xmlns:a16="http://schemas.microsoft.com/office/drawing/2014/main" id="{226228AD-DA7A-FDFC-8C02-72F4610615C4}"/>
              </a:ext>
            </a:extLst>
          </p:cNvPr>
          <p:cNvCxnSpPr/>
          <p:nvPr/>
        </p:nvCxnSpPr>
        <p:spPr>
          <a:xfrm>
            <a:off x="10907486" y="838352"/>
            <a:ext cx="0" cy="5192334"/>
          </a:xfrm>
          <a:prstGeom prst="line">
            <a:avLst/>
          </a:prstGeom>
          <a:ln w="38100">
            <a:solidFill>
              <a:srgbClr val="FD8A02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خط 3">
            <a:extLst>
              <a:ext uri="{FF2B5EF4-FFF2-40B4-BE49-F238E27FC236}">
                <a16:creationId xmlns:a16="http://schemas.microsoft.com/office/drawing/2014/main" id="{1D51EB5D-A027-A57C-78F0-6E07857D9A78}"/>
              </a:ext>
            </a:extLst>
          </p:cNvPr>
          <p:cNvCxnSpPr/>
          <p:nvPr/>
        </p:nvCxnSpPr>
        <p:spPr>
          <a:xfrm flipH="1">
            <a:off x="1273629" y="6030686"/>
            <a:ext cx="9633857" cy="0"/>
          </a:xfrm>
          <a:prstGeom prst="line">
            <a:avLst/>
          </a:prstGeom>
          <a:ln w="38100">
            <a:solidFill>
              <a:srgbClr val="FD8A02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خط 4">
            <a:extLst>
              <a:ext uri="{FF2B5EF4-FFF2-40B4-BE49-F238E27FC236}">
                <a16:creationId xmlns:a16="http://schemas.microsoft.com/office/drawing/2014/main" id="{85DDCFA4-38AD-1BD7-775B-517812A0E727}"/>
              </a:ext>
            </a:extLst>
          </p:cNvPr>
          <p:cNvCxnSpPr/>
          <p:nvPr/>
        </p:nvCxnSpPr>
        <p:spPr>
          <a:xfrm flipV="1">
            <a:off x="1273629" y="838352"/>
            <a:ext cx="0" cy="5192334"/>
          </a:xfrm>
          <a:prstGeom prst="line">
            <a:avLst/>
          </a:prstGeom>
          <a:ln w="38100">
            <a:solidFill>
              <a:srgbClr val="FD8A02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صورة 1">
            <a:extLst>
              <a:ext uri="{FF2B5EF4-FFF2-40B4-BE49-F238E27FC236}">
                <a16:creationId xmlns:a16="http://schemas.microsoft.com/office/drawing/2014/main" id="{F9012000-0751-28A5-2D35-29BD5B9798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03524" y="2536524"/>
            <a:ext cx="1784952" cy="1784952"/>
          </a:xfrm>
          <a:prstGeom prst="rect">
            <a:avLst/>
          </a:prstGeom>
        </p:spPr>
      </p:pic>
      <p:pic>
        <p:nvPicPr>
          <p:cNvPr id="10" name="صورة 2">
            <a:extLst>
              <a:ext uri="{FF2B5EF4-FFF2-40B4-BE49-F238E27FC236}">
                <a16:creationId xmlns:a16="http://schemas.microsoft.com/office/drawing/2014/main" id="{BCC6CD14-FD45-1216-90C7-292F2D077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393350"/>
            <a:ext cx="893142" cy="893142"/>
          </a:xfrm>
          <a:prstGeom prst="rect">
            <a:avLst/>
          </a:prstGeom>
        </p:spPr>
      </p:pic>
      <p:pic>
        <p:nvPicPr>
          <p:cNvPr id="11" name="صورة 3">
            <a:extLst>
              <a:ext uri="{FF2B5EF4-FFF2-40B4-BE49-F238E27FC236}">
                <a16:creationId xmlns:a16="http://schemas.microsoft.com/office/drawing/2014/main" id="{36529355-097E-3E51-25D7-1734C8A42D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393350"/>
            <a:ext cx="893142" cy="893142"/>
          </a:xfrm>
          <a:prstGeom prst="rect">
            <a:avLst/>
          </a:prstGeom>
        </p:spPr>
      </p:pic>
      <p:pic>
        <p:nvPicPr>
          <p:cNvPr id="13" name="صورة 4">
            <a:extLst>
              <a:ext uri="{FF2B5EF4-FFF2-40B4-BE49-F238E27FC236}">
                <a16:creationId xmlns:a16="http://schemas.microsoft.com/office/drawing/2014/main" id="{420F04D9-5120-2C72-B3DE-D1D03BA7C5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5571508"/>
            <a:ext cx="893142" cy="893142"/>
          </a:xfrm>
          <a:prstGeom prst="rect">
            <a:avLst/>
          </a:prstGeom>
        </p:spPr>
      </p:pic>
      <p:pic>
        <p:nvPicPr>
          <p:cNvPr id="12" name="صورة 5">
            <a:extLst>
              <a:ext uri="{FF2B5EF4-FFF2-40B4-BE49-F238E27FC236}">
                <a16:creationId xmlns:a16="http://schemas.microsoft.com/office/drawing/2014/main" id="{A0EA810C-F47E-0AFE-6F2C-986AAE9BD6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5571508"/>
            <a:ext cx="893142" cy="893142"/>
          </a:xfrm>
          <a:prstGeom prst="rect">
            <a:avLst/>
          </a:prstGeom>
        </p:spPr>
      </p:pic>
      <p:sp>
        <p:nvSpPr>
          <p:cNvPr id="26" name="نص">
            <a:extLst>
              <a:ext uri="{FF2B5EF4-FFF2-40B4-BE49-F238E27FC236}">
                <a16:creationId xmlns:a16="http://schemas.microsoft.com/office/drawing/2014/main" id="{3FC21713-6EBD-924B-7D7E-22E52A7234C4}"/>
              </a:ext>
            </a:extLst>
          </p:cNvPr>
          <p:cNvSpPr txBox="1"/>
          <p:nvPr/>
        </p:nvSpPr>
        <p:spPr>
          <a:xfrm>
            <a:off x="1800356" y="2659559"/>
            <a:ext cx="8591288" cy="1538883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EC4F10"/>
                </a:solidFill>
                <a:cs typeface="AdvertisingBold" pitchFamily="2" charset="-78"/>
              </a:rPr>
              <a:t>(نص بديل)</a:t>
            </a:r>
          </a:p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EC4F10"/>
                </a:solidFill>
                <a:cs typeface="AdvertisingBold" pitchFamily="2" charset="-78"/>
              </a:rPr>
              <a:t>اطلب المساعدة عندما تحتاج، فطلب المساعدة لا يعني أنك ضعيف.</a:t>
            </a:r>
          </a:p>
        </p:txBody>
      </p:sp>
    </p:spTree>
    <p:extLst>
      <p:ext uri="{BB962C8B-B14F-4D97-AF65-F5344CB8AC3E}">
        <p14:creationId xmlns:p14="http://schemas.microsoft.com/office/powerpoint/2010/main" val="274468821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20" fill="hold"/>
                                        <p:tgtEl>
                                          <p:spTgt spid="5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90"/>
                            </p:stCondLst>
                            <p:childTnLst>
                              <p:par>
                                <p:cTn id="1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90"/>
                            </p:stCondLst>
                            <p:childTnLst>
                              <p:par>
                                <p:cTn id="21" presetID="64" presetClass="pat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L -0.39505 -0.37755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53" y="-1888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99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90"/>
                            </p:stCondLst>
                            <p:childTnLst>
                              <p:par>
                                <p:cTn id="29" presetID="63" presetClass="pat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39505 -0.37755 L 0.39505 -0.37755 " pathEditMode="relative" rAng="0" ptsTypes="AA">
                                      <p:cBhvr>
                                        <p:cTn id="3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05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8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4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40"/>
                            </p:stCondLst>
                            <p:childTnLst>
                              <p:par>
                                <p:cTn id="3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-0.37755 L 0.39505 0.37755 " pathEditMode="relative" rAng="0" ptsTypes="AA">
                                      <p:cBhvr>
                                        <p:cTn id="3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75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8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84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840"/>
                            </p:stCondLst>
                            <p:childTnLst>
                              <p:par>
                                <p:cTn id="47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0.37755 L -0.39505 0.37755 " pathEditMode="relative" rAng="0" ptsTypes="AA">
                                      <p:cBhvr>
                                        <p:cTn id="4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505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8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64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640"/>
                            </p:stCondLst>
                            <p:childTnLst>
                              <p:par>
                                <p:cTn id="56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505 0.37755 L -0.39505 -0.37755 " pathEditMode="relative" rAng="0" ptsTypes="AA">
                                      <p:cBhvr>
                                        <p:cTn id="5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7755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8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44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44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6E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B75AE58-C2BA-2597-884B-62F343BBF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خط 1">
            <a:extLst>
              <a:ext uri="{FF2B5EF4-FFF2-40B4-BE49-F238E27FC236}">
                <a16:creationId xmlns:a16="http://schemas.microsoft.com/office/drawing/2014/main" id="{8AC616FF-8C6D-7B5C-6CEE-163BB8DC843D}"/>
              </a:ext>
            </a:extLst>
          </p:cNvPr>
          <p:cNvCxnSpPr/>
          <p:nvPr/>
        </p:nvCxnSpPr>
        <p:spPr>
          <a:xfrm>
            <a:off x="1273629" y="838352"/>
            <a:ext cx="9633857" cy="0"/>
          </a:xfrm>
          <a:prstGeom prst="line">
            <a:avLst/>
          </a:prstGeom>
          <a:ln w="38100">
            <a:solidFill>
              <a:srgbClr val="FF908A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خط 2">
            <a:extLst>
              <a:ext uri="{FF2B5EF4-FFF2-40B4-BE49-F238E27FC236}">
                <a16:creationId xmlns:a16="http://schemas.microsoft.com/office/drawing/2014/main" id="{9D2E05AE-1980-8E04-5043-898658126E91}"/>
              </a:ext>
            </a:extLst>
          </p:cNvPr>
          <p:cNvCxnSpPr/>
          <p:nvPr/>
        </p:nvCxnSpPr>
        <p:spPr>
          <a:xfrm>
            <a:off x="10907486" y="838352"/>
            <a:ext cx="0" cy="5192334"/>
          </a:xfrm>
          <a:prstGeom prst="line">
            <a:avLst/>
          </a:prstGeom>
          <a:ln w="38100">
            <a:solidFill>
              <a:srgbClr val="FF908A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خط 3">
            <a:extLst>
              <a:ext uri="{FF2B5EF4-FFF2-40B4-BE49-F238E27FC236}">
                <a16:creationId xmlns:a16="http://schemas.microsoft.com/office/drawing/2014/main" id="{3B0633E2-C5F7-F036-C354-A7EE9E971E69}"/>
              </a:ext>
            </a:extLst>
          </p:cNvPr>
          <p:cNvCxnSpPr/>
          <p:nvPr/>
        </p:nvCxnSpPr>
        <p:spPr>
          <a:xfrm flipH="1">
            <a:off x="1273629" y="6030686"/>
            <a:ext cx="9633857" cy="0"/>
          </a:xfrm>
          <a:prstGeom prst="line">
            <a:avLst/>
          </a:prstGeom>
          <a:ln w="38100">
            <a:solidFill>
              <a:srgbClr val="FF908A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خط 4">
            <a:extLst>
              <a:ext uri="{FF2B5EF4-FFF2-40B4-BE49-F238E27FC236}">
                <a16:creationId xmlns:a16="http://schemas.microsoft.com/office/drawing/2014/main" id="{A27320D8-46FE-A3CB-D01E-C59296F1EC15}"/>
              </a:ext>
            </a:extLst>
          </p:cNvPr>
          <p:cNvCxnSpPr/>
          <p:nvPr/>
        </p:nvCxnSpPr>
        <p:spPr>
          <a:xfrm flipV="1">
            <a:off x="1273629" y="838352"/>
            <a:ext cx="0" cy="5192334"/>
          </a:xfrm>
          <a:prstGeom prst="line">
            <a:avLst/>
          </a:prstGeom>
          <a:ln w="38100">
            <a:solidFill>
              <a:srgbClr val="FF908A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صورة 1">
            <a:extLst>
              <a:ext uri="{FF2B5EF4-FFF2-40B4-BE49-F238E27FC236}">
                <a16:creationId xmlns:a16="http://schemas.microsoft.com/office/drawing/2014/main" id="{76953E92-F03B-AA3A-BFBA-0F0E721993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03524" y="2536524"/>
            <a:ext cx="1784952" cy="1784952"/>
          </a:xfrm>
          <a:prstGeom prst="rect">
            <a:avLst/>
          </a:prstGeom>
        </p:spPr>
      </p:pic>
      <p:pic>
        <p:nvPicPr>
          <p:cNvPr id="10" name="صورة 2">
            <a:extLst>
              <a:ext uri="{FF2B5EF4-FFF2-40B4-BE49-F238E27FC236}">
                <a16:creationId xmlns:a16="http://schemas.microsoft.com/office/drawing/2014/main" id="{68F266ED-BF23-6343-8337-851A9B3008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393350"/>
            <a:ext cx="893142" cy="893142"/>
          </a:xfrm>
          <a:prstGeom prst="rect">
            <a:avLst/>
          </a:prstGeom>
        </p:spPr>
      </p:pic>
      <p:pic>
        <p:nvPicPr>
          <p:cNvPr id="11" name="صورة 3">
            <a:extLst>
              <a:ext uri="{FF2B5EF4-FFF2-40B4-BE49-F238E27FC236}">
                <a16:creationId xmlns:a16="http://schemas.microsoft.com/office/drawing/2014/main" id="{8377D38C-8976-EABE-D81E-EE5D07CF37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393350"/>
            <a:ext cx="893142" cy="893142"/>
          </a:xfrm>
          <a:prstGeom prst="rect">
            <a:avLst/>
          </a:prstGeom>
        </p:spPr>
      </p:pic>
      <p:pic>
        <p:nvPicPr>
          <p:cNvPr id="13" name="صورة 4">
            <a:extLst>
              <a:ext uri="{FF2B5EF4-FFF2-40B4-BE49-F238E27FC236}">
                <a16:creationId xmlns:a16="http://schemas.microsoft.com/office/drawing/2014/main" id="{F618DA36-7E05-9251-3ED2-BFE17F4179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465267" y="5571508"/>
            <a:ext cx="893142" cy="893142"/>
          </a:xfrm>
          <a:prstGeom prst="rect">
            <a:avLst/>
          </a:prstGeom>
        </p:spPr>
      </p:pic>
      <p:pic>
        <p:nvPicPr>
          <p:cNvPr id="12" name="صورة 5">
            <a:extLst>
              <a:ext uri="{FF2B5EF4-FFF2-40B4-BE49-F238E27FC236}">
                <a16:creationId xmlns:a16="http://schemas.microsoft.com/office/drawing/2014/main" id="{AB29DA1E-016D-DECA-8255-AA6DA26749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33589" y="5571508"/>
            <a:ext cx="893142" cy="893142"/>
          </a:xfrm>
          <a:prstGeom prst="rect">
            <a:avLst/>
          </a:prstGeom>
        </p:spPr>
      </p:pic>
      <p:sp>
        <p:nvSpPr>
          <p:cNvPr id="26" name="نص">
            <a:extLst>
              <a:ext uri="{FF2B5EF4-FFF2-40B4-BE49-F238E27FC236}">
                <a16:creationId xmlns:a16="http://schemas.microsoft.com/office/drawing/2014/main" id="{E13296DC-AEFD-6FCB-9635-EDB7B3A5A02D}"/>
              </a:ext>
            </a:extLst>
          </p:cNvPr>
          <p:cNvSpPr txBox="1"/>
          <p:nvPr/>
        </p:nvSpPr>
        <p:spPr>
          <a:xfrm>
            <a:off x="1800356" y="2659559"/>
            <a:ext cx="8591288" cy="1538883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BA2525"/>
                </a:solidFill>
                <a:cs typeface="AdvertisingBold" pitchFamily="2" charset="-78"/>
              </a:rPr>
              <a:t>(نص بديل)</a:t>
            </a:r>
          </a:p>
          <a:p>
            <a:pPr algn="ctr">
              <a:spcAft>
                <a:spcPts val="1200"/>
              </a:spcAft>
            </a:pPr>
            <a:r>
              <a:rPr lang="ar-JO" sz="2800" dirty="0">
                <a:solidFill>
                  <a:srgbClr val="BA2525"/>
                </a:solidFill>
                <a:cs typeface="AdvertisingBold" pitchFamily="2" charset="-78"/>
              </a:rPr>
              <a:t>لا تؤجل عمل اليوم إلى الغد، أنجز مهامك أولًا ثم استمتع باللعب.</a:t>
            </a:r>
          </a:p>
        </p:txBody>
      </p:sp>
    </p:spTree>
    <p:extLst>
      <p:ext uri="{BB962C8B-B14F-4D97-AF65-F5344CB8AC3E}">
        <p14:creationId xmlns:p14="http://schemas.microsoft.com/office/powerpoint/2010/main" val="102503080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125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6" presetClass="emph" presetSubtype="0" autoRev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20" fill="hold"/>
                                        <p:tgtEl>
                                          <p:spTgt spid="5"/>
                                        </p:tgtEl>
                                      </p:cBhvr>
                                      <p:by x="90000" y="9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90"/>
                            </p:stCondLst>
                            <p:childTnLst>
                              <p:par>
                                <p:cTn id="1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490"/>
                            </p:stCondLst>
                            <p:childTnLst>
                              <p:par>
                                <p:cTn id="21" presetID="64" presetClass="pat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0 L -0.39505 -0.37755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53" y="-1888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99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990"/>
                            </p:stCondLst>
                            <p:childTnLst>
                              <p:par>
                                <p:cTn id="29" presetID="63" presetClass="path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0.39505 -0.37755 L 0.39505 -0.37755 " pathEditMode="relative" rAng="0" ptsTypes="AA">
                                      <p:cBhvr>
                                        <p:cTn id="30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05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8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4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40"/>
                            </p:stCondLst>
                            <p:childTnLst>
                              <p:par>
                                <p:cTn id="38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-0.37755 L 0.39505 0.37755 " pathEditMode="relative" rAng="0" ptsTypes="AA">
                                      <p:cBhvr>
                                        <p:cTn id="3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775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8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84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840"/>
                            </p:stCondLst>
                            <p:childTnLst>
                              <p:par>
                                <p:cTn id="47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9505 0.37755 L -0.39505 0.37755 " pathEditMode="relative" rAng="0" ptsTypes="AA">
                                      <p:cBhvr>
                                        <p:cTn id="4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505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8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64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640"/>
                            </p:stCondLst>
                            <p:childTnLst>
                              <p:par>
                                <p:cTn id="56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505 0.37755 L -0.39505 -0.37755 " pathEditMode="relative" rAng="0" ptsTypes="AA">
                                      <p:cBhvr>
                                        <p:cTn id="5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7755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8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644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44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Abs val="5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theme/theme1.xml><?xml version="1.0" encoding="utf-8"?>
<a:theme xmlns:a="http://schemas.openxmlformats.org/drawingml/2006/main" name="نسق Office">
  <a:themeElements>
    <a:clrScheme name="دفق الهواء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نسق Office">
  <a:themeElements>
    <a:clrScheme name="مخصص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954F72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218</Words>
  <Application>Microsoft Office PowerPoint</Application>
  <PresentationFormat>شاشة عريضة</PresentationFormat>
  <Paragraphs>25</Paragraphs>
  <Slides>11</Slides>
  <Notes>0</Notes>
  <HiddenSlides>1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11</vt:i4>
      </vt:variant>
    </vt:vector>
  </HeadingPairs>
  <TitlesOfParts>
    <vt:vector size="20" baseType="lpstr">
      <vt:lpstr>A Jannat LT</vt:lpstr>
      <vt:lpstr>AdvertisingBold</vt:lpstr>
      <vt:lpstr>Aptos</vt:lpstr>
      <vt:lpstr>Aptos Display</vt:lpstr>
      <vt:lpstr>Arial</vt:lpstr>
      <vt:lpstr>Calibri</vt:lpstr>
      <vt:lpstr>Calibri Light</vt:lpstr>
      <vt:lpstr>نسق Office</vt:lpstr>
      <vt:lpstr>1_نسق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قالب الملصقات</dc:title>
  <dc:creator>قناة البوربوينت الإسلامي</dc:creator>
  <cp:lastModifiedBy>قناة البوربوينت الإسلامي</cp:lastModifiedBy>
  <cp:revision>5</cp:revision>
  <dcterms:created xsi:type="dcterms:W3CDTF">2025-07-29T14:59:50Z</dcterms:created>
  <dcterms:modified xsi:type="dcterms:W3CDTF">2025-07-29T16:25:09Z</dcterms:modified>
</cp:coreProperties>
</file>