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3" baseType="lpstr">
      <vt:lpstr>Arial</vt:lpstr>
      <vt:lpstr>宋体</vt:lpstr>
      <vt:lpstr>Wingdings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张楠</dc:creator>
  <cp:lastModifiedBy>escargot李铁</cp:lastModifiedBy>
  <cp:revision>157</cp:revision>
  <dcterms:created xsi:type="dcterms:W3CDTF">2019-06-19T02:08:00Z</dcterms:created>
  <dcterms:modified xsi:type="dcterms:W3CDTF">2026-08-10T07:16:59Z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41AC606072E741A5AD3AB666C194AFEB_11</vt:lpwstr>
  </property>
</Properties>
</file>