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6858000" cy="9906000" type="A4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49" d="100"/>
          <a:sy n="49" d="100"/>
        </p:scale>
        <p:origin x="27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0A3C77-DF42-39BE-6507-5123C183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1D06FFB-644A-9150-8BFF-6551300A1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08755-1DA7-42DA-B6D1-0C121BC6DFA9}" type="datetimeFigureOut">
              <a:rPr lang="ar-JO" smtClean="0"/>
              <a:t>11/11/1447</a:t>
            </a:fld>
            <a:endParaRPr lang="ar-JO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41DCF6A-61BC-0533-3215-D68541767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726BCED-1274-301C-83A6-52956153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F5CFF-6966-42DA-A3EA-5F3DE616D7A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449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CFCE4BC-FB80-7BA5-5302-F6993B502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F881B03-2E58-88C4-B04F-CD4C177D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2459D6D-2FA1-8806-8320-DCB7769245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08755-1DA7-42DA-B6D1-0C121BC6DFA9}" type="datetimeFigureOut">
              <a:rPr lang="ar-JO" smtClean="0"/>
              <a:t>11/11/1447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E6774E-7FD3-E576-E0B5-0BB4399B8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B263EC-3873-5D1C-945B-157E3E751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BF5CFF-6966-42DA-A3EA-5F3DE616D7A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710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r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9B3A8922-32FA-57AD-1C47-8B079E5F3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909EC31-0775-FB5D-CA79-A20C6CCA4B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341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D2A2BE4-B6AF-2280-D125-CAF5C55E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41EE6C3-0344-F097-17C4-57D0FB180B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69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097B4AF-4D97-C53B-F145-3C7CA0FD2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16EB735-38C5-6E9A-E93C-7FB4C6A484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77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AAFD8CF-FBE5-5A27-EC86-59CC48E5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D420459-4B1A-C476-4A3E-A6B6F4F242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16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2C17C6F4-A2CF-4FD8-3843-A7256A139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816C215-C9B6-49C3-EC9F-C4F0DADCF3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92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C8F2C62-F367-932D-4B01-749ACE55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EEFC74-6392-49BE-0097-7CCFB49909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9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81DABFE-966E-B863-4B78-9C7114E5E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25F6056-4130-25EE-8CFB-2C2C2B2D26A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18972323-C972-EE9F-D6AA-29F67CC0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58CD072-1B73-021C-C1ED-19DB84C1E4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0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5BF2089A-CECA-E2C7-7376-76BB0B25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63E37EF-0A4F-8A19-547B-366D09CDE5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12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A3B40EE-4534-25E1-44B1-C0BE5C455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89D13AA-ED1A-30B0-F94D-FC9FDB950C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37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91DF1788-67F2-9391-8010-8DF7D06C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414F478-B6FD-B670-D473-5A06021CD8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4F299705-B4FA-2E08-3582-6CEE7C06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06FCDBF-4CDE-2D1F-05A5-C690268AB9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48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C15D67B7-9953-FC33-2465-DD5F1E3D9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3766236-4F7B-5C93-1976-9BFA175C5E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120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58A8A261-2816-24C3-60B2-7AC4A16D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00C6A0F-C3A8-0AA4-D54E-6B3D2A6D8F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34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1EE53D8-E7CB-A3C7-D652-0E3E95289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ABA0D0B-EE68-7C44-2360-8AE3B5946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64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D67E0A5-3AA2-BFFA-49D2-268B1453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B52DD07-815F-3464-C487-F8A1F8E58D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D8AA01D-D90F-D3A4-E724-CCF48D9C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503F725-DCB7-1F30-E1ED-1BCEA3AF9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41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AB50D877-6223-3779-A4FA-A472D555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C5F7EDF-2021-11CF-B5E9-B0104F4AD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85E1388-2EC6-A789-F270-9EF7BA80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27865DC4-FB82-C5D3-0BDB-B82A43C1FE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977D30A7-68E7-07FA-0CE6-B9157D04B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22890B5-7851-DE0B-09E8-6FE07E4F1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414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D88A1EAB-BF7C-9291-CD69-DAFF0265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0EE2FC5-E2B5-2628-6159-A8A4AFF1B2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06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F75B94BA-4DFD-5D98-C33F-C6BE1315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C07CB19-EB1F-B50D-6FC3-A3E35F4117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961487F1-981C-9FA5-CFEB-305E2638B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576072D-01CA-C1C1-C357-D46C3832E2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7D1F7BA1-B086-0BD7-898E-8F7F0EFCC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AB84197-0A96-3A0D-17CD-60CEAAF832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977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C6523897-37A4-EAAE-ECB4-7D084FCD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C096F28-9C9D-ECC8-6D59-F1B6517648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53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EE9FF80E-9FFA-3CB4-E818-89F4054C3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444CAA6-AA8C-31FD-4B57-8896FF2ED2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 hidden="1">
            <a:extLst>
              <a:ext uri="{FF2B5EF4-FFF2-40B4-BE49-F238E27FC236}">
                <a16:creationId xmlns:a16="http://schemas.microsoft.com/office/drawing/2014/main" id="{0300A89F-E16C-5DEE-7823-0B4536A4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11EC07A-A39A-9455-832F-F669B7C31E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3770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A4 Paper (210x297 mm)‎</PresentationFormat>
  <Paragraphs>0</Paragraphs>
  <Slides>27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قناة البوربوينت الإسلامي</dc:creator>
  <cp:lastModifiedBy>قناة البوربوينت الإسلامي</cp:lastModifiedBy>
  <cp:revision>2</cp:revision>
  <dcterms:created xsi:type="dcterms:W3CDTF">2026-04-27T14:17:51Z</dcterms:created>
  <dcterms:modified xsi:type="dcterms:W3CDTF">2026-04-27T14:18:32Z</dcterms:modified>
</cp:coreProperties>
</file>