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28" autoAdjust="0"/>
    <p:restoredTop sz="89779" autoAdjust="0"/>
  </p:normalViewPr>
  <p:slideViewPr>
    <p:cSldViewPr snapToGrid="0">
      <p:cViewPr>
        <p:scale>
          <a:sx n="66" d="100"/>
          <a:sy n="66" d="100"/>
        </p:scale>
        <p:origin x="1704" y="31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A40BC4-048B-45AF-920D-EF7103E7EF10}" type="datetimeFigureOut">
              <a:rPr lang="ar-JO" smtClean="0"/>
              <a:t>08/04/1447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75D2CB-2728-4005-8E0D-B3CE1380F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0038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تصميم</a:t>
            </a:r>
          </a:p>
          <a:p>
            <a:pPr algn="ctr"/>
            <a:r>
              <a:rPr lang="ar-JO" dirty="0"/>
              <a:t>قناة البوربوينت الإسلامي</a:t>
            </a:r>
          </a:p>
          <a:p>
            <a:pPr algn="ctr"/>
            <a:r>
              <a:rPr lang="en-US" dirty="0"/>
              <a:t>youtube.com/@IslamicPowerPoint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D2CB-2728-4005-8E0D-B3CE1380F21C}" type="slidenum">
              <a:rPr lang="ar-JO" smtClean="0"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4198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تصميم</a:t>
            </a:r>
          </a:p>
          <a:p>
            <a:pPr algn="ctr"/>
            <a:r>
              <a:rPr lang="ar-JO" dirty="0"/>
              <a:t>قناة البوربوينت الإسلامي</a:t>
            </a:r>
          </a:p>
          <a:p>
            <a:pPr algn="ctr"/>
            <a:r>
              <a:rPr lang="en-US" dirty="0"/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D2CB-2728-4005-8E0D-B3CE1380F21C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621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تصميم</a:t>
            </a:r>
          </a:p>
          <a:p>
            <a:pPr algn="ctr"/>
            <a:r>
              <a:rPr lang="ar-JO" dirty="0"/>
              <a:t>قناة البوربوينت الإسلامي</a:t>
            </a:r>
          </a:p>
          <a:p>
            <a:pPr algn="ctr"/>
            <a:r>
              <a:rPr lang="en-US" dirty="0"/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D2CB-2728-4005-8E0D-B3CE1380F21C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1716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تصميم</a:t>
            </a:r>
          </a:p>
          <a:p>
            <a:pPr algn="ctr"/>
            <a:r>
              <a:rPr lang="ar-JO" dirty="0"/>
              <a:t>قناة البوربوينت الإسلامي</a:t>
            </a:r>
          </a:p>
          <a:p>
            <a:pPr algn="ctr"/>
            <a:r>
              <a:rPr lang="en-US" dirty="0"/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D2CB-2728-4005-8E0D-B3CE1380F21C}" type="slidenum">
              <a:rPr lang="ar-JO" smtClean="0"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6094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تصميم</a:t>
            </a:r>
          </a:p>
          <a:p>
            <a:pPr algn="ctr"/>
            <a:r>
              <a:rPr lang="ar-JO" dirty="0"/>
              <a:t>قناة البوربوينت الإسلامي</a:t>
            </a:r>
          </a:p>
          <a:p>
            <a:pPr algn="ctr"/>
            <a:r>
              <a:rPr lang="en-US" dirty="0"/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D2CB-2728-4005-8E0D-B3CE1380F21C}" type="slidenum">
              <a:rPr lang="ar-JO" smtClean="0"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6051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تصميم</a:t>
            </a:r>
          </a:p>
          <a:p>
            <a:pPr algn="ctr"/>
            <a:r>
              <a:rPr lang="ar-JO" dirty="0"/>
              <a:t>قناة البوربوينت الإسلامي</a:t>
            </a:r>
          </a:p>
          <a:p>
            <a:pPr algn="ctr"/>
            <a:r>
              <a:rPr lang="en-US" dirty="0"/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D2CB-2728-4005-8E0D-B3CE1380F21C}" type="slidenum">
              <a:rPr lang="ar-JO" smtClean="0"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841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تصميم</a:t>
            </a:r>
          </a:p>
          <a:p>
            <a:pPr algn="ctr"/>
            <a:r>
              <a:rPr lang="ar-JO" dirty="0"/>
              <a:t>قناة البوربوينت الإسلامي</a:t>
            </a:r>
          </a:p>
          <a:p>
            <a:pPr algn="ctr"/>
            <a:r>
              <a:rPr lang="en-US" dirty="0"/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D2CB-2728-4005-8E0D-B3CE1380F21C}" type="slidenum">
              <a:rPr lang="ar-JO" smtClean="0"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2409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تصميم</a:t>
            </a:r>
          </a:p>
          <a:p>
            <a:pPr algn="ctr"/>
            <a:r>
              <a:rPr lang="ar-JO" dirty="0"/>
              <a:t>قناة البوربوينت الإسلامي</a:t>
            </a:r>
          </a:p>
          <a:p>
            <a:pPr algn="ctr"/>
            <a:r>
              <a:rPr lang="en-US" dirty="0"/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D2CB-2728-4005-8E0D-B3CE1380F21C}" type="slidenum">
              <a:rPr lang="ar-JO" smtClean="0"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3947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تصميم</a:t>
            </a:r>
          </a:p>
          <a:p>
            <a:pPr algn="ctr"/>
            <a:r>
              <a:rPr lang="ar-JO" dirty="0"/>
              <a:t>قناة البوربوينت الإسلامي</a:t>
            </a:r>
          </a:p>
          <a:p>
            <a:pPr algn="ctr"/>
            <a:r>
              <a:rPr lang="en-US" dirty="0"/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D2CB-2728-4005-8E0D-B3CE1380F21C}" type="slidenum">
              <a:rPr lang="ar-JO" smtClean="0"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4509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061D15-565E-ECBE-91DA-C09CB0076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D06E1A6-1E7F-25A2-E010-81AE6E092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957040-9293-46C5-D524-716B7CF5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A64-DC0D-41F4-A59E-5CEAF14AF016}" type="datetimeFigureOut">
              <a:rPr lang="ar-JO" smtClean="0"/>
              <a:t>08/04/1447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914F75-949A-F064-13F6-9F8595C2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E6BB45-5F52-C872-3CBF-4DA38FE9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8651-A7E9-419E-BF51-AC9A84D01B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9278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399517-549E-47C6-F4D1-C81B1FF9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488FCB-97CA-A24F-B725-6FC67A421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D952DC-F7AC-F2B4-5581-D9D9D91D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A64-DC0D-41F4-A59E-5CEAF14AF016}" type="datetimeFigureOut">
              <a:rPr lang="ar-JO" smtClean="0"/>
              <a:t>08/04/1447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2A242B-D68C-8CC6-4BDF-F0F7816D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4061AD-029C-08DC-4D69-17375C94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8651-A7E9-419E-BF51-AC9A84D01B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748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FAC0DB-352A-810A-8148-23D9AE52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37164A-82EB-3FDF-27A5-DBAEDD675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67F32B-559A-EF39-4FEA-9F99A02D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A64-DC0D-41F4-A59E-5CEAF14AF016}" type="datetimeFigureOut">
              <a:rPr lang="ar-JO" smtClean="0"/>
              <a:t>08/04/1447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CFF1E3-47A8-8039-987C-474D7F27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E1C1C4-5B47-5FDD-6064-31350837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8651-A7E9-419E-BF51-AC9A84D01B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148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B27C09-2D6C-BB10-53F8-1FE7EC1A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5ACCCB-BE51-6354-3AB5-A9AB5F44D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2C2AA0-CDD1-B8F8-9E6B-C5E28B7B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9D63DD-8CF9-CFE4-EB97-73636904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A64-DC0D-41F4-A59E-5CEAF14AF016}" type="datetimeFigureOut">
              <a:rPr lang="ar-JO" smtClean="0"/>
              <a:t>08/04/1447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8D9F51-D96F-4BDC-3C35-D415A037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8CAF32E-9844-38CF-3490-D733BB6A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8651-A7E9-419E-BF51-AC9A84D01B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5508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65DC64-1262-4E7E-4585-5B6C885A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E7A85D-C99A-3786-EC3E-DE38CC538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D0CCE3E-1089-FBCC-2641-AE3456B9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E25D7E-8B46-9577-3240-908143E48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CC01381-73DA-1EAC-B902-5FCCF0AC0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A08362A-FCC1-8A71-90B5-638989FF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A64-DC0D-41F4-A59E-5CEAF14AF016}" type="datetimeFigureOut">
              <a:rPr lang="ar-JO" smtClean="0"/>
              <a:t>08/04/1447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62D941C-15A2-29F7-A2F0-C5DA4DEE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15F998B-4987-DC6E-F319-8B0AFA51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8651-A7E9-419E-BF51-AC9A84D01B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8820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B9A2D4-2DE0-FD71-4C03-9F349427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C89979-E79D-29AA-5891-C366533D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A64-DC0D-41F4-A59E-5CEAF14AF016}" type="datetimeFigureOut">
              <a:rPr lang="ar-JO" smtClean="0"/>
              <a:t>08/04/1447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2483342-56CF-D151-EF48-6FD410AFF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6F10039-E844-D987-4475-BF249084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8651-A7E9-419E-BF51-AC9A84D01B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2851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رابط مستقيم 237">
            <a:extLst>
              <a:ext uri="{FF2B5EF4-FFF2-40B4-BE49-F238E27FC236}">
                <a16:creationId xmlns:a16="http://schemas.microsoft.com/office/drawing/2014/main" id="{28CF4AF2-AB21-570B-F1C0-BA368B518C95}"/>
              </a:ext>
            </a:extLst>
          </p:cNvPr>
          <p:cNvCxnSpPr/>
          <p:nvPr userDrawn="1"/>
        </p:nvCxnSpPr>
        <p:spPr>
          <a:xfrm>
            <a:off x="1061015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رابط مستقيم 238">
            <a:extLst>
              <a:ext uri="{FF2B5EF4-FFF2-40B4-BE49-F238E27FC236}">
                <a16:creationId xmlns:a16="http://schemas.microsoft.com/office/drawing/2014/main" id="{04D6F312-5399-ABFC-77E3-2FCE07050C98}"/>
              </a:ext>
            </a:extLst>
          </p:cNvPr>
          <p:cNvCxnSpPr/>
          <p:nvPr userDrawn="1"/>
        </p:nvCxnSpPr>
        <p:spPr>
          <a:xfrm>
            <a:off x="2068012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رابط مستقيم 239">
            <a:extLst>
              <a:ext uri="{FF2B5EF4-FFF2-40B4-BE49-F238E27FC236}">
                <a16:creationId xmlns:a16="http://schemas.microsoft.com/office/drawing/2014/main" id="{65B86435-9704-F6D7-4913-327A166B1A10}"/>
              </a:ext>
            </a:extLst>
          </p:cNvPr>
          <p:cNvCxnSpPr/>
          <p:nvPr userDrawn="1"/>
        </p:nvCxnSpPr>
        <p:spPr>
          <a:xfrm>
            <a:off x="3075009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رابط مستقيم 240">
            <a:extLst>
              <a:ext uri="{FF2B5EF4-FFF2-40B4-BE49-F238E27FC236}">
                <a16:creationId xmlns:a16="http://schemas.microsoft.com/office/drawing/2014/main" id="{77505D45-ACB4-A687-6600-37A75F6B4C6A}"/>
              </a:ext>
            </a:extLst>
          </p:cNvPr>
          <p:cNvCxnSpPr/>
          <p:nvPr userDrawn="1"/>
        </p:nvCxnSpPr>
        <p:spPr>
          <a:xfrm>
            <a:off x="4082006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رابط مستقيم 241">
            <a:extLst>
              <a:ext uri="{FF2B5EF4-FFF2-40B4-BE49-F238E27FC236}">
                <a16:creationId xmlns:a16="http://schemas.microsoft.com/office/drawing/2014/main" id="{05EBE5EF-12A2-1FE5-3680-AA34B4742179}"/>
              </a:ext>
            </a:extLst>
          </p:cNvPr>
          <p:cNvCxnSpPr/>
          <p:nvPr userDrawn="1"/>
        </p:nvCxnSpPr>
        <p:spPr>
          <a:xfrm>
            <a:off x="5089003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رابط مستقيم 242">
            <a:extLst>
              <a:ext uri="{FF2B5EF4-FFF2-40B4-BE49-F238E27FC236}">
                <a16:creationId xmlns:a16="http://schemas.microsoft.com/office/drawing/2014/main" id="{68003F2C-5319-F31F-BD8D-42F314CC856C}"/>
              </a:ext>
            </a:extLst>
          </p:cNvPr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رابط مستقيم 243">
            <a:extLst>
              <a:ext uri="{FF2B5EF4-FFF2-40B4-BE49-F238E27FC236}">
                <a16:creationId xmlns:a16="http://schemas.microsoft.com/office/drawing/2014/main" id="{4B67E9D7-4C0D-CF2B-F7D9-9E11B358124F}"/>
              </a:ext>
            </a:extLst>
          </p:cNvPr>
          <p:cNvCxnSpPr/>
          <p:nvPr userDrawn="1"/>
        </p:nvCxnSpPr>
        <p:spPr>
          <a:xfrm>
            <a:off x="7102997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رابط مستقيم 244">
            <a:extLst>
              <a:ext uri="{FF2B5EF4-FFF2-40B4-BE49-F238E27FC236}">
                <a16:creationId xmlns:a16="http://schemas.microsoft.com/office/drawing/2014/main" id="{E5E38C13-EFA9-072C-CFE3-734DB3A55CAC}"/>
              </a:ext>
            </a:extLst>
          </p:cNvPr>
          <p:cNvCxnSpPr/>
          <p:nvPr userDrawn="1"/>
        </p:nvCxnSpPr>
        <p:spPr>
          <a:xfrm>
            <a:off x="8109994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رابط مستقيم 245">
            <a:extLst>
              <a:ext uri="{FF2B5EF4-FFF2-40B4-BE49-F238E27FC236}">
                <a16:creationId xmlns:a16="http://schemas.microsoft.com/office/drawing/2014/main" id="{C5FCA854-9DB8-E4A8-01CE-9549F961B32D}"/>
              </a:ext>
            </a:extLst>
          </p:cNvPr>
          <p:cNvCxnSpPr/>
          <p:nvPr userDrawn="1"/>
        </p:nvCxnSpPr>
        <p:spPr>
          <a:xfrm>
            <a:off x="9116991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رابط مستقيم 246">
            <a:extLst>
              <a:ext uri="{FF2B5EF4-FFF2-40B4-BE49-F238E27FC236}">
                <a16:creationId xmlns:a16="http://schemas.microsoft.com/office/drawing/2014/main" id="{B5A0B270-B64B-4FC1-3C32-124D0A7E635E}"/>
              </a:ext>
            </a:extLst>
          </p:cNvPr>
          <p:cNvCxnSpPr/>
          <p:nvPr userDrawn="1"/>
        </p:nvCxnSpPr>
        <p:spPr>
          <a:xfrm>
            <a:off x="10123988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رابط مستقيم 247">
            <a:extLst>
              <a:ext uri="{FF2B5EF4-FFF2-40B4-BE49-F238E27FC236}">
                <a16:creationId xmlns:a16="http://schemas.microsoft.com/office/drawing/2014/main" id="{57672436-C54D-2C5D-BF99-9BCC51925D43}"/>
              </a:ext>
            </a:extLst>
          </p:cNvPr>
          <p:cNvCxnSpPr/>
          <p:nvPr userDrawn="1"/>
        </p:nvCxnSpPr>
        <p:spPr>
          <a:xfrm>
            <a:off x="11130985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رابط مستقيم 250">
            <a:extLst>
              <a:ext uri="{FF2B5EF4-FFF2-40B4-BE49-F238E27FC236}">
                <a16:creationId xmlns:a16="http://schemas.microsoft.com/office/drawing/2014/main" id="{A449FA5E-9455-B8F3-D5DD-CCBBD91A0C72}"/>
              </a:ext>
            </a:extLst>
          </p:cNvPr>
          <p:cNvCxnSpPr/>
          <p:nvPr userDrawn="1"/>
        </p:nvCxnSpPr>
        <p:spPr>
          <a:xfrm>
            <a:off x="0" y="911505"/>
            <a:ext cx="12192000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رابط مستقيم 251">
            <a:extLst>
              <a:ext uri="{FF2B5EF4-FFF2-40B4-BE49-F238E27FC236}">
                <a16:creationId xmlns:a16="http://schemas.microsoft.com/office/drawing/2014/main" id="{5A1A859E-221C-031C-BE95-23ED0380A538}"/>
              </a:ext>
            </a:extLst>
          </p:cNvPr>
          <p:cNvCxnSpPr/>
          <p:nvPr userDrawn="1"/>
        </p:nvCxnSpPr>
        <p:spPr>
          <a:xfrm>
            <a:off x="0" y="1918503"/>
            <a:ext cx="12192000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رابط مستقيم 252">
            <a:extLst>
              <a:ext uri="{FF2B5EF4-FFF2-40B4-BE49-F238E27FC236}">
                <a16:creationId xmlns:a16="http://schemas.microsoft.com/office/drawing/2014/main" id="{448A9866-5119-1331-0D30-0572AC5B6090}"/>
              </a:ext>
            </a:extLst>
          </p:cNvPr>
          <p:cNvCxnSpPr/>
          <p:nvPr userDrawn="1"/>
        </p:nvCxnSpPr>
        <p:spPr>
          <a:xfrm>
            <a:off x="0" y="2925501"/>
            <a:ext cx="12192000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رابط مستقيم 253">
            <a:extLst>
              <a:ext uri="{FF2B5EF4-FFF2-40B4-BE49-F238E27FC236}">
                <a16:creationId xmlns:a16="http://schemas.microsoft.com/office/drawing/2014/main" id="{DB9CF0B1-DED6-7D32-DBC7-85642DCCA0E0}"/>
              </a:ext>
            </a:extLst>
          </p:cNvPr>
          <p:cNvCxnSpPr/>
          <p:nvPr userDrawn="1"/>
        </p:nvCxnSpPr>
        <p:spPr>
          <a:xfrm>
            <a:off x="0" y="3932499"/>
            <a:ext cx="12192000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رابط مستقيم 254">
            <a:extLst>
              <a:ext uri="{FF2B5EF4-FFF2-40B4-BE49-F238E27FC236}">
                <a16:creationId xmlns:a16="http://schemas.microsoft.com/office/drawing/2014/main" id="{9345B9AC-CA21-AF98-78C4-BFF7F251AADF}"/>
              </a:ext>
            </a:extLst>
          </p:cNvPr>
          <p:cNvCxnSpPr/>
          <p:nvPr userDrawn="1"/>
        </p:nvCxnSpPr>
        <p:spPr>
          <a:xfrm>
            <a:off x="0" y="4939497"/>
            <a:ext cx="12192000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رابط مستقيم 255">
            <a:extLst>
              <a:ext uri="{FF2B5EF4-FFF2-40B4-BE49-F238E27FC236}">
                <a16:creationId xmlns:a16="http://schemas.microsoft.com/office/drawing/2014/main" id="{E2E2F45B-72EF-E8E9-C784-756B1089C730}"/>
              </a:ext>
            </a:extLst>
          </p:cNvPr>
          <p:cNvCxnSpPr/>
          <p:nvPr userDrawn="1"/>
        </p:nvCxnSpPr>
        <p:spPr>
          <a:xfrm>
            <a:off x="0" y="5946495"/>
            <a:ext cx="12192000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68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17CAE0B-0916-5AB2-9596-BF9BC217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8EDFEB-5A28-FEE9-6BB5-3B4079F83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99AD37-7A5D-9FD8-BCDB-4E0491F35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9CDA64-DC0D-41F4-A59E-5CEAF14AF016}" type="datetimeFigureOut">
              <a:rPr lang="ar-JO" smtClean="0"/>
              <a:t>08/04/1447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99D273-2276-B1F2-1432-728E45B8E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DFD329-ECC7-80C0-6BE3-5EE7BD2A1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C8651-A7E9-419E-BF51-AC9A84D01B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6234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uymeacoffee.com/islamicpowerpoint" TargetMode="External"/><Relationship Id="rId5" Type="http://schemas.openxmlformats.org/officeDocument/2006/relationships/hyperlink" Target="https://www.youtube.com/@IslamicPowerPoint" TargetMode="External"/><Relationship Id="rId4" Type="http://schemas.openxmlformats.org/officeDocument/2006/relationships/hyperlink" Target="https://www.slideszone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1F65A-2FB6-8622-688B-BEAC7B6D9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أسود, الظل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2B8CBB3-3F64-DA97-B8D3-C58D77CEB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818"/>
            <a:ext cx="2939846" cy="29398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36005BE-9622-AA48-9004-B866B736D063}"/>
              </a:ext>
            </a:extLst>
          </p:cNvPr>
          <p:cNvSpPr txBox="1"/>
          <p:nvPr/>
        </p:nvSpPr>
        <p:spPr>
          <a:xfrm>
            <a:off x="1280154" y="2567228"/>
            <a:ext cx="9631692" cy="172354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خاتمة</a:t>
            </a:r>
            <a:r>
              <a:rPr lang="en-US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"الابتسامة سر السعادة، والمحافظة على الأسنان سر الابتسامة".</a:t>
            </a:r>
          </a:p>
        </p:txBody>
      </p:sp>
      <p:pic>
        <p:nvPicPr>
          <p:cNvPr id="3" name="صورة 2" descr="صورة تحتوي على رسوم متحركة, قصاصة فنية, رسم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C3F032B-E0BB-3B2B-19F4-E39F332F9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3" y="4264421"/>
            <a:ext cx="2224641" cy="22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671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صورة تحتوي على أسود, الظل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B881EAD-EAD0-1A4A-2C41-D4F73C02D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818"/>
            <a:ext cx="2939846" cy="293984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31E94C3-9C08-1854-CF83-CA97532820EC}"/>
              </a:ext>
            </a:extLst>
          </p:cNvPr>
          <p:cNvSpPr txBox="1"/>
          <p:nvPr/>
        </p:nvSpPr>
        <p:spPr>
          <a:xfrm>
            <a:off x="3213642" y="2721114"/>
            <a:ext cx="5764720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العناية بالأسنان وصحة الفم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F8FF75-3928-4FD2-44C2-1471CF48794D}"/>
              </a:ext>
            </a:extLst>
          </p:cNvPr>
          <p:cNvSpPr txBox="1"/>
          <p:nvPr/>
        </p:nvSpPr>
        <p:spPr>
          <a:xfrm>
            <a:off x="4382236" y="3675495"/>
            <a:ext cx="3427541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280E521-E60F-DEFF-1E49-3B0447CB7369}"/>
              </a:ext>
            </a:extLst>
          </p:cNvPr>
          <p:cNvSpPr txBox="1"/>
          <p:nvPr/>
        </p:nvSpPr>
        <p:spPr>
          <a:xfrm>
            <a:off x="3560703" y="4152822"/>
            <a:ext cx="5070620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en-US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youtube.com/@IslamicPowerPoint</a:t>
            </a:r>
            <a:endParaRPr lang="ar-JO" sz="2400" b="1" dirty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pic>
        <p:nvPicPr>
          <p:cNvPr id="8" name="صورة 7" descr="صورة تحتوي على رسوم متحركة, شكل حيوان, لعب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12FE9A-454E-BD4B-D2BD-1C93FBAFE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79" y="4393508"/>
            <a:ext cx="1960520" cy="19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637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35E75-7101-0E81-59C8-387FA5882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أسود, الظل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74F12A5-DF5C-A885-CBF9-EC4BA0BE9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818"/>
            <a:ext cx="2939846" cy="29398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46772D0-3129-C39B-B2A2-CF987C8735DC}"/>
              </a:ext>
            </a:extLst>
          </p:cNvPr>
          <p:cNvSpPr txBox="1"/>
          <p:nvPr/>
        </p:nvSpPr>
        <p:spPr>
          <a:xfrm>
            <a:off x="1280154" y="2644170"/>
            <a:ext cx="9631692" cy="156966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"الأسنان نعمة عظيمة تساعدنا على مضغ الطعام والنطق السليم وإظهار ابتسامة جميلة.</a:t>
            </a:r>
            <a:r>
              <a:rPr lang="en-US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لذلك فإن العناية بها تعني العناية بصحتنا العامة."</a:t>
            </a:r>
          </a:p>
        </p:txBody>
      </p:sp>
      <p:pic>
        <p:nvPicPr>
          <p:cNvPr id="10" name="صورة 9" descr="صورة تحتوي على رسوم متحركة, شكل حيوان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C74142A-BBE0-0C48-030B-BA2EBF66B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2" y="4451950"/>
            <a:ext cx="1849582" cy="18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9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0ADFE-9747-7B06-C807-765412D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أسود, الظل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C63052B-8832-63E3-B6C3-B5C6851F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818"/>
            <a:ext cx="2939846" cy="29398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0A6D3CA-8ED8-E873-DD6B-31BDF2643C86}"/>
              </a:ext>
            </a:extLst>
          </p:cNvPr>
          <p:cNvSpPr txBox="1"/>
          <p:nvPr/>
        </p:nvSpPr>
        <p:spPr>
          <a:xfrm>
            <a:off x="1280154" y="1843951"/>
            <a:ext cx="9631692" cy="317009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أهمية الأسنان</a:t>
            </a:r>
            <a:r>
              <a:rPr lang="en-US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:</a:t>
            </a: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المساعدة في مضغ الطعام وهضمه.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تحسين النطق والكلام.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جمال المظهر والابتسامة.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الوقاية من أمراض صحية مرتبطة بالفم.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AFAEDAB-3FDD-337A-F1CF-B2834927D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32" y="4353572"/>
            <a:ext cx="2043783" cy="20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333FB-F2DC-2CD7-E140-1BA1C1AD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أسود, الظل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4B3B084-6EA9-ADCC-4CAF-D0970A023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818"/>
            <a:ext cx="2939846" cy="29398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0BCC5C7-CAAE-52DC-50B5-A73FFDE891CE}"/>
              </a:ext>
            </a:extLst>
          </p:cNvPr>
          <p:cNvSpPr txBox="1"/>
          <p:nvPr/>
        </p:nvSpPr>
        <p:spPr>
          <a:xfrm>
            <a:off x="1280154" y="1520786"/>
            <a:ext cx="9631692" cy="38164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مخاطر إهمال الأسنان</a:t>
            </a:r>
            <a:r>
              <a:rPr lang="en-US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:</a:t>
            </a: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تسوس الأسنان.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التهاب اللثة.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فقدان الأسنان.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رائحة فم كريهة.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أمراض صحية مرتبطة مثل أمراض القلب والسكري.</a:t>
            </a:r>
          </a:p>
        </p:txBody>
      </p:sp>
      <p:pic>
        <p:nvPicPr>
          <p:cNvPr id="3" name="صورة 2" descr="صورة تحتوي على رسوم متحركة, شكل حيوان, قصاصة فني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068914E-DFB0-9940-7635-5EE544AF2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626" y="4498986"/>
            <a:ext cx="1718595" cy="17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3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F1FFE-43B2-0D8F-904B-5009A9182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أسود, الظل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FAB637-8267-816A-D7CB-65D16DBC9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818"/>
            <a:ext cx="2939846" cy="29398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9FFEB89-DD45-7EAB-CF68-CA977E7207BA}"/>
              </a:ext>
            </a:extLst>
          </p:cNvPr>
          <p:cNvSpPr txBox="1"/>
          <p:nvPr/>
        </p:nvSpPr>
        <p:spPr>
          <a:xfrm>
            <a:off x="1280154" y="1843951"/>
            <a:ext cx="9631692" cy="317009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طرق العناية اليومية</a:t>
            </a:r>
            <a:r>
              <a:rPr lang="en-US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:</a:t>
            </a: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تنظيف الأسنان مرتين يوميًا على الأقل.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استخدام معجون أسنان يحتوي على الفلورايد.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تنظيف اللسان لإزالة البكتيريا.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المضمضة بغسول فم مناسب.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pic>
        <p:nvPicPr>
          <p:cNvPr id="3" name="صورة 2" descr="صورة تحتوي على رسوم متحركة, قصاصة فنية, فن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446B125-D57B-0D2A-A1A1-99E4A0285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0" y="4271348"/>
            <a:ext cx="2210786" cy="22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6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1A21F-6C21-3098-4821-410DC2493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أسود, الظل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0923F72-68D6-28BF-A643-D576EF4A7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818"/>
            <a:ext cx="2939846" cy="29398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7766D12-7A91-464F-4EDA-FE4871E8A6CA}"/>
              </a:ext>
            </a:extLst>
          </p:cNvPr>
          <p:cNvSpPr txBox="1"/>
          <p:nvPr/>
        </p:nvSpPr>
        <p:spPr>
          <a:xfrm>
            <a:off x="1280154" y="1843952"/>
            <a:ext cx="9631692" cy="317009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التغذية وصحة الأسنان</a:t>
            </a:r>
            <a:r>
              <a:rPr lang="en-US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:</a:t>
            </a: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تناول الفواكه والخضروات الطازجة.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شرب الحليب ومشتقاته لتقوية الأسنان.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تقليل الحلويات والمشروبات الغازية.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شرب كميات كافية من الماء.</a:t>
            </a:r>
          </a:p>
        </p:txBody>
      </p:sp>
      <p:pic>
        <p:nvPicPr>
          <p:cNvPr id="3" name="صورة 2" descr="صورة تحتوي على رسوم متحركة, قصاصة فني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0B6BAB3-2C16-1E98-6059-1C58AA0DF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7" y="4454767"/>
            <a:ext cx="1587492" cy="18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0519-9130-C08B-733E-AB386C9BD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أسود, الظل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F01CD7E-639C-BB97-F074-D991A9BA7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818"/>
            <a:ext cx="2939846" cy="29398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66DAFF5-90DE-9CDB-C12E-C3DE7833EF8B}"/>
              </a:ext>
            </a:extLst>
          </p:cNvPr>
          <p:cNvSpPr txBox="1"/>
          <p:nvPr/>
        </p:nvSpPr>
        <p:spPr>
          <a:xfrm>
            <a:off x="1280154" y="1843953"/>
            <a:ext cx="9631692" cy="317009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زيارات طبيب الأسنان</a:t>
            </a:r>
            <a:r>
              <a:rPr lang="en-US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:</a:t>
            </a: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زيارة الطبيب مرتين في السنة على الأقل.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فحص الأسنان واللثة بانتظام.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تنظيف الجير والترسبات.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اكتشاف المشاكل مبكرًا لتفادي المضاعفات.</a:t>
            </a:r>
          </a:p>
        </p:txBody>
      </p:sp>
      <p:pic>
        <p:nvPicPr>
          <p:cNvPr id="3" name="صورة 2" descr="صورة تحتوي على رسم, رسوم متحركة, شكل حيوان, قصاصة فني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182F34-FB9B-5B63-1DCE-8F2076F7C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5" y="4285203"/>
            <a:ext cx="2183077" cy="21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2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AAFF6-EAD1-10C0-4FF0-84C2D8008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أسود, الظل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45B7427-6B76-381F-1472-F4BAB6432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818"/>
            <a:ext cx="2939846" cy="29398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A931-0128-6AA5-0F7E-83A400235D52}"/>
              </a:ext>
            </a:extLst>
          </p:cNvPr>
          <p:cNvSpPr txBox="1"/>
          <p:nvPr/>
        </p:nvSpPr>
        <p:spPr>
          <a:xfrm>
            <a:off x="1280154" y="1597733"/>
            <a:ext cx="9631692" cy="36625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نصائح إضافية</a:t>
            </a:r>
            <a:r>
              <a:rPr lang="en-US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:</a:t>
            </a: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تجنب فتح العلب أو كسر الأشياء بالأسنان.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الابتعاد عن التدخين لأنه يضر باللثة والأسنان.</a:t>
            </a:r>
            <a:endParaRPr lang="en-US" sz="32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استخدام الخيط الطبي يوميًا لإزالة بقايا الطعام بين الأسنان.</a:t>
            </a:r>
          </a:p>
          <a:p>
            <a:pPr marL="457200" indent="-457200">
              <a:spcAft>
                <a:spcPts val="1200"/>
              </a:spcAft>
              <a:buBlip>
                <a:blip r:embed="rId4"/>
              </a:buBlip>
            </a:pPr>
            <a:r>
              <a:rPr lang="ar-JO" sz="3200" dirty="0">
                <a:latin typeface="A Jannat LT" panose="01000000000000000000" pitchFamily="2" charset="-78"/>
                <a:cs typeface="A Jannat LT" panose="01000000000000000000" pitchFamily="2" charset="-78"/>
              </a:rPr>
              <a:t>تغيير فرشاة الأسنان كل 3 أشهر.</a:t>
            </a:r>
          </a:p>
        </p:txBody>
      </p:sp>
      <p:pic>
        <p:nvPicPr>
          <p:cNvPr id="3" name="صورة 2" descr="صورة تحتوي على رسوم متحركة, رسم, قصاصة فنية, فن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15A7C6F-B73A-52A1-9478-D5954C6ED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4" y="4482321"/>
            <a:ext cx="1775478" cy="17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6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355</Words>
  <Application>Microsoft Office PowerPoint</Application>
  <PresentationFormat>شاشة عريضة</PresentationFormat>
  <Paragraphs>78</Paragraphs>
  <Slides>10</Slides>
  <Notes>9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 Jannat LT</vt:lpstr>
      <vt:lpstr>Aptos</vt:lpstr>
      <vt:lpstr>Aptos Display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العناية بالأسنان وصحة الفم</dc:title>
  <dc:creator>البوربوينت الإسلامي</dc:creator>
  <cp:lastModifiedBy>البوربوينت الإسلامي</cp:lastModifiedBy>
  <cp:revision>16</cp:revision>
  <dcterms:created xsi:type="dcterms:W3CDTF">2025-09-29T16:10:17Z</dcterms:created>
  <dcterms:modified xsi:type="dcterms:W3CDTF">2025-09-30T15:29:56Z</dcterms:modified>
</cp:coreProperties>
</file>