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56" r:id="rId4"/>
    <p:sldId id="294" r:id="rId5"/>
    <p:sldId id="389" r:id="rId6"/>
    <p:sldId id="387" r:id="rId7"/>
    <p:sldId id="297" r:id="rId8"/>
    <p:sldId id="268" r:id="rId9"/>
    <p:sldId id="286" r:id="rId10"/>
    <p:sldId id="391" r:id="rId11"/>
    <p:sldId id="288" r:id="rId12"/>
    <p:sldId id="289" r:id="rId13"/>
    <p:sldId id="41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F070"/>
    <a:srgbClr val="996600"/>
    <a:srgbClr val="CC0000"/>
    <a:srgbClr val="CCFF33"/>
    <a:srgbClr val="F6EEC0"/>
    <a:srgbClr val="FE6E97"/>
    <a:srgbClr val="CC6600"/>
    <a:srgbClr val="F4B978"/>
    <a:srgbClr val="D3E28A"/>
    <a:srgbClr val="EF5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Sheet1!$G$5</c:f>
              <c:strCache>
                <c:ptCount val="1"/>
                <c:pt idx="0">
                  <c:v>Direct Beneficiaries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Sheet1!$H$5</c:f>
              <c:numCache>
                <c:formatCode>0</c:formatCode>
                <c:ptCount val="1"/>
                <c:pt idx="0">
                  <c:v>127000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AA-424B-A662-FA3E31FAA428}"/>
            </c:ext>
          </c:extLst>
        </c:ser>
        <c:ser>
          <c:idx val="1"/>
          <c:order val="1"/>
          <c:tx>
            <c:strRef>
              <c:f>Sheet1!$G$6</c:f>
              <c:strCache>
                <c:ptCount val="1"/>
                <c:pt idx="0">
                  <c:v>Indirect Beneficiaries</c:v>
                </c:pt>
              </c:strCache>
            </c:strRef>
          </c:tx>
          <c:spPr>
            <a:solidFill>
              <a:srgbClr val="99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Sheet1!$H$6</c:f>
              <c:numCache>
                <c:formatCode>0</c:formatCode>
                <c:ptCount val="1"/>
                <c:pt idx="0">
                  <c:v>173000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AA-424B-A662-FA3E31FAA42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5234936"/>
        <c:axId val="225235328"/>
      </c:barChart>
      <c:catAx>
        <c:axId val="225234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235328"/>
        <c:crosses val="autoZero"/>
        <c:auto val="1"/>
        <c:lblAlgn val="ctr"/>
        <c:lblOffset val="100"/>
        <c:noMultiLvlLbl val="0"/>
      </c:catAx>
      <c:valAx>
        <c:axId val="225235328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234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8576A-B51B-43B9-B146-B450444CB9D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E0A9B-4E81-4E2A-9CEC-801270AF8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2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0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2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76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47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20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0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17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18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55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97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2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83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33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00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78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91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22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33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17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12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34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6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24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2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61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98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1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9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5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7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9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1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3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36D41-6581-47F9-9E9C-2A68FCE3A07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4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36D41-6581-47F9-9E9C-2A68FCE3A07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0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36D41-6581-47F9-9E9C-2A68FCE3A07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2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adeprogramme.org/" TargetMode="External"/><Relationship Id="rId3" Type="http://schemas.openxmlformats.org/officeDocument/2006/relationships/image" Target="../media/image14.png"/><Relationship Id="rId7" Type="http://schemas.openxmlformats.org/officeDocument/2006/relationships/hyperlink" Target="mailto:npc@tradeprogramme.or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969643" y="4364966"/>
            <a:ext cx="5981536" cy="2037074"/>
            <a:chOff x="2389517" y="3605842"/>
            <a:chExt cx="5981536" cy="2037074"/>
          </a:xfrm>
        </p:grpSpPr>
        <p:sp>
          <p:nvSpPr>
            <p:cNvPr id="4" name="TextBox 3"/>
            <p:cNvSpPr txBox="1"/>
            <p:nvPr/>
          </p:nvSpPr>
          <p:spPr>
            <a:xfrm>
              <a:off x="2389517" y="3605842"/>
              <a:ext cx="5981536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300" dirty="0">
                  <a:latin typeface="Constantia" panose="02030602050306030303" pitchFamily="18" charset="0"/>
                  <a:cs typeface="Times New Roman" panose="02020603050405020304" pitchFamily="18" charset="0"/>
                </a:rPr>
                <a:t>GENERAL PROGRAMME </a:t>
              </a:r>
              <a:r>
                <a:rPr lang="en-CA" sz="2000" b="1" spc="300" dirty="0">
                  <a:latin typeface="Constantia" panose="02030602050306030303" pitchFamily="18" charset="0"/>
                  <a:cs typeface="Times New Roman" panose="02020603050405020304" pitchFamily="18" charset="0"/>
                </a:rPr>
                <a:t>OVERVIEW</a:t>
              </a:r>
              <a:r>
                <a:rPr lang="en-CA" sz="1400" b="1" spc="300" dirty="0">
                  <a:latin typeface="Constantia" panose="02030602050306030303" pitchFamily="18" charset="0"/>
                  <a:cs typeface="Times New Roman" panose="02020603050405020304" pitchFamily="18" charset="0"/>
                </a:rPr>
                <a:t> </a:t>
              </a:r>
              <a:endParaRPr lang="en-US" sz="1400" spc="300" dirty="0">
                <a:latin typeface="Constantia" panose="02030602050306030303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dirty="0" smtClean="0">
                  <a:latin typeface="Constantia" panose="02030602050306030303" pitchFamily="18" charset="0"/>
                </a:rPr>
                <a:t> </a:t>
              </a:r>
              <a:endParaRPr lang="en-US" dirty="0">
                <a:latin typeface="Constantia" panose="02030602050306030303" pitchFamily="18" charset="0"/>
              </a:endParaRPr>
            </a:p>
            <a:p>
              <a:pPr algn="ctr"/>
              <a:r>
                <a:rPr lang="en-US" sz="1400" dirty="0">
                  <a:latin typeface="Constantia" panose="02030602050306030303" pitchFamily="18" charset="0"/>
                </a:rPr>
                <a:t> By</a:t>
              </a:r>
            </a:p>
            <a:p>
              <a:pPr algn="ctr"/>
              <a:r>
                <a:rPr lang="en-US" sz="2000" b="1" spc="300" dirty="0" smtClean="0">
                  <a:latin typeface="Constantia" panose="02030602050306030303" pitchFamily="18" charset="0"/>
                </a:rPr>
                <a:t>Oscar  Ulili</a:t>
              </a:r>
              <a:endParaRPr lang="en-US" sz="2000" b="1" spc="300" dirty="0">
                <a:latin typeface="Constantia" panose="02030602050306030303" pitchFamily="18" charset="0"/>
              </a:endParaRPr>
            </a:p>
            <a:p>
              <a:pPr algn="ctr"/>
              <a:r>
                <a:rPr lang="en-US" sz="2000" b="1" spc="300" dirty="0" smtClean="0">
                  <a:solidFill>
                    <a:srgbClr val="00B050"/>
                  </a:solidFill>
                  <a:latin typeface="Constantia" panose="02030602050306030303" pitchFamily="18" charset="0"/>
                </a:rPr>
                <a:t>KMCO</a:t>
              </a:r>
              <a:endParaRPr lang="en-US" b="1" spc="300" dirty="0">
                <a:solidFill>
                  <a:srgbClr val="00B050"/>
                </a:solidFill>
                <a:latin typeface="London Tube" pitchFamily="2" charset="0"/>
              </a:endParaRPr>
            </a:p>
            <a:p>
              <a:pPr algn="ctr"/>
              <a:endParaRPr lang="en-CA" dirty="0">
                <a:latin typeface="Constantia" panose="02030602050306030303" pitchFamily="18" charset="0"/>
              </a:endParaRPr>
            </a:p>
          </p:txBody>
        </p:sp>
        <p:sp>
          <p:nvSpPr>
            <p:cNvPr id="8" name="Arc 7"/>
            <p:cNvSpPr/>
            <p:nvPr/>
          </p:nvSpPr>
          <p:spPr>
            <a:xfrm rot="10629141" flipV="1">
              <a:off x="3923812" y="5101746"/>
              <a:ext cx="3390998" cy="541170"/>
            </a:xfrm>
            <a:custGeom>
              <a:avLst/>
              <a:gdLst>
                <a:gd name="connsiteX0" fmla="*/ 2457667 w 4915334"/>
                <a:gd name="connsiteY0" fmla="*/ 0 h 780073"/>
                <a:gd name="connsiteX1" fmla="*/ 4896681 w 4915334"/>
                <a:gd name="connsiteY1" fmla="*/ 342074 h 780073"/>
                <a:gd name="connsiteX2" fmla="*/ 2457667 w 4915334"/>
                <a:gd name="connsiteY2" fmla="*/ 390037 h 780073"/>
                <a:gd name="connsiteX3" fmla="*/ 2457667 w 4915334"/>
                <a:gd name="connsiteY3" fmla="*/ 0 h 780073"/>
                <a:gd name="connsiteX0" fmla="*/ 2457667 w 4915334"/>
                <a:gd name="connsiteY0" fmla="*/ 0 h 780073"/>
                <a:gd name="connsiteX1" fmla="*/ 4896681 w 4915334"/>
                <a:gd name="connsiteY1" fmla="*/ 342074 h 780073"/>
                <a:gd name="connsiteX0" fmla="*/ 0 w 2706900"/>
                <a:gd name="connsiteY0" fmla="*/ 0 h 910089"/>
                <a:gd name="connsiteX1" fmla="*/ 2439014 w 2706900"/>
                <a:gd name="connsiteY1" fmla="*/ 342074 h 910089"/>
                <a:gd name="connsiteX2" fmla="*/ 0 w 2706900"/>
                <a:gd name="connsiteY2" fmla="*/ 390037 h 910089"/>
                <a:gd name="connsiteX3" fmla="*/ 0 w 2706900"/>
                <a:gd name="connsiteY3" fmla="*/ 0 h 910089"/>
                <a:gd name="connsiteX0" fmla="*/ 0 w 2706900"/>
                <a:gd name="connsiteY0" fmla="*/ 0 h 910089"/>
                <a:gd name="connsiteX1" fmla="*/ 2706900 w 2706900"/>
                <a:gd name="connsiteY1" fmla="*/ 910089 h 910089"/>
                <a:gd name="connsiteX0" fmla="*/ 0 w 2706900"/>
                <a:gd name="connsiteY0" fmla="*/ 0 h 910089"/>
                <a:gd name="connsiteX1" fmla="*/ 2439014 w 2706900"/>
                <a:gd name="connsiteY1" fmla="*/ 342074 h 910089"/>
                <a:gd name="connsiteX2" fmla="*/ 0 w 2706900"/>
                <a:gd name="connsiteY2" fmla="*/ 390037 h 910089"/>
                <a:gd name="connsiteX3" fmla="*/ 0 w 2706900"/>
                <a:gd name="connsiteY3" fmla="*/ 0 h 910089"/>
                <a:gd name="connsiteX0" fmla="*/ 0 w 2706900"/>
                <a:gd name="connsiteY0" fmla="*/ 0 h 910089"/>
                <a:gd name="connsiteX1" fmla="*/ 2706900 w 2706900"/>
                <a:gd name="connsiteY1" fmla="*/ 910089 h 910089"/>
                <a:gd name="connsiteX0" fmla="*/ 549723 w 3256623"/>
                <a:gd name="connsiteY0" fmla="*/ 62238 h 972327"/>
                <a:gd name="connsiteX1" fmla="*/ 2988737 w 3256623"/>
                <a:gd name="connsiteY1" fmla="*/ 404312 h 972327"/>
                <a:gd name="connsiteX2" fmla="*/ 549723 w 3256623"/>
                <a:gd name="connsiteY2" fmla="*/ 452275 h 972327"/>
                <a:gd name="connsiteX3" fmla="*/ 549723 w 3256623"/>
                <a:gd name="connsiteY3" fmla="*/ 62238 h 972327"/>
                <a:gd name="connsiteX0" fmla="*/ 0 w 3256623"/>
                <a:gd name="connsiteY0" fmla="*/ 0 h 972327"/>
                <a:gd name="connsiteX1" fmla="*/ 3256623 w 3256623"/>
                <a:gd name="connsiteY1" fmla="*/ 972327 h 972327"/>
                <a:gd name="connsiteX0" fmla="*/ 549723 w 3256623"/>
                <a:gd name="connsiteY0" fmla="*/ 62238 h 972327"/>
                <a:gd name="connsiteX1" fmla="*/ 2988737 w 3256623"/>
                <a:gd name="connsiteY1" fmla="*/ 404312 h 972327"/>
                <a:gd name="connsiteX2" fmla="*/ 549723 w 3256623"/>
                <a:gd name="connsiteY2" fmla="*/ 452275 h 972327"/>
                <a:gd name="connsiteX3" fmla="*/ 549723 w 3256623"/>
                <a:gd name="connsiteY3" fmla="*/ 62238 h 972327"/>
                <a:gd name="connsiteX0" fmla="*/ 0 w 3256623"/>
                <a:gd name="connsiteY0" fmla="*/ 0 h 972327"/>
                <a:gd name="connsiteX1" fmla="*/ 3256623 w 3256623"/>
                <a:gd name="connsiteY1" fmla="*/ 972327 h 972327"/>
                <a:gd name="connsiteX0" fmla="*/ 0 w 2706900"/>
                <a:gd name="connsiteY0" fmla="*/ 0 h 910089"/>
                <a:gd name="connsiteX1" fmla="*/ 2439014 w 2706900"/>
                <a:gd name="connsiteY1" fmla="*/ 342074 h 910089"/>
                <a:gd name="connsiteX2" fmla="*/ 0 w 2706900"/>
                <a:gd name="connsiteY2" fmla="*/ 390037 h 910089"/>
                <a:gd name="connsiteX3" fmla="*/ 0 w 2706900"/>
                <a:gd name="connsiteY3" fmla="*/ 0 h 910089"/>
                <a:gd name="connsiteX0" fmla="*/ 164737 w 2706900"/>
                <a:gd name="connsiteY0" fmla="*/ 4843 h 910089"/>
                <a:gd name="connsiteX1" fmla="*/ 2706900 w 2706900"/>
                <a:gd name="connsiteY1" fmla="*/ 910089 h 910089"/>
                <a:gd name="connsiteX0" fmla="*/ 0 w 2756343"/>
                <a:gd name="connsiteY0" fmla="*/ 6816 h 541170"/>
                <a:gd name="connsiteX1" fmla="*/ 2439014 w 2756343"/>
                <a:gd name="connsiteY1" fmla="*/ 348890 h 541170"/>
                <a:gd name="connsiteX2" fmla="*/ 0 w 2756343"/>
                <a:gd name="connsiteY2" fmla="*/ 396853 h 541170"/>
                <a:gd name="connsiteX3" fmla="*/ 0 w 2756343"/>
                <a:gd name="connsiteY3" fmla="*/ 6816 h 541170"/>
                <a:gd name="connsiteX0" fmla="*/ 164737 w 2756343"/>
                <a:gd name="connsiteY0" fmla="*/ 11659 h 541170"/>
                <a:gd name="connsiteX1" fmla="*/ 2756343 w 2756343"/>
                <a:gd name="connsiteY1" fmla="*/ 541170 h 54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56343" h="541170" stroke="0" extrusionOk="0">
                  <a:moveTo>
                    <a:pt x="0" y="6816"/>
                  </a:moveTo>
                  <a:cubicBezTo>
                    <a:pt x="1240464" y="6816"/>
                    <a:pt x="2286475" y="153520"/>
                    <a:pt x="2439014" y="348890"/>
                  </a:cubicBezTo>
                  <a:lnTo>
                    <a:pt x="0" y="396853"/>
                  </a:lnTo>
                  <a:lnTo>
                    <a:pt x="0" y="6816"/>
                  </a:lnTo>
                  <a:close/>
                </a:path>
                <a:path w="2756343" h="541170" fill="none">
                  <a:moveTo>
                    <a:pt x="164737" y="11659"/>
                  </a:moveTo>
                  <a:cubicBezTo>
                    <a:pt x="1329086" y="34718"/>
                    <a:pt x="2054008" y="-174937"/>
                    <a:pt x="2756343" y="541170"/>
                  </a:cubicBezTo>
                </a:path>
              </a:pathLst>
            </a:custGeom>
            <a:ln>
              <a:solidFill>
                <a:srgbClr val="996600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CA" sz="3200" spc="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03780" y="397165"/>
            <a:ext cx="4599710" cy="3718817"/>
            <a:chOff x="3703780" y="397165"/>
            <a:chExt cx="4599710" cy="37188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32"/>
            <a:stretch/>
          </p:blipFill>
          <p:spPr>
            <a:xfrm>
              <a:off x="3841404" y="397165"/>
              <a:ext cx="4018742" cy="351905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703780" y="3854372"/>
              <a:ext cx="45997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 smtClean="0">
                  <a:solidFill>
                    <a:srgbClr val="996600"/>
                  </a:solidFill>
                </a:rPr>
                <a:t>Transforming Agriculture Through Diversification and Entrepreneurship </a:t>
              </a:r>
              <a:endParaRPr lang="en-GB" sz="1100" b="1" dirty="0">
                <a:solidFill>
                  <a:srgbClr val="99660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073237" y="4103663"/>
              <a:ext cx="369454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603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5871" y="7714"/>
            <a:ext cx="12054622" cy="688086"/>
            <a:chOff x="155871" y="-69776"/>
            <a:chExt cx="12054622" cy="688086"/>
          </a:xfrm>
        </p:grpSpPr>
        <p:sp>
          <p:nvSpPr>
            <p:cNvPr id="8" name="Google Shape;1371;p47"/>
            <p:cNvSpPr/>
            <p:nvPr/>
          </p:nvSpPr>
          <p:spPr>
            <a:xfrm>
              <a:off x="155871" y="-69776"/>
              <a:ext cx="12054622" cy="453640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6917" y="383864"/>
              <a:ext cx="486299" cy="234446"/>
              <a:chOff x="155871" y="500513"/>
              <a:chExt cx="486299" cy="234446"/>
            </a:xfrm>
          </p:grpSpPr>
          <p:sp>
            <p:nvSpPr>
              <p:cNvPr id="13" name="Google Shape;1372;p47"/>
              <p:cNvSpPr/>
              <p:nvPr/>
            </p:nvSpPr>
            <p:spPr>
              <a:xfrm>
                <a:off x="155871" y="500513"/>
                <a:ext cx="486299" cy="135109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313" extrusionOk="0">
                    <a:moveTo>
                      <a:pt x="1126" y="313"/>
                    </a:moveTo>
                    <a:lnTo>
                      <a:pt x="0" y="0"/>
                    </a:lnTo>
                    <a:lnTo>
                      <a:pt x="1126" y="0"/>
                    </a:lnTo>
                    <a:lnTo>
                      <a:pt x="1126" y="31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373;p47"/>
              <p:cNvSpPr/>
              <p:nvPr/>
            </p:nvSpPr>
            <p:spPr>
              <a:xfrm>
                <a:off x="254199" y="527761"/>
                <a:ext cx="304044" cy="8460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6" extrusionOk="0">
                    <a:moveTo>
                      <a:pt x="0" y="196"/>
                    </a:moveTo>
                    <a:lnTo>
                      <a:pt x="704" y="196"/>
                    </a:lnTo>
                    <a:lnTo>
                      <a:pt x="0" y="0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374;p47"/>
              <p:cNvSpPr/>
              <p:nvPr/>
            </p:nvSpPr>
            <p:spPr>
              <a:xfrm>
                <a:off x="254199" y="612367"/>
                <a:ext cx="152024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84" extrusionOk="0">
                    <a:moveTo>
                      <a:pt x="352" y="284"/>
                    </a:moveTo>
                    <a:lnTo>
                      <a:pt x="0" y="0"/>
                    </a:lnTo>
                    <a:lnTo>
                      <a:pt x="352" y="0"/>
                    </a:lnTo>
                    <a:lnTo>
                      <a:pt x="352" y="284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49438"/>
            <a:ext cx="9474200" cy="42227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BENEFICIARY COVERAGE </a:t>
            </a:r>
            <a:endParaRPr lang="en-US" sz="36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208822"/>
              </p:ext>
            </p:extLst>
          </p:nvPr>
        </p:nvGraphicFramePr>
        <p:xfrm>
          <a:off x="838200" y="1151467"/>
          <a:ext cx="10515600" cy="5025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8" y="5603908"/>
            <a:ext cx="1252179" cy="110407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422887" y="3311143"/>
            <a:ext cx="2218690" cy="407502"/>
            <a:chOff x="5422887" y="3311143"/>
            <a:chExt cx="2218690" cy="407502"/>
          </a:xfrm>
        </p:grpSpPr>
        <p:grpSp>
          <p:nvGrpSpPr>
            <p:cNvPr id="16" name="Google Shape;826;p46"/>
            <p:cNvGrpSpPr/>
            <p:nvPr/>
          </p:nvGrpSpPr>
          <p:grpSpPr>
            <a:xfrm>
              <a:off x="5422887" y="3345619"/>
              <a:ext cx="149393" cy="373026"/>
              <a:chOff x="3386850" y="2264625"/>
              <a:chExt cx="203950" cy="509250"/>
            </a:xfrm>
            <a:solidFill>
              <a:schemeClr val="bg1"/>
            </a:solidFill>
          </p:grpSpPr>
          <p:sp>
            <p:nvSpPr>
              <p:cNvPr id="17" name="Google Shape;827;p46"/>
              <p:cNvSpPr/>
              <p:nvPr/>
            </p:nvSpPr>
            <p:spPr>
              <a:xfrm>
                <a:off x="3386850" y="2370850"/>
                <a:ext cx="203950" cy="403025"/>
              </a:xfrm>
              <a:custGeom>
                <a:avLst/>
                <a:gdLst/>
                <a:ahLst/>
                <a:cxnLst/>
                <a:rect l="l" t="t" r="r" b="b"/>
                <a:pathLst>
                  <a:path w="8158" h="16121" extrusionOk="0">
                    <a:moveTo>
                      <a:pt x="3249" y="1"/>
                    </a:moveTo>
                    <a:lnTo>
                      <a:pt x="3004" y="50"/>
                    </a:lnTo>
                    <a:lnTo>
                      <a:pt x="2785" y="99"/>
                    </a:lnTo>
                    <a:lnTo>
                      <a:pt x="2565" y="172"/>
                    </a:lnTo>
                    <a:lnTo>
                      <a:pt x="2369" y="269"/>
                    </a:lnTo>
                    <a:lnTo>
                      <a:pt x="2174" y="367"/>
                    </a:lnTo>
                    <a:lnTo>
                      <a:pt x="1979" y="465"/>
                    </a:lnTo>
                    <a:lnTo>
                      <a:pt x="1808" y="587"/>
                    </a:lnTo>
                    <a:lnTo>
                      <a:pt x="1637" y="734"/>
                    </a:lnTo>
                    <a:lnTo>
                      <a:pt x="1490" y="880"/>
                    </a:lnTo>
                    <a:lnTo>
                      <a:pt x="1344" y="1027"/>
                    </a:lnTo>
                    <a:lnTo>
                      <a:pt x="1075" y="1369"/>
                    </a:lnTo>
                    <a:lnTo>
                      <a:pt x="855" y="1784"/>
                    </a:lnTo>
                    <a:lnTo>
                      <a:pt x="660" y="2199"/>
                    </a:lnTo>
                    <a:lnTo>
                      <a:pt x="489" y="2687"/>
                    </a:lnTo>
                    <a:lnTo>
                      <a:pt x="342" y="3176"/>
                    </a:lnTo>
                    <a:lnTo>
                      <a:pt x="245" y="3738"/>
                    </a:lnTo>
                    <a:lnTo>
                      <a:pt x="147" y="4299"/>
                    </a:lnTo>
                    <a:lnTo>
                      <a:pt x="74" y="4910"/>
                    </a:lnTo>
                    <a:lnTo>
                      <a:pt x="49" y="5545"/>
                    </a:lnTo>
                    <a:lnTo>
                      <a:pt x="25" y="6204"/>
                    </a:lnTo>
                    <a:lnTo>
                      <a:pt x="0" y="6888"/>
                    </a:lnTo>
                    <a:lnTo>
                      <a:pt x="25" y="7035"/>
                    </a:lnTo>
                    <a:lnTo>
                      <a:pt x="49" y="7181"/>
                    </a:lnTo>
                    <a:lnTo>
                      <a:pt x="98" y="7328"/>
                    </a:lnTo>
                    <a:lnTo>
                      <a:pt x="171" y="7425"/>
                    </a:lnTo>
                    <a:lnTo>
                      <a:pt x="269" y="7523"/>
                    </a:lnTo>
                    <a:lnTo>
                      <a:pt x="391" y="7596"/>
                    </a:lnTo>
                    <a:lnTo>
                      <a:pt x="513" y="7645"/>
                    </a:lnTo>
                    <a:lnTo>
                      <a:pt x="660" y="7670"/>
                    </a:lnTo>
                    <a:lnTo>
                      <a:pt x="806" y="7645"/>
                    </a:lnTo>
                    <a:lnTo>
                      <a:pt x="928" y="7596"/>
                    </a:lnTo>
                    <a:lnTo>
                      <a:pt x="1051" y="7523"/>
                    </a:lnTo>
                    <a:lnTo>
                      <a:pt x="1148" y="7425"/>
                    </a:lnTo>
                    <a:lnTo>
                      <a:pt x="1222" y="7328"/>
                    </a:lnTo>
                    <a:lnTo>
                      <a:pt x="1270" y="7181"/>
                    </a:lnTo>
                    <a:lnTo>
                      <a:pt x="1295" y="7035"/>
                    </a:lnTo>
                    <a:lnTo>
                      <a:pt x="1319" y="6888"/>
                    </a:lnTo>
                    <a:lnTo>
                      <a:pt x="1344" y="6278"/>
                    </a:lnTo>
                    <a:lnTo>
                      <a:pt x="1417" y="5569"/>
                    </a:lnTo>
                    <a:lnTo>
                      <a:pt x="1515" y="4861"/>
                    </a:lnTo>
                    <a:lnTo>
                      <a:pt x="1637" y="4153"/>
                    </a:lnTo>
                    <a:lnTo>
                      <a:pt x="1759" y="3542"/>
                    </a:lnTo>
                    <a:lnTo>
                      <a:pt x="1881" y="3029"/>
                    </a:lnTo>
                    <a:lnTo>
                      <a:pt x="2003" y="2687"/>
                    </a:lnTo>
                    <a:lnTo>
                      <a:pt x="2052" y="2614"/>
                    </a:lnTo>
                    <a:lnTo>
                      <a:pt x="2101" y="2590"/>
                    </a:lnTo>
                    <a:lnTo>
                      <a:pt x="2101" y="2639"/>
                    </a:lnTo>
                    <a:lnTo>
                      <a:pt x="2125" y="2736"/>
                    </a:lnTo>
                    <a:lnTo>
                      <a:pt x="2125" y="3151"/>
                    </a:lnTo>
                    <a:lnTo>
                      <a:pt x="2076" y="4568"/>
                    </a:lnTo>
                    <a:lnTo>
                      <a:pt x="1954" y="6595"/>
                    </a:lnTo>
                    <a:lnTo>
                      <a:pt x="1832" y="8866"/>
                    </a:lnTo>
                    <a:lnTo>
                      <a:pt x="1539" y="13165"/>
                    </a:lnTo>
                    <a:lnTo>
                      <a:pt x="1392" y="15119"/>
                    </a:lnTo>
                    <a:lnTo>
                      <a:pt x="1392" y="15290"/>
                    </a:lnTo>
                    <a:lnTo>
                      <a:pt x="1417" y="15461"/>
                    </a:lnTo>
                    <a:lnTo>
                      <a:pt x="1466" y="15607"/>
                    </a:lnTo>
                    <a:lnTo>
                      <a:pt x="1563" y="15754"/>
                    </a:lnTo>
                    <a:lnTo>
                      <a:pt x="1661" y="15900"/>
                    </a:lnTo>
                    <a:lnTo>
                      <a:pt x="1783" y="15998"/>
                    </a:lnTo>
                    <a:lnTo>
                      <a:pt x="1930" y="16071"/>
                    </a:lnTo>
                    <a:lnTo>
                      <a:pt x="2101" y="16120"/>
                    </a:lnTo>
                    <a:lnTo>
                      <a:pt x="2394" y="16120"/>
                    </a:lnTo>
                    <a:lnTo>
                      <a:pt x="2516" y="16071"/>
                    </a:lnTo>
                    <a:lnTo>
                      <a:pt x="2662" y="15998"/>
                    </a:lnTo>
                    <a:lnTo>
                      <a:pt x="2785" y="15925"/>
                    </a:lnTo>
                    <a:lnTo>
                      <a:pt x="2882" y="15803"/>
                    </a:lnTo>
                    <a:lnTo>
                      <a:pt x="2956" y="15680"/>
                    </a:lnTo>
                    <a:lnTo>
                      <a:pt x="3029" y="15534"/>
                    </a:lnTo>
                    <a:lnTo>
                      <a:pt x="3053" y="15387"/>
                    </a:lnTo>
                    <a:lnTo>
                      <a:pt x="3713" y="8549"/>
                    </a:lnTo>
                    <a:lnTo>
                      <a:pt x="3737" y="8476"/>
                    </a:lnTo>
                    <a:lnTo>
                      <a:pt x="3786" y="8354"/>
                    </a:lnTo>
                    <a:lnTo>
                      <a:pt x="3835" y="8305"/>
                    </a:lnTo>
                    <a:lnTo>
                      <a:pt x="3884" y="8231"/>
                    </a:lnTo>
                    <a:lnTo>
                      <a:pt x="3981" y="8207"/>
                    </a:lnTo>
                    <a:lnTo>
                      <a:pt x="4079" y="8183"/>
                    </a:lnTo>
                    <a:lnTo>
                      <a:pt x="4177" y="8207"/>
                    </a:lnTo>
                    <a:lnTo>
                      <a:pt x="4274" y="8231"/>
                    </a:lnTo>
                    <a:lnTo>
                      <a:pt x="4323" y="8305"/>
                    </a:lnTo>
                    <a:lnTo>
                      <a:pt x="4372" y="8354"/>
                    </a:lnTo>
                    <a:lnTo>
                      <a:pt x="4421" y="8476"/>
                    </a:lnTo>
                    <a:lnTo>
                      <a:pt x="4445" y="8549"/>
                    </a:lnTo>
                    <a:lnTo>
                      <a:pt x="5105" y="15387"/>
                    </a:lnTo>
                    <a:lnTo>
                      <a:pt x="5129" y="15534"/>
                    </a:lnTo>
                    <a:lnTo>
                      <a:pt x="5202" y="15680"/>
                    </a:lnTo>
                    <a:lnTo>
                      <a:pt x="5276" y="15803"/>
                    </a:lnTo>
                    <a:lnTo>
                      <a:pt x="5373" y="15925"/>
                    </a:lnTo>
                    <a:lnTo>
                      <a:pt x="5496" y="15998"/>
                    </a:lnTo>
                    <a:lnTo>
                      <a:pt x="5642" y="16071"/>
                    </a:lnTo>
                    <a:lnTo>
                      <a:pt x="5764" y="16120"/>
                    </a:lnTo>
                    <a:lnTo>
                      <a:pt x="6057" y="16120"/>
                    </a:lnTo>
                    <a:lnTo>
                      <a:pt x="6228" y="16071"/>
                    </a:lnTo>
                    <a:lnTo>
                      <a:pt x="6375" y="15998"/>
                    </a:lnTo>
                    <a:lnTo>
                      <a:pt x="6497" y="15900"/>
                    </a:lnTo>
                    <a:lnTo>
                      <a:pt x="6595" y="15754"/>
                    </a:lnTo>
                    <a:lnTo>
                      <a:pt x="6692" y="15607"/>
                    </a:lnTo>
                    <a:lnTo>
                      <a:pt x="6741" y="15461"/>
                    </a:lnTo>
                    <a:lnTo>
                      <a:pt x="6766" y="15290"/>
                    </a:lnTo>
                    <a:lnTo>
                      <a:pt x="6766" y="15119"/>
                    </a:lnTo>
                    <a:lnTo>
                      <a:pt x="6619" y="13165"/>
                    </a:lnTo>
                    <a:lnTo>
                      <a:pt x="6350" y="8915"/>
                    </a:lnTo>
                    <a:lnTo>
                      <a:pt x="6204" y="6619"/>
                    </a:lnTo>
                    <a:lnTo>
                      <a:pt x="6106" y="4617"/>
                    </a:lnTo>
                    <a:lnTo>
                      <a:pt x="6057" y="3176"/>
                    </a:lnTo>
                    <a:lnTo>
                      <a:pt x="6057" y="2761"/>
                    </a:lnTo>
                    <a:lnTo>
                      <a:pt x="6057" y="2590"/>
                    </a:lnTo>
                    <a:lnTo>
                      <a:pt x="6106" y="2590"/>
                    </a:lnTo>
                    <a:lnTo>
                      <a:pt x="6155" y="2687"/>
                    </a:lnTo>
                    <a:lnTo>
                      <a:pt x="6253" y="3005"/>
                    </a:lnTo>
                    <a:lnTo>
                      <a:pt x="6399" y="3493"/>
                    </a:lnTo>
                    <a:lnTo>
                      <a:pt x="6521" y="4128"/>
                    </a:lnTo>
                    <a:lnTo>
                      <a:pt x="6643" y="4837"/>
                    </a:lnTo>
                    <a:lnTo>
                      <a:pt x="6741" y="5569"/>
                    </a:lnTo>
                    <a:lnTo>
                      <a:pt x="6814" y="6278"/>
                    </a:lnTo>
                    <a:lnTo>
                      <a:pt x="6839" y="6888"/>
                    </a:lnTo>
                    <a:lnTo>
                      <a:pt x="6863" y="7035"/>
                    </a:lnTo>
                    <a:lnTo>
                      <a:pt x="6888" y="7181"/>
                    </a:lnTo>
                    <a:lnTo>
                      <a:pt x="6936" y="7328"/>
                    </a:lnTo>
                    <a:lnTo>
                      <a:pt x="7010" y="7425"/>
                    </a:lnTo>
                    <a:lnTo>
                      <a:pt x="7107" y="7523"/>
                    </a:lnTo>
                    <a:lnTo>
                      <a:pt x="7230" y="7596"/>
                    </a:lnTo>
                    <a:lnTo>
                      <a:pt x="7352" y="7645"/>
                    </a:lnTo>
                    <a:lnTo>
                      <a:pt x="7498" y="7670"/>
                    </a:lnTo>
                    <a:lnTo>
                      <a:pt x="7645" y="7645"/>
                    </a:lnTo>
                    <a:lnTo>
                      <a:pt x="7767" y="7596"/>
                    </a:lnTo>
                    <a:lnTo>
                      <a:pt x="7889" y="7523"/>
                    </a:lnTo>
                    <a:lnTo>
                      <a:pt x="7987" y="7425"/>
                    </a:lnTo>
                    <a:lnTo>
                      <a:pt x="8060" y="7328"/>
                    </a:lnTo>
                    <a:lnTo>
                      <a:pt x="8109" y="7181"/>
                    </a:lnTo>
                    <a:lnTo>
                      <a:pt x="8133" y="7035"/>
                    </a:lnTo>
                    <a:lnTo>
                      <a:pt x="8158" y="6888"/>
                    </a:lnTo>
                    <a:lnTo>
                      <a:pt x="8133" y="5520"/>
                    </a:lnTo>
                    <a:lnTo>
                      <a:pt x="8109" y="4885"/>
                    </a:lnTo>
                    <a:lnTo>
                      <a:pt x="8060" y="4299"/>
                    </a:lnTo>
                    <a:lnTo>
                      <a:pt x="7987" y="3713"/>
                    </a:lnTo>
                    <a:lnTo>
                      <a:pt x="7889" y="3176"/>
                    </a:lnTo>
                    <a:lnTo>
                      <a:pt x="7767" y="2663"/>
                    </a:lnTo>
                    <a:lnTo>
                      <a:pt x="7620" y="2174"/>
                    </a:lnTo>
                    <a:lnTo>
                      <a:pt x="7425" y="1759"/>
                    </a:lnTo>
                    <a:lnTo>
                      <a:pt x="7205" y="1369"/>
                    </a:lnTo>
                    <a:lnTo>
                      <a:pt x="7083" y="1173"/>
                    </a:lnTo>
                    <a:lnTo>
                      <a:pt x="6936" y="1002"/>
                    </a:lnTo>
                    <a:lnTo>
                      <a:pt x="6790" y="856"/>
                    </a:lnTo>
                    <a:lnTo>
                      <a:pt x="6643" y="709"/>
                    </a:lnTo>
                    <a:lnTo>
                      <a:pt x="6472" y="563"/>
                    </a:lnTo>
                    <a:lnTo>
                      <a:pt x="6277" y="440"/>
                    </a:lnTo>
                    <a:lnTo>
                      <a:pt x="6082" y="343"/>
                    </a:lnTo>
                    <a:lnTo>
                      <a:pt x="5886" y="245"/>
                    </a:lnTo>
                    <a:lnTo>
                      <a:pt x="5666" y="172"/>
                    </a:lnTo>
                    <a:lnTo>
                      <a:pt x="5422" y="99"/>
                    </a:lnTo>
                    <a:lnTo>
                      <a:pt x="5178" y="50"/>
                    </a:lnTo>
                    <a:lnTo>
                      <a:pt x="4909" y="1"/>
                    </a:lnTo>
                    <a:lnTo>
                      <a:pt x="4714" y="74"/>
                    </a:lnTo>
                    <a:lnTo>
                      <a:pt x="4519" y="147"/>
                    </a:lnTo>
                    <a:lnTo>
                      <a:pt x="4299" y="196"/>
                    </a:lnTo>
                    <a:lnTo>
                      <a:pt x="3859" y="196"/>
                    </a:lnTo>
                    <a:lnTo>
                      <a:pt x="3664" y="147"/>
                    </a:lnTo>
                    <a:lnTo>
                      <a:pt x="3444" y="99"/>
                    </a:lnTo>
                    <a:lnTo>
                      <a:pt x="324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Google Shape;828;p46"/>
              <p:cNvSpPr/>
              <p:nvPr/>
            </p:nvSpPr>
            <p:spPr>
              <a:xfrm>
                <a:off x="3446075" y="2264625"/>
                <a:ext cx="85500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3762" extrusionOk="0">
                    <a:moveTo>
                      <a:pt x="1539" y="0"/>
                    </a:moveTo>
                    <a:lnTo>
                      <a:pt x="1368" y="25"/>
                    </a:lnTo>
                    <a:lnTo>
                      <a:pt x="1197" y="49"/>
                    </a:lnTo>
                    <a:lnTo>
                      <a:pt x="1051" y="122"/>
                    </a:lnTo>
                    <a:lnTo>
                      <a:pt x="904" y="171"/>
                    </a:lnTo>
                    <a:lnTo>
                      <a:pt x="757" y="269"/>
                    </a:lnTo>
                    <a:lnTo>
                      <a:pt x="611" y="342"/>
                    </a:lnTo>
                    <a:lnTo>
                      <a:pt x="489" y="464"/>
                    </a:lnTo>
                    <a:lnTo>
                      <a:pt x="391" y="586"/>
                    </a:lnTo>
                    <a:lnTo>
                      <a:pt x="293" y="708"/>
                    </a:lnTo>
                    <a:lnTo>
                      <a:pt x="196" y="855"/>
                    </a:lnTo>
                    <a:lnTo>
                      <a:pt x="122" y="1002"/>
                    </a:lnTo>
                    <a:lnTo>
                      <a:pt x="74" y="1148"/>
                    </a:lnTo>
                    <a:lnTo>
                      <a:pt x="25" y="1319"/>
                    </a:lnTo>
                    <a:lnTo>
                      <a:pt x="0" y="1514"/>
                    </a:lnTo>
                    <a:lnTo>
                      <a:pt x="0" y="1710"/>
                    </a:lnTo>
                    <a:lnTo>
                      <a:pt x="0" y="1905"/>
                    </a:lnTo>
                    <a:lnTo>
                      <a:pt x="25" y="2101"/>
                    </a:lnTo>
                    <a:lnTo>
                      <a:pt x="74" y="2272"/>
                    </a:lnTo>
                    <a:lnTo>
                      <a:pt x="122" y="2467"/>
                    </a:lnTo>
                    <a:lnTo>
                      <a:pt x="196" y="2638"/>
                    </a:lnTo>
                    <a:lnTo>
                      <a:pt x="293" y="2809"/>
                    </a:lnTo>
                    <a:lnTo>
                      <a:pt x="391" y="2980"/>
                    </a:lnTo>
                    <a:lnTo>
                      <a:pt x="489" y="3126"/>
                    </a:lnTo>
                    <a:lnTo>
                      <a:pt x="611" y="3273"/>
                    </a:lnTo>
                    <a:lnTo>
                      <a:pt x="757" y="3395"/>
                    </a:lnTo>
                    <a:lnTo>
                      <a:pt x="904" y="3493"/>
                    </a:lnTo>
                    <a:lnTo>
                      <a:pt x="1051" y="3590"/>
                    </a:lnTo>
                    <a:lnTo>
                      <a:pt x="1197" y="3664"/>
                    </a:lnTo>
                    <a:lnTo>
                      <a:pt x="1368" y="3713"/>
                    </a:lnTo>
                    <a:lnTo>
                      <a:pt x="1539" y="3761"/>
                    </a:lnTo>
                    <a:lnTo>
                      <a:pt x="1881" y="3761"/>
                    </a:lnTo>
                    <a:lnTo>
                      <a:pt x="2052" y="3713"/>
                    </a:lnTo>
                    <a:lnTo>
                      <a:pt x="2223" y="3664"/>
                    </a:lnTo>
                    <a:lnTo>
                      <a:pt x="2369" y="3590"/>
                    </a:lnTo>
                    <a:lnTo>
                      <a:pt x="2516" y="3493"/>
                    </a:lnTo>
                    <a:lnTo>
                      <a:pt x="2662" y="3395"/>
                    </a:lnTo>
                    <a:lnTo>
                      <a:pt x="2809" y="3273"/>
                    </a:lnTo>
                    <a:lnTo>
                      <a:pt x="2931" y="3126"/>
                    </a:lnTo>
                    <a:lnTo>
                      <a:pt x="3029" y="2980"/>
                    </a:lnTo>
                    <a:lnTo>
                      <a:pt x="3127" y="2809"/>
                    </a:lnTo>
                    <a:lnTo>
                      <a:pt x="3224" y="2638"/>
                    </a:lnTo>
                    <a:lnTo>
                      <a:pt x="3297" y="2467"/>
                    </a:lnTo>
                    <a:lnTo>
                      <a:pt x="3346" y="2272"/>
                    </a:lnTo>
                    <a:lnTo>
                      <a:pt x="3395" y="2101"/>
                    </a:lnTo>
                    <a:lnTo>
                      <a:pt x="3420" y="1905"/>
                    </a:lnTo>
                    <a:lnTo>
                      <a:pt x="3420" y="1710"/>
                    </a:lnTo>
                    <a:lnTo>
                      <a:pt x="3420" y="1514"/>
                    </a:lnTo>
                    <a:lnTo>
                      <a:pt x="3395" y="1319"/>
                    </a:lnTo>
                    <a:lnTo>
                      <a:pt x="3346" y="1148"/>
                    </a:lnTo>
                    <a:lnTo>
                      <a:pt x="3297" y="1002"/>
                    </a:lnTo>
                    <a:lnTo>
                      <a:pt x="3224" y="855"/>
                    </a:lnTo>
                    <a:lnTo>
                      <a:pt x="3127" y="708"/>
                    </a:lnTo>
                    <a:lnTo>
                      <a:pt x="3029" y="586"/>
                    </a:lnTo>
                    <a:lnTo>
                      <a:pt x="2931" y="464"/>
                    </a:lnTo>
                    <a:lnTo>
                      <a:pt x="2809" y="342"/>
                    </a:lnTo>
                    <a:lnTo>
                      <a:pt x="2662" y="269"/>
                    </a:lnTo>
                    <a:lnTo>
                      <a:pt x="2516" y="171"/>
                    </a:lnTo>
                    <a:lnTo>
                      <a:pt x="2369" y="122"/>
                    </a:lnTo>
                    <a:lnTo>
                      <a:pt x="2223" y="49"/>
                    </a:lnTo>
                    <a:lnTo>
                      <a:pt x="2052" y="25"/>
                    </a:lnTo>
                    <a:lnTo>
                      <a:pt x="18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Google Shape;826;p46"/>
            <p:cNvGrpSpPr/>
            <p:nvPr/>
          </p:nvGrpSpPr>
          <p:grpSpPr>
            <a:xfrm>
              <a:off x="5618672" y="3345619"/>
              <a:ext cx="149393" cy="373026"/>
              <a:chOff x="3386850" y="2264625"/>
              <a:chExt cx="203950" cy="509250"/>
            </a:xfrm>
            <a:solidFill>
              <a:schemeClr val="bg1"/>
            </a:solidFill>
          </p:grpSpPr>
          <p:sp>
            <p:nvSpPr>
              <p:cNvPr id="20" name="Google Shape;827;p46"/>
              <p:cNvSpPr/>
              <p:nvPr/>
            </p:nvSpPr>
            <p:spPr>
              <a:xfrm>
                <a:off x="3386850" y="2370850"/>
                <a:ext cx="203950" cy="403025"/>
              </a:xfrm>
              <a:custGeom>
                <a:avLst/>
                <a:gdLst/>
                <a:ahLst/>
                <a:cxnLst/>
                <a:rect l="l" t="t" r="r" b="b"/>
                <a:pathLst>
                  <a:path w="8158" h="16121" extrusionOk="0">
                    <a:moveTo>
                      <a:pt x="3249" y="1"/>
                    </a:moveTo>
                    <a:lnTo>
                      <a:pt x="3004" y="50"/>
                    </a:lnTo>
                    <a:lnTo>
                      <a:pt x="2785" y="99"/>
                    </a:lnTo>
                    <a:lnTo>
                      <a:pt x="2565" y="172"/>
                    </a:lnTo>
                    <a:lnTo>
                      <a:pt x="2369" y="269"/>
                    </a:lnTo>
                    <a:lnTo>
                      <a:pt x="2174" y="367"/>
                    </a:lnTo>
                    <a:lnTo>
                      <a:pt x="1979" y="465"/>
                    </a:lnTo>
                    <a:lnTo>
                      <a:pt x="1808" y="587"/>
                    </a:lnTo>
                    <a:lnTo>
                      <a:pt x="1637" y="734"/>
                    </a:lnTo>
                    <a:lnTo>
                      <a:pt x="1490" y="880"/>
                    </a:lnTo>
                    <a:lnTo>
                      <a:pt x="1344" y="1027"/>
                    </a:lnTo>
                    <a:lnTo>
                      <a:pt x="1075" y="1369"/>
                    </a:lnTo>
                    <a:lnTo>
                      <a:pt x="855" y="1784"/>
                    </a:lnTo>
                    <a:lnTo>
                      <a:pt x="660" y="2199"/>
                    </a:lnTo>
                    <a:lnTo>
                      <a:pt x="489" y="2687"/>
                    </a:lnTo>
                    <a:lnTo>
                      <a:pt x="342" y="3176"/>
                    </a:lnTo>
                    <a:lnTo>
                      <a:pt x="245" y="3738"/>
                    </a:lnTo>
                    <a:lnTo>
                      <a:pt x="147" y="4299"/>
                    </a:lnTo>
                    <a:lnTo>
                      <a:pt x="74" y="4910"/>
                    </a:lnTo>
                    <a:lnTo>
                      <a:pt x="49" y="5545"/>
                    </a:lnTo>
                    <a:lnTo>
                      <a:pt x="25" y="6204"/>
                    </a:lnTo>
                    <a:lnTo>
                      <a:pt x="0" y="6888"/>
                    </a:lnTo>
                    <a:lnTo>
                      <a:pt x="25" y="7035"/>
                    </a:lnTo>
                    <a:lnTo>
                      <a:pt x="49" y="7181"/>
                    </a:lnTo>
                    <a:lnTo>
                      <a:pt x="98" y="7328"/>
                    </a:lnTo>
                    <a:lnTo>
                      <a:pt x="171" y="7425"/>
                    </a:lnTo>
                    <a:lnTo>
                      <a:pt x="269" y="7523"/>
                    </a:lnTo>
                    <a:lnTo>
                      <a:pt x="391" y="7596"/>
                    </a:lnTo>
                    <a:lnTo>
                      <a:pt x="513" y="7645"/>
                    </a:lnTo>
                    <a:lnTo>
                      <a:pt x="660" y="7670"/>
                    </a:lnTo>
                    <a:lnTo>
                      <a:pt x="806" y="7645"/>
                    </a:lnTo>
                    <a:lnTo>
                      <a:pt x="928" y="7596"/>
                    </a:lnTo>
                    <a:lnTo>
                      <a:pt x="1051" y="7523"/>
                    </a:lnTo>
                    <a:lnTo>
                      <a:pt x="1148" y="7425"/>
                    </a:lnTo>
                    <a:lnTo>
                      <a:pt x="1222" y="7328"/>
                    </a:lnTo>
                    <a:lnTo>
                      <a:pt x="1270" y="7181"/>
                    </a:lnTo>
                    <a:lnTo>
                      <a:pt x="1295" y="7035"/>
                    </a:lnTo>
                    <a:lnTo>
                      <a:pt x="1319" y="6888"/>
                    </a:lnTo>
                    <a:lnTo>
                      <a:pt x="1344" y="6278"/>
                    </a:lnTo>
                    <a:lnTo>
                      <a:pt x="1417" y="5569"/>
                    </a:lnTo>
                    <a:lnTo>
                      <a:pt x="1515" y="4861"/>
                    </a:lnTo>
                    <a:lnTo>
                      <a:pt x="1637" y="4153"/>
                    </a:lnTo>
                    <a:lnTo>
                      <a:pt x="1759" y="3542"/>
                    </a:lnTo>
                    <a:lnTo>
                      <a:pt x="1881" y="3029"/>
                    </a:lnTo>
                    <a:lnTo>
                      <a:pt x="2003" y="2687"/>
                    </a:lnTo>
                    <a:lnTo>
                      <a:pt x="2052" y="2614"/>
                    </a:lnTo>
                    <a:lnTo>
                      <a:pt x="2101" y="2590"/>
                    </a:lnTo>
                    <a:lnTo>
                      <a:pt x="2101" y="2639"/>
                    </a:lnTo>
                    <a:lnTo>
                      <a:pt x="2125" y="2736"/>
                    </a:lnTo>
                    <a:lnTo>
                      <a:pt x="2125" y="3151"/>
                    </a:lnTo>
                    <a:lnTo>
                      <a:pt x="2076" y="4568"/>
                    </a:lnTo>
                    <a:lnTo>
                      <a:pt x="1954" y="6595"/>
                    </a:lnTo>
                    <a:lnTo>
                      <a:pt x="1832" y="8866"/>
                    </a:lnTo>
                    <a:lnTo>
                      <a:pt x="1539" y="13165"/>
                    </a:lnTo>
                    <a:lnTo>
                      <a:pt x="1392" y="15119"/>
                    </a:lnTo>
                    <a:lnTo>
                      <a:pt x="1392" y="15290"/>
                    </a:lnTo>
                    <a:lnTo>
                      <a:pt x="1417" y="15461"/>
                    </a:lnTo>
                    <a:lnTo>
                      <a:pt x="1466" y="15607"/>
                    </a:lnTo>
                    <a:lnTo>
                      <a:pt x="1563" y="15754"/>
                    </a:lnTo>
                    <a:lnTo>
                      <a:pt x="1661" y="15900"/>
                    </a:lnTo>
                    <a:lnTo>
                      <a:pt x="1783" y="15998"/>
                    </a:lnTo>
                    <a:lnTo>
                      <a:pt x="1930" y="16071"/>
                    </a:lnTo>
                    <a:lnTo>
                      <a:pt x="2101" y="16120"/>
                    </a:lnTo>
                    <a:lnTo>
                      <a:pt x="2394" y="16120"/>
                    </a:lnTo>
                    <a:lnTo>
                      <a:pt x="2516" y="16071"/>
                    </a:lnTo>
                    <a:lnTo>
                      <a:pt x="2662" y="15998"/>
                    </a:lnTo>
                    <a:lnTo>
                      <a:pt x="2785" y="15925"/>
                    </a:lnTo>
                    <a:lnTo>
                      <a:pt x="2882" y="15803"/>
                    </a:lnTo>
                    <a:lnTo>
                      <a:pt x="2956" y="15680"/>
                    </a:lnTo>
                    <a:lnTo>
                      <a:pt x="3029" y="15534"/>
                    </a:lnTo>
                    <a:lnTo>
                      <a:pt x="3053" y="15387"/>
                    </a:lnTo>
                    <a:lnTo>
                      <a:pt x="3713" y="8549"/>
                    </a:lnTo>
                    <a:lnTo>
                      <a:pt x="3737" y="8476"/>
                    </a:lnTo>
                    <a:lnTo>
                      <a:pt x="3786" y="8354"/>
                    </a:lnTo>
                    <a:lnTo>
                      <a:pt x="3835" y="8305"/>
                    </a:lnTo>
                    <a:lnTo>
                      <a:pt x="3884" y="8231"/>
                    </a:lnTo>
                    <a:lnTo>
                      <a:pt x="3981" y="8207"/>
                    </a:lnTo>
                    <a:lnTo>
                      <a:pt x="4079" y="8183"/>
                    </a:lnTo>
                    <a:lnTo>
                      <a:pt x="4177" y="8207"/>
                    </a:lnTo>
                    <a:lnTo>
                      <a:pt x="4274" y="8231"/>
                    </a:lnTo>
                    <a:lnTo>
                      <a:pt x="4323" y="8305"/>
                    </a:lnTo>
                    <a:lnTo>
                      <a:pt x="4372" y="8354"/>
                    </a:lnTo>
                    <a:lnTo>
                      <a:pt x="4421" y="8476"/>
                    </a:lnTo>
                    <a:lnTo>
                      <a:pt x="4445" y="8549"/>
                    </a:lnTo>
                    <a:lnTo>
                      <a:pt x="5105" y="15387"/>
                    </a:lnTo>
                    <a:lnTo>
                      <a:pt x="5129" y="15534"/>
                    </a:lnTo>
                    <a:lnTo>
                      <a:pt x="5202" y="15680"/>
                    </a:lnTo>
                    <a:lnTo>
                      <a:pt x="5276" y="15803"/>
                    </a:lnTo>
                    <a:lnTo>
                      <a:pt x="5373" y="15925"/>
                    </a:lnTo>
                    <a:lnTo>
                      <a:pt x="5496" y="15998"/>
                    </a:lnTo>
                    <a:lnTo>
                      <a:pt x="5642" y="16071"/>
                    </a:lnTo>
                    <a:lnTo>
                      <a:pt x="5764" y="16120"/>
                    </a:lnTo>
                    <a:lnTo>
                      <a:pt x="6057" y="16120"/>
                    </a:lnTo>
                    <a:lnTo>
                      <a:pt x="6228" y="16071"/>
                    </a:lnTo>
                    <a:lnTo>
                      <a:pt x="6375" y="15998"/>
                    </a:lnTo>
                    <a:lnTo>
                      <a:pt x="6497" y="15900"/>
                    </a:lnTo>
                    <a:lnTo>
                      <a:pt x="6595" y="15754"/>
                    </a:lnTo>
                    <a:lnTo>
                      <a:pt x="6692" y="15607"/>
                    </a:lnTo>
                    <a:lnTo>
                      <a:pt x="6741" y="15461"/>
                    </a:lnTo>
                    <a:lnTo>
                      <a:pt x="6766" y="15290"/>
                    </a:lnTo>
                    <a:lnTo>
                      <a:pt x="6766" y="15119"/>
                    </a:lnTo>
                    <a:lnTo>
                      <a:pt x="6619" y="13165"/>
                    </a:lnTo>
                    <a:lnTo>
                      <a:pt x="6350" y="8915"/>
                    </a:lnTo>
                    <a:lnTo>
                      <a:pt x="6204" y="6619"/>
                    </a:lnTo>
                    <a:lnTo>
                      <a:pt x="6106" y="4617"/>
                    </a:lnTo>
                    <a:lnTo>
                      <a:pt x="6057" y="3176"/>
                    </a:lnTo>
                    <a:lnTo>
                      <a:pt x="6057" y="2761"/>
                    </a:lnTo>
                    <a:lnTo>
                      <a:pt x="6057" y="2590"/>
                    </a:lnTo>
                    <a:lnTo>
                      <a:pt x="6106" y="2590"/>
                    </a:lnTo>
                    <a:lnTo>
                      <a:pt x="6155" y="2687"/>
                    </a:lnTo>
                    <a:lnTo>
                      <a:pt x="6253" y="3005"/>
                    </a:lnTo>
                    <a:lnTo>
                      <a:pt x="6399" y="3493"/>
                    </a:lnTo>
                    <a:lnTo>
                      <a:pt x="6521" y="4128"/>
                    </a:lnTo>
                    <a:lnTo>
                      <a:pt x="6643" y="4837"/>
                    </a:lnTo>
                    <a:lnTo>
                      <a:pt x="6741" y="5569"/>
                    </a:lnTo>
                    <a:lnTo>
                      <a:pt x="6814" y="6278"/>
                    </a:lnTo>
                    <a:lnTo>
                      <a:pt x="6839" y="6888"/>
                    </a:lnTo>
                    <a:lnTo>
                      <a:pt x="6863" y="7035"/>
                    </a:lnTo>
                    <a:lnTo>
                      <a:pt x="6888" y="7181"/>
                    </a:lnTo>
                    <a:lnTo>
                      <a:pt x="6936" y="7328"/>
                    </a:lnTo>
                    <a:lnTo>
                      <a:pt x="7010" y="7425"/>
                    </a:lnTo>
                    <a:lnTo>
                      <a:pt x="7107" y="7523"/>
                    </a:lnTo>
                    <a:lnTo>
                      <a:pt x="7230" y="7596"/>
                    </a:lnTo>
                    <a:lnTo>
                      <a:pt x="7352" y="7645"/>
                    </a:lnTo>
                    <a:lnTo>
                      <a:pt x="7498" y="7670"/>
                    </a:lnTo>
                    <a:lnTo>
                      <a:pt x="7645" y="7645"/>
                    </a:lnTo>
                    <a:lnTo>
                      <a:pt x="7767" y="7596"/>
                    </a:lnTo>
                    <a:lnTo>
                      <a:pt x="7889" y="7523"/>
                    </a:lnTo>
                    <a:lnTo>
                      <a:pt x="7987" y="7425"/>
                    </a:lnTo>
                    <a:lnTo>
                      <a:pt x="8060" y="7328"/>
                    </a:lnTo>
                    <a:lnTo>
                      <a:pt x="8109" y="7181"/>
                    </a:lnTo>
                    <a:lnTo>
                      <a:pt x="8133" y="7035"/>
                    </a:lnTo>
                    <a:lnTo>
                      <a:pt x="8158" y="6888"/>
                    </a:lnTo>
                    <a:lnTo>
                      <a:pt x="8133" y="5520"/>
                    </a:lnTo>
                    <a:lnTo>
                      <a:pt x="8109" y="4885"/>
                    </a:lnTo>
                    <a:lnTo>
                      <a:pt x="8060" y="4299"/>
                    </a:lnTo>
                    <a:lnTo>
                      <a:pt x="7987" y="3713"/>
                    </a:lnTo>
                    <a:lnTo>
                      <a:pt x="7889" y="3176"/>
                    </a:lnTo>
                    <a:lnTo>
                      <a:pt x="7767" y="2663"/>
                    </a:lnTo>
                    <a:lnTo>
                      <a:pt x="7620" y="2174"/>
                    </a:lnTo>
                    <a:lnTo>
                      <a:pt x="7425" y="1759"/>
                    </a:lnTo>
                    <a:lnTo>
                      <a:pt x="7205" y="1369"/>
                    </a:lnTo>
                    <a:lnTo>
                      <a:pt x="7083" y="1173"/>
                    </a:lnTo>
                    <a:lnTo>
                      <a:pt x="6936" y="1002"/>
                    </a:lnTo>
                    <a:lnTo>
                      <a:pt x="6790" y="856"/>
                    </a:lnTo>
                    <a:lnTo>
                      <a:pt x="6643" y="709"/>
                    </a:lnTo>
                    <a:lnTo>
                      <a:pt x="6472" y="563"/>
                    </a:lnTo>
                    <a:lnTo>
                      <a:pt x="6277" y="440"/>
                    </a:lnTo>
                    <a:lnTo>
                      <a:pt x="6082" y="343"/>
                    </a:lnTo>
                    <a:lnTo>
                      <a:pt x="5886" y="245"/>
                    </a:lnTo>
                    <a:lnTo>
                      <a:pt x="5666" y="172"/>
                    </a:lnTo>
                    <a:lnTo>
                      <a:pt x="5422" y="99"/>
                    </a:lnTo>
                    <a:lnTo>
                      <a:pt x="5178" y="50"/>
                    </a:lnTo>
                    <a:lnTo>
                      <a:pt x="4909" y="1"/>
                    </a:lnTo>
                    <a:lnTo>
                      <a:pt x="4714" y="74"/>
                    </a:lnTo>
                    <a:lnTo>
                      <a:pt x="4519" y="147"/>
                    </a:lnTo>
                    <a:lnTo>
                      <a:pt x="4299" y="196"/>
                    </a:lnTo>
                    <a:lnTo>
                      <a:pt x="3859" y="196"/>
                    </a:lnTo>
                    <a:lnTo>
                      <a:pt x="3664" y="147"/>
                    </a:lnTo>
                    <a:lnTo>
                      <a:pt x="3444" y="99"/>
                    </a:lnTo>
                    <a:lnTo>
                      <a:pt x="324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Google Shape;828;p46"/>
              <p:cNvSpPr/>
              <p:nvPr/>
            </p:nvSpPr>
            <p:spPr>
              <a:xfrm>
                <a:off x="3446075" y="2264625"/>
                <a:ext cx="85500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3762" extrusionOk="0">
                    <a:moveTo>
                      <a:pt x="1539" y="0"/>
                    </a:moveTo>
                    <a:lnTo>
                      <a:pt x="1368" y="25"/>
                    </a:lnTo>
                    <a:lnTo>
                      <a:pt x="1197" y="49"/>
                    </a:lnTo>
                    <a:lnTo>
                      <a:pt x="1051" y="122"/>
                    </a:lnTo>
                    <a:lnTo>
                      <a:pt x="904" y="171"/>
                    </a:lnTo>
                    <a:lnTo>
                      <a:pt x="757" y="269"/>
                    </a:lnTo>
                    <a:lnTo>
                      <a:pt x="611" y="342"/>
                    </a:lnTo>
                    <a:lnTo>
                      <a:pt x="489" y="464"/>
                    </a:lnTo>
                    <a:lnTo>
                      <a:pt x="391" y="586"/>
                    </a:lnTo>
                    <a:lnTo>
                      <a:pt x="293" y="708"/>
                    </a:lnTo>
                    <a:lnTo>
                      <a:pt x="196" y="855"/>
                    </a:lnTo>
                    <a:lnTo>
                      <a:pt x="122" y="1002"/>
                    </a:lnTo>
                    <a:lnTo>
                      <a:pt x="74" y="1148"/>
                    </a:lnTo>
                    <a:lnTo>
                      <a:pt x="25" y="1319"/>
                    </a:lnTo>
                    <a:lnTo>
                      <a:pt x="0" y="1514"/>
                    </a:lnTo>
                    <a:lnTo>
                      <a:pt x="0" y="1710"/>
                    </a:lnTo>
                    <a:lnTo>
                      <a:pt x="0" y="1905"/>
                    </a:lnTo>
                    <a:lnTo>
                      <a:pt x="25" y="2101"/>
                    </a:lnTo>
                    <a:lnTo>
                      <a:pt x="74" y="2272"/>
                    </a:lnTo>
                    <a:lnTo>
                      <a:pt x="122" y="2467"/>
                    </a:lnTo>
                    <a:lnTo>
                      <a:pt x="196" y="2638"/>
                    </a:lnTo>
                    <a:lnTo>
                      <a:pt x="293" y="2809"/>
                    </a:lnTo>
                    <a:lnTo>
                      <a:pt x="391" y="2980"/>
                    </a:lnTo>
                    <a:lnTo>
                      <a:pt x="489" y="3126"/>
                    </a:lnTo>
                    <a:lnTo>
                      <a:pt x="611" y="3273"/>
                    </a:lnTo>
                    <a:lnTo>
                      <a:pt x="757" y="3395"/>
                    </a:lnTo>
                    <a:lnTo>
                      <a:pt x="904" y="3493"/>
                    </a:lnTo>
                    <a:lnTo>
                      <a:pt x="1051" y="3590"/>
                    </a:lnTo>
                    <a:lnTo>
                      <a:pt x="1197" y="3664"/>
                    </a:lnTo>
                    <a:lnTo>
                      <a:pt x="1368" y="3713"/>
                    </a:lnTo>
                    <a:lnTo>
                      <a:pt x="1539" y="3761"/>
                    </a:lnTo>
                    <a:lnTo>
                      <a:pt x="1881" y="3761"/>
                    </a:lnTo>
                    <a:lnTo>
                      <a:pt x="2052" y="3713"/>
                    </a:lnTo>
                    <a:lnTo>
                      <a:pt x="2223" y="3664"/>
                    </a:lnTo>
                    <a:lnTo>
                      <a:pt x="2369" y="3590"/>
                    </a:lnTo>
                    <a:lnTo>
                      <a:pt x="2516" y="3493"/>
                    </a:lnTo>
                    <a:lnTo>
                      <a:pt x="2662" y="3395"/>
                    </a:lnTo>
                    <a:lnTo>
                      <a:pt x="2809" y="3273"/>
                    </a:lnTo>
                    <a:lnTo>
                      <a:pt x="2931" y="3126"/>
                    </a:lnTo>
                    <a:lnTo>
                      <a:pt x="3029" y="2980"/>
                    </a:lnTo>
                    <a:lnTo>
                      <a:pt x="3127" y="2809"/>
                    </a:lnTo>
                    <a:lnTo>
                      <a:pt x="3224" y="2638"/>
                    </a:lnTo>
                    <a:lnTo>
                      <a:pt x="3297" y="2467"/>
                    </a:lnTo>
                    <a:lnTo>
                      <a:pt x="3346" y="2272"/>
                    </a:lnTo>
                    <a:lnTo>
                      <a:pt x="3395" y="2101"/>
                    </a:lnTo>
                    <a:lnTo>
                      <a:pt x="3420" y="1905"/>
                    </a:lnTo>
                    <a:lnTo>
                      <a:pt x="3420" y="1710"/>
                    </a:lnTo>
                    <a:lnTo>
                      <a:pt x="3420" y="1514"/>
                    </a:lnTo>
                    <a:lnTo>
                      <a:pt x="3395" y="1319"/>
                    </a:lnTo>
                    <a:lnTo>
                      <a:pt x="3346" y="1148"/>
                    </a:lnTo>
                    <a:lnTo>
                      <a:pt x="3297" y="1002"/>
                    </a:lnTo>
                    <a:lnTo>
                      <a:pt x="3224" y="855"/>
                    </a:lnTo>
                    <a:lnTo>
                      <a:pt x="3127" y="708"/>
                    </a:lnTo>
                    <a:lnTo>
                      <a:pt x="3029" y="586"/>
                    </a:lnTo>
                    <a:lnTo>
                      <a:pt x="2931" y="464"/>
                    </a:lnTo>
                    <a:lnTo>
                      <a:pt x="2809" y="342"/>
                    </a:lnTo>
                    <a:lnTo>
                      <a:pt x="2662" y="269"/>
                    </a:lnTo>
                    <a:lnTo>
                      <a:pt x="2516" y="171"/>
                    </a:lnTo>
                    <a:lnTo>
                      <a:pt x="2369" y="122"/>
                    </a:lnTo>
                    <a:lnTo>
                      <a:pt x="2223" y="49"/>
                    </a:lnTo>
                    <a:lnTo>
                      <a:pt x="2052" y="25"/>
                    </a:lnTo>
                    <a:lnTo>
                      <a:pt x="18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Google Shape;826;p46"/>
            <p:cNvGrpSpPr/>
            <p:nvPr/>
          </p:nvGrpSpPr>
          <p:grpSpPr>
            <a:xfrm>
              <a:off x="5848453" y="3325634"/>
              <a:ext cx="149393" cy="373026"/>
              <a:chOff x="3386850" y="2264625"/>
              <a:chExt cx="203950" cy="509250"/>
            </a:xfrm>
            <a:solidFill>
              <a:schemeClr val="bg1"/>
            </a:solidFill>
          </p:grpSpPr>
          <p:sp>
            <p:nvSpPr>
              <p:cNvPr id="23" name="Google Shape;827;p46"/>
              <p:cNvSpPr/>
              <p:nvPr/>
            </p:nvSpPr>
            <p:spPr>
              <a:xfrm>
                <a:off x="3386850" y="2370850"/>
                <a:ext cx="203950" cy="403025"/>
              </a:xfrm>
              <a:custGeom>
                <a:avLst/>
                <a:gdLst/>
                <a:ahLst/>
                <a:cxnLst/>
                <a:rect l="l" t="t" r="r" b="b"/>
                <a:pathLst>
                  <a:path w="8158" h="16121" extrusionOk="0">
                    <a:moveTo>
                      <a:pt x="3249" y="1"/>
                    </a:moveTo>
                    <a:lnTo>
                      <a:pt x="3004" y="50"/>
                    </a:lnTo>
                    <a:lnTo>
                      <a:pt x="2785" y="99"/>
                    </a:lnTo>
                    <a:lnTo>
                      <a:pt x="2565" y="172"/>
                    </a:lnTo>
                    <a:lnTo>
                      <a:pt x="2369" y="269"/>
                    </a:lnTo>
                    <a:lnTo>
                      <a:pt x="2174" y="367"/>
                    </a:lnTo>
                    <a:lnTo>
                      <a:pt x="1979" y="465"/>
                    </a:lnTo>
                    <a:lnTo>
                      <a:pt x="1808" y="587"/>
                    </a:lnTo>
                    <a:lnTo>
                      <a:pt x="1637" y="734"/>
                    </a:lnTo>
                    <a:lnTo>
                      <a:pt x="1490" y="880"/>
                    </a:lnTo>
                    <a:lnTo>
                      <a:pt x="1344" y="1027"/>
                    </a:lnTo>
                    <a:lnTo>
                      <a:pt x="1075" y="1369"/>
                    </a:lnTo>
                    <a:lnTo>
                      <a:pt x="855" y="1784"/>
                    </a:lnTo>
                    <a:lnTo>
                      <a:pt x="660" y="2199"/>
                    </a:lnTo>
                    <a:lnTo>
                      <a:pt x="489" y="2687"/>
                    </a:lnTo>
                    <a:lnTo>
                      <a:pt x="342" y="3176"/>
                    </a:lnTo>
                    <a:lnTo>
                      <a:pt x="245" y="3738"/>
                    </a:lnTo>
                    <a:lnTo>
                      <a:pt x="147" y="4299"/>
                    </a:lnTo>
                    <a:lnTo>
                      <a:pt x="74" y="4910"/>
                    </a:lnTo>
                    <a:lnTo>
                      <a:pt x="49" y="5545"/>
                    </a:lnTo>
                    <a:lnTo>
                      <a:pt x="25" y="6204"/>
                    </a:lnTo>
                    <a:lnTo>
                      <a:pt x="0" y="6888"/>
                    </a:lnTo>
                    <a:lnTo>
                      <a:pt x="25" y="7035"/>
                    </a:lnTo>
                    <a:lnTo>
                      <a:pt x="49" y="7181"/>
                    </a:lnTo>
                    <a:lnTo>
                      <a:pt x="98" y="7328"/>
                    </a:lnTo>
                    <a:lnTo>
                      <a:pt x="171" y="7425"/>
                    </a:lnTo>
                    <a:lnTo>
                      <a:pt x="269" y="7523"/>
                    </a:lnTo>
                    <a:lnTo>
                      <a:pt x="391" y="7596"/>
                    </a:lnTo>
                    <a:lnTo>
                      <a:pt x="513" y="7645"/>
                    </a:lnTo>
                    <a:lnTo>
                      <a:pt x="660" y="7670"/>
                    </a:lnTo>
                    <a:lnTo>
                      <a:pt x="806" y="7645"/>
                    </a:lnTo>
                    <a:lnTo>
                      <a:pt x="928" y="7596"/>
                    </a:lnTo>
                    <a:lnTo>
                      <a:pt x="1051" y="7523"/>
                    </a:lnTo>
                    <a:lnTo>
                      <a:pt x="1148" y="7425"/>
                    </a:lnTo>
                    <a:lnTo>
                      <a:pt x="1222" y="7328"/>
                    </a:lnTo>
                    <a:lnTo>
                      <a:pt x="1270" y="7181"/>
                    </a:lnTo>
                    <a:lnTo>
                      <a:pt x="1295" y="7035"/>
                    </a:lnTo>
                    <a:lnTo>
                      <a:pt x="1319" y="6888"/>
                    </a:lnTo>
                    <a:lnTo>
                      <a:pt x="1344" y="6278"/>
                    </a:lnTo>
                    <a:lnTo>
                      <a:pt x="1417" y="5569"/>
                    </a:lnTo>
                    <a:lnTo>
                      <a:pt x="1515" y="4861"/>
                    </a:lnTo>
                    <a:lnTo>
                      <a:pt x="1637" y="4153"/>
                    </a:lnTo>
                    <a:lnTo>
                      <a:pt x="1759" y="3542"/>
                    </a:lnTo>
                    <a:lnTo>
                      <a:pt x="1881" y="3029"/>
                    </a:lnTo>
                    <a:lnTo>
                      <a:pt x="2003" y="2687"/>
                    </a:lnTo>
                    <a:lnTo>
                      <a:pt x="2052" y="2614"/>
                    </a:lnTo>
                    <a:lnTo>
                      <a:pt x="2101" y="2590"/>
                    </a:lnTo>
                    <a:lnTo>
                      <a:pt x="2101" y="2639"/>
                    </a:lnTo>
                    <a:lnTo>
                      <a:pt x="2125" y="2736"/>
                    </a:lnTo>
                    <a:lnTo>
                      <a:pt x="2125" y="3151"/>
                    </a:lnTo>
                    <a:lnTo>
                      <a:pt x="2076" y="4568"/>
                    </a:lnTo>
                    <a:lnTo>
                      <a:pt x="1954" y="6595"/>
                    </a:lnTo>
                    <a:lnTo>
                      <a:pt x="1832" y="8866"/>
                    </a:lnTo>
                    <a:lnTo>
                      <a:pt x="1539" y="13165"/>
                    </a:lnTo>
                    <a:lnTo>
                      <a:pt x="1392" y="15119"/>
                    </a:lnTo>
                    <a:lnTo>
                      <a:pt x="1392" y="15290"/>
                    </a:lnTo>
                    <a:lnTo>
                      <a:pt x="1417" y="15461"/>
                    </a:lnTo>
                    <a:lnTo>
                      <a:pt x="1466" y="15607"/>
                    </a:lnTo>
                    <a:lnTo>
                      <a:pt x="1563" y="15754"/>
                    </a:lnTo>
                    <a:lnTo>
                      <a:pt x="1661" y="15900"/>
                    </a:lnTo>
                    <a:lnTo>
                      <a:pt x="1783" y="15998"/>
                    </a:lnTo>
                    <a:lnTo>
                      <a:pt x="1930" y="16071"/>
                    </a:lnTo>
                    <a:lnTo>
                      <a:pt x="2101" y="16120"/>
                    </a:lnTo>
                    <a:lnTo>
                      <a:pt x="2394" y="16120"/>
                    </a:lnTo>
                    <a:lnTo>
                      <a:pt x="2516" y="16071"/>
                    </a:lnTo>
                    <a:lnTo>
                      <a:pt x="2662" y="15998"/>
                    </a:lnTo>
                    <a:lnTo>
                      <a:pt x="2785" y="15925"/>
                    </a:lnTo>
                    <a:lnTo>
                      <a:pt x="2882" y="15803"/>
                    </a:lnTo>
                    <a:lnTo>
                      <a:pt x="2956" y="15680"/>
                    </a:lnTo>
                    <a:lnTo>
                      <a:pt x="3029" y="15534"/>
                    </a:lnTo>
                    <a:lnTo>
                      <a:pt x="3053" y="15387"/>
                    </a:lnTo>
                    <a:lnTo>
                      <a:pt x="3713" y="8549"/>
                    </a:lnTo>
                    <a:lnTo>
                      <a:pt x="3737" y="8476"/>
                    </a:lnTo>
                    <a:lnTo>
                      <a:pt x="3786" y="8354"/>
                    </a:lnTo>
                    <a:lnTo>
                      <a:pt x="3835" y="8305"/>
                    </a:lnTo>
                    <a:lnTo>
                      <a:pt x="3884" y="8231"/>
                    </a:lnTo>
                    <a:lnTo>
                      <a:pt x="3981" y="8207"/>
                    </a:lnTo>
                    <a:lnTo>
                      <a:pt x="4079" y="8183"/>
                    </a:lnTo>
                    <a:lnTo>
                      <a:pt x="4177" y="8207"/>
                    </a:lnTo>
                    <a:lnTo>
                      <a:pt x="4274" y="8231"/>
                    </a:lnTo>
                    <a:lnTo>
                      <a:pt x="4323" y="8305"/>
                    </a:lnTo>
                    <a:lnTo>
                      <a:pt x="4372" y="8354"/>
                    </a:lnTo>
                    <a:lnTo>
                      <a:pt x="4421" y="8476"/>
                    </a:lnTo>
                    <a:lnTo>
                      <a:pt x="4445" y="8549"/>
                    </a:lnTo>
                    <a:lnTo>
                      <a:pt x="5105" y="15387"/>
                    </a:lnTo>
                    <a:lnTo>
                      <a:pt x="5129" y="15534"/>
                    </a:lnTo>
                    <a:lnTo>
                      <a:pt x="5202" y="15680"/>
                    </a:lnTo>
                    <a:lnTo>
                      <a:pt x="5276" y="15803"/>
                    </a:lnTo>
                    <a:lnTo>
                      <a:pt x="5373" y="15925"/>
                    </a:lnTo>
                    <a:lnTo>
                      <a:pt x="5496" y="15998"/>
                    </a:lnTo>
                    <a:lnTo>
                      <a:pt x="5642" y="16071"/>
                    </a:lnTo>
                    <a:lnTo>
                      <a:pt x="5764" y="16120"/>
                    </a:lnTo>
                    <a:lnTo>
                      <a:pt x="6057" y="16120"/>
                    </a:lnTo>
                    <a:lnTo>
                      <a:pt x="6228" y="16071"/>
                    </a:lnTo>
                    <a:lnTo>
                      <a:pt x="6375" y="15998"/>
                    </a:lnTo>
                    <a:lnTo>
                      <a:pt x="6497" y="15900"/>
                    </a:lnTo>
                    <a:lnTo>
                      <a:pt x="6595" y="15754"/>
                    </a:lnTo>
                    <a:lnTo>
                      <a:pt x="6692" y="15607"/>
                    </a:lnTo>
                    <a:lnTo>
                      <a:pt x="6741" y="15461"/>
                    </a:lnTo>
                    <a:lnTo>
                      <a:pt x="6766" y="15290"/>
                    </a:lnTo>
                    <a:lnTo>
                      <a:pt x="6766" y="15119"/>
                    </a:lnTo>
                    <a:lnTo>
                      <a:pt x="6619" y="13165"/>
                    </a:lnTo>
                    <a:lnTo>
                      <a:pt x="6350" y="8915"/>
                    </a:lnTo>
                    <a:lnTo>
                      <a:pt x="6204" y="6619"/>
                    </a:lnTo>
                    <a:lnTo>
                      <a:pt x="6106" y="4617"/>
                    </a:lnTo>
                    <a:lnTo>
                      <a:pt x="6057" y="3176"/>
                    </a:lnTo>
                    <a:lnTo>
                      <a:pt x="6057" y="2761"/>
                    </a:lnTo>
                    <a:lnTo>
                      <a:pt x="6057" y="2590"/>
                    </a:lnTo>
                    <a:lnTo>
                      <a:pt x="6106" y="2590"/>
                    </a:lnTo>
                    <a:lnTo>
                      <a:pt x="6155" y="2687"/>
                    </a:lnTo>
                    <a:lnTo>
                      <a:pt x="6253" y="3005"/>
                    </a:lnTo>
                    <a:lnTo>
                      <a:pt x="6399" y="3493"/>
                    </a:lnTo>
                    <a:lnTo>
                      <a:pt x="6521" y="4128"/>
                    </a:lnTo>
                    <a:lnTo>
                      <a:pt x="6643" y="4837"/>
                    </a:lnTo>
                    <a:lnTo>
                      <a:pt x="6741" y="5569"/>
                    </a:lnTo>
                    <a:lnTo>
                      <a:pt x="6814" y="6278"/>
                    </a:lnTo>
                    <a:lnTo>
                      <a:pt x="6839" y="6888"/>
                    </a:lnTo>
                    <a:lnTo>
                      <a:pt x="6863" y="7035"/>
                    </a:lnTo>
                    <a:lnTo>
                      <a:pt x="6888" y="7181"/>
                    </a:lnTo>
                    <a:lnTo>
                      <a:pt x="6936" y="7328"/>
                    </a:lnTo>
                    <a:lnTo>
                      <a:pt x="7010" y="7425"/>
                    </a:lnTo>
                    <a:lnTo>
                      <a:pt x="7107" y="7523"/>
                    </a:lnTo>
                    <a:lnTo>
                      <a:pt x="7230" y="7596"/>
                    </a:lnTo>
                    <a:lnTo>
                      <a:pt x="7352" y="7645"/>
                    </a:lnTo>
                    <a:lnTo>
                      <a:pt x="7498" y="7670"/>
                    </a:lnTo>
                    <a:lnTo>
                      <a:pt x="7645" y="7645"/>
                    </a:lnTo>
                    <a:lnTo>
                      <a:pt x="7767" y="7596"/>
                    </a:lnTo>
                    <a:lnTo>
                      <a:pt x="7889" y="7523"/>
                    </a:lnTo>
                    <a:lnTo>
                      <a:pt x="7987" y="7425"/>
                    </a:lnTo>
                    <a:lnTo>
                      <a:pt x="8060" y="7328"/>
                    </a:lnTo>
                    <a:lnTo>
                      <a:pt x="8109" y="7181"/>
                    </a:lnTo>
                    <a:lnTo>
                      <a:pt x="8133" y="7035"/>
                    </a:lnTo>
                    <a:lnTo>
                      <a:pt x="8158" y="6888"/>
                    </a:lnTo>
                    <a:lnTo>
                      <a:pt x="8133" y="5520"/>
                    </a:lnTo>
                    <a:lnTo>
                      <a:pt x="8109" y="4885"/>
                    </a:lnTo>
                    <a:lnTo>
                      <a:pt x="8060" y="4299"/>
                    </a:lnTo>
                    <a:lnTo>
                      <a:pt x="7987" y="3713"/>
                    </a:lnTo>
                    <a:lnTo>
                      <a:pt x="7889" y="3176"/>
                    </a:lnTo>
                    <a:lnTo>
                      <a:pt x="7767" y="2663"/>
                    </a:lnTo>
                    <a:lnTo>
                      <a:pt x="7620" y="2174"/>
                    </a:lnTo>
                    <a:lnTo>
                      <a:pt x="7425" y="1759"/>
                    </a:lnTo>
                    <a:lnTo>
                      <a:pt x="7205" y="1369"/>
                    </a:lnTo>
                    <a:lnTo>
                      <a:pt x="7083" y="1173"/>
                    </a:lnTo>
                    <a:lnTo>
                      <a:pt x="6936" y="1002"/>
                    </a:lnTo>
                    <a:lnTo>
                      <a:pt x="6790" y="856"/>
                    </a:lnTo>
                    <a:lnTo>
                      <a:pt x="6643" y="709"/>
                    </a:lnTo>
                    <a:lnTo>
                      <a:pt x="6472" y="563"/>
                    </a:lnTo>
                    <a:lnTo>
                      <a:pt x="6277" y="440"/>
                    </a:lnTo>
                    <a:lnTo>
                      <a:pt x="6082" y="343"/>
                    </a:lnTo>
                    <a:lnTo>
                      <a:pt x="5886" y="245"/>
                    </a:lnTo>
                    <a:lnTo>
                      <a:pt x="5666" y="172"/>
                    </a:lnTo>
                    <a:lnTo>
                      <a:pt x="5422" y="99"/>
                    </a:lnTo>
                    <a:lnTo>
                      <a:pt x="5178" y="50"/>
                    </a:lnTo>
                    <a:lnTo>
                      <a:pt x="4909" y="1"/>
                    </a:lnTo>
                    <a:lnTo>
                      <a:pt x="4714" y="74"/>
                    </a:lnTo>
                    <a:lnTo>
                      <a:pt x="4519" y="147"/>
                    </a:lnTo>
                    <a:lnTo>
                      <a:pt x="4299" y="196"/>
                    </a:lnTo>
                    <a:lnTo>
                      <a:pt x="3859" y="196"/>
                    </a:lnTo>
                    <a:lnTo>
                      <a:pt x="3664" y="147"/>
                    </a:lnTo>
                    <a:lnTo>
                      <a:pt x="3444" y="99"/>
                    </a:lnTo>
                    <a:lnTo>
                      <a:pt x="324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Google Shape;828;p46"/>
              <p:cNvSpPr/>
              <p:nvPr/>
            </p:nvSpPr>
            <p:spPr>
              <a:xfrm>
                <a:off x="3446075" y="2264625"/>
                <a:ext cx="85500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3762" extrusionOk="0">
                    <a:moveTo>
                      <a:pt x="1539" y="0"/>
                    </a:moveTo>
                    <a:lnTo>
                      <a:pt x="1368" y="25"/>
                    </a:lnTo>
                    <a:lnTo>
                      <a:pt x="1197" y="49"/>
                    </a:lnTo>
                    <a:lnTo>
                      <a:pt x="1051" y="122"/>
                    </a:lnTo>
                    <a:lnTo>
                      <a:pt x="904" y="171"/>
                    </a:lnTo>
                    <a:lnTo>
                      <a:pt x="757" y="269"/>
                    </a:lnTo>
                    <a:lnTo>
                      <a:pt x="611" y="342"/>
                    </a:lnTo>
                    <a:lnTo>
                      <a:pt x="489" y="464"/>
                    </a:lnTo>
                    <a:lnTo>
                      <a:pt x="391" y="586"/>
                    </a:lnTo>
                    <a:lnTo>
                      <a:pt x="293" y="708"/>
                    </a:lnTo>
                    <a:lnTo>
                      <a:pt x="196" y="855"/>
                    </a:lnTo>
                    <a:lnTo>
                      <a:pt x="122" y="1002"/>
                    </a:lnTo>
                    <a:lnTo>
                      <a:pt x="74" y="1148"/>
                    </a:lnTo>
                    <a:lnTo>
                      <a:pt x="25" y="1319"/>
                    </a:lnTo>
                    <a:lnTo>
                      <a:pt x="0" y="1514"/>
                    </a:lnTo>
                    <a:lnTo>
                      <a:pt x="0" y="1710"/>
                    </a:lnTo>
                    <a:lnTo>
                      <a:pt x="0" y="1905"/>
                    </a:lnTo>
                    <a:lnTo>
                      <a:pt x="25" y="2101"/>
                    </a:lnTo>
                    <a:lnTo>
                      <a:pt x="74" y="2272"/>
                    </a:lnTo>
                    <a:lnTo>
                      <a:pt x="122" y="2467"/>
                    </a:lnTo>
                    <a:lnTo>
                      <a:pt x="196" y="2638"/>
                    </a:lnTo>
                    <a:lnTo>
                      <a:pt x="293" y="2809"/>
                    </a:lnTo>
                    <a:lnTo>
                      <a:pt x="391" y="2980"/>
                    </a:lnTo>
                    <a:lnTo>
                      <a:pt x="489" y="3126"/>
                    </a:lnTo>
                    <a:lnTo>
                      <a:pt x="611" y="3273"/>
                    </a:lnTo>
                    <a:lnTo>
                      <a:pt x="757" y="3395"/>
                    </a:lnTo>
                    <a:lnTo>
                      <a:pt x="904" y="3493"/>
                    </a:lnTo>
                    <a:lnTo>
                      <a:pt x="1051" y="3590"/>
                    </a:lnTo>
                    <a:lnTo>
                      <a:pt x="1197" y="3664"/>
                    </a:lnTo>
                    <a:lnTo>
                      <a:pt x="1368" y="3713"/>
                    </a:lnTo>
                    <a:lnTo>
                      <a:pt x="1539" y="3761"/>
                    </a:lnTo>
                    <a:lnTo>
                      <a:pt x="1881" y="3761"/>
                    </a:lnTo>
                    <a:lnTo>
                      <a:pt x="2052" y="3713"/>
                    </a:lnTo>
                    <a:lnTo>
                      <a:pt x="2223" y="3664"/>
                    </a:lnTo>
                    <a:lnTo>
                      <a:pt x="2369" y="3590"/>
                    </a:lnTo>
                    <a:lnTo>
                      <a:pt x="2516" y="3493"/>
                    </a:lnTo>
                    <a:lnTo>
                      <a:pt x="2662" y="3395"/>
                    </a:lnTo>
                    <a:lnTo>
                      <a:pt x="2809" y="3273"/>
                    </a:lnTo>
                    <a:lnTo>
                      <a:pt x="2931" y="3126"/>
                    </a:lnTo>
                    <a:lnTo>
                      <a:pt x="3029" y="2980"/>
                    </a:lnTo>
                    <a:lnTo>
                      <a:pt x="3127" y="2809"/>
                    </a:lnTo>
                    <a:lnTo>
                      <a:pt x="3224" y="2638"/>
                    </a:lnTo>
                    <a:lnTo>
                      <a:pt x="3297" y="2467"/>
                    </a:lnTo>
                    <a:lnTo>
                      <a:pt x="3346" y="2272"/>
                    </a:lnTo>
                    <a:lnTo>
                      <a:pt x="3395" y="2101"/>
                    </a:lnTo>
                    <a:lnTo>
                      <a:pt x="3420" y="1905"/>
                    </a:lnTo>
                    <a:lnTo>
                      <a:pt x="3420" y="1710"/>
                    </a:lnTo>
                    <a:lnTo>
                      <a:pt x="3420" y="1514"/>
                    </a:lnTo>
                    <a:lnTo>
                      <a:pt x="3395" y="1319"/>
                    </a:lnTo>
                    <a:lnTo>
                      <a:pt x="3346" y="1148"/>
                    </a:lnTo>
                    <a:lnTo>
                      <a:pt x="3297" y="1002"/>
                    </a:lnTo>
                    <a:lnTo>
                      <a:pt x="3224" y="855"/>
                    </a:lnTo>
                    <a:lnTo>
                      <a:pt x="3127" y="708"/>
                    </a:lnTo>
                    <a:lnTo>
                      <a:pt x="3029" y="586"/>
                    </a:lnTo>
                    <a:lnTo>
                      <a:pt x="2931" y="464"/>
                    </a:lnTo>
                    <a:lnTo>
                      <a:pt x="2809" y="342"/>
                    </a:lnTo>
                    <a:lnTo>
                      <a:pt x="2662" y="269"/>
                    </a:lnTo>
                    <a:lnTo>
                      <a:pt x="2516" y="171"/>
                    </a:lnTo>
                    <a:lnTo>
                      <a:pt x="2369" y="122"/>
                    </a:lnTo>
                    <a:lnTo>
                      <a:pt x="2223" y="49"/>
                    </a:lnTo>
                    <a:lnTo>
                      <a:pt x="2052" y="25"/>
                    </a:lnTo>
                    <a:lnTo>
                      <a:pt x="18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Google Shape;826;p46"/>
            <p:cNvGrpSpPr/>
            <p:nvPr/>
          </p:nvGrpSpPr>
          <p:grpSpPr>
            <a:xfrm>
              <a:off x="6043534" y="3320241"/>
              <a:ext cx="149393" cy="373026"/>
              <a:chOff x="3386850" y="2264625"/>
              <a:chExt cx="203950" cy="509250"/>
            </a:xfrm>
            <a:solidFill>
              <a:schemeClr val="bg1"/>
            </a:solidFill>
          </p:grpSpPr>
          <p:sp>
            <p:nvSpPr>
              <p:cNvPr id="26" name="Google Shape;827;p46"/>
              <p:cNvSpPr/>
              <p:nvPr/>
            </p:nvSpPr>
            <p:spPr>
              <a:xfrm>
                <a:off x="3386850" y="2370850"/>
                <a:ext cx="203950" cy="403025"/>
              </a:xfrm>
              <a:custGeom>
                <a:avLst/>
                <a:gdLst/>
                <a:ahLst/>
                <a:cxnLst/>
                <a:rect l="l" t="t" r="r" b="b"/>
                <a:pathLst>
                  <a:path w="8158" h="16121" extrusionOk="0">
                    <a:moveTo>
                      <a:pt x="3249" y="1"/>
                    </a:moveTo>
                    <a:lnTo>
                      <a:pt x="3004" y="50"/>
                    </a:lnTo>
                    <a:lnTo>
                      <a:pt x="2785" y="99"/>
                    </a:lnTo>
                    <a:lnTo>
                      <a:pt x="2565" y="172"/>
                    </a:lnTo>
                    <a:lnTo>
                      <a:pt x="2369" y="269"/>
                    </a:lnTo>
                    <a:lnTo>
                      <a:pt x="2174" y="367"/>
                    </a:lnTo>
                    <a:lnTo>
                      <a:pt x="1979" y="465"/>
                    </a:lnTo>
                    <a:lnTo>
                      <a:pt x="1808" y="587"/>
                    </a:lnTo>
                    <a:lnTo>
                      <a:pt x="1637" y="734"/>
                    </a:lnTo>
                    <a:lnTo>
                      <a:pt x="1490" y="880"/>
                    </a:lnTo>
                    <a:lnTo>
                      <a:pt x="1344" y="1027"/>
                    </a:lnTo>
                    <a:lnTo>
                      <a:pt x="1075" y="1369"/>
                    </a:lnTo>
                    <a:lnTo>
                      <a:pt x="855" y="1784"/>
                    </a:lnTo>
                    <a:lnTo>
                      <a:pt x="660" y="2199"/>
                    </a:lnTo>
                    <a:lnTo>
                      <a:pt x="489" y="2687"/>
                    </a:lnTo>
                    <a:lnTo>
                      <a:pt x="342" y="3176"/>
                    </a:lnTo>
                    <a:lnTo>
                      <a:pt x="245" y="3738"/>
                    </a:lnTo>
                    <a:lnTo>
                      <a:pt x="147" y="4299"/>
                    </a:lnTo>
                    <a:lnTo>
                      <a:pt x="74" y="4910"/>
                    </a:lnTo>
                    <a:lnTo>
                      <a:pt x="49" y="5545"/>
                    </a:lnTo>
                    <a:lnTo>
                      <a:pt x="25" y="6204"/>
                    </a:lnTo>
                    <a:lnTo>
                      <a:pt x="0" y="6888"/>
                    </a:lnTo>
                    <a:lnTo>
                      <a:pt x="25" y="7035"/>
                    </a:lnTo>
                    <a:lnTo>
                      <a:pt x="49" y="7181"/>
                    </a:lnTo>
                    <a:lnTo>
                      <a:pt x="98" y="7328"/>
                    </a:lnTo>
                    <a:lnTo>
                      <a:pt x="171" y="7425"/>
                    </a:lnTo>
                    <a:lnTo>
                      <a:pt x="269" y="7523"/>
                    </a:lnTo>
                    <a:lnTo>
                      <a:pt x="391" y="7596"/>
                    </a:lnTo>
                    <a:lnTo>
                      <a:pt x="513" y="7645"/>
                    </a:lnTo>
                    <a:lnTo>
                      <a:pt x="660" y="7670"/>
                    </a:lnTo>
                    <a:lnTo>
                      <a:pt x="806" y="7645"/>
                    </a:lnTo>
                    <a:lnTo>
                      <a:pt x="928" y="7596"/>
                    </a:lnTo>
                    <a:lnTo>
                      <a:pt x="1051" y="7523"/>
                    </a:lnTo>
                    <a:lnTo>
                      <a:pt x="1148" y="7425"/>
                    </a:lnTo>
                    <a:lnTo>
                      <a:pt x="1222" y="7328"/>
                    </a:lnTo>
                    <a:lnTo>
                      <a:pt x="1270" y="7181"/>
                    </a:lnTo>
                    <a:lnTo>
                      <a:pt x="1295" y="7035"/>
                    </a:lnTo>
                    <a:lnTo>
                      <a:pt x="1319" y="6888"/>
                    </a:lnTo>
                    <a:lnTo>
                      <a:pt x="1344" y="6278"/>
                    </a:lnTo>
                    <a:lnTo>
                      <a:pt x="1417" y="5569"/>
                    </a:lnTo>
                    <a:lnTo>
                      <a:pt x="1515" y="4861"/>
                    </a:lnTo>
                    <a:lnTo>
                      <a:pt x="1637" y="4153"/>
                    </a:lnTo>
                    <a:lnTo>
                      <a:pt x="1759" y="3542"/>
                    </a:lnTo>
                    <a:lnTo>
                      <a:pt x="1881" y="3029"/>
                    </a:lnTo>
                    <a:lnTo>
                      <a:pt x="2003" y="2687"/>
                    </a:lnTo>
                    <a:lnTo>
                      <a:pt x="2052" y="2614"/>
                    </a:lnTo>
                    <a:lnTo>
                      <a:pt x="2101" y="2590"/>
                    </a:lnTo>
                    <a:lnTo>
                      <a:pt x="2101" y="2639"/>
                    </a:lnTo>
                    <a:lnTo>
                      <a:pt x="2125" y="2736"/>
                    </a:lnTo>
                    <a:lnTo>
                      <a:pt x="2125" y="3151"/>
                    </a:lnTo>
                    <a:lnTo>
                      <a:pt x="2076" y="4568"/>
                    </a:lnTo>
                    <a:lnTo>
                      <a:pt x="1954" y="6595"/>
                    </a:lnTo>
                    <a:lnTo>
                      <a:pt x="1832" y="8866"/>
                    </a:lnTo>
                    <a:lnTo>
                      <a:pt x="1539" y="13165"/>
                    </a:lnTo>
                    <a:lnTo>
                      <a:pt x="1392" y="15119"/>
                    </a:lnTo>
                    <a:lnTo>
                      <a:pt x="1392" y="15290"/>
                    </a:lnTo>
                    <a:lnTo>
                      <a:pt x="1417" y="15461"/>
                    </a:lnTo>
                    <a:lnTo>
                      <a:pt x="1466" y="15607"/>
                    </a:lnTo>
                    <a:lnTo>
                      <a:pt x="1563" y="15754"/>
                    </a:lnTo>
                    <a:lnTo>
                      <a:pt x="1661" y="15900"/>
                    </a:lnTo>
                    <a:lnTo>
                      <a:pt x="1783" y="15998"/>
                    </a:lnTo>
                    <a:lnTo>
                      <a:pt x="1930" y="16071"/>
                    </a:lnTo>
                    <a:lnTo>
                      <a:pt x="2101" y="16120"/>
                    </a:lnTo>
                    <a:lnTo>
                      <a:pt x="2394" y="16120"/>
                    </a:lnTo>
                    <a:lnTo>
                      <a:pt x="2516" y="16071"/>
                    </a:lnTo>
                    <a:lnTo>
                      <a:pt x="2662" y="15998"/>
                    </a:lnTo>
                    <a:lnTo>
                      <a:pt x="2785" y="15925"/>
                    </a:lnTo>
                    <a:lnTo>
                      <a:pt x="2882" y="15803"/>
                    </a:lnTo>
                    <a:lnTo>
                      <a:pt x="2956" y="15680"/>
                    </a:lnTo>
                    <a:lnTo>
                      <a:pt x="3029" y="15534"/>
                    </a:lnTo>
                    <a:lnTo>
                      <a:pt x="3053" y="15387"/>
                    </a:lnTo>
                    <a:lnTo>
                      <a:pt x="3713" y="8549"/>
                    </a:lnTo>
                    <a:lnTo>
                      <a:pt x="3737" y="8476"/>
                    </a:lnTo>
                    <a:lnTo>
                      <a:pt x="3786" y="8354"/>
                    </a:lnTo>
                    <a:lnTo>
                      <a:pt x="3835" y="8305"/>
                    </a:lnTo>
                    <a:lnTo>
                      <a:pt x="3884" y="8231"/>
                    </a:lnTo>
                    <a:lnTo>
                      <a:pt x="3981" y="8207"/>
                    </a:lnTo>
                    <a:lnTo>
                      <a:pt x="4079" y="8183"/>
                    </a:lnTo>
                    <a:lnTo>
                      <a:pt x="4177" y="8207"/>
                    </a:lnTo>
                    <a:lnTo>
                      <a:pt x="4274" y="8231"/>
                    </a:lnTo>
                    <a:lnTo>
                      <a:pt x="4323" y="8305"/>
                    </a:lnTo>
                    <a:lnTo>
                      <a:pt x="4372" y="8354"/>
                    </a:lnTo>
                    <a:lnTo>
                      <a:pt x="4421" y="8476"/>
                    </a:lnTo>
                    <a:lnTo>
                      <a:pt x="4445" y="8549"/>
                    </a:lnTo>
                    <a:lnTo>
                      <a:pt x="5105" y="15387"/>
                    </a:lnTo>
                    <a:lnTo>
                      <a:pt x="5129" y="15534"/>
                    </a:lnTo>
                    <a:lnTo>
                      <a:pt x="5202" y="15680"/>
                    </a:lnTo>
                    <a:lnTo>
                      <a:pt x="5276" y="15803"/>
                    </a:lnTo>
                    <a:lnTo>
                      <a:pt x="5373" y="15925"/>
                    </a:lnTo>
                    <a:lnTo>
                      <a:pt x="5496" y="15998"/>
                    </a:lnTo>
                    <a:lnTo>
                      <a:pt x="5642" y="16071"/>
                    </a:lnTo>
                    <a:lnTo>
                      <a:pt x="5764" y="16120"/>
                    </a:lnTo>
                    <a:lnTo>
                      <a:pt x="6057" y="16120"/>
                    </a:lnTo>
                    <a:lnTo>
                      <a:pt x="6228" y="16071"/>
                    </a:lnTo>
                    <a:lnTo>
                      <a:pt x="6375" y="15998"/>
                    </a:lnTo>
                    <a:lnTo>
                      <a:pt x="6497" y="15900"/>
                    </a:lnTo>
                    <a:lnTo>
                      <a:pt x="6595" y="15754"/>
                    </a:lnTo>
                    <a:lnTo>
                      <a:pt x="6692" y="15607"/>
                    </a:lnTo>
                    <a:lnTo>
                      <a:pt x="6741" y="15461"/>
                    </a:lnTo>
                    <a:lnTo>
                      <a:pt x="6766" y="15290"/>
                    </a:lnTo>
                    <a:lnTo>
                      <a:pt x="6766" y="15119"/>
                    </a:lnTo>
                    <a:lnTo>
                      <a:pt x="6619" y="13165"/>
                    </a:lnTo>
                    <a:lnTo>
                      <a:pt x="6350" y="8915"/>
                    </a:lnTo>
                    <a:lnTo>
                      <a:pt x="6204" y="6619"/>
                    </a:lnTo>
                    <a:lnTo>
                      <a:pt x="6106" y="4617"/>
                    </a:lnTo>
                    <a:lnTo>
                      <a:pt x="6057" y="3176"/>
                    </a:lnTo>
                    <a:lnTo>
                      <a:pt x="6057" y="2761"/>
                    </a:lnTo>
                    <a:lnTo>
                      <a:pt x="6057" y="2590"/>
                    </a:lnTo>
                    <a:lnTo>
                      <a:pt x="6106" y="2590"/>
                    </a:lnTo>
                    <a:lnTo>
                      <a:pt x="6155" y="2687"/>
                    </a:lnTo>
                    <a:lnTo>
                      <a:pt x="6253" y="3005"/>
                    </a:lnTo>
                    <a:lnTo>
                      <a:pt x="6399" y="3493"/>
                    </a:lnTo>
                    <a:lnTo>
                      <a:pt x="6521" y="4128"/>
                    </a:lnTo>
                    <a:lnTo>
                      <a:pt x="6643" y="4837"/>
                    </a:lnTo>
                    <a:lnTo>
                      <a:pt x="6741" y="5569"/>
                    </a:lnTo>
                    <a:lnTo>
                      <a:pt x="6814" y="6278"/>
                    </a:lnTo>
                    <a:lnTo>
                      <a:pt x="6839" y="6888"/>
                    </a:lnTo>
                    <a:lnTo>
                      <a:pt x="6863" y="7035"/>
                    </a:lnTo>
                    <a:lnTo>
                      <a:pt x="6888" y="7181"/>
                    </a:lnTo>
                    <a:lnTo>
                      <a:pt x="6936" y="7328"/>
                    </a:lnTo>
                    <a:lnTo>
                      <a:pt x="7010" y="7425"/>
                    </a:lnTo>
                    <a:lnTo>
                      <a:pt x="7107" y="7523"/>
                    </a:lnTo>
                    <a:lnTo>
                      <a:pt x="7230" y="7596"/>
                    </a:lnTo>
                    <a:lnTo>
                      <a:pt x="7352" y="7645"/>
                    </a:lnTo>
                    <a:lnTo>
                      <a:pt x="7498" y="7670"/>
                    </a:lnTo>
                    <a:lnTo>
                      <a:pt x="7645" y="7645"/>
                    </a:lnTo>
                    <a:lnTo>
                      <a:pt x="7767" y="7596"/>
                    </a:lnTo>
                    <a:lnTo>
                      <a:pt x="7889" y="7523"/>
                    </a:lnTo>
                    <a:lnTo>
                      <a:pt x="7987" y="7425"/>
                    </a:lnTo>
                    <a:lnTo>
                      <a:pt x="8060" y="7328"/>
                    </a:lnTo>
                    <a:lnTo>
                      <a:pt x="8109" y="7181"/>
                    </a:lnTo>
                    <a:lnTo>
                      <a:pt x="8133" y="7035"/>
                    </a:lnTo>
                    <a:lnTo>
                      <a:pt x="8158" y="6888"/>
                    </a:lnTo>
                    <a:lnTo>
                      <a:pt x="8133" y="5520"/>
                    </a:lnTo>
                    <a:lnTo>
                      <a:pt x="8109" y="4885"/>
                    </a:lnTo>
                    <a:lnTo>
                      <a:pt x="8060" y="4299"/>
                    </a:lnTo>
                    <a:lnTo>
                      <a:pt x="7987" y="3713"/>
                    </a:lnTo>
                    <a:lnTo>
                      <a:pt x="7889" y="3176"/>
                    </a:lnTo>
                    <a:lnTo>
                      <a:pt x="7767" y="2663"/>
                    </a:lnTo>
                    <a:lnTo>
                      <a:pt x="7620" y="2174"/>
                    </a:lnTo>
                    <a:lnTo>
                      <a:pt x="7425" y="1759"/>
                    </a:lnTo>
                    <a:lnTo>
                      <a:pt x="7205" y="1369"/>
                    </a:lnTo>
                    <a:lnTo>
                      <a:pt x="7083" y="1173"/>
                    </a:lnTo>
                    <a:lnTo>
                      <a:pt x="6936" y="1002"/>
                    </a:lnTo>
                    <a:lnTo>
                      <a:pt x="6790" y="856"/>
                    </a:lnTo>
                    <a:lnTo>
                      <a:pt x="6643" y="709"/>
                    </a:lnTo>
                    <a:lnTo>
                      <a:pt x="6472" y="563"/>
                    </a:lnTo>
                    <a:lnTo>
                      <a:pt x="6277" y="440"/>
                    </a:lnTo>
                    <a:lnTo>
                      <a:pt x="6082" y="343"/>
                    </a:lnTo>
                    <a:lnTo>
                      <a:pt x="5886" y="245"/>
                    </a:lnTo>
                    <a:lnTo>
                      <a:pt x="5666" y="172"/>
                    </a:lnTo>
                    <a:lnTo>
                      <a:pt x="5422" y="99"/>
                    </a:lnTo>
                    <a:lnTo>
                      <a:pt x="5178" y="50"/>
                    </a:lnTo>
                    <a:lnTo>
                      <a:pt x="4909" y="1"/>
                    </a:lnTo>
                    <a:lnTo>
                      <a:pt x="4714" y="74"/>
                    </a:lnTo>
                    <a:lnTo>
                      <a:pt x="4519" y="147"/>
                    </a:lnTo>
                    <a:lnTo>
                      <a:pt x="4299" y="196"/>
                    </a:lnTo>
                    <a:lnTo>
                      <a:pt x="3859" y="196"/>
                    </a:lnTo>
                    <a:lnTo>
                      <a:pt x="3664" y="147"/>
                    </a:lnTo>
                    <a:lnTo>
                      <a:pt x="3444" y="99"/>
                    </a:lnTo>
                    <a:lnTo>
                      <a:pt x="324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Google Shape;828;p46"/>
              <p:cNvSpPr/>
              <p:nvPr/>
            </p:nvSpPr>
            <p:spPr>
              <a:xfrm>
                <a:off x="3446075" y="2264625"/>
                <a:ext cx="85500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3762" extrusionOk="0">
                    <a:moveTo>
                      <a:pt x="1539" y="0"/>
                    </a:moveTo>
                    <a:lnTo>
                      <a:pt x="1368" y="25"/>
                    </a:lnTo>
                    <a:lnTo>
                      <a:pt x="1197" y="49"/>
                    </a:lnTo>
                    <a:lnTo>
                      <a:pt x="1051" y="122"/>
                    </a:lnTo>
                    <a:lnTo>
                      <a:pt x="904" y="171"/>
                    </a:lnTo>
                    <a:lnTo>
                      <a:pt x="757" y="269"/>
                    </a:lnTo>
                    <a:lnTo>
                      <a:pt x="611" y="342"/>
                    </a:lnTo>
                    <a:lnTo>
                      <a:pt x="489" y="464"/>
                    </a:lnTo>
                    <a:lnTo>
                      <a:pt x="391" y="586"/>
                    </a:lnTo>
                    <a:lnTo>
                      <a:pt x="293" y="708"/>
                    </a:lnTo>
                    <a:lnTo>
                      <a:pt x="196" y="855"/>
                    </a:lnTo>
                    <a:lnTo>
                      <a:pt x="122" y="1002"/>
                    </a:lnTo>
                    <a:lnTo>
                      <a:pt x="74" y="1148"/>
                    </a:lnTo>
                    <a:lnTo>
                      <a:pt x="25" y="1319"/>
                    </a:lnTo>
                    <a:lnTo>
                      <a:pt x="0" y="1514"/>
                    </a:lnTo>
                    <a:lnTo>
                      <a:pt x="0" y="1710"/>
                    </a:lnTo>
                    <a:lnTo>
                      <a:pt x="0" y="1905"/>
                    </a:lnTo>
                    <a:lnTo>
                      <a:pt x="25" y="2101"/>
                    </a:lnTo>
                    <a:lnTo>
                      <a:pt x="74" y="2272"/>
                    </a:lnTo>
                    <a:lnTo>
                      <a:pt x="122" y="2467"/>
                    </a:lnTo>
                    <a:lnTo>
                      <a:pt x="196" y="2638"/>
                    </a:lnTo>
                    <a:lnTo>
                      <a:pt x="293" y="2809"/>
                    </a:lnTo>
                    <a:lnTo>
                      <a:pt x="391" y="2980"/>
                    </a:lnTo>
                    <a:lnTo>
                      <a:pt x="489" y="3126"/>
                    </a:lnTo>
                    <a:lnTo>
                      <a:pt x="611" y="3273"/>
                    </a:lnTo>
                    <a:lnTo>
                      <a:pt x="757" y="3395"/>
                    </a:lnTo>
                    <a:lnTo>
                      <a:pt x="904" y="3493"/>
                    </a:lnTo>
                    <a:lnTo>
                      <a:pt x="1051" y="3590"/>
                    </a:lnTo>
                    <a:lnTo>
                      <a:pt x="1197" y="3664"/>
                    </a:lnTo>
                    <a:lnTo>
                      <a:pt x="1368" y="3713"/>
                    </a:lnTo>
                    <a:lnTo>
                      <a:pt x="1539" y="3761"/>
                    </a:lnTo>
                    <a:lnTo>
                      <a:pt x="1881" y="3761"/>
                    </a:lnTo>
                    <a:lnTo>
                      <a:pt x="2052" y="3713"/>
                    </a:lnTo>
                    <a:lnTo>
                      <a:pt x="2223" y="3664"/>
                    </a:lnTo>
                    <a:lnTo>
                      <a:pt x="2369" y="3590"/>
                    </a:lnTo>
                    <a:lnTo>
                      <a:pt x="2516" y="3493"/>
                    </a:lnTo>
                    <a:lnTo>
                      <a:pt x="2662" y="3395"/>
                    </a:lnTo>
                    <a:lnTo>
                      <a:pt x="2809" y="3273"/>
                    </a:lnTo>
                    <a:lnTo>
                      <a:pt x="2931" y="3126"/>
                    </a:lnTo>
                    <a:lnTo>
                      <a:pt x="3029" y="2980"/>
                    </a:lnTo>
                    <a:lnTo>
                      <a:pt x="3127" y="2809"/>
                    </a:lnTo>
                    <a:lnTo>
                      <a:pt x="3224" y="2638"/>
                    </a:lnTo>
                    <a:lnTo>
                      <a:pt x="3297" y="2467"/>
                    </a:lnTo>
                    <a:lnTo>
                      <a:pt x="3346" y="2272"/>
                    </a:lnTo>
                    <a:lnTo>
                      <a:pt x="3395" y="2101"/>
                    </a:lnTo>
                    <a:lnTo>
                      <a:pt x="3420" y="1905"/>
                    </a:lnTo>
                    <a:lnTo>
                      <a:pt x="3420" y="1710"/>
                    </a:lnTo>
                    <a:lnTo>
                      <a:pt x="3420" y="1514"/>
                    </a:lnTo>
                    <a:lnTo>
                      <a:pt x="3395" y="1319"/>
                    </a:lnTo>
                    <a:lnTo>
                      <a:pt x="3346" y="1148"/>
                    </a:lnTo>
                    <a:lnTo>
                      <a:pt x="3297" y="1002"/>
                    </a:lnTo>
                    <a:lnTo>
                      <a:pt x="3224" y="855"/>
                    </a:lnTo>
                    <a:lnTo>
                      <a:pt x="3127" y="708"/>
                    </a:lnTo>
                    <a:lnTo>
                      <a:pt x="3029" y="586"/>
                    </a:lnTo>
                    <a:lnTo>
                      <a:pt x="2931" y="464"/>
                    </a:lnTo>
                    <a:lnTo>
                      <a:pt x="2809" y="342"/>
                    </a:lnTo>
                    <a:lnTo>
                      <a:pt x="2662" y="269"/>
                    </a:lnTo>
                    <a:lnTo>
                      <a:pt x="2516" y="171"/>
                    </a:lnTo>
                    <a:lnTo>
                      <a:pt x="2369" y="122"/>
                    </a:lnTo>
                    <a:lnTo>
                      <a:pt x="2223" y="49"/>
                    </a:lnTo>
                    <a:lnTo>
                      <a:pt x="2052" y="25"/>
                    </a:lnTo>
                    <a:lnTo>
                      <a:pt x="18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" name="Google Shape;826;p46"/>
            <p:cNvGrpSpPr/>
            <p:nvPr/>
          </p:nvGrpSpPr>
          <p:grpSpPr>
            <a:xfrm>
              <a:off x="6250850" y="3320241"/>
              <a:ext cx="149393" cy="373026"/>
              <a:chOff x="3386850" y="2264625"/>
              <a:chExt cx="203950" cy="509250"/>
            </a:xfrm>
            <a:solidFill>
              <a:schemeClr val="bg1"/>
            </a:solidFill>
          </p:grpSpPr>
          <p:sp>
            <p:nvSpPr>
              <p:cNvPr id="29" name="Google Shape;827;p46"/>
              <p:cNvSpPr/>
              <p:nvPr/>
            </p:nvSpPr>
            <p:spPr>
              <a:xfrm>
                <a:off x="3386850" y="2370850"/>
                <a:ext cx="203950" cy="403025"/>
              </a:xfrm>
              <a:custGeom>
                <a:avLst/>
                <a:gdLst/>
                <a:ahLst/>
                <a:cxnLst/>
                <a:rect l="l" t="t" r="r" b="b"/>
                <a:pathLst>
                  <a:path w="8158" h="16121" extrusionOk="0">
                    <a:moveTo>
                      <a:pt x="3249" y="1"/>
                    </a:moveTo>
                    <a:lnTo>
                      <a:pt x="3004" y="50"/>
                    </a:lnTo>
                    <a:lnTo>
                      <a:pt x="2785" y="99"/>
                    </a:lnTo>
                    <a:lnTo>
                      <a:pt x="2565" y="172"/>
                    </a:lnTo>
                    <a:lnTo>
                      <a:pt x="2369" y="269"/>
                    </a:lnTo>
                    <a:lnTo>
                      <a:pt x="2174" y="367"/>
                    </a:lnTo>
                    <a:lnTo>
                      <a:pt x="1979" y="465"/>
                    </a:lnTo>
                    <a:lnTo>
                      <a:pt x="1808" y="587"/>
                    </a:lnTo>
                    <a:lnTo>
                      <a:pt x="1637" y="734"/>
                    </a:lnTo>
                    <a:lnTo>
                      <a:pt x="1490" y="880"/>
                    </a:lnTo>
                    <a:lnTo>
                      <a:pt x="1344" y="1027"/>
                    </a:lnTo>
                    <a:lnTo>
                      <a:pt x="1075" y="1369"/>
                    </a:lnTo>
                    <a:lnTo>
                      <a:pt x="855" y="1784"/>
                    </a:lnTo>
                    <a:lnTo>
                      <a:pt x="660" y="2199"/>
                    </a:lnTo>
                    <a:lnTo>
                      <a:pt x="489" y="2687"/>
                    </a:lnTo>
                    <a:lnTo>
                      <a:pt x="342" y="3176"/>
                    </a:lnTo>
                    <a:lnTo>
                      <a:pt x="245" y="3738"/>
                    </a:lnTo>
                    <a:lnTo>
                      <a:pt x="147" y="4299"/>
                    </a:lnTo>
                    <a:lnTo>
                      <a:pt x="74" y="4910"/>
                    </a:lnTo>
                    <a:lnTo>
                      <a:pt x="49" y="5545"/>
                    </a:lnTo>
                    <a:lnTo>
                      <a:pt x="25" y="6204"/>
                    </a:lnTo>
                    <a:lnTo>
                      <a:pt x="0" y="6888"/>
                    </a:lnTo>
                    <a:lnTo>
                      <a:pt x="25" y="7035"/>
                    </a:lnTo>
                    <a:lnTo>
                      <a:pt x="49" y="7181"/>
                    </a:lnTo>
                    <a:lnTo>
                      <a:pt x="98" y="7328"/>
                    </a:lnTo>
                    <a:lnTo>
                      <a:pt x="171" y="7425"/>
                    </a:lnTo>
                    <a:lnTo>
                      <a:pt x="269" y="7523"/>
                    </a:lnTo>
                    <a:lnTo>
                      <a:pt x="391" y="7596"/>
                    </a:lnTo>
                    <a:lnTo>
                      <a:pt x="513" y="7645"/>
                    </a:lnTo>
                    <a:lnTo>
                      <a:pt x="660" y="7670"/>
                    </a:lnTo>
                    <a:lnTo>
                      <a:pt x="806" y="7645"/>
                    </a:lnTo>
                    <a:lnTo>
                      <a:pt x="928" y="7596"/>
                    </a:lnTo>
                    <a:lnTo>
                      <a:pt x="1051" y="7523"/>
                    </a:lnTo>
                    <a:lnTo>
                      <a:pt x="1148" y="7425"/>
                    </a:lnTo>
                    <a:lnTo>
                      <a:pt x="1222" y="7328"/>
                    </a:lnTo>
                    <a:lnTo>
                      <a:pt x="1270" y="7181"/>
                    </a:lnTo>
                    <a:lnTo>
                      <a:pt x="1295" y="7035"/>
                    </a:lnTo>
                    <a:lnTo>
                      <a:pt x="1319" y="6888"/>
                    </a:lnTo>
                    <a:lnTo>
                      <a:pt x="1344" y="6278"/>
                    </a:lnTo>
                    <a:lnTo>
                      <a:pt x="1417" y="5569"/>
                    </a:lnTo>
                    <a:lnTo>
                      <a:pt x="1515" y="4861"/>
                    </a:lnTo>
                    <a:lnTo>
                      <a:pt x="1637" y="4153"/>
                    </a:lnTo>
                    <a:lnTo>
                      <a:pt x="1759" y="3542"/>
                    </a:lnTo>
                    <a:lnTo>
                      <a:pt x="1881" y="3029"/>
                    </a:lnTo>
                    <a:lnTo>
                      <a:pt x="2003" y="2687"/>
                    </a:lnTo>
                    <a:lnTo>
                      <a:pt x="2052" y="2614"/>
                    </a:lnTo>
                    <a:lnTo>
                      <a:pt x="2101" y="2590"/>
                    </a:lnTo>
                    <a:lnTo>
                      <a:pt x="2101" y="2639"/>
                    </a:lnTo>
                    <a:lnTo>
                      <a:pt x="2125" y="2736"/>
                    </a:lnTo>
                    <a:lnTo>
                      <a:pt x="2125" y="3151"/>
                    </a:lnTo>
                    <a:lnTo>
                      <a:pt x="2076" y="4568"/>
                    </a:lnTo>
                    <a:lnTo>
                      <a:pt x="1954" y="6595"/>
                    </a:lnTo>
                    <a:lnTo>
                      <a:pt x="1832" y="8866"/>
                    </a:lnTo>
                    <a:lnTo>
                      <a:pt x="1539" y="13165"/>
                    </a:lnTo>
                    <a:lnTo>
                      <a:pt x="1392" y="15119"/>
                    </a:lnTo>
                    <a:lnTo>
                      <a:pt x="1392" y="15290"/>
                    </a:lnTo>
                    <a:lnTo>
                      <a:pt x="1417" y="15461"/>
                    </a:lnTo>
                    <a:lnTo>
                      <a:pt x="1466" y="15607"/>
                    </a:lnTo>
                    <a:lnTo>
                      <a:pt x="1563" y="15754"/>
                    </a:lnTo>
                    <a:lnTo>
                      <a:pt x="1661" y="15900"/>
                    </a:lnTo>
                    <a:lnTo>
                      <a:pt x="1783" y="15998"/>
                    </a:lnTo>
                    <a:lnTo>
                      <a:pt x="1930" y="16071"/>
                    </a:lnTo>
                    <a:lnTo>
                      <a:pt x="2101" y="16120"/>
                    </a:lnTo>
                    <a:lnTo>
                      <a:pt x="2394" y="16120"/>
                    </a:lnTo>
                    <a:lnTo>
                      <a:pt x="2516" y="16071"/>
                    </a:lnTo>
                    <a:lnTo>
                      <a:pt x="2662" y="15998"/>
                    </a:lnTo>
                    <a:lnTo>
                      <a:pt x="2785" y="15925"/>
                    </a:lnTo>
                    <a:lnTo>
                      <a:pt x="2882" y="15803"/>
                    </a:lnTo>
                    <a:lnTo>
                      <a:pt x="2956" y="15680"/>
                    </a:lnTo>
                    <a:lnTo>
                      <a:pt x="3029" y="15534"/>
                    </a:lnTo>
                    <a:lnTo>
                      <a:pt x="3053" y="15387"/>
                    </a:lnTo>
                    <a:lnTo>
                      <a:pt x="3713" y="8549"/>
                    </a:lnTo>
                    <a:lnTo>
                      <a:pt x="3737" y="8476"/>
                    </a:lnTo>
                    <a:lnTo>
                      <a:pt x="3786" y="8354"/>
                    </a:lnTo>
                    <a:lnTo>
                      <a:pt x="3835" y="8305"/>
                    </a:lnTo>
                    <a:lnTo>
                      <a:pt x="3884" y="8231"/>
                    </a:lnTo>
                    <a:lnTo>
                      <a:pt x="3981" y="8207"/>
                    </a:lnTo>
                    <a:lnTo>
                      <a:pt x="4079" y="8183"/>
                    </a:lnTo>
                    <a:lnTo>
                      <a:pt x="4177" y="8207"/>
                    </a:lnTo>
                    <a:lnTo>
                      <a:pt x="4274" y="8231"/>
                    </a:lnTo>
                    <a:lnTo>
                      <a:pt x="4323" y="8305"/>
                    </a:lnTo>
                    <a:lnTo>
                      <a:pt x="4372" y="8354"/>
                    </a:lnTo>
                    <a:lnTo>
                      <a:pt x="4421" y="8476"/>
                    </a:lnTo>
                    <a:lnTo>
                      <a:pt x="4445" y="8549"/>
                    </a:lnTo>
                    <a:lnTo>
                      <a:pt x="5105" y="15387"/>
                    </a:lnTo>
                    <a:lnTo>
                      <a:pt x="5129" y="15534"/>
                    </a:lnTo>
                    <a:lnTo>
                      <a:pt x="5202" y="15680"/>
                    </a:lnTo>
                    <a:lnTo>
                      <a:pt x="5276" y="15803"/>
                    </a:lnTo>
                    <a:lnTo>
                      <a:pt x="5373" y="15925"/>
                    </a:lnTo>
                    <a:lnTo>
                      <a:pt x="5496" y="15998"/>
                    </a:lnTo>
                    <a:lnTo>
                      <a:pt x="5642" y="16071"/>
                    </a:lnTo>
                    <a:lnTo>
                      <a:pt x="5764" y="16120"/>
                    </a:lnTo>
                    <a:lnTo>
                      <a:pt x="6057" y="16120"/>
                    </a:lnTo>
                    <a:lnTo>
                      <a:pt x="6228" y="16071"/>
                    </a:lnTo>
                    <a:lnTo>
                      <a:pt x="6375" y="15998"/>
                    </a:lnTo>
                    <a:lnTo>
                      <a:pt x="6497" y="15900"/>
                    </a:lnTo>
                    <a:lnTo>
                      <a:pt x="6595" y="15754"/>
                    </a:lnTo>
                    <a:lnTo>
                      <a:pt x="6692" y="15607"/>
                    </a:lnTo>
                    <a:lnTo>
                      <a:pt x="6741" y="15461"/>
                    </a:lnTo>
                    <a:lnTo>
                      <a:pt x="6766" y="15290"/>
                    </a:lnTo>
                    <a:lnTo>
                      <a:pt x="6766" y="15119"/>
                    </a:lnTo>
                    <a:lnTo>
                      <a:pt x="6619" y="13165"/>
                    </a:lnTo>
                    <a:lnTo>
                      <a:pt x="6350" y="8915"/>
                    </a:lnTo>
                    <a:lnTo>
                      <a:pt x="6204" y="6619"/>
                    </a:lnTo>
                    <a:lnTo>
                      <a:pt x="6106" y="4617"/>
                    </a:lnTo>
                    <a:lnTo>
                      <a:pt x="6057" y="3176"/>
                    </a:lnTo>
                    <a:lnTo>
                      <a:pt x="6057" y="2761"/>
                    </a:lnTo>
                    <a:lnTo>
                      <a:pt x="6057" y="2590"/>
                    </a:lnTo>
                    <a:lnTo>
                      <a:pt x="6106" y="2590"/>
                    </a:lnTo>
                    <a:lnTo>
                      <a:pt x="6155" y="2687"/>
                    </a:lnTo>
                    <a:lnTo>
                      <a:pt x="6253" y="3005"/>
                    </a:lnTo>
                    <a:lnTo>
                      <a:pt x="6399" y="3493"/>
                    </a:lnTo>
                    <a:lnTo>
                      <a:pt x="6521" y="4128"/>
                    </a:lnTo>
                    <a:lnTo>
                      <a:pt x="6643" y="4837"/>
                    </a:lnTo>
                    <a:lnTo>
                      <a:pt x="6741" y="5569"/>
                    </a:lnTo>
                    <a:lnTo>
                      <a:pt x="6814" y="6278"/>
                    </a:lnTo>
                    <a:lnTo>
                      <a:pt x="6839" y="6888"/>
                    </a:lnTo>
                    <a:lnTo>
                      <a:pt x="6863" y="7035"/>
                    </a:lnTo>
                    <a:lnTo>
                      <a:pt x="6888" y="7181"/>
                    </a:lnTo>
                    <a:lnTo>
                      <a:pt x="6936" y="7328"/>
                    </a:lnTo>
                    <a:lnTo>
                      <a:pt x="7010" y="7425"/>
                    </a:lnTo>
                    <a:lnTo>
                      <a:pt x="7107" y="7523"/>
                    </a:lnTo>
                    <a:lnTo>
                      <a:pt x="7230" y="7596"/>
                    </a:lnTo>
                    <a:lnTo>
                      <a:pt x="7352" y="7645"/>
                    </a:lnTo>
                    <a:lnTo>
                      <a:pt x="7498" y="7670"/>
                    </a:lnTo>
                    <a:lnTo>
                      <a:pt x="7645" y="7645"/>
                    </a:lnTo>
                    <a:lnTo>
                      <a:pt x="7767" y="7596"/>
                    </a:lnTo>
                    <a:lnTo>
                      <a:pt x="7889" y="7523"/>
                    </a:lnTo>
                    <a:lnTo>
                      <a:pt x="7987" y="7425"/>
                    </a:lnTo>
                    <a:lnTo>
                      <a:pt x="8060" y="7328"/>
                    </a:lnTo>
                    <a:lnTo>
                      <a:pt x="8109" y="7181"/>
                    </a:lnTo>
                    <a:lnTo>
                      <a:pt x="8133" y="7035"/>
                    </a:lnTo>
                    <a:lnTo>
                      <a:pt x="8158" y="6888"/>
                    </a:lnTo>
                    <a:lnTo>
                      <a:pt x="8133" y="5520"/>
                    </a:lnTo>
                    <a:lnTo>
                      <a:pt x="8109" y="4885"/>
                    </a:lnTo>
                    <a:lnTo>
                      <a:pt x="8060" y="4299"/>
                    </a:lnTo>
                    <a:lnTo>
                      <a:pt x="7987" y="3713"/>
                    </a:lnTo>
                    <a:lnTo>
                      <a:pt x="7889" y="3176"/>
                    </a:lnTo>
                    <a:lnTo>
                      <a:pt x="7767" y="2663"/>
                    </a:lnTo>
                    <a:lnTo>
                      <a:pt x="7620" y="2174"/>
                    </a:lnTo>
                    <a:lnTo>
                      <a:pt x="7425" y="1759"/>
                    </a:lnTo>
                    <a:lnTo>
                      <a:pt x="7205" y="1369"/>
                    </a:lnTo>
                    <a:lnTo>
                      <a:pt x="7083" y="1173"/>
                    </a:lnTo>
                    <a:lnTo>
                      <a:pt x="6936" y="1002"/>
                    </a:lnTo>
                    <a:lnTo>
                      <a:pt x="6790" y="856"/>
                    </a:lnTo>
                    <a:lnTo>
                      <a:pt x="6643" y="709"/>
                    </a:lnTo>
                    <a:lnTo>
                      <a:pt x="6472" y="563"/>
                    </a:lnTo>
                    <a:lnTo>
                      <a:pt x="6277" y="440"/>
                    </a:lnTo>
                    <a:lnTo>
                      <a:pt x="6082" y="343"/>
                    </a:lnTo>
                    <a:lnTo>
                      <a:pt x="5886" y="245"/>
                    </a:lnTo>
                    <a:lnTo>
                      <a:pt x="5666" y="172"/>
                    </a:lnTo>
                    <a:lnTo>
                      <a:pt x="5422" y="99"/>
                    </a:lnTo>
                    <a:lnTo>
                      <a:pt x="5178" y="50"/>
                    </a:lnTo>
                    <a:lnTo>
                      <a:pt x="4909" y="1"/>
                    </a:lnTo>
                    <a:lnTo>
                      <a:pt x="4714" y="74"/>
                    </a:lnTo>
                    <a:lnTo>
                      <a:pt x="4519" y="147"/>
                    </a:lnTo>
                    <a:lnTo>
                      <a:pt x="4299" y="196"/>
                    </a:lnTo>
                    <a:lnTo>
                      <a:pt x="3859" y="196"/>
                    </a:lnTo>
                    <a:lnTo>
                      <a:pt x="3664" y="147"/>
                    </a:lnTo>
                    <a:lnTo>
                      <a:pt x="3444" y="99"/>
                    </a:lnTo>
                    <a:lnTo>
                      <a:pt x="324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Google Shape;828;p46"/>
              <p:cNvSpPr/>
              <p:nvPr/>
            </p:nvSpPr>
            <p:spPr>
              <a:xfrm>
                <a:off x="3446075" y="2264625"/>
                <a:ext cx="85500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3762" extrusionOk="0">
                    <a:moveTo>
                      <a:pt x="1539" y="0"/>
                    </a:moveTo>
                    <a:lnTo>
                      <a:pt x="1368" y="25"/>
                    </a:lnTo>
                    <a:lnTo>
                      <a:pt x="1197" y="49"/>
                    </a:lnTo>
                    <a:lnTo>
                      <a:pt x="1051" y="122"/>
                    </a:lnTo>
                    <a:lnTo>
                      <a:pt x="904" y="171"/>
                    </a:lnTo>
                    <a:lnTo>
                      <a:pt x="757" y="269"/>
                    </a:lnTo>
                    <a:lnTo>
                      <a:pt x="611" y="342"/>
                    </a:lnTo>
                    <a:lnTo>
                      <a:pt x="489" y="464"/>
                    </a:lnTo>
                    <a:lnTo>
                      <a:pt x="391" y="586"/>
                    </a:lnTo>
                    <a:lnTo>
                      <a:pt x="293" y="708"/>
                    </a:lnTo>
                    <a:lnTo>
                      <a:pt x="196" y="855"/>
                    </a:lnTo>
                    <a:lnTo>
                      <a:pt x="122" y="1002"/>
                    </a:lnTo>
                    <a:lnTo>
                      <a:pt x="74" y="1148"/>
                    </a:lnTo>
                    <a:lnTo>
                      <a:pt x="25" y="1319"/>
                    </a:lnTo>
                    <a:lnTo>
                      <a:pt x="0" y="1514"/>
                    </a:lnTo>
                    <a:lnTo>
                      <a:pt x="0" y="1710"/>
                    </a:lnTo>
                    <a:lnTo>
                      <a:pt x="0" y="1905"/>
                    </a:lnTo>
                    <a:lnTo>
                      <a:pt x="25" y="2101"/>
                    </a:lnTo>
                    <a:lnTo>
                      <a:pt x="74" y="2272"/>
                    </a:lnTo>
                    <a:lnTo>
                      <a:pt x="122" y="2467"/>
                    </a:lnTo>
                    <a:lnTo>
                      <a:pt x="196" y="2638"/>
                    </a:lnTo>
                    <a:lnTo>
                      <a:pt x="293" y="2809"/>
                    </a:lnTo>
                    <a:lnTo>
                      <a:pt x="391" y="2980"/>
                    </a:lnTo>
                    <a:lnTo>
                      <a:pt x="489" y="3126"/>
                    </a:lnTo>
                    <a:lnTo>
                      <a:pt x="611" y="3273"/>
                    </a:lnTo>
                    <a:lnTo>
                      <a:pt x="757" y="3395"/>
                    </a:lnTo>
                    <a:lnTo>
                      <a:pt x="904" y="3493"/>
                    </a:lnTo>
                    <a:lnTo>
                      <a:pt x="1051" y="3590"/>
                    </a:lnTo>
                    <a:lnTo>
                      <a:pt x="1197" y="3664"/>
                    </a:lnTo>
                    <a:lnTo>
                      <a:pt x="1368" y="3713"/>
                    </a:lnTo>
                    <a:lnTo>
                      <a:pt x="1539" y="3761"/>
                    </a:lnTo>
                    <a:lnTo>
                      <a:pt x="1881" y="3761"/>
                    </a:lnTo>
                    <a:lnTo>
                      <a:pt x="2052" y="3713"/>
                    </a:lnTo>
                    <a:lnTo>
                      <a:pt x="2223" y="3664"/>
                    </a:lnTo>
                    <a:lnTo>
                      <a:pt x="2369" y="3590"/>
                    </a:lnTo>
                    <a:lnTo>
                      <a:pt x="2516" y="3493"/>
                    </a:lnTo>
                    <a:lnTo>
                      <a:pt x="2662" y="3395"/>
                    </a:lnTo>
                    <a:lnTo>
                      <a:pt x="2809" y="3273"/>
                    </a:lnTo>
                    <a:lnTo>
                      <a:pt x="2931" y="3126"/>
                    </a:lnTo>
                    <a:lnTo>
                      <a:pt x="3029" y="2980"/>
                    </a:lnTo>
                    <a:lnTo>
                      <a:pt x="3127" y="2809"/>
                    </a:lnTo>
                    <a:lnTo>
                      <a:pt x="3224" y="2638"/>
                    </a:lnTo>
                    <a:lnTo>
                      <a:pt x="3297" y="2467"/>
                    </a:lnTo>
                    <a:lnTo>
                      <a:pt x="3346" y="2272"/>
                    </a:lnTo>
                    <a:lnTo>
                      <a:pt x="3395" y="2101"/>
                    </a:lnTo>
                    <a:lnTo>
                      <a:pt x="3420" y="1905"/>
                    </a:lnTo>
                    <a:lnTo>
                      <a:pt x="3420" y="1710"/>
                    </a:lnTo>
                    <a:lnTo>
                      <a:pt x="3420" y="1514"/>
                    </a:lnTo>
                    <a:lnTo>
                      <a:pt x="3395" y="1319"/>
                    </a:lnTo>
                    <a:lnTo>
                      <a:pt x="3346" y="1148"/>
                    </a:lnTo>
                    <a:lnTo>
                      <a:pt x="3297" y="1002"/>
                    </a:lnTo>
                    <a:lnTo>
                      <a:pt x="3224" y="855"/>
                    </a:lnTo>
                    <a:lnTo>
                      <a:pt x="3127" y="708"/>
                    </a:lnTo>
                    <a:lnTo>
                      <a:pt x="3029" y="586"/>
                    </a:lnTo>
                    <a:lnTo>
                      <a:pt x="2931" y="464"/>
                    </a:lnTo>
                    <a:lnTo>
                      <a:pt x="2809" y="342"/>
                    </a:lnTo>
                    <a:lnTo>
                      <a:pt x="2662" y="269"/>
                    </a:lnTo>
                    <a:lnTo>
                      <a:pt x="2516" y="171"/>
                    </a:lnTo>
                    <a:lnTo>
                      <a:pt x="2369" y="122"/>
                    </a:lnTo>
                    <a:lnTo>
                      <a:pt x="2223" y="49"/>
                    </a:lnTo>
                    <a:lnTo>
                      <a:pt x="2052" y="25"/>
                    </a:lnTo>
                    <a:lnTo>
                      <a:pt x="18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1" name="Google Shape;826;p46"/>
            <p:cNvGrpSpPr/>
            <p:nvPr/>
          </p:nvGrpSpPr>
          <p:grpSpPr>
            <a:xfrm>
              <a:off x="6444804" y="3320241"/>
              <a:ext cx="149393" cy="373026"/>
              <a:chOff x="3386850" y="2264625"/>
              <a:chExt cx="203950" cy="509250"/>
            </a:xfrm>
            <a:solidFill>
              <a:schemeClr val="bg1"/>
            </a:solidFill>
          </p:grpSpPr>
          <p:sp>
            <p:nvSpPr>
              <p:cNvPr id="32" name="Google Shape;827;p46"/>
              <p:cNvSpPr/>
              <p:nvPr/>
            </p:nvSpPr>
            <p:spPr>
              <a:xfrm>
                <a:off x="3386850" y="2370850"/>
                <a:ext cx="203950" cy="403025"/>
              </a:xfrm>
              <a:custGeom>
                <a:avLst/>
                <a:gdLst/>
                <a:ahLst/>
                <a:cxnLst/>
                <a:rect l="l" t="t" r="r" b="b"/>
                <a:pathLst>
                  <a:path w="8158" h="16121" extrusionOk="0">
                    <a:moveTo>
                      <a:pt x="3249" y="1"/>
                    </a:moveTo>
                    <a:lnTo>
                      <a:pt x="3004" y="50"/>
                    </a:lnTo>
                    <a:lnTo>
                      <a:pt x="2785" y="99"/>
                    </a:lnTo>
                    <a:lnTo>
                      <a:pt x="2565" y="172"/>
                    </a:lnTo>
                    <a:lnTo>
                      <a:pt x="2369" y="269"/>
                    </a:lnTo>
                    <a:lnTo>
                      <a:pt x="2174" y="367"/>
                    </a:lnTo>
                    <a:lnTo>
                      <a:pt x="1979" y="465"/>
                    </a:lnTo>
                    <a:lnTo>
                      <a:pt x="1808" y="587"/>
                    </a:lnTo>
                    <a:lnTo>
                      <a:pt x="1637" y="734"/>
                    </a:lnTo>
                    <a:lnTo>
                      <a:pt x="1490" y="880"/>
                    </a:lnTo>
                    <a:lnTo>
                      <a:pt x="1344" y="1027"/>
                    </a:lnTo>
                    <a:lnTo>
                      <a:pt x="1075" y="1369"/>
                    </a:lnTo>
                    <a:lnTo>
                      <a:pt x="855" y="1784"/>
                    </a:lnTo>
                    <a:lnTo>
                      <a:pt x="660" y="2199"/>
                    </a:lnTo>
                    <a:lnTo>
                      <a:pt x="489" y="2687"/>
                    </a:lnTo>
                    <a:lnTo>
                      <a:pt x="342" y="3176"/>
                    </a:lnTo>
                    <a:lnTo>
                      <a:pt x="245" y="3738"/>
                    </a:lnTo>
                    <a:lnTo>
                      <a:pt x="147" y="4299"/>
                    </a:lnTo>
                    <a:lnTo>
                      <a:pt x="74" y="4910"/>
                    </a:lnTo>
                    <a:lnTo>
                      <a:pt x="49" y="5545"/>
                    </a:lnTo>
                    <a:lnTo>
                      <a:pt x="25" y="6204"/>
                    </a:lnTo>
                    <a:lnTo>
                      <a:pt x="0" y="6888"/>
                    </a:lnTo>
                    <a:lnTo>
                      <a:pt x="25" y="7035"/>
                    </a:lnTo>
                    <a:lnTo>
                      <a:pt x="49" y="7181"/>
                    </a:lnTo>
                    <a:lnTo>
                      <a:pt x="98" y="7328"/>
                    </a:lnTo>
                    <a:lnTo>
                      <a:pt x="171" y="7425"/>
                    </a:lnTo>
                    <a:lnTo>
                      <a:pt x="269" y="7523"/>
                    </a:lnTo>
                    <a:lnTo>
                      <a:pt x="391" y="7596"/>
                    </a:lnTo>
                    <a:lnTo>
                      <a:pt x="513" y="7645"/>
                    </a:lnTo>
                    <a:lnTo>
                      <a:pt x="660" y="7670"/>
                    </a:lnTo>
                    <a:lnTo>
                      <a:pt x="806" y="7645"/>
                    </a:lnTo>
                    <a:lnTo>
                      <a:pt x="928" y="7596"/>
                    </a:lnTo>
                    <a:lnTo>
                      <a:pt x="1051" y="7523"/>
                    </a:lnTo>
                    <a:lnTo>
                      <a:pt x="1148" y="7425"/>
                    </a:lnTo>
                    <a:lnTo>
                      <a:pt x="1222" y="7328"/>
                    </a:lnTo>
                    <a:lnTo>
                      <a:pt x="1270" y="7181"/>
                    </a:lnTo>
                    <a:lnTo>
                      <a:pt x="1295" y="7035"/>
                    </a:lnTo>
                    <a:lnTo>
                      <a:pt x="1319" y="6888"/>
                    </a:lnTo>
                    <a:lnTo>
                      <a:pt x="1344" y="6278"/>
                    </a:lnTo>
                    <a:lnTo>
                      <a:pt x="1417" y="5569"/>
                    </a:lnTo>
                    <a:lnTo>
                      <a:pt x="1515" y="4861"/>
                    </a:lnTo>
                    <a:lnTo>
                      <a:pt x="1637" y="4153"/>
                    </a:lnTo>
                    <a:lnTo>
                      <a:pt x="1759" y="3542"/>
                    </a:lnTo>
                    <a:lnTo>
                      <a:pt x="1881" y="3029"/>
                    </a:lnTo>
                    <a:lnTo>
                      <a:pt x="2003" y="2687"/>
                    </a:lnTo>
                    <a:lnTo>
                      <a:pt x="2052" y="2614"/>
                    </a:lnTo>
                    <a:lnTo>
                      <a:pt x="2101" y="2590"/>
                    </a:lnTo>
                    <a:lnTo>
                      <a:pt x="2101" y="2639"/>
                    </a:lnTo>
                    <a:lnTo>
                      <a:pt x="2125" y="2736"/>
                    </a:lnTo>
                    <a:lnTo>
                      <a:pt x="2125" y="3151"/>
                    </a:lnTo>
                    <a:lnTo>
                      <a:pt x="2076" y="4568"/>
                    </a:lnTo>
                    <a:lnTo>
                      <a:pt x="1954" y="6595"/>
                    </a:lnTo>
                    <a:lnTo>
                      <a:pt x="1832" y="8866"/>
                    </a:lnTo>
                    <a:lnTo>
                      <a:pt x="1539" y="13165"/>
                    </a:lnTo>
                    <a:lnTo>
                      <a:pt x="1392" y="15119"/>
                    </a:lnTo>
                    <a:lnTo>
                      <a:pt x="1392" y="15290"/>
                    </a:lnTo>
                    <a:lnTo>
                      <a:pt x="1417" y="15461"/>
                    </a:lnTo>
                    <a:lnTo>
                      <a:pt x="1466" y="15607"/>
                    </a:lnTo>
                    <a:lnTo>
                      <a:pt x="1563" y="15754"/>
                    </a:lnTo>
                    <a:lnTo>
                      <a:pt x="1661" y="15900"/>
                    </a:lnTo>
                    <a:lnTo>
                      <a:pt x="1783" y="15998"/>
                    </a:lnTo>
                    <a:lnTo>
                      <a:pt x="1930" y="16071"/>
                    </a:lnTo>
                    <a:lnTo>
                      <a:pt x="2101" y="16120"/>
                    </a:lnTo>
                    <a:lnTo>
                      <a:pt x="2394" y="16120"/>
                    </a:lnTo>
                    <a:lnTo>
                      <a:pt x="2516" y="16071"/>
                    </a:lnTo>
                    <a:lnTo>
                      <a:pt x="2662" y="15998"/>
                    </a:lnTo>
                    <a:lnTo>
                      <a:pt x="2785" y="15925"/>
                    </a:lnTo>
                    <a:lnTo>
                      <a:pt x="2882" y="15803"/>
                    </a:lnTo>
                    <a:lnTo>
                      <a:pt x="2956" y="15680"/>
                    </a:lnTo>
                    <a:lnTo>
                      <a:pt x="3029" y="15534"/>
                    </a:lnTo>
                    <a:lnTo>
                      <a:pt x="3053" y="15387"/>
                    </a:lnTo>
                    <a:lnTo>
                      <a:pt x="3713" y="8549"/>
                    </a:lnTo>
                    <a:lnTo>
                      <a:pt x="3737" y="8476"/>
                    </a:lnTo>
                    <a:lnTo>
                      <a:pt x="3786" y="8354"/>
                    </a:lnTo>
                    <a:lnTo>
                      <a:pt x="3835" y="8305"/>
                    </a:lnTo>
                    <a:lnTo>
                      <a:pt x="3884" y="8231"/>
                    </a:lnTo>
                    <a:lnTo>
                      <a:pt x="3981" y="8207"/>
                    </a:lnTo>
                    <a:lnTo>
                      <a:pt x="4079" y="8183"/>
                    </a:lnTo>
                    <a:lnTo>
                      <a:pt x="4177" y="8207"/>
                    </a:lnTo>
                    <a:lnTo>
                      <a:pt x="4274" y="8231"/>
                    </a:lnTo>
                    <a:lnTo>
                      <a:pt x="4323" y="8305"/>
                    </a:lnTo>
                    <a:lnTo>
                      <a:pt x="4372" y="8354"/>
                    </a:lnTo>
                    <a:lnTo>
                      <a:pt x="4421" y="8476"/>
                    </a:lnTo>
                    <a:lnTo>
                      <a:pt x="4445" y="8549"/>
                    </a:lnTo>
                    <a:lnTo>
                      <a:pt x="5105" y="15387"/>
                    </a:lnTo>
                    <a:lnTo>
                      <a:pt x="5129" y="15534"/>
                    </a:lnTo>
                    <a:lnTo>
                      <a:pt x="5202" y="15680"/>
                    </a:lnTo>
                    <a:lnTo>
                      <a:pt x="5276" y="15803"/>
                    </a:lnTo>
                    <a:lnTo>
                      <a:pt x="5373" y="15925"/>
                    </a:lnTo>
                    <a:lnTo>
                      <a:pt x="5496" y="15998"/>
                    </a:lnTo>
                    <a:lnTo>
                      <a:pt x="5642" y="16071"/>
                    </a:lnTo>
                    <a:lnTo>
                      <a:pt x="5764" y="16120"/>
                    </a:lnTo>
                    <a:lnTo>
                      <a:pt x="6057" y="16120"/>
                    </a:lnTo>
                    <a:lnTo>
                      <a:pt x="6228" y="16071"/>
                    </a:lnTo>
                    <a:lnTo>
                      <a:pt x="6375" y="15998"/>
                    </a:lnTo>
                    <a:lnTo>
                      <a:pt x="6497" y="15900"/>
                    </a:lnTo>
                    <a:lnTo>
                      <a:pt x="6595" y="15754"/>
                    </a:lnTo>
                    <a:lnTo>
                      <a:pt x="6692" y="15607"/>
                    </a:lnTo>
                    <a:lnTo>
                      <a:pt x="6741" y="15461"/>
                    </a:lnTo>
                    <a:lnTo>
                      <a:pt x="6766" y="15290"/>
                    </a:lnTo>
                    <a:lnTo>
                      <a:pt x="6766" y="15119"/>
                    </a:lnTo>
                    <a:lnTo>
                      <a:pt x="6619" y="13165"/>
                    </a:lnTo>
                    <a:lnTo>
                      <a:pt x="6350" y="8915"/>
                    </a:lnTo>
                    <a:lnTo>
                      <a:pt x="6204" y="6619"/>
                    </a:lnTo>
                    <a:lnTo>
                      <a:pt x="6106" y="4617"/>
                    </a:lnTo>
                    <a:lnTo>
                      <a:pt x="6057" y="3176"/>
                    </a:lnTo>
                    <a:lnTo>
                      <a:pt x="6057" y="2761"/>
                    </a:lnTo>
                    <a:lnTo>
                      <a:pt x="6057" y="2590"/>
                    </a:lnTo>
                    <a:lnTo>
                      <a:pt x="6106" y="2590"/>
                    </a:lnTo>
                    <a:lnTo>
                      <a:pt x="6155" y="2687"/>
                    </a:lnTo>
                    <a:lnTo>
                      <a:pt x="6253" y="3005"/>
                    </a:lnTo>
                    <a:lnTo>
                      <a:pt x="6399" y="3493"/>
                    </a:lnTo>
                    <a:lnTo>
                      <a:pt x="6521" y="4128"/>
                    </a:lnTo>
                    <a:lnTo>
                      <a:pt x="6643" y="4837"/>
                    </a:lnTo>
                    <a:lnTo>
                      <a:pt x="6741" y="5569"/>
                    </a:lnTo>
                    <a:lnTo>
                      <a:pt x="6814" y="6278"/>
                    </a:lnTo>
                    <a:lnTo>
                      <a:pt x="6839" y="6888"/>
                    </a:lnTo>
                    <a:lnTo>
                      <a:pt x="6863" y="7035"/>
                    </a:lnTo>
                    <a:lnTo>
                      <a:pt x="6888" y="7181"/>
                    </a:lnTo>
                    <a:lnTo>
                      <a:pt x="6936" y="7328"/>
                    </a:lnTo>
                    <a:lnTo>
                      <a:pt x="7010" y="7425"/>
                    </a:lnTo>
                    <a:lnTo>
                      <a:pt x="7107" y="7523"/>
                    </a:lnTo>
                    <a:lnTo>
                      <a:pt x="7230" y="7596"/>
                    </a:lnTo>
                    <a:lnTo>
                      <a:pt x="7352" y="7645"/>
                    </a:lnTo>
                    <a:lnTo>
                      <a:pt x="7498" y="7670"/>
                    </a:lnTo>
                    <a:lnTo>
                      <a:pt x="7645" y="7645"/>
                    </a:lnTo>
                    <a:lnTo>
                      <a:pt x="7767" y="7596"/>
                    </a:lnTo>
                    <a:lnTo>
                      <a:pt x="7889" y="7523"/>
                    </a:lnTo>
                    <a:lnTo>
                      <a:pt x="7987" y="7425"/>
                    </a:lnTo>
                    <a:lnTo>
                      <a:pt x="8060" y="7328"/>
                    </a:lnTo>
                    <a:lnTo>
                      <a:pt x="8109" y="7181"/>
                    </a:lnTo>
                    <a:lnTo>
                      <a:pt x="8133" y="7035"/>
                    </a:lnTo>
                    <a:lnTo>
                      <a:pt x="8158" y="6888"/>
                    </a:lnTo>
                    <a:lnTo>
                      <a:pt x="8133" y="5520"/>
                    </a:lnTo>
                    <a:lnTo>
                      <a:pt x="8109" y="4885"/>
                    </a:lnTo>
                    <a:lnTo>
                      <a:pt x="8060" y="4299"/>
                    </a:lnTo>
                    <a:lnTo>
                      <a:pt x="7987" y="3713"/>
                    </a:lnTo>
                    <a:lnTo>
                      <a:pt x="7889" y="3176"/>
                    </a:lnTo>
                    <a:lnTo>
                      <a:pt x="7767" y="2663"/>
                    </a:lnTo>
                    <a:lnTo>
                      <a:pt x="7620" y="2174"/>
                    </a:lnTo>
                    <a:lnTo>
                      <a:pt x="7425" y="1759"/>
                    </a:lnTo>
                    <a:lnTo>
                      <a:pt x="7205" y="1369"/>
                    </a:lnTo>
                    <a:lnTo>
                      <a:pt x="7083" y="1173"/>
                    </a:lnTo>
                    <a:lnTo>
                      <a:pt x="6936" y="1002"/>
                    </a:lnTo>
                    <a:lnTo>
                      <a:pt x="6790" y="856"/>
                    </a:lnTo>
                    <a:lnTo>
                      <a:pt x="6643" y="709"/>
                    </a:lnTo>
                    <a:lnTo>
                      <a:pt x="6472" y="563"/>
                    </a:lnTo>
                    <a:lnTo>
                      <a:pt x="6277" y="440"/>
                    </a:lnTo>
                    <a:lnTo>
                      <a:pt x="6082" y="343"/>
                    </a:lnTo>
                    <a:lnTo>
                      <a:pt x="5886" y="245"/>
                    </a:lnTo>
                    <a:lnTo>
                      <a:pt x="5666" y="172"/>
                    </a:lnTo>
                    <a:lnTo>
                      <a:pt x="5422" y="99"/>
                    </a:lnTo>
                    <a:lnTo>
                      <a:pt x="5178" y="50"/>
                    </a:lnTo>
                    <a:lnTo>
                      <a:pt x="4909" y="1"/>
                    </a:lnTo>
                    <a:lnTo>
                      <a:pt x="4714" y="74"/>
                    </a:lnTo>
                    <a:lnTo>
                      <a:pt x="4519" y="147"/>
                    </a:lnTo>
                    <a:lnTo>
                      <a:pt x="4299" y="196"/>
                    </a:lnTo>
                    <a:lnTo>
                      <a:pt x="3859" y="196"/>
                    </a:lnTo>
                    <a:lnTo>
                      <a:pt x="3664" y="147"/>
                    </a:lnTo>
                    <a:lnTo>
                      <a:pt x="3444" y="99"/>
                    </a:lnTo>
                    <a:lnTo>
                      <a:pt x="324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Google Shape;828;p46"/>
              <p:cNvSpPr/>
              <p:nvPr/>
            </p:nvSpPr>
            <p:spPr>
              <a:xfrm>
                <a:off x="3446075" y="2264625"/>
                <a:ext cx="85500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3762" extrusionOk="0">
                    <a:moveTo>
                      <a:pt x="1539" y="0"/>
                    </a:moveTo>
                    <a:lnTo>
                      <a:pt x="1368" y="25"/>
                    </a:lnTo>
                    <a:lnTo>
                      <a:pt x="1197" y="49"/>
                    </a:lnTo>
                    <a:lnTo>
                      <a:pt x="1051" y="122"/>
                    </a:lnTo>
                    <a:lnTo>
                      <a:pt x="904" y="171"/>
                    </a:lnTo>
                    <a:lnTo>
                      <a:pt x="757" y="269"/>
                    </a:lnTo>
                    <a:lnTo>
                      <a:pt x="611" y="342"/>
                    </a:lnTo>
                    <a:lnTo>
                      <a:pt x="489" y="464"/>
                    </a:lnTo>
                    <a:lnTo>
                      <a:pt x="391" y="586"/>
                    </a:lnTo>
                    <a:lnTo>
                      <a:pt x="293" y="708"/>
                    </a:lnTo>
                    <a:lnTo>
                      <a:pt x="196" y="855"/>
                    </a:lnTo>
                    <a:lnTo>
                      <a:pt x="122" y="1002"/>
                    </a:lnTo>
                    <a:lnTo>
                      <a:pt x="74" y="1148"/>
                    </a:lnTo>
                    <a:lnTo>
                      <a:pt x="25" y="1319"/>
                    </a:lnTo>
                    <a:lnTo>
                      <a:pt x="0" y="1514"/>
                    </a:lnTo>
                    <a:lnTo>
                      <a:pt x="0" y="1710"/>
                    </a:lnTo>
                    <a:lnTo>
                      <a:pt x="0" y="1905"/>
                    </a:lnTo>
                    <a:lnTo>
                      <a:pt x="25" y="2101"/>
                    </a:lnTo>
                    <a:lnTo>
                      <a:pt x="74" y="2272"/>
                    </a:lnTo>
                    <a:lnTo>
                      <a:pt x="122" y="2467"/>
                    </a:lnTo>
                    <a:lnTo>
                      <a:pt x="196" y="2638"/>
                    </a:lnTo>
                    <a:lnTo>
                      <a:pt x="293" y="2809"/>
                    </a:lnTo>
                    <a:lnTo>
                      <a:pt x="391" y="2980"/>
                    </a:lnTo>
                    <a:lnTo>
                      <a:pt x="489" y="3126"/>
                    </a:lnTo>
                    <a:lnTo>
                      <a:pt x="611" y="3273"/>
                    </a:lnTo>
                    <a:lnTo>
                      <a:pt x="757" y="3395"/>
                    </a:lnTo>
                    <a:lnTo>
                      <a:pt x="904" y="3493"/>
                    </a:lnTo>
                    <a:lnTo>
                      <a:pt x="1051" y="3590"/>
                    </a:lnTo>
                    <a:lnTo>
                      <a:pt x="1197" y="3664"/>
                    </a:lnTo>
                    <a:lnTo>
                      <a:pt x="1368" y="3713"/>
                    </a:lnTo>
                    <a:lnTo>
                      <a:pt x="1539" y="3761"/>
                    </a:lnTo>
                    <a:lnTo>
                      <a:pt x="1881" y="3761"/>
                    </a:lnTo>
                    <a:lnTo>
                      <a:pt x="2052" y="3713"/>
                    </a:lnTo>
                    <a:lnTo>
                      <a:pt x="2223" y="3664"/>
                    </a:lnTo>
                    <a:lnTo>
                      <a:pt x="2369" y="3590"/>
                    </a:lnTo>
                    <a:lnTo>
                      <a:pt x="2516" y="3493"/>
                    </a:lnTo>
                    <a:lnTo>
                      <a:pt x="2662" y="3395"/>
                    </a:lnTo>
                    <a:lnTo>
                      <a:pt x="2809" y="3273"/>
                    </a:lnTo>
                    <a:lnTo>
                      <a:pt x="2931" y="3126"/>
                    </a:lnTo>
                    <a:lnTo>
                      <a:pt x="3029" y="2980"/>
                    </a:lnTo>
                    <a:lnTo>
                      <a:pt x="3127" y="2809"/>
                    </a:lnTo>
                    <a:lnTo>
                      <a:pt x="3224" y="2638"/>
                    </a:lnTo>
                    <a:lnTo>
                      <a:pt x="3297" y="2467"/>
                    </a:lnTo>
                    <a:lnTo>
                      <a:pt x="3346" y="2272"/>
                    </a:lnTo>
                    <a:lnTo>
                      <a:pt x="3395" y="2101"/>
                    </a:lnTo>
                    <a:lnTo>
                      <a:pt x="3420" y="1905"/>
                    </a:lnTo>
                    <a:lnTo>
                      <a:pt x="3420" y="1710"/>
                    </a:lnTo>
                    <a:lnTo>
                      <a:pt x="3420" y="1514"/>
                    </a:lnTo>
                    <a:lnTo>
                      <a:pt x="3395" y="1319"/>
                    </a:lnTo>
                    <a:lnTo>
                      <a:pt x="3346" y="1148"/>
                    </a:lnTo>
                    <a:lnTo>
                      <a:pt x="3297" y="1002"/>
                    </a:lnTo>
                    <a:lnTo>
                      <a:pt x="3224" y="855"/>
                    </a:lnTo>
                    <a:lnTo>
                      <a:pt x="3127" y="708"/>
                    </a:lnTo>
                    <a:lnTo>
                      <a:pt x="3029" y="586"/>
                    </a:lnTo>
                    <a:lnTo>
                      <a:pt x="2931" y="464"/>
                    </a:lnTo>
                    <a:lnTo>
                      <a:pt x="2809" y="342"/>
                    </a:lnTo>
                    <a:lnTo>
                      <a:pt x="2662" y="269"/>
                    </a:lnTo>
                    <a:lnTo>
                      <a:pt x="2516" y="171"/>
                    </a:lnTo>
                    <a:lnTo>
                      <a:pt x="2369" y="122"/>
                    </a:lnTo>
                    <a:lnTo>
                      <a:pt x="2223" y="49"/>
                    </a:lnTo>
                    <a:lnTo>
                      <a:pt x="2052" y="25"/>
                    </a:lnTo>
                    <a:lnTo>
                      <a:pt x="18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" name="Google Shape;826;p46"/>
            <p:cNvGrpSpPr/>
            <p:nvPr/>
          </p:nvGrpSpPr>
          <p:grpSpPr>
            <a:xfrm>
              <a:off x="6642923" y="3319208"/>
              <a:ext cx="149393" cy="373026"/>
              <a:chOff x="3386850" y="2264625"/>
              <a:chExt cx="203950" cy="509250"/>
            </a:xfrm>
            <a:solidFill>
              <a:schemeClr val="bg1"/>
            </a:solidFill>
          </p:grpSpPr>
          <p:sp>
            <p:nvSpPr>
              <p:cNvPr id="35" name="Google Shape;827;p46"/>
              <p:cNvSpPr/>
              <p:nvPr/>
            </p:nvSpPr>
            <p:spPr>
              <a:xfrm>
                <a:off x="3386850" y="2370850"/>
                <a:ext cx="203950" cy="403025"/>
              </a:xfrm>
              <a:custGeom>
                <a:avLst/>
                <a:gdLst/>
                <a:ahLst/>
                <a:cxnLst/>
                <a:rect l="l" t="t" r="r" b="b"/>
                <a:pathLst>
                  <a:path w="8158" h="16121" extrusionOk="0">
                    <a:moveTo>
                      <a:pt x="3249" y="1"/>
                    </a:moveTo>
                    <a:lnTo>
                      <a:pt x="3004" y="50"/>
                    </a:lnTo>
                    <a:lnTo>
                      <a:pt x="2785" y="99"/>
                    </a:lnTo>
                    <a:lnTo>
                      <a:pt x="2565" y="172"/>
                    </a:lnTo>
                    <a:lnTo>
                      <a:pt x="2369" y="269"/>
                    </a:lnTo>
                    <a:lnTo>
                      <a:pt x="2174" y="367"/>
                    </a:lnTo>
                    <a:lnTo>
                      <a:pt x="1979" y="465"/>
                    </a:lnTo>
                    <a:lnTo>
                      <a:pt x="1808" y="587"/>
                    </a:lnTo>
                    <a:lnTo>
                      <a:pt x="1637" y="734"/>
                    </a:lnTo>
                    <a:lnTo>
                      <a:pt x="1490" y="880"/>
                    </a:lnTo>
                    <a:lnTo>
                      <a:pt x="1344" y="1027"/>
                    </a:lnTo>
                    <a:lnTo>
                      <a:pt x="1075" y="1369"/>
                    </a:lnTo>
                    <a:lnTo>
                      <a:pt x="855" y="1784"/>
                    </a:lnTo>
                    <a:lnTo>
                      <a:pt x="660" y="2199"/>
                    </a:lnTo>
                    <a:lnTo>
                      <a:pt x="489" y="2687"/>
                    </a:lnTo>
                    <a:lnTo>
                      <a:pt x="342" y="3176"/>
                    </a:lnTo>
                    <a:lnTo>
                      <a:pt x="245" y="3738"/>
                    </a:lnTo>
                    <a:lnTo>
                      <a:pt x="147" y="4299"/>
                    </a:lnTo>
                    <a:lnTo>
                      <a:pt x="74" y="4910"/>
                    </a:lnTo>
                    <a:lnTo>
                      <a:pt x="49" y="5545"/>
                    </a:lnTo>
                    <a:lnTo>
                      <a:pt x="25" y="6204"/>
                    </a:lnTo>
                    <a:lnTo>
                      <a:pt x="0" y="6888"/>
                    </a:lnTo>
                    <a:lnTo>
                      <a:pt x="25" y="7035"/>
                    </a:lnTo>
                    <a:lnTo>
                      <a:pt x="49" y="7181"/>
                    </a:lnTo>
                    <a:lnTo>
                      <a:pt x="98" y="7328"/>
                    </a:lnTo>
                    <a:lnTo>
                      <a:pt x="171" y="7425"/>
                    </a:lnTo>
                    <a:lnTo>
                      <a:pt x="269" y="7523"/>
                    </a:lnTo>
                    <a:lnTo>
                      <a:pt x="391" y="7596"/>
                    </a:lnTo>
                    <a:lnTo>
                      <a:pt x="513" y="7645"/>
                    </a:lnTo>
                    <a:lnTo>
                      <a:pt x="660" y="7670"/>
                    </a:lnTo>
                    <a:lnTo>
                      <a:pt x="806" y="7645"/>
                    </a:lnTo>
                    <a:lnTo>
                      <a:pt x="928" y="7596"/>
                    </a:lnTo>
                    <a:lnTo>
                      <a:pt x="1051" y="7523"/>
                    </a:lnTo>
                    <a:lnTo>
                      <a:pt x="1148" y="7425"/>
                    </a:lnTo>
                    <a:lnTo>
                      <a:pt x="1222" y="7328"/>
                    </a:lnTo>
                    <a:lnTo>
                      <a:pt x="1270" y="7181"/>
                    </a:lnTo>
                    <a:lnTo>
                      <a:pt x="1295" y="7035"/>
                    </a:lnTo>
                    <a:lnTo>
                      <a:pt x="1319" y="6888"/>
                    </a:lnTo>
                    <a:lnTo>
                      <a:pt x="1344" y="6278"/>
                    </a:lnTo>
                    <a:lnTo>
                      <a:pt x="1417" y="5569"/>
                    </a:lnTo>
                    <a:lnTo>
                      <a:pt x="1515" y="4861"/>
                    </a:lnTo>
                    <a:lnTo>
                      <a:pt x="1637" y="4153"/>
                    </a:lnTo>
                    <a:lnTo>
                      <a:pt x="1759" y="3542"/>
                    </a:lnTo>
                    <a:lnTo>
                      <a:pt x="1881" y="3029"/>
                    </a:lnTo>
                    <a:lnTo>
                      <a:pt x="2003" y="2687"/>
                    </a:lnTo>
                    <a:lnTo>
                      <a:pt x="2052" y="2614"/>
                    </a:lnTo>
                    <a:lnTo>
                      <a:pt x="2101" y="2590"/>
                    </a:lnTo>
                    <a:lnTo>
                      <a:pt x="2101" y="2639"/>
                    </a:lnTo>
                    <a:lnTo>
                      <a:pt x="2125" y="2736"/>
                    </a:lnTo>
                    <a:lnTo>
                      <a:pt x="2125" y="3151"/>
                    </a:lnTo>
                    <a:lnTo>
                      <a:pt x="2076" y="4568"/>
                    </a:lnTo>
                    <a:lnTo>
                      <a:pt x="1954" y="6595"/>
                    </a:lnTo>
                    <a:lnTo>
                      <a:pt x="1832" y="8866"/>
                    </a:lnTo>
                    <a:lnTo>
                      <a:pt x="1539" y="13165"/>
                    </a:lnTo>
                    <a:lnTo>
                      <a:pt x="1392" y="15119"/>
                    </a:lnTo>
                    <a:lnTo>
                      <a:pt x="1392" y="15290"/>
                    </a:lnTo>
                    <a:lnTo>
                      <a:pt x="1417" y="15461"/>
                    </a:lnTo>
                    <a:lnTo>
                      <a:pt x="1466" y="15607"/>
                    </a:lnTo>
                    <a:lnTo>
                      <a:pt x="1563" y="15754"/>
                    </a:lnTo>
                    <a:lnTo>
                      <a:pt x="1661" y="15900"/>
                    </a:lnTo>
                    <a:lnTo>
                      <a:pt x="1783" y="15998"/>
                    </a:lnTo>
                    <a:lnTo>
                      <a:pt x="1930" y="16071"/>
                    </a:lnTo>
                    <a:lnTo>
                      <a:pt x="2101" y="16120"/>
                    </a:lnTo>
                    <a:lnTo>
                      <a:pt x="2394" y="16120"/>
                    </a:lnTo>
                    <a:lnTo>
                      <a:pt x="2516" y="16071"/>
                    </a:lnTo>
                    <a:lnTo>
                      <a:pt x="2662" y="15998"/>
                    </a:lnTo>
                    <a:lnTo>
                      <a:pt x="2785" y="15925"/>
                    </a:lnTo>
                    <a:lnTo>
                      <a:pt x="2882" y="15803"/>
                    </a:lnTo>
                    <a:lnTo>
                      <a:pt x="2956" y="15680"/>
                    </a:lnTo>
                    <a:lnTo>
                      <a:pt x="3029" y="15534"/>
                    </a:lnTo>
                    <a:lnTo>
                      <a:pt x="3053" y="15387"/>
                    </a:lnTo>
                    <a:lnTo>
                      <a:pt x="3713" y="8549"/>
                    </a:lnTo>
                    <a:lnTo>
                      <a:pt x="3737" y="8476"/>
                    </a:lnTo>
                    <a:lnTo>
                      <a:pt x="3786" y="8354"/>
                    </a:lnTo>
                    <a:lnTo>
                      <a:pt x="3835" y="8305"/>
                    </a:lnTo>
                    <a:lnTo>
                      <a:pt x="3884" y="8231"/>
                    </a:lnTo>
                    <a:lnTo>
                      <a:pt x="3981" y="8207"/>
                    </a:lnTo>
                    <a:lnTo>
                      <a:pt x="4079" y="8183"/>
                    </a:lnTo>
                    <a:lnTo>
                      <a:pt x="4177" y="8207"/>
                    </a:lnTo>
                    <a:lnTo>
                      <a:pt x="4274" y="8231"/>
                    </a:lnTo>
                    <a:lnTo>
                      <a:pt x="4323" y="8305"/>
                    </a:lnTo>
                    <a:lnTo>
                      <a:pt x="4372" y="8354"/>
                    </a:lnTo>
                    <a:lnTo>
                      <a:pt x="4421" y="8476"/>
                    </a:lnTo>
                    <a:lnTo>
                      <a:pt x="4445" y="8549"/>
                    </a:lnTo>
                    <a:lnTo>
                      <a:pt x="5105" y="15387"/>
                    </a:lnTo>
                    <a:lnTo>
                      <a:pt x="5129" y="15534"/>
                    </a:lnTo>
                    <a:lnTo>
                      <a:pt x="5202" y="15680"/>
                    </a:lnTo>
                    <a:lnTo>
                      <a:pt x="5276" y="15803"/>
                    </a:lnTo>
                    <a:lnTo>
                      <a:pt x="5373" y="15925"/>
                    </a:lnTo>
                    <a:lnTo>
                      <a:pt x="5496" y="15998"/>
                    </a:lnTo>
                    <a:lnTo>
                      <a:pt x="5642" y="16071"/>
                    </a:lnTo>
                    <a:lnTo>
                      <a:pt x="5764" y="16120"/>
                    </a:lnTo>
                    <a:lnTo>
                      <a:pt x="6057" y="16120"/>
                    </a:lnTo>
                    <a:lnTo>
                      <a:pt x="6228" y="16071"/>
                    </a:lnTo>
                    <a:lnTo>
                      <a:pt x="6375" y="15998"/>
                    </a:lnTo>
                    <a:lnTo>
                      <a:pt x="6497" y="15900"/>
                    </a:lnTo>
                    <a:lnTo>
                      <a:pt x="6595" y="15754"/>
                    </a:lnTo>
                    <a:lnTo>
                      <a:pt x="6692" y="15607"/>
                    </a:lnTo>
                    <a:lnTo>
                      <a:pt x="6741" y="15461"/>
                    </a:lnTo>
                    <a:lnTo>
                      <a:pt x="6766" y="15290"/>
                    </a:lnTo>
                    <a:lnTo>
                      <a:pt x="6766" y="15119"/>
                    </a:lnTo>
                    <a:lnTo>
                      <a:pt x="6619" y="13165"/>
                    </a:lnTo>
                    <a:lnTo>
                      <a:pt x="6350" y="8915"/>
                    </a:lnTo>
                    <a:lnTo>
                      <a:pt x="6204" y="6619"/>
                    </a:lnTo>
                    <a:lnTo>
                      <a:pt x="6106" y="4617"/>
                    </a:lnTo>
                    <a:lnTo>
                      <a:pt x="6057" y="3176"/>
                    </a:lnTo>
                    <a:lnTo>
                      <a:pt x="6057" y="2761"/>
                    </a:lnTo>
                    <a:lnTo>
                      <a:pt x="6057" y="2590"/>
                    </a:lnTo>
                    <a:lnTo>
                      <a:pt x="6106" y="2590"/>
                    </a:lnTo>
                    <a:lnTo>
                      <a:pt x="6155" y="2687"/>
                    </a:lnTo>
                    <a:lnTo>
                      <a:pt x="6253" y="3005"/>
                    </a:lnTo>
                    <a:lnTo>
                      <a:pt x="6399" y="3493"/>
                    </a:lnTo>
                    <a:lnTo>
                      <a:pt x="6521" y="4128"/>
                    </a:lnTo>
                    <a:lnTo>
                      <a:pt x="6643" y="4837"/>
                    </a:lnTo>
                    <a:lnTo>
                      <a:pt x="6741" y="5569"/>
                    </a:lnTo>
                    <a:lnTo>
                      <a:pt x="6814" y="6278"/>
                    </a:lnTo>
                    <a:lnTo>
                      <a:pt x="6839" y="6888"/>
                    </a:lnTo>
                    <a:lnTo>
                      <a:pt x="6863" y="7035"/>
                    </a:lnTo>
                    <a:lnTo>
                      <a:pt x="6888" y="7181"/>
                    </a:lnTo>
                    <a:lnTo>
                      <a:pt x="6936" y="7328"/>
                    </a:lnTo>
                    <a:lnTo>
                      <a:pt x="7010" y="7425"/>
                    </a:lnTo>
                    <a:lnTo>
                      <a:pt x="7107" y="7523"/>
                    </a:lnTo>
                    <a:lnTo>
                      <a:pt x="7230" y="7596"/>
                    </a:lnTo>
                    <a:lnTo>
                      <a:pt x="7352" y="7645"/>
                    </a:lnTo>
                    <a:lnTo>
                      <a:pt x="7498" y="7670"/>
                    </a:lnTo>
                    <a:lnTo>
                      <a:pt x="7645" y="7645"/>
                    </a:lnTo>
                    <a:lnTo>
                      <a:pt x="7767" y="7596"/>
                    </a:lnTo>
                    <a:lnTo>
                      <a:pt x="7889" y="7523"/>
                    </a:lnTo>
                    <a:lnTo>
                      <a:pt x="7987" y="7425"/>
                    </a:lnTo>
                    <a:lnTo>
                      <a:pt x="8060" y="7328"/>
                    </a:lnTo>
                    <a:lnTo>
                      <a:pt x="8109" y="7181"/>
                    </a:lnTo>
                    <a:lnTo>
                      <a:pt x="8133" y="7035"/>
                    </a:lnTo>
                    <a:lnTo>
                      <a:pt x="8158" y="6888"/>
                    </a:lnTo>
                    <a:lnTo>
                      <a:pt x="8133" y="5520"/>
                    </a:lnTo>
                    <a:lnTo>
                      <a:pt x="8109" y="4885"/>
                    </a:lnTo>
                    <a:lnTo>
                      <a:pt x="8060" y="4299"/>
                    </a:lnTo>
                    <a:lnTo>
                      <a:pt x="7987" y="3713"/>
                    </a:lnTo>
                    <a:lnTo>
                      <a:pt x="7889" y="3176"/>
                    </a:lnTo>
                    <a:lnTo>
                      <a:pt x="7767" y="2663"/>
                    </a:lnTo>
                    <a:lnTo>
                      <a:pt x="7620" y="2174"/>
                    </a:lnTo>
                    <a:lnTo>
                      <a:pt x="7425" y="1759"/>
                    </a:lnTo>
                    <a:lnTo>
                      <a:pt x="7205" y="1369"/>
                    </a:lnTo>
                    <a:lnTo>
                      <a:pt x="7083" y="1173"/>
                    </a:lnTo>
                    <a:lnTo>
                      <a:pt x="6936" y="1002"/>
                    </a:lnTo>
                    <a:lnTo>
                      <a:pt x="6790" y="856"/>
                    </a:lnTo>
                    <a:lnTo>
                      <a:pt x="6643" y="709"/>
                    </a:lnTo>
                    <a:lnTo>
                      <a:pt x="6472" y="563"/>
                    </a:lnTo>
                    <a:lnTo>
                      <a:pt x="6277" y="440"/>
                    </a:lnTo>
                    <a:lnTo>
                      <a:pt x="6082" y="343"/>
                    </a:lnTo>
                    <a:lnTo>
                      <a:pt x="5886" y="245"/>
                    </a:lnTo>
                    <a:lnTo>
                      <a:pt x="5666" y="172"/>
                    </a:lnTo>
                    <a:lnTo>
                      <a:pt x="5422" y="99"/>
                    </a:lnTo>
                    <a:lnTo>
                      <a:pt x="5178" y="50"/>
                    </a:lnTo>
                    <a:lnTo>
                      <a:pt x="4909" y="1"/>
                    </a:lnTo>
                    <a:lnTo>
                      <a:pt x="4714" y="74"/>
                    </a:lnTo>
                    <a:lnTo>
                      <a:pt x="4519" y="147"/>
                    </a:lnTo>
                    <a:lnTo>
                      <a:pt x="4299" y="196"/>
                    </a:lnTo>
                    <a:lnTo>
                      <a:pt x="3859" y="196"/>
                    </a:lnTo>
                    <a:lnTo>
                      <a:pt x="3664" y="147"/>
                    </a:lnTo>
                    <a:lnTo>
                      <a:pt x="3444" y="99"/>
                    </a:lnTo>
                    <a:lnTo>
                      <a:pt x="324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Google Shape;828;p46"/>
              <p:cNvSpPr/>
              <p:nvPr/>
            </p:nvSpPr>
            <p:spPr>
              <a:xfrm>
                <a:off x="3446075" y="2264625"/>
                <a:ext cx="85500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3762" extrusionOk="0">
                    <a:moveTo>
                      <a:pt x="1539" y="0"/>
                    </a:moveTo>
                    <a:lnTo>
                      <a:pt x="1368" y="25"/>
                    </a:lnTo>
                    <a:lnTo>
                      <a:pt x="1197" y="49"/>
                    </a:lnTo>
                    <a:lnTo>
                      <a:pt x="1051" y="122"/>
                    </a:lnTo>
                    <a:lnTo>
                      <a:pt x="904" y="171"/>
                    </a:lnTo>
                    <a:lnTo>
                      <a:pt x="757" y="269"/>
                    </a:lnTo>
                    <a:lnTo>
                      <a:pt x="611" y="342"/>
                    </a:lnTo>
                    <a:lnTo>
                      <a:pt x="489" y="464"/>
                    </a:lnTo>
                    <a:lnTo>
                      <a:pt x="391" y="586"/>
                    </a:lnTo>
                    <a:lnTo>
                      <a:pt x="293" y="708"/>
                    </a:lnTo>
                    <a:lnTo>
                      <a:pt x="196" y="855"/>
                    </a:lnTo>
                    <a:lnTo>
                      <a:pt x="122" y="1002"/>
                    </a:lnTo>
                    <a:lnTo>
                      <a:pt x="74" y="1148"/>
                    </a:lnTo>
                    <a:lnTo>
                      <a:pt x="25" y="1319"/>
                    </a:lnTo>
                    <a:lnTo>
                      <a:pt x="0" y="1514"/>
                    </a:lnTo>
                    <a:lnTo>
                      <a:pt x="0" y="1710"/>
                    </a:lnTo>
                    <a:lnTo>
                      <a:pt x="0" y="1905"/>
                    </a:lnTo>
                    <a:lnTo>
                      <a:pt x="25" y="2101"/>
                    </a:lnTo>
                    <a:lnTo>
                      <a:pt x="74" y="2272"/>
                    </a:lnTo>
                    <a:lnTo>
                      <a:pt x="122" y="2467"/>
                    </a:lnTo>
                    <a:lnTo>
                      <a:pt x="196" y="2638"/>
                    </a:lnTo>
                    <a:lnTo>
                      <a:pt x="293" y="2809"/>
                    </a:lnTo>
                    <a:lnTo>
                      <a:pt x="391" y="2980"/>
                    </a:lnTo>
                    <a:lnTo>
                      <a:pt x="489" y="3126"/>
                    </a:lnTo>
                    <a:lnTo>
                      <a:pt x="611" y="3273"/>
                    </a:lnTo>
                    <a:lnTo>
                      <a:pt x="757" y="3395"/>
                    </a:lnTo>
                    <a:lnTo>
                      <a:pt x="904" y="3493"/>
                    </a:lnTo>
                    <a:lnTo>
                      <a:pt x="1051" y="3590"/>
                    </a:lnTo>
                    <a:lnTo>
                      <a:pt x="1197" y="3664"/>
                    </a:lnTo>
                    <a:lnTo>
                      <a:pt x="1368" y="3713"/>
                    </a:lnTo>
                    <a:lnTo>
                      <a:pt x="1539" y="3761"/>
                    </a:lnTo>
                    <a:lnTo>
                      <a:pt x="1881" y="3761"/>
                    </a:lnTo>
                    <a:lnTo>
                      <a:pt x="2052" y="3713"/>
                    </a:lnTo>
                    <a:lnTo>
                      <a:pt x="2223" y="3664"/>
                    </a:lnTo>
                    <a:lnTo>
                      <a:pt x="2369" y="3590"/>
                    </a:lnTo>
                    <a:lnTo>
                      <a:pt x="2516" y="3493"/>
                    </a:lnTo>
                    <a:lnTo>
                      <a:pt x="2662" y="3395"/>
                    </a:lnTo>
                    <a:lnTo>
                      <a:pt x="2809" y="3273"/>
                    </a:lnTo>
                    <a:lnTo>
                      <a:pt x="2931" y="3126"/>
                    </a:lnTo>
                    <a:lnTo>
                      <a:pt x="3029" y="2980"/>
                    </a:lnTo>
                    <a:lnTo>
                      <a:pt x="3127" y="2809"/>
                    </a:lnTo>
                    <a:lnTo>
                      <a:pt x="3224" y="2638"/>
                    </a:lnTo>
                    <a:lnTo>
                      <a:pt x="3297" y="2467"/>
                    </a:lnTo>
                    <a:lnTo>
                      <a:pt x="3346" y="2272"/>
                    </a:lnTo>
                    <a:lnTo>
                      <a:pt x="3395" y="2101"/>
                    </a:lnTo>
                    <a:lnTo>
                      <a:pt x="3420" y="1905"/>
                    </a:lnTo>
                    <a:lnTo>
                      <a:pt x="3420" y="1710"/>
                    </a:lnTo>
                    <a:lnTo>
                      <a:pt x="3420" y="1514"/>
                    </a:lnTo>
                    <a:lnTo>
                      <a:pt x="3395" y="1319"/>
                    </a:lnTo>
                    <a:lnTo>
                      <a:pt x="3346" y="1148"/>
                    </a:lnTo>
                    <a:lnTo>
                      <a:pt x="3297" y="1002"/>
                    </a:lnTo>
                    <a:lnTo>
                      <a:pt x="3224" y="855"/>
                    </a:lnTo>
                    <a:lnTo>
                      <a:pt x="3127" y="708"/>
                    </a:lnTo>
                    <a:lnTo>
                      <a:pt x="3029" y="586"/>
                    </a:lnTo>
                    <a:lnTo>
                      <a:pt x="2931" y="464"/>
                    </a:lnTo>
                    <a:lnTo>
                      <a:pt x="2809" y="342"/>
                    </a:lnTo>
                    <a:lnTo>
                      <a:pt x="2662" y="269"/>
                    </a:lnTo>
                    <a:lnTo>
                      <a:pt x="2516" y="171"/>
                    </a:lnTo>
                    <a:lnTo>
                      <a:pt x="2369" y="122"/>
                    </a:lnTo>
                    <a:lnTo>
                      <a:pt x="2223" y="49"/>
                    </a:lnTo>
                    <a:lnTo>
                      <a:pt x="2052" y="25"/>
                    </a:lnTo>
                    <a:lnTo>
                      <a:pt x="18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Google Shape;826;p46"/>
            <p:cNvGrpSpPr/>
            <p:nvPr/>
          </p:nvGrpSpPr>
          <p:grpSpPr>
            <a:xfrm>
              <a:off x="6837984" y="3316636"/>
              <a:ext cx="149393" cy="373026"/>
              <a:chOff x="3386850" y="2264625"/>
              <a:chExt cx="203950" cy="509250"/>
            </a:xfrm>
            <a:solidFill>
              <a:schemeClr val="bg1"/>
            </a:solidFill>
          </p:grpSpPr>
          <p:sp>
            <p:nvSpPr>
              <p:cNvPr id="38" name="Google Shape;827;p46"/>
              <p:cNvSpPr/>
              <p:nvPr/>
            </p:nvSpPr>
            <p:spPr>
              <a:xfrm>
                <a:off x="3386850" y="2370850"/>
                <a:ext cx="203950" cy="403025"/>
              </a:xfrm>
              <a:custGeom>
                <a:avLst/>
                <a:gdLst/>
                <a:ahLst/>
                <a:cxnLst/>
                <a:rect l="l" t="t" r="r" b="b"/>
                <a:pathLst>
                  <a:path w="8158" h="16121" extrusionOk="0">
                    <a:moveTo>
                      <a:pt x="3249" y="1"/>
                    </a:moveTo>
                    <a:lnTo>
                      <a:pt x="3004" y="50"/>
                    </a:lnTo>
                    <a:lnTo>
                      <a:pt x="2785" y="99"/>
                    </a:lnTo>
                    <a:lnTo>
                      <a:pt x="2565" y="172"/>
                    </a:lnTo>
                    <a:lnTo>
                      <a:pt x="2369" y="269"/>
                    </a:lnTo>
                    <a:lnTo>
                      <a:pt x="2174" y="367"/>
                    </a:lnTo>
                    <a:lnTo>
                      <a:pt x="1979" y="465"/>
                    </a:lnTo>
                    <a:lnTo>
                      <a:pt x="1808" y="587"/>
                    </a:lnTo>
                    <a:lnTo>
                      <a:pt x="1637" y="734"/>
                    </a:lnTo>
                    <a:lnTo>
                      <a:pt x="1490" y="880"/>
                    </a:lnTo>
                    <a:lnTo>
                      <a:pt x="1344" y="1027"/>
                    </a:lnTo>
                    <a:lnTo>
                      <a:pt x="1075" y="1369"/>
                    </a:lnTo>
                    <a:lnTo>
                      <a:pt x="855" y="1784"/>
                    </a:lnTo>
                    <a:lnTo>
                      <a:pt x="660" y="2199"/>
                    </a:lnTo>
                    <a:lnTo>
                      <a:pt x="489" y="2687"/>
                    </a:lnTo>
                    <a:lnTo>
                      <a:pt x="342" y="3176"/>
                    </a:lnTo>
                    <a:lnTo>
                      <a:pt x="245" y="3738"/>
                    </a:lnTo>
                    <a:lnTo>
                      <a:pt x="147" y="4299"/>
                    </a:lnTo>
                    <a:lnTo>
                      <a:pt x="74" y="4910"/>
                    </a:lnTo>
                    <a:lnTo>
                      <a:pt x="49" y="5545"/>
                    </a:lnTo>
                    <a:lnTo>
                      <a:pt x="25" y="6204"/>
                    </a:lnTo>
                    <a:lnTo>
                      <a:pt x="0" y="6888"/>
                    </a:lnTo>
                    <a:lnTo>
                      <a:pt x="25" y="7035"/>
                    </a:lnTo>
                    <a:lnTo>
                      <a:pt x="49" y="7181"/>
                    </a:lnTo>
                    <a:lnTo>
                      <a:pt x="98" y="7328"/>
                    </a:lnTo>
                    <a:lnTo>
                      <a:pt x="171" y="7425"/>
                    </a:lnTo>
                    <a:lnTo>
                      <a:pt x="269" y="7523"/>
                    </a:lnTo>
                    <a:lnTo>
                      <a:pt x="391" y="7596"/>
                    </a:lnTo>
                    <a:lnTo>
                      <a:pt x="513" y="7645"/>
                    </a:lnTo>
                    <a:lnTo>
                      <a:pt x="660" y="7670"/>
                    </a:lnTo>
                    <a:lnTo>
                      <a:pt x="806" y="7645"/>
                    </a:lnTo>
                    <a:lnTo>
                      <a:pt x="928" y="7596"/>
                    </a:lnTo>
                    <a:lnTo>
                      <a:pt x="1051" y="7523"/>
                    </a:lnTo>
                    <a:lnTo>
                      <a:pt x="1148" y="7425"/>
                    </a:lnTo>
                    <a:lnTo>
                      <a:pt x="1222" y="7328"/>
                    </a:lnTo>
                    <a:lnTo>
                      <a:pt x="1270" y="7181"/>
                    </a:lnTo>
                    <a:lnTo>
                      <a:pt x="1295" y="7035"/>
                    </a:lnTo>
                    <a:lnTo>
                      <a:pt x="1319" y="6888"/>
                    </a:lnTo>
                    <a:lnTo>
                      <a:pt x="1344" y="6278"/>
                    </a:lnTo>
                    <a:lnTo>
                      <a:pt x="1417" y="5569"/>
                    </a:lnTo>
                    <a:lnTo>
                      <a:pt x="1515" y="4861"/>
                    </a:lnTo>
                    <a:lnTo>
                      <a:pt x="1637" y="4153"/>
                    </a:lnTo>
                    <a:lnTo>
                      <a:pt x="1759" y="3542"/>
                    </a:lnTo>
                    <a:lnTo>
                      <a:pt x="1881" y="3029"/>
                    </a:lnTo>
                    <a:lnTo>
                      <a:pt x="2003" y="2687"/>
                    </a:lnTo>
                    <a:lnTo>
                      <a:pt x="2052" y="2614"/>
                    </a:lnTo>
                    <a:lnTo>
                      <a:pt x="2101" y="2590"/>
                    </a:lnTo>
                    <a:lnTo>
                      <a:pt x="2101" y="2639"/>
                    </a:lnTo>
                    <a:lnTo>
                      <a:pt x="2125" y="2736"/>
                    </a:lnTo>
                    <a:lnTo>
                      <a:pt x="2125" y="3151"/>
                    </a:lnTo>
                    <a:lnTo>
                      <a:pt x="2076" y="4568"/>
                    </a:lnTo>
                    <a:lnTo>
                      <a:pt x="1954" y="6595"/>
                    </a:lnTo>
                    <a:lnTo>
                      <a:pt x="1832" y="8866"/>
                    </a:lnTo>
                    <a:lnTo>
                      <a:pt x="1539" y="13165"/>
                    </a:lnTo>
                    <a:lnTo>
                      <a:pt x="1392" y="15119"/>
                    </a:lnTo>
                    <a:lnTo>
                      <a:pt x="1392" y="15290"/>
                    </a:lnTo>
                    <a:lnTo>
                      <a:pt x="1417" y="15461"/>
                    </a:lnTo>
                    <a:lnTo>
                      <a:pt x="1466" y="15607"/>
                    </a:lnTo>
                    <a:lnTo>
                      <a:pt x="1563" y="15754"/>
                    </a:lnTo>
                    <a:lnTo>
                      <a:pt x="1661" y="15900"/>
                    </a:lnTo>
                    <a:lnTo>
                      <a:pt x="1783" y="15998"/>
                    </a:lnTo>
                    <a:lnTo>
                      <a:pt x="1930" y="16071"/>
                    </a:lnTo>
                    <a:lnTo>
                      <a:pt x="2101" y="16120"/>
                    </a:lnTo>
                    <a:lnTo>
                      <a:pt x="2394" y="16120"/>
                    </a:lnTo>
                    <a:lnTo>
                      <a:pt x="2516" y="16071"/>
                    </a:lnTo>
                    <a:lnTo>
                      <a:pt x="2662" y="15998"/>
                    </a:lnTo>
                    <a:lnTo>
                      <a:pt x="2785" y="15925"/>
                    </a:lnTo>
                    <a:lnTo>
                      <a:pt x="2882" y="15803"/>
                    </a:lnTo>
                    <a:lnTo>
                      <a:pt x="2956" y="15680"/>
                    </a:lnTo>
                    <a:lnTo>
                      <a:pt x="3029" y="15534"/>
                    </a:lnTo>
                    <a:lnTo>
                      <a:pt x="3053" y="15387"/>
                    </a:lnTo>
                    <a:lnTo>
                      <a:pt x="3713" y="8549"/>
                    </a:lnTo>
                    <a:lnTo>
                      <a:pt x="3737" y="8476"/>
                    </a:lnTo>
                    <a:lnTo>
                      <a:pt x="3786" y="8354"/>
                    </a:lnTo>
                    <a:lnTo>
                      <a:pt x="3835" y="8305"/>
                    </a:lnTo>
                    <a:lnTo>
                      <a:pt x="3884" y="8231"/>
                    </a:lnTo>
                    <a:lnTo>
                      <a:pt x="3981" y="8207"/>
                    </a:lnTo>
                    <a:lnTo>
                      <a:pt x="4079" y="8183"/>
                    </a:lnTo>
                    <a:lnTo>
                      <a:pt x="4177" y="8207"/>
                    </a:lnTo>
                    <a:lnTo>
                      <a:pt x="4274" y="8231"/>
                    </a:lnTo>
                    <a:lnTo>
                      <a:pt x="4323" y="8305"/>
                    </a:lnTo>
                    <a:lnTo>
                      <a:pt x="4372" y="8354"/>
                    </a:lnTo>
                    <a:lnTo>
                      <a:pt x="4421" y="8476"/>
                    </a:lnTo>
                    <a:lnTo>
                      <a:pt x="4445" y="8549"/>
                    </a:lnTo>
                    <a:lnTo>
                      <a:pt x="5105" y="15387"/>
                    </a:lnTo>
                    <a:lnTo>
                      <a:pt x="5129" y="15534"/>
                    </a:lnTo>
                    <a:lnTo>
                      <a:pt x="5202" y="15680"/>
                    </a:lnTo>
                    <a:lnTo>
                      <a:pt x="5276" y="15803"/>
                    </a:lnTo>
                    <a:lnTo>
                      <a:pt x="5373" y="15925"/>
                    </a:lnTo>
                    <a:lnTo>
                      <a:pt x="5496" y="15998"/>
                    </a:lnTo>
                    <a:lnTo>
                      <a:pt x="5642" y="16071"/>
                    </a:lnTo>
                    <a:lnTo>
                      <a:pt x="5764" y="16120"/>
                    </a:lnTo>
                    <a:lnTo>
                      <a:pt x="6057" y="16120"/>
                    </a:lnTo>
                    <a:lnTo>
                      <a:pt x="6228" y="16071"/>
                    </a:lnTo>
                    <a:lnTo>
                      <a:pt x="6375" y="15998"/>
                    </a:lnTo>
                    <a:lnTo>
                      <a:pt x="6497" y="15900"/>
                    </a:lnTo>
                    <a:lnTo>
                      <a:pt x="6595" y="15754"/>
                    </a:lnTo>
                    <a:lnTo>
                      <a:pt x="6692" y="15607"/>
                    </a:lnTo>
                    <a:lnTo>
                      <a:pt x="6741" y="15461"/>
                    </a:lnTo>
                    <a:lnTo>
                      <a:pt x="6766" y="15290"/>
                    </a:lnTo>
                    <a:lnTo>
                      <a:pt x="6766" y="15119"/>
                    </a:lnTo>
                    <a:lnTo>
                      <a:pt x="6619" y="13165"/>
                    </a:lnTo>
                    <a:lnTo>
                      <a:pt x="6350" y="8915"/>
                    </a:lnTo>
                    <a:lnTo>
                      <a:pt x="6204" y="6619"/>
                    </a:lnTo>
                    <a:lnTo>
                      <a:pt x="6106" y="4617"/>
                    </a:lnTo>
                    <a:lnTo>
                      <a:pt x="6057" y="3176"/>
                    </a:lnTo>
                    <a:lnTo>
                      <a:pt x="6057" y="2761"/>
                    </a:lnTo>
                    <a:lnTo>
                      <a:pt x="6057" y="2590"/>
                    </a:lnTo>
                    <a:lnTo>
                      <a:pt x="6106" y="2590"/>
                    </a:lnTo>
                    <a:lnTo>
                      <a:pt x="6155" y="2687"/>
                    </a:lnTo>
                    <a:lnTo>
                      <a:pt x="6253" y="3005"/>
                    </a:lnTo>
                    <a:lnTo>
                      <a:pt x="6399" y="3493"/>
                    </a:lnTo>
                    <a:lnTo>
                      <a:pt x="6521" y="4128"/>
                    </a:lnTo>
                    <a:lnTo>
                      <a:pt x="6643" y="4837"/>
                    </a:lnTo>
                    <a:lnTo>
                      <a:pt x="6741" y="5569"/>
                    </a:lnTo>
                    <a:lnTo>
                      <a:pt x="6814" y="6278"/>
                    </a:lnTo>
                    <a:lnTo>
                      <a:pt x="6839" y="6888"/>
                    </a:lnTo>
                    <a:lnTo>
                      <a:pt x="6863" y="7035"/>
                    </a:lnTo>
                    <a:lnTo>
                      <a:pt x="6888" y="7181"/>
                    </a:lnTo>
                    <a:lnTo>
                      <a:pt x="6936" y="7328"/>
                    </a:lnTo>
                    <a:lnTo>
                      <a:pt x="7010" y="7425"/>
                    </a:lnTo>
                    <a:lnTo>
                      <a:pt x="7107" y="7523"/>
                    </a:lnTo>
                    <a:lnTo>
                      <a:pt x="7230" y="7596"/>
                    </a:lnTo>
                    <a:lnTo>
                      <a:pt x="7352" y="7645"/>
                    </a:lnTo>
                    <a:lnTo>
                      <a:pt x="7498" y="7670"/>
                    </a:lnTo>
                    <a:lnTo>
                      <a:pt x="7645" y="7645"/>
                    </a:lnTo>
                    <a:lnTo>
                      <a:pt x="7767" y="7596"/>
                    </a:lnTo>
                    <a:lnTo>
                      <a:pt x="7889" y="7523"/>
                    </a:lnTo>
                    <a:lnTo>
                      <a:pt x="7987" y="7425"/>
                    </a:lnTo>
                    <a:lnTo>
                      <a:pt x="8060" y="7328"/>
                    </a:lnTo>
                    <a:lnTo>
                      <a:pt x="8109" y="7181"/>
                    </a:lnTo>
                    <a:lnTo>
                      <a:pt x="8133" y="7035"/>
                    </a:lnTo>
                    <a:lnTo>
                      <a:pt x="8158" y="6888"/>
                    </a:lnTo>
                    <a:lnTo>
                      <a:pt x="8133" y="5520"/>
                    </a:lnTo>
                    <a:lnTo>
                      <a:pt x="8109" y="4885"/>
                    </a:lnTo>
                    <a:lnTo>
                      <a:pt x="8060" y="4299"/>
                    </a:lnTo>
                    <a:lnTo>
                      <a:pt x="7987" y="3713"/>
                    </a:lnTo>
                    <a:lnTo>
                      <a:pt x="7889" y="3176"/>
                    </a:lnTo>
                    <a:lnTo>
                      <a:pt x="7767" y="2663"/>
                    </a:lnTo>
                    <a:lnTo>
                      <a:pt x="7620" y="2174"/>
                    </a:lnTo>
                    <a:lnTo>
                      <a:pt x="7425" y="1759"/>
                    </a:lnTo>
                    <a:lnTo>
                      <a:pt x="7205" y="1369"/>
                    </a:lnTo>
                    <a:lnTo>
                      <a:pt x="7083" y="1173"/>
                    </a:lnTo>
                    <a:lnTo>
                      <a:pt x="6936" y="1002"/>
                    </a:lnTo>
                    <a:lnTo>
                      <a:pt x="6790" y="856"/>
                    </a:lnTo>
                    <a:lnTo>
                      <a:pt x="6643" y="709"/>
                    </a:lnTo>
                    <a:lnTo>
                      <a:pt x="6472" y="563"/>
                    </a:lnTo>
                    <a:lnTo>
                      <a:pt x="6277" y="440"/>
                    </a:lnTo>
                    <a:lnTo>
                      <a:pt x="6082" y="343"/>
                    </a:lnTo>
                    <a:lnTo>
                      <a:pt x="5886" y="245"/>
                    </a:lnTo>
                    <a:lnTo>
                      <a:pt x="5666" y="172"/>
                    </a:lnTo>
                    <a:lnTo>
                      <a:pt x="5422" y="99"/>
                    </a:lnTo>
                    <a:lnTo>
                      <a:pt x="5178" y="50"/>
                    </a:lnTo>
                    <a:lnTo>
                      <a:pt x="4909" y="1"/>
                    </a:lnTo>
                    <a:lnTo>
                      <a:pt x="4714" y="74"/>
                    </a:lnTo>
                    <a:lnTo>
                      <a:pt x="4519" y="147"/>
                    </a:lnTo>
                    <a:lnTo>
                      <a:pt x="4299" y="196"/>
                    </a:lnTo>
                    <a:lnTo>
                      <a:pt x="3859" y="196"/>
                    </a:lnTo>
                    <a:lnTo>
                      <a:pt x="3664" y="147"/>
                    </a:lnTo>
                    <a:lnTo>
                      <a:pt x="3444" y="99"/>
                    </a:lnTo>
                    <a:lnTo>
                      <a:pt x="324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Google Shape;828;p46"/>
              <p:cNvSpPr/>
              <p:nvPr/>
            </p:nvSpPr>
            <p:spPr>
              <a:xfrm>
                <a:off x="3446075" y="2264625"/>
                <a:ext cx="85500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3762" extrusionOk="0">
                    <a:moveTo>
                      <a:pt x="1539" y="0"/>
                    </a:moveTo>
                    <a:lnTo>
                      <a:pt x="1368" y="25"/>
                    </a:lnTo>
                    <a:lnTo>
                      <a:pt x="1197" y="49"/>
                    </a:lnTo>
                    <a:lnTo>
                      <a:pt x="1051" y="122"/>
                    </a:lnTo>
                    <a:lnTo>
                      <a:pt x="904" y="171"/>
                    </a:lnTo>
                    <a:lnTo>
                      <a:pt x="757" y="269"/>
                    </a:lnTo>
                    <a:lnTo>
                      <a:pt x="611" y="342"/>
                    </a:lnTo>
                    <a:lnTo>
                      <a:pt x="489" y="464"/>
                    </a:lnTo>
                    <a:lnTo>
                      <a:pt x="391" y="586"/>
                    </a:lnTo>
                    <a:lnTo>
                      <a:pt x="293" y="708"/>
                    </a:lnTo>
                    <a:lnTo>
                      <a:pt x="196" y="855"/>
                    </a:lnTo>
                    <a:lnTo>
                      <a:pt x="122" y="1002"/>
                    </a:lnTo>
                    <a:lnTo>
                      <a:pt x="74" y="1148"/>
                    </a:lnTo>
                    <a:lnTo>
                      <a:pt x="25" y="1319"/>
                    </a:lnTo>
                    <a:lnTo>
                      <a:pt x="0" y="1514"/>
                    </a:lnTo>
                    <a:lnTo>
                      <a:pt x="0" y="1710"/>
                    </a:lnTo>
                    <a:lnTo>
                      <a:pt x="0" y="1905"/>
                    </a:lnTo>
                    <a:lnTo>
                      <a:pt x="25" y="2101"/>
                    </a:lnTo>
                    <a:lnTo>
                      <a:pt x="74" y="2272"/>
                    </a:lnTo>
                    <a:lnTo>
                      <a:pt x="122" y="2467"/>
                    </a:lnTo>
                    <a:lnTo>
                      <a:pt x="196" y="2638"/>
                    </a:lnTo>
                    <a:lnTo>
                      <a:pt x="293" y="2809"/>
                    </a:lnTo>
                    <a:lnTo>
                      <a:pt x="391" y="2980"/>
                    </a:lnTo>
                    <a:lnTo>
                      <a:pt x="489" y="3126"/>
                    </a:lnTo>
                    <a:lnTo>
                      <a:pt x="611" y="3273"/>
                    </a:lnTo>
                    <a:lnTo>
                      <a:pt x="757" y="3395"/>
                    </a:lnTo>
                    <a:lnTo>
                      <a:pt x="904" y="3493"/>
                    </a:lnTo>
                    <a:lnTo>
                      <a:pt x="1051" y="3590"/>
                    </a:lnTo>
                    <a:lnTo>
                      <a:pt x="1197" y="3664"/>
                    </a:lnTo>
                    <a:lnTo>
                      <a:pt x="1368" y="3713"/>
                    </a:lnTo>
                    <a:lnTo>
                      <a:pt x="1539" y="3761"/>
                    </a:lnTo>
                    <a:lnTo>
                      <a:pt x="1881" y="3761"/>
                    </a:lnTo>
                    <a:lnTo>
                      <a:pt x="2052" y="3713"/>
                    </a:lnTo>
                    <a:lnTo>
                      <a:pt x="2223" y="3664"/>
                    </a:lnTo>
                    <a:lnTo>
                      <a:pt x="2369" y="3590"/>
                    </a:lnTo>
                    <a:lnTo>
                      <a:pt x="2516" y="3493"/>
                    </a:lnTo>
                    <a:lnTo>
                      <a:pt x="2662" y="3395"/>
                    </a:lnTo>
                    <a:lnTo>
                      <a:pt x="2809" y="3273"/>
                    </a:lnTo>
                    <a:lnTo>
                      <a:pt x="2931" y="3126"/>
                    </a:lnTo>
                    <a:lnTo>
                      <a:pt x="3029" y="2980"/>
                    </a:lnTo>
                    <a:lnTo>
                      <a:pt x="3127" y="2809"/>
                    </a:lnTo>
                    <a:lnTo>
                      <a:pt x="3224" y="2638"/>
                    </a:lnTo>
                    <a:lnTo>
                      <a:pt x="3297" y="2467"/>
                    </a:lnTo>
                    <a:lnTo>
                      <a:pt x="3346" y="2272"/>
                    </a:lnTo>
                    <a:lnTo>
                      <a:pt x="3395" y="2101"/>
                    </a:lnTo>
                    <a:lnTo>
                      <a:pt x="3420" y="1905"/>
                    </a:lnTo>
                    <a:lnTo>
                      <a:pt x="3420" y="1710"/>
                    </a:lnTo>
                    <a:lnTo>
                      <a:pt x="3420" y="1514"/>
                    </a:lnTo>
                    <a:lnTo>
                      <a:pt x="3395" y="1319"/>
                    </a:lnTo>
                    <a:lnTo>
                      <a:pt x="3346" y="1148"/>
                    </a:lnTo>
                    <a:lnTo>
                      <a:pt x="3297" y="1002"/>
                    </a:lnTo>
                    <a:lnTo>
                      <a:pt x="3224" y="855"/>
                    </a:lnTo>
                    <a:lnTo>
                      <a:pt x="3127" y="708"/>
                    </a:lnTo>
                    <a:lnTo>
                      <a:pt x="3029" y="586"/>
                    </a:lnTo>
                    <a:lnTo>
                      <a:pt x="2931" y="464"/>
                    </a:lnTo>
                    <a:lnTo>
                      <a:pt x="2809" y="342"/>
                    </a:lnTo>
                    <a:lnTo>
                      <a:pt x="2662" y="269"/>
                    </a:lnTo>
                    <a:lnTo>
                      <a:pt x="2516" y="171"/>
                    </a:lnTo>
                    <a:lnTo>
                      <a:pt x="2369" y="122"/>
                    </a:lnTo>
                    <a:lnTo>
                      <a:pt x="2223" y="49"/>
                    </a:lnTo>
                    <a:lnTo>
                      <a:pt x="2052" y="25"/>
                    </a:lnTo>
                    <a:lnTo>
                      <a:pt x="18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0" name="Google Shape;826;p46"/>
            <p:cNvGrpSpPr/>
            <p:nvPr/>
          </p:nvGrpSpPr>
          <p:grpSpPr>
            <a:xfrm>
              <a:off x="7492184" y="3320762"/>
              <a:ext cx="149393" cy="373026"/>
              <a:chOff x="3386850" y="2264625"/>
              <a:chExt cx="203950" cy="509250"/>
            </a:xfrm>
            <a:solidFill>
              <a:schemeClr val="bg1"/>
            </a:solidFill>
          </p:grpSpPr>
          <p:sp>
            <p:nvSpPr>
              <p:cNvPr id="41" name="Google Shape;827;p46"/>
              <p:cNvSpPr/>
              <p:nvPr/>
            </p:nvSpPr>
            <p:spPr>
              <a:xfrm>
                <a:off x="3386850" y="2370850"/>
                <a:ext cx="203950" cy="403025"/>
              </a:xfrm>
              <a:custGeom>
                <a:avLst/>
                <a:gdLst/>
                <a:ahLst/>
                <a:cxnLst/>
                <a:rect l="l" t="t" r="r" b="b"/>
                <a:pathLst>
                  <a:path w="8158" h="16121" extrusionOk="0">
                    <a:moveTo>
                      <a:pt x="3249" y="1"/>
                    </a:moveTo>
                    <a:lnTo>
                      <a:pt x="3004" y="50"/>
                    </a:lnTo>
                    <a:lnTo>
                      <a:pt x="2785" y="99"/>
                    </a:lnTo>
                    <a:lnTo>
                      <a:pt x="2565" y="172"/>
                    </a:lnTo>
                    <a:lnTo>
                      <a:pt x="2369" y="269"/>
                    </a:lnTo>
                    <a:lnTo>
                      <a:pt x="2174" y="367"/>
                    </a:lnTo>
                    <a:lnTo>
                      <a:pt x="1979" y="465"/>
                    </a:lnTo>
                    <a:lnTo>
                      <a:pt x="1808" y="587"/>
                    </a:lnTo>
                    <a:lnTo>
                      <a:pt x="1637" y="734"/>
                    </a:lnTo>
                    <a:lnTo>
                      <a:pt x="1490" y="880"/>
                    </a:lnTo>
                    <a:lnTo>
                      <a:pt x="1344" y="1027"/>
                    </a:lnTo>
                    <a:lnTo>
                      <a:pt x="1075" y="1369"/>
                    </a:lnTo>
                    <a:lnTo>
                      <a:pt x="855" y="1784"/>
                    </a:lnTo>
                    <a:lnTo>
                      <a:pt x="660" y="2199"/>
                    </a:lnTo>
                    <a:lnTo>
                      <a:pt x="489" y="2687"/>
                    </a:lnTo>
                    <a:lnTo>
                      <a:pt x="342" y="3176"/>
                    </a:lnTo>
                    <a:lnTo>
                      <a:pt x="245" y="3738"/>
                    </a:lnTo>
                    <a:lnTo>
                      <a:pt x="147" y="4299"/>
                    </a:lnTo>
                    <a:lnTo>
                      <a:pt x="74" y="4910"/>
                    </a:lnTo>
                    <a:lnTo>
                      <a:pt x="49" y="5545"/>
                    </a:lnTo>
                    <a:lnTo>
                      <a:pt x="25" y="6204"/>
                    </a:lnTo>
                    <a:lnTo>
                      <a:pt x="0" y="6888"/>
                    </a:lnTo>
                    <a:lnTo>
                      <a:pt x="25" y="7035"/>
                    </a:lnTo>
                    <a:lnTo>
                      <a:pt x="49" y="7181"/>
                    </a:lnTo>
                    <a:lnTo>
                      <a:pt x="98" y="7328"/>
                    </a:lnTo>
                    <a:lnTo>
                      <a:pt x="171" y="7425"/>
                    </a:lnTo>
                    <a:lnTo>
                      <a:pt x="269" y="7523"/>
                    </a:lnTo>
                    <a:lnTo>
                      <a:pt x="391" y="7596"/>
                    </a:lnTo>
                    <a:lnTo>
                      <a:pt x="513" y="7645"/>
                    </a:lnTo>
                    <a:lnTo>
                      <a:pt x="660" y="7670"/>
                    </a:lnTo>
                    <a:lnTo>
                      <a:pt x="806" y="7645"/>
                    </a:lnTo>
                    <a:lnTo>
                      <a:pt x="928" y="7596"/>
                    </a:lnTo>
                    <a:lnTo>
                      <a:pt x="1051" y="7523"/>
                    </a:lnTo>
                    <a:lnTo>
                      <a:pt x="1148" y="7425"/>
                    </a:lnTo>
                    <a:lnTo>
                      <a:pt x="1222" y="7328"/>
                    </a:lnTo>
                    <a:lnTo>
                      <a:pt x="1270" y="7181"/>
                    </a:lnTo>
                    <a:lnTo>
                      <a:pt x="1295" y="7035"/>
                    </a:lnTo>
                    <a:lnTo>
                      <a:pt x="1319" y="6888"/>
                    </a:lnTo>
                    <a:lnTo>
                      <a:pt x="1344" y="6278"/>
                    </a:lnTo>
                    <a:lnTo>
                      <a:pt x="1417" y="5569"/>
                    </a:lnTo>
                    <a:lnTo>
                      <a:pt x="1515" y="4861"/>
                    </a:lnTo>
                    <a:lnTo>
                      <a:pt x="1637" y="4153"/>
                    </a:lnTo>
                    <a:lnTo>
                      <a:pt x="1759" y="3542"/>
                    </a:lnTo>
                    <a:lnTo>
                      <a:pt x="1881" y="3029"/>
                    </a:lnTo>
                    <a:lnTo>
                      <a:pt x="2003" y="2687"/>
                    </a:lnTo>
                    <a:lnTo>
                      <a:pt x="2052" y="2614"/>
                    </a:lnTo>
                    <a:lnTo>
                      <a:pt x="2101" y="2590"/>
                    </a:lnTo>
                    <a:lnTo>
                      <a:pt x="2101" y="2639"/>
                    </a:lnTo>
                    <a:lnTo>
                      <a:pt x="2125" y="2736"/>
                    </a:lnTo>
                    <a:lnTo>
                      <a:pt x="2125" y="3151"/>
                    </a:lnTo>
                    <a:lnTo>
                      <a:pt x="2076" y="4568"/>
                    </a:lnTo>
                    <a:lnTo>
                      <a:pt x="1954" y="6595"/>
                    </a:lnTo>
                    <a:lnTo>
                      <a:pt x="1832" y="8866"/>
                    </a:lnTo>
                    <a:lnTo>
                      <a:pt x="1539" y="13165"/>
                    </a:lnTo>
                    <a:lnTo>
                      <a:pt x="1392" y="15119"/>
                    </a:lnTo>
                    <a:lnTo>
                      <a:pt x="1392" y="15290"/>
                    </a:lnTo>
                    <a:lnTo>
                      <a:pt x="1417" y="15461"/>
                    </a:lnTo>
                    <a:lnTo>
                      <a:pt x="1466" y="15607"/>
                    </a:lnTo>
                    <a:lnTo>
                      <a:pt x="1563" y="15754"/>
                    </a:lnTo>
                    <a:lnTo>
                      <a:pt x="1661" y="15900"/>
                    </a:lnTo>
                    <a:lnTo>
                      <a:pt x="1783" y="15998"/>
                    </a:lnTo>
                    <a:lnTo>
                      <a:pt x="1930" y="16071"/>
                    </a:lnTo>
                    <a:lnTo>
                      <a:pt x="2101" y="16120"/>
                    </a:lnTo>
                    <a:lnTo>
                      <a:pt x="2394" y="16120"/>
                    </a:lnTo>
                    <a:lnTo>
                      <a:pt x="2516" y="16071"/>
                    </a:lnTo>
                    <a:lnTo>
                      <a:pt x="2662" y="15998"/>
                    </a:lnTo>
                    <a:lnTo>
                      <a:pt x="2785" y="15925"/>
                    </a:lnTo>
                    <a:lnTo>
                      <a:pt x="2882" y="15803"/>
                    </a:lnTo>
                    <a:lnTo>
                      <a:pt x="2956" y="15680"/>
                    </a:lnTo>
                    <a:lnTo>
                      <a:pt x="3029" y="15534"/>
                    </a:lnTo>
                    <a:lnTo>
                      <a:pt x="3053" y="15387"/>
                    </a:lnTo>
                    <a:lnTo>
                      <a:pt x="3713" y="8549"/>
                    </a:lnTo>
                    <a:lnTo>
                      <a:pt x="3737" y="8476"/>
                    </a:lnTo>
                    <a:lnTo>
                      <a:pt x="3786" y="8354"/>
                    </a:lnTo>
                    <a:lnTo>
                      <a:pt x="3835" y="8305"/>
                    </a:lnTo>
                    <a:lnTo>
                      <a:pt x="3884" y="8231"/>
                    </a:lnTo>
                    <a:lnTo>
                      <a:pt x="3981" y="8207"/>
                    </a:lnTo>
                    <a:lnTo>
                      <a:pt x="4079" y="8183"/>
                    </a:lnTo>
                    <a:lnTo>
                      <a:pt x="4177" y="8207"/>
                    </a:lnTo>
                    <a:lnTo>
                      <a:pt x="4274" y="8231"/>
                    </a:lnTo>
                    <a:lnTo>
                      <a:pt x="4323" y="8305"/>
                    </a:lnTo>
                    <a:lnTo>
                      <a:pt x="4372" y="8354"/>
                    </a:lnTo>
                    <a:lnTo>
                      <a:pt x="4421" y="8476"/>
                    </a:lnTo>
                    <a:lnTo>
                      <a:pt x="4445" y="8549"/>
                    </a:lnTo>
                    <a:lnTo>
                      <a:pt x="5105" y="15387"/>
                    </a:lnTo>
                    <a:lnTo>
                      <a:pt x="5129" y="15534"/>
                    </a:lnTo>
                    <a:lnTo>
                      <a:pt x="5202" y="15680"/>
                    </a:lnTo>
                    <a:lnTo>
                      <a:pt x="5276" y="15803"/>
                    </a:lnTo>
                    <a:lnTo>
                      <a:pt x="5373" y="15925"/>
                    </a:lnTo>
                    <a:lnTo>
                      <a:pt x="5496" y="15998"/>
                    </a:lnTo>
                    <a:lnTo>
                      <a:pt x="5642" y="16071"/>
                    </a:lnTo>
                    <a:lnTo>
                      <a:pt x="5764" y="16120"/>
                    </a:lnTo>
                    <a:lnTo>
                      <a:pt x="6057" y="16120"/>
                    </a:lnTo>
                    <a:lnTo>
                      <a:pt x="6228" y="16071"/>
                    </a:lnTo>
                    <a:lnTo>
                      <a:pt x="6375" y="15998"/>
                    </a:lnTo>
                    <a:lnTo>
                      <a:pt x="6497" y="15900"/>
                    </a:lnTo>
                    <a:lnTo>
                      <a:pt x="6595" y="15754"/>
                    </a:lnTo>
                    <a:lnTo>
                      <a:pt x="6692" y="15607"/>
                    </a:lnTo>
                    <a:lnTo>
                      <a:pt x="6741" y="15461"/>
                    </a:lnTo>
                    <a:lnTo>
                      <a:pt x="6766" y="15290"/>
                    </a:lnTo>
                    <a:lnTo>
                      <a:pt x="6766" y="15119"/>
                    </a:lnTo>
                    <a:lnTo>
                      <a:pt x="6619" y="13165"/>
                    </a:lnTo>
                    <a:lnTo>
                      <a:pt x="6350" y="8915"/>
                    </a:lnTo>
                    <a:lnTo>
                      <a:pt x="6204" y="6619"/>
                    </a:lnTo>
                    <a:lnTo>
                      <a:pt x="6106" y="4617"/>
                    </a:lnTo>
                    <a:lnTo>
                      <a:pt x="6057" y="3176"/>
                    </a:lnTo>
                    <a:lnTo>
                      <a:pt x="6057" y="2761"/>
                    </a:lnTo>
                    <a:lnTo>
                      <a:pt x="6057" y="2590"/>
                    </a:lnTo>
                    <a:lnTo>
                      <a:pt x="6106" y="2590"/>
                    </a:lnTo>
                    <a:lnTo>
                      <a:pt x="6155" y="2687"/>
                    </a:lnTo>
                    <a:lnTo>
                      <a:pt x="6253" y="3005"/>
                    </a:lnTo>
                    <a:lnTo>
                      <a:pt x="6399" y="3493"/>
                    </a:lnTo>
                    <a:lnTo>
                      <a:pt x="6521" y="4128"/>
                    </a:lnTo>
                    <a:lnTo>
                      <a:pt x="6643" y="4837"/>
                    </a:lnTo>
                    <a:lnTo>
                      <a:pt x="6741" y="5569"/>
                    </a:lnTo>
                    <a:lnTo>
                      <a:pt x="6814" y="6278"/>
                    </a:lnTo>
                    <a:lnTo>
                      <a:pt x="6839" y="6888"/>
                    </a:lnTo>
                    <a:lnTo>
                      <a:pt x="6863" y="7035"/>
                    </a:lnTo>
                    <a:lnTo>
                      <a:pt x="6888" y="7181"/>
                    </a:lnTo>
                    <a:lnTo>
                      <a:pt x="6936" y="7328"/>
                    </a:lnTo>
                    <a:lnTo>
                      <a:pt x="7010" y="7425"/>
                    </a:lnTo>
                    <a:lnTo>
                      <a:pt x="7107" y="7523"/>
                    </a:lnTo>
                    <a:lnTo>
                      <a:pt x="7230" y="7596"/>
                    </a:lnTo>
                    <a:lnTo>
                      <a:pt x="7352" y="7645"/>
                    </a:lnTo>
                    <a:lnTo>
                      <a:pt x="7498" y="7670"/>
                    </a:lnTo>
                    <a:lnTo>
                      <a:pt x="7645" y="7645"/>
                    </a:lnTo>
                    <a:lnTo>
                      <a:pt x="7767" y="7596"/>
                    </a:lnTo>
                    <a:lnTo>
                      <a:pt x="7889" y="7523"/>
                    </a:lnTo>
                    <a:lnTo>
                      <a:pt x="7987" y="7425"/>
                    </a:lnTo>
                    <a:lnTo>
                      <a:pt x="8060" y="7328"/>
                    </a:lnTo>
                    <a:lnTo>
                      <a:pt x="8109" y="7181"/>
                    </a:lnTo>
                    <a:lnTo>
                      <a:pt x="8133" y="7035"/>
                    </a:lnTo>
                    <a:lnTo>
                      <a:pt x="8158" y="6888"/>
                    </a:lnTo>
                    <a:lnTo>
                      <a:pt x="8133" y="5520"/>
                    </a:lnTo>
                    <a:lnTo>
                      <a:pt x="8109" y="4885"/>
                    </a:lnTo>
                    <a:lnTo>
                      <a:pt x="8060" y="4299"/>
                    </a:lnTo>
                    <a:lnTo>
                      <a:pt x="7987" y="3713"/>
                    </a:lnTo>
                    <a:lnTo>
                      <a:pt x="7889" y="3176"/>
                    </a:lnTo>
                    <a:lnTo>
                      <a:pt x="7767" y="2663"/>
                    </a:lnTo>
                    <a:lnTo>
                      <a:pt x="7620" y="2174"/>
                    </a:lnTo>
                    <a:lnTo>
                      <a:pt x="7425" y="1759"/>
                    </a:lnTo>
                    <a:lnTo>
                      <a:pt x="7205" y="1369"/>
                    </a:lnTo>
                    <a:lnTo>
                      <a:pt x="7083" y="1173"/>
                    </a:lnTo>
                    <a:lnTo>
                      <a:pt x="6936" y="1002"/>
                    </a:lnTo>
                    <a:lnTo>
                      <a:pt x="6790" y="856"/>
                    </a:lnTo>
                    <a:lnTo>
                      <a:pt x="6643" y="709"/>
                    </a:lnTo>
                    <a:lnTo>
                      <a:pt x="6472" y="563"/>
                    </a:lnTo>
                    <a:lnTo>
                      <a:pt x="6277" y="440"/>
                    </a:lnTo>
                    <a:lnTo>
                      <a:pt x="6082" y="343"/>
                    </a:lnTo>
                    <a:lnTo>
                      <a:pt x="5886" y="245"/>
                    </a:lnTo>
                    <a:lnTo>
                      <a:pt x="5666" y="172"/>
                    </a:lnTo>
                    <a:lnTo>
                      <a:pt x="5422" y="99"/>
                    </a:lnTo>
                    <a:lnTo>
                      <a:pt x="5178" y="50"/>
                    </a:lnTo>
                    <a:lnTo>
                      <a:pt x="4909" y="1"/>
                    </a:lnTo>
                    <a:lnTo>
                      <a:pt x="4714" y="74"/>
                    </a:lnTo>
                    <a:lnTo>
                      <a:pt x="4519" y="147"/>
                    </a:lnTo>
                    <a:lnTo>
                      <a:pt x="4299" y="196"/>
                    </a:lnTo>
                    <a:lnTo>
                      <a:pt x="3859" y="196"/>
                    </a:lnTo>
                    <a:lnTo>
                      <a:pt x="3664" y="147"/>
                    </a:lnTo>
                    <a:lnTo>
                      <a:pt x="3444" y="99"/>
                    </a:lnTo>
                    <a:lnTo>
                      <a:pt x="324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Google Shape;828;p46"/>
              <p:cNvSpPr/>
              <p:nvPr/>
            </p:nvSpPr>
            <p:spPr>
              <a:xfrm>
                <a:off x="3446075" y="2264625"/>
                <a:ext cx="85500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3762" extrusionOk="0">
                    <a:moveTo>
                      <a:pt x="1539" y="0"/>
                    </a:moveTo>
                    <a:lnTo>
                      <a:pt x="1368" y="25"/>
                    </a:lnTo>
                    <a:lnTo>
                      <a:pt x="1197" y="49"/>
                    </a:lnTo>
                    <a:lnTo>
                      <a:pt x="1051" y="122"/>
                    </a:lnTo>
                    <a:lnTo>
                      <a:pt x="904" y="171"/>
                    </a:lnTo>
                    <a:lnTo>
                      <a:pt x="757" y="269"/>
                    </a:lnTo>
                    <a:lnTo>
                      <a:pt x="611" y="342"/>
                    </a:lnTo>
                    <a:lnTo>
                      <a:pt x="489" y="464"/>
                    </a:lnTo>
                    <a:lnTo>
                      <a:pt x="391" y="586"/>
                    </a:lnTo>
                    <a:lnTo>
                      <a:pt x="293" y="708"/>
                    </a:lnTo>
                    <a:lnTo>
                      <a:pt x="196" y="855"/>
                    </a:lnTo>
                    <a:lnTo>
                      <a:pt x="122" y="1002"/>
                    </a:lnTo>
                    <a:lnTo>
                      <a:pt x="74" y="1148"/>
                    </a:lnTo>
                    <a:lnTo>
                      <a:pt x="25" y="1319"/>
                    </a:lnTo>
                    <a:lnTo>
                      <a:pt x="0" y="1514"/>
                    </a:lnTo>
                    <a:lnTo>
                      <a:pt x="0" y="1710"/>
                    </a:lnTo>
                    <a:lnTo>
                      <a:pt x="0" y="1905"/>
                    </a:lnTo>
                    <a:lnTo>
                      <a:pt x="25" y="2101"/>
                    </a:lnTo>
                    <a:lnTo>
                      <a:pt x="74" y="2272"/>
                    </a:lnTo>
                    <a:lnTo>
                      <a:pt x="122" y="2467"/>
                    </a:lnTo>
                    <a:lnTo>
                      <a:pt x="196" y="2638"/>
                    </a:lnTo>
                    <a:lnTo>
                      <a:pt x="293" y="2809"/>
                    </a:lnTo>
                    <a:lnTo>
                      <a:pt x="391" y="2980"/>
                    </a:lnTo>
                    <a:lnTo>
                      <a:pt x="489" y="3126"/>
                    </a:lnTo>
                    <a:lnTo>
                      <a:pt x="611" y="3273"/>
                    </a:lnTo>
                    <a:lnTo>
                      <a:pt x="757" y="3395"/>
                    </a:lnTo>
                    <a:lnTo>
                      <a:pt x="904" y="3493"/>
                    </a:lnTo>
                    <a:lnTo>
                      <a:pt x="1051" y="3590"/>
                    </a:lnTo>
                    <a:lnTo>
                      <a:pt x="1197" y="3664"/>
                    </a:lnTo>
                    <a:lnTo>
                      <a:pt x="1368" y="3713"/>
                    </a:lnTo>
                    <a:lnTo>
                      <a:pt x="1539" y="3761"/>
                    </a:lnTo>
                    <a:lnTo>
                      <a:pt x="1881" y="3761"/>
                    </a:lnTo>
                    <a:lnTo>
                      <a:pt x="2052" y="3713"/>
                    </a:lnTo>
                    <a:lnTo>
                      <a:pt x="2223" y="3664"/>
                    </a:lnTo>
                    <a:lnTo>
                      <a:pt x="2369" y="3590"/>
                    </a:lnTo>
                    <a:lnTo>
                      <a:pt x="2516" y="3493"/>
                    </a:lnTo>
                    <a:lnTo>
                      <a:pt x="2662" y="3395"/>
                    </a:lnTo>
                    <a:lnTo>
                      <a:pt x="2809" y="3273"/>
                    </a:lnTo>
                    <a:lnTo>
                      <a:pt x="2931" y="3126"/>
                    </a:lnTo>
                    <a:lnTo>
                      <a:pt x="3029" y="2980"/>
                    </a:lnTo>
                    <a:lnTo>
                      <a:pt x="3127" y="2809"/>
                    </a:lnTo>
                    <a:lnTo>
                      <a:pt x="3224" y="2638"/>
                    </a:lnTo>
                    <a:lnTo>
                      <a:pt x="3297" y="2467"/>
                    </a:lnTo>
                    <a:lnTo>
                      <a:pt x="3346" y="2272"/>
                    </a:lnTo>
                    <a:lnTo>
                      <a:pt x="3395" y="2101"/>
                    </a:lnTo>
                    <a:lnTo>
                      <a:pt x="3420" y="1905"/>
                    </a:lnTo>
                    <a:lnTo>
                      <a:pt x="3420" y="1710"/>
                    </a:lnTo>
                    <a:lnTo>
                      <a:pt x="3420" y="1514"/>
                    </a:lnTo>
                    <a:lnTo>
                      <a:pt x="3395" y="1319"/>
                    </a:lnTo>
                    <a:lnTo>
                      <a:pt x="3346" y="1148"/>
                    </a:lnTo>
                    <a:lnTo>
                      <a:pt x="3297" y="1002"/>
                    </a:lnTo>
                    <a:lnTo>
                      <a:pt x="3224" y="855"/>
                    </a:lnTo>
                    <a:lnTo>
                      <a:pt x="3127" y="708"/>
                    </a:lnTo>
                    <a:lnTo>
                      <a:pt x="3029" y="586"/>
                    </a:lnTo>
                    <a:lnTo>
                      <a:pt x="2931" y="464"/>
                    </a:lnTo>
                    <a:lnTo>
                      <a:pt x="2809" y="342"/>
                    </a:lnTo>
                    <a:lnTo>
                      <a:pt x="2662" y="269"/>
                    </a:lnTo>
                    <a:lnTo>
                      <a:pt x="2516" y="171"/>
                    </a:lnTo>
                    <a:lnTo>
                      <a:pt x="2369" y="122"/>
                    </a:lnTo>
                    <a:lnTo>
                      <a:pt x="2223" y="49"/>
                    </a:lnTo>
                    <a:lnTo>
                      <a:pt x="2052" y="25"/>
                    </a:lnTo>
                    <a:lnTo>
                      <a:pt x="18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3" name="Google Shape;826;p46"/>
            <p:cNvGrpSpPr/>
            <p:nvPr/>
          </p:nvGrpSpPr>
          <p:grpSpPr>
            <a:xfrm>
              <a:off x="7272973" y="3311143"/>
              <a:ext cx="149393" cy="373026"/>
              <a:chOff x="3386850" y="2264625"/>
              <a:chExt cx="203950" cy="509250"/>
            </a:xfrm>
            <a:solidFill>
              <a:schemeClr val="bg1"/>
            </a:solidFill>
          </p:grpSpPr>
          <p:sp>
            <p:nvSpPr>
              <p:cNvPr id="44" name="Google Shape;827;p46"/>
              <p:cNvSpPr/>
              <p:nvPr/>
            </p:nvSpPr>
            <p:spPr>
              <a:xfrm>
                <a:off x="3386850" y="2370850"/>
                <a:ext cx="203950" cy="403025"/>
              </a:xfrm>
              <a:custGeom>
                <a:avLst/>
                <a:gdLst/>
                <a:ahLst/>
                <a:cxnLst/>
                <a:rect l="l" t="t" r="r" b="b"/>
                <a:pathLst>
                  <a:path w="8158" h="16121" extrusionOk="0">
                    <a:moveTo>
                      <a:pt x="3249" y="1"/>
                    </a:moveTo>
                    <a:lnTo>
                      <a:pt x="3004" y="50"/>
                    </a:lnTo>
                    <a:lnTo>
                      <a:pt x="2785" y="99"/>
                    </a:lnTo>
                    <a:lnTo>
                      <a:pt x="2565" y="172"/>
                    </a:lnTo>
                    <a:lnTo>
                      <a:pt x="2369" y="269"/>
                    </a:lnTo>
                    <a:lnTo>
                      <a:pt x="2174" y="367"/>
                    </a:lnTo>
                    <a:lnTo>
                      <a:pt x="1979" y="465"/>
                    </a:lnTo>
                    <a:lnTo>
                      <a:pt x="1808" y="587"/>
                    </a:lnTo>
                    <a:lnTo>
                      <a:pt x="1637" y="734"/>
                    </a:lnTo>
                    <a:lnTo>
                      <a:pt x="1490" y="880"/>
                    </a:lnTo>
                    <a:lnTo>
                      <a:pt x="1344" y="1027"/>
                    </a:lnTo>
                    <a:lnTo>
                      <a:pt x="1075" y="1369"/>
                    </a:lnTo>
                    <a:lnTo>
                      <a:pt x="855" y="1784"/>
                    </a:lnTo>
                    <a:lnTo>
                      <a:pt x="660" y="2199"/>
                    </a:lnTo>
                    <a:lnTo>
                      <a:pt x="489" y="2687"/>
                    </a:lnTo>
                    <a:lnTo>
                      <a:pt x="342" y="3176"/>
                    </a:lnTo>
                    <a:lnTo>
                      <a:pt x="245" y="3738"/>
                    </a:lnTo>
                    <a:lnTo>
                      <a:pt x="147" y="4299"/>
                    </a:lnTo>
                    <a:lnTo>
                      <a:pt x="74" y="4910"/>
                    </a:lnTo>
                    <a:lnTo>
                      <a:pt x="49" y="5545"/>
                    </a:lnTo>
                    <a:lnTo>
                      <a:pt x="25" y="6204"/>
                    </a:lnTo>
                    <a:lnTo>
                      <a:pt x="0" y="6888"/>
                    </a:lnTo>
                    <a:lnTo>
                      <a:pt x="25" y="7035"/>
                    </a:lnTo>
                    <a:lnTo>
                      <a:pt x="49" y="7181"/>
                    </a:lnTo>
                    <a:lnTo>
                      <a:pt x="98" y="7328"/>
                    </a:lnTo>
                    <a:lnTo>
                      <a:pt x="171" y="7425"/>
                    </a:lnTo>
                    <a:lnTo>
                      <a:pt x="269" y="7523"/>
                    </a:lnTo>
                    <a:lnTo>
                      <a:pt x="391" y="7596"/>
                    </a:lnTo>
                    <a:lnTo>
                      <a:pt x="513" y="7645"/>
                    </a:lnTo>
                    <a:lnTo>
                      <a:pt x="660" y="7670"/>
                    </a:lnTo>
                    <a:lnTo>
                      <a:pt x="806" y="7645"/>
                    </a:lnTo>
                    <a:lnTo>
                      <a:pt x="928" y="7596"/>
                    </a:lnTo>
                    <a:lnTo>
                      <a:pt x="1051" y="7523"/>
                    </a:lnTo>
                    <a:lnTo>
                      <a:pt x="1148" y="7425"/>
                    </a:lnTo>
                    <a:lnTo>
                      <a:pt x="1222" y="7328"/>
                    </a:lnTo>
                    <a:lnTo>
                      <a:pt x="1270" y="7181"/>
                    </a:lnTo>
                    <a:lnTo>
                      <a:pt x="1295" y="7035"/>
                    </a:lnTo>
                    <a:lnTo>
                      <a:pt x="1319" y="6888"/>
                    </a:lnTo>
                    <a:lnTo>
                      <a:pt x="1344" y="6278"/>
                    </a:lnTo>
                    <a:lnTo>
                      <a:pt x="1417" y="5569"/>
                    </a:lnTo>
                    <a:lnTo>
                      <a:pt x="1515" y="4861"/>
                    </a:lnTo>
                    <a:lnTo>
                      <a:pt x="1637" y="4153"/>
                    </a:lnTo>
                    <a:lnTo>
                      <a:pt x="1759" y="3542"/>
                    </a:lnTo>
                    <a:lnTo>
                      <a:pt x="1881" y="3029"/>
                    </a:lnTo>
                    <a:lnTo>
                      <a:pt x="2003" y="2687"/>
                    </a:lnTo>
                    <a:lnTo>
                      <a:pt x="2052" y="2614"/>
                    </a:lnTo>
                    <a:lnTo>
                      <a:pt x="2101" y="2590"/>
                    </a:lnTo>
                    <a:lnTo>
                      <a:pt x="2101" y="2639"/>
                    </a:lnTo>
                    <a:lnTo>
                      <a:pt x="2125" y="2736"/>
                    </a:lnTo>
                    <a:lnTo>
                      <a:pt x="2125" y="3151"/>
                    </a:lnTo>
                    <a:lnTo>
                      <a:pt x="2076" y="4568"/>
                    </a:lnTo>
                    <a:lnTo>
                      <a:pt x="1954" y="6595"/>
                    </a:lnTo>
                    <a:lnTo>
                      <a:pt x="1832" y="8866"/>
                    </a:lnTo>
                    <a:lnTo>
                      <a:pt x="1539" y="13165"/>
                    </a:lnTo>
                    <a:lnTo>
                      <a:pt x="1392" y="15119"/>
                    </a:lnTo>
                    <a:lnTo>
                      <a:pt x="1392" y="15290"/>
                    </a:lnTo>
                    <a:lnTo>
                      <a:pt x="1417" y="15461"/>
                    </a:lnTo>
                    <a:lnTo>
                      <a:pt x="1466" y="15607"/>
                    </a:lnTo>
                    <a:lnTo>
                      <a:pt x="1563" y="15754"/>
                    </a:lnTo>
                    <a:lnTo>
                      <a:pt x="1661" y="15900"/>
                    </a:lnTo>
                    <a:lnTo>
                      <a:pt x="1783" y="15998"/>
                    </a:lnTo>
                    <a:lnTo>
                      <a:pt x="1930" y="16071"/>
                    </a:lnTo>
                    <a:lnTo>
                      <a:pt x="2101" y="16120"/>
                    </a:lnTo>
                    <a:lnTo>
                      <a:pt x="2394" y="16120"/>
                    </a:lnTo>
                    <a:lnTo>
                      <a:pt x="2516" y="16071"/>
                    </a:lnTo>
                    <a:lnTo>
                      <a:pt x="2662" y="15998"/>
                    </a:lnTo>
                    <a:lnTo>
                      <a:pt x="2785" y="15925"/>
                    </a:lnTo>
                    <a:lnTo>
                      <a:pt x="2882" y="15803"/>
                    </a:lnTo>
                    <a:lnTo>
                      <a:pt x="2956" y="15680"/>
                    </a:lnTo>
                    <a:lnTo>
                      <a:pt x="3029" y="15534"/>
                    </a:lnTo>
                    <a:lnTo>
                      <a:pt x="3053" y="15387"/>
                    </a:lnTo>
                    <a:lnTo>
                      <a:pt x="3713" y="8549"/>
                    </a:lnTo>
                    <a:lnTo>
                      <a:pt x="3737" y="8476"/>
                    </a:lnTo>
                    <a:lnTo>
                      <a:pt x="3786" y="8354"/>
                    </a:lnTo>
                    <a:lnTo>
                      <a:pt x="3835" y="8305"/>
                    </a:lnTo>
                    <a:lnTo>
                      <a:pt x="3884" y="8231"/>
                    </a:lnTo>
                    <a:lnTo>
                      <a:pt x="3981" y="8207"/>
                    </a:lnTo>
                    <a:lnTo>
                      <a:pt x="4079" y="8183"/>
                    </a:lnTo>
                    <a:lnTo>
                      <a:pt x="4177" y="8207"/>
                    </a:lnTo>
                    <a:lnTo>
                      <a:pt x="4274" y="8231"/>
                    </a:lnTo>
                    <a:lnTo>
                      <a:pt x="4323" y="8305"/>
                    </a:lnTo>
                    <a:lnTo>
                      <a:pt x="4372" y="8354"/>
                    </a:lnTo>
                    <a:lnTo>
                      <a:pt x="4421" y="8476"/>
                    </a:lnTo>
                    <a:lnTo>
                      <a:pt x="4445" y="8549"/>
                    </a:lnTo>
                    <a:lnTo>
                      <a:pt x="5105" y="15387"/>
                    </a:lnTo>
                    <a:lnTo>
                      <a:pt x="5129" y="15534"/>
                    </a:lnTo>
                    <a:lnTo>
                      <a:pt x="5202" y="15680"/>
                    </a:lnTo>
                    <a:lnTo>
                      <a:pt x="5276" y="15803"/>
                    </a:lnTo>
                    <a:lnTo>
                      <a:pt x="5373" y="15925"/>
                    </a:lnTo>
                    <a:lnTo>
                      <a:pt x="5496" y="15998"/>
                    </a:lnTo>
                    <a:lnTo>
                      <a:pt x="5642" y="16071"/>
                    </a:lnTo>
                    <a:lnTo>
                      <a:pt x="5764" y="16120"/>
                    </a:lnTo>
                    <a:lnTo>
                      <a:pt x="6057" y="16120"/>
                    </a:lnTo>
                    <a:lnTo>
                      <a:pt x="6228" y="16071"/>
                    </a:lnTo>
                    <a:lnTo>
                      <a:pt x="6375" y="15998"/>
                    </a:lnTo>
                    <a:lnTo>
                      <a:pt x="6497" y="15900"/>
                    </a:lnTo>
                    <a:lnTo>
                      <a:pt x="6595" y="15754"/>
                    </a:lnTo>
                    <a:lnTo>
                      <a:pt x="6692" y="15607"/>
                    </a:lnTo>
                    <a:lnTo>
                      <a:pt x="6741" y="15461"/>
                    </a:lnTo>
                    <a:lnTo>
                      <a:pt x="6766" y="15290"/>
                    </a:lnTo>
                    <a:lnTo>
                      <a:pt x="6766" y="15119"/>
                    </a:lnTo>
                    <a:lnTo>
                      <a:pt x="6619" y="13165"/>
                    </a:lnTo>
                    <a:lnTo>
                      <a:pt x="6350" y="8915"/>
                    </a:lnTo>
                    <a:lnTo>
                      <a:pt x="6204" y="6619"/>
                    </a:lnTo>
                    <a:lnTo>
                      <a:pt x="6106" y="4617"/>
                    </a:lnTo>
                    <a:lnTo>
                      <a:pt x="6057" y="3176"/>
                    </a:lnTo>
                    <a:lnTo>
                      <a:pt x="6057" y="2761"/>
                    </a:lnTo>
                    <a:lnTo>
                      <a:pt x="6057" y="2590"/>
                    </a:lnTo>
                    <a:lnTo>
                      <a:pt x="6106" y="2590"/>
                    </a:lnTo>
                    <a:lnTo>
                      <a:pt x="6155" y="2687"/>
                    </a:lnTo>
                    <a:lnTo>
                      <a:pt x="6253" y="3005"/>
                    </a:lnTo>
                    <a:lnTo>
                      <a:pt x="6399" y="3493"/>
                    </a:lnTo>
                    <a:lnTo>
                      <a:pt x="6521" y="4128"/>
                    </a:lnTo>
                    <a:lnTo>
                      <a:pt x="6643" y="4837"/>
                    </a:lnTo>
                    <a:lnTo>
                      <a:pt x="6741" y="5569"/>
                    </a:lnTo>
                    <a:lnTo>
                      <a:pt x="6814" y="6278"/>
                    </a:lnTo>
                    <a:lnTo>
                      <a:pt x="6839" y="6888"/>
                    </a:lnTo>
                    <a:lnTo>
                      <a:pt x="6863" y="7035"/>
                    </a:lnTo>
                    <a:lnTo>
                      <a:pt x="6888" y="7181"/>
                    </a:lnTo>
                    <a:lnTo>
                      <a:pt x="6936" y="7328"/>
                    </a:lnTo>
                    <a:lnTo>
                      <a:pt x="7010" y="7425"/>
                    </a:lnTo>
                    <a:lnTo>
                      <a:pt x="7107" y="7523"/>
                    </a:lnTo>
                    <a:lnTo>
                      <a:pt x="7230" y="7596"/>
                    </a:lnTo>
                    <a:lnTo>
                      <a:pt x="7352" y="7645"/>
                    </a:lnTo>
                    <a:lnTo>
                      <a:pt x="7498" y="7670"/>
                    </a:lnTo>
                    <a:lnTo>
                      <a:pt x="7645" y="7645"/>
                    </a:lnTo>
                    <a:lnTo>
                      <a:pt x="7767" y="7596"/>
                    </a:lnTo>
                    <a:lnTo>
                      <a:pt x="7889" y="7523"/>
                    </a:lnTo>
                    <a:lnTo>
                      <a:pt x="7987" y="7425"/>
                    </a:lnTo>
                    <a:lnTo>
                      <a:pt x="8060" y="7328"/>
                    </a:lnTo>
                    <a:lnTo>
                      <a:pt x="8109" y="7181"/>
                    </a:lnTo>
                    <a:lnTo>
                      <a:pt x="8133" y="7035"/>
                    </a:lnTo>
                    <a:lnTo>
                      <a:pt x="8158" y="6888"/>
                    </a:lnTo>
                    <a:lnTo>
                      <a:pt x="8133" y="5520"/>
                    </a:lnTo>
                    <a:lnTo>
                      <a:pt x="8109" y="4885"/>
                    </a:lnTo>
                    <a:lnTo>
                      <a:pt x="8060" y="4299"/>
                    </a:lnTo>
                    <a:lnTo>
                      <a:pt x="7987" y="3713"/>
                    </a:lnTo>
                    <a:lnTo>
                      <a:pt x="7889" y="3176"/>
                    </a:lnTo>
                    <a:lnTo>
                      <a:pt x="7767" y="2663"/>
                    </a:lnTo>
                    <a:lnTo>
                      <a:pt x="7620" y="2174"/>
                    </a:lnTo>
                    <a:lnTo>
                      <a:pt x="7425" y="1759"/>
                    </a:lnTo>
                    <a:lnTo>
                      <a:pt x="7205" y="1369"/>
                    </a:lnTo>
                    <a:lnTo>
                      <a:pt x="7083" y="1173"/>
                    </a:lnTo>
                    <a:lnTo>
                      <a:pt x="6936" y="1002"/>
                    </a:lnTo>
                    <a:lnTo>
                      <a:pt x="6790" y="856"/>
                    </a:lnTo>
                    <a:lnTo>
                      <a:pt x="6643" y="709"/>
                    </a:lnTo>
                    <a:lnTo>
                      <a:pt x="6472" y="563"/>
                    </a:lnTo>
                    <a:lnTo>
                      <a:pt x="6277" y="440"/>
                    </a:lnTo>
                    <a:lnTo>
                      <a:pt x="6082" y="343"/>
                    </a:lnTo>
                    <a:lnTo>
                      <a:pt x="5886" y="245"/>
                    </a:lnTo>
                    <a:lnTo>
                      <a:pt x="5666" y="172"/>
                    </a:lnTo>
                    <a:lnTo>
                      <a:pt x="5422" y="99"/>
                    </a:lnTo>
                    <a:lnTo>
                      <a:pt x="5178" y="50"/>
                    </a:lnTo>
                    <a:lnTo>
                      <a:pt x="4909" y="1"/>
                    </a:lnTo>
                    <a:lnTo>
                      <a:pt x="4714" y="74"/>
                    </a:lnTo>
                    <a:lnTo>
                      <a:pt x="4519" y="147"/>
                    </a:lnTo>
                    <a:lnTo>
                      <a:pt x="4299" y="196"/>
                    </a:lnTo>
                    <a:lnTo>
                      <a:pt x="3859" y="196"/>
                    </a:lnTo>
                    <a:lnTo>
                      <a:pt x="3664" y="147"/>
                    </a:lnTo>
                    <a:lnTo>
                      <a:pt x="3444" y="99"/>
                    </a:lnTo>
                    <a:lnTo>
                      <a:pt x="324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Google Shape;828;p46"/>
              <p:cNvSpPr/>
              <p:nvPr/>
            </p:nvSpPr>
            <p:spPr>
              <a:xfrm>
                <a:off x="3446075" y="2264625"/>
                <a:ext cx="85500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3762" extrusionOk="0">
                    <a:moveTo>
                      <a:pt x="1539" y="0"/>
                    </a:moveTo>
                    <a:lnTo>
                      <a:pt x="1368" y="25"/>
                    </a:lnTo>
                    <a:lnTo>
                      <a:pt x="1197" y="49"/>
                    </a:lnTo>
                    <a:lnTo>
                      <a:pt x="1051" y="122"/>
                    </a:lnTo>
                    <a:lnTo>
                      <a:pt x="904" y="171"/>
                    </a:lnTo>
                    <a:lnTo>
                      <a:pt x="757" y="269"/>
                    </a:lnTo>
                    <a:lnTo>
                      <a:pt x="611" y="342"/>
                    </a:lnTo>
                    <a:lnTo>
                      <a:pt x="489" y="464"/>
                    </a:lnTo>
                    <a:lnTo>
                      <a:pt x="391" y="586"/>
                    </a:lnTo>
                    <a:lnTo>
                      <a:pt x="293" y="708"/>
                    </a:lnTo>
                    <a:lnTo>
                      <a:pt x="196" y="855"/>
                    </a:lnTo>
                    <a:lnTo>
                      <a:pt x="122" y="1002"/>
                    </a:lnTo>
                    <a:lnTo>
                      <a:pt x="74" y="1148"/>
                    </a:lnTo>
                    <a:lnTo>
                      <a:pt x="25" y="1319"/>
                    </a:lnTo>
                    <a:lnTo>
                      <a:pt x="0" y="1514"/>
                    </a:lnTo>
                    <a:lnTo>
                      <a:pt x="0" y="1710"/>
                    </a:lnTo>
                    <a:lnTo>
                      <a:pt x="0" y="1905"/>
                    </a:lnTo>
                    <a:lnTo>
                      <a:pt x="25" y="2101"/>
                    </a:lnTo>
                    <a:lnTo>
                      <a:pt x="74" y="2272"/>
                    </a:lnTo>
                    <a:lnTo>
                      <a:pt x="122" y="2467"/>
                    </a:lnTo>
                    <a:lnTo>
                      <a:pt x="196" y="2638"/>
                    </a:lnTo>
                    <a:lnTo>
                      <a:pt x="293" y="2809"/>
                    </a:lnTo>
                    <a:lnTo>
                      <a:pt x="391" y="2980"/>
                    </a:lnTo>
                    <a:lnTo>
                      <a:pt x="489" y="3126"/>
                    </a:lnTo>
                    <a:lnTo>
                      <a:pt x="611" y="3273"/>
                    </a:lnTo>
                    <a:lnTo>
                      <a:pt x="757" y="3395"/>
                    </a:lnTo>
                    <a:lnTo>
                      <a:pt x="904" y="3493"/>
                    </a:lnTo>
                    <a:lnTo>
                      <a:pt x="1051" y="3590"/>
                    </a:lnTo>
                    <a:lnTo>
                      <a:pt x="1197" y="3664"/>
                    </a:lnTo>
                    <a:lnTo>
                      <a:pt x="1368" y="3713"/>
                    </a:lnTo>
                    <a:lnTo>
                      <a:pt x="1539" y="3761"/>
                    </a:lnTo>
                    <a:lnTo>
                      <a:pt x="1881" y="3761"/>
                    </a:lnTo>
                    <a:lnTo>
                      <a:pt x="2052" y="3713"/>
                    </a:lnTo>
                    <a:lnTo>
                      <a:pt x="2223" y="3664"/>
                    </a:lnTo>
                    <a:lnTo>
                      <a:pt x="2369" y="3590"/>
                    </a:lnTo>
                    <a:lnTo>
                      <a:pt x="2516" y="3493"/>
                    </a:lnTo>
                    <a:lnTo>
                      <a:pt x="2662" y="3395"/>
                    </a:lnTo>
                    <a:lnTo>
                      <a:pt x="2809" y="3273"/>
                    </a:lnTo>
                    <a:lnTo>
                      <a:pt x="2931" y="3126"/>
                    </a:lnTo>
                    <a:lnTo>
                      <a:pt x="3029" y="2980"/>
                    </a:lnTo>
                    <a:lnTo>
                      <a:pt x="3127" y="2809"/>
                    </a:lnTo>
                    <a:lnTo>
                      <a:pt x="3224" y="2638"/>
                    </a:lnTo>
                    <a:lnTo>
                      <a:pt x="3297" y="2467"/>
                    </a:lnTo>
                    <a:lnTo>
                      <a:pt x="3346" y="2272"/>
                    </a:lnTo>
                    <a:lnTo>
                      <a:pt x="3395" y="2101"/>
                    </a:lnTo>
                    <a:lnTo>
                      <a:pt x="3420" y="1905"/>
                    </a:lnTo>
                    <a:lnTo>
                      <a:pt x="3420" y="1710"/>
                    </a:lnTo>
                    <a:lnTo>
                      <a:pt x="3420" y="1514"/>
                    </a:lnTo>
                    <a:lnTo>
                      <a:pt x="3395" y="1319"/>
                    </a:lnTo>
                    <a:lnTo>
                      <a:pt x="3346" y="1148"/>
                    </a:lnTo>
                    <a:lnTo>
                      <a:pt x="3297" y="1002"/>
                    </a:lnTo>
                    <a:lnTo>
                      <a:pt x="3224" y="855"/>
                    </a:lnTo>
                    <a:lnTo>
                      <a:pt x="3127" y="708"/>
                    </a:lnTo>
                    <a:lnTo>
                      <a:pt x="3029" y="586"/>
                    </a:lnTo>
                    <a:lnTo>
                      <a:pt x="2931" y="464"/>
                    </a:lnTo>
                    <a:lnTo>
                      <a:pt x="2809" y="342"/>
                    </a:lnTo>
                    <a:lnTo>
                      <a:pt x="2662" y="269"/>
                    </a:lnTo>
                    <a:lnTo>
                      <a:pt x="2516" y="171"/>
                    </a:lnTo>
                    <a:lnTo>
                      <a:pt x="2369" y="122"/>
                    </a:lnTo>
                    <a:lnTo>
                      <a:pt x="2223" y="49"/>
                    </a:lnTo>
                    <a:lnTo>
                      <a:pt x="2052" y="25"/>
                    </a:lnTo>
                    <a:lnTo>
                      <a:pt x="18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" name="Google Shape;826;p46"/>
            <p:cNvGrpSpPr/>
            <p:nvPr/>
          </p:nvGrpSpPr>
          <p:grpSpPr>
            <a:xfrm>
              <a:off x="7077768" y="3322029"/>
              <a:ext cx="149393" cy="373026"/>
              <a:chOff x="3386850" y="2264625"/>
              <a:chExt cx="203950" cy="509250"/>
            </a:xfrm>
            <a:solidFill>
              <a:schemeClr val="bg1"/>
            </a:solidFill>
          </p:grpSpPr>
          <p:sp>
            <p:nvSpPr>
              <p:cNvPr id="47" name="Google Shape;827;p46"/>
              <p:cNvSpPr/>
              <p:nvPr/>
            </p:nvSpPr>
            <p:spPr>
              <a:xfrm>
                <a:off x="3386850" y="2370850"/>
                <a:ext cx="203950" cy="403025"/>
              </a:xfrm>
              <a:custGeom>
                <a:avLst/>
                <a:gdLst/>
                <a:ahLst/>
                <a:cxnLst/>
                <a:rect l="l" t="t" r="r" b="b"/>
                <a:pathLst>
                  <a:path w="8158" h="16121" extrusionOk="0">
                    <a:moveTo>
                      <a:pt x="3249" y="1"/>
                    </a:moveTo>
                    <a:lnTo>
                      <a:pt x="3004" y="50"/>
                    </a:lnTo>
                    <a:lnTo>
                      <a:pt x="2785" y="99"/>
                    </a:lnTo>
                    <a:lnTo>
                      <a:pt x="2565" y="172"/>
                    </a:lnTo>
                    <a:lnTo>
                      <a:pt x="2369" y="269"/>
                    </a:lnTo>
                    <a:lnTo>
                      <a:pt x="2174" y="367"/>
                    </a:lnTo>
                    <a:lnTo>
                      <a:pt x="1979" y="465"/>
                    </a:lnTo>
                    <a:lnTo>
                      <a:pt x="1808" y="587"/>
                    </a:lnTo>
                    <a:lnTo>
                      <a:pt x="1637" y="734"/>
                    </a:lnTo>
                    <a:lnTo>
                      <a:pt x="1490" y="880"/>
                    </a:lnTo>
                    <a:lnTo>
                      <a:pt x="1344" y="1027"/>
                    </a:lnTo>
                    <a:lnTo>
                      <a:pt x="1075" y="1369"/>
                    </a:lnTo>
                    <a:lnTo>
                      <a:pt x="855" y="1784"/>
                    </a:lnTo>
                    <a:lnTo>
                      <a:pt x="660" y="2199"/>
                    </a:lnTo>
                    <a:lnTo>
                      <a:pt x="489" y="2687"/>
                    </a:lnTo>
                    <a:lnTo>
                      <a:pt x="342" y="3176"/>
                    </a:lnTo>
                    <a:lnTo>
                      <a:pt x="245" y="3738"/>
                    </a:lnTo>
                    <a:lnTo>
                      <a:pt x="147" y="4299"/>
                    </a:lnTo>
                    <a:lnTo>
                      <a:pt x="74" y="4910"/>
                    </a:lnTo>
                    <a:lnTo>
                      <a:pt x="49" y="5545"/>
                    </a:lnTo>
                    <a:lnTo>
                      <a:pt x="25" y="6204"/>
                    </a:lnTo>
                    <a:lnTo>
                      <a:pt x="0" y="6888"/>
                    </a:lnTo>
                    <a:lnTo>
                      <a:pt x="25" y="7035"/>
                    </a:lnTo>
                    <a:lnTo>
                      <a:pt x="49" y="7181"/>
                    </a:lnTo>
                    <a:lnTo>
                      <a:pt x="98" y="7328"/>
                    </a:lnTo>
                    <a:lnTo>
                      <a:pt x="171" y="7425"/>
                    </a:lnTo>
                    <a:lnTo>
                      <a:pt x="269" y="7523"/>
                    </a:lnTo>
                    <a:lnTo>
                      <a:pt x="391" y="7596"/>
                    </a:lnTo>
                    <a:lnTo>
                      <a:pt x="513" y="7645"/>
                    </a:lnTo>
                    <a:lnTo>
                      <a:pt x="660" y="7670"/>
                    </a:lnTo>
                    <a:lnTo>
                      <a:pt x="806" y="7645"/>
                    </a:lnTo>
                    <a:lnTo>
                      <a:pt x="928" y="7596"/>
                    </a:lnTo>
                    <a:lnTo>
                      <a:pt x="1051" y="7523"/>
                    </a:lnTo>
                    <a:lnTo>
                      <a:pt x="1148" y="7425"/>
                    </a:lnTo>
                    <a:lnTo>
                      <a:pt x="1222" y="7328"/>
                    </a:lnTo>
                    <a:lnTo>
                      <a:pt x="1270" y="7181"/>
                    </a:lnTo>
                    <a:lnTo>
                      <a:pt x="1295" y="7035"/>
                    </a:lnTo>
                    <a:lnTo>
                      <a:pt x="1319" y="6888"/>
                    </a:lnTo>
                    <a:lnTo>
                      <a:pt x="1344" y="6278"/>
                    </a:lnTo>
                    <a:lnTo>
                      <a:pt x="1417" y="5569"/>
                    </a:lnTo>
                    <a:lnTo>
                      <a:pt x="1515" y="4861"/>
                    </a:lnTo>
                    <a:lnTo>
                      <a:pt x="1637" y="4153"/>
                    </a:lnTo>
                    <a:lnTo>
                      <a:pt x="1759" y="3542"/>
                    </a:lnTo>
                    <a:lnTo>
                      <a:pt x="1881" y="3029"/>
                    </a:lnTo>
                    <a:lnTo>
                      <a:pt x="2003" y="2687"/>
                    </a:lnTo>
                    <a:lnTo>
                      <a:pt x="2052" y="2614"/>
                    </a:lnTo>
                    <a:lnTo>
                      <a:pt x="2101" y="2590"/>
                    </a:lnTo>
                    <a:lnTo>
                      <a:pt x="2101" y="2639"/>
                    </a:lnTo>
                    <a:lnTo>
                      <a:pt x="2125" y="2736"/>
                    </a:lnTo>
                    <a:lnTo>
                      <a:pt x="2125" y="3151"/>
                    </a:lnTo>
                    <a:lnTo>
                      <a:pt x="2076" y="4568"/>
                    </a:lnTo>
                    <a:lnTo>
                      <a:pt x="1954" y="6595"/>
                    </a:lnTo>
                    <a:lnTo>
                      <a:pt x="1832" y="8866"/>
                    </a:lnTo>
                    <a:lnTo>
                      <a:pt x="1539" y="13165"/>
                    </a:lnTo>
                    <a:lnTo>
                      <a:pt x="1392" y="15119"/>
                    </a:lnTo>
                    <a:lnTo>
                      <a:pt x="1392" y="15290"/>
                    </a:lnTo>
                    <a:lnTo>
                      <a:pt x="1417" y="15461"/>
                    </a:lnTo>
                    <a:lnTo>
                      <a:pt x="1466" y="15607"/>
                    </a:lnTo>
                    <a:lnTo>
                      <a:pt x="1563" y="15754"/>
                    </a:lnTo>
                    <a:lnTo>
                      <a:pt x="1661" y="15900"/>
                    </a:lnTo>
                    <a:lnTo>
                      <a:pt x="1783" y="15998"/>
                    </a:lnTo>
                    <a:lnTo>
                      <a:pt x="1930" y="16071"/>
                    </a:lnTo>
                    <a:lnTo>
                      <a:pt x="2101" y="16120"/>
                    </a:lnTo>
                    <a:lnTo>
                      <a:pt x="2394" y="16120"/>
                    </a:lnTo>
                    <a:lnTo>
                      <a:pt x="2516" y="16071"/>
                    </a:lnTo>
                    <a:lnTo>
                      <a:pt x="2662" y="15998"/>
                    </a:lnTo>
                    <a:lnTo>
                      <a:pt x="2785" y="15925"/>
                    </a:lnTo>
                    <a:lnTo>
                      <a:pt x="2882" y="15803"/>
                    </a:lnTo>
                    <a:lnTo>
                      <a:pt x="2956" y="15680"/>
                    </a:lnTo>
                    <a:lnTo>
                      <a:pt x="3029" y="15534"/>
                    </a:lnTo>
                    <a:lnTo>
                      <a:pt x="3053" y="15387"/>
                    </a:lnTo>
                    <a:lnTo>
                      <a:pt x="3713" y="8549"/>
                    </a:lnTo>
                    <a:lnTo>
                      <a:pt x="3737" y="8476"/>
                    </a:lnTo>
                    <a:lnTo>
                      <a:pt x="3786" y="8354"/>
                    </a:lnTo>
                    <a:lnTo>
                      <a:pt x="3835" y="8305"/>
                    </a:lnTo>
                    <a:lnTo>
                      <a:pt x="3884" y="8231"/>
                    </a:lnTo>
                    <a:lnTo>
                      <a:pt x="3981" y="8207"/>
                    </a:lnTo>
                    <a:lnTo>
                      <a:pt x="4079" y="8183"/>
                    </a:lnTo>
                    <a:lnTo>
                      <a:pt x="4177" y="8207"/>
                    </a:lnTo>
                    <a:lnTo>
                      <a:pt x="4274" y="8231"/>
                    </a:lnTo>
                    <a:lnTo>
                      <a:pt x="4323" y="8305"/>
                    </a:lnTo>
                    <a:lnTo>
                      <a:pt x="4372" y="8354"/>
                    </a:lnTo>
                    <a:lnTo>
                      <a:pt x="4421" y="8476"/>
                    </a:lnTo>
                    <a:lnTo>
                      <a:pt x="4445" y="8549"/>
                    </a:lnTo>
                    <a:lnTo>
                      <a:pt x="5105" y="15387"/>
                    </a:lnTo>
                    <a:lnTo>
                      <a:pt x="5129" y="15534"/>
                    </a:lnTo>
                    <a:lnTo>
                      <a:pt x="5202" y="15680"/>
                    </a:lnTo>
                    <a:lnTo>
                      <a:pt x="5276" y="15803"/>
                    </a:lnTo>
                    <a:lnTo>
                      <a:pt x="5373" y="15925"/>
                    </a:lnTo>
                    <a:lnTo>
                      <a:pt x="5496" y="15998"/>
                    </a:lnTo>
                    <a:lnTo>
                      <a:pt x="5642" y="16071"/>
                    </a:lnTo>
                    <a:lnTo>
                      <a:pt x="5764" y="16120"/>
                    </a:lnTo>
                    <a:lnTo>
                      <a:pt x="6057" y="16120"/>
                    </a:lnTo>
                    <a:lnTo>
                      <a:pt x="6228" y="16071"/>
                    </a:lnTo>
                    <a:lnTo>
                      <a:pt x="6375" y="15998"/>
                    </a:lnTo>
                    <a:lnTo>
                      <a:pt x="6497" y="15900"/>
                    </a:lnTo>
                    <a:lnTo>
                      <a:pt x="6595" y="15754"/>
                    </a:lnTo>
                    <a:lnTo>
                      <a:pt x="6692" y="15607"/>
                    </a:lnTo>
                    <a:lnTo>
                      <a:pt x="6741" y="15461"/>
                    </a:lnTo>
                    <a:lnTo>
                      <a:pt x="6766" y="15290"/>
                    </a:lnTo>
                    <a:lnTo>
                      <a:pt x="6766" y="15119"/>
                    </a:lnTo>
                    <a:lnTo>
                      <a:pt x="6619" y="13165"/>
                    </a:lnTo>
                    <a:lnTo>
                      <a:pt x="6350" y="8915"/>
                    </a:lnTo>
                    <a:lnTo>
                      <a:pt x="6204" y="6619"/>
                    </a:lnTo>
                    <a:lnTo>
                      <a:pt x="6106" y="4617"/>
                    </a:lnTo>
                    <a:lnTo>
                      <a:pt x="6057" y="3176"/>
                    </a:lnTo>
                    <a:lnTo>
                      <a:pt x="6057" y="2761"/>
                    </a:lnTo>
                    <a:lnTo>
                      <a:pt x="6057" y="2590"/>
                    </a:lnTo>
                    <a:lnTo>
                      <a:pt x="6106" y="2590"/>
                    </a:lnTo>
                    <a:lnTo>
                      <a:pt x="6155" y="2687"/>
                    </a:lnTo>
                    <a:lnTo>
                      <a:pt x="6253" y="3005"/>
                    </a:lnTo>
                    <a:lnTo>
                      <a:pt x="6399" y="3493"/>
                    </a:lnTo>
                    <a:lnTo>
                      <a:pt x="6521" y="4128"/>
                    </a:lnTo>
                    <a:lnTo>
                      <a:pt x="6643" y="4837"/>
                    </a:lnTo>
                    <a:lnTo>
                      <a:pt x="6741" y="5569"/>
                    </a:lnTo>
                    <a:lnTo>
                      <a:pt x="6814" y="6278"/>
                    </a:lnTo>
                    <a:lnTo>
                      <a:pt x="6839" y="6888"/>
                    </a:lnTo>
                    <a:lnTo>
                      <a:pt x="6863" y="7035"/>
                    </a:lnTo>
                    <a:lnTo>
                      <a:pt x="6888" y="7181"/>
                    </a:lnTo>
                    <a:lnTo>
                      <a:pt x="6936" y="7328"/>
                    </a:lnTo>
                    <a:lnTo>
                      <a:pt x="7010" y="7425"/>
                    </a:lnTo>
                    <a:lnTo>
                      <a:pt x="7107" y="7523"/>
                    </a:lnTo>
                    <a:lnTo>
                      <a:pt x="7230" y="7596"/>
                    </a:lnTo>
                    <a:lnTo>
                      <a:pt x="7352" y="7645"/>
                    </a:lnTo>
                    <a:lnTo>
                      <a:pt x="7498" y="7670"/>
                    </a:lnTo>
                    <a:lnTo>
                      <a:pt x="7645" y="7645"/>
                    </a:lnTo>
                    <a:lnTo>
                      <a:pt x="7767" y="7596"/>
                    </a:lnTo>
                    <a:lnTo>
                      <a:pt x="7889" y="7523"/>
                    </a:lnTo>
                    <a:lnTo>
                      <a:pt x="7987" y="7425"/>
                    </a:lnTo>
                    <a:lnTo>
                      <a:pt x="8060" y="7328"/>
                    </a:lnTo>
                    <a:lnTo>
                      <a:pt x="8109" y="7181"/>
                    </a:lnTo>
                    <a:lnTo>
                      <a:pt x="8133" y="7035"/>
                    </a:lnTo>
                    <a:lnTo>
                      <a:pt x="8158" y="6888"/>
                    </a:lnTo>
                    <a:lnTo>
                      <a:pt x="8133" y="5520"/>
                    </a:lnTo>
                    <a:lnTo>
                      <a:pt x="8109" y="4885"/>
                    </a:lnTo>
                    <a:lnTo>
                      <a:pt x="8060" y="4299"/>
                    </a:lnTo>
                    <a:lnTo>
                      <a:pt x="7987" y="3713"/>
                    </a:lnTo>
                    <a:lnTo>
                      <a:pt x="7889" y="3176"/>
                    </a:lnTo>
                    <a:lnTo>
                      <a:pt x="7767" y="2663"/>
                    </a:lnTo>
                    <a:lnTo>
                      <a:pt x="7620" y="2174"/>
                    </a:lnTo>
                    <a:lnTo>
                      <a:pt x="7425" y="1759"/>
                    </a:lnTo>
                    <a:lnTo>
                      <a:pt x="7205" y="1369"/>
                    </a:lnTo>
                    <a:lnTo>
                      <a:pt x="7083" y="1173"/>
                    </a:lnTo>
                    <a:lnTo>
                      <a:pt x="6936" y="1002"/>
                    </a:lnTo>
                    <a:lnTo>
                      <a:pt x="6790" y="856"/>
                    </a:lnTo>
                    <a:lnTo>
                      <a:pt x="6643" y="709"/>
                    </a:lnTo>
                    <a:lnTo>
                      <a:pt x="6472" y="563"/>
                    </a:lnTo>
                    <a:lnTo>
                      <a:pt x="6277" y="440"/>
                    </a:lnTo>
                    <a:lnTo>
                      <a:pt x="6082" y="343"/>
                    </a:lnTo>
                    <a:lnTo>
                      <a:pt x="5886" y="245"/>
                    </a:lnTo>
                    <a:lnTo>
                      <a:pt x="5666" y="172"/>
                    </a:lnTo>
                    <a:lnTo>
                      <a:pt x="5422" y="99"/>
                    </a:lnTo>
                    <a:lnTo>
                      <a:pt x="5178" y="50"/>
                    </a:lnTo>
                    <a:lnTo>
                      <a:pt x="4909" y="1"/>
                    </a:lnTo>
                    <a:lnTo>
                      <a:pt x="4714" y="74"/>
                    </a:lnTo>
                    <a:lnTo>
                      <a:pt x="4519" y="147"/>
                    </a:lnTo>
                    <a:lnTo>
                      <a:pt x="4299" y="196"/>
                    </a:lnTo>
                    <a:lnTo>
                      <a:pt x="3859" y="196"/>
                    </a:lnTo>
                    <a:lnTo>
                      <a:pt x="3664" y="147"/>
                    </a:lnTo>
                    <a:lnTo>
                      <a:pt x="3444" y="99"/>
                    </a:lnTo>
                    <a:lnTo>
                      <a:pt x="324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Google Shape;828;p46"/>
              <p:cNvSpPr/>
              <p:nvPr/>
            </p:nvSpPr>
            <p:spPr>
              <a:xfrm>
                <a:off x="3446075" y="2264625"/>
                <a:ext cx="85500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3762" extrusionOk="0">
                    <a:moveTo>
                      <a:pt x="1539" y="0"/>
                    </a:moveTo>
                    <a:lnTo>
                      <a:pt x="1368" y="25"/>
                    </a:lnTo>
                    <a:lnTo>
                      <a:pt x="1197" y="49"/>
                    </a:lnTo>
                    <a:lnTo>
                      <a:pt x="1051" y="122"/>
                    </a:lnTo>
                    <a:lnTo>
                      <a:pt x="904" y="171"/>
                    </a:lnTo>
                    <a:lnTo>
                      <a:pt x="757" y="269"/>
                    </a:lnTo>
                    <a:lnTo>
                      <a:pt x="611" y="342"/>
                    </a:lnTo>
                    <a:lnTo>
                      <a:pt x="489" y="464"/>
                    </a:lnTo>
                    <a:lnTo>
                      <a:pt x="391" y="586"/>
                    </a:lnTo>
                    <a:lnTo>
                      <a:pt x="293" y="708"/>
                    </a:lnTo>
                    <a:lnTo>
                      <a:pt x="196" y="855"/>
                    </a:lnTo>
                    <a:lnTo>
                      <a:pt x="122" y="1002"/>
                    </a:lnTo>
                    <a:lnTo>
                      <a:pt x="74" y="1148"/>
                    </a:lnTo>
                    <a:lnTo>
                      <a:pt x="25" y="1319"/>
                    </a:lnTo>
                    <a:lnTo>
                      <a:pt x="0" y="1514"/>
                    </a:lnTo>
                    <a:lnTo>
                      <a:pt x="0" y="1710"/>
                    </a:lnTo>
                    <a:lnTo>
                      <a:pt x="0" y="1905"/>
                    </a:lnTo>
                    <a:lnTo>
                      <a:pt x="25" y="2101"/>
                    </a:lnTo>
                    <a:lnTo>
                      <a:pt x="74" y="2272"/>
                    </a:lnTo>
                    <a:lnTo>
                      <a:pt x="122" y="2467"/>
                    </a:lnTo>
                    <a:lnTo>
                      <a:pt x="196" y="2638"/>
                    </a:lnTo>
                    <a:lnTo>
                      <a:pt x="293" y="2809"/>
                    </a:lnTo>
                    <a:lnTo>
                      <a:pt x="391" y="2980"/>
                    </a:lnTo>
                    <a:lnTo>
                      <a:pt x="489" y="3126"/>
                    </a:lnTo>
                    <a:lnTo>
                      <a:pt x="611" y="3273"/>
                    </a:lnTo>
                    <a:lnTo>
                      <a:pt x="757" y="3395"/>
                    </a:lnTo>
                    <a:lnTo>
                      <a:pt x="904" y="3493"/>
                    </a:lnTo>
                    <a:lnTo>
                      <a:pt x="1051" y="3590"/>
                    </a:lnTo>
                    <a:lnTo>
                      <a:pt x="1197" y="3664"/>
                    </a:lnTo>
                    <a:lnTo>
                      <a:pt x="1368" y="3713"/>
                    </a:lnTo>
                    <a:lnTo>
                      <a:pt x="1539" y="3761"/>
                    </a:lnTo>
                    <a:lnTo>
                      <a:pt x="1881" y="3761"/>
                    </a:lnTo>
                    <a:lnTo>
                      <a:pt x="2052" y="3713"/>
                    </a:lnTo>
                    <a:lnTo>
                      <a:pt x="2223" y="3664"/>
                    </a:lnTo>
                    <a:lnTo>
                      <a:pt x="2369" y="3590"/>
                    </a:lnTo>
                    <a:lnTo>
                      <a:pt x="2516" y="3493"/>
                    </a:lnTo>
                    <a:lnTo>
                      <a:pt x="2662" y="3395"/>
                    </a:lnTo>
                    <a:lnTo>
                      <a:pt x="2809" y="3273"/>
                    </a:lnTo>
                    <a:lnTo>
                      <a:pt x="2931" y="3126"/>
                    </a:lnTo>
                    <a:lnTo>
                      <a:pt x="3029" y="2980"/>
                    </a:lnTo>
                    <a:lnTo>
                      <a:pt x="3127" y="2809"/>
                    </a:lnTo>
                    <a:lnTo>
                      <a:pt x="3224" y="2638"/>
                    </a:lnTo>
                    <a:lnTo>
                      <a:pt x="3297" y="2467"/>
                    </a:lnTo>
                    <a:lnTo>
                      <a:pt x="3346" y="2272"/>
                    </a:lnTo>
                    <a:lnTo>
                      <a:pt x="3395" y="2101"/>
                    </a:lnTo>
                    <a:lnTo>
                      <a:pt x="3420" y="1905"/>
                    </a:lnTo>
                    <a:lnTo>
                      <a:pt x="3420" y="1710"/>
                    </a:lnTo>
                    <a:lnTo>
                      <a:pt x="3420" y="1514"/>
                    </a:lnTo>
                    <a:lnTo>
                      <a:pt x="3395" y="1319"/>
                    </a:lnTo>
                    <a:lnTo>
                      <a:pt x="3346" y="1148"/>
                    </a:lnTo>
                    <a:lnTo>
                      <a:pt x="3297" y="1002"/>
                    </a:lnTo>
                    <a:lnTo>
                      <a:pt x="3224" y="855"/>
                    </a:lnTo>
                    <a:lnTo>
                      <a:pt x="3127" y="708"/>
                    </a:lnTo>
                    <a:lnTo>
                      <a:pt x="3029" y="586"/>
                    </a:lnTo>
                    <a:lnTo>
                      <a:pt x="2931" y="464"/>
                    </a:lnTo>
                    <a:lnTo>
                      <a:pt x="2809" y="342"/>
                    </a:lnTo>
                    <a:lnTo>
                      <a:pt x="2662" y="269"/>
                    </a:lnTo>
                    <a:lnTo>
                      <a:pt x="2516" y="171"/>
                    </a:lnTo>
                    <a:lnTo>
                      <a:pt x="2369" y="122"/>
                    </a:lnTo>
                    <a:lnTo>
                      <a:pt x="2223" y="49"/>
                    </a:lnTo>
                    <a:lnTo>
                      <a:pt x="2052" y="25"/>
                    </a:lnTo>
                    <a:lnTo>
                      <a:pt x="18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5497583" y="4909958"/>
            <a:ext cx="2218690" cy="407502"/>
            <a:chOff x="5422887" y="3311143"/>
            <a:chExt cx="2218690" cy="407502"/>
          </a:xfrm>
          <a:solidFill>
            <a:srgbClr val="00B050"/>
          </a:solidFill>
        </p:grpSpPr>
        <p:grpSp>
          <p:nvGrpSpPr>
            <p:cNvPr id="50" name="Google Shape;826;p46"/>
            <p:cNvGrpSpPr/>
            <p:nvPr/>
          </p:nvGrpSpPr>
          <p:grpSpPr>
            <a:xfrm>
              <a:off x="5422887" y="3345619"/>
              <a:ext cx="149393" cy="373026"/>
              <a:chOff x="3386850" y="2264625"/>
              <a:chExt cx="203950" cy="509250"/>
            </a:xfrm>
            <a:grpFill/>
          </p:grpSpPr>
          <p:sp>
            <p:nvSpPr>
              <p:cNvPr id="81" name="Google Shape;827;p46"/>
              <p:cNvSpPr/>
              <p:nvPr/>
            </p:nvSpPr>
            <p:spPr>
              <a:xfrm>
                <a:off x="3386850" y="2370850"/>
                <a:ext cx="203950" cy="403025"/>
              </a:xfrm>
              <a:custGeom>
                <a:avLst/>
                <a:gdLst/>
                <a:ahLst/>
                <a:cxnLst/>
                <a:rect l="l" t="t" r="r" b="b"/>
                <a:pathLst>
                  <a:path w="8158" h="16121" extrusionOk="0">
                    <a:moveTo>
                      <a:pt x="3249" y="1"/>
                    </a:moveTo>
                    <a:lnTo>
                      <a:pt x="3004" y="50"/>
                    </a:lnTo>
                    <a:lnTo>
                      <a:pt x="2785" y="99"/>
                    </a:lnTo>
                    <a:lnTo>
                      <a:pt x="2565" y="172"/>
                    </a:lnTo>
                    <a:lnTo>
                      <a:pt x="2369" y="269"/>
                    </a:lnTo>
                    <a:lnTo>
                      <a:pt x="2174" y="367"/>
                    </a:lnTo>
                    <a:lnTo>
                      <a:pt x="1979" y="465"/>
                    </a:lnTo>
                    <a:lnTo>
                      <a:pt x="1808" y="587"/>
                    </a:lnTo>
                    <a:lnTo>
                      <a:pt x="1637" y="734"/>
                    </a:lnTo>
                    <a:lnTo>
                      <a:pt x="1490" y="880"/>
                    </a:lnTo>
                    <a:lnTo>
                      <a:pt x="1344" y="1027"/>
                    </a:lnTo>
                    <a:lnTo>
                      <a:pt x="1075" y="1369"/>
                    </a:lnTo>
                    <a:lnTo>
                      <a:pt x="855" y="1784"/>
                    </a:lnTo>
                    <a:lnTo>
                      <a:pt x="660" y="2199"/>
                    </a:lnTo>
                    <a:lnTo>
                      <a:pt x="489" y="2687"/>
                    </a:lnTo>
                    <a:lnTo>
                      <a:pt x="342" y="3176"/>
                    </a:lnTo>
                    <a:lnTo>
                      <a:pt x="245" y="3738"/>
                    </a:lnTo>
                    <a:lnTo>
                      <a:pt x="147" y="4299"/>
                    </a:lnTo>
                    <a:lnTo>
                      <a:pt x="74" y="4910"/>
                    </a:lnTo>
                    <a:lnTo>
                      <a:pt x="49" y="5545"/>
                    </a:lnTo>
                    <a:lnTo>
                      <a:pt x="25" y="6204"/>
                    </a:lnTo>
                    <a:lnTo>
                      <a:pt x="0" y="6888"/>
                    </a:lnTo>
                    <a:lnTo>
                      <a:pt x="25" y="7035"/>
                    </a:lnTo>
                    <a:lnTo>
                      <a:pt x="49" y="7181"/>
                    </a:lnTo>
                    <a:lnTo>
                      <a:pt x="98" y="7328"/>
                    </a:lnTo>
                    <a:lnTo>
                      <a:pt x="171" y="7425"/>
                    </a:lnTo>
                    <a:lnTo>
                      <a:pt x="269" y="7523"/>
                    </a:lnTo>
                    <a:lnTo>
                      <a:pt x="391" y="7596"/>
                    </a:lnTo>
                    <a:lnTo>
                      <a:pt x="513" y="7645"/>
                    </a:lnTo>
                    <a:lnTo>
                      <a:pt x="660" y="7670"/>
                    </a:lnTo>
                    <a:lnTo>
                      <a:pt x="806" y="7645"/>
                    </a:lnTo>
                    <a:lnTo>
                      <a:pt x="928" y="7596"/>
                    </a:lnTo>
                    <a:lnTo>
                      <a:pt x="1051" y="7523"/>
                    </a:lnTo>
                    <a:lnTo>
                      <a:pt x="1148" y="7425"/>
                    </a:lnTo>
                    <a:lnTo>
                      <a:pt x="1222" y="7328"/>
                    </a:lnTo>
                    <a:lnTo>
                      <a:pt x="1270" y="7181"/>
                    </a:lnTo>
                    <a:lnTo>
                      <a:pt x="1295" y="7035"/>
                    </a:lnTo>
                    <a:lnTo>
                      <a:pt x="1319" y="6888"/>
                    </a:lnTo>
                    <a:lnTo>
                      <a:pt x="1344" y="6278"/>
                    </a:lnTo>
                    <a:lnTo>
                      <a:pt x="1417" y="5569"/>
                    </a:lnTo>
                    <a:lnTo>
                      <a:pt x="1515" y="4861"/>
                    </a:lnTo>
                    <a:lnTo>
                      <a:pt x="1637" y="4153"/>
                    </a:lnTo>
                    <a:lnTo>
                      <a:pt x="1759" y="3542"/>
                    </a:lnTo>
                    <a:lnTo>
                      <a:pt x="1881" y="3029"/>
                    </a:lnTo>
                    <a:lnTo>
                      <a:pt x="2003" y="2687"/>
                    </a:lnTo>
                    <a:lnTo>
                      <a:pt x="2052" y="2614"/>
                    </a:lnTo>
                    <a:lnTo>
                      <a:pt x="2101" y="2590"/>
                    </a:lnTo>
                    <a:lnTo>
                      <a:pt x="2101" y="2639"/>
                    </a:lnTo>
                    <a:lnTo>
                      <a:pt x="2125" y="2736"/>
                    </a:lnTo>
                    <a:lnTo>
                      <a:pt x="2125" y="3151"/>
                    </a:lnTo>
                    <a:lnTo>
                      <a:pt x="2076" y="4568"/>
                    </a:lnTo>
                    <a:lnTo>
                      <a:pt x="1954" y="6595"/>
                    </a:lnTo>
                    <a:lnTo>
                      <a:pt x="1832" y="8866"/>
                    </a:lnTo>
                    <a:lnTo>
                      <a:pt x="1539" y="13165"/>
                    </a:lnTo>
                    <a:lnTo>
                      <a:pt x="1392" y="15119"/>
                    </a:lnTo>
                    <a:lnTo>
                      <a:pt x="1392" y="15290"/>
                    </a:lnTo>
                    <a:lnTo>
                      <a:pt x="1417" y="15461"/>
                    </a:lnTo>
                    <a:lnTo>
                      <a:pt x="1466" y="15607"/>
                    </a:lnTo>
                    <a:lnTo>
                      <a:pt x="1563" y="15754"/>
                    </a:lnTo>
                    <a:lnTo>
                      <a:pt x="1661" y="15900"/>
                    </a:lnTo>
                    <a:lnTo>
                      <a:pt x="1783" y="15998"/>
                    </a:lnTo>
                    <a:lnTo>
                      <a:pt x="1930" y="16071"/>
                    </a:lnTo>
                    <a:lnTo>
                      <a:pt x="2101" y="16120"/>
                    </a:lnTo>
                    <a:lnTo>
                      <a:pt x="2394" y="16120"/>
                    </a:lnTo>
                    <a:lnTo>
                      <a:pt x="2516" y="16071"/>
                    </a:lnTo>
                    <a:lnTo>
                      <a:pt x="2662" y="15998"/>
                    </a:lnTo>
                    <a:lnTo>
                      <a:pt x="2785" y="15925"/>
                    </a:lnTo>
                    <a:lnTo>
                      <a:pt x="2882" y="15803"/>
                    </a:lnTo>
                    <a:lnTo>
                      <a:pt x="2956" y="15680"/>
                    </a:lnTo>
                    <a:lnTo>
                      <a:pt x="3029" y="15534"/>
                    </a:lnTo>
                    <a:lnTo>
                      <a:pt x="3053" y="15387"/>
                    </a:lnTo>
                    <a:lnTo>
                      <a:pt x="3713" y="8549"/>
                    </a:lnTo>
                    <a:lnTo>
                      <a:pt x="3737" y="8476"/>
                    </a:lnTo>
                    <a:lnTo>
                      <a:pt x="3786" y="8354"/>
                    </a:lnTo>
                    <a:lnTo>
                      <a:pt x="3835" y="8305"/>
                    </a:lnTo>
                    <a:lnTo>
                      <a:pt x="3884" y="8231"/>
                    </a:lnTo>
                    <a:lnTo>
                      <a:pt x="3981" y="8207"/>
                    </a:lnTo>
                    <a:lnTo>
                      <a:pt x="4079" y="8183"/>
                    </a:lnTo>
                    <a:lnTo>
                      <a:pt x="4177" y="8207"/>
                    </a:lnTo>
                    <a:lnTo>
                      <a:pt x="4274" y="8231"/>
                    </a:lnTo>
                    <a:lnTo>
                      <a:pt x="4323" y="8305"/>
                    </a:lnTo>
                    <a:lnTo>
                      <a:pt x="4372" y="8354"/>
                    </a:lnTo>
                    <a:lnTo>
                      <a:pt x="4421" y="8476"/>
                    </a:lnTo>
                    <a:lnTo>
                      <a:pt x="4445" y="8549"/>
                    </a:lnTo>
                    <a:lnTo>
                      <a:pt x="5105" y="15387"/>
                    </a:lnTo>
                    <a:lnTo>
                      <a:pt x="5129" y="15534"/>
                    </a:lnTo>
                    <a:lnTo>
                      <a:pt x="5202" y="15680"/>
                    </a:lnTo>
                    <a:lnTo>
                      <a:pt x="5276" y="15803"/>
                    </a:lnTo>
                    <a:lnTo>
                      <a:pt x="5373" y="15925"/>
                    </a:lnTo>
                    <a:lnTo>
                      <a:pt x="5496" y="15998"/>
                    </a:lnTo>
                    <a:lnTo>
                      <a:pt x="5642" y="16071"/>
                    </a:lnTo>
                    <a:lnTo>
                      <a:pt x="5764" y="16120"/>
                    </a:lnTo>
                    <a:lnTo>
                      <a:pt x="6057" y="16120"/>
                    </a:lnTo>
                    <a:lnTo>
                      <a:pt x="6228" y="16071"/>
                    </a:lnTo>
                    <a:lnTo>
                      <a:pt x="6375" y="15998"/>
                    </a:lnTo>
                    <a:lnTo>
                      <a:pt x="6497" y="15900"/>
                    </a:lnTo>
                    <a:lnTo>
                      <a:pt x="6595" y="15754"/>
                    </a:lnTo>
                    <a:lnTo>
                      <a:pt x="6692" y="15607"/>
                    </a:lnTo>
                    <a:lnTo>
                      <a:pt x="6741" y="15461"/>
                    </a:lnTo>
                    <a:lnTo>
                      <a:pt x="6766" y="15290"/>
                    </a:lnTo>
                    <a:lnTo>
                      <a:pt x="6766" y="15119"/>
                    </a:lnTo>
                    <a:lnTo>
                      <a:pt x="6619" y="13165"/>
                    </a:lnTo>
                    <a:lnTo>
                      <a:pt x="6350" y="8915"/>
                    </a:lnTo>
                    <a:lnTo>
                      <a:pt x="6204" y="6619"/>
                    </a:lnTo>
                    <a:lnTo>
                      <a:pt x="6106" y="4617"/>
                    </a:lnTo>
                    <a:lnTo>
                      <a:pt x="6057" y="3176"/>
                    </a:lnTo>
                    <a:lnTo>
                      <a:pt x="6057" y="2761"/>
                    </a:lnTo>
                    <a:lnTo>
                      <a:pt x="6057" y="2590"/>
                    </a:lnTo>
                    <a:lnTo>
                      <a:pt x="6106" y="2590"/>
                    </a:lnTo>
                    <a:lnTo>
                      <a:pt x="6155" y="2687"/>
                    </a:lnTo>
                    <a:lnTo>
                      <a:pt x="6253" y="3005"/>
                    </a:lnTo>
                    <a:lnTo>
                      <a:pt x="6399" y="3493"/>
                    </a:lnTo>
                    <a:lnTo>
                      <a:pt x="6521" y="4128"/>
                    </a:lnTo>
                    <a:lnTo>
                      <a:pt x="6643" y="4837"/>
                    </a:lnTo>
                    <a:lnTo>
                      <a:pt x="6741" y="5569"/>
                    </a:lnTo>
                    <a:lnTo>
                      <a:pt x="6814" y="6278"/>
                    </a:lnTo>
                    <a:lnTo>
                      <a:pt x="6839" y="6888"/>
                    </a:lnTo>
                    <a:lnTo>
                      <a:pt x="6863" y="7035"/>
                    </a:lnTo>
                    <a:lnTo>
                      <a:pt x="6888" y="7181"/>
                    </a:lnTo>
                    <a:lnTo>
                      <a:pt x="6936" y="7328"/>
                    </a:lnTo>
                    <a:lnTo>
                      <a:pt x="7010" y="7425"/>
                    </a:lnTo>
                    <a:lnTo>
                      <a:pt x="7107" y="7523"/>
                    </a:lnTo>
                    <a:lnTo>
                      <a:pt x="7230" y="7596"/>
                    </a:lnTo>
                    <a:lnTo>
                      <a:pt x="7352" y="7645"/>
                    </a:lnTo>
                    <a:lnTo>
                      <a:pt x="7498" y="7670"/>
                    </a:lnTo>
                    <a:lnTo>
                      <a:pt x="7645" y="7645"/>
                    </a:lnTo>
                    <a:lnTo>
                      <a:pt x="7767" y="7596"/>
                    </a:lnTo>
                    <a:lnTo>
                      <a:pt x="7889" y="7523"/>
                    </a:lnTo>
                    <a:lnTo>
                      <a:pt x="7987" y="7425"/>
                    </a:lnTo>
                    <a:lnTo>
                      <a:pt x="8060" y="7328"/>
                    </a:lnTo>
                    <a:lnTo>
                      <a:pt x="8109" y="7181"/>
                    </a:lnTo>
                    <a:lnTo>
                      <a:pt x="8133" y="7035"/>
                    </a:lnTo>
                    <a:lnTo>
                      <a:pt x="8158" y="6888"/>
                    </a:lnTo>
                    <a:lnTo>
                      <a:pt x="8133" y="5520"/>
                    </a:lnTo>
                    <a:lnTo>
                      <a:pt x="8109" y="4885"/>
                    </a:lnTo>
                    <a:lnTo>
                      <a:pt x="8060" y="4299"/>
                    </a:lnTo>
                    <a:lnTo>
                      <a:pt x="7987" y="3713"/>
                    </a:lnTo>
                    <a:lnTo>
                      <a:pt x="7889" y="3176"/>
                    </a:lnTo>
                    <a:lnTo>
                      <a:pt x="7767" y="2663"/>
                    </a:lnTo>
                    <a:lnTo>
                      <a:pt x="7620" y="2174"/>
                    </a:lnTo>
                    <a:lnTo>
                      <a:pt x="7425" y="1759"/>
                    </a:lnTo>
                    <a:lnTo>
                      <a:pt x="7205" y="1369"/>
                    </a:lnTo>
                    <a:lnTo>
                      <a:pt x="7083" y="1173"/>
                    </a:lnTo>
                    <a:lnTo>
                      <a:pt x="6936" y="1002"/>
                    </a:lnTo>
                    <a:lnTo>
                      <a:pt x="6790" y="856"/>
                    </a:lnTo>
                    <a:lnTo>
                      <a:pt x="6643" y="709"/>
                    </a:lnTo>
                    <a:lnTo>
                      <a:pt x="6472" y="563"/>
                    </a:lnTo>
                    <a:lnTo>
                      <a:pt x="6277" y="440"/>
                    </a:lnTo>
                    <a:lnTo>
                      <a:pt x="6082" y="343"/>
                    </a:lnTo>
                    <a:lnTo>
                      <a:pt x="5886" y="245"/>
                    </a:lnTo>
                    <a:lnTo>
                      <a:pt x="5666" y="172"/>
                    </a:lnTo>
                    <a:lnTo>
                      <a:pt x="5422" y="99"/>
                    </a:lnTo>
                    <a:lnTo>
                      <a:pt x="5178" y="50"/>
                    </a:lnTo>
                    <a:lnTo>
                      <a:pt x="4909" y="1"/>
                    </a:lnTo>
                    <a:lnTo>
                      <a:pt x="4714" y="74"/>
                    </a:lnTo>
                    <a:lnTo>
                      <a:pt x="4519" y="147"/>
                    </a:lnTo>
                    <a:lnTo>
                      <a:pt x="4299" y="196"/>
                    </a:lnTo>
                    <a:lnTo>
                      <a:pt x="3859" y="196"/>
                    </a:lnTo>
                    <a:lnTo>
                      <a:pt x="3664" y="147"/>
                    </a:lnTo>
                    <a:lnTo>
                      <a:pt x="3444" y="99"/>
                    </a:lnTo>
                    <a:lnTo>
                      <a:pt x="324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Google Shape;828;p46"/>
              <p:cNvSpPr/>
              <p:nvPr/>
            </p:nvSpPr>
            <p:spPr>
              <a:xfrm>
                <a:off x="3446075" y="2264625"/>
                <a:ext cx="85500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3762" extrusionOk="0">
                    <a:moveTo>
                      <a:pt x="1539" y="0"/>
                    </a:moveTo>
                    <a:lnTo>
                      <a:pt x="1368" y="25"/>
                    </a:lnTo>
                    <a:lnTo>
                      <a:pt x="1197" y="49"/>
                    </a:lnTo>
                    <a:lnTo>
                      <a:pt x="1051" y="122"/>
                    </a:lnTo>
                    <a:lnTo>
                      <a:pt x="904" y="171"/>
                    </a:lnTo>
                    <a:lnTo>
                      <a:pt x="757" y="269"/>
                    </a:lnTo>
                    <a:lnTo>
                      <a:pt x="611" y="342"/>
                    </a:lnTo>
                    <a:lnTo>
                      <a:pt x="489" y="464"/>
                    </a:lnTo>
                    <a:lnTo>
                      <a:pt x="391" y="586"/>
                    </a:lnTo>
                    <a:lnTo>
                      <a:pt x="293" y="708"/>
                    </a:lnTo>
                    <a:lnTo>
                      <a:pt x="196" y="855"/>
                    </a:lnTo>
                    <a:lnTo>
                      <a:pt x="122" y="1002"/>
                    </a:lnTo>
                    <a:lnTo>
                      <a:pt x="74" y="1148"/>
                    </a:lnTo>
                    <a:lnTo>
                      <a:pt x="25" y="1319"/>
                    </a:lnTo>
                    <a:lnTo>
                      <a:pt x="0" y="1514"/>
                    </a:lnTo>
                    <a:lnTo>
                      <a:pt x="0" y="1710"/>
                    </a:lnTo>
                    <a:lnTo>
                      <a:pt x="0" y="1905"/>
                    </a:lnTo>
                    <a:lnTo>
                      <a:pt x="25" y="2101"/>
                    </a:lnTo>
                    <a:lnTo>
                      <a:pt x="74" y="2272"/>
                    </a:lnTo>
                    <a:lnTo>
                      <a:pt x="122" y="2467"/>
                    </a:lnTo>
                    <a:lnTo>
                      <a:pt x="196" y="2638"/>
                    </a:lnTo>
                    <a:lnTo>
                      <a:pt x="293" y="2809"/>
                    </a:lnTo>
                    <a:lnTo>
                      <a:pt x="391" y="2980"/>
                    </a:lnTo>
                    <a:lnTo>
                      <a:pt x="489" y="3126"/>
                    </a:lnTo>
                    <a:lnTo>
                      <a:pt x="611" y="3273"/>
                    </a:lnTo>
                    <a:lnTo>
                      <a:pt x="757" y="3395"/>
                    </a:lnTo>
                    <a:lnTo>
                      <a:pt x="904" y="3493"/>
                    </a:lnTo>
                    <a:lnTo>
                      <a:pt x="1051" y="3590"/>
                    </a:lnTo>
                    <a:lnTo>
                      <a:pt x="1197" y="3664"/>
                    </a:lnTo>
                    <a:lnTo>
                      <a:pt x="1368" y="3713"/>
                    </a:lnTo>
                    <a:lnTo>
                      <a:pt x="1539" y="3761"/>
                    </a:lnTo>
                    <a:lnTo>
                      <a:pt x="1881" y="3761"/>
                    </a:lnTo>
                    <a:lnTo>
                      <a:pt x="2052" y="3713"/>
                    </a:lnTo>
                    <a:lnTo>
                      <a:pt x="2223" y="3664"/>
                    </a:lnTo>
                    <a:lnTo>
                      <a:pt x="2369" y="3590"/>
                    </a:lnTo>
                    <a:lnTo>
                      <a:pt x="2516" y="3493"/>
                    </a:lnTo>
                    <a:lnTo>
                      <a:pt x="2662" y="3395"/>
                    </a:lnTo>
                    <a:lnTo>
                      <a:pt x="2809" y="3273"/>
                    </a:lnTo>
                    <a:lnTo>
                      <a:pt x="2931" y="3126"/>
                    </a:lnTo>
                    <a:lnTo>
                      <a:pt x="3029" y="2980"/>
                    </a:lnTo>
                    <a:lnTo>
                      <a:pt x="3127" y="2809"/>
                    </a:lnTo>
                    <a:lnTo>
                      <a:pt x="3224" y="2638"/>
                    </a:lnTo>
                    <a:lnTo>
                      <a:pt x="3297" y="2467"/>
                    </a:lnTo>
                    <a:lnTo>
                      <a:pt x="3346" y="2272"/>
                    </a:lnTo>
                    <a:lnTo>
                      <a:pt x="3395" y="2101"/>
                    </a:lnTo>
                    <a:lnTo>
                      <a:pt x="3420" y="1905"/>
                    </a:lnTo>
                    <a:lnTo>
                      <a:pt x="3420" y="1710"/>
                    </a:lnTo>
                    <a:lnTo>
                      <a:pt x="3420" y="1514"/>
                    </a:lnTo>
                    <a:lnTo>
                      <a:pt x="3395" y="1319"/>
                    </a:lnTo>
                    <a:lnTo>
                      <a:pt x="3346" y="1148"/>
                    </a:lnTo>
                    <a:lnTo>
                      <a:pt x="3297" y="1002"/>
                    </a:lnTo>
                    <a:lnTo>
                      <a:pt x="3224" y="855"/>
                    </a:lnTo>
                    <a:lnTo>
                      <a:pt x="3127" y="708"/>
                    </a:lnTo>
                    <a:lnTo>
                      <a:pt x="3029" y="586"/>
                    </a:lnTo>
                    <a:lnTo>
                      <a:pt x="2931" y="464"/>
                    </a:lnTo>
                    <a:lnTo>
                      <a:pt x="2809" y="342"/>
                    </a:lnTo>
                    <a:lnTo>
                      <a:pt x="2662" y="269"/>
                    </a:lnTo>
                    <a:lnTo>
                      <a:pt x="2516" y="171"/>
                    </a:lnTo>
                    <a:lnTo>
                      <a:pt x="2369" y="122"/>
                    </a:lnTo>
                    <a:lnTo>
                      <a:pt x="2223" y="49"/>
                    </a:lnTo>
                    <a:lnTo>
                      <a:pt x="2052" y="25"/>
                    </a:lnTo>
                    <a:lnTo>
                      <a:pt x="18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1" name="Google Shape;826;p46"/>
            <p:cNvGrpSpPr/>
            <p:nvPr/>
          </p:nvGrpSpPr>
          <p:grpSpPr>
            <a:xfrm>
              <a:off x="5618672" y="3345619"/>
              <a:ext cx="149393" cy="373026"/>
              <a:chOff x="3386850" y="2264625"/>
              <a:chExt cx="203950" cy="509250"/>
            </a:xfrm>
            <a:grpFill/>
          </p:grpSpPr>
          <p:sp>
            <p:nvSpPr>
              <p:cNvPr id="79" name="Google Shape;827;p46"/>
              <p:cNvSpPr/>
              <p:nvPr/>
            </p:nvSpPr>
            <p:spPr>
              <a:xfrm>
                <a:off x="3386850" y="2370850"/>
                <a:ext cx="203950" cy="403025"/>
              </a:xfrm>
              <a:custGeom>
                <a:avLst/>
                <a:gdLst/>
                <a:ahLst/>
                <a:cxnLst/>
                <a:rect l="l" t="t" r="r" b="b"/>
                <a:pathLst>
                  <a:path w="8158" h="16121" extrusionOk="0">
                    <a:moveTo>
                      <a:pt x="3249" y="1"/>
                    </a:moveTo>
                    <a:lnTo>
                      <a:pt x="3004" y="50"/>
                    </a:lnTo>
                    <a:lnTo>
                      <a:pt x="2785" y="99"/>
                    </a:lnTo>
                    <a:lnTo>
                      <a:pt x="2565" y="172"/>
                    </a:lnTo>
                    <a:lnTo>
                      <a:pt x="2369" y="269"/>
                    </a:lnTo>
                    <a:lnTo>
                      <a:pt x="2174" y="367"/>
                    </a:lnTo>
                    <a:lnTo>
                      <a:pt x="1979" y="465"/>
                    </a:lnTo>
                    <a:lnTo>
                      <a:pt x="1808" y="587"/>
                    </a:lnTo>
                    <a:lnTo>
                      <a:pt x="1637" y="734"/>
                    </a:lnTo>
                    <a:lnTo>
                      <a:pt x="1490" y="880"/>
                    </a:lnTo>
                    <a:lnTo>
                      <a:pt x="1344" y="1027"/>
                    </a:lnTo>
                    <a:lnTo>
                      <a:pt x="1075" y="1369"/>
                    </a:lnTo>
                    <a:lnTo>
                      <a:pt x="855" y="1784"/>
                    </a:lnTo>
                    <a:lnTo>
                      <a:pt x="660" y="2199"/>
                    </a:lnTo>
                    <a:lnTo>
                      <a:pt x="489" y="2687"/>
                    </a:lnTo>
                    <a:lnTo>
                      <a:pt x="342" y="3176"/>
                    </a:lnTo>
                    <a:lnTo>
                      <a:pt x="245" y="3738"/>
                    </a:lnTo>
                    <a:lnTo>
                      <a:pt x="147" y="4299"/>
                    </a:lnTo>
                    <a:lnTo>
                      <a:pt x="74" y="4910"/>
                    </a:lnTo>
                    <a:lnTo>
                      <a:pt x="49" y="5545"/>
                    </a:lnTo>
                    <a:lnTo>
                      <a:pt x="25" y="6204"/>
                    </a:lnTo>
                    <a:lnTo>
                      <a:pt x="0" y="6888"/>
                    </a:lnTo>
                    <a:lnTo>
                      <a:pt x="25" y="7035"/>
                    </a:lnTo>
                    <a:lnTo>
                      <a:pt x="49" y="7181"/>
                    </a:lnTo>
                    <a:lnTo>
                      <a:pt x="98" y="7328"/>
                    </a:lnTo>
                    <a:lnTo>
                      <a:pt x="171" y="7425"/>
                    </a:lnTo>
                    <a:lnTo>
                      <a:pt x="269" y="7523"/>
                    </a:lnTo>
                    <a:lnTo>
                      <a:pt x="391" y="7596"/>
                    </a:lnTo>
                    <a:lnTo>
                      <a:pt x="513" y="7645"/>
                    </a:lnTo>
                    <a:lnTo>
                      <a:pt x="660" y="7670"/>
                    </a:lnTo>
                    <a:lnTo>
                      <a:pt x="806" y="7645"/>
                    </a:lnTo>
                    <a:lnTo>
                      <a:pt x="928" y="7596"/>
                    </a:lnTo>
                    <a:lnTo>
                      <a:pt x="1051" y="7523"/>
                    </a:lnTo>
                    <a:lnTo>
                      <a:pt x="1148" y="7425"/>
                    </a:lnTo>
                    <a:lnTo>
                      <a:pt x="1222" y="7328"/>
                    </a:lnTo>
                    <a:lnTo>
                      <a:pt x="1270" y="7181"/>
                    </a:lnTo>
                    <a:lnTo>
                      <a:pt x="1295" y="7035"/>
                    </a:lnTo>
                    <a:lnTo>
                      <a:pt x="1319" y="6888"/>
                    </a:lnTo>
                    <a:lnTo>
                      <a:pt x="1344" y="6278"/>
                    </a:lnTo>
                    <a:lnTo>
                      <a:pt x="1417" y="5569"/>
                    </a:lnTo>
                    <a:lnTo>
                      <a:pt x="1515" y="4861"/>
                    </a:lnTo>
                    <a:lnTo>
                      <a:pt x="1637" y="4153"/>
                    </a:lnTo>
                    <a:lnTo>
                      <a:pt x="1759" y="3542"/>
                    </a:lnTo>
                    <a:lnTo>
                      <a:pt x="1881" y="3029"/>
                    </a:lnTo>
                    <a:lnTo>
                      <a:pt x="2003" y="2687"/>
                    </a:lnTo>
                    <a:lnTo>
                      <a:pt x="2052" y="2614"/>
                    </a:lnTo>
                    <a:lnTo>
                      <a:pt x="2101" y="2590"/>
                    </a:lnTo>
                    <a:lnTo>
                      <a:pt x="2101" y="2639"/>
                    </a:lnTo>
                    <a:lnTo>
                      <a:pt x="2125" y="2736"/>
                    </a:lnTo>
                    <a:lnTo>
                      <a:pt x="2125" y="3151"/>
                    </a:lnTo>
                    <a:lnTo>
                      <a:pt x="2076" y="4568"/>
                    </a:lnTo>
                    <a:lnTo>
                      <a:pt x="1954" y="6595"/>
                    </a:lnTo>
                    <a:lnTo>
                      <a:pt x="1832" y="8866"/>
                    </a:lnTo>
                    <a:lnTo>
                      <a:pt x="1539" y="13165"/>
                    </a:lnTo>
                    <a:lnTo>
                      <a:pt x="1392" y="15119"/>
                    </a:lnTo>
                    <a:lnTo>
                      <a:pt x="1392" y="15290"/>
                    </a:lnTo>
                    <a:lnTo>
                      <a:pt x="1417" y="15461"/>
                    </a:lnTo>
                    <a:lnTo>
                      <a:pt x="1466" y="15607"/>
                    </a:lnTo>
                    <a:lnTo>
                      <a:pt x="1563" y="15754"/>
                    </a:lnTo>
                    <a:lnTo>
                      <a:pt x="1661" y="15900"/>
                    </a:lnTo>
                    <a:lnTo>
                      <a:pt x="1783" y="15998"/>
                    </a:lnTo>
                    <a:lnTo>
                      <a:pt x="1930" y="16071"/>
                    </a:lnTo>
                    <a:lnTo>
                      <a:pt x="2101" y="16120"/>
                    </a:lnTo>
                    <a:lnTo>
                      <a:pt x="2394" y="16120"/>
                    </a:lnTo>
                    <a:lnTo>
                      <a:pt x="2516" y="16071"/>
                    </a:lnTo>
                    <a:lnTo>
                      <a:pt x="2662" y="15998"/>
                    </a:lnTo>
                    <a:lnTo>
                      <a:pt x="2785" y="15925"/>
                    </a:lnTo>
                    <a:lnTo>
                      <a:pt x="2882" y="15803"/>
                    </a:lnTo>
                    <a:lnTo>
                      <a:pt x="2956" y="15680"/>
                    </a:lnTo>
                    <a:lnTo>
                      <a:pt x="3029" y="15534"/>
                    </a:lnTo>
                    <a:lnTo>
                      <a:pt x="3053" y="15387"/>
                    </a:lnTo>
                    <a:lnTo>
                      <a:pt x="3713" y="8549"/>
                    </a:lnTo>
                    <a:lnTo>
                      <a:pt x="3737" y="8476"/>
                    </a:lnTo>
                    <a:lnTo>
                      <a:pt x="3786" y="8354"/>
                    </a:lnTo>
                    <a:lnTo>
                      <a:pt x="3835" y="8305"/>
                    </a:lnTo>
                    <a:lnTo>
                      <a:pt x="3884" y="8231"/>
                    </a:lnTo>
                    <a:lnTo>
                      <a:pt x="3981" y="8207"/>
                    </a:lnTo>
                    <a:lnTo>
                      <a:pt x="4079" y="8183"/>
                    </a:lnTo>
                    <a:lnTo>
                      <a:pt x="4177" y="8207"/>
                    </a:lnTo>
                    <a:lnTo>
                      <a:pt x="4274" y="8231"/>
                    </a:lnTo>
                    <a:lnTo>
                      <a:pt x="4323" y="8305"/>
                    </a:lnTo>
                    <a:lnTo>
                      <a:pt x="4372" y="8354"/>
                    </a:lnTo>
                    <a:lnTo>
                      <a:pt x="4421" y="8476"/>
                    </a:lnTo>
                    <a:lnTo>
                      <a:pt x="4445" y="8549"/>
                    </a:lnTo>
                    <a:lnTo>
                      <a:pt x="5105" y="15387"/>
                    </a:lnTo>
                    <a:lnTo>
                      <a:pt x="5129" y="15534"/>
                    </a:lnTo>
                    <a:lnTo>
                      <a:pt x="5202" y="15680"/>
                    </a:lnTo>
                    <a:lnTo>
                      <a:pt x="5276" y="15803"/>
                    </a:lnTo>
                    <a:lnTo>
                      <a:pt x="5373" y="15925"/>
                    </a:lnTo>
                    <a:lnTo>
                      <a:pt x="5496" y="15998"/>
                    </a:lnTo>
                    <a:lnTo>
                      <a:pt x="5642" y="16071"/>
                    </a:lnTo>
                    <a:lnTo>
                      <a:pt x="5764" y="16120"/>
                    </a:lnTo>
                    <a:lnTo>
                      <a:pt x="6057" y="16120"/>
                    </a:lnTo>
                    <a:lnTo>
                      <a:pt x="6228" y="16071"/>
                    </a:lnTo>
                    <a:lnTo>
                      <a:pt x="6375" y="15998"/>
                    </a:lnTo>
                    <a:lnTo>
                      <a:pt x="6497" y="15900"/>
                    </a:lnTo>
                    <a:lnTo>
                      <a:pt x="6595" y="15754"/>
                    </a:lnTo>
                    <a:lnTo>
                      <a:pt x="6692" y="15607"/>
                    </a:lnTo>
                    <a:lnTo>
                      <a:pt x="6741" y="15461"/>
                    </a:lnTo>
                    <a:lnTo>
                      <a:pt x="6766" y="15290"/>
                    </a:lnTo>
                    <a:lnTo>
                      <a:pt x="6766" y="15119"/>
                    </a:lnTo>
                    <a:lnTo>
                      <a:pt x="6619" y="13165"/>
                    </a:lnTo>
                    <a:lnTo>
                      <a:pt x="6350" y="8915"/>
                    </a:lnTo>
                    <a:lnTo>
                      <a:pt x="6204" y="6619"/>
                    </a:lnTo>
                    <a:lnTo>
                      <a:pt x="6106" y="4617"/>
                    </a:lnTo>
                    <a:lnTo>
                      <a:pt x="6057" y="3176"/>
                    </a:lnTo>
                    <a:lnTo>
                      <a:pt x="6057" y="2761"/>
                    </a:lnTo>
                    <a:lnTo>
                      <a:pt x="6057" y="2590"/>
                    </a:lnTo>
                    <a:lnTo>
                      <a:pt x="6106" y="2590"/>
                    </a:lnTo>
                    <a:lnTo>
                      <a:pt x="6155" y="2687"/>
                    </a:lnTo>
                    <a:lnTo>
                      <a:pt x="6253" y="3005"/>
                    </a:lnTo>
                    <a:lnTo>
                      <a:pt x="6399" y="3493"/>
                    </a:lnTo>
                    <a:lnTo>
                      <a:pt x="6521" y="4128"/>
                    </a:lnTo>
                    <a:lnTo>
                      <a:pt x="6643" y="4837"/>
                    </a:lnTo>
                    <a:lnTo>
                      <a:pt x="6741" y="5569"/>
                    </a:lnTo>
                    <a:lnTo>
                      <a:pt x="6814" y="6278"/>
                    </a:lnTo>
                    <a:lnTo>
                      <a:pt x="6839" y="6888"/>
                    </a:lnTo>
                    <a:lnTo>
                      <a:pt x="6863" y="7035"/>
                    </a:lnTo>
                    <a:lnTo>
                      <a:pt x="6888" y="7181"/>
                    </a:lnTo>
                    <a:lnTo>
                      <a:pt x="6936" y="7328"/>
                    </a:lnTo>
                    <a:lnTo>
                      <a:pt x="7010" y="7425"/>
                    </a:lnTo>
                    <a:lnTo>
                      <a:pt x="7107" y="7523"/>
                    </a:lnTo>
                    <a:lnTo>
                      <a:pt x="7230" y="7596"/>
                    </a:lnTo>
                    <a:lnTo>
                      <a:pt x="7352" y="7645"/>
                    </a:lnTo>
                    <a:lnTo>
                      <a:pt x="7498" y="7670"/>
                    </a:lnTo>
                    <a:lnTo>
                      <a:pt x="7645" y="7645"/>
                    </a:lnTo>
                    <a:lnTo>
                      <a:pt x="7767" y="7596"/>
                    </a:lnTo>
                    <a:lnTo>
                      <a:pt x="7889" y="7523"/>
                    </a:lnTo>
                    <a:lnTo>
                      <a:pt x="7987" y="7425"/>
                    </a:lnTo>
                    <a:lnTo>
                      <a:pt x="8060" y="7328"/>
                    </a:lnTo>
                    <a:lnTo>
                      <a:pt x="8109" y="7181"/>
                    </a:lnTo>
                    <a:lnTo>
                      <a:pt x="8133" y="7035"/>
                    </a:lnTo>
                    <a:lnTo>
                      <a:pt x="8158" y="6888"/>
                    </a:lnTo>
                    <a:lnTo>
                      <a:pt x="8133" y="5520"/>
                    </a:lnTo>
                    <a:lnTo>
                      <a:pt x="8109" y="4885"/>
                    </a:lnTo>
                    <a:lnTo>
                      <a:pt x="8060" y="4299"/>
                    </a:lnTo>
                    <a:lnTo>
                      <a:pt x="7987" y="3713"/>
                    </a:lnTo>
                    <a:lnTo>
                      <a:pt x="7889" y="3176"/>
                    </a:lnTo>
                    <a:lnTo>
                      <a:pt x="7767" y="2663"/>
                    </a:lnTo>
                    <a:lnTo>
                      <a:pt x="7620" y="2174"/>
                    </a:lnTo>
                    <a:lnTo>
                      <a:pt x="7425" y="1759"/>
                    </a:lnTo>
                    <a:lnTo>
                      <a:pt x="7205" y="1369"/>
                    </a:lnTo>
                    <a:lnTo>
                      <a:pt x="7083" y="1173"/>
                    </a:lnTo>
                    <a:lnTo>
                      <a:pt x="6936" y="1002"/>
                    </a:lnTo>
                    <a:lnTo>
                      <a:pt x="6790" y="856"/>
                    </a:lnTo>
                    <a:lnTo>
                      <a:pt x="6643" y="709"/>
                    </a:lnTo>
                    <a:lnTo>
                      <a:pt x="6472" y="563"/>
                    </a:lnTo>
                    <a:lnTo>
                      <a:pt x="6277" y="440"/>
                    </a:lnTo>
                    <a:lnTo>
                      <a:pt x="6082" y="343"/>
                    </a:lnTo>
                    <a:lnTo>
                      <a:pt x="5886" y="245"/>
                    </a:lnTo>
                    <a:lnTo>
                      <a:pt x="5666" y="172"/>
                    </a:lnTo>
                    <a:lnTo>
                      <a:pt x="5422" y="99"/>
                    </a:lnTo>
                    <a:lnTo>
                      <a:pt x="5178" y="50"/>
                    </a:lnTo>
                    <a:lnTo>
                      <a:pt x="4909" y="1"/>
                    </a:lnTo>
                    <a:lnTo>
                      <a:pt x="4714" y="74"/>
                    </a:lnTo>
                    <a:lnTo>
                      <a:pt x="4519" y="147"/>
                    </a:lnTo>
                    <a:lnTo>
                      <a:pt x="4299" y="196"/>
                    </a:lnTo>
                    <a:lnTo>
                      <a:pt x="3859" y="196"/>
                    </a:lnTo>
                    <a:lnTo>
                      <a:pt x="3664" y="147"/>
                    </a:lnTo>
                    <a:lnTo>
                      <a:pt x="3444" y="99"/>
                    </a:lnTo>
                    <a:lnTo>
                      <a:pt x="324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Google Shape;828;p46"/>
              <p:cNvSpPr/>
              <p:nvPr/>
            </p:nvSpPr>
            <p:spPr>
              <a:xfrm>
                <a:off x="3446075" y="2264625"/>
                <a:ext cx="85500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3762" extrusionOk="0">
                    <a:moveTo>
                      <a:pt x="1539" y="0"/>
                    </a:moveTo>
                    <a:lnTo>
                      <a:pt x="1368" y="25"/>
                    </a:lnTo>
                    <a:lnTo>
                      <a:pt x="1197" y="49"/>
                    </a:lnTo>
                    <a:lnTo>
                      <a:pt x="1051" y="122"/>
                    </a:lnTo>
                    <a:lnTo>
                      <a:pt x="904" y="171"/>
                    </a:lnTo>
                    <a:lnTo>
                      <a:pt x="757" y="269"/>
                    </a:lnTo>
                    <a:lnTo>
                      <a:pt x="611" y="342"/>
                    </a:lnTo>
                    <a:lnTo>
                      <a:pt x="489" y="464"/>
                    </a:lnTo>
                    <a:lnTo>
                      <a:pt x="391" y="586"/>
                    </a:lnTo>
                    <a:lnTo>
                      <a:pt x="293" y="708"/>
                    </a:lnTo>
                    <a:lnTo>
                      <a:pt x="196" y="855"/>
                    </a:lnTo>
                    <a:lnTo>
                      <a:pt x="122" y="1002"/>
                    </a:lnTo>
                    <a:lnTo>
                      <a:pt x="74" y="1148"/>
                    </a:lnTo>
                    <a:lnTo>
                      <a:pt x="25" y="1319"/>
                    </a:lnTo>
                    <a:lnTo>
                      <a:pt x="0" y="1514"/>
                    </a:lnTo>
                    <a:lnTo>
                      <a:pt x="0" y="1710"/>
                    </a:lnTo>
                    <a:lnTo>
                      <a:pt x="0" y="1905"/>
                    </a:lnTo>
                    <a:lnTo>
                      <a:pt x="25" y="2101"/>
                    </a:lnTo>
                    <a:lnTo>
                      <a:pt x="74" y="2272"/>
                    </a:lnTo>
                    <a:lnTo>
                      <a:pt x="122" y="2467"/>
                    </a:lnTo>
                    <a:lnTo>
                      <a:pt x="196" y="2638"/>
                    </a:lnTo>
                    <a:lnTo>
                      <a:pt x="293" y="2809"/>
                    </a:lnTo>
                    <a:lnTo>
                      <a:pt x="391" y="2980"/>
                    </a:lnTo>
                    <a:lnTo>
                      <a:pt x="489" y="3126"/>
                    </a:lnTo>
                    <a:lnTo>
                      <a:pt x="611" y="3273"/>
                    </a:lnTo>
                    <a:lnTo>
                      <a:pt x="757" y="3395"/>
                    </a:lnTo>
                    <a:lnTo>
                      <a:pt x="904" y="3493"/>
                    </a:lnTo>
                    <a:lnTo>
                      <a:pt x="1051" y="3590"/>
                    </a:lnTo>
                    <a:lnTo>
                      <a:pt x="1197" y="3664"/>
                    </a:lnTo>
                    <a:lnTo>
                      <a:pt x="1368" y="3713"/>
                    </a:lnTo>
                    <a:lnTo>
                      <a:pt x="1539" y="3761"/>
                    </a:lnTo>
                    <a:lnTo>
                      <a:pt x="1881" y="3761"/>
                    </a:lnTo>
                    <a:lnTo>
                      <a:pt x="2052" y="3713"/>
                    </a:lnTo>
                    <a:lnTo>
                      <a:pt x="2223" y="3664"/>
                    </a:lnTo>
                    <a:lnTo>
                      <a:pt x="2369" y="3590"/>
                    </a:lnTo>
                    <a:lnTo>
                      <a:pt x="2516" y="3493"/>
                    </a:lnTo>
                    <a:lnTo>
                      <a:pt x="2662" y="3395"/>
                    </a:lnTo>
                    <a:lnTo>
                      <a:pt x="2809" y="3273"/>
                    </a:lnTo>
                    <a:lnTo>
                      <a:pt x="2931" y="3126"/>
                    </a:lnTo>
                    <a:lnTo>
                      <a:pt x="3029" y="2980"/>
                    </a:lnTo>
                    <a:lnTo>
                      <a:pt x="3127" y="2809"/>
                    </a:lnTo>
                    <a:lnTo>
                      <a:pt x="3224" y="2638"/>
                    </a:lnTo>
                    <a:lnTo>
                      <a:pt x="3297" y="2467"/>
                    </a:lnTo>
                    <a:lnTo>
                      <a:pt x="3346" y="2272"/>
                    </a:lnTo>
                    <a:lnTo>
                      <a:pt x="3395" y="2101"/>
                    </a:lnTo>
                    <a:lnTo>
                      <a:pt x="3420" y="1905"/>
                    </a:lnTo>
                    <a:lnTo>
                      <a:pt x="3420" y="1710"/>
                    </a:lnTo>
                    <a:lnTo>
                      <a:pt x="3420" y="1514"/>
                    </a:lnTo>
                    <a:lnTo>
                      <a:pt x="3395" y="1319"/>
                    </a:lnTo>
                    <a:lnTo>
                      <a:pt x="3346" y="1148"/>
                    </a:lnTo>
                    <a:lnTo>
                      <a:pt x="3297" y="1002"/>
                    </a:lnTo>
                    <a:lnTo>
                      <a:pt x="3224" y="855"/>
                    </a:lnTo>
                    <a:lnTo>
                      <a:pt x="3127" y="708"/>
                    </a:lnTo>
                    <a:lnTo>
                      <a:pt x="3029" y="586"/>
                    </a:lnTo>
                    <a:lnTo>
                      <a:pt x="2931" y="464"/>
                    </a:lnTo>
                    <a:lnTo>
                      <a:pt x="2809" y="342"/>
                    </a:lnTo>
                    <a:lnTo>
                      <a:pt x="2662" y="269"/>
                    </a:lnTo>
                    <a:lnTo>
                      <a:pt x="2516" y="171"/>
                    </a:lnTo>
                    <a:lnTo>
                      <a:pt x="2369" y="122"/>
                    </a:lnTo>
                    <a:lnTo>
                      <a:pt x="2223" y="49"/>
                    </a:lnTo>
                    <a:lnTo>
                      <a:pt x="2052" y="25"/>
                    </a:lnTo>
                    <a:lnTo>
                      <a:pt x="18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2" name="Google Shape;826;p46"/>
            <p:cNvGrpSpPr/>
            <p:nvPr/>
          </p:nvGrpSpPr>
          <p:grpSpPr>
            <a:xfrm>
              <a:off x="5848453" y="3325634"/>
              <a:ext cx="149393" cy="373026"/>
              <a:chOff x="3386850" y="2264625"/>
              <a:chExt cx="203950" cy="509250"/>
            </a:xfrm>
            <a:grpFill/>
          </p:grpSpPr>
          <p:sp>
            <p:nvSpPr>
              <p:cNvPr id="77" name="Google Shape;827;p46"/>
              <p:cNvSpPr/>
              <p:nvPr/>
            </p:nvSpPr>
            <p:spPr>
              <a:xfrm>
                <a:off x="3386850" y="2370850"/>
                <a:ext cx="203950" cy="403025"/>
              </a:xfrm>
              <a:custGeom>
                <a:avLst/>
                <a:gdLst/>
                <a:ahLst/>
                <a:cxnLst/>
                <a:rect l="l" t="t" r="r" b="b"/>
                <a:pathLst>
                  <a:path w="8158" h="16121" extrusionOk="0">
                    <a:moveTo>
                      <a:pt x="3249" y="1"/>
                    </a:moveTo>
                    <a:lnTo>
                      <a:pt x="3004" y="50"/>
                    </a:lnTo>
                    <a:lnTo>
                      <a:pt x="2785" y="99"/>
                    </a:lnTo>
                    <a:lnTo>
                      <a:pt x="2565" y="172"/>
                    </a:lnTo>
                    <a:lnTo>
                      <a:pt x="2369" y="269"/>
                    </a:lnTo>
                    <a:lnTo>
                      <a:pt x="2174" y="367"/>
                    </a:lnTo>
                    <a:lnTo>
                      <a:pt x="1979" y="465"/>
                    </a:lnTo>
                    <a:lnTo>
                      <a:pt x="1808" y="587"/>
                    </a:lnTo>
                    <a:lnTo>
                      <a:pt x="1637" y="734"/>
                    </a:lnTo>
                    <a:lnTo>
                      <a:pt x="1490" y="880"/>
                    </a:lnTo>
                    <a:lnTo>
                      <a:pt x="1344" y="1027"/>
                    </a:lnTo>
                    <a:lnTo>
                      <a:pt x="1075" y="1369"/>
                    </a:lnTo>
                    <a:lnTo>
                      <a:pt x="855" y="1784"/>
                    </a:lnTo>
                    <a:lnTo>
                      <a:pt x="660" y="2199"/>
                    </a:lnTo>
                    <a:lnTo>
                      <a:pt x="489" y="2687"/>
                    </a:lnTo>
                    <a:lnTo>
                      <a:pt x="342" y="3176"/>
                    </a:lnTo>
                    <a:lnTo>
                      <a:pt x="245" y="3738"/>
                    </a:lnTo>
                    <a:lnTo>
                      <a:pt x="147" y="4299"/>
                    </a:lnTo>
                    <a:lnTo>
                      <a:pt x="74" y="4910"/>
                    </a:lnTo>
                    <a:lnTo>
                      <a:pt x="49" y="5545"/>
                    </a:lnTo>
                    <a:lnTo>
                      <a:pt x="25" y="6204"/>
                    </a:lnTo>
                    <a:lnTo>
                      <a:pt x="0" y="6888"/>
                    </a:lnTo>
                    <a:lnTo>
                      <a:pt x="25" y="7035"/>
                    </a:lnTo>
                    <a:lnTo>
                      <a:pt x="49" y="7181"/>
                    </a:lnTo>
                    <a:lnTo>
                      <a:pt x="98" y="7328"/>
                    </a:lnTo>
                    <a:lnTo>
                      <a:pt x="171" y="7425"/>
                    </a:lnTo>
                    <a:lnTo>
                      <a:pt x="269" y="7523"/>
                    </a:lnTo>
                    <a:lnTo>
                      <a:pt x="391" y="7596"/>
                    </a:lnTo>
                    <a:lnTo>
                      <a:pt x="513" y="7645"/>
                    </a:lnTo>
                    <a:lnTo>
                      <a:pt x="660" y="7670"/>
                    </a:lnTo>
                    <a:lnTo>
                      <a:pt x="806" y="7645"/>
                    </a:lnTo>
                    <a:lnTo>
                      <a:pt x="928" y="7596"/>
                    </a:lnTo>
                    <a:lnTo>
                      <a:pt x="1051" y="7523"/>
                    </a:lnTo>
                    <a:lnTo>
                      <a:pt x="1148" y="7425"/>
                    </a:lnTo>
                    <a:lnTo>
                      <a:pt x="1222" y="7328"/>
                    </a:lnTo>
                    <a:lnTo>
                      <a:pt x="1270" y="7181"/>
                    </a:lnTo>
                    <a:lnTo>
                      <a:pt x="1295" y="7035"/>
                    </a:lnTo>
                    <a:lnTo>
                      <a:pt x="1319" y="6888"/>
                    </a:lnTo>
                    <a:lnTo>
                      <a:pt x="1344" y="6278"/>
                    </a:lnTo>
                    <a:lnTo>
                      <a:pt x="1417" y="5569"/>
                    </a:lnTo>
                    <a:lnTo>
                      <a:pt x="1515" y="4861"/>
                    </a:lnTo>
                    <a:lnTo>
                      <a:pt x="1637" y="4153"/>
                    </a:lnTo>
                    <a:lnTo>
                      <a:pt x="1759" y="3542"/>
                    </a:lnTo>
                    <a:lnTo>
                      <a:pt x="1881" y="3029"/>
                    </a:lnTo>
                    <a:lnTo>
                      <a:pt x="2003" y="2687"/>
                    </a:lnTo>
                    <a:lnTo>
                      <a:pt x="2052" y="2614"/>
                    </a:lnTo>
                    <a:lnTo>
                      <a:pt x="2101" y="2590"/>
                    </a:lnTo>
                    <a:lnTo>
                      <a:pt x="2101" y="2639"/>
                    </a:lnTo>
                    <a:lnTo>
                      <a:pt x="2125" y="2736"/>
                    </a:lnTo>
                    <a:lnTo>
                      <a:pt x="2125" y="3151"/>
                    </a:lnTo>
                    <a:lnTo>
                      <a:pt x="2076" y="4568"/>
                    </a:lnTo>
                    <a:lnTo>
                      <a:pt x="1954" y="6595"/>
                    </a:lnTo>
                    <a:lnTo>
                      <a:pt x="1832" y="8866"/>
                    </a:lnTo>
                    <a:lnTo>
                      <a:pt x="1539" y="13165"/>
                    </a:lnTo>
                    <a:lnTo>
                      <a:pt x="1392" y="15119"/>
                    </a:lnTo>
                    <a:lnTo>
                      <a:pt x="1392" y="15290"/>
                    </a:lnTo>
                    <a:lnTo>
                      <a:pt x="1417" y="15461"/>
                    </a:lnTo>
                    <a:lnTo>
                      <a:pt x="1466" y="15607"/>
                    </a:lnTo>
                    <a:lnTo>
                      <a:pt x="1563" y="15754"/>
                    </a:lnTo>
                    <a:lnTo>
                      <a:pt x="1661" y="15900"/>
                    </a:lnTo>
                    <a:lnTo>
                      <a:pt x="1783" y="15998"/>
                    </a:lnTo>
                    <a:lnTo>
                      <a:pt x="1930" y="16071"/>
                    </a:lnTo>
                    <a:lnTo>
                      <a:pt x="2101" y="16120"/>
                    </a:lnTo>
                    <a:lnTo>
                      <a:pt x="2394" y="16120"/>
                    </a:lnTo>
                    <a:lnTo>
                      <a:pt x="2516" y="16071"/>
                    </a:lnTo>
                    <a:lnTo>
                      <a:pt x="2662" y="15998"/>
                    </a:lnTo>
                    <a:lnTo>
                      <a:pt x="2785" y="15925"/>
                    </a:lnTo>
                    <a:lnTo>
                      <a:pt x="2882" y="15803"/>
                    </a:lnTo>
                    <a:lnTo>
                      <a:pt x="2956" y="15680"/>
                    </a:lnTo>
                    <a:lnTo>
                      <a:pt x="3029" y="15534"/>
                    </a:lnTo>
                    <a:lnTo>
                      <a:pt x="3053" y="15387"/>
                    </a:lnTo>
                    <a:lnTo>
                      <a:pt x="3713" y="8549"/>
                    </a:lnTo>
                    <a:lnTo>
                      <a:pt x="3737" y="8476"/>
                    </a:lnTo>
                    <a:lnTo>
                      <a:pt x="3786" y="8354"/>
                    </a:lnTo>
                    <a:lnTo>
                      <a:pt x="3835" y="8305"/>
                    </a:lnTo>
                    <a:lnTo>
                      <a:pt x="3884" y="8231"/>
                    </a:lnTo>
                    <a:lnTo>
                      <a:pt x="3981" y="8207"/>
                    </a:lnTo>
                    <a:lnTo>
                      <a:pt x="4079" y="8183"/>
                    </a:lnTo>
                    <a:lnTo>
                      <a:pt x="4177" y="8207"/>
                    </a:lnTo>
                    <a:lnTo>
                      <a:pt x="4274" y="8231"/>
                    </a:lnTo>
                    <a:lnTo>
                      <a:pt x="4323" y="8305"/>
                    </a:lnTo>
                    <a:lnTo>
                      <a:pt x="4372" y="8354"/>
                    </a:lnTo>
                    <a:lnTo>
                      <a:pt x="4421" y="8476"/>
                    </a:lnTo>
                    <a:lnTo>
                      <a:pt x="4445" y="8549"/>
                    </a:lnTo>
                    <a:lnTo>
                      <a:pt x="5105" y="15387"/>
                    </a:lnTo>
                    <a:lnTo>
                      <a:pt x="5129" y="15534"/>
                    </a:lnTo>
                    <a:lnTo>
                      <a:pt x="5202" y="15680"/>
                    </a:lnTo>
                    <a:lnTo>
                      <a:pt x="5276" y="15803"/>
                    </a:lnTo>
                    <a:lnTo>
                      <a:pt x="5373" y="15925"/>
                    </a:lnTo>
                    <a:lnTo>
                      <a:pt x="5496" y="15998"/>
                    </a:lnTo>
                    <a:lnTo>
                      <a:pt x="5642" y="16071"/>
                    </a:lnTo>
                    <a:lnTo>
                      <a:pt x="5764" y="16120"/>
                    </a:lnTo>
                    <a:lnTo>
                      <a:pt x="6057" y="16120"/>
                    </a:lnTo>
                    <a:lnTo>
                      <a:pt x="6228" y="16071"/>
                    </a:lnTo>
                    <a:lnTo>
                      <a:pt x="6375" y="15998"/>
                    </a:lnTo>
                    <a:lnTo>
                      <a:pt x="6497" y="15900"/>
                    </a:lnTo>
                    <a:lnTo>
                      <a:pt x="6595" y="15754"/>
                    </a:lnTo>
                    <a:lnTo>
                      <a:pt x="6692" y="15607"/>
                    </a:lnTo>
                    <a:lnTo>
                      <a:pt x="6741" y="15461"/>
                    </a:lnTo>
                    <a:lnTo>
                      <a:pt x="6766" y="15290"/>
                    </a:lnTo>
                    <a:lnTo>
                      <a:pt x="6766" y="15119"/>
                    </a:lnTo>
                    <a:lnTo>
                      <a:pt x="6619" y="13165"/>
                    </a:lnTo>
                    <a:lnTo>
                      <a:pt x="6350" y="8915"/>
                    </a:lnTo>
                    <a:lnTo>
                      <a:pt x="6204" y="6619"/>
                    </a:lnTo>
                    <a:lnTo>
                      <a:pt x="6106" y="4617"/>
                    </a:lnTo>
                    <a:lnTo>
                      <a:pt x="6057" y="3176"/>
                    </a:lnTo>
                    <a:lnTo>
                      <a:pt x="6057" y="2761"/>
                    </a:lnTo>
                    <a:lnTo>
                      <a:pt x="6057" y="2590"/>
                    </a:lnTo>
                    <a:lnTo>
                      <a:pt x="6106" y="2590"/>
                    </a:lnTo>
                    <a:lnTo>
                      <a:pt x="6155" y="2687"/>
                    </a:lnTo>
                    <a:lnTo>
                      <a:pt x="6253" y="3005"/>
                    </a:lnTo>
                    <a:lnTo>
                      <a:pt x="6399" y="3493"/>
                    </a:lnTo>
                    <a:lnTo>
                      <a:pt x="6521" y="4128"/>
                    </a:lnTo>
                    <a:lnTo>
                      <a:pt x="6643" y="4837"/>
                    </a:lnTo>
                    <a:lnTo>
                      <a:pt x="6741" y="5569"/>
                    </a:lnTo>
                    <a:lnTo>
                      <a:pt x="6814" y="6278"/>
                    </a:lnTo>
                    <a:lnTo>
                      <a:pt x="6839" y="6888"/>
                    </a:lnTo>
                    <a:lnTo>
                      <a:pt x="6863" y="7035"/>
                    </a:lnTo>
                    <a:lnTo>
                      <a:pt x="6888" y="7181"/>
                    </a:lnTo>
                    <a:lnTo>
                      <a:pt x="6936" y="7328"/>
                    </a:lnTo>
                    <a:lnTo>
                      <a:pt x="7010" y="7425"/>
                    </a:lnTo>
                    <a:lnTo>
                      <a:pt x="7107" y="7523"/>
                    </a:lnTo>
                    <a:lnTo>
                      <a:pt x="7230" y="7596"/>
                    </a:lnTo>
                    <a:lnTo>
                      <a:pt x="7352" y="7645"/>
                    </a:lnTo>
                    <a:lnTo>
                      <a:pt x="7498" y="7670"/>
                    </a:lnTo>
                    <a:lnTo>
                      <a:pt x="7645" y="7645"/>
                    </a:lnTo>
                    <a:lnTo>
                      <a:pt x="7767" y="7596"/>
                    </a:lnTo>
                    <a:lnTo>
                      <a:pt x="7889" y="7523"/>
                    </a:lnTo>
                    <a:lnTo>
                      <a:pt x="7987" y="7425"/>
                    </a:lnTo>
                    <a:lnTo>
                      <a:pt x="8060" y="7328"/>
                    </a:lnTo>
                    <a:lnTo>
                      <a:pt x="8109" y="7181"/>
                    </a:lnTo>
                    <a:lnTo>
                      <a:pt x="8133" y="7035"/>
                    </a:lnTo>
                    <a:lnTo>
                      <a:pt x="8158" y="6888"/>
                    </a:lnTo>
                    <a:lnTo>
                      <a:pt x="8133" y="5520"/>
                    </a:lnTo>
                    <a:lnTo>
                      <a:pt x="8109" y="4885"/>
                    </a:lnTo>
                    <a:lnTo>
                      <a:pt x="8060" y="4299"/>
                    </a:lnTo>
                    <a:lnTo>
                      <a:pt x="7987" y="3713"/>
                    </a:lnTo>
                    <a:lnTo>
                      <a:pt x="7889" y="3176"/>
                    </a:lnTo>
                    <a:lnTo>
                      <a:pt x="7767" y="2663"/>
                    </a:lnTo>
                    <a:lnTo>
                      <a:pt x="7620" y="2174"/>
                    </a:lnTo>
                    <a:lnTo>
                      <a:pt x="7425" y="1759"/>
                    </a:lnTo>
                    <a:lnTo>
                      <a:pt x="7205" y="1369"/>
                    </a:lnTo>
                    <a:lnTo>
                      <a:pt x="7083" y="1173"/>
                    </a:lnTo>
                    <a:lnTo>
                      <a:pt x="6936" y="1002"/>
                    </a:lnTo>
                    <a:lnTo>
                      <a:pt x="6790" y="856"/>
                    </a:lnTo>
                    <a:lnTo>
                      <a:pt x="6643" y="709"/>
                    </a:lnTo>
                    <a:lnTo>
                      <a:pt x="6472" y="563"/>
                    </a:lnTo>
                    <a:lnTo>
                      <a:pt x="6277" y="440"/>
                    </a:lnTo>
                    <a:lnTo>
                      <a:pt x="6082" y="343"/>
                    </a:lnTo>
                    <a:lnTo>
                      <a:pt x="5886" y="245"/>
                    </a:lnTo>
                    <a:lnTo>
                      <a:pt x="5666" y="172"/>
                    </a:lnTo>
                    <a:lnTo>
                      <a:pt x="5422" y="99"/>
                    </a:lnTo>
                    <a:lnTo>
                      <a:pt x="5178" y="50"/>
                    </a:lnTo>
                    <a:lnTo>
                      <a:pt x="4909" y="1"/>
                    </a:lnTo>
                    <a:lnTo>
                      <a:pt x="4714" y="74"/>
                    </a:lnTo>
                    <a:lnTo>
                      <a:pt x="4519" y="147"/>
                    </a:lnTo>
                    <a:lnTo>
                      <a:pt x="4299" y="196"/>
                    </a:lnTo>
                    <a:lnTo>
                      <a:pt x="3859" y="196"/>
                    </a:lnTo>
                    <a:lnTo>
                      <a:pt x="3664" y="147"/>
                    </a:lnTo>
                    <a:lnTo>
                      <a:pt x="3444" y="99"/>
                    </a:lnTo>
                    <a:lnTo>
                      <a:pt x="324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Google Shape;828;p46"/>
              <p:cNvSpPr/>
              <p:nvPr/>
            </p:nvSpPr>
            <p:spPr>
              <a:xfrm>
                <a:off x="3446075" y="2264625"/>
                <a:ext cx="85500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3762" extrusionOk="0">
                    <a:moveTo>
                      <a:pt x="1539" y="0"/>
                    </a:moveTo>
                    <a:lnTo>
                      <a:pt x="1368" y="25"/>
                    </a:lnTo>
                    <a:lnTo>
                      <a:pt x="1197" y="49"/>
                    </a:lnTo>
                    <a:lnTo>
                      <a:pt x="1051" y="122"/>
                    </a:lnTo>
                    <a:lnTo>
                      <a:pt x="904" y="171"/>
                    </a:lnTo>
                    <a:lnTo>
                      <a:pt x="757" y="269"/>
                    </a:lnTo>
                    <a:lnTo>
                      <a:pt x="611" y="342"/>
                    </a:lnTo>
                    <a:lnTo>
                      <a:pt x="489" y="464"/>
                    </a:lnTo>
                    <a:lnTo>
                      <a:pt x="391" y="586"/>
                    </a:lnTo>
                    <a:lnTo>
                      <a:pt x="293" y="708"/>
                    </a:lnTo>
                    <a:lnTo>
                      <a:pt x="196" y="855"/>
                    </a:lnTo>
                    <a:lnTo>
                      <a:pt x="122" y="1002"/>
                    </a:lnTo>
                    <a:lnTo>
                      <a:pt x="74" y="1148"/>
                    </a:lnTo>
                    <a:lnTo>
                      <a:pt x="25" y="1319"/>
                    </a:lnTo>
                    <a:lnTo>
                      <a:pt x="0" y="1514"/>
                    </a:lnTo>
                    <a:lnTo>
                      <a:pt x="0" y="1710"/>
                    </a:lnTo>
                    <a:lnTo>
                      <a:pt x="0" y="1905"/>
                    </a:lnTo>
                    <a:lnTo>
                      <a:pt x="25" y="2101"/>
                    </a:lnTo>
                    <a:lnTo>
                      <a:pt x="74" y="2272"/>
                    </a:lnTo>
                    <a:lnTo>
                      <a:pt x="122" y="2467"/>
                    </a:lnTo>
                    <a:lnTo>
                      <a:pt x="196" y="2638"/>
                    </a:lnTo>
                    <a:lnTo>
                      <a:pt x="293" y="2809"/>
                    </a:lnTo>
                    <a:lnTo>
                      <a:pt x="391" y="2980"/>
                    </a:lnTo>
                    <a:lnTo>
                      <a:pt x="489" y="3126"/>
                    </a:lnTo>
                    <a:lnTo>
                      <a:pt x="611" y="3273"/>
                    </a:lnTo>
                    <a:lnTo>
                      <a:pt x="757" y="3395"/>
                    </a:lnTo>
                    <a:lnTo>
                      <a:pt x="904" y="3493"/>
                    </a:lnTo>
                    <a:lnTo>
                      <a:pt x="1051" y="3590"/>
                    </a:lnTo>
                    <a:lnTo>
                      <a:pt x="1197" y="3664"/>
                    </a:lnTo>
                    <a:lnTo>
                      <a:pt x="1368" y="3713"/>
                    </a:lnTo>
                    <a:lnTo>
                      <a:pt x="1539" y="3761"/>
                    </a:lnTo>
                    <a:lnTo>
                      <a:pt x="1881" y="3761"/>
                    </a:lnTo>
                    <a:lnTo>
                      <a:pt x="2052" y="3713"/>
                    </a:lnTo>
                    <a:lnTo>
                      <a:pt x="2223" y="3664"/>
                    </a:lnTo>
                    <a:lnTo>
                      <a:pt x="2369" y="3590"/>
                    </a:lnTo>
                    <a:lnTo>
                      <a:pt x="2516" y="3493"/>
                    </a:lnTo>
                    <a:lnTo>
                      <a:pt x="2662" y="3395"/>
                    </a:lnTo>
                    <a:lnTo>
                      <a:pt x="2809" y="3273"/>
                    </a:lnTo>
                    <a:lnTo>
                      <a:pt x="2931" y="3126"/>
                    </a:lnTo>
                    <a:lnTo>
                      <a:pt x="3029" y="2980"/>
                    </a:lnTo>
                    <a:lnTo>
                      <a:pt x="3127" y="2809"/>
                    </a:lnTo>
                    <a:lnTo>
                      <a:pt x="3224" y="2638"/>
                    </a:lnTo>
                    <a:lnTo>
                      <a:pt x="3297" y="2467"/>
                    </a:lnTo>
                    <a:lnTo>
                      <a:pt x="3346" y="2272"/>
                    </a:lnTo>
                    <a:lnTo>
                      <a:pt x="3395" y="2101"/>
                    </a:lnTo>
                    <a:lnTo>
                      <a:pt x="3420" y="1905"/>
                    </a:lnTo>
                    <a:lnTo>
                      <a:pt x="3420" y="1710"/>
                    </a:lnTo>
                    <a:lnTo>
                      <a:pt x="3420" y="1514"/>
                    </a:lnTo>
                    <a:lnTo>
                      <a:pt x="3395" y="1319"/>
                    </a:lnTo>
                    <a:lnTo>
                      <a:pt x="3346" y="1148"/>
                    </a:lnTo>
                    <a:lnTo>
                      <a:pt x="3297" y="1002"/>
                    </a:lnTo>
                    <a:lnTo>
                      <a:pt x="3224" y="855"/>
                    </a:lnTo>
                    <a:lnTo>
                      <a:pt x="3127" y="708"/>
                    </a:lnTo>
                    <a:lnTo>
                      <a:pt x="3029" y="586"/>
                    </a:lnTo>
                    <a:lnTo>
                      <a:pt x="2931" y="464"/>
                    </a:lnTo>
                    <a:lnTo>
                      <a:pt x="2809" y="342"/>
                    </a:lnTo>
                    <a:lnTo>
                      <a:pt x="2662" y="269"/>
                    </a:lnTo>
                    <a:lnTo>
                      <a:pt x="2516" y="171"/>
                    </a:lnTo>
                    <a:lnTo>
                      <a:pt x="2369" y="122"/>
                    </a:lnTo>
                    <a:lnTo>
                      <a:pt x="2223" y="49"/>
                    </a:lnTo>
                    <a:lnTo>
                      <a:pt x="2052" y="25"/>
                    </a:lnTo>
                    <a:lnTo>
                      <a:pt x="18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3" name="Google Shape;826;p46"/>
            <p:cNvGrpSpPr/>
            <p:nvPr/>
          </p:nvGrpSpPr>
          <p:grpSpPr>
            <a:xfrm>
              <a:off x="6043534" y="3320241"/>
              <a:ext cx="149393" cy="373026"/>
              <a:chOff x="3386850" y="2264625"/>
              <a:chExt cx="203950" cy="509250"/>
            </a:xfrm>
            <a:grpFill/>
          </p:grpSpPr>
          <p:sp>
            <p:nvSpPr>
              <p:cNvPr id="75" name="Google Shape;827;p46"/>
              <p:cNvSpPr/>
              <p:nvPr/>
            </p:nvSpPr>
            <p:spPr>
              <a:xfrm>
                <a:off x="3386850" y="2370850"/>
                <a:ext cx="203950" cy="403025"/>
              </a:xfrm>
              <a:custGeom>
                <a:avLst/>
                <a:gdLst/>
                <a:ahLst/>
                <a:cxnLst/>
                <a:rect l="l" t="t" r="r" b="b"/>
                <a:pathLst>
                  <a:path w="8158" h="16121" extrusionOk="0">
                    <a:moveTo>
                      <a:pt x="3249" y="1"/>
                    </a:moveTo>
                    <a:lnTo>
                      <a:pt x="3004" y="50"/>
                    </a:lnTo>
                    <a:lnTo>
                      <a:pt x="2785" y="99"/>
                    </a:lnTo>
                    <a:lnTo>
                      <a:pt x="2565" y="172"/>
                    </a:lnTo>
                    <a:lnTo>
                      <a:pt x="2369" y="269"/>
                    </a:lnTo>
                    <a:lnTo>
                      <a:pt x="2174" y="367"/>
                    </a:lnTo>
                    <a:lnTo>
                      <a:pt x="1979" y="465"/>
                    </a:lnTo>
                    <a:lnTo>
                      <a:pt x="1808" y="587"/>
                    </a:lnTo>
                    <a:lnTo>
                      <a:pt x="1637" y="734"/>
                    </a:lnTo>
                    <a:lnTo>
                      <a:pt x="1490" y="880"/>
                    </a:lnTo>
                    <a:lnTo>
                      <a:pt x="1344" y="1027"/>
                    </a:lnTo>
                    <a:lnTo>
                      <a:pt x="1075" y="1369"/>
                    </a:lnTo>
                    <a:lnTo>
                      <a:pt x="855" y="1784"/>
                    </a:lnTo>
                    <a:lnTo>
                      <a:pt x="660" y="2199"/>
                    </a:lnTo>
                    <a:lnTo>
                      <a:pt x="489" y="2687"/>
                    </a:lnTo>
                    <a:lnTo>
                      <a:pt x="342" y="3176"/>
                    </a:lnTo>
                    <a:lnTo>
                      <a:pt x="245" y="3738"/>
                    </a:lnTo>
                    <a:lnTo>
                      <a:pt x="147" y="4299"/>
                    </a:lnTo>
                    <a:lnTo>
                      <a:pt x="74" y="4910"/>
                    </a:lnTo>
                    <a:lnTo>
                      <a:pt x="49" y="5545"/>
                    </a:lnTo>
                    <a:lnTo>
                      <a:pt x="25" y="6204"/>
                    </a:lnTo>
                    <a:lnTo>
                      <a:pt x="0" y="6888"/>
                    </a:lnTo>
                    <a:lnTo>
                      <a:pt x="25" y="7035"/>
                    </a:lnTo>
                    <a:lnTo>
                      <a:pt x="49" y="7181"/>
                    </a:lnTo>
                    <a:lnTo>
                      <a:pt x="98" y="7328"/>
                    </a:lnTo>
                    <a:lnTo>
                      <a:pt x="171" y="7425"/>
                    </a:lnTo>
                    <a:lnTo>
                      <a:pt x="269" y="7523"/>
                    </a:lnTo>
                    <a:lnTo>
                      <a:pt x="391" y="7596"/>
                    </a:lnTo>
                    <a:lnTo>
                      <a:pt x="513" y="7645"/>
                    </a:lnTo>
                    <a:lnTo>
                      <a:pt x="660" y="7670"/>
                    </a:lnTo>
                    <a:lnTo>
                      <a:pt x="806" y="7645"/>
                    </a:lnTo>
                    <a:lnTo>
                      <a:pt x="928" y="7596"/>
                    </a:lnTo>
                    <a:lnTo>
                      <a:pt x="1051" y="7523"/>
                    </a:lnTo>
                    <a:lnTo>
                      <a:pt x="1148" y="7425"/>
                    </a:lnTo>
                    <a:lnTo>
                      <a:pt x="1222" y="7328"/>
                    </a:lnTo>
                    <a:lnTo>
                      <a:pt x="1270" y="7181"/>
                    </a:lnTo>
                    <a:lnTo>
                      <a:pt x="1295" y="7035"/>
                    </a:lnTo>
                    <a:lnTo>
                      <a:pt x="1319" y="6888"/>
                    </a:lnTo>
                    <a:lnTo>
                      <a:pt x="1344" y="6278"/>
                    </a:lnTo>
                    <a:lnTo>
                      <a:pt x="1417" y="5569"/>
                    </a:lnTo>
                    <a:lnTo>
                      <a:pt x="1515" y="4861"/>
                    </a:lnTo>
                    <a:lnTo>
                      <a:pt x="1637" y="4153"/>
                    </a:lnTo>
                    <a:lnTo>
                      <a:pt x="1759" y="3542"/>
                    </a:lnTo>
                    <a:lnTo>
                      <a:pt x="1881" y="3029"/>
                    </a:lnTo>
                    <a:lnTo>
                      <a:pt x="2003" y="2687"/>
                    </a:lnTo>
                    <a:lnTo>
                      <a:pt x="2052" y="2614"/>
                    </a:lnTo>
                    <a:lnTo>
                      <a:pt x="2101" y="2590"/>
                    </a:lnTo>
                    <a:lnTo>
                      <a:pt x="2101" y="2639"/>
                    </a:lnTo>
                    <a:lnTo>
                      <a:pt x="2125" y="2736"/>
                    </a:lnTo>
                    <a:lnTo>
                      <a:pt x="2125" y="3151"/>
                    </a:lnTo>
                    <a:lnTo>
                      <a:pt x="2076" y="4568"/>
                    </a:lnTo>
                    <a:lnTo>
                      <a:pt x="1954" y="6595"/>
                    </a:lnTo>
                    <a:lnTo>
                      <a:pt x="1832" y="8866"/>
                    </a:lnTo>
                    <a:lnTo>
                      <a:pt x="1539" y="13165"/>
                    </a:lnTo>
                    <a:lnTo>
                      <a:pt x="1392" y="15119"/>
                    </a:lnTo>
                    <a:lnTo>
                      <a:pt x="1392" y="15290"/>
                    </a:lnTo>
                    <a:lnTo>
                      <a:pt x="1417" y="15461"/>
                    </a:lnTo>
                    <a:lnTo>
                      <a:pt x="1466" y="15607"/>
                    </a:lnTo>
                    <a:lnTo>
                      <a:pt x="1563" y="15754"/>
                    </a:lnTo>
                    <a:lnTo>
                      <a:pt x="1661" y="15900"/>
                    </a:lnTo>
                    <a:lnTo>
                      <a:pt x="1783" y="15998"/>
                    </a:lnTo>
                    <a:lnTo>
                      <a:pt x="1930" y="16071"/>
                    </a:lnTo>
                    <a:lnTo>
                      <a:pt x="2101" y="16120"/>
                    </a:lnTo>
                    <a:lnTo>
                      <a:pt x="2394" y="16120"/>
                    </a:lnTo>
                    <a:lnTo>
                      <a:pt x="2516" y="16071"/>
                    </a:lnTo>
                    <a:lnTo>
                      <a:pt x="2662" y="15998"/>
                    </a:lnTo>
                    <a:lnTo>
                      <a:pt x="2785" y="15925"/>
                    </a:lnTo>
                    <a:lnTo>
                      <a:pt x="2882" y="15803"/>
                    </a:lnTo>
                    <a:lnTo>
                      <a:pt x="2956" y="15680"/>
                    </a:lnTo>
                    <a:lnTo>
                      <a:pt x="3029" y="15534"/>
                    </a:lnTo>
                    <a:lnTo>
                      <a:pt x="3053" y="15387"/>
                    </a:lnTo>
                    <a:lnTo>
                      <a:pt x="3713" y="8549"/>
                    </a:lnTo>
                    <a:lnTo>
                      <a:pt x="3737" y="8476"/>
                    </a:lnTo>
                    <a:lnTo>
                      <a:pt x="3786" y="8354"/>
                    </a:lnTo>
                    <a:lnTo>
                      <a:pt x="3835" y="8305"/>
                    </a:lnTo>
                    <a:lnTo>
                      <a:pt x="3884" y="8231"/>
                    </a:lnTo>
                    <a:lnTo>
                      <a:pt x="3981" y="8207"/>
                    </a:lnTo>
                    <a:lnTo>
                      <a:pt x="4079" y="8183"/>
                    </a:lnTo>
                    <a:lnTo>
                      <a:pt x="4177" y="8207"/>
                    </a:lnTo>
                    <a:lnTo>
                      <a:pt x="4274" y="8231"/>
                    </a:lnTo>
                    <a:lnTo>
                      <a:pt x="4323" y="8305"/>
                    </a:lnTo>
                    <a:lnTo>
                      <a:pt x="4372" y="8354"/>
                    </a:lnTo>
                    <a:lnTo>
                      <a:pt x="4421" y="8476"/>
                    </a:lnTo>
                    <a:lnTo>
                      <a:pt x="4445" y="8549"/>
                    </a:lnTo>
                    <a:lnTo>
                      <a:pt x="5105" y="15387"/>
                    </a:lnTo>
                    <a:lnTo>
                      <a:pt x="5129" y="15534"/>
                    </a:lnTo>
                    <a:lnTo>
                      <a:pt x="5202" y="15680"/>
                    </a:lnTo>
                    <a:lnTo>
                      <a:pt x="5276" y="15803"/>
                    </a:lnTo>
                    <a:lnTo>
                      <a:pt x="5373" y="15925"/>
                    </a:lnTo>
                    <a:lnTo>
                      <a:pt x="5496" y="15998"/>
                    </a:lnTo>
                    <a:lnTo>
                      <a:pt x="5642" y="16071"/>
                    </a:lnTo>
                    <a:lnTo>
                      <a:pt x="5764" y="16120"/>
                    </a:lnTo>
                    <a:lnTo>
                      <a:pt x="6057" y="16120"/>
                    </a:lnTo>
                    <a:lnTo>
                      <a:pt x="6228" y="16071"/>
                    </a:lnTo>
                    <a:lnTo>
                      <a:pt x="6375" y="15998"/>
                    </a:lnTo>
                    <a:lnTo>
                      <a:pt x="6497" y="15900"/>
                    </a:lnTo>
                    <a:lnTo>
                      <a:pt x="6595" y="15754"/>
                    </a:lnTo>
                    <a:lnTo>
                      <a:pt x="6692" y="15607"/>
                    </a:lnTo>
                    <a:lnTo>
                      <a:pt x="6741" y="15461"/>
                    </a:lnTo>
                    <a:lnTo>
                      <a:pt x="6766" y="15290"/>
                    </a:lnTo>
                    <a:lnTo>
                      <a:pt x="6766" y="15119"/>
                    </a:lnTo>
                    <a:lnTo>
                      <a:pt x="6619" y="13165"/>
                    </a:lnTo>
                    <a:lnTo>
                      <a:pt x="6350" y="8915"/>
                    </a:lnTo>
                    <a:lnTo>
                      <a:pt x="6204" y="6619"/>
                    </a:lnTo>
                    <a:lnTo>
                      <a:pt x="6106" y="4617"/>
                    </a:lnTo>
                    <a:lnTo>
                      <a:pt x="6057" y="3176"/>
                    </a:lnTo>
                    <a:lnTo>
                      <a:pt x="6057" y="2761"/>
                    </a:lnTo>
                    <a:lnTo>
                      <a:pt x="6057" y="2590"/>
                    </a:lnTo>
                    <a:lnTo>
                      <a:pt x="6106" y="2590"/>
                    </a:lnTo>
                    <a:lnTo>
                      <a:pt x="6155" y="2687"/>
                    </a:lnTo>
                    <a:lnTo>
                      <a:pt x="6253" y="3005"/>
                    </a:lnTo>
                    <a:lnTo>
                      <a:pt x="6399" y="3493"/>
                    </a:lnTo>
                    <a:lnTo>
                      <a:pt x="6521" y="4128"/>
                    </a:lnTo>
                    <a:lnTo>
                      <a:pt x="6643" y="4837"/>
                    </a:lnTo>
                    <a:lnTo>
                      <a:pt x="6741" y="5569"/>
                    </a:lnTo>
                    <a:lnTo>
                      <a:pt x="6814" y="6278"/>
                    </a:lnTo>
                    <a:lnTo>
                      <a:pt x="6839" y="6888"/>
                    </a:lnTo>
                    <a:lnTo>
                      <a:pt x="6863" y="7035"/>
                    </a:lnTo>
                    <a:lnTo>
                      <a:pt x="6888" y="7181"/>
                    </a:lnTo>
                    <a:lnTo>
                      <a:pt x="6936" y="7328"/>
                    </a:lnTo>
                    <a:lnTo>
                      <a:pt x="7010" y="7425"/>
                    </a:lnTo>
                    <a:lnTo>
                      <a:pt x="7107" y="7523"/>
                    </a:lnTo>
                    <a:lnTo>
                      <a:pt x="7230" y="7596"/>
                    </a:lnTo>
                    <a:lnTo>
                      <a:pt x="7352" y="7645"/>
                    </a:lnTo>
                    <a:lnTo>
                      <a:pt x="7498" y="7670"/>
                    </a:lnTo>
                    <a:lnTo>
                      <a:pt x="7645" y="7645"/>
                    </a:lnTo>
                    <a:lnTo>
                      <a:pt x="7767" y="7596"/>
                    </a:lnTo>
                    <a:lnTo>
                      <a:pt x="7889" y="7523"/>
                    </a:lnTo>
                    <a:lnTo>
                      <a:pt x="7987" y="7425"/>
                    </a:lnTo>
                    <a:lnTo>
                      <a:pt x="8060" y="7328"/>
                    </a:lnTo>
                    <a:lnTo>
                      <a:pt x="8109" y="7181"/>
                    </a:lnTo>
                    <a:lnTo>
                      <a:pt x="8133" y="7035"/>
                    </a:lnTo>
                    <a:lnTo>
                      <a:pt x="8158" y="6888"/>
                    </a:lnTo>
                    <a:lnTo>
                      <a:pt x="8133" y="5520"/>
                    </a:lnTo>
                    <a:lnTo>
                      <a:pt x="8109" y="4885"/>
                    </a:lnTo>
                    <a:lnTo>
                      <a:pt x="8060" y="4299"/>
                    </a:lnTo>
                    <a:lnTo>
                      <a:pt x="7987" y="3713"/>
                    </a:lnTo>
                    <a:lnTo>
                      <a:pt x="7889" y="3176"/>
                    </a:lnTo>
                    <a:lnTo>
                      <a:pt x="7767" y="2663"/>
                    </a:lnTo>
                    <a:lnTo>
                      <a:pt x="7620" y="2174"/>
                    </a:lnTo>
                    <a:lnTo>
                      <a:pt x="7425" y="1759"/>
                    </a:lnTo>
                    <a:lnTo>
                      <a:pt x="7205" y="1369"/>
                    </a:lnTo>
                    <a:lnTo>
                      <a:pt x="7083" y="1173"/>
                    </a:lnTo>
                    <a:lnTo>
                      <a:pt x="6936" y="1002"/>
                    </a:lnTo>
                    <a:lnTo>
                      <a:pt x="6790" y="856"/>
                    </a:lnTo>
                    <a:lnTo>
                      <a:pt x="6643" y="709"/>
                    </a:lnTo>
                    <a:lnTo>
                      <a:pt x="6472" y="563"/>
                    </a:lnTo>
                    <a:lnTo>
                      <a:pt x="6277" y="440"/>
                    </a:lnTo>
                    <a:lnTo>
                      <a:pt x="6082" y="343"/>
                    </a:lnTo>
                    <a:lnTo>
                      <a:pt x="5886" y="245"/>
                    </a:lnTo>
                    <a:lnTo>
                      <a:pt x="5666" y="172"/>
                    </a:lnTo>
                    <a:lnTo>
                      <a:pt x="5422" y="99"/>
                    </a:lnTo>
                    <a:lnTo>
                      <a:pt x="5178" y="50"/>
                    </a:lnTo>
                    <a:lnTo>
                      <a:pt x="4909" y="1"/>
                    </a:lnTo>
                    <a:lnTo>
                      <a:pt x="4714" y="74"/>
                    </a:lnTo>
                    <a:lnTo>
                      <a:pt x="4519" y="147"/>
                    </a:lnTo>
                    <a:lnTo>
                      <a:pt x="4299" y="196"/>
                    </a:lnTo>
                    <a:lnTo>
                      <a:pt x="3859" y="196"/>
                    </a:lnTo>
                    <a:lnTo>
                      <a:pt x="3664" y="147"/>
                    </a:lnTo>
                    <a:lnTo>
                      <a:pt x="3444" y="99"/>
                    </a:lnTo>
                    <a:lnTo>
                      <a:pt x="324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Google Shape;828;p46"/>
              <p:cNvSpPr/>
              <p:nvPr/>
            </p:nvSpPr>
            <p:spPr>
              <a:xfrm>
                <a:off x="3446075" y="2264625"/>
                <a:ext cx="85500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3762" extrusionOk="0">
                    <a:moveTo>
                      <a:pt x="1539" y="0"/>
                    </a:moveTo>
                    <a:lnTo>
                      <a:pt x="1368" y="25"/>
                    </a:lnTo>
                    <a:lnTo>
                      <a:pt x="1197" y="49"/>
                    </a:lnTo>
                    <a:lnTo>
                      <a:pt x="1051" y="122"/>
                    </a:lnTo>
                    <a:lnTo>
                      <a:pt x="904" y="171"/>
                    </a:lnTo>
                    <a:lnTo>
                      <a:pt x="757" y="269"/>
                    </a:lnTo>
                    <a:lnTo>
                      <a:pt x="611" y="342"/>
                    </a:lnTo>
                    <a:lnTo>
                      <a:pt x="489" y="464"/>
                    </a:lnTo>
                    <a:lnTo>
                      <a:pt x="391" y="586"/>
                    </a:lnTo>
                    <a:lnTo>
                      <a:pt x="293" y="708"/>
                    </a:lnTo>
                    <a:lnTo>
                      <a:pt x="196" y="855"/>
                    </a:lnTo>
                    <a:lnTo>
                      <a:pt x="122" y="1002"/>
                    </a:lnTo>
                    <a:lnTo>
                      <a:pt x="74" y="1148"/>
                    </a:lnTo>
                    <a:lnTo>
                      <a:pt x="25" y="1319"/>
                    </a:lnTo>
                    <a:lnTo>
                      <a:pt x="0" y="1514"/>
                    </a:lnTo>
                    <a:lnTo>
                      <a:pt x="0" y="1710"/>
                    </a:lnTo>
                    <a:lnTo>
                      <a:pt x="0" y="1905"/>
                    </a:lnTo>
                    <a:lnTo>
                      <a:pt x="25" y="2101"/>
                    </a:lnTo>
                    <a:lnTo>
                      <a:pt x="74" y="2272"/>
                    </a:lnTo>
                    <a:lnTo>
                      <a:pt x="122" y="2467"/>
                    </a:lnTo>
                    <a:lnTo>
                      <a:pt x="196" y="2638"/>
                    </a:lnTo>
                    <a:lnTo>
                      <a:pt x="293" y="2809"/>
                    </a:lnTo>
                    <a:lnTo>
                      <a:pt x="391" y="2980"/>
                    </a:lnTo>
                    <a:lnTo>
                      <a:pt x="489" y="3126"/>
                    </a:lnTo>
                    <a:lnTo>
                      <a:pt x="611" y="3273"/>
                    </a:lnTo>
                    <a:lnTo>
                      <a:pt x="757" y="3395"/>
                    </a:lnTo>
                    <a:lnTo>
                      <a:pt x="904" y="3493"/>
                    </a:lnTo>
                    <a:lnTo>
                      <a:pt x="1051" y="3590"/>
                    </a:lnTo>
                    <a:lnTo>
                      <a:pt x="1197" y="3664"/>
                    </a:lnTo>
                    <a:lnTo>
                      <a:pt x="1368" y="3713"/>
                    </a:lnTo>
                    <a:lnTo>
                      <a:pt x="1539" y="3761"/>
                    </a:lnTo>
                    <a:lnTo>
                      <a:pt x="1881" y="3761"/>
                    </a:lnTo>
                    <a:lnTo>
                      <a:pt x="2052" y="3713"/>
                    </a:lnTo>
                    <a:lnTo>
                      <a:pt x="2223" y="3664"/>
                    </a:lnTo>
                    <a:lnTo>
                      <a:pt x="2369" y="3590"/>
                    </a:lnTo>
                    <a:lnTo>
                      <a:pt x="2516" y="3493"/>
                    </a:lnTo>
                    <a:lnTo>
                      <a:pt x="2662" y="3395"/>
                    </a:lnTo>
                    <a:lnTo>
                      <a:pt x="2809" y="3273"/>
                    </a:lnTo>
                    <a:lnTo>
                      <a:pt x="2931" y="3126"/>
                    </a:lnTo>
                    <a:lnTo>
                      <a:pt x="3029" y="2980"/>
                    </a:lnTo>
                    <a:lnTo>
                      <a:pt x="3127" y="2809"/>
                    </a:lnTo>
                    <a:lnTo>
                      <a:pt x="3224" y="2638"/>
                    </a:lnTo>
                    <a:lnTo>
                      <a:pt x="3297" y="2467"/>
                    </a:lnTo>
                    <a:lnTo>
                      <a:pt x="3346" y="2272"/>
                    </a:lnTo>
                    <a:lnTo>
                      <a:pt x="3395" y="2101"/>
                    </a:lnTo>
                    <a:lnTo>
                      <a:pt x="3420" y="1905"/>
                    </a:lnTo>
                    <a:lnTo>
                      <a:pt x="3420" y="1710"/>
                    </a:lnTo>
                    <a:lnTo>
                      <a:pt x="3420" y="1514"/>
                    </a:lnTo>
                    <a:lnTo>
                      <a:pt x="3395" y="1319"/>
                    </a:lnTo>
                    <a:lnTo>
                      <a:pt x="3346" y="1148"/>
                    </a:lnTo>
                    <a:lnTo>
                      <a:pt x="3297" y="1002"/>
                    </a:lnTo>
                    <a:lnTo>
                      <a:pt x="3224" y="855"/>
                    </a:lnTo>
                    <a:lnTo>
                      <a:pt x="3127" y="708"/>
                    </a:lnTo>
                    <a:lnTo>
                      <a:pt x="3029" y="586"/>
                    </a:lnTo>
                    <a:lnTo>
                      <a:pt x="2931" y="464"/>
                    </a:lnTo>
                    <a:lnTo>
                      <a:pt x="2809" y="342"/>
                    </a:lnTo>
                    <a:lnTo>
                      <a:pt x="2662" y="269"/>
                    </a:lnTo>
                    <a:lnTo>
                      <a:pt x="2516" y="171"/>
                    </a:lnTo>
                    <a:lnTo>
                      <a:pt x="2369" y="122"/>
                    </a:lnTo>
                    <a:lnTo>
                      <a:pt x="2223" y="49"/>
                    </a:lnTo>
                    <a:lnTo>
                      <a:pt x="2052" y="25"/>
                    </a:lnTo>
                    <a:lnTo>
                      <a:pt x="18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4" name="Google Shape;826;p46"/>
            <p:cNvGrpSpPr/>
            <p:nvPr/>
          </p:nvGrpSpPr>
          <p:grpSpPr>
            <a:xfrm>
              <a:off x="6250850" y="3320241"/>
              <a:ext cx="149393" cy="373026"/>
              <a:chOff x="3386850" y="2264625"/>
              <a:chExt cx="203950" cy="509250"/>
            </a:xfrm>
            <a:grpFill/>
          </p:grpSpPr>
          <p:sp>
            <p:nvSpPr>
              <p:cNvPr id="73" name="Google Shape;827;p46"/>
              <p:cNvSpPr/>
              <p:nvPr/>
            </p:nvSpPr>
            <p:spPr>
              <a:xfrm>
                <a:off x="3386850" y="2370850"/>
                <a:ext cx="203950" cy="403025"/>
              </a:xfrm>
              <a:custGeom>
                <a:avLst/>
                <a:gdLst/>
                <a:ahLst/>
                <a:cxnLst/>
                <a:rect l="l" t="t" r="r" b="b"/>
                <a:pathLst>
                  <a:path w="8158" h="16121" extrusionOk="0">
                    <a:moveTo>
                      <a:pt x="3249" y="1"/>
                    </a:moveTo>
                    <a:lnTo>
                      <a:pt x="3004" y="50"/>
                    </a:lnTo>
                    <a:lnTo>
                      <a:pt x="2785" y="99"/>
                    </a:lnTo>
                    <a:lnTo>
                      <a:pt x="2565" y="172"/>
                    </a:lnTo>
                    <a:lnTo>
                      <a:pt x="2369" y="269"/>
                    </a:lnTo>
                    <a:lnTo>
                      <a:pt x="2174" y="367"/>
                    </a:lnTo>
                    <a:lnTo>
                      <a:pt x="1979" y="465"/>
                    </a:lnTo>
                    <a:lnTo>
                      <a:pt x="1808" y="587"/>
                    </a:lnTo>
                    <a:lnTo>
                      <a:pt x="1637" y="734"/>
                    </a:lnTo>
                    <a:lnTo>
                      <a:pt x="1490" y="880"/>
                    </a:lnTo>
                    <a:lnTo>
                      <a:pt x="1344" y="1027"/>
                    </a:lnTo>
                    <a:lnTo>
                      <a:pt x="1075" y="1369"/>
                    </a:lnTo>
                    <a:lnTo>
                      <a:pt x="855" y="1784"/>
                    </a:lnTo>
                    <a:lnTo>
                      <a:pt x="660" y="2199"/>
                    </a:lnTo>
                    <a:lnTo>
                      <a:pt x="489" y="2687"/>
                    </a:lnTo>
                    <a:lnTo>
                      <a:pt x="342" y="3176"/>
                    </a:lnTo>
                    <a:lnTo>
                      <a:pt x="245" y="3738"/>
                    </a:lnTo>
                    <a:lnTo>
                      <a:pt x="147" y="4299"/>
                    </a:lnTo>
                    <a:lnTo>
                      <a:pt x="74" y="4910"/>
                    </a:lnTo>
                    <a:lnTo>
                      <a:pt x="49" y="5545"/>
                    </a:lnTo>
                    <a:lnTo>
                      <a:pt x="25" y="6204"/>
                    </a:lnTo>
                    <a:lnTo>
                      <a:pt x="0" y="6888"/>
                    </a:lnTo>
                    <a:lnTo>
                      <a:pt x="25" y="7035"/>
                    </a:lnTo>
                    <a:lnTo>
                      <a:pt x="49" y="7181"/>
                    </a:lnTo>
                    <a:lnTo>
                      <a:pt x="98" y="7328"/>
                    </a:lnTo>
                    <a:lnTo>
                      <a:pt x="171" y="7425"/>
                    </a:lnTo>
                    <a:lnTo>
                      <a:pt x="269" y="7523"/>
                    </a:lnTo>
                    <a:lnTo>
                      <a:pt x="391" y="7596"/>
                    </a:lnTo>
                    <a:lnTo>
                      <a:pt x="513" y="7645"/>
                    </a:lnTo>
                    <a:lnTo>
                      <a:pt x="660" y="7670"/>
                    </a:lnTo>
                    <a:lnTo>
                      <a:pt x="806" y="7645"/>
                    </a:lnTo>
                    <a:lnTo>
                      <a:pt x="928" y="7596"/>
                    </a:lnTo>
                    <a:lnTo>
                      <a:pt x="1051" y="7523"/>
                    </a:lnTo>
                    <a:lnTo>
                      <a:pt x="1148" y="7425"/>
                    </a:lnTo>
                    <a:lnTo>
                      <a:pt x="1222" y="7328"/>
                    </a:lnTo>
                    <a:lnTo>
                      <a:pt x="1270" y="7181"/>
                    </a:lnTo>
                    <a:lnTo>
                      <a:pt x="1295" y="7035"/>
                    </a:lnTo>
                    <a:lnTo>
                      <a:pt x="1319" y="6888"/>
                    </a:lnTo>
                    <a:lnTo>
                      <a:pt x="1344" y="6278"/>
                    </a:lnTo>
                    <a:lnTo>
                      <a:pt x="1417" y="5569"/>
                    </a:lnTo>
                    <a:lnTo>
                      <a:pt x="1515" y="4861"/>
                    </a:lnTo>
                    <a:lnTo>
                      <a:pt x="1637" y="4153"/>
                    </a:lnTo>
                    <a:lnTo>
                      <a:pt x="1759" y="3542"/>
                    </a:lnTo>
                    <a:lnTo>
                      <a:pt x="1881" y="3029"/>
                    </a:lnTo>
                    <a:lnTo>
                      <a:pt x="2003" y="2687"/>
                    </a:lnTo>
                    <a:lnTo>
                      <a:pt x="2052" y="2614"/>
                    </a:lnTo>
                    <a:lnTo>
                      <a:pt x="2101" y="2590"/>
                    </a:lnTo>
                    <a:lnTo>
                      <a:pt x="2101" y="2639"/>
                    </a:lnTo>
                    <a:lnTo>
                      <a:pt x="2125" y="2736"/>
                    </a:lnTo>
                    <a:lnTo>
                      <a:pt x="2125" y="3151"/>
                    </a:lnTo>
                    <a:lnTo>
                      <a:pt x="2076" y="4568"/>
                    </a:lnTo>
                    <a:lnTo>
                      <a:pt x="1954" y="6595"/>
                    </a:lnTo>
                    <a:lnTo>
                      <a:pt x="1832" y="8866"/>
                    </a:lnTo>
                    <a:lnTo>
                      <a:pt x="1539" y="13165"/>
                    </a:lnTo>
                    <a:lnTo>
                      <a:pt x="1392" y="15119"/>
                    </a:lnTo>
                    <a:lnTo>
                      <a:pt x="1392" y="15290"/>
                    </a:lnTo>
                    <a:lnTo>
                      <a:pt x="1417" y="15461"/>
                    </a:lnTo>
                    <a:lnTo>
                      <a:pt x="1466" y="15607"/>
                    </a:lnTo>
                    <a:lnTo>
                      <a:pt x="1563" y="15754"/>
                    </a:lnTo>
                    <a:lnTo>
                      <a:pt x="1661" y="15900"/>
                    </a:lnTo>
                    <a:lnTo>
                      <a:pt x="1783" y="15998"/>
                    </a:lnTo>
                    <a:lnTo>
                      <a:pt x="1930" y="16071"/>
                    </a:lnTo>
                    <a:lnTo>
                      <a:pt x="2101" y="16120"/>
                    </a:lnTo>
                    <a:lnTo>
                      <a:pt x="2394" y="16120"/>
                    </a:lnTo>
                    <a:lnTo>
                      <a:pt x="2516" y="16071"/>
                    </a:lnTo>
                    <a:lnTo>
                      <a:pt x="2662" y="15998"/>
                    </a:lnTo>
                    <a:lnTo>
                      <a:pt x="2785" y="15925"/>
                    </a:lnTo>
                    <a:lnTo>
                      <a:pt x="2882" y="15803"/>
                    </a:lnTo>
                    <a:lnTo>
                      <a:pt x="2956" y="15680"/>
                    </a:lnTo>
                    <a:lnTo>
                      <a:pt x="3029" y="15534"/>
                    </a:lnTo>
                    <a:lnTo>
                      <a:pt x="3053" y="15387"/>
                    </a:lnTo>
                    <a:lnTo>
                      <a:pt x="3713" y="8549"/>
                    </a:lnTo>
                    <a:lnTo>
                      <a:pt x="3737" y="8476"/>
                    </a:lnTo>
                    <a:lnTo>
                      <a:pt x="3786" y="8354"/>
                    </a:lnTo>
                    <a:lnTo>
                      <a:pt x="3835" y="8305"/>
                    </a:lnTo>
                    <a:lnTo>
                      <a:pt x="3884" y="8231"/>
                    </a:lnTo>
                    <a:lnTo>
                      <a:pt x="3981" y="8207"/>
                    </a:lnTo>
                    <a:lnTo>
                      <a:pt x="4079" y="8183"/>
                    </a:lnTo>
                    <a:lnTo>
                      <a:pt x="4177" y="8207"/>
                    </a:lnTo>
                    <a:lnTo>
                      <a:pt x="4274" y="8231"/>
                    </a:lnTo>
                    <a:lnTo>
                      <a:pt x="4323" y="8305"/>
                    </a:lnTo>
                    <a:lnTo>
                      <a:pt x="4372" y="8354"/>
                    </a:lnTo>
                    <a:lnTo>
                      <a:pt x="4421" y="8476"/>
                    </a:lnTo>
                    <a:lnTo>
                      <a:pt x="4445" y="8549"/>
                    </a:lnTo>
                    <a:lnTo>
                      <a:pt x="5105" y="15387"/>
                    </a:lnTo>
                    <a:lnTo>
                      <a:pt x="5129" y="15534"/>
                    </a:lnTo>
                    <a:lnTo>
                      <a:pt x="5202" y="15680"/>
                    </a:lnTo>
                    <a:lnTo>
                      <a:pt x="5276" y="15803"/>
                    </a:lnTo>
                    <a:lnTo>
                      <a:pt x="5373" y="15925"/>
                    </a:lnTo>
                    <a:lnTo>
                      <a:pt x="5496" y="15998"/>
                    </a:lnTo>
                    <a:lnTo>
                      <a:pt x="5642" y="16071"/>
                    </a:lnTo>
                    <a:lnTo>
                      <a:pt x="5764" y="16120"/>
                    </a:lnTo>
                    <a:lnTo>
                      <a:pt x="6057" y="16120"/>
                    </a:lnTo>
                    <a:lnTo>
                      <a:pt x="6228" y="16071"/>
                    </a:lnTo>
                    <a:lnTo>
                      <a:pt x="6375" y="15998"/>
                    </a:lnTo>
                    <a:lnTo>
                      <a:pt x="6497" y="15900"/>
                    </a:lnTo>
                    <a:lnTo>
                      <a:pt x="6595" y="15754"/>
                    </a:lnTo>
                    <a:lnTo>
                      <a:pt x="6692" y="15607"/>
                    </a:lnTo>
                    <a:lnTo>
                      <a:pt x="6741" y="15461"/>
                    </a:lnTo>
                    <a:lnTo>
                      <a:pt x="6766" y="15290"/>
                    </a:lnTo>
                    <a:lnTo>
                      <a:pt x="6766" y="15119"/>
                    </a:lnTo>
                    <a:lnTo>
                      <a:pt x="6619" y="13165"/>
                    </a:lnTo>
                    <a:lnTo>
                      <a:pt x="6350" y="8915"/>
                    </a:lnTo>
                    <a:lnTo>
                      <a:pt x="6204" y="6619"/>
                    </a:lnTo>
                    <a:lnTo>
                      <a:pt x="6106" y="4617"/>
                    </a:lnTo>
                    <a:lnTo>
                      <a:pt x="6057" y="3176"/>
                    </a:lnTo>
                    <a:lnTo>
                      <a:pt x="6057" y="2761"/>
                    </a:lnTo>
                    <a:lnTo>
                      <a:pt x="6057" y="2590"/>
                    </a:lnTo>
                    <a:lnTo>
                      <a:pt x="6106" y="2590"/>
                    </a:lnTo>
                    <a:lnTo>
                      <a:pt x="6155" y="2687"/>
                    </a:lnTo>
                    <a:lnTo>
                      <a:pt x="6253" y="3005"/>
                    </a:lnTo>
                    <a:lnTo>
                      <a:pt x="6399" y="3493"/>
                    </a:lnTo>
                    <a:lnTo>
                      <a:pt x="6521" y="4128"/>
                    </a:lnTo>
                    <a:lnTo>
                      <a:pt x="6643" y="4837"/>
                    </a:lnTo>
                    <a:lnTo>
                      <a:pt x="6741" y="5569"/>
                    </a:lnTo>
                    <a:lnTo>
                      <a:pt x="6814" y="6278"/>
                    </a:lnTo>
                    <a:lnTo>
                      <a:pt x="6839" y="6888"/>
                    </a:lnTo>
                    <a:lnTo>
                      <a:pt x="6863" y="7035"/>
                    </a:lnTo>
                    <a:lnTo>
                      <a:pt x="6888" y="7181"/>
                    </a:lnTo>
                    <a:lnTo>
                      <a:pt x="6936" y="7328"/>
                    </a:lnTo>
                    <a:lnTo>
                      <a:pt x="7010" y="7425"/>
                    </a:lnTo>
                    <a:lnTo>
                      <a:pt x="7107" y="7523"/>
                    </a:lnTo>
                    <a:lnTo>
                      <a:pt x="7230" y="7596"/>
                    </a:lnTo>
                    <a:lnTo>
                      <a:pt x="7352" y="7645"/>
                    </a:lnTo>
                    <a:lnTo>
                      <a:pt x="7498" y="7670"/>
                    </a:lnTo>
                    <a:lnTo>
                      <a:pt x="7645" y="7645"/>
                    </a:lnTo>
                    <a:lnTo>
                      <a:pt x="7767" y="7596"/>
                    </a:lnTo>
                    <a:lnTo>
                      <a:pt x="7889" y="7523"/>
                    </a:lnTo>
                    <a:lnTo>
                      <a:pt x="7987" y="7425"/>
                    </a:lnTo>
                    <a:lnTo>
                      <a:pt x="8060" y="7328"/>
                    </a:lnTo>
                    <a:lnTo>
                      <a:pt x="8109" y="7181"/>
                    </a:lnTo>
                    <a:lnTo>
                      <a:pt x="8133" y="7035"/>
                    </a:lnTo>
                    <a:lnTo>
                      <a:pt x="8158" y="6888"/>
                    </a:lnTo>
                    <a:lnTo>
                      <a:pt x="8133" y="5520"/>
                    </a:lnTo>
                    <a:lnTo>
                      <a:pt x="8109" y="4885"/>
                    </a:lnTo>
                    <a:lnTo>
                      <a:pt x="8060" y="4299"/>
                    </a:lnTo>
                    <a:lnTo>
                      <a:pt x="7987" y="3713"/>
                    </a:lnTo>
                    <a:lnTo>
                      <a:pt x="7889" y="3176"/>
                    </a:lnTo>
                    <a:lnTo>
                      <a:pt x="7767" y="2663"/>
                    </a:lnTo>
                    <a:lnTo>
                      <a:pt x="7620" y="2174"/>
                    </a:lnTo>
                    <a:lnTo>
                      <a:pt x="7425" y="1759"/>
                    </a:lnTo>
                    <a:lnTo>
                      <a:pt x="7205" y="1369"/>
                    </a:lnTo>
                    <a:lnTo>
                      <a:pt x="7083" y="1173"/>
                    </a:lnTo>
                    <a:lnTo>
                      <a:pt x="6936" y="1002"/>
                    </a:lnTo>
                    <a:lnTo>
                      <a:pt x="6790" y="856"/>
                    </a:lnTo>
                    <a:lnTo>
                      <a:pt x="6643" y="709"/>
                    </a:lnTo>
                    <a:lnTo>
                      <a:pt x="6472" y="563"/>
                    </a:lnTo>
                    <a:lnTo>
                      <a:pt x="6277" y="440"/>
                    </a:lnTo>
                    <a:lnTo>
                      <a:pt x="6082" y="343"/>
                    </a:lnTo>
                    <a:lnTo>
                      <a:pt x="5886" y="245"/>
                    </a:lnTo>
                    <a:lnTo>
                      <a:pt x="5666" y="172"/>
                    </a:lnTo>
                    <a:lnTo>
                      <a:pt x="5422" y="99"/>
                    </a:lnTo>
                    <a:lnTo>
                      <a:pt x="5178" y="50"/>
                    </a:lnTo>
                    <a:lnTo>
                      <a:pt x="4909" y="1"/>
                    </a:lnTo>
                    <a:lnTo>
                      <a:pt x="4714" y="74"/>
                    </a:lnTo>
                    <a:lnTo>
                      <a:pt x="4519" y="147"/>
                    </a:lnTo>
                    <a:lnTo>
                      <a:pt x="4299" y="196"/>
                    </a:lnTo>
                    <a:lnTo>
                      <a:pt x="3859" y="196"/>
                    </a:lnTo>
                    <a:lnTo>
                      <a:pt x="3664" y="147"/>
                    </a:lnTo>
                    <a:lnTo>
                      <a:pt x="3444" y="99"/>
                    </a:lnTo>
                    <a:lnTo>
                      <a:pt x="324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Google Shape;828;p46"/>
              <p:cNvSpPr/>
              <p:nvPr/>
            </p:nvSpPr>
            <p:spPr>
              <a:xfrm>
                <a:off x="3446075" y="2264625"/>
                <a:ext cx="85500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3762" extrusionOk="0">
                    <a:moveTo>
                      <a:pt x="1539" y="0"/>
                    </a:moveTo>
                    <a:lnTo>
                      <a:pt x="1368" y="25"/>
                    </a:lnTo>
                    <a:lnTo>
                      <a:pt x="1197" y="49"/>
                    </a:lnTo>
                    <a:lnTo>
                      <a:pt x="1051" y="122"/>
                    </a:lnTo>
                    <a:lnTo>
                      <a:pt x="904" y="171"/>
                    </a:lnTo>
                    <a:lnTo>
                      <a:pt x="757" y="269"/>
                    </a:lnTo>
                    <a:lnTo>
                      <a:pt x="611" y="342"/>
                    </a:lnTo>
                    <a:lnTo>
                      <a:pt x="489" y="464"/>
                    </a:lnTo>
                    <a:lnTo>
                      <a:pt x="391" y="586"/>
                    </a:lnTo>
                    <a:lnTo>
                      <a:pt x="293" y="708"/>
                    </a:lnTo>
                    <a:lnTo>
                      <a:pt x="196" y="855"/>
                    </a:lnTo>
                    <a:lnTo>
                      <a:pt x="122" y="1002"/>
                    </a:lnTo>
                    <a:lnTo>
                      <a:pt x="74" y="1148"/>
                    </a:lnTo>
                    <a:lnTo>
                      <a:pt x="25" y="1319"/>
                    </a:lnTo>
                    <a:lnTo>
                      <a:pt x="0" y="1514"/>
                    </a:lnTo>
                    <a:lnTo>
                      <a:pt x="0" y="1710"/>
                    </a:lnTo>
                    <a:lnTo>
                      <a:pt x="0" y="1905"/>
                    </a:lnTo>
                    <a:lnTo>
                      <a:pt x="25" y="2101"/>
                    </a:lnTo>
                    <a:lnTo>
                      <a:pt x="74" y="2272"/>
                    </a:lnTo>
                    <a:lnTo>
                      <a:pt x="122" y="2467"/>
                    </a:lnTo>
                    <a:lnTo>
                      <a:pt x="196" y="2638"/>
                    </a:lnTo>
                    <a:lnTo>
                      <a:pt x="293" y="2809"/>
                    </a:lnTo>
                    <a:lnTo>
                      <a:pt x="391" y="2980"/>
                    </a:lnTo>
                    <a:lnTo>
                      <a:pt x="489" y="3126"/>
                    </a:lnTo>
                    <a:lnTo>
                      <a:pt x="611" y="3273"/>
                    </a:lnTo>
                    <a:lnTo>
                      <a:pt x="757" y="3395"/>
                    </a:lnTo>
                    <a:lnTo>
                      <a:pt x="904" y="3493"/>
                    </a:lnTo>
                    <a:lnTo>
                      <a:pt x="1051" y="3590"/>
                    </a:lnTo>
                    <a:lnTo>
                      <a:pt x="1197" y="3664"/>
                    </a:lnTo>
                    <a:lnTo>
                      <a:pt x="1368" y="3713"/>
                    </a:lnTo>
                    <a:lnTo>
                      <a:pt x="1539" y="3761"/>
                    </a:lnTo>
                    <a:lnTo>
                      <a:pt x="1881" y="3761"/>
                    </a:lnTo>
                    <a:lnTo>
                      <a:pt x="2052" y="3713"/>
                    </a:lnTo>
                    <a:lnTo>
                      <a:pt x="2223" y="3664"/>
                    </a:lnTo>
                    <a:lnTo>
                      <a:pt x="2369" y="3590"/>
                    </a:lnTo>
                    <a:lnTo>
                      <a:pt x="2516" y="3493"/>
                    </a:lnTo>
                    <a:lnTo>
                      <a:pt x="2662" y="3395"/>
                    </a:lnTo>
                    <a:lnTo>
                      <a:pt x="2809" y="3273"/>
                    </a:lnTo>
                    <a:lnTo>
                      <a:pt x="2931" y="3126"/>
                    </a:lnTo>
                    <a:lnTo>
                      <a:pt x="3029" y="2980"/>
                    </a:lnTo>
                    <a:lnTo>
                      <a:pt x="3127" y="2809"/>
                    </a:lnTo>
                    <a:lnTo>
                      <a:pt x="3224" y="2638"/>
                    </a:lnTo>
                    <a:lnTo>
                      <a:pt x="3297" y="2467"/>
                    </a:lnTo>
                    <a:lnTo>
                      <a:pt x="3346" y="2272"/>
                    </a:lnTo>
                    <a:lnTo>
                      <a:pt x="3395" y="2101"/>
                    </a:lnTo>
                    <a:lnTo>
                      <a:pt x="3420" y="1905"/>
                    </a:lnTo>
                    <a:lnTo>
                      <a:pt x="3420" y="1710"/>
                    </a:lnTo>
                    <a:lnTo>
                      <a:pt x="3420" y="1514"/>
                    </a:lnTo>
                    <a:lnTo>
                      <a:pt x="3395" y="1319"/>
                    </a:lnTo>
                    <a:lnTo>
                      <a:pt x="3346" y="1148"/>
                    </a:lnTo>
                    <a:lnTo>
                      <a:pt x="3297" y="1002"/>
                    </a:lnTo>
                    <a:lnTo>
                      <a:pt x="3224" y="855"/>
                    </a:lnTo>
                    <a:lnTo>
                      <a:pt x="3127" y="708"/>
                    </a:lnTo>
                    <a:lnTo>
                      <a:pt x="3029" y="586"/>
                    </a:lnTo>
                    <a:lnTo>
                      <a:pt x="2931" y="464"/>
                    </a:lnTo>
                    <a:lnTo>
                      <a:pt x="2809" y="342"/>
                    </a:lnTo>
                    <a:lnTo>
                      <a:pt x="2662" y="269"/>
                    </a:lnTo>
                    <a:lnTo>
                      <a:pt x="2516" y="171"/>
                    </a:lnTo>
                    <a:lnTo>
                      <a:pt x="2369" y="122"/>
                    </a:lnTo>
                    <a:lnTo>
                      <a:pt x="2223" y="49"/>
                    </a:lnTo>
                    <a:lnTo>
                      <a:pt x="2052" y="25"/>
                    </a:lnTo>
                    <a:lnTo>
                      <a:pt x="18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" name="Google Shape;826;p46"/>
            <p:cNvGrpSpPr/>
            <p:nvPr/>
          </p:nvGrpSpPr>
          <p:grpSpPr>
            <a:xfrm>
              <a:off x="6444804" y="3320241"/>
              <a:ext cx="149393" cy="373026"/>
              <a:chOff x="3386850" y="2264625"/>
              <a:chExt cx="203950" cy="509250"/>
            </a:xfrm>
            <a:grpFill/>
          </p:grpSpPr>
          <p:sp>
            <p:nvSpPr>
              <p:cNvPr id="71" name="Google Shape;827;p46"/>
              <p:cNvSpPr/>
              <p:nvPr/>
            </p:nvSpPr>
            <p:spPr>
              <a:xfrm>
                <a:off x="3386850" y="2370850"/>
                <a:ext cx="203950" cy="403025"/>
              </a:xfrm>
              <a:custGeom>
                <a:avLst/>
                <a:gdLst/>
                <a:ahLst/>
                <a:cxnLst/>
                <a:rect l="l" t="t" r="r" b="b"/>
                <a:pathLst>
                  <a:path w="8158" h="16121" extrusionOk="0">
                    <a:moveTo>
                      <a:pt x="3249" y="1"/>
                    </a:moveTo>
                    <a:lnTo>
                      <a:pt x="3004" y="50"/>
                    </a:lnTo>
                    <a:lnTo>
                      <a:pt x="2785" y="99"/>
                    </a:lnTo>
                    <a:lnTo>
                      <a:pt x="2565" y="172"/>
                    </a:lnTo>
                    <a:lnTo>
                      <a:pt x="2369" y="269"/>
                    </a:lnTo>
                    <a:lnTo>
                      <a:pt x="2174" y="367"/>
                    </a:lnTo>
                    <a:lnTo>
                      <a:pt x="1979" y="465"/>
                    </a:lnTo>
                    <a:lnTo>
                      <a:pt x="1808" y="587"/>
                    </a:lnTo>
                    <a:lnTo>
                      <a:pt x="1637" y="734"/>
                    </a:lnTo>
                    <a:lnTo>
                      <a:pt x="1490" y="880"/>
                    </a:lnTo>
                    <a:lnTo>
                      <a:pt x="1344" y="1027"/>
                    </a:lnTo>
                    <a:lnTo>
                      <a:pt x="1075" y="1369"/>
                    </a:lnTo>
                    <a:lnTo>
                      <a:pt x="855" y="1784"/>
                    </a:lnTo>
                    <a:lnTo>
                      <a:pt x="660" y="2199"/>
                    </a:lnTo>
                    <a:lnTo>
                      <a:pt x="489" y="2687"/>
                    </a:lnTo>
                    <a:lnTo>
                      <a:pt x="342" y="3176"/>
                    </a:lnTo>
                    <a:lnTo>
                      <a:pt x="245" y="3738"/>
                    </a:lnTo>
                    <a:lnTo>
                      <a:pt x="147" y="4299"/>
                    </a:lnTo>
                    <a:lnTo>
                      <a:pt x="74" y="4910"/>
                    </a:lnTo>
                    <a:lnTo>
                      <a:pt x="49" y="5545"/>
                    </a:lnTo>
                    <a:lnTo>
                      <a:pt x="25" y="6204"/>
                    </a:lnTo>
                    <a:lnTo>
                      <a:pt x="0" y="6888"/>
                    </a:lnTo>
                    <a:lnTo>
                      <a:pt x="25" y="7035"/>
                    </a:lnTo>
                    <a:lnTo>
                      <a:pt x="49" y="7181"/>
                    </a:lnTo>
                    <a:lnTo>
                      <a:pt x="98" y="7328"/>
                    </a:lnTo>
                    <a:lnTo>
                      <a:pt x="171" y="7425"/>
                    </a:lnTo>
                    <a:lnTo>
                      <a:pt x="269" y="7523"/>
                    </a:lnTo>
                    <a:lnTo>
                      <a:pt x="391" y="7596"/>
                    </a:lnTo>
                    <a:lnTo>
                      <a:pt x="513" y="7645"/>
                    </a:lnTo>
                    <a:lnTo>
                      <a:pt x="660" y="7670"/>
                    </a:lnTo>
                    <a:lnTo>
                      <a:pt x="806" y="7645"/>
                    </a:lnTo>
                    <a:lnTo>
                      <a:pt x="928" y="7596"/>
                    </a:lnTo>
                    <a:lnTo>
                      <a:pt x="1051" y="7523"/>
                    </a:lnTo>
                    <a:lnTo>
                      <a:pt x="1148" y="7425"/>
                    </a:lnTo>
                    <a:lnTo>
                      <a:pt x="1222" y="7328"/>
                    </a:lnTo>
                    <a:lnTo>
                      <a:pt x="1270" y="7181"/>
                    </a:lnTo>
                    <a:lnTo>
                      <a:pt x="1295" y="7035"/>
                    </a:lnTo>
                    <a:lnTo>
                      <a:pt x="1319" y="6888"/>
                    </a:lnTo>
                    <a:lnTo>
                      <a:pt x="1344" y="6278"/>
                    </a:lnTo>
                    <a:lnTo>
                      <a:pt x="1417" y="5569"/>
                    </a:lnTo>
                    <a:lnTo>
                      <a:pt x="1515" y="4861"/>
                    </a:lnTo>
                    <a:lnTo>
                      <a:pt x="1637" y="4153"/>
                    </a:lnTo>
                    <a:lnTo>
                      <a:pt x="1759" y="3542"/>
                    </a:lnTo>
                    <a:lnTo>
                      <a:pt x="1881" y="3029"/>
                    </a:lnTo>
                    <a:lnTo>
                      <a:pt x="2003" y="2687"/>
                    </a:lnTo>
                    <a:lnTo>
                      <a:pt x="2052" y="2614"/>
                    </a:lnTo>
                    <a:lnTo>
                      <a:pt x="2101" y="2590"/>
                    </a:lnTo>
                    <a:lnTo>
                      <a:pt x="2101" y="2639"/>
                    </a:lnTo>
                    <a:lnTo>
                      <a:pt x="2125" y="2736"/>
                    </a:lnTo>
                    <a:lnTo>
                      <a:pt x="2125" y="3151"/>
                    </a:lnTo>
                    <a:lnTo>
                      <a:pt x="2076" y="4568"/>
                    </a:lnTo>
                    <a:lnTo>
                      <a:pt x="1954" y="6595"/>
                    </a:lnTo>
                    <a:lnTo>
                      <a:pt x="1832" y="8866"/>
                    </a:lnTo>
                    <a:lnTo>
                      <a:pt x="1539" y="13165"/>
                    </a:lnTo>
                    <a:lnTo>
                      <a:pt x="1392" y="15119"/>
                    </a:lnTo>
                    <a:lnTo>
                      <a:pt x="1392" y="15290"/>
                    </a:lnTo>
                    <a:lnTo>
                      <a:pt x="1417" y="15461"/>
                    </a:lnTo>
                    <a:lnTo>
                      <a:pt x="1466" y="15607"/>
                    </a:lnTo>
                    <a:lnTo>
                      <a:pt x="1563" y="15754"/>
                    </a:lnTo>
                    <a:lnTo>
                      <a:pt x="1661" y="15900"/>
                    </a:lnTo>
                    <a:lnTo>
                      <a:pt x="1783" y="15998"/>
                    </a:lnTo>
                    <a:lnTo>
                      <a:pt x="1930" y="16071"/>
                    </a:lnTo>
                    <a:lnTo>
                      <a:pt x="2101" y="16120"/>
                    </a:lnTo>
                    <a:lnTo>
                      <a:pt x="2394" y="16120"/>
                    </a:lnTo>
                    <a:lnTo>
                      <a:pt x="2516" y="16071"/>
                    </a:lnTo>
                    <a:lnTo>
                      <a:pt x="2662" y="15998"/>
                    </a:lnTo>
                    <a:lnTo>
                      <a:pt x="2785" y="15925"/>
                    </a:lnTo>
                    <a:lnTo>
                      <a:pt x="2882" y="15803"/>
                    </a:lnTo>
                    <a:lnTo>
                      <a:pt x="2956" y="15680"/>
                    </a:lnTo>
                    <a:lnTo>
                      <a:pt x="3029" y="15534"/>
                    </a:lnTo>
                    <a:lnTo>
                      <a:pt x="3053" y="15387"/>
                    </a:lnTo>
                    <a:lnTo>
                      <a:pt x="3713" y="8549"/>
                    </a:lnTo>
                    <a:lnTo>
                      <a:pt x="3737" y="8476"/>
                    </a:lnTo>
                    <a:lnTo>
                      <a:pt x="3786" y="8354"/>
                    </a:lnTo>
                    <a:lnTo>
                      <a:pt x="3835" y="8305"/>
                    </a:lnTo>
                    <a:lnTo>
                      <a:pt x="3884" y="8231"/>
                    </a:lnTo>
                    <a:lnTo>
                      <a:pt x="3981" y="8207"/>
                    </a:lnTo>
                    <a:lnTo>
                      <a:pt x="4079" y="8183"/>
                    </a:lnTo>
                    <a:lnTo>
                      <a:pt x="4177" y="8207"/>
                    </a:lnTo>
                    <a:lnTo>
                      <a:pt x="4274" y="8231"/>
                    </a:lnTo>
                    <a:lnTo>
                      <a:pt x="4323" y="8305"/>
                    </a:lnTo>
                    <a:lnTo>
                      <a:pt x="4372" y="8354"/>
                    </a:lnTo>
                    <a:lnTo>
                      <a:pt x="4421" y="8476"/>
                    </a:lnTo>
                    <a:lnTo>
                      <a:pt x="4445" y="8549"/>
                    </a:lnTo>
                    <a:lnTo>
                      <a:pt x="5105" y="15387"/>
                    </a:lnTo>
                    <a:lnTo>
                      <a:pt x="5129" y="15534"/>
                    </a:lnTo>
                    <a:lnTo>
                      <a:pt x="5202" y="15680"/>
                    </a:lnTo>
                    <a:lnTo>
                      <a:pt x="5276" y="15803"/>
                    </a:lnTo>
                    <a:lnTo>
                      <a:pt x="5373" y="15925"/>
                    </a:lnTo>
                    <a:lnTo>
                      <a:pt x="5496" y="15998"/>
                    </a:lnTo>
                    <a:lnTo>
                      <a:pt x="5642" y="16071"/>
                    </a:lnTo>
                    <a:lnTo>
                      <a:pt x="5764" y="16120"/>
                    </a:lnTo>
                    <a:lnTo>
                      <a:pt x="6057" y="16120"/>
                    </a:lnTo>
                    <a:lnTo>
                      <a:pt x="6228" y="16071"/>
                    </a:lnTo>
                    <a:lnTo>
                      <a:pt x="6375" y="15998"/>
                    </a:lnTo>
                    <a:lnTo>
                      <a:pt x="6497" y="15900"/>
                    </a:lnTo>
                    <a:lnTo>
                      <a:pt x="6595" y="15754"/>
                    </a:lnTo>
                    <a:lnTo>
                      <a:pt x="6692" y="15607"/>
                    </a:lnTo>
                    <a:lnTo>
                      <a:pt x="6741" y="15461"/>
                    </a:lnTo>
                    <a:lnTo>
                      <a:pt x="6766" y="15290"/>
                    </a:lnTo>
                    <a:lnTo>
                      <a:pt x="6766" y="15119"/>
                    </a:lnTo>
                    <a:lnTo>
                      <a:pt x="6619" y="13165"/>
                    </a:lnTo>
                    <a:lnTo>
                      <a:pt x="6350" y="8915"/>
                    </a:lnTo>
                    <a:lnTo>
                      <a:pt x="6204" y="6619"/>
                    </a:lnTo>
                    <a:lnTo>
                      <a:pt x="6106" y="4617"/>
                    </a:lnTo>
                    <a:lnTo>
                      <a:pt x="6057" y="3176"/>
                    </a:lnTo>
                    <a:lnTo>
                      <a:pt x="6057" y="2761"/>
                    </a:lnTo>
                    <a:lnTo>
                      <a:pt x="6057" y="2590"/>
                    </a:lnTo>
                    <a:lnTo>
                      <a:pt x="6106" y="2590"/>
                    </a:lnTo>
                    <a:lnTo>
                      <a:pt x="6155" y="2687"/>
                    </a:lnTo>
                    <a:lnTo>
                      <a:pt x="6253" y="3005"/>
                    </a:lnTo>
                    <a:lnTo>
                      <a:pt x="6399" y="3493"/>
                    </a:lnTo>
                    <a:lnTo>
                      <a:pt x="6521" y="4128"/>
                    </a:lnTo>
                    <a:lnTo>
                      <a:pt x="6643" y="4837"/>
                    </a:lnTo>
                    <a:lnTo>
                      <a:pt x="6741" y="5569"/>
                    </a:lnTo>
                    <a:lnTo>
                      <a:pt x="6814" y="6278"/>
                    </a:lnTo>
                    <a:lnTo>
                      <a:pt x="6839" y="6888"/>
                    </a:lnTo>
                    <a:lnTo>
                      <a:pt x="6863" y="7035"/>
                    </a:lnTo>
                    <a:lnTo>
                      <a:pt x="6888" y="7181"/>
                    </a:lnTo>
                    <a:lnTo>
                      <a:pt x="6936" y="7328"/>
                    </a:lnTo>
                    <a:lnTo>
                      <a:pt x="7010" y="7425"/>
                    </a:lnTo>
                    <a:lnTo>
                      <a:pt x="7107" y="7523"/>
                    </a:lnTo>
                    <a:lnTo>
                      <a:pt x="7230" y="7596"/>
                    </a:lnTo>
                    <a:lnTo>
                      <a:pt x="7352" y="7645"/>
                    </a:lnTo>
                    <a:lnTo>
                      <a:pt x="7498" y="7670"/>
                    </a:lnTo>
                    <a:lnTo>
                      <a:pt x="7645" y="7645"/>
                    </a:lnTo>
                    <a:lnTo>
                      <a:pt x="7767" y="7596"/>
                    </a:lnTo>
                    <a:lnTo>
                      <a:pt x="7889" y="7523"/>
                    </a:lnTo>
                    <a:lnTo>
                      <a:pt x="7987" y="7425"/>
                    </a:lnTo>
                    <a:lnTo>
                      <a:pt x="8060" y="7328"/>
                    </a:lnTo>
                    <a:lnTo>
                      <a:pt x="8109" y="7181"/>
                    </a:lnTo>
                    <a:lnTo>
                      <a:pt x="8133" y="7035"/>
                    </a:lnTo>
                    <a:lnTo>
                      <a:pt x="8158" y="6888"/>
                    </a:lnTo>
                    <a:lnTo>
                      <a:pt x="8133" y="5520"/>
                    </a:lnTo>
                    <a:lnTo>
                      <a:pt x="8109" y="4885"/>
                    </a:lnTo>
                    <a:lnTo>
                      <a:pt x="8060" y="4299"/>
                    </a:lnTo>
                    <a:lnTo>
                      <a:pt x="7987" y="3713"/>
                    </a:lnTo>
                    <a:lnTo>
                      <a:pt x="7889" y="3176"/>
                    </a:lnTo>
                    <a:lnTo>
                      <a:pt x="7767" y="2663"/>
                    </a:lnTo>
                    <a:lnTo>
                      <a:pt x="7620" y="2174"/>
                    </a:lnTo>
                    <a:lnTo>
                      <a:pt x="7425" y="1759"/>
                    </a:lnTo>
                    <a:lnTo>
                      <a:pt x="7205" y="1369"/>
                    </a:lnTo>
                    <a:lnTo>
                      <a:pt x="7083" y="1173"/>
                    </a:lnTo>
                    <a:lnTo>
                      <a:pt x="6936" y="1002"/>
                    </a:lnTo>
                    <a:lnTo>
                      <a:pt x="6790" y="856"/>
                    </a:lnTo>
                    <a:lnTo>
                      <a:pt x="6643" y="709"/>
                    </a:lnTo>
                    <a:lnTo>
                      <a:pt x="6472" y="563"/>
                    </a:lnTo>
                    <a:lnTo>
                      <a:pt x="6277" y="440"/>
                    </a:lnTo>
                    <a:lnTo>
                      <a:pt x="6082" y="343"/>
                    </a:lnTo>
                    <a:lnTo>
                      <a:pt x="5886" y="245"/>
                    </a:lnTo>
                    <a:lnTo>
                      <a:pt x="5666" y="172"/>
                    </a:lnTo>
                    <a:lnTo>
                      <a:pt x="5422" y="99"/>
                    </a:lnTo>
                    <a:lnTo>
                      <a:pt x="5178" y="50"/>
                    </a:lnTo>
                    <a:lnTo>
                      <a:pt x="4909" y="1"/>
                    </a:lnTo>
                    <a:lnTo>
                      <a:pt x="4714" y="74"/>
                    </a:lnTo>
                    <a:lnTo>
                      <a:pt x="4519" y="147"/>
                    </a:lnTo>
                    <a:lnTo>
                      <a:pt x="4299" y="196"/>
                    </a:lnTo>
                    <a:lnTo>
                      <a:pt x="3859" y="196"/>
                    </a:lnTo>
                    <a:lnTo>
                      <a:pt x="3664" y="147"/>
                    </a:lnTo>
                    <a:lnTo>
                      <a:pt x="3444" y="99"/>
                    </a:lnTo>
                    <a:lnTo>
                      <a:pt x="324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Google Shape;828;p46"/>
              <p:cNvSpPr/>
              <p:nvPr/>
            </p:nvSpPr>
            <p:spPr>
              <a:xfrm>
                <a:off x="3446075" y="2264625"/>
                <a:ext cx="85500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3762" extrusionOk="0">
                    <a:moveTo>
                      <a:pt x="1539" y="0"/>
                    </a:moveTo>
                    <a:lnTo>
                      <a:pt x="1368" y="25"/>
                    </a:lnTo>
                    <a:lnTo>
                      <a:pt x="1197" y="49"/>
                    </a:lnTo>
                    <a:lnTo>
                      <a:pt x="1051" y="122"/>
                    </a:lnTo>
                    <a:lnTo>
                      <a:pt x="904" y="171"/>
                    </a:lnTo>
                    <a:lnTo>
                      <a:pt x="757" y="269"/>
                    </a:lnTo>
                    <a:lnTo>
                      <a:pt x="611" y="342"/>
                    </a:lnTo>
                    <a:lnTo>
                      <a:pt x="489" y="464"/>
                    </a:lnTo>
                    <a:lnTo>
                      <a:pt x="391" y="586"/>
                    </a:lnTo>
                    <a:lnTo>
                      <a:pt x="293" y="708"/>
                    </a:lnTo>
                    <a:lnTo>
                      <a:pt x="196" y="855"/>
                    </a:lnTo>
                    <a:lnTo>
                      <a:pt x="122" y="1002"/>
                    </a:lnTo>
                    <a:lnTo>
                      <a:pt x="74" y="1148"/>
                    </a:lnTo>
                    <a:lnTo>
                      <a:pt x="25" y="1319"/>
                    </a:lnTo>
                    <a:lnTo>
                      <a:pt x="0" y="1514"/>
                    </a:lnTo>
                    <a:lnTo>
                      <a:pt x="0" y="1710"/>
                    </a:lnTo>
                    <a:lnTo>
                      <a:pt x="0" y="1905"/>
                    </a:lnTo>
                    <a:lnTo>
                      <a:pt x="25" y="2101"/>
                    </a:lnTo>
                    <a:lnTo>
                      <a:pt x="74" y="2272"/>
                    </a:lnTo>
                    <a:lnTo>
                      <a:pt x="122" y="2467"/>
                    </a:lnTo>
                    <a:lnTo>
                      <a:pt x="196" y="2638"/>
                    </a:lnTo>
                    <a:lnTo>
                      <a:pt x="293" y="2809"/>
                    </a:lnTo>
                    <a:lnTo>
                      <a:pt x="391" y="2980"/>
                    </a:lnTo>
                    <a:lnTo>
                      <a:pt x="489" y="3126"/>
                    </a:lnTo>
                    <a:lnTo>
                      <a:pt x="611" y="3273"/>
                    </a:lnTo>
                    <a:lnTo>
                      <a:pt x="757" y="3395"/>
                    </a:lnTo>
                    <a:lnTo>
                      <a:pt x="904" y="3493"/>
                    </a:lnTo>
                    <a:lnTo>
                      <a:pt x="1051" y="3590"/>
                    </a:lnTo>
                    <a:lnTo>
                      <a:pt x="1197" y="3664"/>
                    </a:lnTo>
                    <a:lnTo>
                      <a:pt x="1368" y="3713"/>
                    </a:lnTo>
                    <a:lnTo>
                      <a:pt x="1539" y="3761"/>
                    </a:lnTo>
                    <a:lnTo>
                      <a:pt x="1881" y="3761"/>
                    </a:lnTo>
                    <a:lnTo>
                      <a:pt x="2052" y="3713"/>
                    </a:lnTo>
                    <a:lnTo>
                      <a:pt x="2223" y="3664"/>
                    </a:lnTo>
                    <a:lnTo>
                      <a:pt x="2369" y="3590"/>
                    </a:lnTo>
                    <a:lnTo>
                      <a:pt x="2516" y="3493"/>
                    </a:lnTo>
                    <a:lnTo>
                      <a:pt x="2662" y="3395"/>
                    </a:lnTo>
                    <a:lnTo>
                      <a:pt x="2809" y="3273"/>
                    </a:lnTo>
                    <a:lnTo>
                      <a:pt x="2931" y="3126"/>
                    </a:lnTo>
                    <a:lnTo>
                      <a:pt x="3029" y="2980"/>
                    </a:lnTo>
                    <a:lnTo>
                      <a:pt x="3127" y="2809"/>
                    </a:lnTo>
                    <a:lnTo>
                      <a:pt x="3224" y="2638"/>
                    </a:lnTo>
                    <a:lnTo>
                      <a:pt x="3297" y="2467"/>
                    </a:lnTo>
                    <a:lnTo>
                      <a:pt x="3346" y="2272"/>
                    </a:lnTo>
                    <a:lnTo>
                      <a:pt x="3395" y="2101"/>
                    </a:lnTo>
                    <a:lnTo>
                      <a:pt x="3420" y="1905"/>
                    </a:lnTo>
                    <a:lnTo>
                      <a:pt x="3420" y="1710"/>
                    </a:lnTo>
                    <a:lnTo>
                      <a:pt x="3420" y="1514"/>
                    </a:lnTo>
                    <a:lnTo>
                      <a:pt x="3395" y="1319"/>
                    </a:lnTo>
                    <a:lnTo>
                      <a:pt x="3346" y="1148"/>
                    </a:lnTo>
                    <a:lnTo>
                      <a:pt x="3297" y="1002"/>
                    </a:lnTo>
                    <a:lnTo>
                      <a:pt x="3224" y="855"/>
                    </a:lnTo>
                    <a:lnTo>
                      <a:pt x="3127" y="708"/>
                    </a:lnTo>
                    <a:lnTo>
                      <a:pt x="3029" y="586"/>
                    </a:lnTo>
                    <a:lnTo>
                      <a:pt x="2931" y="464"/>
                    </a:lnTo>
                    <a:lnTo>
                      <a:pt x="2809" y="342"/>
                    </a:lnTo>
                    <a:lnTo>
                      <a:pt x="2662" y="269"/>
                    </a:lnTo>
                    <a:lnTo>
                      <a:pt x="2516" y="171"/>
                    </a:lnTo>
                    <a:lnTo>
                      <a:pt x="2369" y="122"/>
                    </a:lnTo>
                    <a:lnTo>
                      <a:pt x="2223" y="49"/>
                    </a:lnTo>
                    <a:lnTo>
                      <a:pt x="2052" y="25"/>
                    </a:lnTo>
                    <a:lnTo>
                      <a:pt x="18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6" name="Google Shape;826;p46"/>
            <p:cNvGrpSpPr/>
            <p:nvPr/>
          </p:nvGrpSpPr>
          <p:grpSpPr>
            <a:xfrm>
              <a:off x="6642923" y="3319208"/>
              <a:ext cx="149393" cy="373026"/>
              <a:chOff x="3386850" y="2264625"/>
              <a:chExt cx="203950" cy="509250"/>
            </a:xfrm>
            <a:grpFill/>
          </p:grpSpPr>
          <p:sp>
            <p:nvSpPr>
              <p:cNvPr id="69" name="Google Shape;827;p46"/>
              <p:cNvSpPr/>
              <p:nvPr/>
            </p:nvSpPr>
            <p:spPr>
              <a:xfrm>
                <a:off x="3386850" y="2370850"/>
                <a:ext cx="203950" cy="403025"/>
              </a:xfrm>
              <a:custGeom>
                <a:avLst/>
                <a:gdLst/>
                <a:ahLst/>
                <a:cxnLst/>
                <a:rect l="l" t="t" r="r" b="b"/>
                <a:pathLst>
                  <a:path w="8158" h="16121" extrusionOk="0">
                    <a:moveTo>
                      <a:pt x="3249" y="1"/>
                    </a:moveTo>
                    <a:lnTo>
                      <a:pt x="3004" y="50"/>
                    </a:lnTo>
                    <a:lnTo>
                      <a:pt x="2785" y="99"/>
                    </a:lnTo>
                    <a:lnTo>
                      <a:pt x="2565" y="172"/>
                    </a:lnTo>
                    <a:lnTo>
                      <a:pt x="2369" y="269"/>
                    </a:lnTo>
                    <a:lnTo>
                      <a:pt x="2174" y="367"/>
                    </a:lnTo>
                    <a:lnTo>
                      <a:pt x="1979" y="465"/>
                    </a:lnTo>
                    <a:lnTo>
                      <a:pt x="1808" y="587"/>
                    </a:lnTo>
                    <a:lnTo>
                      <a:pt x="1637" y="734"/>
                    </a:lnTo>
                    <a:lnTo>
                      <a:pt x="1490" y="880"/>
                    </a:lnTo>
                    <a:lnTo>
                      <a:pt x="1344" y="1027"/>
                    </a:lnTo>
                    <a:lnTo>
                      <a:pt x="1075" y="1369"/>
                    </a:lnTo>
                    <a:lnTo>
                      <a:pt x="855" y="1784"/>
                    </a:lnTo>
                    <a:lnTo>
                      <a:pt x="660" y="2199"/>
                    </a:lnTo>
                    <a:lnTo>
                      <a:pt x="489" y="2687"/>
                    </a:lnTo>
                    <a:lnTo>
                      <a:pt x="342" y="3176"/>
                    </a:lnTo>
                    <a:lnTo>
                      <a:pt x="245" y="3738"/>
                    </a:lnTo>
                    <a:lnTo>
                      <a:pt x="147" y="4299"/>
                    </a:lnTo>
                    <a:lnTo>
                      <a:pt x="74" y="4910"/>
                    </a:lnTo>
                    <a:lnTo>
                      <a:pt x="49" y="5545"/>
                    </a:lnTo>
                    <a:lnTo>
                      <a:pt x="25" y="6204"/>
                    </a:lnTo>
                    <a:lnTo>
                      <a:pt x="0" y="6888"/>
                    </a:lnTo>
                    <a:lnTo>
                      <a:pt x="25" y="7035"/>
                    </a:lnTo>
                    <a:lnTo>
                      <a:pt x="49" y="7181"/>
                    </a:lnTo>
                    <a:lnTo>
                      <a:pt x="98" y="7328"/>
                    </a:lnTo>
                    <a:lnTo>
                      <a:pt x="171" y="7425"/>
                    </a:lnTo>
                    <a:lnTo>
                      <a:pt x="269" y="7523"/>
                    </a:lnTo>
                    <a:lnTo>
                      <a:pt x="391" y="7596"/>
                    </a:lnTo>
                    <a:lnTo>
                      <a:pt x="513" y="7645"/>
                    </a:lnTo>
                    <a:lnTo>
                      <a:pt x="660" y="7670"/>
                    </a:lnTo>
                    <a:lnTo>
                      <a:pt x="806" y="7645"/>
                    </a:lnTo>
                    <a:lnTo>
                      <a:pt x="928" y="7596"/>
                    </a:lnTo>
                    <a:lnTo>
                      <a:pt x="1051" y="7523"/>
                    </a:lnTo>
                    <a:lnTo>
                      <a:pt x="1148" y="7425"/>
                    </a:lnTo>
                    <a:lnTo>
                      <a:pt x="1222" y="7328"/>
                    </a:lnTo>
                    <a:lnTo>
                      <a:pt x="1270" y="7181"/>
                    </a:lnTo>
                    <a:lnTo>
                      <a:pt x="1295" y="7035"/>
                    </a:lnTo>
                    <a:lnTo>
                      <a:pt x="1319" y="6888"/>
                    </a:lnTo>
                    <a:lnTo>
                      <a:pt x="1344" y="6278"/>
                    </a:lnTo>
                    <a:lnTo>
                      <a:pt x="1417" y="5569"/>
                    </a:lnTo>
                    <a:lnTo>
                      <a:pt x="1515" y="4861"/>
                    </a:lnTo>
                    <a:lnTo>
                      <a:pt x="1637" y="4153"/>
                    </a:lnTo>
                    <a:lnTo>
                      <a:pt x="1759" y="3542"/>
                    </a:lnTo>
                    <a:lnTo>
                      <a:pt x="1881" y="3029"/>
                    </a:lnTo>
                    <a:lnTo>
                      <a:pt x="2003" y="2687"/>
                    </a:lnTo>
                    <a:lnTo>
                      <a:pt x="2052" y="2614"/>
                    </a:lnTo>
                    <a:lnTo>
                      <a:pt x="2101" y="2590"/>
                    </a:lnTo>
                    <a:lnTo>
                      <a:pt x="2101" y="2639"/>
                    </a:lnTo>
                    <a:lnTo>
                      <a:pt x="2125" y="2736"/>
                    </a:lnTo>
                    <a:lnTo>
                      <a:pt x="2125" y="3151"/>
                    </a:lnTo>
                    <a:lnTo>
                      <a:pt x="2076" y="4568"/>
                    </a:lnTo>
                    <a:lnTo>
                      <a:pt x="1954" y="6595"/>
                    </a:lnTo>
                    <a:lnTo>
                      <a:pt x="1832" y="8866"/>
                    </a:lnTo>
                    <a:lnTo>
                      <a:pt x="1539" y="13165"/>
                    </a:lnTo>
                    <a:lnTo>
                      <a:pt x="1392" y="15119"/>
                    </a:lnTo>
                    <a:lnTo>
                      <a:pt x="1392" y="15290"/>
                    </a:lnTo>
                    <a:lnTo>
                      <a:pt x="1417" y="15461"/>
                    </a:lnTo>
                    <a:lnTo>
                      <a:pt x="1466" y="15607"/>
                    </a:lnTo>
                    <a:lnTo>
                      <a:pt x="1563" y="15754"/>
                    </a:lnTo>
                    <a:lnTo>
                      <a:pt x="1661" y="15900"/>
                    </a:lnTo>
                    <a:lnTo>
                      <a:pt x="1783" y="15998"/>
                    </a:lnTo>
                    <a:lnTo>
                      <a:pt x="1930" y="16071"/>
                    </a:lnTo>
                    <a:lnTo>
                      <a:pt x="2101" y="16120"/>
                    </a:lnTo>
                    <a:lnTo>
                      <a:pt x="2394" y="16120"/>
                    </a:lnTo>
                    <a:lnTo>
                      <a:pt x="2516" y="16071"/>
                    </a:lnTo>
                    <a:lnTo>
                      <a:pt x="2662" y="15998"/>
                    </a:lnTo>
                    <a:lnTo>
                      <a:pt x="2785" y="15925"/>
                    </a:lnTo>
                    <a:lnTo>
                      <a:pt x="2882" y="15803"/>
                    </a:lnTo>
                    <a:lnTo>
                      <a:pt x="2956" y="15680"/>
                    </a:lnTo>
                    <a:lnTo>
                      <a:pt x="3029" y="15534"/>
                    </a:lnTo>
                    <a:lnTo>
                      <a:pt x="3053" y="15387"/>
                    </a:lnTo>
                    <a:lnTo>
                      <a:pt x="3713" y="8549"/>
                    </a:lnTo>
                    <a:lnTo>
                      <a:pt x="3737" y="8476"/>
                    </a:lnTo>
                    <a:lnTo>
                      <a:pt x="3786" y="8354"/>
                    </a:lnTo>
                    <a:lnTo>
                      <a:pt x="3835" y="8305"/>
                    </a:lnTo>
                    <a:lnTo>
                      <a:pt x="3884" y="8231"/>
                    </a:lnTo>
                    <a:lnTo>
                      <a:pt x="3981" y="8207"/>
                    </a:lnTo>
                    <a:lnTo>
                      <a:pt x="4079" y="8183"/>
                    </a:lnTo>
                    <a:lnTo>
                      <a:pt x="4177" y="8207"/>
                    </a:lnTo>
                    <a:lnTo>
                      <a:pt x="4274" y="8231"/>
                    </a:lnTo>
                    <a:lnTo>
                      <a:pt x="4323" y="8305"/>
                    </a:lnTo>
                    <a:lnTo>
                      <a:pt x="4372" y="8354"/>
                    </a:lnTo>
                    <a:lnTo>
                      <a:pt x="4421" y="8476"/>
                    </a:lnTo>
                    <a:lnTo>
                      <a:pt x="4445" y="8549"/>
                    </a:lnTo>
                    <a:lnTo>
                      <a:pt x="5105" y="15387"/>
                    </a:lnTo>
                    <a:lnTo>
                      <a:pt x="5129" y="15534"/>
                    </a:lnTo>
                    <a:lnTo>
                      <a:pt x="5202" y="15680"/>
                    </a:lnTo>
                    <a:lnTo>
                      <a:pt x="5276" y="15803"/>
                    </a:lnTo>
                    <a:lnTo>
                      <a:pt x="5373" y="15925"/>
                    </a:lnTo>
                    <a:lnTo>
                      <a:pt x="5496" y="15998"/>
                    </a:lnTo>
                    <a:lnTo>
                      <a:pt x="5642" y="16071"/>
                    </a:lnTo>
                    <a:lnTo>
                      <a:pt x="5764" y="16120"/>
                    </a:lnTo>
                    <a:lnTo>
                      <a:pt x="6057" y="16120"/>
                    </a:lnTo>
                    <a:lnTo>
                      <a:pt x="6228" y="16071"/>
                    </a:lnTo>
                    <a:lnTo>
                      <a:pt x="6375" y="15998"/>
                    </a:lnTo>
                    <a:lnTo>
                      <a:pt x="6497" y="15900"/>
                    </a:lnTo>
                    <a:lnTo>
                      <a:pt x="6595" y="15754"/>
                    </a:lnTo>
                    <a:lnTo>
                      <a:pt x="6692" y="15607"/>
                    </a:lnTo>
                    <a:lnTo>
                      <a:pt x="6741" y="15461"/>
                    </a:lnTo>
                    <a:lnTo>
                      <a:pt x="6766" y="15290"/>
                    </a:lnTo>
                    <a:lnTo>
                      <a:pt x="6766" y="15119"/>
                    </a:lnTo>
                    <a:lnTo>
                      <a:pt x="6619" y="13165"/>
                    </a:lnTo>
                    <a:lnTo>
                      <a:pt x="6350" y="8915"/>
                    </a:lnTo>
                    <a:lnTo>
                      <a:pt x="6204" y="6619"/>
                    </a:lnTo>
                    <a:lnTo>
                      <a:pt x="6106" y="4617"/>
                    </a:lnTo>
                    <a:lnTo>
                      <a:pt x="6057" y="3176"/>
                    </a:lnTo>
                    <a:lnTo>
                      <a:pt x="6057" y="2761"/>
                    </a:lnTo>
                    <a:lnTo>
                      <a:pt x="6057" y="2590"/>
                    </a:lnTo>
                    <a:lnTo>
                      <a:pt x="6106" y="2590"/>
                    </a:lnTo>
                    <a:lnTo>
                      <a:pt x="6155" y="2687"/>
                    </a:lnTo>
                    <a:lnTo>
                      <a:pt x="6253" y="3005"/>
                    </a:lnTo>
                    <a:lnTo>
                      <a:pt x="6399" y="3493"/>
                    </a:lnTo>
                    <a:lnTo>
                      <a:pt x="6521" y="4128"/>
                    </a:lnTo>
                    <a:lnTo>
                      <a:pt x="6643" y="4837"/>
                    </a:lnTo>
                    <a:lnTo>
                      <a:pt x="6741" y="5569"/>
                    </a:lnTo>
                    <a:lnTo>
                      <a:pt x="6814" y="6278"/>
                    </a:lnTo>
                    <a:lnTo>
                      <a:pt x="6839" y="6888"/>
                    </a:lnTo>
                    <a:lnTo>
                      <a:pt x="6863" y="7035"/>
                    </a:lnTo>
                    <a:lnTo>
                      <a:pt x="6888" y="7181"/>
                    </a:lnTo>
                    <a:lnTo>
                      <a:pt x="6936" y="7328"/>
                    </a:lnTo>
                    <a:lnTo>
                      <a:pt x="7010" y="7425"/>
                    </a:lnTo>
                    <a:lnTo>
                      <a:pt x="7107" y="7523"/>
                    </a:lnTo>
                    <a:lnTo>
                      <a:pt x="7230" y="7596"/>
                    </a:lnTo>
                    <a:lnTo>
                      <a:pt x="7352" y="7645"/>
                    </a:lnTo>
                    <a:lnTo>
                      <a:pt x="7498" y="7670"/>
                    </a:lnTo>
                    <a:lnTo>
                      <a:pt x="7645" y="7645"/>
                    </a:lnTo>
                    <a:lnTo>
                      <a:pt x="7767" y="7596"/>
                    </a:lnTo>
                    <a:lnTo>
                      <a:pt x="7889" y="7523"/>
                    </a:lnTo>
                    <a:lnTo>
                      <a:pt x="7987" y="7425"/>
                    </a:lnTo>
                    <a:lnTo>
                      <a:pt x="8060" y="7328"/>
                    </a:lnTo>
                    <a:lnTo>
                      <a:pt x="8109" y="7181"/>
                    </a:lnTo>
                    <a:lnTo>
                      <a:pt x="8133" y="7035"/>
                    </a:lnTo>
                    <a:lnTo>
                      <a:pt x="8158" y="6888"/>
                    </a:lnTo>
                    <a:lnTo>
                      <a:pt x="8133" y="5520"/>
                    </a:lnTo>
                    <a:lnTo>
                      <a:pt x="8109" y="4885"/>
                    </a:lnTo>
                    <a:lnTo>
                      <a:pt x="8060" y="4299"/>
                    </a:lnTo>
                    <a:lnTo>
                      <a:pt x="7987" y="3713"/>
                    </a:lnTo>
                    <a:lnTo>
                      <a:pt x="7889" y="3176"/>
                    </a:lnTo>
                    <a:lnTo>
                      <a:pt x="7767" y="2663"/>
                    </a:lnTo>
                    <a:lnTo>
                      <a:pt x="7620" y="2174"/>
                    </a:lnTo>
                    <a:lnTo>
                      <a:pt x="7425" y="1759"/>
                    </a:lnTo>
                    <a:lnTo>
                      <a:pt x="7205" y="1369"/>
                    </a:lnTo>
                    <a:lnTo>
                      <a:pt x="7083" y="1173"/>
                    </a:lnTo>
                    <a:lnTo>
                      <a:pt x="6936" y="1002"/>
                    </a:lnTo>
                    <a:lnTo>
                      <a:pt x="6790" y="856"/>
                    </a:lnTo>
                    <a:lnTo>
                      <a:pt x="6643" y="709"/>
                    </a:lnTo>
                    <a:lnTo>
                      <a:pt x="6472" y="563"/>
                    </a:lnTo>
                    <a:lnTo>
                      <a:pt x="6277" y="440"/>
                    </a:lnTo>
                    <a:lnTo>
                      <a:pt x="6082" y="343"/>
                    </a:lnTo>
                    <a:lnTo>
                      <a:pt x="5886" y="245"/>
                    </a:lnTo>
                    <a:lnTo>
                      <a:pt x="5666" y="172"/>
                    </a:lnTo>
                    <a:lnTo>
                      <a:pt x="5422" y="99"/>
                    </a:lnTo>
                    <a:lnTo>
                      <a:pt x="5178" y="50"/>
                    </a:lnTo>
                    <a:lnTo>
                      <a:pt x="4909" y="1"/>
                    </a:lnTo>
                    <a:lnTo>
                      <a:pt x="4714" y="74"/>
                    </a:lnTo>
                    <a:lnTo>
                      <a:pt x="4519" y="147"/>
                    </a:lnTo>
                    <a:lnTo>
                      <a:pt x="4299" y="196"/>
                    </a:lnTo>
                    <a:lnTo>
                      <a:pt x="3859" y="196"/>
                    </a:lnTo>
                    <a:lnTo>
                      <a:pt x="3664" y="147"/>
                    </a:lnTo>
                    <a:lnTo>
                      <a:pt x="3444" y="99"/>
                    </a:lnTo>
                    <a:lnTo>
                      <a:pt x="324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Google Shape;828;p46"/>
              <p:cNvSpPr/>
              <p:nvPr/>
            </p:nvSpPr>
            <p:spPr>
              <a:xfrm>
                <a:off x="3446075" y="2264625"/>
                <a:ext cx="85500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3762" extrusionOk="0">
                    <a:moveTo>
                      <a:pt x="1539" y="0"/>
                    </a:moveTo>
                    <a:lnTo>
                      <a:pt x="1368" y="25"/>
                    </a:lnTo>
                    <a:lnTo>
                      <a:pt x="1197" y="49"/>
                    </a:lnTo>
                    <a:lnTo>
                      <a:pt x="1051" y="122"/>
                    </a:lnTo>
                    <a:lnTo>
                      <a:pt x="904" y="171"/>
                    </a:lnTo>
                    <a:lnTo>
                      <a:pt x="757" y="269"/>
                    </a:lnTo>
                    <a:lnTo>
                      <a:pt x="611" y="342"/>
                    </a:lnTo>
                    <a:lnTo>
                      <a:pt x="489" y="464"/>
                    </a:lnTo>
                    <a:lnTo>
                      <a:pt x="391" y="586"/>
                    </a:lnTo>
                    <a:lnTo>
                      <a:pt x="293" y="708"/>
                    </a:lnTo>
                    <a:lnTo>
                      <a:pt x="196" y="855"/>
                    </a:lnTo>
                    <a:lnTo>
                      <a:pt x="122" y="1002"/>
                    </a:lnTo>
                    <a:lnTo>
                      <a:pt x="74" y="1148"/>
                    </a:lnTo>
                    <a:lnTo>
                      <a:pt x="25" y="1319"/>
                    </a:lnTo>
                    <a:lnTo>
                      <a:pt x="0" y="1514"/>
                    </a:lnTo>
                    <a:lnTo>
                      <a:pt x="0" y="1710"/>
                    </a:lnTo>
                    <a:lnTo>
                      <a:pt x="0" y="1905"/>
                    </a:lnTo>
                    <a:lnTo>
                      <a:pt x="25" y="2101"/>
                    </a:lnTo>
                    <a:lnTo>
                      <a:pt x="74" y="2272"/>
                    </a:lnTo>
                    <a:lnTo>
                      <a:pt x="122" y="2467"/>
                    </a:lnTo>
                    <a:lnTo>
                      <a:pt x="196" y="2638"/>
                    </a:lnTo>
                    <a:lnTo>
                      <a:pt x="293" y="2809"/>
                    </a:lnTo>
                    <a:lnTo>
                      <a:pt x="391" y="2980"/>
                    </a:lnTo>
                    <a:lnTo>
                      <a:pt x="489" y="3126"/>
                    </a:lnTo>
                    <a:lnTo>
                      <a:pt x="611" y="3273"/>
                    </a:lnTo>
                    <a:lnTo>
                      <a:pt x="757" y="3395"/>
                    </a:lnTo>
                    <a:lnTo>
                      <a:pt x="904" y="3493"/>
                    </a:lnTo>
                    <a:lnTo>
                      <a:pt x="1051" y="3590"/>
                    </a:lnTo>
                    <a:lnTo>
                      <a:pt x="1197" y="3664"/>
                    </a:lnTo>
                    <a:lnTo>
                      <a:pt x="1368" y="3713"/>
                    </a:lnTo>
                    <a:lnTo>
                      <a:pt x="1539" y="3761"/>
                    </a:lnTo>
                    <a:lnTo>
                      <a:pt x="1881" y="3761"/>
                    </a:lnTo>
                    <a:lnTo>
                      <a:pt x="2052" y="3713"/>
                    </a:lnTo>
                    <a:lnTo>
                      <a:pt x="2223" y="3664"/>
                    </a:lnTo>
                    <a:lnTo>
                      <a:pt x="2369" y="3590"/>
                    </a:lnTo>
                    <a:lnTo>
                      <a:pt x="2516" y="3493"/>
                    </a:lnTo>
                    <a:lnTo>
                      <a:pt x="2662" y="3395"/>
                    </a:lnTo>
                    <a:lnTo>
                      <a:pt x="2809" y="3273"/>
                    </a:lnTo>
                    <a:lnTo>
                      <a:pt x="2931" y="3126"/>
                    </a:lnTo>
                    <a:lnTo>
                      <a:pt x="3029" y="2980"/>
                    </a:lnTo>
                    <a:lnTo>
                      <a:pt x="3127" y="2809"/>
                    </a:lnTo>
                    <a:lnTo>
                      <a:pt x="3224" y="2638"/>
                    </a:lnTo>
                    <a:lnTo>
                      <a:pt x="3297" y="2467"/>
                    </a:lnTo>
                    <a:lnTo>
                      <a:pt x="3346" y="2272"/>
                    </a:lnTo>
                    <a:lnTo>
                      <a:pt x="3395" y="2101"/>
                    </a:lnTo>
                    <a:lnTo>
                      <a:pt x="3420" y="1905"/>
                    </a:lnTo>
                    <a:lnTo>
                      <a:pt x="3420" y="1710"/>
                    </a:lnTo>
                    <a:lnTo>
                      <a:pt x="3420" y="1514"/>
                    </a:lnTo>
                    <a:lnTo>
                      <a:pt x="3395" y="1319"/>
                    </a:lnTo>
                    <a:lnTo>
                      <a:pt x="3346" y="1148"/>
                    </a:lnTo>
                    <a:lnTo>
                      <a:pt x="3297" y="1002"/>
                    </a:lnTo>
                    <a:lnTo>
                      <a:pt x="3224" y="855"/>
                    </a:lnTo>
                    <a:lnTo>
                      <a:pt x="3127" y="708"/>
                    </a:lnTo>
                    <a:lnTo>
                      <a:pt x="3029" y="586"/>
                    </a:lnTo>
                    <a:lnTo>
                      <a:pt x="2931" y="464"/>
                    </a:lnTo>
                    <a:lnTo>
                      <a:pt x="2809" y="342"/>
                    </a:lnTo>
                    <a:lnTo>
                      <a:pt x="2662" y="269"/>
                    </a:lnTo>
                    <a:lnTo>
                      <a:pt x="2516" y="171"/>
                    </a:lnTo>
                    <a:lnTo>
                      <a:pt x="2369" y="122"/>
                    </a:lnTo>
                    <a:lnTo>
                      <a:pt x="2223" y="49"/>
                    </a:lnTo>
                    <a:lnTo>
                      <a:pt x="2052" y="25"/>
                    </a:lnTo>
                    <a:lnTo>
                      <a:pt x="18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" name="Google Shape;826;p46"/>
            <p:cNvGrpSpPr/>
            <p:nvPr/>
          </p:nvGrpSpPr>
          <p:grpSpPr>
            <a:xfrm>
              <a:off x="6837984" y="3316636"/>
              <a:ext cx="149393" cy="373026"/>
              <a:chOff x="3386850" y="2264625"/>
              <a:chExt cx="203950" cy="509250"/>
            </a:xfrm>
            <a:grpFill/>
          </p:grpSpPr>
          <p:sp>
            <p:nvSpPr>
              <p:cNvPr id="67" name="Google Shape;827;p46"/>
              <p:cNvSpPr/>
              <p:nvPr/>
            </p:nvSpPr>
            <p:spPr>
              <a:xfrm>
                <a:off x="3386850" y="2370850"/>
                <a:ext cx="203950" cy="403025"/>
              </a:xfrm>
              <a:custGeom>
                <a:avLst/>
                <a:gdLst/>
                <a:ahLst/>
                <a:cxnLst/>
                <a:rect l="l" t="t" r="r" b="b"/>
                <a:pathLst>
                  <a:path w="8158" h="16121" extrusionOk="0">
                    <a:moveTo>
                      <a:pt x="3249" y="1"/>
                    </a:moveTo>
                    <a:lnTo>
                      <a:pt x="3004" y="50"/>
                    </a:lnTo>
                    <a:lnTo>
                      <a:pt x="2785" y="99"/>
                    </a:lnTo>
                    <a:lnTo>
                      <a:pt x="2565" y="172"/>
                    </a:lnTo>
                    <a:lnTo>
                      <a:pt x="2369" y="269"/>
                    </a:lnTo>
                    <a:lnTo>
                      <a:pt x="2174" y="367"/>
                    </a:lnTo>
                    <a:lnTo>
                      <a:pt x="1979" y="465"/>
                    </a:lnTo>
                    <a:lnTo>
                      <a:pt x="1808" y="587"/>
                    </a:lnTo>
                    <a:lnTo>
                      <a:pt x="1637" y="734"/>
                    </a:lnTo>
                    <a:lnTo>
                      <a:pt x="1490" y="880"/>
                    </a:lnTo>
                    <a:lnTo>
                      <a:pt x="1344" y="1027"/>
                    </a:lnTo>
                    <a:lnTo>
                      <a:pt x="1075" y="1369"/>
                    </a:lnTo>
                    <a:lnTo>
                      <a:pt x="855" y="1784"/>
                    </a:lnTo>
                    <a:lnTo>
                      <a:pt x="660" y="2199"/>
                    </a:lnTo>
                    <a:lnTo>
                      <a:pt x="489" y="2687"/>
                    </a:lnTo>
                    <a:lnTo>
                      <a:pt x="342" y="3176"/>
                    </a:lnTo>
                    <a:lnTo>
                      <a:pt x="245" y="3738"/>
                    </a:lnTo>
                    <a:lnTo>
                      <a:pt x="147" y="4299"/>
                    </a:lnTo>
                    <a:lnTo>
                      <a:pt x="74" y="4910"/>
                    </a:lnTo>
                    <a:lnTo>
                      <a:pt x="49" y="5545"/>
                    </a:lnTo>
                    <a:lnTo>
                      <a:pt x="25" y="6204"/>
                    </a:lnTo>
                    <a:lnTo>
                      <a:pt x="0" y="6888"/>
                    </a:lnTo>
                    <a:lnTo>
                      <a:pt x="25" y="7035"/>
                    </a:lnTo>
                    <a:lnTo>
                      <a:pt x="49" y="7181"/>
                    </a:lnTo>
                    <a:lnTo>
                      <a:pt x="98" y="7328"/>
                    </a:lnTo>
                    <a:lnTo>
                      <a:pt x="171" y="7425"/>
                    </a:lnTo>
                    <a:lnTo>
                      <a:pt x="269" y="7523"/>
                    </a:lnTo>
                    <a:lnTo>
                      <a:pt x="391" y="7596"/>
                    </a:lnTo>
                    <a:lnTo>
                      <a:pt x="513" y="7645"/>
                    </a:lnTo>
                    <a:lnTo>
                      <a:pt x="660" y="7670"/>
                    </a:lnTo>
                    <a:lnTo>
                      <a:pt x="806" y="7645"/>
                    </a:lnTo>
                    <a:lnTo>
                      <a:pt x="928" y="7596"/>
                    </a:lnTo>
                    <a:lnTo>
                      <a:pt x="1051" y="7523"/>
                    </a:lnTo>
                    <a:lnTo>
                      <a:pt x="1148" y="7425"/>
                    </a:lnTo>
                    <a:lnTo>
                      <a:pt x="1222" y="7328"/>
                    </a:lnTo>
                    <a:lnTo>
                      <a:pt x="1270" y="7181"/>
                    </a:lnTo>
                    <a:lnTo>
                      <a:pt x="1295" y="7035"/>
                    </a:lnTo>
                    <a:lnTo>
                      <a:pt x="1319" y="6888"/>
                    </a:lnTo>
                    <a:lnTo>
                      <a:pt x="1344" y="6278"/>
                    </a:lnTo>
                    <a:lnTo>
                      <a:pt x="1417" y="5569"/>
                    </a:lnTo>
                    <a:lnTo>
                      <a:pt x="1515" y="4861"/>
                    </a:lnTo>
                    <a:lnTo>
                      <a:pt x="1637" y="4153"/>
                    </a:lnTo>
                    <a:lnTo>
                      <a:pt x="1759" y="3542"/>
                    </a:lnTo>
                    <a:lnTo>
                      <a:pt x="1881" y="3029"/>
                    </a:lnTo>
                    <a:lnTo>
                      <a:pt x="2003" y="2687"/>
                    </a:lnTo>
                    <a:lnTo>
                      <a:pt x="2052" y="2614"/>
                    </a:lnTo>
                    <a:lnTo>
                      <a:pt x="2101" y="2590"/>
                    </a:lnTo>
                    <a:lnTo>
                      <a:pt x="2101" y="2639"/>
                    </a:lnTo>
                    <a:lnTo>
                      <a:pt x="2125" y="2736"/>
                    </a:lnTo>
                    <a:lnTo>
                      <a:pt x="2125" y="3151"/>
                    </a:lnTo>
                    <a:lnTo>
                      <a:pt x="2076" y="4568"/>
                    </a:lnTo>
                    <a:lnTo>
                      <a:pt x="1954" y="6595"/>
                    </a:lnTo>
                    <a:lnTo>
                      <a:pt x="1832" y="8866"/>
                    </a:lnTo>
                    <a:lnTo>
                      <a:pt x="1539" y="13165"/>
                    </a:lnTo>
                    <a:lnTo>
                      <a:pt x="1392" y="15119"/>
                    </a:lnTo>
                    <a:lnTo>
                      <a:pt x="1392" y="15290"/>
                    </a:lnTo>
                    <a:lnTo>
                      <a:pt x="1417" y="15461"/>
                    </a:lnTo>
                    <a:lnTo>
                      <a:pt x="1466" y="15607"/>
                    </a:lnTo>
                    <a:lnTo>
                      <a:pt x="1563" y="15754"/>
                    </a:lnTo>
                    <a:lnTo>
                      <a:pt x="1661" y="15900"/>
                    </a:lnTo>
                    <a:lnTo>
                      <a:pt x="1783" y="15998"/>
                    </a:lnTo>
                    <a:lnTo>
                      <a:pt x="1930" y="16071"/>
                    </a:lnTo>
                    <a:lnTo>
                      <a:pt x="2101" y="16120"/>
                    </a:lnTo>
                    <a:lnTo>
                      <a:pt x="2394" y="16120"/>
                    </a:lnTo>
                    <a:lnTo>
                      <a:pt x="2516" y="16071"/>
                    </a:lnTo>
                    <a:lnTo>
                      <a:pt x="2662" y="15998"/>
                    </a:lnTo>
                    <a:lnTo>
                      <a:pt x="2785" y="15925"/>
                    </a:lnTo>
                    <a:lnTo>
                      <a:pt x="2882" y="15803"/>
                    </a:lnTo>
                    <a:lnTo>
                      <a:pt x="2956" y="15680"/>
                    </a:lnTo>
                    <a:lnTo>
                      <a:pt x="3029" y="15534"/>
                    </a:lnTo>
                    <a:lnTo>
                      <a:pt x="3053" y="15387"/>
                    </a:lnTo>
                    <a:lnTo>
                      <a:pt x="3713" y="8549"/>
                    </a:lnTo>
                    <a:lnTo>
                      <a:pt x="3737" y="8476"/>
                    </a:lnTo>
                    <a:lnTo>
                      <a:pt x="3786" y="8354"/>
                    </a:lnTo>
                    <a:lnTo>
                      <a:pt x="3835" y="8305"/>
                    </a:lnTo>
                    <a:lnTo>
                      <a:pt x="3884" y="8231"/>
                    </a:lnTo>
                    <a:lnTo>
                      <a:pt x="3981" y="8207"/>
                    </a:lnTo>
                    <a:lnTo>
                      <a:pt x="4079" y="8183"/>
                    </a:lnTo>
                    <a:lnTo>
                      <a:pt x="4177" y="8207"/>
                    </a:lnTo>
                    <a:lnTo>
                      <a:pt x="4274" y="8231"/>
                    </a:lnTo>
                    <a:lnTo>
                      <a:pt x="4323" y="8305"/>
                    </a:lnTo>
                    <a:lnTo>
                      <a:pt x="4372" y="8354"/>
                    </a:lnTo>
                    <a:lnTo>
                      <a:pt x="4421" y="8476"/>
                    </a:lnTo>
                    <a:lnTo>
                      <a:pt x="4445" y="8549"/>
                    </a:lnTo>
                    <a:lnTo>
                      <a:pt x="5105" y="15387"/>
                    </a:lnTo>
                    <a:lnTo>
                      <a:pt x="5129" y="15534"/>
                    </a:lnTo>
                    <a:lnTo>
                      <a:pt x="5202" y="15680"/>
                    </a:lnTo>
                    <a:lnTo>
                      <a:pt x="5276" y="15803"/>
                    </a:lnTo>
                    <a:lnTo>
                      <a:pt x="5373" y="15925"/>
                    </a:lnTo>
                    <a:lnTo>
                      <a:pt x="5496" y="15998"/>
                    </a:lnTo>
                    <a:lnTo>
                      <a:pt x="5642" y="16071"/>
                    </a:lnTo>
                    <a:lnTo>
                      <a:pt x="5764" y="16120"/>
                    </a:lnTo>
                    <a:lnTo>
                      <a:pt x="6057" y="16120"/>
                    </a:lnTo>
                    <a:lnTo>
                      <a:pt x="6228" y="16071"/>
                    </a:lnTo>
                    <a:lnTo>
                      <a:pt x="6375" y="15998"/>
                    </a:lnTo>
                    <a:lnTo>
                      <a:pt x="6497" y="15900"/>
                    </a:lnTo>
                    <a:lnTo>
                      <a:pt x="6595" y="15754"/>
                    </a:lnTo>
                    <a:lnTo>
                      <a:pt x="6692" y="15607"/>
                    </a:lnTo>
                    <a:lnTo>
                      <a:pt x="6741" y="15461"/>
                    </a:lnTo>
                    <a:lnTo>
                      <a:pt x="6766" y="15290"/>
                    </a:lnTo>
                    <a:lnTo>
                      <a:pt x="6766" y="15119"/>
                    </a:lnTo>
                    <a:lnTo>
                      <a:pt x="6619" y="13165"/>
                    </a:lnTo>
                    <a:lnTo>
                      <a:pt x="6350" y="8915"/>
                    </a:lnTo>
                    <a:lnTo>
                      <a:pt x="6204" y="6619"/>
                    </a:lnTo>
                    <a:lnTo>
                      <a:pt x="6106" y="4617"/>
                    </a:lnTo>
                    <a:lnTo>
                      <a:pt x="6057" y="3176"/>
                    </a:lnTo>
                    <a:lnTo>
                      <a:pt x="6057" y="2761"/>
                    </a:lnTo>
                    <a:lnTo>
                      <a:pt x="6057" y="2590"/>
                    </a:lnTo>
                    <a:lnTo>
                      <a:pt x="6106" y="2590"/>
                    </a:lnTo>
                    <a:lnTo>
                      <a:pt x="6155" y="2687"/>
                    </a:lnTo>
                    <a:lnTo>
                      <a:pt x="6253" y="3005"/>
                    </a:lnTo>
                    <a:lnTo>
                      <a:pt x="6399" y="3493"/>
                    </a:lnTo>
                    <a:lnTo>
                      <a:pt x="6521" y="4128"/>
                    </a:lnTo>
                    <a:lnTo>
                      <a:pt x="6643" y="4837"/>
                    </a:lnTo>
                    <a:lnTo>
                      <a:pt x="6741" y="5569"/>
                    </a:lnTo>
                    <a:lnTo>
                      <a:pt x="6814" y="6278"/>
                    </a:lnTo>
                    <a:lnTo>
                      <a:pt x="6839" y="6888"/>
                    </a:lnTo>
                    <a:lnTo>
                      <a:pt x="6863" y="7035"/>
                    </a:lnTo>
                    <a:lnTo>
                      <a:pt x="6888" y="7181"/>
                    </a:lnTo>
                    <a:lnTo>
                      <a:pt x="6936" y="7328"/>
                    </a:lnTo>
                    <a:lnTo>
                      <a:pt x="7010" y="7425"/>
                    </a:lnTo>
                    <a:lnTo>
                      <a:pt x="7107" y="7523"/>
                    </a:lnTo>
                    <a:lnTo>
                      <a:pt x="7230" y="7596"/>
                    </a:lnTo>
                    <a:lnTo>
                      <a:pt x="7352" y="7645"/>
                    </a:lnTo>
                    <a:lnTo>
                      <a:pt x="7498" y="7670"/>
                    </a:lnTo>
                    <a:lnTo>
                      <a:pt x="7645" y="7645"/>
                    </a:lnTo>
                    <a:lnTo>
                      <a:pt x="7767" y="7596"/>
                    </a:lnTo>
                    <a:lnTo>
                      <a:pt x="7889" y="7523"/>
                    </a:lnTo>
                    <a:lnTo>
                      <a:pt x="7987" y="7425"/>
                    </a:lnTo>
                    <a:lnTo>
                      <a:pt x="8060" y="7328"/>
                    </a:lnTo>
                    <a:lnTo>
                      <a:pt x="8109" y="7181"/>
                    </a:lnTo>
                    <a:lnTo>
                      <a:pt x="8133" y="7035"/>
                    </a:lnTo>
                    <a:lnTo>
                      <a:pt x="8158" y="6888"/>
                    </a:lnTo>
                    <a:lnTo>
                      <a:pt x="8133" y="5520"/>
                    </a:lnTo>
                    <a:lnTo>
                      <a:pt x="8109" y="4885"/>
                    </a:lnTo>
                    <a:lnTo>
                      <a:pt x="8060" y="4299"/>
                    </a:lnTo>
                    <a:lnTo>
                      <a:pt x="7987" y="3713"/>
                    </a:lnTo>
                    <a:lnTo>
                      <a:pt x="7889" y="3176"/>
                    </a:lnTo>
                    <a:lnTo>
                      <a:pt x="7767" y="2663"/>
                    </a:lnTo>
                    <a:lnTo>
                      <a:pt x="7620" y="2174"/>
                    </a:lnTo>
                    <a:lnTo>
                      <a:pt x="7425" y="1759"/>
                    </a:lnTo>
                    <a:lnTo>
                      <a:pt x="7205" y="1369"/>
                    </a:lnTo>
                    <a:lnTo>
                      <a:pt x="7083" y="1173"/>
                    </a:lnTo>
                    <a:lnTo>
                      <a:pt x="6936" y="1002"/>
                    </a:lnTo>
                    <a:lnTo>
                      <a:pt x="6790" y="856"/>
                    </a:lnTo>
                    <a:lnTo>
                      <a:pt x="6643" y="709"/>
                    </a:lnTo>
                    <a:lnTo>
                      <a:pt x="6472" y="563"/>
                    </a:lnTo>
                    <a:lnTo>
                      <a:pt x="6277" y="440"/>
                    </a:lnTo>
                    <a:lnTo>
                      <a:pt x="6082" y="343"/>
                    </a:lnTo>
                    <a:lnTo>
                      <a:pt x="5886" y="245"/>
                    </a:lnTo>
                    <a:lnTo>
                      <a:pt x="5666" y="172"/>
                    </a:lnTo>
                    <a:lnTo>
                      <a:pt x="5422" y="99"/>
                    </a:lnTo>
                    <a:lnTo>
                      <a:pt x="5178" y="50"/>
                    </a:lnTo>
                    <a:lnTo>
                      <a:pt x="4909" y="1"/>
                    </a:lnTo>
                    <a:lnTo>
                      <a:pt x="4714" y="74"/>
                    </a:lnTo>
                    <a:lnTo>
                      <a:pt x="4519" y="147"/>
                    </a:lnTo>
                    <a:lnTo>
                      <a:pt x="4299" y="196"/>
                    </a:lnTo>
                    <a:lnTo>
                      <a:pt x="3859" y="196"/>
                    </a:lnTo>
                    <a:lnTo>
                      <a:pt x="3664" y="147"/>
                    </a:lnTo>
                    <a:lnTo>
                      <a:pt x="3444" y="99"/>
                    </a:lnTo>
                    <a:lnTo>
                      <a:pt x="324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Google Shape;828;p46"/>
              <p:cNvSpPr/>
              <p:nvPr/>
            </p:nvSpPr>
            <p:spPr>
              <a:xfrm>
                <a:off x="3446075" y="2264625"/>
                <a:ext cx="85500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3762" extrusionOk="0">
                    <a:moveTo>
                      <a:pt x="1539" y="0"/>
                    </a:moveTo>
                    <a:lnTo>
                      <a:pt x="1368" y="25"/>
                    </a:lnTo>
                    <a:lnTo>
                      <a:pt x="1197" y="49"/>
                    </a:lnTo>
                    <a:lnTo>
                      <a:pt x="1051" y="122"/>
                    </a:lnTo>
                    <a:lnTo>
                      <a:pt x="904" y="171"/>
                    </a:lnTo>
                    <a:lnTo>
                      <a:pt x="757" y="269"/>
                    </a:lnTo>
                    <a:lnTo>
                      <a:pt x="611" y="342"/>
                    </a:lnTo>
                    <a:lnTo>
                      <a:pt x="489" y="464"/>
                    </a:lnTo>
                    <a:lnTo>
                      <a:pt x="391" y="586"/>
                    </a:lnTo>
                    <a:lnTo>
                      <a:pt x="293" y="708"/>
                    </a:lnTo>
                    <a:lnTo>
                      <a:pt x="196" y="855"/>
                    </a:lnTo>
                    <a:lnTo>
                      <a:pt x="122" y="1002"/>
                    </a:lnTo>
                    <a:lnTo>
                      <a:pt x="74" y="1148"/>
                    </a:lnTo>
                    <a:lnTo>
                      <a:pt x="25" y="1319"/>
                    </a:lnTo>
                    <a:lnTo>
                      <a:pt x="0" y="1514"/>
                    </a:lnTo>
                    <a:lnTo>
                      <a:pt x="0" y="1710"/>
                    </a:lnTo>
                    <a:lnTo>
                      <a:pt x="0" y="1905"/>
                    </a:lnTo>
                    <a:lnTo>
                      <a:pt x="25" y="2101"/>
                    </a:lnTo>
                    <a:lnTo>
                      <a:pt x="74" y="2272"/>
                    </a:lnTo>
                    <a:lnTo>
                      <a:pt x="122" y="2467"/>
                    </a:lnTo>
                    <a:lnTo>
                      <a:pt x="196" y="2638"/>
                    </a:lnTo>
                    <a:lnTo>
                      <a:pt x="293" y="2809"/>
                    </a:lnTo>
                    <a:lnTo>
                      <a:pt x="391" y="2980"/>
                    </a:lnTo>
                    <a:lnTo>
                      <a:pt x="489" y="3126"/>
                    </a:lnTo>
                    <a:lnTo>
                      <a:pt x="611" y="3273"/>
                    </a:lnTo>
                    <a:lnTo>
                      <a:pt x="757" y="3395"/>
                    </a:lnTo>
                    <a:lnTo>
                      <a:pt x="904" y="3493"/>
                    </a:lnTo>
                    <a:lnTo>
                      <a:pt x="1051" y="3590"/>
                    </a:lnTo>
                    <a:lnTo>
                      <a:pt x="1197" y="3664"/>
                    </a:lnTo>
                    <a:lnTo>
                      <a:pt x="1368" y="3713"/>
                    </a:lnTo>
                    <a:lnTo>
                      <a:pt x="1539" y="3761"/>
                    </a:lnTo>
                    <a:lnTo>
                      <a:pt x="1881" y="3761"/>
                    </a:lnTo>
                    <a:lnTo>
                      <a:pt x="2052" y="3713"/>
                    </a:lnTo>
                    <a:lnTo>
                      <a:pt x="2223" y="3664"/>
                    </a:lnTo>
                    <a:lnTo>
                      <a:pt x="2369" y="3590"/>
                    </a:lnTo>
                    <a:lnTo>
                      <a:pt x="2516" y="3493"/>
                    </a:lnTo>
                    <a:lnTo>
                      <a:pt x="2662" y="3395"/>
                    </a:lnTo>
                    <a:lnTo>
                      <a:pt x="2809" y="3273"/>
                    </a:lnTo>
                    <a:lnTo>
                      <a:pt x="2931" y="3126"/>
                    </a:lnTo>
                    <a:lnTo>
                      <a:pt x="3029" y="2980"/>
                    </a:lnTo>
                    <a:lnTo>
                      <a:pt x="3127" y="2809"/>
                    </a:lnTo>
                    <a:lnTo>
                      <a:pt x="3224" y="2638"/>
                    </a:lnTo>
                    <a:lnTo>
                      <a:pt x="3297" y="2467"/>
                    </a:lnTo>
                    <a:lnTo>
                      <a:pt x="3346" y="2272"/>
                    </a:lnTo>
                    <a:lnTo>
                      <a:pt x="3395" y="2101"/>
                    </a:lnTo>
                    <a:lnTo>
                      <a:pt x="3420" y="1905"/>
                    </a:lnTo>
                    <a:lnTo>
                      <a:pt x="3420" y="1710"/>
                    </a:lnTo>
                    <a:lnTo>
                      <a:pt x="3420" y="1514"/>
                    </a:lnTo>
                    <a:lnTo>
                      <a:pt x="3395" y="1319"/>
                    </a:lnTo>
                    <a:lnTo>
                      <a:pt x="3346" y="1148"/>
                    </a:lnTo>
                    <a:lnTo>
                      <a:pt x="3297" y="1002"/>
                    </a:lnTo>
                    <a:lnTo>
                      <a:pt x="3224" y="855"/>
                    </a:lnTo>
                    <a:lnTo>
                      <a:pt x="3127" y="708"/>
                    </a:lnTo>
                    <a:lnTo>
                      <a:pt x="3029" y="586"/>
                    </a:lnTo>
                    <a:lnTo>
                      <a:pt x="2931" y="464"/>
                    </a:lnTo>
                    <a:lnTo>
                      <a:pt x="2809" y="342"/>
                    </a:lnTo>
                    <a:lnTo>
                      <a:pt x="2662" y="269"/>
                    </a:lnTo>
                    <a:lnTo>
                      <a:pt x="2516" y="171"/>
                    </a:lnTo>
                    <a:lnTo>
                      <a:pt x="2369" y="122"/>
                    </a:lnTo>
                    <a:lnTo>
                      <a:pt x="2223" y="49"/>
                    </a:lnTo>
                    <a:lnTo>
                      <a:pt x="2052" y="25"/>
                    </a:lnTo>
                    <a:lnTo>
                      <a:pt x="18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8" name="Google Shape;826;p46"/>
            <p:cNvGrpSpPr/>
            <p:nvPr/>
          </p:nvGrpSpPr>
          <p:grpSpPr>
            <a:xfrm>
              <a:off x="7492184" y="3320762"/>
              <a:ext cx="149393" cy="373026"/>
              <a:chOff x="3386850" y="2264625"/>
              <a:chExt cx="203950" cy="509250"/>
            </a:xfrm>
            <a:grpFill/>
          </p:grpSpPr>
          <p:sp>
            <p:nvSpPr>
              <p:cNvPr id="65" name="Google Shape;827;p46"/>
              <p:cNvSpPr/>
              <p:nvPr/>
            </p:nvSpPr>
            <p:spPr>
              <a:xfrm>
                <a:off x="3386850" y="2370850"/>
                <a:ext cx="203950" cy="403025"/>
              </a:xfrm>
              <a:custGeom>
                <a:avLst/>
                <a:gdLst/>
                <a:ahLst/>
                <a:cxnLst/>
                <a:rect l="l" t="t" r="r" b="b"/>
                <a:pathLst>
                  <a:path w="8158" h="16121" extrusionOk="0">
                    <a:moveTo>
                      <a:pt x="3249" y="1"/>
                    </a:moveTo>
                    <a:lnTo>
                      <a:pt x="3004" y="50"/>
                    </a:lnTo>
                    <a:lnTo>
                      <a:pt x="2785" y="99"/>
                    </a:lnTo>
                    <a:lnTo>
                      <a:pt x="2565" y="172"/>
                    </a:lnTo>
                    <a:lnTo>
                      <a:pt x="2369" y="269"/>
                    </a:lnTo>
                    <a:lnTo>
                      <a:pt x="2174" y="367"/>
                    </a:lnTo>
                    <a:lnTo>
                      <a:pt x="1979" y="465"/>
                    </a:lnTo>
                    <a:lnTo>
                      <a:pt x="1808" y="587"/>
                    </a:lnTo>
                    <a:lnTo>
                      <a:pt x="1637" y="734"/>
                    </a:lnTo>
                    <a:lnTo>
                      <a:pt x="1490" y="880"/>
                    </a:lnTo>
                    <a:lnTo>
                      <a:pt x="1344" y="1027"/>
                    </a:lnTo>
                    <a:lnTo>
                      <a:pt x="1075" y="1369"/>
                    </a:lnTo>
                    <a:lnTo>
                      <a:pt x="855" y="1784"/>
                    </a:lnTo>
                    <a:lnTo>
                      <a:pt x="660" y="2199"/>
                    </a:lnTo>
                    <a:lnTo>
                      <a:pt x="489" y="2687"/>
                    </a:lnTo>
                    <a:lnTo>
                      <a:pt x="342" y="3176"/>
                    </a:lnTo>
                    <a:lnTo>
                      <a:pt x="245" y="3738"/>
                    </a:lnTo>
                    <a:lnTo>
                      <a:pt x="147" y="4299"/>
                    </a:lnTo>
                    <a:lnTo>
                      <a:pt x="74" y="4910"/>
                    </a:lnTo>
                    <a:lnTo>
                      <a:pt x="49" y="5545"/>
                    </a:lnTo>
                    <a:lnTo>
                      <a:pt x="25" y="6204"/>
                    </a:lnTo>
                    <a:lnTo>
                      <a:pt x="0" y="6888"/>
                    </a:lnTo>
                    <a:lnTo>
                      <a:pt x="25" y="7035"/>
                    </a:lnTo>
                    <a:lnTo>
                      <a:pt x="49" y="7181"/>
                    </a:lnTo>
                    <a:lnTo>
                      <a:pt x="98" y="7328"/>
                    </a:lnTo>
                    <a:lnTo>
                      <a:pt x="171" y="7425"/>
                    </a:lnTo>
                    <a:lnTo>
                      <a:pt x="269" y="7523"/>
                    </a:lnTo>
                    <a:lnTo>
                      <a:pt x="391" y="7596"/>
                    </a:lnTo>
                    <a:lnTo>
                      <a:pt x="513" y="7645"/>
                    </a:lnTo>
                    <a:lnTo>
                      <a:pt x="660" y="7670"/>
                    </a:lnTo>
                    <a:lnTo>
                      <a:pt x="806" y="7645"/>
                    </a:lnTo>
                    <a:lnTo>
                      <a:pt x="928" y="7596"/>
                    </a:lnTo>
                    <a:lnTo>
                      <a:pt x="1051" y="7523"/>
                    </a:lnTo>
                    <a:lnTo>
                      <a:pt x="1148" y="7425"/>
                    </a:lnTo>
                    <a:lnTo>
                      <a:pt x="1222" y="7328"/>
                    </a:lnTo>
                    <a:lnTo>
                      <a:pt x="1270" y="7181"/>
                    </a:lnTo>
                    <a:lnTo>
                      <a:pt x="1295" y="7035"/>
                    </a:lnTo>
                    <a:lnTo>
                      <a:pt x="1319" y="6888"/>
                    </a:lnTo>
                    <a:lnTo>
                      <a:pt x="1344" y="6278"/>
                    </a:lnTo>
                    <a:lnTo>
                      <a:pt x="1417" y="5569"/>
                    </a:lnTo>
                    <a:lnTo>
                      <a:pt x="1515" y="4861"/>
                    </a:lnTo>
                    <a:lnTo>
                      <a:pt x="1637" y="4153"/>
                    </a:lnTo>
                    <a:lnTo>
                      <a:pt x="1759" y="3542"/>
                    </a:lnTo>
                    <a:lnTo>
                      <a:pt x="1881" y="3029"/>
                    </a:lnTo>
                    <a:lnTo>
                      <a:pt x="2003" y="2687"/>
                    </a:lnTo>
                    <a:lnTo>
                      <a:pt x="2052" y="2614"/>
                    </a:lnTo>
                    <a:lnTo>
                      <a:pt x="2101" y="2590"/>
                    </a:lnTo>
                    <a:lnTo>
                      <a:pt x="2101" y="2639"/>
                    </a:lnTo>
                    <a:lnTo>
                      <a:pt x="2125" y="2736"/>
                    </a:lnTo>
                    <a:lnTo>
                      <a:pt x="2125" y="3151"/>
                    </a:lnTo>
                    <a:lnTo>
                      <a:pt x="2076" y="4568"/>
                    </a:lnTo>
                    <a:lnTo>
                      <a:pt x="1954" y="6595"/>
                    </a:lnTo>
                    <a:lnTo>
                      <a:pt x="1832" y="8866"/>
                    </a:lnTo>
                    <a:lnTo>
                      <a:pt x="1539" y="13165"/>
                    </a:lnTo>
                    <a:lnTo>
                      <a:pt x="1392" y="15119"/>
                    </a:lnTo>
                    <a:lnTo>
                      <a:pt x="1392" y="15290"/>
                    </a:lnTo>
                    <a:lnTo>
                      <a:pt x="1417" y="15461"/>
                    </a:lnTo>
                    <a:lnTo>
                      <a:pt x="1466" y="15607"/>
                    </a:lnTo>
                    <a:lnTo>
                      <a:pt x="1563" y="15754"/>
                    </a:lnTo>
                    <a:lnTo>
                      <a:pt x="1661" y="15900"/>
                    </a:lnTo>
                    <a:lnTo>
                      <a:pt x="1783" y="15998"/>
                    </a:lnTo>
                    <a:lnTo>
                      <a:pt x="1930" y="16071"/>
                    </a:lnTo>
                    <a:lnTo>
                      <a:pt x="2101" y="16120"/>
                    </a:lnTo>
                    <a:lnTo>
                      <a:pt x="2394" y="16120"/>
                    </a:lnTo>
                    <a:lnTo>
                      <a:pt x="2516" y="16071"/>
                    </a:lnTo>
                    <a:lnTo>
                      <a:pt x="2662" y="15998"/>
                    </a:lnTo>
                    <a:lnTo>
                      <a:pt x="2785" y="15925"/>
                    </a:lnTo>
                    <a:lnTo>
                      <a:pt x="2882" y="15803"/>
                    </a:lnTo>
                    <a:lnTo>
                      <a:pt x="2956" y="15680"/>
                    </a:lnTo>
                    <a:lnTo>
                      <a:pt x="3029" y="15534"/>
                    </a:lnTo>
                    <a:lnTo>
                      <a:pt x="3053" y="15387"/>
                    </a:lnTo>
                    <a:lnTo>
                      <a:pt x="3713" y="8549"/>
                    </a:lnTo>
                    <a:lnTo>
                      <a:pt x="3737" y="8476"/>
                    </a:lnTo>
                    <a:lnTo>
                      <a:pt x="3786" y="8354"/>
                    </a:lnTo>
                    <a:lnTo>
                      <a:pt x="3835" y="8305"/>
                    </a:lnTo>
                    <a:lnTo>
                      <a:pt x="3884" y="8231"/>
                    </a:lnTo>
                    <a:lnTo>
                      <a:pt x="3981" y="8207"/>
                    </a:lnTo>
                    <a:lnTo>
                      <a:pt x="4079" y="8183"/>
                    </a:lnTo>
                    <a:lnTo>
                      <a:pt x="4177" y="8207"/>
                    </a:lnTo>
                    <a:lnTo>
                      <a:pt x="4274" y="8231"/>
                    </a:lnTo>
                    <a:lnTo>
                      <a:pt x="4323" y="8305"/>
                    </a:lnTo>
                    <a:lnTo>
                      <a:pt x="4372" y="8354"/>
                    </a:lnTo>
                    <a:lnTo>
                      <a:pt x="4421" y="8476"/>
                    </a:lnTo>
                    <a:lnTo>
                      <a:pt x="4445" y="8549"/>
                    </a:lnTo>
                    <a:lnTo>
                      <a:pt x="5105" y="15387"/>
                    </a:lnTo>
                    <a:lnTo>
                      <a:pt x="5129" y="15534"/>
                    </a:lnTo>
                    <a:lnTo>
                      <a:pt x="5202" y="15680"/>
                    </a:lnTo>
                    <a:lnTo>
                      <a:pt x="5276" y="15803"/>
                    </a:lnTo>
                    <a:lnTo>
                      <a:pt x="5373" y="15925"/>
                    </a:lnTo>
                    <a:lnTo>
                      <a:pt x="5496" y="15998"/>
                    </a:lnTo>
                    <a:lnTo>
                      <a:pt x="5642" y="16071"/>
                    </a:lnTo>
                    <a:lnTo>
                      <a:pt x="5764" y="16120"/>
                    </a:lnTo>
                    <a:lnTo>
                      <a:pt x="6057" y="16120"/>
                    </a:lnTo>
                    <a:lnTo>
                      <a:pt x="6228" y="16071"/>
                    </a:lnTo>
                    <a:lnTo>
                      <a:pt x="6375" y="15998"/>
                    </a:lnTo>
                    <a:lnTo>
                      <a:pt x="6497" y="15900"/>
                    </a:lnTo>
                    <a:lnTo>
                      <a:pt x="6595" y="15754"/>
                    </a:lnTo>
                    <a:lnTo>
                      <a:pt x="6692" y="15607"/>
                    </a:lnTo>
                    <a:lnTo>
                      <a:pt x="6741" y="15461"/>
                    </a:lnTo>
                    <a:lnTo>
                      <a:pt x="6766" y="15290"/>
                    </a:lnTo>
                    <a:lnTo>
                      <a:pt x="6766" y="15119"/>
                    </a:lnTo>
                    <a:lnTo>
                      <a:pt x="6619" y="13165"/>
                    </a:lnTo>
                    <a:lnTo>
                      <a:pt x="6350" y="8915"/>
                    </a:lnTo>
                    <a:lnTo>
                      <a:pt x="6204" y="6619"/>
                    </a:lnTo>
                    <a:lnTo>
                      <a:pt x="6106" y="4617"/>
                    </a:lnTo>
                    <a:lnTo>
                      <a:pt x="6057" y="3176"/>
                    </a:lnTo>
                    <a:lnTo>
                      <a:pt x="6057" y="2761"/>
                    </a:lnTo>
                    <a:lnTo>
                      <a:pt x="6057" y="2590"/>
                    </a:lnTo>
                    <a:lnTo>
                      <a:pt x="6106" y="2590"/>
                    </a:lnTo>
                    <a:lnTo>
                      <a:pt x="6155" y="2687"/>
                    </a:lnTo>
                    <a:lnTo>
                      <a:pt x="6253" y="3005"/>
                    </a:lnTo>
                    <a:lnTo>
                      <a:pt x="6399" y="3493"/>
                    </a:lnTo>
                    <a:lnTo>
                      <a:pt x="6521" y="4128"/>
                    </a:lnTo>
                    <a:lnTo>
                      <a:pt x="6643" y="4837"/>
                    </a:lnTo>
                    <a:lnTo>
                      <a:pt x="6741" y="5569"/>
                    </a:lnTo>
                    <a:lnTo>
                      <a:pt x="6814" y="6278"/>
                    </a:lnTo>
                    <a:lnTo>
                      <a:pt x="6839" y="6888"/>
                    </a:lnTo>
                    <a:lnTo>
                      <a:pt x="6863" y="7035"/>
                    </a:lnTo>
                    <a:lnTo>
                      <a:pt x="6888" y="7181"/>
                    </a:lnTo>
                    <a:lnTo>
                      <a:pt x="6936" y="7328"/>
                    </a:lnTo>
                    <a:lnTo>
                      <a:pt x="7010" y="7425"/>
                    </a:lnTo>
                    <a:lnTo>
                      <a:pt x="7107" y="7523"/>
                    </a:lnTo>
                    <a:lnTo>
                      <a:pt x="7230" y="7596"/>
                    </a:lnTo>
                    <a:lnTo>
                      <a:pt x="7352" y="7645"/>
                    </a:lnTo>
                    <a:lnTo>
                      <a:pt x="7498" y="7670"/>
                    </a:lnTo>
                    <a:lnTo>
                      <a:pt x="7645" y="7645"/>
                    </a:lnTo>
                    <a:lnTo>
                      <a:pt x="7767" y="7596"/>
                    </a:lnTo>
                    <a:lnTo>
                      <a:pt x="7889" y="7523"/>
                    </a:lnTo>
                    <a:lnTo>
                      <a:pt x="7987" y="7425"/>
                    </a:lnTo>
                    <a:lnTo>
                      <a:pt x="8060" y="7328"/>
                    </a:lnTo>
                    <a:lnTo>
                      <a:pt x="8109" y="7181"/>
                    </a:lnTo>
                    <a:lnTo>
                      <a:pt x="8133" y="7035"/>
                    </a:lnTo>
                    <a:lnTo>
                      <a:pt x="8158" y="6888"/>
                    </a:lnTo>
                    <a:lnTo>
                      <a:pt x="8133" y="5520"/>
                    </a:lnTo>
                    <a:lnTo>
                      <a:pt x="8109" y="4885"/>
                    </a:lnTo>
                    <a:lnTo>
                      <a:pt x="8060" y="4299"/>
                    </a:lnTo>
                    <a:lnTo>
                      <a:pt x="7987" y="3713"/>
                    </a:lnTo>
                    <a:lnTo>
                      <a:pt x="7889" y="3176"/>
                    </a:lnTo>
                    <a:lnTo>
                      <a:pt x="7767" y="2663"/>
                    </a:lnTo>
                    <a:lnTo>
                      <a:pt x="7620" y="2174"/>
                    </a:lnTo>
                    <a:lnTo>
                      <a:pt x="7425" y="1759"/>
                    </a:lnTo>
                    <a:lnTo>
                      <a:pt x="7205" y="1369"/>
                    </a:lnTo>
                    <a:lnTo>
                      <a:pt x="7083" y="1173"/>
                    </a:lnTo>
                    <a:lnTo>
                      <a:pt x="6936" y="1002"/>
                    </a:lnTo>
                    <a:lnTo>
                      <a:pt x="6790" y="856"/>
                    </a:lnTo>
                    <a:lnTo>
                      <a:pt x="6643" y="709"/>
                    </a:lnTo>
                    <a:lnTo>
                      <a:pt x="6472" y="563"/>
                    </a:lnTo>
                    <a:lnTo>
                      <a:pt x="6277" y="440"/>
                    </a:lnTo>
                    <a:lnTo>
                      <a:pt x="6082" y="343"/>
                    </a:lnTo>
                    <a:lnTo>
                      <a:pt x="5886" y="245"/>
                    </a:lnTo>
                    <a:lnTo>
                      <a:pt x="5666" y="172"/>
                    </a:lnTo>
                    <a:lnTo>
                      <a:pt x="5422" y="99"/>
                    </a:lnTo>
                    <a:lnTo>
                      <a:pt x="5178" y="50"/>
                    </a:lnTo>
                    <a:lnTo>
                      <a:pt x="4909" y="1"/>
                    </a:lnTo>
                    <a:lnTo>
                      <a:pt x="4714" y="74"/>
                    </a:lnTo>
                    <a:lnTo>
                      <a:pt x="4519" y="147"/>
                    </a:lnTo>
                    <a:lnTo>
                      <a:pt x="4299" y="196"/>
                    </a:lnTo>
                    <a:lnTo>
                      <a:pt x="3859" y="196"/>
                    </a:lnTo>
                    <a:lnTo>
                      <a:pt x="3664" y="147"/>
                    </a:lnTo>
                    <a:lnTo>
                      <a:pt x="3444" y="99"/>
                    </a:lnTo>
                    <a:lnTo>
                      <a:pt x="324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Google Shape;828;p46"/>
              <p:cNvSpPr/>
              <p:nvPr/>
            </p:nvSpPr>
            <p:spPr>
              <a:xfrm>
                <a:off x="3446075" y="2264625"/>
                <a:ext cx="85500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3762" extrusionOk="0">
                    <a:moveTo>
                      <a:pt x="1539" y="0"/>
                    </a:moveTo>
                    <a:lnTo>
                      <a:pt x="1368" y="25"/>
                    </a:lnTo>
                    <a:lnTo>
                      <a:pt x="1197" y="49"/>
                    </a:lnTo>
                    <a:lnTo>
                      <a:pt x="1051" y="122"/>
                    </a:lnTo>
                    <a:lnTo>
                      <a:pt x="904" y="171"/>
                    </a:lnTo>
                    <a:lnTo>
                      <a:pt x="757" y="269"/>
                    </a:lnTo>
                    <a:lnTo>
                      <a:pt x="611" y="342"/>
                    </a:lnTo>
                    <a:lnTo>
                      <a:pt x="489" y="464"/>
                    </a:lnTo>
                    <a:lnTo>
                      <a:pt x="391" y="586"/>
                    </a:lnTo>
                    <a:lnTo>
                      <a:pt x="293" y="708"/>
                    </a:lnTo>
                    <a:lnTo>
                      <a:pt x="196" y="855"/>
                    </a:lnTo>
                    <a:lnTo>
                      <a:pt x="122" y="1002"/>
                    </a:lnTo>
                    <a:lnTo>
                      <a:pt x="74" y="1148"/>
                    </a:lnTo>
                    <a:lnTo>
                      <a:pt x="25" y="1319"/>
                    </a:lnTo>
                    <a:lnTo>
                      <a:pt x="0" y="1514"/>
                    </a:lnTo>
                    <a:lnTo>
                      <a:pt x="0" y="1710"/>
                    </a:lnTo>
                    <a:lnTo>
                      <a:pt x="0" y="1905"/>
                    </a:lnTo>
                    <a:lnTo>
                      <a:pt x="25" y="2101"/>
                    </a:lnTo>
                    <a:lnTo>
                      <a:pt x="74" y="2272"/>
                    </a:lnTo>
                    <a:lnTo>
                      <a:pt x="122" y="2467"/>
                    </a:lnTo>
                    <a:lnTo>
                      <a:pt x="196" y="2638"/>
                    </a:lnTo>
                    <a:lnTo>
                      <a:pt x="293" y="2809"/>
                    </a:lnTo>
                    <a:lnTo>
                      <a:pt x="391" y="2980"/>
                    </a:lnTo>
                    <a:lnTo>
                      <a:pt x="489" y="3126"/>
                    </a:lnTo>
                    <a:lnTo>
                      <a:pt x="611" y="3273"/>
                    </a:lnTo>
                    <a:lnTo>
                      <a:pt x="757" y="3395"/>
                    </a:lnTo>
                    <a:lnTo>
                      <a:pt x="904" y="3493"/>
                    </a:lnTo>
                    <a:lnTo>
                      <a:pt x="1051" y="3590"/>
                    </a:lnTo>
                    <a:lnTo>
                      <a:pt x="1197" y="3664"/>
                    </a:lnTo>
                    <a:lnTo>
                      <a:pt x="1368" y="3713"/>
                    </a:lnTo>
                    <a:lnTo>
                      <a:pt x="1539" y="3761"/>
                    </a:lnTo>
                    <a:lnTo>
                      <a:pt x="1881" y="3761"/>
                    </a:lnTo>
                    <a:lnTo>
                      <a:pt x="2052" y="3713"/>
                    </a:lnTo>
                    <a:lnTo>
                      <a:pt x="2223" y="3664"/>
                    </a:lnTo>
                    <a:lnTo>
                      <a:pt x="2369" y="3590"/>
                    </a:lnTo>
                    <a:lnTo>
                      <a:pt x="2516" y="3493"/>
                    </a:lnTo>
                    <a:lnTo>
                      <a:pt x="2662" y="3395"/>
                    </a:lnTo>
                    <a:lnTo>
                      <a:pt x="2809" y="3273"/>
                    </a:lnTo>
                    <a:lnTo>
                      <a:pt x="2931" y="3126"/>
                    </a:lnTo>
                    <a:lnTo>
                      <a:pt x="3029" y="2980"/>
                    </a:lnTo>
                    <a:lnTo>
                      <a:pt x="3127" y="2809"/>
                    </a:lnTo>
                    <a:lnTo>
                      <a:pt x="3224" y="2638"/>
                    </a:lnTo>
                    <a:lnTo>
                      <a:pt x="3297" y="2467"/>
                    </a:lnTo>
                    <a:lnTo>
                      <a:pt x="3346" y="2272"/>
                    </a:lnTo>
                    <a:lnTo>
                      <a:pt x="3395" y="2101"/>
                    </a:lnTo>
                    <a:lnTo>
                      <a:pt x="3420" y="1905"/>
                    </a:lnTo>
                    <a:lnTo>
                      <a:pt x="3420" y="1710"/>
                    </a:lnTo>
                    <a:lnTo>
                      <a:pt x="3420" y="1514"/>
                    </a:lnTo>
                    <a:lnTo>
                      <a:pt x="3395" y="1319"/>
                    </a:lnTo>
                    <a:lnTo>
                      <a:pt x="3346" y="1148"/>
                    </a:lnTo>
                    <a:lnTo>
                      <a:pt x="3297" y="1002"/>
                    </a:lnTo>
                    <a:lnTo>
                      <a:pt x="3224" y="855"/>
                    </a:lnTo>
                    <a:lnTo>
                      <a:pt x="3127" y="708"/>
                    </a:lnTo>
                    <a:lnTo>
                      <a:pt x="3029" y="586"/>
                    </a:lnTo>
                    <a:lnTo>
                      <a:pt x="2931" y="464"/>
                    </a:lnTo>
                    <a:lnTo>
                      <a:pt x="2809" y="342"/>
                    </a:lnTo>
                    <a:lnTo>
                      <a:pt x="2662" y="269"/>
                    </a:lnTo>
                    <a:lnTo>
                      <a:pt x="2516" y="171"/>
                    </a:lnTo>
                    <a:lnTo>
                      <a:pt x="2369" y="122"/>
                    </a:lnTo>
                    <a:lnTo>
                      <a:pt x="2223" y="49"/>
                    </a:lnTo>
                    <a:lnTo>
                      <a:pt x="2052" y="25"/>
                    </a:lnTo>
                    <a:lnTo>
                      <a:pt x="18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9" name="Google Shape;826;p46"/>
            <p:cNvGrpSpPr/>
            <p:nvPr/>
          </p:nvGrpSpPr>
          <p:grpSpPr>
            <a:xfrm>
              <a:off x="7272973" y="3311143"/>
              <a:ext cx="149393" cy="373026"/>
              <a:chOff x="3386850" y="2264625"/>
              <a:chExt cx="203950" cy="509250"/>
            </a:xfrm>
            <a:grpFill/>
          </p:grpSpPr>
          <p:sp>
            <p:nvSpPr>
              <p:cNvPr id="63" name="Google Shape;827;p46"/>
              <p:cNvSpPr/>
              <p:nvPr/>
            </p:nvSpPr>
            <p:spPr>
              <a:xfrm>
                <a:off x="3386850" y="2370850"/>
                <a:ext cx="203950" cy="403025"/>
              </a:xfrm>
              <a:custGeom>
                <a:avLst/>
                <a:gdLst/>
                <a:ahLst/>
                <a:cxnLst/>
                <a:rect l="l" t="t" r="r" b="b"/>
                <a:pathLst>
                  <a:path w="8158" h="16121" extrusionOk="0">
                    <a:moveTo>
                      <a:pt x="3249" y="1"/>
                    </a:moveTo>
                    <a:lnTo>
                      <a:pt x="3004" y="50"/>
                    </a:lnTo>
                    <a:lnTo>
                      <a:pt x="2785" y="99"/>
                    </a:lnTo>
                    <a:lnTo>
                      <a:pt x="2565" y="172"/>
                    </a:lnTo>
                    <a:lnTo>
                      <a:pt x="2369" y="269"/>
                    </a:lnTo>
                    <a:lnTo>
                      <a:pt x="2174" y="367"/>
                    </a:lnTo>
                    <a:lnTo>
                      <a:pt x="1979" y="465"/>
                    </a:lnTo>
                    <a:lnTo>
                      <a:pt x="1808" y="587"/>
                    </a:lnTo>
                    <a:lnTo>
                      <a:pt x="1637" y="734"/>
                    </a:lnTo>
                    <a:lnTo>
                      <a:pt x="1490" y="880"/>
                    </a:lnTo>
                    <a:lnTo>
                      <a:pt x="1344" y="1027"/>
                    </a:lnTo>
                    <a:lnTo>
                      <a:pt x="1075" y="1369"/>
                    </a:lnTo>
                    <a:lnTo>
                      <a:pt x="855" y="1784"/>
                    </a:lnTo>
                    <a:lnTo>
                      <a:pt x="660" y="2199"/>
                    </a:lnTo>
                    <a:lnTo>
                      <a:pt x="489" y="2687"/>
                    </a:lnTo>
                    <a:lnTo>
                      <a:pt x="342" y="3176"/>
                    </a:lnTo>
                    <a:lnTo>
                      <a:pt x="245" y="3738"/>
                    </a:lnTo>
                    <a:lnTo>
                      <a:pt x="147" y="4299"/>
                    </a:lnTo>
                    <a:lnTo>
                      <a:pt x="74" y="4910"/>
                    </a:lnTo>
                    <a:lnTo>
                      <a:pt x="49" y="5545"/>
                    </a:lnTo>
                    <a:lnTo>
                      <a:pt x="25" y="6204"/>
                    </a:lnTo>
                    <a:lnTo>
                      <a:pt x="0" y="6888"/>
                    </a:lnTo>
                    <a:lnTo>
                      <a:pt x="25" y="7035"/>
                    </a:lnTo>
                    <a:lnTo>
                      <a:pt x="49" y="7181"/>
                    </a:lnTo>
                    <a:lnTo>
                      <a:pt x="98" y="7328"/>
                    </a:lnTo>
                    <a:lnTo>
                      <a:pt x="171" y="7425"/>
                    </a:lnTo>
                    <a:lnTo>
                      <a:pt x="269" y="7523"/>
                    </a:lnTo>
                    <a:lnTo>
                      <a:pt x="391" y="7596"/>
                    </a:lnTo>
                    <a:lnTo>
                      <a:pt x="513" y="7645"/>
                    </a:lnTo>
                    <a:lnTo>
                      <a:pt x="660" y="7670"/>
                    </a:lnTo>
                    <a:lnTo>
                      <a:pt x="806" y="7645"/>
                    </a:lnTo>
                    <a:lnTo>
                      <a:pt x="928" y="7596"/>
                    </a:lnTo>
                    <a:lnTo>
                      <a:pt x="1051" y="7523"/>
                    </a:lnTo>
                    <a:lnTo>
                      <a:pt x="1148" y="7425"/>
                    </a:lnTo>
                    <a:lnTo>
                      <a:pt x="1222" y="7328"/>
                    </a:lnTo>
                    <a:lnTo>
                      <a:pt x="1270" y="7181"/>
                    </a:lnTo>
                    <a:lnTo>
                      <a:pt x="1295" y="7035"/>
                    </a:lnTo>
                    <a:lnTo>
                      <a:pt x="1319" y="6888"/>
                    </a:lnTo>
                    <a:lnTo>
                      <a:pt x="1344" y="6278"/>
                    </a:lnTo>
                    <a:lnTo>
                      <a:pt x="1417" y="5569"/>
                    </a:lnTo>
                    <a:lnTo>
                      <a:pt x="1515" y="4861"/>
                    </a:lnTo>
                    <a:lnTo>
                      <a:pt x="1637" y="4153"/>
                    </a:lnTo>
                    <a:lnTo>
                      <a:pt x="1759" y="3542"/>
                    </a:lnTo>
                    <a:lnTo>
                      <a:pt x="1881" y="3029"/>
                    </a:lnTo>
                    <a:lnTo>
                      <a:pt x="2003" y="2687"/>
                    </a:lnTo>
                    <a:lnTo>
                      <a:pt x="2052" y="2614"/>
                    </a:lnTo>
                    <a:lnTo>
                      <a:pt x="2101" y="2590"/>
                    </a:lnTo>
                    <a:lnTo>
                      <a:pt x="2101" y="2639"/>
                    </a:lnTo>
                    <a:lnTo>
                      <a:pt x="2125" y="2736"/>
                    </a:lnTo>
                    <a:lnTo>
                      <a:pt x="2125" y="3151"/>
                    </a:lnTo>
                    <a:lnTo>
                      <a:pt x="2076" y="4568"/>
                    </a:lnTo>
                    <a:lnTo>
                      <a:pt x="1954" y="6595"/>
                    </a:lnTo>
                    <a:lnTo>
                      <a:pt x="1832" y="8866"/>
                    </a:lnTo>
                    <a:lnTo>
                      <a:pt x="1539" y="13165"/>
                    </a:lnTo>
                    <a:lnTo>
                      <a:pt x="1392" y="15119"/>
                    </a:lnTo>
                    <a:lnTo>
                      <a:pt x="1392" y="15290"/>
                    </a:lnTo>
                    <a:lnTo>
                      <a:pt x="1417" y="15461"/>
                    </a:lnTo>
                    <a:lnTo>
                      <a:pt x="1466" y="15607"/>
                    </a:lnTo>
                    <a:lnTo>
                      <a:pt x="1563" y="15754"/>
                    </a:lnTo>
                    <a:lnTo>
                      <a:pt x="1661" y="15900"/>
                    </a:lnTo>
                    <a:lnTo>
                      <a:pt x="1783" y="15998"/>
                    </a:lnTo>
                    <a:lnTo>
                      <a:pt x="1930" y="16071"/>
                    </a:lnTo>
                    <a:lnTo>
                      <a:pt x="2101" y="16120"/>
                    </a:lnTo>
                    <a:lnTo>
                      <a:pt x="2394" y="16120"/>
                    </a:lnTo>
                    <a:lnTo>
                      <a:pt x="2516" y="16071"/>
                    </a:lnTo>
                    <a:lnTo>
                      <a:pt x="2662" y="15998"/>
                    </a:lnTo>
                    <a:lnTo>
                      <a:pt x="2785" y="15925"/>
                    </a:lnTo>
                    <a:lnTo>
                      <a:pt x="2882" y="15803"/>
                    </a:lnTo>
                    <a:lnTo>
                      <a:pt x="2956" y="15680"/>
                    </a:lnTo>
                    <a:lnTo>
                      <a:pt x="3029" y="15534"/>
                    </a:lnTo>
                    <a:lnTo>
                      <a:pt x="3053" y="15387"/>
                    </a:lnTo>
                    <a:lnTo>
                      <a:pt x="3713" y="8549"/>
                    </a:lnTo>
                    <a:lnTo>
                      <a:pt x="3737" y="8476"/>
                    </a:lnTo>
                    <a:lnTo>
                      <a:pt x="3786" y="8354"/>
                    </a:lnTo>
                    <a:lnTo>
                      <a:pt x="3835" y="8305"/>
                    </a:lnTo>
                    <a:lnTo>
                      <a:pt x="3884" y="8231"/>
                    </a:lnTo>
                    <a:lnTo>
                      <a:pt x="3981" y="8207"/>
                    </a:lnTo>
                    <a:lnTo>
                      <a:pt x="4079" y="8183"/>
                    </a:lnTo>
                    <a:lnTo>
                      <a:pt x="4177" y="8207"/>
                    </a:lnTo>
                    <a:lnTo>
                      <a:pt x="4274" y="8231"/>
                    </a:lnTo>
                    <a:lnTo>
                      <a:pt x="4323" y="8305"/>
                    </a:lnTo>
                    <a:lnTo>
                      <a:pt x="4372" y="8354"/>
                    </a:lnTo>
                    <a:lnTo>
                      <a:pt x="4421" y="8476"/>
                    </a:lnTo>
                    <a:lnTo>
                      <a:pt x="4445" y="8549"/>
                    </a:lnTo>
                    <a:lnTo>
                      <a:pt x="5105" y="15387"/>
                    </a:lnTo>
                    <a:lnTo>
                      <a:pt x="5129" y="15534"/>
                    </a:lnTo>
                    <a:lnTo>
                      <a:pt x="5202" y="15680"/>
                    </a:lnTo>
                    <a:lnTo>
                      <a:pt x="5276" y="15803"/>
                    </a:lnTo>
                    <a:lnTo>
                      <a:pt x="5373" y="15925"/>
                    </a:lnTo>
                    <a:lnTo>
                      <a:pt x="5496" y="15998"/>
                    </a:lnTo>
                    <a:lnTo>
                      <a:pt x="5642" y="16071"/>
                    </a:lnTo>
                    <a:lnTo>
                      <a:pt x="5764" y="16120"/>
                    </a:lnTo>
                    <a:lnTo>
                      <a:pt x="6057" y="16120"/>
                    </a:lnTo>
                    <a:lnTo>
                      <a:pt x="6228" y="16071"/>
                    </a:lnTo>
                    <a:lnTo>
                      <a:pt x="6375" y="15998"/>
                    </a:lnTo>
                    <a:lnTo>
                      <a:pt x="6497" y="15900"/>
                    </a:lnTo>
                    <a:lnTo>
                      <a:pt x="6595" y="15754"/>
                    </a:lnTo>
                    <a:lnTo>
                      <a:pt x="6692" y="15607"/>
                    </a:lnTo>
                    <a:lnTo>
                      <a:pt x="6741" y="15461"/>
                    </a:lnTo>
                    <a:lnTo>
                      <a:pt x="6766" y="15290"/>
                    </a:lnTo>
                    <a:lnTo>
                      <a:pt x="6766" y="15119"/>
                    </a:lnTo>
                    <a:lnTo>
                      <a:pt x="6619" y="13165"/>
                    </a:lnTo>
                    <a:lnTo>
                      <a:pt x="6350" y="8915"/>
                    </a:lnTo>
                    <a:lnTo>
                      <a:pt x="6204" y="6619"/>
                    </a:lnTo>
                    <a:lnTo>
                      <a:pt x="6106" y="4617"/>
                    </a:lnTo>
                    <a:lnTo>
                      <a:pt x="6057" y="3176"/>
                    </a:lnTo>
                    <a:lnTo>
                      <a:pt x="6057" y="2761"/>
                    </a:lnTo>
                    <a:lnTo>
                      <a:pt x="6057" y="2590"/>
                    </a:lnTo>
                    <a:lnTo>
                      <a:pt x="6106" y="2590"/>
                    </a:lnTo>
                    <a:lnTo>
                      <a:pt x="6155" y="2687"/>
                    </a:lnTo>
                    <a:lnTo>
                      <a:pt x="6253" y="3005"/>
                    </a:lnTo>
                    <a:lnTo>
                      <a:pt x="6399" y="3493"/>
                    </a:lnTo>
                    <a:lnTo>
                      <a:pt x="6521" y="4128"/>
                    </a:lnTo>
                    <a:lnTo>
                      <a:pt x="6643" y="4837"/>
                    </a:lnTo>
                    <a:lnTo>
                      <a:pt x="6741" y="5569"/>
                    </a:lnTo>
                    <a:lnTo>
                      <a:pt x="6814" y="6278"/>
                    </a:lnTo>
                    <a:lnTo>
                      <a:pt x="6839" y="6888"/>
                    </a:lnTo>
                    <a:lnTo>
                      <a:pt x="6863" y="7035"/>
                    </a:lnTo>
                    <a:lnTo>
                      <a:pt x="6888" y="7181"/>
                    </a:lnTo>
                    <a:lnTo>
                      <a:pt x="6936" y="7328"/>
                    </a:lnTo>
                    <a:lnTo>
                      <a:pt x="7010" y="7425"/>
                    </a:lnTo>
                    <a:lnTo>
                      <a:pt x="7107" y="7523"/>
                    </a:lnTo>
                    <a:lnTo>
                      <a:pt x="7230" y="7596"/>
                    </a:lnTo>
                    <a:lnTo>
                      <a:pt x="7352" y="7645"/>
                    </a:lnTo>
                    <a:lnTo>
                      <a:pt x="7498" y="7670"/>
                    </a:lnTo>
                    <a:lnTo>
                      <a:pt x="7645" y="7645"/>
                    </a:lnTo>
                    <a:lnTo>
                      <a:pt x="7767" y="7596"/>
                    </a:lnTo>
                    <a:lnTo>
                      <a:pt x="7889" y="7523"/>
                    </a:lnTo>
                    <a:lnTo>
                      <a:pt x="7987" y="7425"/>
                    </a:lnTo>
                    <a:lnTo>
                      <a:pt x="8060" y="7328"/>
                    </a:lnTo>
                    <a:lnTo>
                      <a:pt x="8109" y="7181"/>
                    </a:lnTo>
                    <a:lnTo>
                      <a:pt x="8133" y="7035"/>
                    </a:lnTo>
                    <a:lnTo>
                      <a:pt x="8158" y="6888"/>
                    </a:lnTo>
                    <a:lnTo>
                      <a:pt x="8133" y="5520"/>
                    </a:lnTo>
                    <a:lnTo>
                      <a:pt x="8109" y="4885"/>
                    </a:lnTo>
                    <a:lnTo>
                      <a:pt x="8060" y="4299"/>
                    </a:lnTo>
                    <a:lnTo>
                      <a:pt x="7987" y="3713"/>
                    </a:lnTo>
                    <a:lnTo>
                      <a:pt x="7889" y="3176"/>
                    </a:lnTo>
                    <a:lnTo>
                      <a:pt x="7767" y="2663"/>
                    </a:lnTo>
                    <a:lnTo>
                      <a:pt x="7620" y="2174"/>
                    </a:lnTo>
                    <a:lnTo>
                      <a:pt x="7425" y="1759"/>
                    </a:lnTo>
                    <a:lnTo>
                      <a:pt x="7205" y="1369"/>
                    </a:lnTo>
                    <a:lnTo>
                      <a:pt x="7083" y="1173"/>
                    </a:lnTo>
                    <a:lnTo>
                      <a:pt x="6936" y="1002"/>
                    </a:lnTo>
                    <a:lnTo>
                      <a:pt x="6790" y="856"/>
                    </a:lnTo>
                    <a:lnTo>
                      <a:pt x="6643" y="709"/>
                    </a:lnTo>
                    <a:lnTo>
                      <a:pt x="6472" y="563"/>
                    </a:lnTo>
                    <a:lnTo>
                      <a:pt x="6277" y="440"/>
                    </a:lnTo>
                    <a:lnTo>
                      <a:pt x="6082" y="343"/>
                    </a:lnTo>
                    <a:lnTo>
                      <a:pt x="5886" y="245"/>
                    </a:lnTo>
                    <a:lnTo>
                      <a:pt x="5666" y="172"/>
                    </a:lnTo>
                    <a:lnTo>
                      <a:pt x="5422" y="99"/>
                    </a:lnTo>
                    <a:lnTo>
                      <a:pt x="5178" y="50"/>
                    </a:lnTo>
                    <a:lnTo>
                      <a:pt x="4909" y="1"/>
                    </a:lnTo>
                    <a:lnTo>
                      <a:pt x="4714" y="74"/>
                    </a:lnTo>
                    <a:lnTo>
                      <a:pt x="4519" y="147"/>
                    </a:lnTo>
                    <a:lnTo>
                      <a:pt x="4299" y="196"/>
                    </a:lnTo>
                    <a:lnTo>
                      <a:pt x="3859" y="196"/>
                    </a:lnTo>
                    <a:lnTo>
                      <a:pt x="3664" y="147"/>
                    </a:lnTo>
                    <a:lnTo>
                      <a:pt x="3444" y="99"/>
                    </a:lnTo>
                    <a:lnTo>
                      <a:pt x="324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Google Shape;828;p46"/>
              <p:cNvSpPr/>
              <p:nvPr/>
            </p:nvSpPr>
            <p:spPr>
              <a:xfrm>
                <a:off x="3446075" y="2264625"/>
                <a:ext cx="85500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3762" extrusionOk="0">
                    <a:moveTo>
                      <a:pt x="1539" y="0"/>
                    </a:moveTo>
                    <a:lnTo>
                      <a:pt x="1368" y="25"/>
                    </a:lnTo>
                    <a:lnTo>
                      <a:pt x="1197" y="49"/>
                    </a:lnTo>
                    <a:lnTo>
                      <a:pt x="1051" y="122"/>
                    </a:lnTo>
                    <a:lnTo>
                      <a:pt x="904" y="171"/>
                    </a:lnTo>
                    <a:lnTo>
                      <a:pt x="757" y="269"/>
                    </a:lnTo>
                    <a:lnTo>
                      <a:pt x="611" y="342"/>
                    </a:lnTo>
                    <a:lnTo>
                      <a:pt x="489" y="464"/>
                    </a:lnTo>
                    <a:lnTo>
                      <a:pt x="391" y="586"/>
                    </a:lnTo>
                    <a:lnTo>
                      <a:pt x="293" y="708"/>
                    </a:lnTo>
                    <a:lnTo>
                      <a:pt x="196" y="855"/>
                    </a:lnTo>
                    <a:lnTo>
                      <a:pt x="122" y="1002"/>
                    </a:lnTo>
                    <a:lnTo>
                      <a:pt x="74" y="1148"/>
                    </a:lnTo>
                    <a:lnTo>
                      <a:pt x="25" y="1319"/>
                    </a:lnTo>
                    <a:lnTo>
                      <a:pt x="0" y="1514"/>
                    </a:lnTo>
                    <a:lnTo>
                      <a:pt x="0" y="1710"/>
                    </a:lnTo>
                    <a:lnTo>
                      <a:pt x="0" y="1905"/>
                    </a:lnTo>
                    <a:lnTo>
                      <a:pt x="25" y="2101"/>
                    </a:lnTo>
                    <a:lnTo>
                      <a:pt x="74" y="2272"/>
                    </a:lnTo>
                    <a:lnTo>
                      <a:pt x="122" y="2467"/>
                    </a:lnTo>
                    <a:lnTo>
                      <a:pt x="196" y="2638"/>
                    </a:lnTo>
                    <a:lnTo>
                      <a:pt x="293" y="2809"/>
                    </a:lnTo>
                    <a:lnTo>
                      <a:pt x="391" y="2980"/>
                    </a:lnTo>
                    <a:lnTo>
                      <a:pt x="489" y="3126"/>
                    </a:lnTo>
                    <a:lnTo>
                      <a:pt x="611" y="3273"/>
                    </a:lnTo>
                    <a:lnTo>
                      <a:pt x="757" y="3395"/>
                    </a:lnTo>
                    <a:lnTo>
                      <a:pt x="904" y="3493"/>
                    </a:lnTo>
                    <a:lnTo>
                      <a:pt x="1051" y="3590"/>
                    </a:lnTo>
                    <a:lnTo>
                      <a:pt x="1197" y="3664"/>
                    </a:lnTo>
                    <a:lnTo>
                      <a:pt x="1368" y="3713"/>
                    </a:lnTo>
                    <a:lnTo>
                      <a:pt x="1539" y="3761"/>
                    </a:lnTo>
                    <a:lnTo>
                      <a:pt x="1881" y="3761"/>
                    </a:lnTo>
                    <a:lnTo>
                      <a:pt x="2052" y="3713"/>
                    </a:lnTo>
                    <a:lnTo>
                      <a:pt x="2223" y="3664"/>
                    </a:lnTo>
                    <a:lnTo>
                      <a:pt x="2369" y="3590"/>
                    </a:lnTo>
                    <a:lnTo>
                      <a:pt x="2516" y="3493"/>
                    </a:lnTo>
                    <a:lnTo>
                      <a:pt x="2662" y="3395"/>
                    </a:lnTo>
                    <a:lnTo>
                      <a:pt x="2809" y="3273"/>
                    </a:lnTo>
                    <a:lnTo>
                      <a:pt x="2931" y="3126"/>
                    </a:lnTo>
                    <a:lnTo>
                      <a:pt x="3029" y="2980"/>
                    </a:lnTo>
                    <a:lnTo>
                      <a:pt x="3127" y="2809"/>
                    </a:lnTo>
                    <a:lnTo>
                      <a:pt x="3224" y="2638"/>
                    </a:lnTo>
                    <a:lnTo>
                      <a:pt x="3297" y="2467"/>
                    </a:lnTo>
                    <a:lnTo>
                      <a:pt x="3346" y="2272"/>
                    </a:lnTo>
                    <a:lnTo>
                      <a:pt x="3395" y="2101"/>
                    </a:lnTo>
                    <a:lnTo>
                      <a:pt x="3420" y="1905"/>
                    </a:lnTo>
                    <a:lnTo>
                      <a:pt x="3420" y="1710"/>
                    </a:lnTo>
                    <a:lnTo>
                      <a:pt x="3420" y="1514"/>
                    </a:lnTo>
                    <a:lnTo>
                      <a:pt x="3395" y="1319"/>
                    </a:lnTo>
                    <a:lnTo>
                      <a:pt x="3346" y="1148"/>
                    </a:lnTo>
                    <a:lnTo>
                      <a:pt x="3297" y="1002"/>
                    </a:lnTo>
                    <a:lnTo>
                      <a:pt x="3224" y="855"/>
                    </a:lnTo>
                    <a:lnTo>
                      <a:pt x="3127" y="708"/>
                    </a:lnTo>
                    <a:lnTo>
                      <a:pt x="3029" y="586"/>
                    </a:lnTo>
                    <a:lnTo>
                      <a:pt x="2931" y="464"/>
                    </a:lnTo>
                    <a:lnTo>
                      <a:pt x="2809" y="342"/>
                    </a:lnTo>
                    <a:lnTo>
                      <a:pt x="2662" y="269"/>
                    </a:lnTo>
                    <a:lnTo>
                      <a:pt x="2516" y="171"/>
                    </a:lnTo>
                    <a:lnTo>
                      <a:pt x="2369" y="122"/>
                    </a:lnTo>
                    <a:lnTo>
                      <a:pt x="2223" y="49"/>
                    </a:lnTo>
                    <a:lnTo>
                      <a:pt x="2052" y="25"/>
                    </a:lnTo>
                    <a:lnTo>
                      <a:pt x="18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0" name="Google Shape;826;p46"/>
            <p:cNvGrpSpPr/>
            <p:nvPr/>
          </p:nvGrpSpPr>
          <p:grpSpPr>
            <a:xfrm>
              <a:off x="7077768" y="3322029"/>
              <a:ext cx="149393" cy="373026"/>
              <a:chOff x="3386850" y="2264625"/>
              <a:chExt cx="203950" cy="509250"/>
            </a:xfrm>
            <a:grpFill/>
          </p:grpSpPr>
          <p:sp>
            <p:nvSpPr>
              <p:cNvPr id="61" name="Google Shape;827;p46"/>
              <p:cNvSpPr/>
              <p:nvPr/>
            </p:nvSpPr>
            <p:spPr>
              <a:xfrm>
                <a:off x="3386850" y="2370850"/>
                <a:ext cx="203950" cy="403025"/>
              </a:xfrm>
              <a:custGeom>
                <a:avLst/>
                <a:gdLst/>
                <a:ahLst/>
                <a:cxnLst/>
                <a:rect l="l" t="t" r="r" b="b"/>
                <a:pathLst>
                  <a:path w="8158" h="16121" extrusionOk="0">
                    <a:moveTo>
                      <a:pt x="3249" y="1"/>
                    </a:moveTo>
                    <a:lnTo>
                      <a:pt x="3004" y="50"/>
                    </a:lnTo>
                    <a:lnTo>
                      <a:pt x="2785" y="99"/>
                    </a:lnTo>
                    <a:lnTo>
                      <a:pt x="2565" y="172"/>
                    </a:lnTo>
                    <a:lnTo>
                      <a:pt x="2369" y="269"/>
                    </a:lnTo>
                    <a:lnTo>
                      <a:pt x="2174" y="367"/>
                    </a:lnTo>
                    <a:lnTo>
                      <a:pt x="1979" y="465"/>
                    </a:lnTo>
                    <a:lnTo>
                      <a:pt x="1808" y="587"/>
                    </a:lnTo>
                    <a:lnTo>
                      <a:pt x="1637" y="734"/>
                    </a:lnTo>
                    <a:lnTo>
                      <a:pt x="1490" y="880"/>
                    </a:lnTo>
                    <a:lnTo>
                      <a:pt x="1344" y="1027"/>
                    </a:lnTo>
                    <a:lnTo>
                      <a:pt x="1075" y="1369"/>
                    </a:lnTo>
                    <a:lnTo>
                      <a:pt x="855" y="1784"/>
                    </a:lnTo>
                    <a:lnTo>
                      <a:pt x="660" y="2199"/>
                    </a:lnTo>
                    <a:lnTo>
                      <a:pt x="489" y="2687"/>
                    </a:lnTo>
                    <a:lnTo>
                      <a:pt x="342" y="3176"/>
                    </a:lnTo>
                    <a:lnTo>
                      <a:pt x="245" y="3738"/>
                    </a:lnTo>
                    <a:lnTo>
                      <a:pt x="147" y="4299"/>
                    </a:lnTo>
                    <a:lnTo>
                      <a:pt x="74" y="4910"/>
                    </a:lnTo>
                    <a:lnTo>
                      <a:pt x="49" y="5545"/>
                    </a:lnTo>
                    <a:lnTo>
                      <a:pt x="25" y="6204"/>
                    </a:lnTo>
                    <a:lnTo>
                      <a:pt x="0" y="6888"/>
                    </a:lnTo>
                    <a:lnTo>
                      <a:pt x="25" y="7035"/>
                    </a:lnTo>
                    <a:lnTo>
                      <a:pt x="49" y="7181"/>
                    </a:lnTo>
                    <a:lnTo>
                      <a:pt x="98" y="7328"/>
                    </a:lnTo>
                    <a:lnTo>
                      <a:pt x="171" y="7425"/>
                    </a:lnTo>
                    <a:lnTo>
                      <a:pt x="269" y="7523"/>
                    </a:lnTo>
                    <a:lnTo>
                      <a:pt x="391" y="7596"/>
                    </a:lnTo>
                    <a:lnTo>
                      <a:pt x="513" y="7645"/>
                    </a:lnTo>
                    <a:lnTo>
                      <a:pt x="660" y="7670"/>
                    </a:lnTo>
                    <a:lnTo>
                      <a:pt x="806" y="7645"/>
                    </a:lnTo>
                    <a:lnTo>
                      <a:pt x="928" y="7596"/>
                    </a:lnTo>
                    <a:lnTo>
                      <a:pt x="1051" y="7523"/>
                    </a:lnTo>
                    <a:lnTo>
                      <a:pt x="1148" y="7425"/>
                    </a:lnTo>
                    <a:lnTo>
                      <a:pt x="1222" y="7328"/>
                    </a:lnTo>
                    <a:lnTo>
                      <a:pt x="1270" y="7181"/>
                    </a:lnTo>
                    <a:lnTo>
                      <a:pt x="1295" y="7035"/>
                    </a:lnTo>
                    <a:lnTo>
                      <a:pt x="1319" y="6888"/>
                    </a:lnTo>
                    <a:lnTo>
                      <a:pt x="1344" y="6278"/>
                    </a:lnTo>
                    <a:lnTo>
                      <a:pt x="1417" y="5569"/>
                    </a:lnTo>
                    <a:lnTo>
                      <a:pt x="1515" y="4861"/>
                    </a:lnTo>
                    <a:lnTo>
                      <a:pt x="1637" y="4153"/>
                    </a:lnTo>
                    <a:lnTo>
                      <a:pt x="1759" y="3542"/>
                    </a:lnTo>
                    <a:lnTo>
                      <a:pt x="1881" y="3029"/>
                    </a:lnTo>
                    <a:lnTo>
                      <a:pt x="2003" y="2687"/>
                    </a:lnTo>
                    <a:lnTo>
                      <a:pt x="2052" y="2614"/>
                    </a:lnTo>
                    <a:lnTo>
                      <a:pt x="2101" y="2590"/>
                    </a:lnTo>
                    <a:lnTo>
                      <a:pt x="2101" y="2639"/>
                    </a:lnTo>
                    <a:lnTo>
                      <a:pt x="2125" y="2736"/>
                    </a:lnTo>
                    <a:lnTo>
                      <a:pt x="2125" y="3151"/>
                    </a:lnTo>
                    <a:lnTo>
                      <a:pt x="2076" y="4568"/>
                    </a:lnTo>
                    <a:lnTo>
                      <a:pt x="1954" y="6595"/>
                    </a:lnTo>
                    <a:lnTo>
                      <a:pt x="1832" y="8866"/>
                    </a:lnTo>
                    <a:lnTo>
                      <a:pt x="1539" y="13165"/>
                    </a:lnTo>
                    <a:lnTo>
                      <a:pt x="1392" y="15119"/>
                    </a:lnTo>
                    <a:lnTo>
                      <a:pt x="1392" y="15290"/>
                    </a:lnTo>
                    <a:lnTo>
                      <a:pt x="1417" y="15461"/>
                    </a:lnTo>
                    <a:lnTo>
                      <a:pt x="1466" y="15607"/>
                    </a:lnTo>
                    <a:lnTo>
                      <a:pt x="1563" y="15754"/>
                    </a:lnTo>
                    <a:lnTo>
                      <a:pt x="1661" y="15900"/>
                    </a:lnTo>
                    <a:lnTo>
                      <a:pt x="1783" y="15998"/>
                    </a:lnTo>
                    <a:lnTo>
                      <a:pt x="1930" y="16071"/>
                    </a:lnTo>
                    <a:lnTo>
                      <a:pt x="2101" y="16120"/>
                    </a:lnTo>
                    <a:lnTo>
                      <a:pt x="2394" y="16120"/>
                    </a:lnTo>
                    <a:lnTo>
                      <a:pt x="2516" y="16071"/>
                    </a:lnTo>
                    <a:lnTo>
                      <a:pt x="2662" y="15998"/>
                    </a:lnTo>
                    <a:lnTo>
                      <a:pt x="2785" y="15925"/>
                    </a:lnTo>
                    <a:lnTo>
                      <a:pt x="2882" y="15803"/>
                    </a:lnTo>
                    <a:lnTo>
                      <a:pt x="2956" y="15680"/>
                    </a:lnTo>
                    <a:lnTo>
                      <a:pt x="3029" y="15534"/>
                    </a:lnTo>
                    <a:lnTo>
                      <a:pt x="3053" y="15387"/>
                    </a:lnTo>
                    <a:lnTo>
                      <a:pt x="3713" y="8549"/>
                    </a:lnTo>
                    <a:lnTo>
                      <a:pt x="3737" y="8476"/>
                    </a:lnTo>
                    <a:lnTo>
                      <a:pt x="3786" y="8354"/>
                    </a:lnTo>
                    <a:lnTo>
                      <a:pt x="3835" y="8305"/>
                    </a:lnTo>
                    <a:lnTo>
                      <a:pt x="3884" y="8231"/>
                    </a:lnTo>
                    <a:lnTo>
                      <a:pt x="3981" y="8207"/>
                    </a:lnTo>
                    <a:lnTo>
                      <a:pt x="4079" y="8183"/>
                    </a:lnTo>
                    <a:lnTo>
                      <a:pt x="4177" y="8207"/>
                    </a:lnTo>
                    <a:lnTo>
                      <a:pt x="4274" y="8231"/>
                    </a:lnTo>
                    <a:lnTo>
                      <a:pt x="4323" y="8305"/>
                    </a:lnTo>
                    <a:lnTo>
                      <a:pt x="4372" y="8354"/>
                    </a:lnTo>
                    <a:lnTo>
                      <a:pt x="4421" y="8476"/>
                    </a:lnTo>
                    <a:lnTo>
                      <a:pt x="4445" y="8549"/>
                    </a:lnTo>
                    <a:lnTo>
                      <a:pt x="5105" y="15387"/>
                    </a:lnTo>
                    <a:lnTo>
                      <a:pt x="5129" y="15534"/>
                    </a:lnTo>
                    <a:lnTo>
                      <a:pt x="5202" y="15680"/>
                    </a:lnTo>
                    <a:lnTo>
                      <a:pt x="5276" y="15803"/>
                    </a:lnTo>
                    <a:lnTo>
                      <a:pt x="5373" y="15925"/>
                    </a:lnTo>
                    <a:lnTo>
                      <a:pt x="5496" y="15998"/>
                    </a:lnTo>
                    <a:lnTo>
                      <a:pt x="5642" y="16071"/>
                    </a:lnTo>
                    <a:lnTo>
                      <a:pt x="5764" y="16120"/>
                    </a:lnTo>
                    <a:lnTo>
                      <a:pt x="6057" y="16120"/>
                    </a:lnTo>
                    <a:lnTo>
                      <a:pt x="6228" y="16071"/>
                    </a:lnTo>
                    <a:lnTo>
                      <a:pt x="6375" y="15998"/>
                    </a:lnTo>
                    <a:lnTo>
                      <a:pt x="6497" y="15900"/>
                    </a:lnTo>
                    <a:lnTo>
                      <a:pt x="6595" y="15754"/>
                    </a:lnTo>
                    <a:lnTo>
                      <a:pt x="6692" y="15607"/>
                    </a:lnTo>
                    <a:lnTo>
                      <a:pt x="6741" y="15461"/>
                    </a:lnTo>
                    <a:lnTo>
                      <a:pt x="6766" y="15290"/>
                    </a:lnTo>
                    <a:lnTo>
                      <a:pt x="6766" y="15119"/>
                    </a:lnTo>
                    <a:lnTo>
                      <a:pt x="6619" y="13165"/>
                    </a:lnTo>
                    <a:lnTo>
                      <a:pt x="6350" y="8915"/>
                    </a:lnTo>
                    <a:lnTo>
                      <a:pt x="6204" y="6619"/>
                    </a:lnTo>
                    <a:lnTo>
                      <a:pt x="6106" y="4617"/>
                    </a:lnTo>
                    <a:lnTo>
                      <a:pt x="6057" y="3176"/>
                    </a:lnTo>
                    <a:lnTo>
                      <a:pt x="6057" y="2761"/>
                    </a:lnTo>
                    <a:lnTo>
                      <a:pt x="6057" y="2590"/>
                    </a:lnTo>
                    <a:lnTo>
                      <a:pt x="6106" y="2590"/>
                    </a:lnTo>
                    <a:lnTo>
                      <a:pt x="6155" y="2687"/>
                    </a:lnTo>
                    <a:lnTo>
                      <a:pt x="6253" y="3005"/>
                    </a:lnTo>
                    <a:lnTo>
                      <a:pt x="6399" y="3493"/>
                    </a:lnTo>
                    <a:lnTo>
                      <a:pt x="6521" y="4128"/>
                    </a:lnTo>
                    <a:lnTo>
                      <a:pt x="6643" y="4837"/>
                    </a:lnTo>
                    <a:lnTo>
                      <a:pt x="6741" y="5569"/>
                    </a:lnTo>
                    <a:lnTo>
                      <a:pt x="6814" y="6278"/>
                    </a:lnTo>
                    <a:lnTo>
                      <a:pt x="6839" y="6888"/>
                    </a:lnTo>
                    <a:lnTo>
                      <a:pt x="6863" y="7035"/>
                    </a:lnTo>
                    <a:lnTo>
                      <a:pt x="6888" y="7181"/>
                    </a:lnTo>
                    <a:lnTo>
                      <a:pt x="6936" y="7328"/>
                    </a:lnTo>
                    <a:lnTo>
                      <a:pt x="7010" y="7425"/>
                    </a:lnTo>
                    <a:lnTo>
                      <a:pt x="7107" y="7523"/>
                    </a:lnTo>
                    <a:lnTo>
                      <a:pt x="7230" y="7596"/>
                    </a:lnTo>
                    <a:lnTo>
                      <a:pt x="7352" y="7645"/>
                    </a:lnTo>
                    <a:lnTo>
                      <a:pt x="7498" y="7670"/>
                    </a:lnTo>
                    <a:lnTo>
                      <a:pt x="7645" y="7645"/>
                    </a:lnTo>
                    <a:lnTo>
                      <a:pt x="7767" y="7596"/>
                    </a:lnTo>
                    <a:lnTo>
                      <a:pt x="7889" y="7523"/>
                    </a:lnTo>
                    <a:lnTo>
                      <a:pt x="7987" y="7425"/>
                    </a:lnTo>
                    <a:lnTo>
                      <a:pt x="8060" y="7328"/>
                    </a:lnTo>
                    <a:lnTo>
                      <a:pt x="8109" y="7181"/>
                    </a:lnTo>
                    <a:lnTo>
                      <a:pt x="8133" y="7035"/>
                    </a:lnTo>
                    <a:lnTo>
                      <a:pt x="8158" y="6888"/>
                    </a:lnTo>
                    <a:lnTo>
                      <a:pt x="8133" y="5520"/>
                    </a:lnTo>
                    <a:lnTo>
                      <a:pt x="8109" y="4885"/>
                    </a:lnTo>
                    <a:lnTo>
                      <a:pt x="8060" y="4299"/>
                    </a:lnTo>
                    <a:lnTo>
                      <a:pt x="7987" y="3713"/>
                    </a:lnTo>
                    <a:lnTo>
                      <a:pt x="7889" y="3176"/>
                    </a:lnTo>
                    <a:lnTo>
                      <a:pt x="7767" y="2663"/>
                    </a:lnTo>
                    <a:lnTo>
                      <a:pt x="7620" y="2174"/>
                    </a:lnTo>
                    <a:lnTo>
                      <a:pt x="7425" y="1759"/>
                    </a:lnTo>
                    <a:lnTo>
                      <a:pt x="7205" y="1369"/>
                    </a:lnTo>
                    <a:lnTo>
                      <a:pt x="7083" y="1173"/>
                    </a:lnTo>
                    <a:lnTo>
                      <a:pt x="6936" y="1002"/>
                    </a:lnTo>
                    <a:lnTo>
                      <a:pt x="6790" y="856"/>
                    </a:lnTo>
                    <a:lnTo>
                      <a:pt x="6643" y="709"/>
                    </a:lnTo>
                    <a:lnTo>
                      <a:pt x="6472" y="563"/>
                    </a:lnTo>
                    <a:lnTo>
                      <a:pt x="6277" y="440"/>
                    </a:lnTo>
                    <a:lnTo>
                      <a:pt x="6082" y="343"/>
                    </a:lnTo>
                    <a:lnTo>
                      <a:pt x="5886" y="245"/>
                    </a:lnTo>
                    <a:lnTo>
                      <a:pt x="5666" y="172"/>
                    </a:lnTo>
                    <a:lnTo>
                      <a:pt x="5422" y="99"/>
                    </a:lnTo>
                    <a:lnTo>
                      <a:pt x="5178" y="50"/>
                    </a:lnTo>
                    <a:lnTo>
                      <a:pt x="4909" y="1"/>
                    </a:lnTo>
                    <a:lnTo>
                      <a:pt x="4714" y="74"/>
                    </a:lnTo>
                    <a:lnTo>
                      <a:pt x="4519" y="147"/>
                    </a:lnTo>
                    <a:lnTo>
                      <a:pt x="4299" y="196"/>
                    </a:lnTo>
                    <a:lnTo>
                      <a:pt x="3859" y="196"/>
                    </a:lnTo>
                    <a:lnTo>
                      <a:pt x="3664" y="147"/>
                    </a:lnTo>
                    <a:lnTo>
                      <a:pt x="3444" y="99"/>
                    </a:lnTo>
                    <a:lnTo>
                      <a:pt x="324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Google Shape;828;p46"/>
              <p:cNvSpPr/>
              <p:nvPr/>
            </p:nvSpPr>
            <p:spPr>
              <a:xfrm>
                <a:off x="3446075" y="2264625"/>
                <a:ext cx="85500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3762" extrusionOk="0">
                    <a:moveTo>
                      <a:pt x="1539" y="0"/>
                    </a:moveTo>
                    <a:lnTo>
                      <a:pt x="1368" y="25"/>
                    </a:lnTo>
                    <a:lnTo>
                      <a:pt x="1197" y="49"/>
                    </a:lnTo>
                    <a:lnTo>
                      <a:pt x="1051" y="122"/>
                    </a:lnTo>
                    <a:lnTo>
                      <a:pt x="904" y="171"/>
                    </a:lnTo>
                    <a:lnTo>
                      <a:pt x="757" y="269"/>
                    </a:lnTo>
                    <a:lnTo>
                      <a:pt x="611" y="342"/>
                    </a:lnTo>
                    <a:lnTo>
                      <a:pt x="489" y="464"/>
                    </a:lnTo>
                    <a:lnTo>
                      <a:pt x="391" y="586"/>
                    </a:lnTo>
                    <a:lnTo>
                      <a:pt x="293" y="708"/>
                    </a:lnTo>
                    <a:lnTo>
                      <a:pt x="196" y="855"/>
                    </a:lnTo>
                    <a:lnTo>
                      <a:pt x="122" y="1002"/>
                    </a:lnTo>
                    <a:lnTo>
                      <a:pt x="74" y="1148"/>
                    </a:lnTo>
                    <a:lnTo>
                      <a:pt x="25" y="1319"/>
                    </a:lnTo>
                    <a:lnTo>
                      <a:pt x="0" y="1514"/>
                    </a:lnTo>
                    <a:lnTo>
                      <a:pt x="0" y="1710"/>
                    </a:lnTo>
                    <a:lnTo>
                      <a:pt x="0" y="1905"/>
                    </a:lnTo>
                    <a:lnTo>
                      <a:pt x="25" y="2101"/>
                    </a:lnTo>
                    <a:lnTo>
                      <a:pt x="74" y="2272"/>
                    </a:lnTo>
                    <a:lnTo>
                      <a:pt x="122" y="2467"/>
                    </a:lnTo>
                    <a:lnTo>
                      <a:pt x="196" y="2638"/>
                    </a:lnTo>
                    <a:lnTo>
                      <a:pt x="293" y="2809"/>
                    </a:lnTo>
                    <a:lnTo>
                      <a:pt x="391" y="2980"/>
                    </a:lnTo>
                    <a:lnTo>
                      <a:pt x="489" y="3126"/>
                    </a:lnTo>
                    <a:lnTo>
                      <a:pt x="611" y="3273"/>
                    </a:lnTo>
                    <a:lnTo>
                      <a:pt x="757" y="3395"/>
                    </a:lnTo>
                    <a:lnTo>
                      <a:pt x="904" y="3493"/>
                    </a:lnTo>
                    <a:lnTo>
                      <a:pt x="1051" y="3590"/>
                    </a:lnTo>
                    <a:lnTo>
                      <a:pt x="1197" y="3664"/>
                    </a:lnTo>
                    <a:lnTo>
                      <a:pt x="1368" y="3713"/>
                    </a:lnTo>
                    <a:lnTo>
                      <a:pt x="1539" y="3761"/>
                    </a:lnTo>
                    <a:lnTo>
                      <a:pt x="1881" y="3761"/>
                    </a:lnTo>
                    <a:lnTo>
                      <a:pt x="2052" y="3713"/>
                    </a:lnTo>
                    <a:lnTo>
                      <a:pt x="2223" y="3664"/>
                    </a:lnTo>
                    <a:lnTo>
                      <a:pt x="2369" y="3590"/>
                    </a:lnTo>
                    <a:lnTo>
                      <a:pt x="2516" y="3493"/>
                    </a:lnTo>
                    <a:lnTo>
                      <a:pt x="2662" y="3395"/>
                    </a:lnTo>
                    <a:lnTo>
                      <a:pt x="2809" y="3273"/>
                    </a:lnTo>
                    <a:lnTo>
                      <a:pt x="2931" y="3126"/>
                    </a:lnTo>
                    <a:lnTo>
                      <a:pt x="3029" y="2980"/>
                    </a:lnTo>
                    <a:lnTo>
                      <a:pt x="3127" y="2809"/>
                    </a:lnTo>
                    <a:lnTo>
                      <a:pt x="3224" y="2638"/>
                    </a:lnTo>
                    <a:lnTo>
                      <a:pt x="3297" y="2467"/>
                    </a:lnTo>
                    <a:lnTo>
                      <a:pt x="3346" y="2272"/>
                    </a:lnTo>
                    <a:lnTo>
                      <a:pt x="3395" y="2101"/>
                    </a:lnTo>
                    <a:lnTo>
                      <a:pt x="3420" y="1905"/>
                    </a:lnTo>
                    <a:lnTo>
                      <a:pt x="3420" y="1710"/>
                    </a:lnTo>
                    <a:lnTo>
                      <a:pt x="3420" y="1514"/>
                    </a:lnTo>
                    <a:lnTo>
                      <a:pt x="3395" y="1319"/>
                    </a:lnTo>
                    <a:lnTo>
                      <a:pt x="3346" y="1148"/>
                    </a:lnTo>
                    <a:lnTo>
                      <a:pt x="3297" y="1002"/>
                    </a:lnTo>
                    <a:lnTo>
                      <a:pt x="3224" y="855"/>
                    </a:lnTo>
                    <a:lnTo>
                      <a:pt x="3127" y="708"/>
                    </a:lnTo>
                    <a:lnTo>
                      <a:pt x="3029" y="586"/>
                    </a:lnTo>
                    <a:lnTo>
                      <a:pt x="2931" y="464"/>
                    </a:lnTo>
                    <a:lnTo>
                      <a:pt x="2809" y="342"/>
                    </a:lnTo>
                    <a:lnTo>
                      <a:pt x="2662" y="269"/>
                    </a:lnTo>
                    <a:lnTo>
                      <a:pt x="2516" y="171"/>
                    </a:lnTo>
                    <a:lnTo>
                      <a:pt x="2369" y="122"/>
                    </a:lnTo>
                    <a:lnTo>
                      <a:pt x="2223" y="49"/>
                    </a:lnTo>
                    <a:lnTo>
                      <a:pt x="2052" y="25"/>
                    </a:lnTo>
                    <a:lnTo>
                      <a:pt x="18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908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37378" y="970640"/>
            <a:ext cx="12054622" cy="688086"/>
            <a:chOff x="155871" y="-69776"/>
            <a:chExt cx="12054622" cy="688086"/>
          </a:xfrm>
        </p:grpSpPr>
        <p:sp>
          <p:nvSpPr>
            <p:cNvPr id="24" name="Google Shape;1371;p47"/>
            <p:cNvSpPr/>
            <p:nvPr/>
          </p:nvSpPr>
          <p:spPr>
            <a:xfrm>
              <a:off x="155871" y="-69776"/>
              <a:ext cx="12054622" cy="453640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66917" y="383864"/>
              <a:ext cx="486299" cy="234446"/>
              <a:chOff x="155871" y="500513"/>
              <a:chExt cx="486299" cy="234446"/>
            </a:xfrm>
          </p:grpSpPr>
          <p:sp>
            <p:nvSpPr>
              <p:cNvPr id="26" name="Google Shape;1372;p47"/>
              <p:cNvSpPr/>
              <p:nvPr/>
            </p:nvSpPr>
            <p:spPr>
              <a:xfrm>
                <a:off x="155871" y="500513"/>
                <a:ext cx="486299" cy="135109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313" extrusionOk="0">
                    <a:moveTo>
                      <a:pt x="1126" y="313"/>
                    </a:moveTo>
                    <a:lnTo>
                      <a:pt x="0" y="0"/>
                    </a:lnTo>
                    <a:lnTo>
                      <a:pt x="1126" y="0"/>
                    </a:lnTo>
                    <a:lnTo>
                      <a:pt x="1126" y="31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373;p47"/>
              <p:cNvSpPr/>
              <p:nvPr/>
            </p:nvSpPr>
            <p:spPr>
              <a:xfrm>
                <a:off x="254199" y="527761"/>
                <a:ext cx="304044" cy="8460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6" extrusionOk="0">
                    <a:moveTo>
                      <a:pt x="0" y="196"/>
                    </a:moveTo>
                    <a:lnTo>
                      <a:pt x="704" y="196"/>
                    </a:lnTo>
                    <a:lnTo>
                      <a:pt x="0" y="0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374;p47"/>
              <p:cNvSpPr/>
              <p:nvPr/>
            </p:nvSpPr>
            <p:spPr>
              <a:xfrm>
                <a:off x="254199" y="612367"/>
                <a:ext cx="152024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84" extrusionOk="0">
                    <a:moveTo>
                      <a:pt x="352" y="284"/>
                    </a:moveTo>
                    <a:lnTo>
                      <a:pt x="0" y="0"/>
                    </a:lnTo>
                    <a:lnTo>
                      <a:pt x="352" y="0"/>
                    </a:lnTo>
                    <a:lnTo>
                      <a:pt x="352" y="284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68" y="1511987"/>
            <a:ext cx="2966041" cy="2809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592" y="5940723"/>
            <a:ext cx="1547184" cy="7556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765" y="5719547"/>
            <a:ext cx="914922" cy="9316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92" y="5714054"/>
            <a:ext cx="1219633" cy="998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8036" y="5894403"/>
            <a:ext cx="926930" cy="81787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211768" y="4321004"/>
            <a:ext cx="3979733" cy="1207361"/>
            <a:chOff x="4211768" y="3416129"/>
            <a:chExt cx="3979733" cy="1207361"/>
          </a:xfrm>
        </p:grpSpPr>
        <p:sp>
          <p:nvSpPr>
            <p:cNvPr id="4" name="TextBox 3"/>
            <p:cNvSpPr txBox="1"/>
            <p:nvPr/>
          </p:nvSpPr>
          <p:spPr>
            <a:xfrm>
              <a:off x="4431849" y="3416129"/>
              <a:ext cx="37596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Area9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Plot No: 328; Multichoice street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P.O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Box 2135, 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Lilongwe.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7"/>
                </a:rPr>
                <a:t>npc@tradeprogramme.org</a:t>
              </a: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8"/>
                </a:rPr>
                <a:t>www.tradeprogramme.org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727;p46"/>
            <p:cNvSpPr/>
            <p:nvPr/>
          </p:nvSpPr>
          <p:spPr>
            <a:xfrm>
              <a:off x="4211768" y="3750550"/>
              <a:ext cx="264576" cy="230900"/>
            </a:xfrm>
            <a:custGeom>
              <a:avLst/>
              <a:gdLst/>
              <a:ahLst/>
              <a:cxnLst/>
              <a:rect l="l" t="t" r="r" b="b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Google Shape;717;p46"/>
            <p:cNvSpPr/>
            <p:nvPr/>
          </p:nvSpPr>
          <p:spPr>
            <a:xfrm>
              <a:off x="4211768" y="3458942"/>
              <a:ext cx="220080" cy="291608"/>
            </a:xfrm>
            <a:custGeom>
              <a:avLst/>
              <a:gdLst/>
              <a:ahLst/>
              <a:cxnLst/>
              <a:rect l="l" t="t" r="r" b="b"/>
              <a:pathLst>
                <a:path w="12018" h="15924" extrusionOk="0">
                  <a:moveTo>
                    <a:pt x="6278" y="3444"/>
                  </a:moveTo>
                  <a:lnTo>
                    <a:pt x="6522" y="3493"/>
                  </a:lnTo>
                  <a:lnTo>
                    <a:pt x="6766" y="3542"/>
                  </a:lnTo>
                  <a:lnTo>
                    <a:pt x="7010" y="3639"/>
                  </a:lnTo>
                  <a:lnTo>
                    <a:pt x="7230" y="3737"/>
                  </a:lnTo>
                  <a:lnTo>
                    <a:pt x="7450" y="3883"/>
                  </a:lnTo>
                  <a:lnTo>
                    <a:pt x="7645" y="4030"/>
                  </a:lnTo>
                  <a:lnTo>
                    <a:pt x="7816" y="4201"/>
                  </a:lnTo>
                  <a:lnTo>
                    <a:pt x="7987" y="4372"/>
                  </a:lnTo>
                  <a:lnTo>
                    <a:pt x="8134" y="4567"/>
                  </a:lnTo>
                  <a:lnTo>
                    <a:pt x="8280" y="4787"/>
                  </a:lnTo>
                  <a:lnTo>
                    <a:pt x="8378" y="5007"/>
                  </a:lnTo>
                  <a:lnTo>
                    <a:pt x="8476" y="5251"/>
                  </a:lnTo>
                  <a:lnTo>
                    <a:pt x="8525" y="5495"/>
                  </a:lnTo>
                  <a:lnTo>
                    <a:pt x="8573" y="5740"/>
                  </a:lnTo>
                  <a:lnTo>
                    <a:pt x="8573" y="6008"/>
                  </a:lnTo>
                  <a:lnTo>
                    <a:pt x="8573" y="6277"/>
                  </a:lnTo>
                  <a:lnTo>
                    <a:pt x="8525" y="6521"/>
                  </a:lnTo>
                  <a:lnTo>
                    <a:pt x="8476" y="6765"/>
                  </a:lnTo>
                  <a:lnTo>
                    <a:pt x="8378" y="7010"/>
                  </a:lnTo>
                  <a:lnTo>
                    <a:pt x="8280" y="7229"/>
                  </a:lnTo>
                  <a:lnTo>
                    <a:pt x="8134" y="7449"/>
                  </a:lnTo>
                  <a:lnTo>
                    <a:pt x="7987" y="7645"/>
                  </a:lnTo>
                  <a:lnTo>
                    <a:pt x="7816" y="7816"/>
                  </a:lnTo>
                  <a:lnTo>
                    <a:pt x="7645" y="7987"/>
                  </a:lnTo>
                  <a:lnTo>
                    <a:pt x="7450" y="8133"/>
                  </a:lnTo>
                  <a:lnTo>
                    <a:pt x="7230" y="8280"/>
                  </a:lnTo>
                  <a:lnTo>
                    <a:pt x="7010" y="8377"/>
                  </a:lnTo>
                  <a:lnTo>
                    <a:pt x="6766" y="8475"/>
                  </a:lnTo>
                  <a:lnTo>
                    <a:pt x="6522" y="8524"/>
                  </a:lnTo>
                  <a:lnTo>
                    <a:pt x="6278" y="8573"/>
                  </a:lnTo>
                  <a:lnTo>
                    <a:pt x="5740" y="8573"/>
                  </a:lnTo>
                  <a:lnTo>
                    <a:pt x="5496" y="8524"/>
                  </a:lnTo>
                  <a:lnTo>
                    <a:pt x="5252" y="8475"/>
                  </a:lnTo>
                  <a:lnTo>
                    <a:pt x="5008" y="8377"/>
                  </a:lnTo>
                  <a:lnTo>
                    <a:pt x="4788" y="8280"/>
                  </a:lnTo>
                  <a:lnTo>
                    <a:pt x="4568" y="8133"/>
                  </a:lnTo>
                  <a:lnTo>
                    <a:pt x="4373" y="7987"/>
                  </a:lnTo>
                  <a:lnTo>
                    <a:pt x="4202" y="7816"/>
                  </a:lnTo>
                  <a:lnTo>
                    <a:pt x="4031" y="7645"/>
                  </a:lnTo>
                  <a:lnTo>
                    <a:pt x="3884" y="7449"/>
                  </a:lnTo>
                  <a:lnTo>
                    <a:pt x="3738" y="7229"/>
                  </a:lnTo>
                  <a:lnTo>
                    <a:pt x="3640" y="7010"/>
                  </a:lnTo>
                  <a:lnTo>
                    <a:pt x="3542" y="6765"/>
                  </a:lnTo>
                  <a:lnTo>
                    <a:pt x="3493" y="6521"/>
                  </a:lnTo>
                  <a:lnTo>
                    <a:pt x="3445" y="6277"/>
                  </a:lnTo>
                  <a:lnTo>
                    <a:pt x="3445" y="6008"/>
                  </a:lnTo>
                  <a:lnTo>
                    <a:pt x="3445" y="5740"/>
                  </a:lnTo>
                  <a:lnTo>
                    <a:pt x="3493" y="5495"/>
                  </a:lnTo>
                  <a:lnTo>
                    <a:pt x="3542" y="5251"/>
                  </a:lnTo>
                  <a:lnTo>
                    <a:pt x="3640" y="5007"/>
                  </a:lnTo>
                  <a:lnTo>
                    <a:pt x="3738" y="4787"/>
                  </a:lnTo>
                  <a:lnTo>
                    <a:pt x="3884" y="4567"/>
                  </a:lnTo>
                  <a:lnTo>
                    <a:pt x="4031" y="4372"/>
                  </a:lnTo>
                  <a:lnTo>
                    <a:pt x="4202" y="4201"/>
                  </a:lnTo>
                  <a:lnTo>
                    <a:pt x="4373" y="4030"/>
                  </a:lnTo>
                  <a:lnTo>
                    <a:pt x="4568" y="3883"/>
                  </a:lnTo>
                  <a:lnTo>
                    <a:pt x="4788" y="3737"/>
                  </a:lnTo>
                  <a:lnTo>
                    <a:pt x="5008" y="3639"/>
                  </a:lnTo>
                  <a:lnTo>
                    <a:pt x="5252" y="3542"/>
                  </a:lnTo>
                  <a:lnTo>
                    <a:pt x="5496" y="3493"/>
                  </a:lnTo>
                  <a:lnTo>
                    <a:pt x="5740" y="3444"/>
                  </a:lnTo>
                  <a:close/>
                  <a:moveTo>
                    <a:pt x="5691" y="0"/>
                  </a:moveTo>
                  <a:lnTo>
                    <a:pt x="5398" y="25"/>
                  </a:lnTo>
                  <a:lnTo>
                    <a:pt x="5105" y="73"/>
                  </a:lnTo>
                  <a:lnTo>
                    <a:pt x="4788" y="122"/>
                  </a:lnTo>
                  <a:lnTo>
                    <a:pt x="4519" y="196"/>
                  </a:lnTo>
                  <a:lnTo>
                    <a:pt x="4226" y="269"/>
                  </a:lnTo>
                  <a:lnTo>
                    <a:pt x="3664" y="464"/>
                  </a:lnTo>
                  <a:lnTo>
                    <a:pt x="3152" y="733"/>
                  </a:lnTo>
                  <a:lnTo>
                    <a:pt x="2639" y="1026"/>
                  </a:lnTo>
                  <a:lnTo>
                    <a:pt x="2199" y="1368"/>
                  </a:lnTo>
                  <a:lnTo>
                    <a:pt x="1759" y="1759"/>
                  </a:lnTo>
                  <a:lnTo>
                    <a:pt x="1369" y="2198"/>
                  </a:lnTo>
                  <a:lnTo>
                    <a:pt x="1027" y="2638"/>
                  </a:lnTo>
                  <a:lnTo>
                    <a:pt x="734" y="3151"/>
                  </a:lnTo>
                  <a:lnTo>
                    <a:pt x="465" y="3664"/>
                  </a:lnTo>
                  <a:lnTo>
                    <a:pt x="270" y="4225"/>
                  </a:lnTo>
                  <a:lnTo>
                    <a:pt x="196" y="4518"/>
                  </a:lnTo>
                  <a:lnTo>
                    <a:pt x="123" y="4787"/>
                  </a:lnTo>
                  <a:lnTo>
                    <a:pt x="74" y="5105"/>
                  </a:lnTo>
                  <a:lnTo>
                    <a:pt x="25" y="5398"/>
                  </a:lnTo>
                  <a:lnTo>
                    <a:pt x="1" y="5691"/>
                  </a:lnTo>
                  <a:lnTo>
                    <a:pt x="1" y="6008"/>
                  </a:lnTo>
                  <a:lnTo>
                    <a:pt x="25" y="6448"/>
                  </a:lnTo>
                  <a:lnTo>
                    <a:pt x="74" y="6887"/>
                  </a:lnTo>
                  <a:lnTo>
                    <a:pt x="147" y="7352"/>
                  </a:lnTo>
                  <a:lnTo>
                    <a:pt x="270" y="7791"/>
                  </a:lnTo>
                  <a:lnTo>
                    <a:pt x="392" y="8231"/>
                  </a:lnTo>
                  <a:lnTo>
                    <a:pt x="563" y="8670"/>
                  </a:lnTo>
                  <a:lnTo>
                    <a:pt x="734" y="9110"/>
                  </a:lnTo>
                  <a:lnTo>
                    <a:pt x="929" y="9550"/>
                  </a:lnTo>
                  <a:lnTo>
                    <a:pt x="1149" y="9965"/>
                  </a:lnTo>
                  <a:lnTo>
                    <a:pt x="1393" y="10404"/>
                  </a:lnTo>
                  <a:lnTo>
                    <a:pt x="1906" y="11210"/>
                  </a:lnTo>
                  <a:lnTo>
                    <a:pt x="2443" y="11992"/>
                  </a:lnTo>
                  <a:lnTo>
                    <a:pt x="3005" y="12725"/>
                  </a:lnTo>
                  <a:lnTo>
                    <a:pt x="3567" y="13408"/>
                  </a:lnTo>
                  <a:lnTo>
                    <a:pt x="4104" y="14019"/>
                  </a:lnTo>
                  <a:lnTo>
                    <a:pt x="4617" y="14581"/>
                  </a:lnTo>
                  <a:lnTo>
                    <a:pt x="5081" y="15045"/>
                  </a:lnTo>
                  <a:lnTo>
                    <a:pt x="5740" y="15680"/>
                  </a:lnTo>
                  <a:lnTo>
                    <a:pt x="6009" y="15924"/>
                  </a:lnTo>
                  <a:lnTo>
                    <a:pt x="6278" y="15680"/>
                  </a:lnTo>
                  <a:lnTo>
                    <a:pt x="6937" y="15045"/>
                  </a:lnTo>
                  <a:lnTo>
                    <a:pt x="7401" y="14581"/>
                  </a:lnTo>
                  <a:lnTo>
                    <a:pt x="7914" y="14019"/>
                  </a:lnTo>
                  <a:lnTo>
                    <a:pt x="8451" y="13408"/>
                  </a:lnTo>
                  <a:lnTo>
                    <a:pt x="9013" y="12725"/>
                  </a:lnTo>
                  <a:lnTo>
                    <a:pt x="9575" y="11992"/>
                  </a:lnTo>
                  <a:lnTo>
                    <a:pt x="10112" y="11210"/>
                  </a:lnTo>
                  <a:lnTo>
                    <a:pt x="10625" y="10404"/>
                  </a:lnTo>
                  <a:lnTo>
                    <a:pt x="10869" y="9965"/>
                  </a:lnTo>
                  <a:lnTo>
                    <a:pt x="11089" y="9550"/>
                  </a:lnTo>
                  <a:lnTo>
                    <a:pt x="11284" y="9110"/>
                  </a:lnTo>
                  <a:lnTo>
                    <a:pt x="11455" y="8670"/>
                  </a:lnTo>
                  <a:lnTo>
                    <a:pt x="11626" y="8231"/>
                  </a:lnTo>
                  <a:lnTo>
                    <a:pt x="11748" y="7791"/>
                  </a:lnTo>
                  <a:lnTo>
                    <a:pt x="11871" y="7352"/>
                  </a:lnTo>
                  <a:lnTo>
                    <a:pt x="11944" y="6887"/>
                  </a:lnTo>
                  <a:lnTo>
                    <a:pt x="11993" y="6448"/>
                  </a:lnTo>
                  <a:lnTo>
                    <a:pt x="12017" y="6008"/>
                  </a:lnTo>
                  <a:lnTo>
                    <a:pt x="12017" y="5691"/>
                  </a:lnTo>
                  <a:lnTo>
                    <a:pt x="11993" y="5398"/>
                  </a:lnTo>
                  <a:lnTo>
                    <a:pt x="11944" y="5105"/>
                  </a:lnTo>
                  <a:lnTo>
                    <a:pt x="11895" y="4787"/>
                  </a:lnTo>
                  <a:lnTo>
                    <a:pt x="11822" y="4518"/>
                  </a:lnTo>
                  <a:lnTo>
                    <a:pt x="11748" y="4225"/>
                  </a:lnTo>
                  <a:lnTo>
                    <a:pt x="11553" y="3664"/>
                  </a:lnTo>
                  <a:lnTo>
                    <a:pt x="11284" y="3151"/>
                  </a:lnTo>
                  <a:lnTo>
                    <a:pt x="10991" y="2638"/>
                  </a:lnTo>
                  <a:lnTo>
                    <a:pt x="10649" y="2198"/>
                  </a:lnTo>
                  <a:lnTo>
                    <a:pt x="10259" y="1759"/>
                  </a:lnTo>
                  <a:lnTo>
                    <a:pt x="9819" y="1368"/>
                  </a:lnTo>
                  <a:lnTo>
                    <a:pt x="9379" y="1026"/>
                  </a:lnTo>
                  <a:lnTo>
                    <a:pt x="8866" y="733"/>
                  </a:lnTo>
                  <a:lnTo>
                    <a:pt x="8354" y="464"/>
                  </a:lnTo>
                  <a:lnTo>
                    <a:pt x="7792" y="269"/>
                  </a:lnTo>
                  <a:lnTo>
                    <a:pt x="7499" y="196"/>
                  </a:lnTo>
                  <a:lnTo>
                    <a:pt x="7230" y="122"/>
                  </a:lnTo>
                  <a:lnTo>
                    <a:pt x="6913" y="73"/>
                  </a:lnTo>
                  <a:lnTo>
                    <a:pt x="6620" y="25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9" name="Google Shape;778;p46"/>
            <p:cNvGrpSpPr/>
            <p:nvPr/>
          </p:nvGrpSpPr>
          <p:grpSpPr>
            <a:xfrm>
              <a:off x="4215176" y="4065295"/>
              <a:ext cx="263012" cy="184531"/>
              <a:chOff x="559275" y="1683950"/>
              <a:chExt cx="466500" cy="327300"/>
            </a:xfrm>
            <a:solidFill>
              <a:srgbClr val="00B050"/>
            </a:solidFill>
          </p:grpSpPr>
          <p:sp>
            <p:nvSpPr>
              <p:cNvPr id="20" name="Google Shape;779;p46"/>
              <p:cNvSpPr/>
              <p:nvPr/>
            </p:nvSpPr>
            <p:spPr>
              <a:xfrm>
                <a:off x="559275" y="1683950"/>
                <a:ext cx="466500" cy="197850"/>
              </a:xfrm>
              <a:custGeom>
                <a:avLst/>
                <a:gdLst/>
                <a:ahLst/>
                <a:cxnLst/>
                <a:rect l="l" t="t" r="r" b="b"/>
                <a:pathLst>
                  <a:path w="18660" h="7914" extrusionOk="0">
                    <a:moveTo>
                      <a:pt x="391" y="1"/>
                    </a:moveTo>
                    <a:lnTo>
                      <a:pt x="293" y="50"/>
                    </a:lnTo>
                    <a:lnTo>
                      <a:pt x="220" y="74"/>
                    </a:lnTo>
                    <a:lnTo>
                      <a:pt x="147" y="147"/>
                    </a:lnTo>
                    <a:lnTo>
                      <a:pt x="74" y="221"/>
                    </a:lnTo>
                    <a:lnTo>
                      <a:pt x="49" y="294"/>
                    </a:lnTo>
                    <a:lnTo>
                      <a:pt x="0" y="392"/>
                    </a:lnTo>
                    <a:lnTo>
                      <a:pt x="0" y="489"/>
                    </a:lnTo>
                    <a:lnTo>
                      <a:pt x="0" y="1173"/>
                    </a:lnTo>
                    <a:lnTo>
                      <a:pt x="9330" y="7914"/>
                    </a:lnTo>
                    <a:lnTo>
                      <a:pt x="18659" y="1173"/>
                    </a:lnTo>
                    <a:lnTo>
                      <a:pt x="18659" y="489"/>
                    </a:lnTo>
                    <a:lnTo>
                      <a:pt x="18659" y="392"/>
                    </a:lnTo>
                    <a:lnTo>
                      <a:pt x="18611" y="294"/>
                    </a:lnTo>
                    <a:lnTo>
                      <a:pt x="18586" y="221"/>
                    </a:lnTo>
                    <a:lnTo>
                      <a:pt x="18513" y="147"/>
                    </a:lnTo>
                    <a:lnTo>
                      <a:pt x="18440" y="74"/>
                    </a:lnTo>
                    <a:lnTo>
                      <a:pt x="18366" y="50"/>
                    </a:lnTo>
                    <a:lnTo>
                      <a:pt x="1826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780;p46"/>
              <p:cNvSpPr/>
              <p:nvPr/>
            </p:nvSpPr>
            <p:spPr>
              <a:xfrm>
                <a:off x="559275" y="1727925"/>
                <a:ext cx="466500" cy="283325"/>
              </a:xfrm>
              <a:custGeom>
                <a:avLst/>
                <a:gdLst/>
                <a:ahLst/>
                <a:cxnLst/>
                <a:rect l="l" t="t" r="r" b="b"/>
                <a:pathLst>
                  <a:path w="18660" h="11333" extrusionOk="0">
                    <a:moveTo>
                      <a:pt x="0" y="0"/>
                    </a:moveTo>
                    <a:lnTo>
                      <a:pt x="0" y="10844"/>
                    </a:lnTo>
                    <a:lnTo>
                      <a:pt x="0" y="10917"/>
                    </a:lnTo>
                    <a:lnTo>
                      <a:pt x="5129" y="7230"/>
                    </a:lnTo>
                    <a:lnTo>
                      <a:pt x="5227" y="7181"/>
                    </a:lnTo>
                    <a:lnTo>
                      <a:pt x="5325" y="7181"/>
                    </a:lnTo>
                    <a:lnTo>
                      <a:pt x="5398" y="7205"/>
                    </a:lnTo>
                    <a:lnTo>
                      <a:pt x="5471" y="7278"/>
                    </a:lnTo>
                    <a:lnTo>
                      <a:pt x="5520" y="7376"/>
                    </a:lnTo>
                    <a:lnTo>
                      <a:pt x="5520" y="7474"/>
                    </a:lnTo>
                    <a:lnTo>
                      <a:pt x="5471" y="7547"/>
                    </a:lnTo>
                    <a:lnTo>
                      <a:pt x="5422" y="7620"/>
                    </a:lnTo>
                    <a:lnTo>
                      <a:pt x="318" y="11308"/>
                    </a:lnTo>
                    <a:lnTo>
                      <a:pt x="415" y="11333"/>
                    </a:lnTo>
                    <a:lnTo>
                      <a:pt x="18244" y="11333"/>
                    </a:lnTo>
                    <a:lnTo>
                      <a:pt x="18342" y="11308"/>
                    </a:lnTo>
                    <a:lnTo>
                      <a:pt x="13238" y="7620"/>
                    </a:lnTo>
                    <a:lnTo>
                      <a:pt x="13189" y="7547"/>
                    </a:lnTo>
                    <a:lnTo>
                      <a:pt x="13140" y="7474"/>
                    </a:lnTo>
                    <a:lnTo>
                      <a:pt x="13140" y="7376"/>
                    </a:lnTo>
                    <a:lnTo>
                      <a:pt x="13189" y="7278"/>
                    </a:lnTo>
                    <a:lnTo>
                      <a:pt x="13262" y="7205"/>
                    </a:lnTo>
                    <a:lnTo>
                      <a:pt x="13335" y="7181"/>
                    </a:lnTo>
                    <a:lnTo>
                      <a:pt x="13433" y="7181"/>
                    </a:lnTo>
                    <a:lnTo>
                      <a:pt x="13531" y="7230"/>
                    </a:lnTo>
                    <a:lnTo>
                      <a:pt x="18659" y="10917"/>
                    </a:lnTo>
                    <a:lnTo>
                      <a:pt x="18659" y="10844"/>
                    </a:lnTo>
                    <a:lnTo>
                      <a:pt x="18659" y="0"/>
                    </a:lnTo>
                    <a:lnTo>
                      <a:pt x="9476" y="6643"/>
                    </a:lnTo>
                    <a:lnTo>
                      <a:pt x="9403" y="6692"/>
                    </a:lnTo>
                    <a:lnTo>
                      <a:pt x="9257" y="6692"/>
                    </a:lnTo>
                    <a:lnTo>
                      <a:pt x="9183" y="664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Google Shape;900;p46"/>
            <p:cNvSpPr/>
            <p:nvPr/>
          </p:nvSpPr>
          <p:spPr>
            <a:xfrm>
              <a:off x="4211768" y="4348834"/>
              <a:ext cx="274670" cy="274656"/>
            </a:xfrm>
            <a:custGeom>
              <a:avLst/>
              <a:gdLst/>
              <a:ahLst/>
              <a:cxnLst/>
              <a:rect l="l" t="t" r="r" b="b"/>
              <a:pathLst>
                <a:path w="18758" h="18757" extrusionOk="0">
                  <a:moveTo>
                    <a:pt x="10039" y="2467"/>
                  </a:moveTo>
                  <a:lnTo>
                    <a:pt x="10380" y="2491"/>
                  </a:lnTo>
                  <a:lnTo>
                    <a:pt x="10674" y="2516"/>
                  </a:lnTo>
                  <a:lnTo>
                    <a:pt x="10869" y="2540"/>
                  </a:lnTo>
                  <a:lnTo>
                    <a:pt x="10967" y="2564"/>
                  </a:lnTo>
                  <a:lnTo>
                    <a:pt x="10991" y="2589"/>
                  </a:lnTo>
                  <a:lnTo>
                    <a:pt x="10967" y="2638"/>
                  </a:lnTo>
                  <a:lnTo>
                    <a:pt x="10893" y="2784"/>
                  </a:lnTo>
                  <a:lnTo>
                    <a:pt x="10771" y="2955"/>
                  </a:lnTo>
                  <a:lnTo>
                    <a:pt x="10600" y="3151"/>
                  </a:lnTo>
                  <a:lnTo>
                    <a:pt x="10405" y="3322"/>
                  </a:lnTo>
                  <a:lnTo>
                    <a:pt x="10209" y="3468"/>
                  </a:lnTo>
                  <a:lnTo>
                    <a:pt x="10039" y="3590"/>
                  </a:lnTo>
                  <a:lnTo>
                    <a:pt x="9941" y="3615"/>
                  </a:lnTo>
                  <a:lnTo>
                    <a:pt x="9843" y="3639"/>
                  </a:lnTo>
                  <a:lnTo>
                    <a:pt x="9745" y="3663"/>
                  </a:lnTo>
                  <a:lnTo>
                    <a:pt x="9648" y="3737"/>
                  </a:lnTo>
                  <a:lnTo>
                    <a:pt x="9550" y="3810"/>
                  </a:lnTo>
                  <a:lnTo>
                    <a:pt x="9452" y="3883"/>
                  </a:lnTo>
                  <a:lnTo>
                    <a:pt x="9355" y="3957"/>
                  </a:lnTo>
                  <a:lnTo>
                    <a:pt x="9257" y="3981"/>
                  </a:lnTo>
                  <a:lnTo>
                    <a:pt x="9159" y="4005"/>
                  </a:lnTo>
                  <a:lnTo>
                    <a:pt x="9086" y="4005"/>
                  </a:lnTo>
                  <a:lnTo>
                    <a:pt x="8988" y="4054"/>
                  </a:lnTo>
                  <a:lnTo>
                    <a:pt x="8866" y="4128"/>
                  </a:lnTo>
                  <a:lnTo>
                    <a:pt x="8793" y="4201"/>
                  </a:lnTo>
                  <a:lnTo>
                    <a:pt x="8695" y="4274"/>
                  </a:lnTo>
                  <a:lnTo>
                    <a:pt x="8598" y="4323"/>
                  </a:lnTo>
                  <a:lnTo>
                    <a:pt x="8500" y="4372"/>
                  </a:lnTo>
                  <a:lnTo>
                    <a:pt x="8304" y="4372"/>
                  </a:lnTo>
                  <a:lnTo>
                    <a:pt x="8207" y="4323"/>
                  </a:lnTo>
                  <a:lnTo>
                    <a:pt x="8109" y="4274"/>
                  </a:lnTo>
                  <a:lnTo>
                    <a:pt x="8036" y="4201"/>
                  </a:lnTo>
                  <a:lnTo>
                    <a:pt x="7963" y="4103"/>
                  </a:lnTo>
                  <a:lnTo>
                    <a:pt x="7938" y="4005"/>
                  </a:lnTo>
                  <a:lnTo>
                    <a:pt x="7963" y="3908"/>
                  </a:lnTo>
                  <a:lnTo>
                    <a:pt x="8036" y="3810"/>
                  </a:lnTo>
                  <a:lnTo>
                    <a:pt x="8109" y="3712"/>
                  </a:lnTo>
                  <a:lnTo>
                    <a:pt x="8158" y="3615"/>
                  </a:lnTo>
                  <a:lnTo>
                    <a:pt x="8207" y="3517"/>
                  </a:lnTo>
                  <a:lnTo>
                    <a:pt x="8207" y="3419"/>
                  </a:lnTo>
                  <a:lnTo>
                    <a:pt x="8182" y="3273"/>
                  </a:lnTo>
                  <a:lnTo>
                    <a:pt x="8158" y="3199"/>
                  </a:lnTo>
                  <a:lnTo>
                    <a:pt x="8109" y="3151"/>
                  </a:lnTo>
                  <a:lnTo>
                    <a:pt x="8060" y="3102"/>
                  </a:lnTo>
                  <a:lnTo>
                    <a:pt x="7987" y="3077"/>
                  </a:lnTo>
                  <a:lnTo>
                    <a:pt x="7840" y="3053"/>
                  </a:lnTo>
                  <a:lnTo>
                    <a:pt x="7669" y="3028"/>
                  </a:lnTo>
                  <a:lnTo>
                    <a:pt x="7596" y="2980"/>
                  </a:lnTo>
                  <a:lnTo>
                    <a:pt x="7547" y="2955"/>
                  </a:lnTo>
                  <a:lnTo>
                    <a:pt x="7523" y="2906"/>
                  </a:lnTo>
                  <a:lnTo>
                    <a:pt x="7547" y="2833"/>
                  </a:lnTo>
                  <a:lnTo>
                    <a:pt x="7572" y="2760"/>
                  </a:lnTo>
                  <a:lnTo>
                    <a:pt x="7645" y="2662"/>
                  </a:lnTo>
                  <a:lnTo>
                    <a:pt x="7694" y="2638"/>
                  </a:lnTo>
                  <a:lnTo>
                    <a:pt x="7792" y="2589"/>
                  </a:lnTo>
                  <a:lnTo>
                    <a:pt x="8036" y="2540"/>
                  </a:lnTo>
                  <a:lnTo>
                    <a:pt x="8329" y="2491"/>
                  </a:lnTo>
                  <a:lnTo>
                    <a:pt x="8671" y="2467"/>
                  </a:lnTo>
                  <a:close/>
                  <a:moveTo>
                    <a:pt x="11455" y="4763"/>
                  </a:moveTo>
                  <a:lnTo>
                    <a:pt x="11528" y="4787"/>
                  </a:lnTo>
                  <a:lnTo>
                    <a:pt x="11577" y="4811"/>
                  </a:lnTo>
                  <a:lnTo>
                    <a:pt x="11626" y="4885"/>
                  </a:lnTo>
                  <a:lnTo>
                    <a:pt x="11650" y="4958"/>
                  </a:lnTo>
                  <a:lnTo>
                    <a:pt x="11626" y="5031"/>
                  </a:lnTo>
                  <a:lnTo>
                    <a:pt x="11577" y="5153"/>
                  </a:lnTo>
                  <a:lnTo>
                    <a:pt x="11528" y="5251"/>
                  </a:lnTo>
                  <a:lnTo>
                    <a:pt x="11455" y="5324"/>
                  </a:lnTo>
                  <a:lnTo>
                    <a:pt x="11357" y="5398"/>
                  </a:lnTo>
                  <a:lnTo>
                    <a:pt x="11260" y="5471"/>
                  </a:lnTo>
                  <a:lnTo>
                    <a:pt x="11162" y="5520"/>
                  </a:lnTo>
                  <a:lnTo>
                    <a:pt x="10991" y="5520"/>
                  </a:lnTo>
                  <a:lnTo>
                    <a:pt x="10942" y="5471"/>
                  </a:lnTo>
                  <a:lnTo>
                    <a:pt x="10893" y="5398"/>
                  </a:lnTo>
                  <a:lnTo>
                    <a:pt x="10869" y="5324"/>
                  </a:lnTo>
                  <a:lnTo>
                    <a:pt x="10893" y="5251"/>
                  </a:lnTo>
                  <a:lnTo>
                    <a:pt x="10942" y="5153"/>
                  </a:lnTo>
                  <a:lnTo>
                    <a:pt x="10991" y="5031"/>
                  </a:lnTo>
                  <a:lnTo>
                    <a:pt x="11064" y="4958"/>
                  </a:lnTo>
                  <a:lnTo>
                    <a:pt x="11162" y="4885"/>
                  </a:lnTo>
                  <a:lnTo>
                    <a:pt x="11260" y="4811"/>
                  </a:lnTo>
                  <a:lnTo>
                    <a:pt x="11357" y="4787"/>
                  </a:lnTo>
                  <a:lnTo>
                    <a:pt x="11455" y="4763"/>
                  </a:lnTo>
                  <a:close/>
                  <a:moveTo>
                    <a:pt x="16437" y="12260"/>
                  </a:moveTo>
                  <a:lnTo>
                    <a:pt x="16511" y="12285"/>
                  </a:lnTo>
                  <a:lnTo>
                    <a:pt x="16535" y="12334"/>
                  </a:lnTo>
                  <a:lnTo>
                    <a:pt x="16559" y="12407"/>
                  </a:lnTo>
                  <a:lnTo>
                    <a:pt x="16584" y="12578"/>
                  </a:lnTo>
                  <a:lnTo>
                    <a:pt x="16584" y="12651"/>
                  </a:lnTo>
                  <a:lnTo>
                    <a:pt x="16535" y="12749"/>
                  </a:lnTo>
                  <a:lnTo>
                    <a:pt x="16486" y="12871"/>
                  </a:lnTo>
                  <a:lnTo>
                    <a:pt x="16413" y="12944"/>
                  </a:lnTo>
                  <a:lnTo>
                    <a:pt x="16340" y="13042"/>
                  </a:lnTo>
                  <a:lnTo>
                    <a:pt x="16266" y="13140"/>
                  </a:lnTo>
                  <a:lnTo>
                    <a:pt x="16218" y="13237"/>
                  </a:lnTo>
                  <a:lnTo>
                    <a:pt x="16218" y="13335"/>
                  </a:lnTo>
                  <a:lnTo>
                    <a:pt x="16193" y="13482"/>
                  </a:lnTo>
                  <a:lnTo>
                    <a:pt x="16144" y="13555"/>
                  </a:lnTo>
                  <a:lnTo>
                    <a:pt x="16120" y="13628"/>
                  </a:lnTo>
                  <a:lnTo>
                    <a:pt x="16071" y="13653"/>
                  </a:lnTo>
                  <a:lnTo>
                    <a:pt x="15973" y="13653"/>
                  </a:lnTo>
                  <a:lnTo>
                    <a:pt x="15924" y="13628"/>
                  </a:lnTo>
                  <a:lnTo>
                    <a:pt x="15900" y="13555"/>
                  </a:lnTo>
                  <a:lnTo>
                    <a:pt x="15851" y="13433"/>
                  </a:lnTo>
                  <a:lnTo>
                    <a:pt x="15851" y="13286"/>
                  </a:lnTo>
                  <a:lnTo>
                    <a:pt x="15827" y="13140"/>
                  </a:lnTo>
                  <a:lnTo>
                    <a:pt x="15851" y="12969"/>
                  </a:lnTo>
                  <a:lnTo>
                    <a:pt x="15924" y="12798"/>
                  </a:lnTo>
                  <a:lnTo>
                    <a:pt x="15998" y="12627"/>
                  </a:lnTo>
                  <a:lnTo>
                    <a:pt x="16120" y="12480"/>
                  </a:lnTo>
                  <a:lnTo>
                    <a:pt x="16242" y="12383"/>
                  </a:lnTo>
                  <a:lnTo>
                    <a:pt x="16340" y="12309"/>
                  </a:lnTo>
                  <a:lnTo>
                    <a:pt x="16437" y="12260"/>
                  </a:lnTo>
                  <a:close/>
                  <a:moveTo>
                    <a:pt x="13922" y="3615"/>
                  </a:moveTo>
                  <a:lnTo>
                    <a:pt x="14239" y="3639"/>
                  </a:lnTo>
                  <a:lnTo>
                    <a:pt x="14483" y="3639"/>
                  </a:lnTo>
                  <a:lnTo>
                    <a:pt x="14679" y="3688"/>
                  </a:lnTo>
                  <a:lnTo>
                    <a:pt x="14777" y="3712"/>
                  </a:lnTo>
                  <a:lnTo>
                    <a:pt x="14825" y="3737"/>
                  </a:lnTo>
                  <a:lnTo>
                    <a:pt x="14874" y="3761"/>
                  </a:lnTo>
                  <a:lnTo>
                    <a:pt x="14923" y="3737"/>
                  </a:lnTo>
                  <a:lnTo>
                    <a:pt x="14972" y="3712"/>
                  </a:lnTo>
                  <a:lnTo>
                    <a:pt x="15045" y="3688"/>
                  </a:lnTo>
                  <a:lnTo>
                    <a:pt x="15143" y="3663"/>
                  </a:lnTo>
                  <a:lnTo>
                    <a:pt x="15485" y="3639"/>
                  </a:lnTo>
                  <a:lnTo>
                    <a:pt x="15900" y="4103"/>
                  </a:lnTo>
                  <a:lnTo>
                    <a:pt x="16291" y="4616"/>
                  </a:lnTo>
                  <a:lnTo>
                    <a:pt x="16633" y="5153"/>
                  </a:lnTo>
                  <a:lnTo>
                    <a:pt x="16926" y="5715"/>
                  </a:lnTo>
                  <a:lnTo>
                    <a:pt x="17194" y="6301"/>
                  </a:lnTo>
                  <a:lnTo>
                    <a:pt x="17390" y="6912"/>
                  </a:lnTo>
                  <a:lnTo>
                    <a:pt x="17561" y="7547"/>
                  </a:lnTo>
                  <a:lnTo>
                    <a:pt x="17683" y="8182"/>
                  </a:lnTo>
                  <a:lnTo>
                    <a:pt x="17414" y="8157"/>
                  </a:lnTo>
                  <a:lnTo>
                    <a:pt x="17317" y="8133"/>
                  </a:lnTo>
                  <a:lnTo>
                    <a:pt x="17268" y="8084"/>
                  </a:lnTo>
                  <a:lnTo>
                    <a:pt x="17219" y="8060"/>
                  </a:lnTo>
                  <a:lnTo>
                    <a:pt x="17146" y="8035"/>
                  </a:lnTo>
                  <a:lnTo>
                    <a:pt x="16975" y="8011"/>
                  </a:lnTo>
                  <a:lnTo>
                    <a:pt x="16877" y="7986"/>
                  </a:lnTo>
                  <a:lnTo>
                    <a:pt x="16779" y="7938"/>
                  </a:lnTo>
                  <a:lnTo>
                    <a:pt x="16682" y="7889"/>
                  </a:lnTo>
                  <a:lnTo>
                    <a:pt x="16584" y="7815"/>
                  </a:lnTo>
                  <a:lnTo>
                    <a:pt x="16511" y="7742"/>
                  </a:lnTo>
                  <a:lnTo>
                    <a:pt x="16437" y="7693"/>
                  </a:lnTo>
                  <a:lnTo>
                    <a:pt x="16364" y="7693"/>
                  </a:lnTo>
                  <a:lnTo>
                    <a:pt x="16315" y="7718"/>
                  </a:lnTo>
                  <a:lnTo>
                    <a:pt x="16291" y="7767"/>
                  </a:lnTo>
                  <a:lnTo>
                    <a:pt x="16291" y="7840"/>
                  </a:lnTo>
                  <a:lnTo>
                    <a:pt x="16340" y="7913"/>
                  </a:lnTo>
                  <a:lnTo>
                    <a:pt x="16413" y="8011"/>
                  </a:lnTo>
                  <a:lnTo>
                    <a:pt x="16486" y="8084"/>
                  </a:lnTo>
                  <a:lnTo>
                    <a:pt x="16584" y="8133"/>
                  </a:lnTo>
                  <a:lnTo>
                    <a:pt x="16706" y="8182"/>
                  </a:lnTo>
                  <a:lnTo>
                    <a:pt x="16779" y="8182"/>
                  </a:lnTo>
                  <a:lnTo>
                    <a:pt x="16877" y="8206"/>
                  </a:lnTo>
                  <a:lnTo>
                    <a:pt x="16975" y="8255"/>
                  </a:lnTo>
                  <a:lnTo>
                    <a:pt x="17072" y="8304"/>
                  </a:lnTo>
                  <a:lnTo>
                    <a:pt x="17170" y="8377"/>
                  </a:lnTo>
                  <a:lnTo>
                    <a:pt x="17194" y="8426"/>
                  </a:lnTo>
                  <a:lnTo>
                    <a:pt x="17219" y="8475"/>
                  </a:lnTo>
                  <a:lnTo>
                    <a:pt x="17194" y="8621"/>
                  </a:lnTo>
                  <a:lnTo>
                    <a:pt x="17097" y="8792"/>
                  </a:lnTo>
                  <a:lnTo>
                    <a:pt x="16975" y="8963"/>
                  </a:lnTo>
                  <a:lnTo>
                    <a:pt x="16804" y="9110"/>
                  </a:lnTo>
                  <a:lnTo>
                    <a:pt x="16657" y="9232"/>
                  </a:lnTo>
                  <a:lnTo>
                    <a:pt x="16511" y="9305"/>
                  </a:lnTo>
                  <a:lnTo>
                    <a:pt x="16413" y="9330"/>
                  </a:lnTo>
                  <a:lnTo>
                    <a:pt x="16242" y="9354"/>
                  </a:lnTo>
                  <a:lnTo>
                    <a:pt x="16169" y="9378"/>
                  </a:lnTo>
                  <a:lnTo>
                    <a:pt x="16120" y="9427"/>
                  </a:lnTo>
                  <a:lnTo>
                    <a:pt x="16071" y="9452"/>
                  </a:lnTo>
                  <a:lnTo>
                    <a:pt x="16022" y="9476"/>
                  </a:lnTo>
                  <a:lnTo>
                    <a:pt x="15973" y="9452"/>
                  </a:lnTo>
                  <a:lnTo>
                    <a:pt x="15924" y="9427"/>
                  </a:lnTo>
                  <a:lnTo>
                    <a:pt x="15900" y="9378"/>
                  </a:lnTo>
                  <a:lnTo>
                    <a:pt x="15851" y="9305"/>
                  </a:lnTo>
                  <a:lnTo>
                    <a:pt x="15827" y="9134"/>
                  </a:lnTo>
                  <a:lnTo>
                    <a:pt x="15802" y="9037"/>
                  </a:lnTo>
                  <a:lnTo>
                    <a:pt x="15729" y="8890"/>
                  </a:lnTo>
                  <a:lnTo>
                    <a:pt x="15607" y="8743"/>
                  </a:lnTo>
                  <a:lnTo>
                    <a:pt x="15460" y="8573"/>
                  </a:lnTo>
                  <a:lnTo>
                    <a:pt x="15314" y="8402"/>
                  </a:lnTo>
                  <a:lnTo>
                    <a:pt x="15192" y="8255"/>
                  </a:lnTo>
                  <a:lnTo>
                    <a:pt x="15094" y="8108"/>
                  </a:lnTo>
                  <a:lnTo>
                    <a:pt x="15070" y="8011"/>
                  </a:lnTo>
                  <a:lnTo>
                    <a:pt x="15070" y="7938"/>
                  </a:lnTo>
                  <a:lnTo>
                    <a:pt x="15045" y="7889"/>
                  </a:lnTo>
                  <a:lnTo>
                    <a:pt x="15021" y="7889"/>
                  </a:lnTo>
                  <a:lnTo>
                    <a:pt x="14972" y="7913"/>
                  </a:lnTo>
                  <a:lnTo>
                    <a:pt x="14948" y="7962"/>
                  </a:lnTo>
                  <a:lnTo>
                    <a:pt x="14899" y="8035"/>
                  </a:lnTo>
                  <a:lnTo>
                    <a:pt x="14874" y="8182"/>
                  </a:lnTo>
                  <a:lnTo>
                    <a:pt x="14899" y="8279"/>
                  </a:lnTo>
                  <a:lnTo>
                    <a:pt x="14972" y="8402"/>
                  </a:lnTo>
                  <a:lnTo>
                    <a:pt x="15045" y="8548"/>
                  </a:lnTo>
                  <a:lnTo>
                    <a:pt x="15167" y="8670"/>
                  </a:lnTo>
                  <a:lnTo>
                    <a:pt x="15265" y="8792"/>
                  </a:lnTo>
                  <a:lnTo>
                    <a:pt x="15363" y="8914"/>
                  </a:lnTo>
                  <a:lnTo>
                    <a:pt x="15436" y="9037"/>
                  </a:lnTo>
                  <a:lnTo>
                    <a:pt x="15460" y="9134"/>
                  </a:lnTo>
                  <a:lnTo>
                    <a:pt x="15460" y="9232"/>
                  </a:lnTo>
                  <a:lnTo>
                    <a:pt x="15509" y="9330"/>
                  </a:lnTo>
                  <a:lnTo>
                    <a:pt x="15558" y="9427"/>
                  </a:lnTo>
                  <a:lnTo>
                    <a:pt x="15631" y="9525"/>
                  </a:lnTo>
                  <a:lnTo>
                    <a:pt x="15753" y="9598"/>
                  </a:lnTo>
                  <a:lnTo>
                    <a:pt x="15900" y="9647"/>
                  </a:lnTo>
                  <a:lnTo>
                    <a:pt x="16047" y="9696"/>
                  </a:lnTo>
                  <a:lnTo>
                    <a:pt x="16218" y="9720"/>
                  </a:lnTo>
                  <a:lnTo>
                    <a:pt x="16364" y="9720"/>
                  </a:lnTo>
                  <a:lnTo>
                    <a:pt x="16486" y="9769"/>
                  </a:lnTo>
                  <a:lnTo>
                    <a:pt x="16559" y="9818"/>
                  </a:lnTo>
                  <a:lnTo>
                    <a:pt x="16584" y="9867"/>
                  </a:lnTo>
                  <a:lnTo>
                    <a:pt x="16584" y="9916"/>
                  </a:lnTo>
                  <a:lnTo>
                    <a:pt x="16559" y="10013"/>
                  </a:lnTo>
                  <a:lnTo>
                    <a:pt x="16437" y="10209"/>
                  </a:lnTo>
                  <a:lnTo>
                    <a:pt x="16242" y="10429"/>
                  </a:lnTo>
                  <a:lnTo>
                    <a:pt x="16022" y="10673"/>
                  </a:lnTo>
                  <a:lnTo>
                    <a:pt x="15802" y="10917"/>
                  </a:lnTo>
                  <a:lnTo>
                    <a:pt x="15631" y="11186"/>
                  </a:lnTo>
                  <a:lnTo>
                    <a:pt x="15485" y="11430"/>
                  </a:lnTo>
                  <a:lnTo>
                    <a:pt x="15460" y="11528"/>
                  </a:lnTo>
                  <a:lnTo>
                    <a:pt x="15460" y="11625"/>
                  </a:lnTo>
                  <a:lnTo>
                    <a:pt x="15460" y="11772"/>
                  </a:lnTo>
                  <a:lnTo>
                    <a:pt x="15485" y="11918"/>
                  </a:lnTo>
                  <a:lnTo>
                    <a:pt x="15509" y="12016"/>
                  </a:lnTo>
                  <a:lnTo>
                    <a:pt x="15558" y="12089"/>
                  </a:lnTo>
                  <a:lnTo>
                    <a:pt x="15583" y="12138"/>
                  </a:lnTo>
                  <a:lnTo>
                    <a:pt x="15607" y="12212"/>
                  </a:lnTo>
                  <a:lnTo>
                    <a:pt x="15631" y="12383"/>
                  </a:lnTo>
                  <a:lnTo>
                    <a:pt x="15607" y="12480"/>
                  </a:lnTo>
                  <a:lnTo>
                    <a:pt x="15509" y="12651"/>
                  </a:lnTo>
                  <a:lnTo>
                    <a:pt x="15363" y="12847"/>
                  </a:lnTo>
                  <a:lnTo>
                    <a:pt x="15167" y="13042"/>
                  </a:lnTo>
                  <a:lnTo>
                    <a:pt x="14972" y="13237"/>
                  </a:lnTo>
                  <a:lnTo>
                    <a:pt x="14825" y="13433"/>
                  </a:lnTo>
                  <a:lnTo>
                    <a:pt x="14728" y="13604"/>
                  </a:lnTo>
                  <a:lnTo>
                    <a:pt x="14679" y="13701"/>
                  </a:lnTo>
                  <a:lnTo>
                    <a:pt x="14654" y="13823"/>
                  </a:lnTo>
                  <a:lnTo>
                    <a:pt x="14581" y="13970"/>
                  </a:lnTo>
                  <a:lnTo>
                    <a:pt x="14459" y="14117"/>
                  </a:lnTo>
                  <a:lnTo>
                    <a:pt x="14313" y="14288"/>
                  </a:lnTo>
                  <a:lnTo>
                    <a:pt x="14142" y="14434"/>
                  </a:lnTo>
                  <a:lnTo>
                    <a:pt x="13995" y="14556"/>
                  </a:lnTo>
                  <a:lnTo>
                    <a:pt x="13848" y="14629"/>
                  </a:lnTo>
                  <a:lnTo>
                    <a:pt x="13726" y="14654"/>
                  </a:lnTo>
                  <a:lnTo>
                    <a:pt x="13653" y="14654"/>
                  </a:lnTo>
                  <a:lnTo>
                    <a:pt x="13555" y="14605"/>
                  </a:lnTo>
                  <a:lnTo>
                    <a:pt x="13458" y="14556"/>
                  </a:lnTo>
                  <a:lnTo>
                    <a:pt x="13360" y="14483"/>
                  </a:lnTo>
                  <a:lnTo>
                    <a:pt x="13287" y="14385"/>
                  </a:lnTo>
                  <a:lnTo>
                    <a:pt x="13213" y="14288"/>
                  </a:lnTo>
                  <a:lnTo>
                    <a:pt x="13189" y="14190"/>
                  </a:lnTo>
                  <a:lnTo>
                    <a:pt x="13165" y="14092"/>
                  </a:lnTo>
                  <a:lnTo>
                    <a:pt x="13140" y="13921"/>
                  </a:lnTo>
                  <a:lnTo>
                    <a:pt x="13116" y="13848"/>
                  </a:lnTo>
                  <a:lnTo>
                    <a:pt x="13067" y="13799"/>
                  </a:lnTo>
                  <a:lnTo>
                    <a:pt x="13043" y="13750"/>
                  </a:lnTo>
                  <a:lnTo>
                    <a:pt x="12994" y="13677"/>
                  </a:lnTo>
                  <a:lnTo>
                    <a:pt x="12969" y="13530"/>
                  </a:lnTo>
                  <a:lnTo>
                    <a:pt x="12945" y="13359"/>
                  </a:lnTo>
                  <a:lnTo>
                    <a:pt x="12920" y="13286"/>
                  </a:lnTo>
                  <a:lnTo>
                    <a:pt x="12872" y="13237"/>
                  </a:lnTo>
                  <a:lnTo>
                    <a:pt x="12847" y="13164"/>
                  </a:lnTo>
                  <a:lnTo>
                    <a:pt x="12823" y="13066"/>
                  </a:lnTo>
                  <a:lnTo>
                    <a:pt x="12798" y="12920"/>
                  </a:lnTo>
                  <a:lnTo>
                    <a:pt x="12774" y="12749"/>
                  </a:lnTo>
                  <a:lnTo>
                    <a:pt x="12798" y="12602"/>
                  </a:lnTo>
                  <a:lnTo>
                    <a:pt x="12823" y="12456"/>
                  </a:lnTo>
                  <a:lnTo>
                    <a:pt x="12847" y="12358"/>
                  </a:lnTo>
                  <a:lnTo>
                    <a:pt x="12872" y="12285"/>
                  </a:lnTo>
                  <a:lnTo>
                    <a:pt x="12920" y="12236"/>
                  </a:lnTo>
                  <a:lnTo>
                    <a:pt x="12945" y="12163"/>
                  </a:lnTo>
                  <a:lnTo>
                    <a:pt x="12969" y="11992"/>
                  </a:lnTo>
                  <a:lnTo>
                    <a:pt x="12945" y="11894"/>
                  </a:lnTo>
                  <a:lnTo>
                    <a:pt x="12896" y="11772"/>
                  </a:lnTo>
                  <a:lnTo>
                    <a:pt x="12798" y="11650"/>
                  </a:lnTo>
                  <a:lnTo>
                    <a:pt x="12701" y="11528"/>
                  </a:lnTo>
                  <a:lnTo>
                    <a:pt x="12578" y="11381"/>
                  </a:lnTo>
                  <a:lnTo>
                    <a:pt x="12481" y="11210"/>
                  </a:lnTo>
                  <a:lnTo>
                    <a:pt x="12432" y="11015"/>
                  </a:lnTo>
                  <a:lnTo>
                    <a:pt x="12408" y="10844"/>
                  </a:lnTo>
                  <a:lnTo>
                    <a:pt x="12408" y="10697"/>
                  </a:lnTo>
                  <a:lnTo>
                    <a:pt x="12383" y="10551"/>
                  </a:lnTo>
                  <a:lnTo>
                    <a:pt x="12334" y="10453"/>
                  </a:lnTo>
                  <a:lnTo>
                    <a:pt x="12310" y="10380"/>
                  </a:lnTo>
                  <a:lnTo>
                    <a:pt x="12261" y="10331"/>
                  </a:lnTo>
                  <a:lnTo>
                    <a:pt x="12188" y="10307"/>
                  </a:lnTo>
                  <a:lnTo>
                    <a:pt x="12017" y="10282"/>
                  </a:lnTo>
                  <a:lnTo>
                    <a:pt x="11870" y="10307"/>
                  </a:lnTo>
                  <a:lnTo>
                    <a:pt x="11797" y="10331"/>
                  </a:lnTo>
                  <a:lnTo>
                    <a:pt x="11748" y="10380"/>
                  </a:lnTo>
                  <a:lnTo>
                    <a:pt x="11675" y="10429"/>
                  </a:lnTo>
                  <a:lnTo>
                    <a:pt x="11553" y="10453"/>
                  </a:lnTo>
                  <a:lnTo>
                    <a:pt x="11406" y="10478"/>
                  </a:lnTo>
                  <a:lnTo>
                    <a:pt x="11260" y="10478"/>
                  </a:lnTo>
                  <a:lnTo>
                    <a:pt x="11089" y="10453"/>
                  </a:lnTo>
                  <a:lnTo>
                    <a:pt x="10893" y="10355"/>
                  </a:lnTo>
                  <a:lnTo>
                    <a:pt x="10674" y="10233"/>
                  </a:lnTo>
                  <a:lnTo>
                    <a:pt x="10503" y="10087"/>
                  </a:lnTo>
                  <a:lnTo>
                    <a:pt x="10429" y="10013"/>
                  </a:lnTo>
                  <a:lnTo>
                    <a:pt x="10356" y="9891"/>
                  </a:lnTo>
                  <a:lnTo>
                    <a:pt x="10234" y="9598"/>
                  </a:lnTo>
                  <a:lnTo>
                    <a:pt x="10161" y="9281"/>
                  </a:lnTo>
                  <a:lnTo>
                    <a:pt x="10112" y="8963"/>
                  </a:lnTo>
                  <a:lnTo>
                    <a:pt x="10136" y="8792"/>
                  </a:lnTo>
                  <a:lnTo>
                    <a:pt x="10161" y="8621"/>
                  </a:lnTo>
                  <a:lnTo>
                    <a:pt x="10258" y="8279"/>
                  </a:lnTo>
                  <a:lnTo>
                    <a:pt x="10332" y="8108"/>
                  </a:lnTo>
                  <a:lnTo>
                    <a:pt x="10405" y="7962"/>
                  </a:lnTo>
                  <a:lnTo>
                    <a:pt x="10503" y="7815"/>
                  </a:lnTo>
                  <a:lnTo>
                    <a:pt x="10600" y="7718"/>
                  </a:lnTo>
                  <a:lnTo>
                    <a:pt x="10796" y="7522"/>
                  </a:lnTo>
                  <a:lnTo>
                    <a:pt x="10991" y="7376"/>
                  </a:lnTo>
                  <a:lnTo>
                    <a:pt x="11162" y="7278"/>
                  </a:lnTo>
                  <a:lnTo>
                    <a:pt x="11260" y="7229"/>
                  </a:lnTo>
                  <a:lnTo>
                    <a:pt x="11431" y="7205"/>
                  </a:lnTo>
                  <a:lnTo>
                    <a:pt x="11504" y="7180"/>
                  </a:lnTo>
                  <a:lnTo>
                    <a:pt x="11553" y="7132"/>
                  </a:lnTo>
                  <a:lnTo>
                    <a:pt x="11626" y="7107"/>
                  </a:lnTo>
                  <a:lnTo>
                    <a:pt x="11724" y="7083"/>
                  </a:lnTo>
                  <a:lnTo>
                    <a:pt x="11870" y="7058"/>
                  </a:lnTo>
                  <a:lnTo>
                    <a:pt x="12188" y="7058"/>
                  </a:lnTo>
                  <a:lnTo>
                    <a:pt x="12359" y="7107"/>
                  </a:lnTo>
                  <a:lnTo>
                    <a:pt x="12481" y="7156"/>
                  </a:lnTo>
                  <a:lnTo>
                    <a:pt x="12603" y="7229"/>
                  </a:lnTo>
                  <a:lnTo>
                    <a:pt x="12676" y="7303"/>
                  </a:lnTo>
                  <a:lnTo>
                    <a:pt x="12774" y="7376"/>
                  </a:lnTo>
                  <a:lnTo>
                    <a:pt x="12896" y="7425"/>
                  </a:lnTo>
                  <a:lnTo>
                    <a:pt x="12969" y="7425"/>
                  </a:lnTo>
                  <a:lnTo>
                    <a:pt x="13140" y="7449"/>
                  </a:lnTo>
                  <a:lnTo>
                    <a:pt x="13213" y="7498"/>
                  </a:lnTo>
                  <a:lnTo>
                    <a:pt x="13262" y="7522"/>
                  </a:lnTo>
                  <a:lnTo>
                    <a:pt x="13311" y="7547"/>
                  </a:lnTo>
                  <a:lnTo>
                    <a:pt x="13360" y="7571"/>
                  </a:lnTo>
                  <a:lnTo>
                    <a:pt x="13409" y="7547"/>
                  </a:lnTo>
                  <a:lnTo>
                    <a:pt x="13458" y="7522"/>
                  </a:lnTo>
                  <a:lnTo>
                    <a:pt x="13507" y="7498"/>
                  </a:lnTo>
                  <a:lnTo>
                    <a:pt x="13580" y="7449"/>
                  </a:lnTo>
                  <a:lnTo>
                    <a:pt x="13726" y="7425"/>
                  </a:lnTo>
                  <a:lnTo>
                    <a:pt x="13897" y="7449"/>
                  </a:lnTo>
                  <a:lnTo>
                    <a:pt x="13971" y="7498"/>
                  </a:lnTo>
                  <a:lnTo>
                    <a:pt x="14019" y="7522"/>
                  </a:lnTo>
                  <a:lnTo>
                    <a:pt x="14093" y="7571"/>
                  </a:lnTo>
                  <a:lnTo>
                    <a:pt x="14190" y="7596"/>
                  </a:lnTo>
                  <a:lnTo>
                    <a:pt x="14337" y="7620"/>
                  </a:lnTo>
                  <a:lnTo>
                    <a:pt x="14654" y="7620"/>
                  </a:lnTo>
                  <a:lnTo>
                    <a:pt x="14801" y="7596"/>
                  </a:lnTo>
                  <a:lnTo>
                    <a:pt x="14899" y="7571"/>
                  </a:lnTo>
                  <a:lnTo>
                    <a:pt x="14972" y="7522"/>
                  </a:lnTo>
                  <a:lnTo>
                    <a:pt x="15021" y="7473"/>
                  </a:lnTo>
                  <a:lnTo>
                    <a:pt x="15045" y="7400"/>
                  </a:lnTo>
                  <a:lnTo>
                    <a:pt x="15070" y="7229"/>
                  </a:lnTo>
                  <a:lnTo>
                    <a:pt x="15070" y="7205"/>
                  </a:lnTo>
                  <a:lnTo>
                    <a:pt x="15045" y="7156"/>
                  </a:lnTo>
                  <a:lnTo>
                    <a:pt x="14948" y="7107"/>
                  </a:lnTo>
                  <a:lnTo>
                    <a:pt x="14825" y="7058"/>
                  </a:lnTo>
                  <a:lnTo>
                    <a:pt x="14679" y="7058"/>
                  </a:lnTo>
                  <a:lnTo>
                    <a:pt x="14532" y="7034"/>
                  </a:lnTo>
                  <a:lnTo>
                    <a:pt x="14361" y="6985"/>
                  </a:lnTo>
                  <a:lnTo>
                    <a:pt x="14215" y="6936"/>
                  </a:lnTo>
                  <a:lnTo>
                    <a:pt x="14117" y="6863"/>
                  </a:lnTo>
                  <a:lnTo>
                    <a:pt x="14019" y="6790"/>
                  </a:lnTo>
                  <a:lnTo>
                    <a:pt x="13922" y="6716"/>
                  </a:lnTo>
                  <a:lnTo>
                    <a:pt x="13824" y="6692"/>
                  </a:lnTo>
                  <a:lnTo>
                    <a:pt x="13726" y="6668"/>
                  </a:lnTo>
                  <a:lnTo>
                    <a:pt x="13653" y="6643"/>
                  </a:lnTo>
                  <a:lnTo>
                    <a:pt x="13555" y="6619"/>
                  </a:lnTo>
                  <a:lnTo>
                    <a:pt x="13458" y="6545"/>
                  </a:lnTo>
                  <a:lnTo>
                    <a:pt x="13360" y="6472"/>
                  </a:lnTo>
                  <a:lnTo>
                    <a:pt x="13287" y="6399"/>
                  </a:lnTo>
                  <a:lnTo>
                    <a:pt x="13189" y="6374"/>
                  </a:lnTo>
                  <a:lnTo>
                    <a:pt x="13116" y="6350"/>
                  </a:lnTo>
                  <a:lnTo>
                    <a:pt x="13067" y="6374"/>
                  </a:lnTo>
                  <a:lnTo>
                    <a:pt x="13018" y="6399"/>
                  </a:lnTo>
                  <a:lnTo>
                    <a:pt x="12945" y="6399"/>
                  </a:lnTo>
                  <a:lnTo>
                    <a:pt x="12872" y="6350"/>
                  </a:lnTo>
                  <a:lnTo>
                    <a:pt x="12774" y="6277"/>
                  </a:lnTo>
                  <a:lnTo>
                    <a:pt x="12701" y="6228"/>
                  </a:lnTo>
                  <a:lnTo>
                    <a:pt x="12627" y="6179"/>
                  </a:lnTo>
                  <a:lnTo>
                    <a:pt x="12505" y="6179"/>
                  </a:lnTo>
                  <a:lnTo>
                    <a:pt x="12456" y="6228"/>
                  </a:lnTo>
                  <a:lnTo>
                    <a:pt x="12383" y="6252"/>
                  </a:lnTo>
                  <a:lnTo>
                    <a:pt x="12212" y="6277"/>
                  </a:lnTo>
                  <a:lnTo>
                    <a:pt x="12114" y="6326"/>
                  </a:lnTo>
                  <a:lnTo>
                    <a:pt x="11968" y="6399"/>
                  </a:lnTo>
                  <a:lnTo>
                    <a:pt x="11797" y="6521"/>
                  </a:lnTo>
                  <a:lnTo>
                    <a:pt x="11650" y="6668"/>
                  </a:lnTo>
                  <a:lnTo>
                    <a:pt x="11479" y="6814"/>
                  </a:lnTo>
                  <a:lnTo>
                    <a:pt x="11309" y="6936"/>
                  </a:lnTo>
                  <a:lnTo>
                    <a:pt x="11186" y="7009"/>
                  </a:lnTo>
                  <a:lnTo>
                    <a:pt x="11064" y="7058"/>
                  </a:lnTo>
                  <a:lnTo>
                    <a:pt x="10918" y="7009"/>
                  </a:lnTo>
                  <a:lnTo>
                    <a:pt x="10844" y="6985"/>
                  </a:lnTo>
                  <a:lnTo>
                    <a:pt x="10796" y="6961"/>
                  </a:lnTo>
                  <a:lnTo>
                    <a:pt x="10747" y="6912"/>
                  </a:lnTo>
                  <a:lnTo>
                    <a:pt x="10722" y="6838"/>
                  </a:lnTo>
                  <a:lnTo>
                    <a:pt x="10698" y="6668"/>
                  </a:lnTo>
                  <a:lnTo>
                    <a:pt x="10722" y="6497"/>
                  </a:lnTo>
                  <a:lnTo>
                    <a:pt x="10747" y="6423"/>
                  </a:lnTo>
                  <a:lnTo>
                    <a:pt x="10796" y="6374"/>
                  </a:lnTo>
                  <a:lnTo>
                    <a:pt x="10844" y="6350"/>
                  </a:lnTo>
                  <a:lnTo>
                    <a:pt x="10967" y="6326"/>
                  </a:lnTo>
                  <a:lnTo>
                    <a:pt x="11113" y="6301"/>
                  </a:lnTo>
                  <a:lnTo>
                    <a:pt x="11260" y="6277"/>
                  </a:lnTo>
                  <a:lnTo>
                    <a:pt x="11406" y="6277"/>
                  </a:lnTo>
                  <a:lnTo>
                    <a:pt x="11528" y="6228"/>
                  </a:lnTo>
                  <a:lnTo>
                    <a:pt x="11602" y="6179"/>
                  </a:lnTo>
                  <a:lnTo>
                    <a:pt x="11626" y="6130"/>
                  </a:lnTo>
                  <a:lnTo>
                    <a:pt x="11650" y="6106"/>
                  </a:lnTo>
                  <a:lnTo>
                    <a:pt x="11602" y="5935"/>
                  </a:lnTo>
                  <a:lnTo>
                    <a:pt x="11577" y="5862"/>
                  </a:lnTo>
                  <a:lnTo>
                    <a:pt x="11553" y="5813"/>
                  </a:lnTo>
                  <a:lnTo>
                    <a:pt x="11504" y="5764"/>
                  </a:lnTo>
                  <a:lnTo>
                    <a:pt x="11504" y="5715"/>
                  </a:lnTo>
                  <a:lnTo>
                    <a:pt x="11504" y="5666"/>
                  </a:lnTo>
                  <a:lnTo>
                    <a:pt x="11553" y="5617"/>
                  </a:lnTo>
                  <a:lnTo>
                    <a:pt x="11602" y="5593"/>
                  </a:lnTo>
                  <a:lnTo>
                    <a:pt x="11675" y="5544"/>
                  </a:lnTo>
                  <a:lnTo>
                    <a:pt x="11821" y="5520"/>
                  </a:lnTo>
                  <a:lnTo>
                    <a:pt x="11919" y="5520"/>
                  </a:lnTo>
                  <a:lnTo>
                    <a:pt x="12017" y="5471"/>
                  </a:lnTo>
                  <a:lnTo>
                    <a:pt x="12114" y="5398"/>
                  </a:lnTo>
                  <a:lnTo>
                    <a:pt x="12212" y="5324"/>
                  </a:lnTo>
                  <a:lnTo>
                    <a:pt x="12285" y="5251"/>
                  </a:lnTo>
                  <a:lnTo>
                    <a:pt x="12359" y="5153"/>
                  </a:lnTo>
                  <a:lnTo>
                    <a:pt x="12383" y="5031"/>
                  </a:lnTo>
                  <a:lnTo>
                    <a:pt x="12408" y="4958"/>
                  </a:lnTo>
                  <a:lnTo>
                    <a:pt x="12383" y="4787"/>
                  </a:lnTo>
                  <a:lnTo>
                    <a:pt x="12334" y="4714"/>
                  </a:lnTo>
                  <a:lnTo>
                    <a:pt x="12310" y="4665"/>
                  </a:lnTo>
                  <a:lnTo>
                    <a:pt x="12310" y="4640"/>
                  </a:lnTo>
                  <a:lnTo>
                    <a:pt x="12310" y="4592"/>
                  </a:lnTo>
                  <a:lnTo>
                    <a:pt x="12383" y="4469"/>
                  </a:lnTo>
                  <a:lnTo>
                    <a:pt x="12505" y="4298"/>
                  </a:lnTo>
                  <a:lnTo>
                    <a:pt x="12701" y="4103"/>
                  </a:lnTo>
                  <a:lnTo>
                    <a:pt x="12798" y="4005"/>
                  </a:lnTo>
                  <a:lnTo>
                    <a:pt x="12945" y="3908"/>
                  </a:lnTo>
                  <a:lnTo>
                    <a:pt x="13091" y="3834"/>
                  </a:lnTo>
                  <a:lnTo>
                    <a:pt x="13262" y="3761"/>
                  </a:lnTo>
                  <a:lnTo>
                    <a:pt x="13604" y="3663"/>
                  </a:lnTo>
                  <a:lnTo>
                    <a:pt x="13775" y="3639"/>
                  </a:lnTo>
                  <a:lnTo>
                    <a:pt x="13922" y="3615"/>
                  </a:lnTo>
                  <a:close/>
                  <a:moveTo>
                    <a:pt x="6888" y="2467"/>
                  </a:moveTo>
                  <a:lnTo>
                    <a:pt x="6986" y="2491"/>
                  </a:lnTo>
                  <a:lnTo>
                    <a:pt x="7083" y="2516"/>
                  </a:lnTo>
                  <a:lnTo>
                    <a:pt x="7132" y="2540"/>
                  </a:lnTo>
                  <a:lnTo>
                    <a:pt x="7181" y="2589"/>
                  </a:lnTo>
                  <a:lnTo>
                    <a:pt x="7181" y="2638"/>
                  </a:lnTo>
                  <a:lnTo>
                    <a:pt x="7181" y="2711"/>
                  </a:lnTo>
                  <a:lnTo>
                    <a:pt x="7132" y="2784"/>
                  </a:lnTo>
                  <a:lnTo>
                    <a:pt x="7083" y="2858"/>
                  </a:lnTo>
                  <a:lnTo>
                    <a:pt x="6937" y="3028"/>
                  </a:lnTo>
                  <a:lnTo>
                    <a:pt x="6864" y="3175"/>
                  </a:lnTo>
                  <a:lnTo>
                    <a:pt x="6839" y="3322"/>
                  </a:lnTo>
                  <a:lnTo>
                    <a:pt x="6864" y="3395"/>
                  </a:lnTo>
                  <a:lnTo>
                    <a:pt x="6888" y="3419"/>
                  </a:lnTo>
                  <a:lnTo>
                    <a:pt x="6961" y="3517"/>
                  </a:lnTo>
                  <a:lnTo>
                    <a:pt x="7010" y="3615"/>
                  </a:lnTo>
                  <a:lnTo>
                    <a:pt x="7059" y="3712"/>
                  </a:lnTo>
                  <a:lnTo>
                    <a:pt x="7083" y="3810"/>
                  </a:lnTo>
                  <a:lnTo>
                    <a:pt x="7059" y="3908"/>
                  </a:lnTo>
                  <a:lnTo>
                    <a:pt x="7010" y="4005"/>
                  </a:lnTo>
                  <a:lnTo>
                    <a:pt x="6961" y="4103"/>
                  </a:lnTo>
                  <a:lnTo>
                    <a:pt x="6888" y="4201"/>
                  </a:lnTo>
                  <a:lnTo>
                    <a:pt x="6839" y="4225"/>
                  </a:lnTo>
                  <a:lnTo>
                    <a:pt x="6644" y="4225"/>
                  </a:lnTo>
                  <a:lnTo>
                    <a:pt x="6473" y="4128"/>
                  </a:lnTo>
                  <a:lnTo>
                    <a:pt x="6302" y="4005"/>
                  </a:lnTo>
                  <a:lnTo>
                    <a:pt x="6155" y="3859"/>
                  </a:lnTo>
                  <a:lnTo>
                    <a:pt x="5984" y="3786"/>
                  </a:lnTo>
                  <a:lnTo>
                    <a:pt x="5838" y="3761"/>
                  </a:lnTo>
                  <a:lnTo>
                    <a:pt x="5789" y="3786"/>
                  </a:lnTo>
                  <a:lnTo>
                    <a:pt x="5740" y="3810"/>
                  </a:lnTo>
                  <a:lnTo>
                    <a:pt x="5642" y="3883"/>
                  </a:lnTo>
                  <a:lnTo>
                    <a:pt x="5545" y="3957"/>
                  </a:lnTo>
                  <a:lnTo>
                    <a:pt x="5447" y="3981"/>
                  </a:lnTo>
                  <a:lnTo>
                    <a:pt x="5349" y="4005"/>
                  </a:lnTo>
                  <a:lnTo>
                    <a:pt x="5203" y="4030"/>
                  </a:lnTo>
                  <a:lnTo>
                    <a:pt x="5129" y="4054"/>
                  </a:lnTo>
                  <a:lnTo>
                    <a:pt x="5081" y="4103"/>
                  </a:lnTo>
                  <a:lnTo>
                    <a:pt x="5032" y="4128"/>
                  </a:lnTo>
                  <a:lnTo>
                    <a:pt x="4959" y="4152"/>
                  </a:lnTo>
                  <a:lnTo>
                    <a:pt x="4788" y="4201"/>
                  </a:lnTo>
                  <a:lnTo>
                    <a:pt x="4690" y="4201"/>
                  </a:lnTo>
                  <a:lnTo>
                    <a:pt x="4592" y="4250"/>
                  </a:lnTo>
                  <a:lnTo>
                    <a:pt x="4494" y="4298"/>
                  </a:lnTo>
                  <a:lnTo>
                    <a:pt x="4397" y="4372"/>
                  </a:lnTo>
                  <a:lnTo>
                    <a:pt x="4372" y="4421"/>
                  </a:lnTo>
                  <a:lnTo>
                    <a:pt x="4372" y="4494"/>
                  </a:lnTo>
                  <a:lnTo>
                    <a:pt x="4372" y="4616"/>
                  </a:lnTo>
                  <a:lnTo>
                    <a:pt x="4470" y="4787"/>
                  </a:lnTo>
                  <a:lnTo>
                    <a:pt x="4592" y="4958"/>
                  </a:lnTo>
                  <a:lnTo>
                    <a:pt x="4690" y="5031"/>
                  </a:lnTo>
                  <a:lnTo>
                    <a:pt x="4788" y="5056"/>
                  </a:lnTo>
                  <a:lnTo>
                    <a:pt x="4885" y="5080"/>
                  </a:lnTo>
                  <a:lnTo>
                    <a:pt x="5007" y="5080"/>
                  </a:lnTo>
                  <a:lnTo>
                    <a:pt x="5129" y="5056"/>
                  </a:lnTo>
                  <a:lnTo>
                    <a:pt x="5227" y="5007"/>
                  </a:lnTo>
                  <a:lnTo>
                    <a:pt x="5349" y="4933"/>
                  </a:lnTo>
                  <a:lnTo>
                    <a:pt x="5447" y="4860"/>
                  </a:lnTo>
                  <a:lnTo>
                    <a:pt x="5642" y="4665"/>
                  </a:lnTo>
                  <a:lnTo>
                    <a:pt x="5838" y="4518"/>
                  </a:lnTo>
                  <a:lnTo>
                    <a:pt x="6009" y="4421"/>
                  </a:lnTo>
                  <a:lnTo>
                    <a:pt x="6131" y="4372"/>
                  </a:lnTo>
                  <a:lnTo>
                    <a:pt x="6204" y="4396"/>
                  </a:lnTo>
                  <a:lnTo>
                    <a:pt x="6253" y="4445"/>
                  </a:lnTo>
                  <a:lnTo>
                    <a:pt x="6302" y="4494"/>
                  </a:lnTo>
                  <a:lnTo>
                    <a:pt x="6302" y="4567"/>
                  </a:lnTo>
                  <a:lnTo>
                    <a:pt x="6326" y="4640"/>
                  </a:lnTo>
                  <a:lnTo>
                    <a:pt x="6375" y="4714"/>
                  </a:lnTo>
                  <a:lnTo>
                    <a:pt x="6424" y="4738"/>
                  </a:lnTo>
                  <a:lnTo>
                    <a:pt x="6497" y="4763"/>
                  </a:lnTo>
                  <a:lnTo>
                    <a:pt x="6595" y="4787"/>
                  </a:lnTo>
                  <a:lnTo>
                    <a:pt x="6693" y="4811"/>
                  </a:lnTo>
                  <a:lnTo>
                    <a:pt x="6790" y="4885"/>
                  </a:lnTo>
                  <a:lnTo>
                    <a:pt x="6888" y="4958"/>
                  </a:lnTo>
                  <a:lnTo>
                    <a:pt x="6937" y="5031"/>
                  </a:lnTo>
                  <a:lnTo>
                    <a:pt x="6961" y="5153"/>
                  </a:lnTo>
                  <a:lnTo>
                    <a:pt x="6937" y="5251"/>
                  </a:lnTo>
                  <a:lnTo>
                    <a:pt x="6888" y="5324"/>
                  </a:lnTo>
                  <a:lnTo>
                    <a:pt x="6790" y="5398"/>
                  </a:lnTo>
                  <a:lnTo>
                    <a:pt x="6693" y="5471"/>
                  </a:lnTo>
                  <a:lnTo>
                    <a:pt x="6595" y="5520"/>
                  </a:lnTo>
                  <a:lnTo>
                    <a:pt x="6497" y="5520"/>
                  </a:lnTo>
                  <a:lnTo>
                    <a:pt x="6399" y="5544"/>
                  </a:lnTo>
                  <a:lnTo>
                    <a:pt x="6253" y="5642"/>
                  </a:lnTo>
                  <a:lnTo>
                    <a:pt x="6082" y="5764"/>
                  </a:lnTo>
                  <a:lnTo>
                    <a:pt x="5935" y="5910"/>
                  </a:lnTo>
                  <a:lnTo>
                    <a:pt x="5764" y="6057"/>
                  </a:lnTo>
                  <a:lnTo>
                    <a:pt x="5594" y="6179"/>
                  </a:lnTo>
                  <a:lnTo>
                    <a:pt x="5471" y="6252"/>
                  </a:lnTo>
                  <a:lnTo>
                    <a:pt x="5349" y="6277"/>
                  </a:lnTo>
                  <a:lnTo>
                    <a:pt x="5227" y="6326"/>
                  </a:lnTo>
                  <a:lnTo>
                    <a:pt x="5056" y="6448"/>
                  </a:lnTo>
                  <a:lnTo>
                    <a:pt x="4812" y="6643"/>
                  </a:lnTo>
                  <a:lnTo>
                    <a:pt x="4568" y="6887"/>
                  </a:lnTo>
                  <a:lnTo>
                    <a:pt x="4226" y="7229"/>
                  </a:lnTo>
                  <a:lnTo>
                    <a:pt x="4104" y="7327"/>
                  </a:lnTo>
                  <a:lnTo>
                    <a:pt x="3957" y="7449"/>
                  </a:lnTo>
                  <a:lnTo>
                    <a:pt x="3640" y="7644"/>
                  </a:lnTo>
                  <a:lnTo>
                    <a:pt x="3347" y="7767"/>
                  </a:lnTo>
                  <a:lnTo>
                    <a:pt x="3200" y="7791"/>
                  </a:lnTo>
                  <a:lnTo>
                    <a:pt x="3078" y="7815"/>
                  </a:lnTo>
                  <a:lnTo>
                    <a:pt x="2834" y="7815"/>
                  </a:lnTo>
                  <a:lnTo>
                    <a:pt x="2614" y="7864"/>
                  </a:lnTo>
                  <a:lnTo>
                    <a:pt x="2443" y="7938"/>
                  </a:lnTo>
                  <a:lnTo>
                    <a:pt x="2321" y="8011"/>
                  </a:lnTo>
                  <a:lnTo>
                    <a:pt x="2248" y="8084"/>
                  </a:lnTo>
                  <a:lnTo>
                    <a:pt x="2174" y="8182"/>
                  </a:lnTo>
                  <a:lnTo>
                    <a:pt x="2125" y="8279"/>
                  </a:lnTo>
                  <a:lnTo>
                    <a:pt x="2125" y="8377"/>
                  </a:lnTo>
                  <a:lnTo>
                    <a:pt x="2125" y="8475"/>
                  </a:lnTo>
                  <a:lnTo>
                    <a:pt x="2174" y="8573"/>
                  </a:lnTo>
                  <a:lnTo>
                    <a:pt x="2248" y="8670"/>
                  </a:lnTo>
                  <a:lnTo>
                    <a:pt x="2321" y="8768"/>
                  </a:lnTo>
                  <a:lnTo>
                    <a:pt x="2394" y="8841"/>
                  </a:lnTo>
                  <a:lnTo>
                    <a:pt x="2492" y="8890"/>
                  </a:lnTo>
                  <a:lnTo>
                    <a:pt x="2614" y="8939"/>
                  </a:lnTo>
                  <a:lnTo>
                    <a:pt x="2687" y="8939"/>
                  </a:lnTo>
                  <a:lnTo>
                    <a:pt x="2809" y="8988"/>
                  </a:lnTo>
                  <a:lnTo>
                    <a:pt x="2956" y="9085"/>
                  </a:lnTo>
                  <a:lnTo>
                    <a:pt x="3151" y="9232"/>
                  </a:lnTo>
                  <a:lnTo>
                    <a:pt x="3371" y="9427"/>
                  </a:lnTo>
                  <a:lnTo>
                    <a:pt x="3566" y="9623"/>
                  </a:lnTo>
                  <a:lnTo>
                    <a:pt x="3762" y="9769"/>
                  </a:lnTo>
                  <a:lnTo>
                    <a:pt x="3908" y="9867"/>
                  </a:lnTo>
                  <a:lnTo>
                    <a:pt x="4030" y="9891"/>
                  </a:lnTo>
                  <a:lnTo>
                    <a:pt x="4177" y="9867"/>
                  </a:lnTo>
                  <a:lnTo>
                    <a:pt x="4250" y="9843"/>
                  </a:lnTo>
                  <a:lnTo>
                    <a:pt x="4324" y="9818"/>
                  </a:lnTo>
                  <a:lnTo>
                    <a:pt x="4372" y="9769"/>
                  </a:lnTo>
                  <a:lnTo>
                    <a:pt x="4494" y="9745"/>
                  </a:lnTo>
                  <a:lnTo>
                    <a:pt x="4641" y="9720"/>
                  </a:lnTo>
                  <a:lnTo>
                    <a:pt x="4959" y="9720"/>
                  </a:lnTo>
                  <a:lnTo>
                    <a:pt x="5105" y="9769"/>
                  </a:lnTo>
                  <a:lnTo>
                    <a:pt x="5252" y="9818"/>
                  </a:lnTo>
                  <a:lnTo>
                    <a:pt x="5349" y="9916"/>
                  </a:lnTo>
                  <a:lnTo>
                    <a:pt x="5447" y="9989"/>
                  </a:lnTo>
                  <a:lnTo>
                    <a:pt x="5545" y="10038"/>
                  </a:lnTo>
                  <a:lnTo>
                    <a:pt x="5642" y="10087"/>
                  </a:lnTo>
                  <a:lnTo>
                    <a:pt x="5740" y="10087"/>
                  </a:lnTo>
                  <a:lnTo>
                    <a:pt x="5838" y="10136"/>
                  </a:lnTo>
                  <a:lnTo>
                    <a:pt x="5984" y="10209"/>
                  </a:lnTo>
                  <a:lnTo>
                    <a:pt x="6155" y="10331"/>
                  </a:lnTo>
                  <a:lnTo>
                    <a:pt x="6302" y="10478"/>
                  </a:lnTo>
                  <a:lnTo>
                    <a:pt x="6473" y="10624"/>
                  </a:lnTo>
                  <a:lnTo>
                    <a:pt x="6644" y="10746"/>
                  </a:lnTo>
                  <a:lnTo>
                    <a:pt x="6790" y="10819"/>
                  </a:lnTo>
                  <a:lnTo>
                    <a:pt x="6888" y="10844"/>
                  </a:lnTo>
                  <a:lnTo>
                    <a:pt x="6961" y="10868"/>
                  </a:lnTo>
                  <a:lnTo>
                    <a:pt x="7083" y="10917"/>
                  </a:lnTo>
                  <a:lnTo>
                    <a:pt x="7181" y="10966"/>
                  </a:lnTo>
                  <a:lnTo>
                    <a:pt x="7254" y="11039"/>
                  </a:lnTo>
                  <a:lnTo>
                    <a:pt x="7352" y="11113"/>
                  </a:lnTo>
                  <a:lnTo>
                    <a:pt x="7450" y="11186"/>
                  </a:lnTo>
                  <a:lnTo>
                    <a:pt x="7547" y="11210"/>
                  </a:lnTo>
                  <a:lnTo>
                    <a:pt x="7645" y="11235"/>
                  </a:lnTo>
                  <a:lnTo>
                    <a:pt x="7743" y="11259"/>
                  </a:lnTo>
                  <a:lnTo>
                    <a:pt x="7840" y="11283"/>
                  </a:lnTo>
                  <a:lnTo>
                    <a:pt x="7938" y="11357"/>
                  </a:lnTo>
                  <a:lnTo>
                    <a:pt x="8036" y="11430"/>
                  </a:lnTo>
                  <a:lnTo>
                    <a:pt x="8109" y="11528"/>
                  </a:lnTo>
                  <a:lnTo>
                    <a:pt x="8158" y="11625"/>
                  </a:lnTo>
                  <a:lnTo>
                    <a:pt x="8207" y="11723"/>
                  </a:lnTo>
                  <a:lnTo>
                    <a:pt x="8207" y="11796"/>
                  </a:lnTo>
                  <a:lnTo>
                    <a:pt x="8207" y="11894"/>
                  </a:lnTo>
                  <a:lnTo>
                    <a:pt x="8158" y="11992"/>
                  </a:lnTo>
                  <a:lnTo>
                    <a:pt x="8109" y="12089"/>
                  </a:lnTo>
                  <a:lnTo>
                    <a:pt x="8036" y="12187"/>
                  </a:lnTo>
                  <a:lnTo>
                    <a:pt x="7963" y="12285"/>
                  </a:lnTo>
                  <a:lnTo>
                    <a:pt x="7889" y="12383"/>
                  </a:lnTo>
                  <a:lnTo>
                    <a:pt x="7840" y="12480"/>
                  </a:lnTo>
                  <a:lnTo>
                    <a:pt x="7840" y="12578"/>
                  </a:lnTo>
                  <a:lnTo>
                    <a:pt x="7816" y="12676"/>
                  </a:lnTo>
                  <a:lnTo>
                    <a:pt x="7718" y="12822"/>
                  </a:lnTo>
                  <a:lnTo>
                    <a:pt x="7596" y="12969"/>
                  </a:lnTo>
                  <a:lnTo>
                    <a:pt x="7450" y="13140"/>
                  </a:lnTo>
                  <a:lnTo>
                    <a:pt x="7303" y="13311"/>
                  </a:lnTo>
                  <a:lnTo>
                    <a:pt x="7181" y="13457"/>
                  </a:lnTo>
                  <a:lnTo>
                    <a:pt x="7108" y="13604"/>
                  </a:lnTo>
                  <a:lnTo>
                    <a:pt x="7083" y="13701"/>
                  </a:lnTo>
                  <a:lnTo>
                    <a:pt x="7034" y="13823"/>
                  </a:lnTo>
                  <a:lnTo>
                    <a:pt x="6961" y="13970"/>
                  </a:lnTo>
                  <a:lnTo>
                    <a:pt x="6839" y="14117"/>
                  </a:lnTo>
                  <a:lnTo>
                    <a:pt x="6693" y="14288"/>
                  </a:lnTo>
                  <a:lnTo>
                    <a:pt x="6546" y="14434"/>
                  </a:lnTo>
                  <a:lnTo>
                    <a:pt x="6424" y="14605"/>
                  </a:lnTo>
                  <a:lnTo>
                    <a:pt x="6351" y="14752"/>
                  </a:lnTo>
                  <a:lnTo>
                    <a:pt x="6302" y="14849"/>
                  </a:lnTo>
                  <a:lnTo>
                    <a:pt x="6277" y="14947"/>
                  </a:lnTo>
                  <a:lnTo>
                    <a:pt x="6229" y="15069"/>
                  </a:lnTo>
                  <a:lnTo>
                    <a:pt x="6131" y="15216"/>
                  </a:lnTo>
                  <a:lnTo>
                    <a:pt x="6033" y="15338"/>
                  </a:lnTo>
                  <a:lnTo>
                    <a:pt x="5911" y="15460"/>
                  </a:lnTo>
                  <a:lnTo>
                    <a:pt x="5813" y="15582"/>
                  </a:lnTo>
                  <a:lnTo>
                    <a:pt x="5764" y="15704"/>
                  </a:lnTo>
                  <a:lnTo>
                    <a:pt x="5740" y="15802"/>
                  </a:lnTo>
                  <a:lnTo>
                    <a:pt x="5764" y="15973"/>
                  </a:lnTo>
                  <a:lnTo>
                    <a:pt x="5789" y="16046"/>
                  </a:lnTo>
                  <a:lnTo>
                    <a:pt x="5838" y="16095"/>
                  </a:lnTo>
                  <a:lnTo>
                    <a:pt x="5862" y="16144"/>
                  </a:lnTo>
                  <a:lnTo>
                    <a:pt x="5911" y="16217"/>
                  </a:lnTo>
                  <a:lnTo>
                    <a:pt x="5935" y="16388"/>
                  </a:lnTo>
                  <a:lnTo>
                    <a:pt x="5911" y="16461"/>
                  </a:lnTo>
                  <a:lnTo>
                    <a:pt x="5862" y="16510"/>
                  </a:lnTo>
                  <a:lnTo>
                    <a:pt x="5813" y="16559"/>
                  </a:lnTo>
                  <a:lnTo>
                    <a:pt x="5642" y="16559"/>
                  </a:lnTo>
                  <a:lnTo>
                    <a:pt x="5545" y="16510"/>
                  </a:lnTo>
                  <a:lnTo>
                    <a:pt x="5447" y="16461"/>
                  </a:lnTo>
                  <a:lnTo>
                    <a:pt x="5349" y="16388"/>
                  </a:lnTo>
                  <a:lnTo>
                    <a:pt x="5276" y="16266"/>
                  </a:lnTo>
                  <a:lnTo>
                    <a:pt x="5227" y="16119"/>
                  </a:lnTo>
                  <a:lnTo>
                    <a:pt x="5178" y="15973"/>
                  </a:lnTo>
                  <a:lnTo>
                    <a:pt x="5178" y="15802"/>
                  </a:lnTo>
                  <a:lnTo>
                    <a:pt x="5154" y="15655"/>
                  </a:lnTo>
                  <a:lnTo>
                    <a:pt x="5105" y="15484"/>
                  </a:lnTo>
                  <a:lnTo>
                    <a:pt x="5056" y="15338"/>
                  </a:lnTo>
                  <a:lnTo>
                    <a:pt x="4983" y="15240"/>
                  </a:lnTo>
                  <a:lnTo>
                    <a:pt x="4934" y="15191"/>
                  </a:lnTo>
                  <a:lnTo>
                    <a:pt x="4910" y="15093"/>
                  </a:lnTo>
                  <a:lnTo>
                    <a:pt x="4836" y="14849"/>
                  </a:lnTo>
                  <a:lnTo>
                    <a:pt x="4812" y="14556"/>
                  </a:lnTo>
                  <a:lnTo>
                    <a:pt x="4788" y="14214"/>
                  </a:lnTo>
                  <a:lnTo>
                    <a:pt x="4788" y="13970"/>
                  </a:lnTo>
                  <a:lnTo>
                    <a:pt x="4788" y="13799"/>
                  </a:lnTo>
                  <a:lnTo>
                    <a:pt x="4739" y="13604"/>
                  </a:lnTo>
                  <a:lnTo>
                    <a:pt x="4714" y="13433"/>
                  </a:lnTo>
                  <a:lnTo>
                    <a:pt x="4641" y="13237"/>
                  </a:lnTo>
                  <a:lnTo>
                    <a:pt x="4568" y="13066"/>
                  </a:lnTo>
                  <a:lnTo>
                    <a:pt x="4494" y="12920"/>
                  </a:lnTo>
                  <a:lnTo>
                    <a:pt x="4397" y="12773"/>
                  </a:lnTo>
                  <a:lnTo>
                    <a:pt x="4324" y="12676"/>
                  </a:lnTo>
                  <a:lnTo>
                    <a:pt x="4128" y="12456"/>
                  </a:lnTo>
                  <a:lnTo>
                    <a:pt x="3982" y="12260"/>
                  </a:lnTo>
                  <a:lnTo>
                    <a:pt x="3884" y="12114"/>
                  </a:lnTo>
                  <a:lnTo>
                    <a:pt x="3835" y="11992"/>
                  </a:lnTo>
                  <a:lnTo>
                    <a:pt x="3811" y="11845"/>
                  </a:lnTo>
                  <a:lnTo>
                    <a:pt x="3786" y="11772"/>
                  </a:lnTo>
                  <a:lnTo>
                    <a:pt x="3737" y="11723"/>
                  </a:lnTo>
                  <a:lnTo>
                    <a:pt x="3713" y="11650"/>
                  </a:lnTo>
                  <a:lnTo>
                    <a:pt x="3664" y="11528"/>
                  </a:lnTo>
                  <a:lnTo>
                    <a:pt x="3664" y="11381"/>
                  </a:lnTo>
                  <a:lnTo>
                    <a:pt x="3640" y="11235"/>
                  </a:lnTo>
                  <a:lnTo>
                    <a:pt x="3664" y="11088"/>
                  </a:lnTo>
                  <a:lnTo>
                    <a:pt x="3664" y="10942"/>
                  </a:lnTo>
                  <a:lnTo>
                    <a:pt x="3713" y="10819"/>
                  </a:lnTo>
                  <a:lnTo>
                    <a:pt x="3737" y="10771"/>
                  </a:lnTo>
                  <a:lnTo>
                    <a:pt x="3786" y="10697"/>
                  </a:lnTo>
                  <a:lnTo>
                    <a:pt x="3811" y="10648"/>
                  </a:lnTo>
                  <a:lnTo>
                    <a:pt x="3835" y="10478"/>
                  </a:lnTo>
                  <a:lnTo>
                    <a:pt x="3811" y="10307"/>
                  </a:lnTo>
                  <a:lnTo>
                    <a:pt x="3786" y="10233"/>
                  </a:lnTo>
                  <a:lnTo>
                    <a:pt x="3737" y="10184"/>
                  </a:lnTo>
                  <a:lnTo>
                    <a:pt x="3689" y="10160"/>
                  </a:lnTo>
                  <a:lnTo>
                    <a:pt x="3615" y="10111"/>
                  </a:lnTo>
                  <a:lnTo>
                    <a:pt x="3444" y="10087"/>
                  </a:lnTo>
                  <a:lnTo>
                    <a:pt x="3347" y="10062"/>
                  </a:lnTo>
                  <a:lnTo>
                    <a:pt x="3200" y="9989"/>
                  </a:lnTo>
                  <a:lnTo>
                    <a:pt x="3054" y="9867"/>
                  </a:lnTo>
                  <a:lnTo>
                    <a:pt x="2883" y="9720"/>
                  </a:lnTo>
                  <a:lnTo>
                    <a:pt x="2712" y="9574"/>
                  </a:lnTo>
                  <a:lnTo>
                    <a:pt x="2565" y="9452"/>
                  </a:lnTo>
                  <a:lnTo>
                    <a:pt x="2419" y="9354"/>
                  </a:lnTo>
                  <a:lnTo>
                    <a:pt x="2321" y="9330"/>
                  </a:lnTo>
                  <a:lnTo>
                    <a:pt x="2199" y="9281"/>
                  </a:lnTo>
                  <a:lnTo>
                    <a:pt x="2003" y="9159"/>
                  </a:lnTo>
                  <a:lnTo>
                    <a:pt x="1784" y="8988"/>
                  </a:lnTo>
                  <a:lnTo>
                    <a:pt x="1539" y="8768"/>
                  </a:lnTo>
                  <a:lnTo>
                    <a:pt x="1246" y="8402"/>
                  </a:lnTo>
                  <a:lnTo>
                    <a:pt x="1078" y="8185"/>
                  </a:lnTo>
                  <a:lnTo>
                    <a:pt x="1124" y="7840"/>
                  </a:lnTo>
                  <a:lnTo>
                    <a:pt x="1197" y="7473"/>
                  </a:lnTo>
                  <a:lnTo>
                    <a:pt x="1295" y="7132"/>
                  </a:lnTo>
                  <a:lnTo>
                    <a:pt x="1393" y="6790"/>
                  </a:lnTo>
                  <a:lnTo>
                    <a:pt x="1515" y="6448"/>
                  </a:lnTo>
                  <a:lnTo>
                    <a:pt x="1637" y="6106"/>
                  </a:lnTo>
                  <a:lnTo>
                    <a:pt x="1784" y="5788"/>
                  </a:lnTo>
                  <a:lnTo>
                    <a:pt x="1954" y="5471"/>
                  </a:lnTo>
                  <a:lnTo>
                    <a:pt x="2125" y="5153"/>
                  </a:lnTo>
                  <a:lnTo>
                    <a:pt x="2296" y="4860"/>
                  </a:lnTo>
                  <a:lnTo>
                    <a:pt x="2516" y="4567"/>
                  </a:lnTo>
                  <a:lnTo>
                    <a:pt x="2712" y="4298"/>
                  </a:lnTo>
                  <a:lnTo>
                    <a:pt x="3151" y="3737"/>
                  </a:lnTo>
                  <a:lnTo>
                    <a:pt x="3664" y="3248"/>
                  </a:lnTo>
                  <a:lnTo>
                    <a:pt x="4079" y="3248"/>
                  </a:lnTo>
                  <a:lnTo>
                    <a:pt x="4299" y="3297"/>
                  </a:lnTo>
                  <a:lnTo>
                    <a:pt x="4470" y="3346"/>
                  </a:lnTo>
                  <a:lnTo>
                    <a:pt x="4592" y="3419"/>
                  </a:lnTo>
                  <a:lnTo>
                    <a:pt x="4690" y="3493"/>
                  </a:lnTo>
                  <a:lnTo>
                    <a:pt x="4788" y="3517"/>
                  </a:lnTo>
                  <a:lnTo>
                    <a:pt x="4885" y="3493"/>
                  </a:lnTo>
                  <a:lnTo>
                    <a:pt x="4983" y="3419"/>
                  </a:lnTo>
                  <a:lnTo>
                    <a:pt x="5056" y="3346"/>
                  </a:lnTo>
                  <a:lnTo>
                    <a:pt x="5178" y="3297"/>
                  </a:lnTo>
                  <a:lnTo>
                    <a:pt x="5276" y="3248"/>
                  </a:lnTo>
                  <a:lnTo>
                    <a:pt x="5349" y="3248"/>
                  </a:lnTo>
                  <a:lnTo>
                    <a:pt x="5471" y="3199"/>
                  </a:lnTo>
                  <a:lnTo>
                    <a:pt x="5594" y="3126"/>
                  </a:lnTo>
                  <a:lnTo>
                    <a:pt x="5764" y="3004"/>
                  </a:lnTo>
                  <a:lnTo>
                    <a:pt x="5935" y="2858"/>
                  </a:lnTo>
                  <a:lnTo>
                    <a:pt x="6131" y="2711"/>
                  </a:lnTo>
                  <a:lnTo>
                    <a:pt x="6375" y="2589"/>
                  </a:lnTo>
                  <a:lnTo>
                    <a:pt x="6619" y="2516"/>
                  </a:lnTo>
                  <a:lnTo>
                    <a:pt x="6888" y="2467"/>
                  </a:lnTo>
                  <a:close/>
                  <a:moveTo>
                    <a:pt x="9379" y="0"/>
                  </a:moveTo>
                  <a:lnTo>
                    <a:pt x="8891" y="24"/>
                  </a:lnTo>
                  <a:lnTo>
                    <a:pt x="8427" y="49"/>
                  </a:lnTo>
                  <a:lnTo>
                    <a:pt x="7963" y="122"/>
                  </a:lnTo>
                  <a:lnTo>
                    <a:pt x="7499" y="195"/>
                  </a:lnTo>
                  <a:lnTo>
                    <a:pt x="7034" y="293"/>
                  </a:lnTo>
                  <a:lnTo>
                    <a:pt x="6595" y="440"/>
                  </a:lnTo>
                  <a:lnTo>
                    <a:pt x="6155" y="586"/>
                  </a:lnTo>
                  <a:lnTo>
                    <a:pt x="5740" y="733"/>
                  </a:lnTo>
                  <a:lnTo>
                    <a:pt x="5325" y="928"/>
                  </a:lnTo>
                  <a:lnTo>
                    <a:pt x="4910" y="1148"/>
                  </a:lnTo>
                  <a:lnTo>
                    <a:pt x="4519" y="1368"/>
                  </a:lnTo>
                  <a:lnTo>
                    <a:pt x="4128" y="1612"/>
                  </a:lnTo>
                  <a:lnTo>
                    <a:pt x="3762" y="1881"/>
                  </a:lnTo>
                  <a:lnTo>
                    <a:pt x="3420" y="2149"/>
                  </a:lnTo>
                  <a:lnTo>
                    <a:pt x="3078" y="2442"/>
                  </a:lnTo>
                  <a:lnTo>
                    <a:pt x="2760" y="2760"/>
                  </a:lnTo>
                  <a:lnTo>
                    <a:pt x="2443" y="3077"/>
                  </a:lnTo>
                  <a:lnTo>
                    <a:pt x="2150" y="3419"/>
                  </a:lnTo>
                  <a:lnTo>
                    <a:pt x="1881" y="3761"/>
                  </a:lnTo>
                  <a:lnTo>
                    <a:pt x="1613" y="4128"/>
                  </a:lnTo>
                  <a:lnTo>
                    <a:pt x="1368" y="4518"/>
                  </a:lnTo>
                  <a:lnTo>
                    <a:pt x="1149" y="4909"/>
                  </a:lnTo>
                  <a:lnTo>
                    <a:pt x="929" y="5324"/>
                  </a:lnTo>
                  <a:lnTo>
                    <a:pt x="733" y="5739"/>
                  </a:lnTo>
                  <a:lnTo>
                    <a:pt x="587" y="6155"/>
                  </a:lnTo>
                  <a:lnTo>
                    <a:pt x="440" y="6594"/>
                  </a:lnTo>
                  <a:lnTo>
                    <a:pt x="294" y="7034"/>
                  </a:lnTo>
                  <a:lnTo>
                    <a:pt x="196" y="7498"/>
                  </a:lnTo>
                  <a:lnTo>
                    <a:pt x="123" y="7962"/>
                  </a:lnTo>
                  <a:lnTo>
                    <a:pt x="49" y="8426"/>
                  </a:lnTo>
                  <a:lnTo>
                    <a:pt x="25" y="8890"/>
                  </a:lnTo>
                  <a:lnTo>
                    <a:pt x="1" y="9378"/>
                  </a:lnTo>
                  <a:lnTo>
                    <a:pt x="25" y="9867"/>
                  </a:lnTo>
                  <a:lnTo>
                    <a:pt x="49" y="10331"/>
                  </a:lnTo>
                  <a:lnTo>
                    <a:pt x="123" y="10795"/>
                  </a:lnTo>
                  <a:lnTo>
                    <a:pt x="196" y="11259"/>
                  </a:lnTo>
                  <a:lnTo>
                    <a:pt x="294" y="11723"/>
                  </a:lnTo>
                  <a:lnTo>
                    <a:pt x="440" y="12163"/>
                  </a:lnTo>
                  <a:lnTo>
                    <a:pt x="587" y="12602"/>
                  </a:lnTo>
                  <a:lnTo>
                    <a:pt x="733" y="13018"/>
                  </a:lnTo>
                  <a:lnTo>
                    <a:pt x="929" y="13433"/>
                  </a:lnTo>
                  <a:lnTo>
                    <a:pt x="1149" y="13848"/>
                  </a:lnTo>
                  <a:lnTo>
                    <a:pt x="1368" y="14239"/>
                  </a:lnTo>
                  <a:lnTo>
                    <a:pt x="1613" y="14629"/>
                  </a:lnTo>
                  <a:lnTo>
                    <a:pt x="1881" y="14996"/>
                  </a:lnTo>
                  <a:lnTo>
                    <a:pt x="2150" y="15338"/>
                  </a:lnTo>
                  <a:lnTo>
                    <a:pt x="2443" y="15680"/>
                  </a:lnTo>
                  <a:lnTo>
                    <a:pt x="2760" y="15997"/>
                  </a:lnTo>
                  <a:lnTo>
                    <a:pt x="3078" y="16315"/>
                  </a:lnTo>
                  <a:lnTo>
                    <a:pt x="3420" y="16608"/>
                  </a:lnTo>
                  <a:lnTo>
                    <a:pt x="3762" y="16876"/>
                  </a:lnTo>
                  <a:lnTo>
                    <a:pt x="4128" y="17145"/>
                  </a:lnTo>
                  <a:lnTo>
                    <a:pt x="4519" y="17389"/>
                  </a:lnTo>
                  <a:lnTo>
                    <a:pt x="4910" y="17609"/>
                  </a:lnTo>
                  <a:lnTo>
                    <a:pt x="5325" y="17829"/>
                  </a:lnTo>
                  <a:lnTo>
                    <a:pt x="5740" y="18024"/>
                  </a:lnTo>
                  <a:lnTo>
                    <a:pt x="6155" y="18171"/>
                  </a:lnTo>
                  <a:lnTo>
                    <a:pt x="6595" y="18317"/>
                  </a:lnTo>
                  <a:lnTo>
                    <a:pt x="7034" y="18464"/>
                  </a:lnTo>
                  <a:lnTo>
                    <a:pt x="7499" y="18562"/>
                  </a:lnTo>
                  <a:lnTo>
                    <a:pt x="7963" y="18635"/>
                  </a:lnTo>
                  <a:lnTo>
                    <a:pt x="8427" y="18708"/>
                  </a:lnTo>
                  <a:lnTo>
                    <a:pt x="8891" y="18733"/>
                  </a:lnTo>
                  <a:lnTo>
                    <a:pt x="9379" y="18757"/>
                  </a:lnTo>
                  <a:lnTo>
                    <a:pt x="9868" y="18733"/>
                  </a:lnTo>
                  <a:lnTo>
                    <a:pt x="10332" y="18708"/>
                  </a:lnTo>
                  <a:lnTo>
                    <a:pt x="10796" y="18635"/>
                  </a:lnTo>
                  <a:lnTo>
                    <a:pt x="11260" y="18562"/>
                  </a:lnTo>
                  <a:lnTo>
                    <a:pt x="11724" y="18464"/>
                  </a:lnTo>
                  <a:lnTo>
                    <a:pt x="12163" y="18317"/>
                  </a:lnTo>
                  <a:lnTo>
                    <a:pt x="12603" y="18171"/>
                  </a:lnTo>
                  <a:lnTo>
                    <a:pt x="13018" y="18024"/>
                  </a:lnTo>
                  <a:lnTo>
                    <a:pt x="13433" y="17829"/>
                  </a:lnTo>
                  <a:lnTo>
                    <a:pt x="13848" y="17609"/>
                  </a:lnTo>
                  <a:lnTo>
                    <a:pt x="14239" y="17389"/>
                  </a:lnTo>
                  <a:lnTo>
                    <a:pt x="14630" y="17145"/>
                  </a:lnTo>
                  <a:lnTo>
                    <a:pt x="14996" y="16876"/>
                  </a:lnTo>
                  <a:lnTo>
                    <a:pt x="15338" y="16608"/>
                  </a:lnTo>
                  <a:lnTo>
                    <a:pt x="15680" y="16315"/>
                  </a:lnTo>
                  <a:lnTo>
                    <a:pt x="15998" y="15997"/>
                  </a:lnTo>
                  <a:lnTo>
                    <a:pt x="16315" y="15680"/>
                  </a:lnTo>
                  <a:lnTo>
                    <a:pt x="16608" y="15338"/>
                  </a:lnTo>
                  <a:lnTo>
                    <a:pt x="16877" y="14996"/>
                  </a:lnTo>
                  <a:lnTo>
                    <a:pt x="17146" y="14629"/>
                  </a:lnTo>
                  <a:lnTo>
                    <a:pt x="17390" y="14239"/>
                  </a:lnTo>
                  <a:lnTo>
                    <a:pt x="17610" y="13848"/>
                  </a:lnTo>
                  <a:lnTo>
                    <a:pt x="17829" y="13433"/>
                  </a:lnTo>
                  <a:lnTo>
                    <a:pt x="18025" y="13018"/>
                  </a:lnTo>
                  <a:lnTo>
                    <a:pt x="18171" y="12602"/>
                  </a:lnTo>
                  <a:lnTo>
                    <a:pt x="18318" y="12163"/>
                  </a:lnTo>
                  <a:lnTo>
                    <a:pt x="18464" y="11723"/>
                  </a:lnTo>
                  <a:lnTo>
                    <a:pt x="18562" y="11259"/>
                  </a:lnTo>
                  <a:lnTo>
                    <a:pt x="18635" y="10795"/>
                  </a:lnTo>
                  <a:lnTo>
                    <a:pt x="18709" y="10331"/>
                  </a:lnTo>
                  <a:lnTo>
                    <a:pt x="18733" y="9867"/>
                  </a:lnTo>
                  <a:lnTo>
                    <a:pt x="18758" y="9378"/>
                  </a:lnTo>
                  <a:lnTo>
                    <a:pt x="18733" y="8890"/>
                  </a:lnTo>
                  <a:lnTo>
                    <a:pt x="18709" y="8426"/>
                  </a:lnTo>
                  <a:lnTo>
                    <a:pt x="18635" y="7962"/>
                  </a:lnTo>
                  <a:lnTo>
                    <a:pt x="18562" y="7498"/>
                  </a:lnTo>
                  <a:lnTo>
                    <a:pt x="18464" y="7034"/>
                  </a:lnTo>
                  <a:lnTo>
                    <a:pt x="18318" y="6594"/>
                  </a:lnTo>
                  <a:lnTo>
                    <a:pt x="18171" y="6155"/>
                  </a:lnTo>
                  <a:lnTo>
                    <a:pt x="18025" y="5739"/>
                  </a:lnTo>
                  <a:lnTo>
                    <a:pt x="17829" y="5324"/>
                  </a:lnTo>
                  <a:lnTo>
                    <a:pt x="17610" y="4909"/>
                  </a:lnTo>
                  <a:lnTo>
                    <a:pt x="17390" y="4518"/>
                  </a:lnTo>
                  <a:lnTo>
                    <a:pt x="17146" y="4128"/>
                  </a:lnTo>
                  <a:lnTo>
                    <a:pt x="16877" y="3761"/>
                  </a:lnTo>
                  <a:lnTo>
                    <a:pt x="16608" y="3419"/>
                  </a:lnTo>
                  <a:lnTo>
                    <a:pt x="16315" y="3077"/>
                  </a:lnTo>
                  <a:lnTo>
                    <a:pt x="15998" y="2760"/>
                  </a:lnTo>
                  <a:lnTo>
                    <a:pt x="15680" y="2442"/>
                  </a:lnTo>
                  <a:lnTo>
                    <a:pt x="15338" y="2149"/>
                  </a:lnTo>
                  <a:lnTo>
                    <a:pt x="14996" y="1881"/>
                  </a:lnTo>
                  <a:lnTo>
                    <a:pt x="14630" y="1612"/>
                  </a:lnTo>
                  <a:lnTo>
                    <a:pt x="14239" y="1368"/>
                  </a:lnTo>
                  <a:lnTo>
                    <a:pt x="13848" y="1148"/>
                  </a:lnTo>
                  <a:lnTo>
                    <a:pt x="13433" y="928"/>
                  </a:lnTo>
                  <a:lnTo>
                    <a:pt x="13018" y="733"/>
                  </a:lnTo>
                  <a:lnTo>
                    <a:pt x="12603" y="586"/>
                  </a:lnTo>
                  <a:lnTo>
                    <a:pt x="12163" y="440"/>
                  </a:lnTo>
                  <a:lnTo>
                    <a:pt x="11724" y="293"/>
                  </a:lnTo>
                  <a:lnTo>
                    <a:pt x="11260" y="195"/>
                  </a:lnTo>
                  <a:lnTo>
                    <a:pt x="10796" y="122"/>
                  </a:lnTo>
                  <a:lnTo>
                    <a:pt x="10332" y="49"/>
                  </a:lnTo>
                  <a:lnTo>
                    <a:pt x="9868" y="24"/>
                  </a:lnTo>
                  <a:lnTo>
                    <a:pt x="937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908304" y="875813"/>
            <a:ext cx="5440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6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THANK YOU !!</a:t>
            </a:r>
            <a:endParaRPr kumimoji="0" lang="en-GB" sz="3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7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55871" y="-35"/>
            <a:ext cx="12054622" cy="688086"/>
            <a:chOff x="155871" y="-69776"/>
            <a:chExt cx="12054622" cy="688086"/>
          </a:xfrm>
        </p:grpSpPr>
        <p:sp>
          <p:nvSpPr>
            <p:cNvPr id="39" name="Google Shape;1371;p47"/>
            <p:cNvSpPr/>
            <p:nvPr/>
          </p:nvSpPr>
          <p:spPr>
            <a:xfrm>
              <a:off x="155871" y="-69776"/>
              <a:ext cx="12054622" cy="453640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66917" y="383864"/>
              <a:ext cx="486299" cy="234446"/>
              <a:chOff x="155871" y="500513"/>
              <a:chExt cx="486299" cy="234446"/>
            </a:xfrm>
          </p:grpSpPr>
          <p:sp>
            <p:nvSpPr>
              <p:cNvPr id="41" name="Google Shape;1372;p47"/>
              <p:cNvSpPr/>
              <p:nvPr/>
            </p:nvSpPr>
            <p:spPr>
              <a:xfrm>
                <a:off x="155871" y="500513"/>
                <a:ext cx="486299" cy="135109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313" extrusionOk="0">
                    <a:moveTo>
                      <a:pt x="1126" y="313"/>
                    </a:moveTo>
                    <a:lnTo>
                      <a:pt x="0" y="0"/>
                    </a:lnTo>
                    <a:lnTo>
                      <a:pt x="1126" y="0"/>
                    </a:lnTo>
                    <a:lnTo>
                      <a:pt x="1126" y="31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1373;p47"/>
              <p:cNvSpPr/>
              <p:nvPr/>
            </p:nvSpPr>
            <p:spPr>
              <a:xfrm>
                <a:off x="254199" y="527761"/>
                <a:ext cx="304044" cy="8460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6" extrusionOk="0">
                    <a:moveTo>
                      <a:pt x="0" y="196"/>
                    </a:moveTo>
                    <a:lnTo>
                      <a:pt x="704" y="196"/>
                    </a:lnTo>
                    <a:lnTo>
                      <a:pt x="0" y="0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1374;p47"/>
              <p:cNvSpPr/>
              <p:nvPr/>
            </p:nvSpPr>
            <p:spPr>
              <a:xfrm>
                <a:off x="254199" y="612367"/>
                <a:ext cx="152024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84" extrusionOk="0">
                    <a:moveTo>
                      <a:pt x="352" y="284"/>
                    </a:moveTo>
                    <a:lnTo>
                      <a:pt x="0" y="0"/>
                    </a:lnTo>
                    <a:lnTo>
                      <a:pt x="352" y="0"/>
                    </a:lnTo>
                    <a:lnTo>
                      <a:pt x="352" y="284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0" y="1155190"/>
            <a:ext cx="2701972" cy="4121425"/>
            <a:chOff x="0" y="1431235"/>
            <a:chExt cx="2701972" cy="4121425"/>
          </a:xfrm>
        </p:grpSpPr>
        <p:sp>
          <p:nvSpPr>
            <p:cNvPr id="9" name="Freeform 8"/>
            <p:cNvSpPr/>
            <p:nvPr/>
          </p:nvSpPr>
          <p:spPr>
            <a:xfrm>
              <a:off x="0" y="1925435"/>
              <a:ext cx="2701972" cy="3627225"/>
            </a:xfrm>
            <a:custGeom>
              <a:avLst/>
              <a:gdLst>
                <a:gd name="connsiteX0" fmla="*/ 0 w 2555018"/>
                <a:gd name="connsiteY0" fmla="*/ 0 h 1022007"/>
                <a:gd name="connsiteX1" fmla="*/ 2044015 w 2555018"/>
                <a:gd name="connsiteY1" fmla="*/ 0 h 1022007"/>
                <a:gd name="connsiteX2" fmla="*/ 2555018 w 2555018"/>
                <a:gd name="connsiteY2" fmla="*/ 511004 h 1022007"/>
                <a:gd name="connsiteX3" fmla="*/ 2044015 w 2555018"/>
                <a:gd name="connsiteY3" fmla="*/ 1022007 h 1022007"/>
                <a:gd name="connsiteX4" fmla="*/ 0 w 2555018"/>
                <a:gd name="connsiteY4" fmla="*/ 1022007 h 1022007"/>
                <a:gd name="connsiteX5" fmla="*/ 511004 w 2555018"/>
                <a:gd name="connsiteY5" fmla="*/ 511004 h 1022007"/>
                <a:gd name="connsiteX6" fmla="*/ 0 w 2555018"/>
                <a:gd name="connsiteY6" fmla="*/ 0 h 102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5018" h="1022007">
                  <a:moveTo>
                    <a:pt x="0" y="0"/>
                  </a:moveTo>
                  <a:lnTo>
                    <a:pt x="2044015" y="0"/>
                  </a:lnTo>
                  <a:lnTo>
                    <a:pt x="2555018" y="511004"/>
                  </a:lnTo>
                  <a:lnTo>
                    <a:pt x="2044015" y="1022007"/>
                  </a:lnTo>
                  <a:lnTo>
                    <a:pt x="0" y="1022007"/>
                  </a:lnTo>
                  <a:lnTo>
                    <a:pt x="511004" y="5110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575774" tIns="32385" rIns="511003" bIns="32385" numCol="1" spcCol="1270" anchor="ctr" anchorCtr="0">
              <a:noAutofit/>
            </a:bodyPr>
            <a:lstStyle/>
            <a:p>
              <a:pPr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10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2913" y="3246604"/>
              <a:ext cx="1820114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prstClr val="white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Theory of Change </a:t>
              </a:r>
              <a:endParaRPr lang="en-GB" sz="2000" b="1" dirty="0">
                <a:solidFill>
                  <a:prstClr val="white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endParaRPr>
            </a:p>
            <a:p>
              <a:endParaRPr lang="en-GB" dirty="0">
                <a:solidFill>
                  <a:prstClr val="black"/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69843" y="1431235"/>
              <a:ext cx="781143" cy="781143"/>
              <a:chOff x="569843" y="1007165"/>
              <a:chExt cx="781143" cy="781143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69843" y="1007165"/>
                <a:ext cx="781143" cy="78114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09599" y="1153651"/>
                <a:ext cx="7016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301234" y="1154453"/>
            <a:ext cx="2701972" cy="4122161"/>
            <a:chOff x="2301234" y="1430498"/>
            <a:chExt cx="2701972" cy="4122161"/>
          </a:xfrm>
        </p:grpSpPr>
        <p:sp>
          <p:nvSpPr>
            <p:cNvPr id="5" name="Freeform 4"/>
            <p:cNvSpPr/>
            <p:nvPr/>
          </p:nvSpPr>
          <p:spPr>
            <a:xfrm>
              <a:off x="2301234" y="1925436"/>
              <a:ext cx="2701972" cy="3627223"/>
            </a:xfrm>
            <a:custGeom>
              <a:avLst/>
              <a:gdLst>
                <a:gd name="connsiteX0" fmla="*/ 0 w 2555018"/>
                <a:gd name="connsiteY0" fmla="*/ 0 h 1022007"/>
                <a:gd name="connsiteX1" fmla="*/ 2044015 w 2555018"/>
                <a:gd name="connsiteY1" fmla="*/ 0 h 1022007"/>
                <a:gd name="connsiteX2" fmla="*/ 2555018 w 2555018"/>
                <a:gd name="connsiteY2" fmla="*/ 511004 h 1022007"/>
                <a:gd name="connsiteX3" fmla="*/ 2044015 w 2555018"/>
                <a:gd name="connsiteY3" fmla="*/ 1022007 h 1022007"/>
                <a:gd name="connsiteX4" fmla="*/ 0 w 2555018"/>
                <a:gd name="connsiteY4" fmla="*/ 1022007 h 1022007"/>
                <a:gd name="connsiteX5" fmla="*/ 511004 w 2555018"/>
                <a:gd name="connsiteY5" fmla="*/ 511004 h 1022007"/>
                <a:gd name="connsiteX6" fmla="*/ 0 w 2555018"/>
                <a:gd name="connsiteY6" fmla="*/ 0 h 102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5018" h="1022007">
                  <a:moveTo>
                    <a:pt x="0" y="0"/>
                  </a:moveTo>
                  <a:lnTo>
                    <a:pt x="2044015" y="0"/>
                  </a:lnTo>
                  <a:lnTo>
                    <a:pt x="2555018" y="511004"/>
                  </a:lnTo>
                  <a:lnTo>
                    <a:pt x="2044015" y="1022007"/>
                  </a:lnTo>
                  <a:lnTo>
                    <a:pt x="0" y="1022007"/>
                  </a:lnTo>
                  <a:lnTo>
                    <a:pt x="511004" y="5110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575774" tIns="32385" rIns="511003" bIns="32385" numCol="1" spcCol="1270" anchor="ctr" anchorCtr="0">
              <a:noAutofit/>
            </a:bodyPr>
            <a:lstStyle/>
            <a:p>
              <a:pPr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100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84698" y="3185659"/>
              <a:ext cx="1958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prstClr val="white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TRADE Design Framework</a:t>
              </a:r>
              <a:endParaRPr lang="en-GB" sz="2000" b="1" dirty="0">
                <a:solidFill>
                  <a:prstClr val="white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050724" y="1430498"/>
              <a:ext cx="781143" cy="78114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90480" y="1576984"/>
              <a:ext cx="701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24931" y="1154453"/>
            <a:ext cx="2701972" cy="4122161"/>
            <a:chOff x="4624931" y="1430498"/>
            <a:chExt cx="2701972" cy="4122161"/>
          </a:xfrm>
        </p:grpSpPr>
        <p:sp>
          <p:nvSpPr>
            <p:cNvPr id="6" name="Freeform 5"/>
            <p:cNvSpPr/>
            <p:nvPr/>
          </p:nvSpPr>
          <p:spPr>
            <a:xfrm>
              <a:off x="4624931" y="1925436"/>
              <a:ext cx="2701972" cy="3627223"/>
            </a:xfrm>
            <a:custGeom>
              <a:avLst/>
              <a:gdLst>
                <a:gd name="connsiteX0" fmla="*/ 0 w 2555018"/>
                <a:gd name="connsiteY0" fmla="*/ 0 h 1022007"/>
                <a:gd name="connsiteX1" fmla="*/ 2044015 w 2555018"/>
                <a:gd name="connsiteY1" fmla="*/ 0 h 1022007"/>
                <a:gd name="connsiteX2" fmla="*/ 2555018 w 2555018"/>
                <a:gd name="connsiteY2" fmla="*/ 511004 h 1022007"/>
                <a:gd name="connsiteX3" fmla="*/ 2044015 w 2555018"/>
                <a:gd name="connsiteY3" fmla="*/ 1022007 h 1022007"/>
                <a:gd name="connsiteX4" fmla="*/ 0 w 2555018"/>
                <a:gd name="connsiteY4" fmla="*/ 1022007 h 1022007"/>
                <a:gd name="connsiteX5" fmla="*/ 511004 w 2555018"/>
                <a:gd name="connsiteY5" fmla="*/ 511004 h 1022007"/>
                <a:gd name="connsiteX6" fmla="*/ 0 w 2555018"/>
                <a:gd name="connsiteY6" fmla="*/ 0 h 102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5018" h="1022007">
                  <a:moveTo>
                    <a:pt x="0" y="0"/>
                  </a:moveTo>
                  <a:lnTo>
                    <a:pt x="2044015" y="0"/>
                  </a:lnTo>
                  <a:lnTo>
                    <a:pt x="2555018" y="511004"/>
                  </a:lnTo>
                  <a:lnTo>
                    <a:pt x="2044015" y="1022007"/>
                  </a:lnTo>
                  <a:lnTo>
                    <a:pt x="0" y="1022007"/>
                  </a:lnTo>
                  <a:lnTo>
                    <a:pt x="511004" y="5110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575774" tIns="32385" rIns="511003" bIns="32385" numCol="1" spcCol="1270" anchor="ctr" anchorCtr="0">
              <a:noAutofit/>
            </a:bodyPr>
            <a:lstStyle/>
            <a:p>
              <a:pPr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100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75823" y="3152003"/>
              <a:ext cx="214097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prstClr val="white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Modus Operandi </a:t>
              </a:r>
              <a:endParaRPr lang="en-GB" sz="2000" b="1" dirty="0">
                <a:solidFill>
                  <a:prstClr val="white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endParaRPr>
            </a:p>
            <a:p>
              <a:endParaRPr lang="en-GB" dirty="0">
                <a:solidFill>
                  <a:prstClr val="black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289737" y="1430498"/>
              <a:ext cx="781143" cy="781143"/>
              <a:chOff x="569843" y="1007165"/>
              <a:chExt cx="781143" cy="781143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569843" y="1007165"/>
                <a:ext cx="781143" cy="781143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09599" y="1153651"/>
                <a:ext cx="7016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6903702" y="1154453"/>
            <a:ext cx="2701972" cy="4122163"/>
            <a:chOff x="6903702" y="1430498"/>
            <a:chExt cx="2701972" cy="4122163"/>
          </a:xfrm>
        </p:grpSpPr>
        <p:sp>
          <p:nvSpPr>
            <p:cNvPr id="7" name="Freeform 6"/>
            <p:cNvSpPr/>
            <p:nvPr/>
          </p:nvSpPr>
          <p:spPr>
            <a:xfrm>
              <a:off x="6903702" y="1925436"/>
              <a:ext cx="2701972" cy="3627225"/>
            </a:xfrm>
            <a:custGeom>
              <a:avLst/>
              <a:gdLst>
                <a:gd name="connsiteX0" fmla="*/ 0 w 2555018"/>
                <a:gd name="connsiteY0" fmla="*/ 0 h 1022007"/>
                <a:gd name="connsiteX1" fmla="*/ 2044015 w 2555018"/>
                <a:gd name="connsiteY1" fmla="*/ 0 h 1022007"/>
                <a:gd name="connsiteX2" fmla="*/ 2555018 w 2555018"/>
                <a:gd name="connsiteY2" fmla="*/ 511004 h 1022007"/>
                <a:gd name="connsiteX3" fmla="*/ 2044015 w 2555018"/>
                <a:gd name="connsiteY3" fmla="*/ 1022007 h 1022007"/>
                <a:gd name="connsiteX4" fmla="*/ 0 w 2555018"/>
                <a:gd name="connsiteY4" fmla="*/ 1022007 h 1022007"/>
                <a:gd name="connsiteX5" fmla="*/ 511004 w 2555018"/>
                <a:gd name="connsiteY5" fmla="*/ 511004 h 1022007"/>
                <a:gd name="connsiteX6" fmla="*/ 0 w 2555018"/>
                <a:gd name="connsiteY6" fmla="*/ 0 h 102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5018" h="1022007">
                  <a:moveTo>
                    <a:pt x="0" y="0"/>
                  </a:moveTo>
                  <a:lnTo>
                    <a:pt x="2044015" y="0"/>
                  </a:lnTo>
                  <a:lnTo>
                    <a:pt x="2555018" y="511004"/>
                  </a:lnTo>
                  <a:lnTo>
                    <a:pt x="2044015" y="1022007"/>
                  </a:lnTo>
                  <a:lnTo>
                    <a:pt x="0" y="1022007"/>
                  </a:lnTo>
                  <a:lnTo>
                    <a:pt x="511004" y="5110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575774" tIns="32385" rIns="511003" bIns="32385" numCol="1" spcCol="1270" anchor="ctr" anchorCtr="0">
              <a:noAutofit/>
            </a:bodyPr>
            <a:lstStyle/>
            <a:p>
              <a:pPr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100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99899" y="3191759"/>
              <a:ext cx="18201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solidFill>
                    <a:prstClr val="white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Uniqueness</a:t>
              </a:r>
              <a:endParaRPr lang="en-GB" sz="2000" b="1" dirty="0">
                <a:solidFill>
                  <a:prstClr val="white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580802" y="1430498"/>
              <a:ext cx="781143" cy="781143"/>
              <a:chOff x="569843" y="1007165"/>
              <a:chExt cx="781143" cy="781143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569843" y="1007165"/>
                <a:ext cx="781143" cy="781143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09599" y="1153651"/>
                <a:ext cx="7016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8" y="5687032"/>
            <a:ext cx="1252179" cy="110407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9227397" y="1154453"/>
            <a:ext cx="2964603" cy="4122163"/>
            <a:chOff x="9227397" y="1154453"/>
            <a:chExt cx="2964603" cy="4122163"/>
          </a:xfrm>
        </p:grpSpPr>
        <p:grpSp>
          <p:nvGrpSpPr>
            <p:cNvPr id="34" name="Group 33"/>
            <p:cNvGrpSpPr/>
            <p:nvPr/>
          </p:nvGrpSpPr>
          <p:grpSpPr>
            <a:xfrm>
              <a:off x="9227397" y="1154453"/>
              <a:ext cx="2964603" cy="4122163"/>
              <a:chOff x="9227397" y="1430498"/>
              <a:chExt cx="2964603" cy="4122163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9227397" y="1925435"/>
                <a:ext cx="2964603" cy="3627226"/>
              </a:xfrm>
              <a:custGeom>
                <a:avLst/>
                <a:gdLst>
                  <a:gd name="connsiteX0" fmla="*/ 0 w 2555018"/>
                  <a:gd name="connsiteY0" fmla="*/ 0 h 1022007"/>
                  <a:gd name="connsiteX1" fmla="*/ 2044015 w 2555018"/>
                  <a:gd name="connsiteY1" fmla="*/ 0 h 1022007"/>
                  <a:gd name="connsiteX2" fmla="*/ 2555018 w 2555018"/>
                  <a:gd name="connsiteY2" fmla="*/ 511004 h 1022007"/>
                  <a:gd name="connsiteX3" fmla="*/ 2044015 w 2555018"/>
                  <a:gd name="connsiteY3" fmla="*/ 1022007 h 1022007"/>
                  <a:gd name="connsiteX4" fmla="*/ 0 w 2555018"/>
                  <a:gd name="connsiteY4" fmla="*/ 1022007 h 1022007"/>
                  <a:gd name="connsiteX5" fmla="*/ 511004 w 2555018"/>
                  <a:gd name="connsiteY5" fmla="*/ 511004 h 1022007"/>
                  <a:gd name="connsiteX6" fmla="*/ 0 w 2555018"/>
                  <a:gd name="connsiteY6" fmla="*/ 0 h 1022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55018" h="1022007">
                    <a:moveTo>
                      <a:pt x="0" y="0"/>
                    </a:moveTo>
                    <a:lnTo>
                      <a:pt x="2044015" y="0"/>
                    </a:lnTo>
                    <a:lnTo>
                      <a:pt x="2555018" y="511004"/>
                    </a:lnTo>
                    <a:lnTo>
                      <a:pt x="2044015" y="1022007"/>
                    </a:lnTo>
                    <a:lnTo>
                      <a:pt x="0" y="1022007"/>
                    </a:lnTo>
                    <a:lnTo>
                      <a:pt x="511004" y="51100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spcFirstLastPara="0" vert="horz" wrap="square" lIns="575774" tIns="32385" rIns="511003" bIns="32385" numCol="1" spcCol="1270" anchor="ctr" anchorCtr="0">
                <a:noAutofit/>
              </a:bodyPr>
              <a:lstStyle/>
              <a:p>
                <a:pPr algn="ctr" defTabSz="2266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2400" dirty="0">
                  <a:solidFill>
                    <a:prstClr val="white"/>
                  </a:solidFill>
                  <a:ea typeface="Adobe Heiti Std R" panose="020B0400000000000000"/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10047924" y="1430498"/>
                <a:ext cx="781143" cy="781143"/>
                <a:chOff x="569843" y="1007165"/>
                <a:chExt cx="781143" cy="781143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569843" y="1007165"/>
                  <a:ext cx="781143" cy="781143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609599" y="1153651"/>
                  <a:ext cx="7016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b="1" dirty="0">
                      <a:solidFill>
                        <a:schemeClr val="bg1"/>
                      </a:solidFill>
                    </a:rPr>
                    <a:t>5</a:t>
                  </a:r>
                </a:p>
              </p:txBody>
            </p:sp>
          </p:grpSp>
        </p:grpSp>
        <p:sp>
          <p:nvSpPr>
            <p:cNvPr id="36" name="TextBox 35"/>
            <p:cNvSpPr txBox="1"/>
            <p:nvPr/>
          </p:nvSpPr>
          <p:spPr>
            <a:xfrm>
              <a:off x="10087680" y="2970559"/>
              <a:ext cx="15924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prstClr val="white"/>
                  </a:solidFill>
                  <a:ea typeface="Adobe Heiti Std R" panose="020B0400000000000000"/>
                </a:rPr>
                <a:t>Coverages</a:t>
              </a:r>
            </a:p>
            <a:p>
              <a:endParaRPr lang="en-CA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383274" y="-92485"/>
            <a:ext cx="2943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O U T L I N E</a:t>
            </a:r>
          </a:p>
        </p:txBody>
      </p:sp>
    </p:spTree>
    <p:extLst>
      <p:ext uri="{BB962C8B-B14F-4D97-AF65-F5344CB8AC3E}">
        <p14:creationId xmlns:p14="http://schemas.microsoft.com/office/powerpoint/2010/main" val="372771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155871" y="-35"/>
            <a:ext cx="12054622" cy="688086"/>
            <a:chOff x="155871" y="-69776"/>
            <a:chExt cx="12054622" cy="688086"/>
          </a:xfrm>
        </p:grpSpPr>
        <p:sp>
          <p:nvSpPr>
            <p:cNvPr id="57" name="Google Shape;1371;p47"/>
            <p:cNvSpPr/>
            <p:nvPr/>
          </p:nvSpPr>
          <p:spPr>
            <a:xfrm>
              <a:off x="155871" y="-69776"/>
              <a:ext cx="12054622" cy="453640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166917" y="383864"/>
              <a:ext cx="486299" cy="234446"/>
              <a:chOff x="155871" y="500513"/>
              <a:chExt cx="486299" cy="234446"/>
            </a:xfrm>
          </p:grpSpPr>
          <p:sp>
            <p:nvSpPr>
              <p:cNvPr id="59" name="Google Shape;1372;p47"/>
              <p:cNvSpPr/>
              <p:nvPr/>
            </p:nvSpPr>
            <p:spPr>
              <a:xfrm>
                <a:off x="155871" y="500513"/>
                <a:ext cx="486299" cy="135109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313" extrusionOk="0">
                    <a:moveTo>
                      <a:pt x="1126" y="313"/>
                    </a:moveTo>
                    <a:lnTo>
                      <a:pt x="0" y="0"/>
                    </a:lnTo>
                    <a:lnTo>
                      <a:pt x="1126" y="0"/>
                    </a:lnTo>
                    <a:lnTo>
                      <a:pt x="1126" y="31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1373;p47"/>
              <p:cNvSpPr/>
              <p:nvPr/>
            </p:nvSpPr>
            <p:spPr>
              <a:xfrm>
                <a:off x="254199" y="527761"/>
                <a:ext cx="304044" cy="8460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6" extrusionOk="0">
                    <a:moveTo>
                      <a:pt x="0" y="196"/>
                    </a:moveTo>
                    <a:lnTo>
                      <a:pt x="704" y="196"/>
                    </a:lnTo>
                    <a:lnTo>
                      <a:pt x="0" y="0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1374;p47"/>
              <p:cNvSpPr/>
              <p:nvPr/>
            </p:nvSpPr>
            <p:spPr>
              <a:xfrm>
                <a:off x="254199" y="612367"/>
                <a:ext cx="152024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84" extrusionOk="0">
                    <a:moveTo>
                      <a:pt x="352" y="284"/>
                    </a:moveTo>
                    <a:lnTo>
                      <a:pt x="0" y="0"/>
                    </a:lnTo>
                    <a:lnTo>
                      <a:pt x="352" y="0"/>
                    </a:lnTo>
                    <a:lnTo>
                      <a:pt x="352" y="284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1007395" y="1264233"/>
            <a:ext cx="1575548" cy="5396725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latin typeface="Calibri" panose="020F0502020204030204"/>
              </a:rPr>
              <a:t>Inadequate access to markets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Weak linkages with private sector and other VC actors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Unfavorable conditions in agriculture and agribusiness among women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 and youth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Limited access to financial services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Their agriculture production vulnerable to climate shocks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Inadequate skills for NRM and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 CSAs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Poor Physical  infrastructure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Lack Knowledge on nutrition aspects related to production and consumption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5547" y="616262"/>
            <a:ext cx="1555640" cy="570015"/>
          </a:xfrm>
          <a:prstGeom prst="rect">
            <a:avLst/>
          </a:prstGeom>
          <a:solidFill>
            <a:srgbClr val="B0F07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CONSTRAINTS TO SMALLHOLDER COMMERCIALISATION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1884484" y="3272480"/>
            <a:ext cx="3384886" cy="119347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Targeting Smallholder Farmers with the ability to generate Market surplus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947061" y="738702"/>
            <a:ext cx="1508164" cy="484632"/>
          </a:xfrm>
          <a:prstGeom prst="chevron">
            <a:avLst/>
          </a:prstGeom>
          <a:solidFill>
            <a:srgbClr val="B0F07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4659072" y="737238"/>
            <a:ext cx="1959435" cy="484632"/>
          </a:xfrm>
          <a:prstGeom prst="chevron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INTERVENTIONS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6822354" y="731791"/>
            <a:ext cx="1393366" cy="48463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8611594" y="740775"/>
            <a:ext cx="1591295" cy="484632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06738" y="747386"/>
            <a:ext cx="1429001" cy="486888"/>
          </a:xfrm>
          <a:prstGeom prst="rect">
            <a:avLst/>
          </a:prstGeom>
          <a:solidFill>
            <a:srgbClr val="B0F07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00652" y="2703097"/>
            <a:ext cx="1429001" cy="637458"/>
          </a:xfrm>
          <a:prstGeom prst="rect">
            <a:avLst/>
          </a:prstGeom>
          <a:solidFill>
            <a:srgbClr val="B0F07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Smallholder producers productivity and product quality increased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00653" y="1592036"/>
            <a:ext cx="1429001" cy="869322"/>
          </a:xfrm>
          <a:prstGeom prst="rect">
            <a:avLst/>
          </a:prstGeom>
          <a:solidFill>
            <a:srgbClr val="B0F07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Smallholder producers increase access to market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00651" y="3572419"/>
            <a:ext cx="1429001" cy="686206"/>
          </a:xfrm>
          <a:prstGeom prst="rect">
            <a:avLst/>
          </a:prstGeom>
          <a:solidFill>
            <a:srgbClr val="B0F07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Smallholder producers adoption and product quality increased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00651" y="4451616"/>
            <a:ext cx="1429001" cy="676331"/>
          </a:xfrm>
          <a:prstGeom prst="rect">
            <a:avLst/>
          </a:prstGeom>
          <a:solidFill>
            <a:srgbClr val="9966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Enabling environment improved for commercialisation of smallholder agriculture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33257" y="2132760"/>
            <a:ext cx="1429001" cy="542187"/>
          </a:xfrm>
          <a:prstGeom prst="rect">
            <a:avLst/>
          </a:prstGeom>
          <a:solidFill>
            <a:srgbClr val="B0F07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skills of smallholders producers to engage in commercial agriculture strengthened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04536" y="5127948"/>
            <a:ext cx="1429001" cy="486888"/>
          </a:xfrm>
          <a:prstGeom prst="rect">
            <a:avLst/>
          </a:prstGeom>
          <a:solidFill>
            <a:srgbClr val="9966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Capacity to influence policy and formal business arrangements increased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22354" y="4544061"/>
            <a:ext cx="1429001" cy="550373"/>
          </a:xfrm>
          <a:prstGeom prst="rect">
            <a:avLst/>
          </a:prstGeom>
          <a:solidFill>
            <a:srgbClr val="B0F07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Smallholder producers and FBOs access to financial services increased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3256" y="4001043"/>
            <a:ext cx="1429001" cy="486888"/>
          </a:xfrm>
          <a:prstGeom prst="rect">
            <a:avLst/>
          </a:prstGeom>
          <a:solidFill>
            <a:srgbClr val="B0F07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and access to CSA technologies/ practices increased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22354" y="3387809"/>
            <a:ext cx="1429001" cy="486888"/>
          </a:xfrm>
          <a:prstGeom prst="rect">
            <a:avLst/>
          </a:prstGeom>
          <a:solidFill>
            <a:srgbClr val="B0F07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FBO’s skills for collective services and market linkages provided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33256" y="2713309"/>
            <a:ext cx="1429001" cy="585302"/>
          </a:xfrm>
          <a:prstGeom prst="rect">
            <a:avLst/>
          </a:prstGeom>
          <a:solidFill>
            <a:srgbClr val="B0F07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Production skills of smallholders producers to engage in commercial agriculture strengthened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33257" y="1308840"/>
            <a:ext cx="1429001" cy="743552"/>
          </a:xfrm>
          <a:prstGeom prst="rect">
            <a:avLst/>
          </a:prstGeom>
          <a:solidFill>
            <a:srgbClr val="B0F07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 – win partnerships between small holder producers and public and private (4P) entities supported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04535" y="5648350"/>
            <a:ext cx="1460093" cy="460799"/>
          </a:xfrm>
          <a:prstGeom prst="rect">
            <a:avLst/>
          </a:prstGeom>
          <a:solidFill>
            <a:srgbClr val="9966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Infrastructure to support VC development built/ rehabilitated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10308555" y="4707971"/>
            <a:ext cx="1785630" cy="114656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Improved sustainable livelihoods of rural people in Malawi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 rot="16200000">
            <a:off x="4478486" y="5959004"/>
            <a:ext cx="1159795" cy="31370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 rot="16200000">
            <a:off x="4306030" y="4562141"/>
            <a:ext cx="1486885" cy="313703"/>
          </a:xfrm>
          <a:prstGeom prst="rect">
            <a:avLst/>
          </a:prstGeom>
          <a:solidFill>
            <a:srgbClr val="9966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 rot="16200000">
            <a:off x="3754334" y="2450034"/>
            <a:ext cx="2590277" cy="313704"/>
          </a:xfrm>
          <a:prstGeom prst="rect">
            <a:avLst/>
          </a:prstGeom>
          <a:solidFill>
            <a:srgbClr val="B0F07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 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229088" y="6119151"/>
            <a:ext cx="1514115" cy="54180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knowledge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mgt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to strengthen programme implementation and sharing of good practices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220177" y="5535962"/>
            <a:ext cx="1523026" cy="58318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Institutional capacity for VC development at district level for public and non state actors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211768" y="4975548"/>
            <a:ext cx="1531435" cy="486887"/>
          </a:xfrm>
          <a:prstGeom prst="rect">
            <a:avLst/>
          </a:prstGeom>
          <a:solidFill>
            <a:srgbClr val="9966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Construct/ rehabilitate climate resilient and environmental friendly VC infrastructure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06324" y="4451899"/>
            <a:ext cx="1523026" cy="523650"/>
          </a:xfrm>
          <a:prstGeom prst="rect">
            <a:avLst/>
          </a:prstGeom>
          <a:solidFill>
            <a:srgbClr val="9966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legal and regulatory support for business partnerships for MOUs and contracts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206324" y="3975551"/>
            <a:ext cx="1523026" cy="486888"/>
          </a:xfrm>
          <a:prstGeom prst="rect">
            <a:avLst/>
          </a:prstGeom>
          <a:solidFill>
            <a:srgbClr val="9966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commodity platforms on policy dialogue and advocacy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197912" y="3390201"/>
            <a:ext cx="1531437" cy="511824"/>
          </a:xfrm>
          <a:prstGeom prst="rect">
            <a:avLst/>
          </a:prstGeom>
          <a:solidFill>
            <a:srgbClr val="B0F07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Establish partnerships with financial service providers link VC actors to financial markets (through FARMSE)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197915" y="2533466"/>
            <a:ext cx="1531434" cy="855449"/>
          </a:xfrm>
          <a:prstGeom prst="rect">
            <a:avLst/>
          </a:prstGeom>
          <a:solidFill>
            <a:srgbClr val="B0F07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 management capacity of FBOs and producers especially women and youth to engage in farming as business and agribusiness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97911" y="2029138"/>
            <a:ext cx="1531438" cy="503042"/>
          </a:xfrm>
          <a:prstGeom prst="rect">
            <a:avLst/>
          </a:prstGeom>
          <a:solidFill>
            <a:srgbClr val="B0F07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 and support smallholder producers on GAPS/ CSA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200870" y="1308840"/>
            <a:ext cx="1528479" cy="718248"/>
          </a:xfrm>
          <a:prstGeom prst="rect">
            <a:avLst/>
          </a:prstGeom>
          <a:solidFill>
            <a:srgbClr val="B0F07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Facilitate market linkages and commercial partnership with market actors, including 4p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733219" y="5278353"/>
            <a:ext cx="1469669" cy="79357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Institutional performance and knowledge mgt. improved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794640" y="6174070"/>
            <a:ext cx="1429001" cy="48688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Institutional capacity and knowledge mgt. for VC development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628083" y="1360813"/>
            <a:ext cx="1117600" cy="3027626"/>
            <a:chOff x="10628083" y="1360813"/>
            <a:chExt cx="1117600" cy="3027626"/>
          </a:xfrm>
        </p:grpSpPr>
        <p:sp>
          <p:nvSpPr>
            <p:cNvPr id="30" name="Rectangle 29"/>
            <p:cNvSpPr/>
            <p:nvPr/>
          </p:nvSpPr>
          <p:spPr>
            <a:xfrm rot="16200000">
              <a:off x="10014784" y="1974112"/>
              <a:ext cx="2344197" cy="1117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Increased value chain commercialisation and resilience of rural poor and smallholders producers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Down Arrow 46"/>
            <p:cNvSpPr/>
            <p:nvPr/>
          </p:nvSpPr>
          <p:spPr>
            <a:xfrm>
              <a:off x="10959052" y="3705011"/>
              <a:ext cx="484632" cy="68342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" name="Right Brace 47"/>
          <p:cNvSpPr/>
          <p:nvPr/>
        </p:nvSpPr>
        <p:spPr>
          <a:xfrm>
            <a:off x="2578895" y="1360813"/>
            <a:ext cx="320906" cy="4903141"/>
          </a:xfrm>
          <a:prstGeom prst="rightBrace">
            <a:avLst>
              <a:gd name="adj1" fmla="val 8333"/>
              <a:gd name="adj2" fmla="val 5025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Left Brace 48"/>
          <p:cNvSpPr/>
          <p:nvPr/>
        </p:nvSpPr>
        <p:spPr>
          <a:xfrm>
            <a:off x="4443324" y="1443890"/>
            <a:ext cx="371196" cy="48200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ight Brace 49"/>
          <p:cNvSpPr/>
          <p:nvPr/>
        </p:nvSpPr>
        <p:spPr>
          <a:xfrm>
            <a:off x="10202889" y="1844354"/>
            <a:ext cx="376059" cy="40122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" y="5892288"/>
            <a:ext cx="923649" cy="8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5016" y="117992"/>
            <a:ext cx="4957227" cy="31233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THEORY OF CHANGE</a:t>
            </a:r>
            <a:endParaRPr lang="en-US" sz="36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99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8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623" y="1073724"/>
            <a:ext cx="11032303" cy="5816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676640" y="3651919"/>
            <a:ext cx="2198719" cy="169667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1.1. Sustainable intensification and value chain commercialisation.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1"/>
                </a:solidFill>
              </a:rPr>
              <a:t>Increasing smallholder productivity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1"/>
                </a:solidFill>
              </a:rPr>
              <a:t>The Agricultural </a:t>
            </a:r>
            <a:r>
              <a:rPr lang="en-US" sz="1000" dirty="0">
                <a:solidFill>
                  <a:schemeClr val="bg1"/>
                </a:solidFill>
              </a:rPr>
              <a:t>C</a:t>
            </a:r>
            <a:r>
              <a:rPr lang="en-US" sz="1000" dirty="0" smtClean="0">
                <a:solidFill>
                  <a:schemeClr val="bg1"/>
                </a:solidFill>
              </a:rPr>
              <a:t>ommercialisation Innovation Fund (ACIF)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1.2. Capacity development of farmers and farmer based organisations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1"/>
                </a:solidFill>
              </a:rPr>
              <a:t>Strengthening of Farmer </a:t>
            </a:r>
            <a:r>
              <a:rPr lang="en-US" sz="1000" dirty="0">
                <a:solidFill>
                  <a:schemeClr val="bg1"/>
                </a:solidFill>
              </a:rPr>
              <a:t>B</a:t>
            </a:r>
            <a:r>
              <a:rPr lang="en-US" sz="1000" dirty="0" smtClean="0">
                <a:solidFill>
                  <a:schemeClr val="bg1"/>
                </a:solidFill>
              </a:rPr>
              <a:t>ased Organisations (FBOs)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1"/>
                </a:solidFill>
              </a:rPr>
              <a:t>Develop Farmer Skills in Agri-Business FBS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8058" y="3682915"/>
            <a:ext cx="2704455" cy="172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 smtClean="0">
              <a:solidFill>
                <a:schemeClr val="bg1"/>
              </a:solidFill>
            </a:endParaRP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2.1. Enabling Environment for Commercial Agriculture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1"/>
                </a:solidFill>
              </a:rPr>
              <a:t>Support to community platforms and legal and regulatory support for commercial partnerships.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1"/>
                </a:solidFill>
              </a:rPr>
              <a:t>Improve market information and market intelligence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2.2. Enabling Infrastructure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1"/>
                </a:solidFill>
              </a:rPr>
              <a:t>Roads rehabilitation maintenance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1"/>
                </a:solidFill>
              </a:rPr>
              <a:t>Value Chain/commodity facilities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1"/>
                </a:solidFill>
              </a:rPr>
              <a:t>Water points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57676" y="3686514"/>
            <a:ext cx="2704455" cy="16972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3.1. Capacity building and value chain governance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1"/>
                </a:solidFill>
              </a:rPr>
              <a:t>Capacity building for public sector and non state actors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1"/>
                </a:solidFill>
              </a:rPr>
              <a:t>District capacity development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3.2. Programme Management and knowledge Management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1"/>
                </a:solidFill>
              </a:rPr>
              <a:t>Programme management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1"/>
                </a:solidFill>
              </a:rPr>
              <a:t>Knowledge management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69038" y="1662322"/>
            <a:ext cx="6794500" cy="5461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latin typeface="Constantia" panose="02030602050306030303" pitchFamily="18" charset="0"/>
              </a:rPr>
              <a:t>Increasing value chain commercialisation and improving resilience of rural poor and smallholder producers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3216" y="1629423"/>
            <a:ext cx="2469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nstantia" panose="02030602050306030303" pitchFamily="18" charset="0"/>
              </a:rPr>
              <a:t>Development Objective</a:t>
            </a:r>
            <a:endParaRPr lang="en-US" sz="1600" b="1" dirty="0">
              <a:latin typeface="Constantia" panose="02030602050306030303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1157" y="2503876"/>
            <a:ext cx="1443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nstantia" panose="02030602050306030303" pitchFamily="18" charset="0"/>
              </a:rPr>
              <a:t>Components</a:t>
            </a:r>
            <a:endParaRPr lang="en-US" sz="1600" b="1" dirty="0">
              <a:latin typeface="Constantia" panose="02030602050306030303" pitchFamily="18" charset="0"/>
            </a:endParaRPr>
          </a:p>
          <a:p>
            <a:pPr algn="ctr"/>
            <a:r>
              <a:rPr lang="en-US" sz="1600" b="1" dirty="0">
                <a:latin typeface="Constantia" panose="02030602050306030303" pitchFamily="18" charset="0"/>
              </a:rPr>
              <a:t>    Outcomes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30549" y="3715869"/>
            <a:ext cx="1530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nstantia" panose="02030602050306030303" pitchFamily="18" charset="0"/>
              </a:rPr>
              <a:t> Main         activities</a:t>
            </a:r>
            <a:r>
              <a:rPr lang="en-US" sz="1600" b="1" dirty="0" smtClean="0">
                <a:latin typeface="Constantia" panose="02030602050306030303" pitchFamily="18" charset="0"/>
              </a:rPr>
              <a:t>/</a:t>
            </a:r>
          </a:p>
          <a:p>
            <a:pPr algn="ctr"/>
            <a:r>
              <a:rPr lang="en-US" sz="1600" b="1" dirty="0" smtClean="0">
                <a:latin typeface="Constantia" panose="02030602050306030303" pitchFamily="18" charset="0"/>
              </a:rPr>
              <a:t>outputs</a:t>
            </a:r>
            <a:endParaRPr lang="en-US" sz="1600" b="1" dirty="0">
              <a:latin typeface="Constantia" panose="02030602050306030303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98329" y="5644849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nstantia" panose="02030602050306030303" pitchFamily="18" charset="0"/>
              </a:rPr>
              <a:t>Inputs</a:t>
            </a:r>
            <a:endParaRPr lang="en-US" sz="2000" b="1" dirty="0">
              <a:latin typeface="Constantia" panose="02030602050306030303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47104" y="699782"/>
            <a:ext cx="976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nstantia" panose="02030602050306030303" pitchFamily="18" charset="0"/>
              </a:rPr>
              <a:t>Goal</a:t>
            </a:r>
            <a:endParaRPr lang="en-US" sz="2800" b="1" dirty="0">
              <a:latin typeface="Constantia" panose="02030602050306030303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78" y="5711326"/>
            <a:ext cx="1128887" cy="995362"/>
          </a:xfrm>
          <a:prstGeom prst="rect">
            <a:avLst/>
          </a:prstGeom>
        </p:spPr>
      </p:pic>
      <p:grpSp>
        <p:nvGrpSpPr>
          <p:cNvPr id="164" name="Group 163"/>
          <p:cNvGrpSpPr/>
          <p:nvPr/>
        </p:nvGrpSpPr>
        <p:grpSpPr>
          <a:xfrm>
            <a:off x="5162945" y="596420"/>
            <a:ext cx="2854683" cy="620034"/>
            <a:chOff x="5162945" y="596420"/>
            <a:chExt cx="2854683" cy="620034"/>
          </a:xfrm>
        </p:grpSpPr>
        <p:sp>
          <p:nvSpPr>
            <p:cNvPr id="16" name="Round Diagonal Corner Rectangle 15"/>
            <p:cNvSpPr/>
            <p:nvPr/>
          </p:nvSpPr>
          <p:spPr>
            <a:xfrm>
              <a:off x="5162945" y="596420"/>
              <a:ext cx="2854683" cy="620034"/>
            </a:xfrm>
            <a:prstGeom prst="round2DiagRect">
              <a:avLst/>
            </a:prstGeom>
            <a:solidFill>
              <a:srgbClr val="9966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62946" y="602593"/>
              <a:ext cx="28546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onstantia" panose="02030602050306030303" pitchFamily="18" charset="0"/>
                </a:rPr>
                <a:t>Improved Sustainable Livelihoods of Rural People</a:t>
              </a:r>
            </a:p>
          </p:txBody>
        </p:sp>
      </p:grpSp>
      <p:grpSp>
        <p:nvGrpSpPr>
          <p:cNvPr id="45" name="Google Shape;1427;p47"/>
          <p:cNvGrpSpPr/>
          <p:nvPr/>
        </p:nvGrpSpPr>
        <p:grpSpPr>
          <a:xfrm rot="16200000">
            <a:off x="1311190" y="1334572"/>
            <a:ext cx="597700" cy="139351"/>
            <a:chOff x="3321050" y="1066800"/>
            <a:chExt cx="6505573" cy="1508125"/>
          </a:xfrm>
        </p:grpSpPr>
        <p:sp>
          <p:nvSpPr>
            <p:cNvPr id="46" name="Google Shape;1428;p47"/>
            <p:cNvSpPr/>
            <p:nvPr/>
          </p:nvSpPr>
          <p:spPr>
            <a:xfrm>
              <a:off x="3321050" y="1066800"/>
              <a:ext cx="6505573" cy="1508125"/>
            </a:xfrm>
            <a:custGeom>
              <a:avLst/>
              <a:gdLst/>
              <a:ahLst/>
              <a:cxnLst/>
              <a:rect l="l" t="t" r="r" b="b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429;p47"/>
            <p:cNvSpPr/>
            <p:nvPr/>
          </p:nvSpPr>
          <p:spPr>
            <a:xfrm>
              <a:off x="3321050" y="1801812"/>
              <a:ext cx="769937" cy="773112"/>
            </a:xfrm>
            <a:custGeom>
              <a:avLst/>
              <a:gdLst/>
              <a:ahLst/>
              <a:cxnLst/>
              <a:rect l="l" t="t" r="r" b="b"/>
              <a:pathLst>
                <a:path w="196" h="197" extrusionOk="0">
                  <a:moveTo>
                    <a:pt x="94" y="9"/>
                  </a:moveTo>
                  <a:cubicBezTo>
                    <a:pt x="3" y="183"/>
                    <a:pt x="3" y="183"/>
                    <a:pt x="3" y="183"/>
                  </a:cubicBezTo>
                  <a:cubicBezTo>
                    <a:pt x="0" y="189"/>
                    <a:pt x="5" y="197"/>
                    <a:pt x="12" y="197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7"/>
                    <a:pt x="94" y="9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" name="Google Shape;1427;p47"/>
          <p:cNvGrpSpPr/>
          <p:nvPr/>
        </p:nvGrpSpPr>
        <p:grpSpPr>
          <a:xfrm rot="16200000">
            <a:off x="1300802" y="2146075"/>
            <a:ext cx="597700" cy="139351"/>
            <a:chOff x="3321050" y="1066800"/>
            <a:chExt cx="6505573" cy="1508125"/>
          </a:xfrm>
        </p:grpSpPr>
        <p:sp>
          <p:nvSpPr>
            <p:cNvPr id="49" name="Google Shape;1428;p47"/>
            <p:cNvSpPr/>
            <p:nvPr/>
          </p:nvSpPr>
          <p:spPr>
            <a:xfrm>
              <a:off x="3321050" y="1066800"/>
              <a:ext cx="6505573" cy="1508125"/>
            </a:xfrm>
            <a:custGeom>
              <a:avLst/>
              <a:gdLst/>
              <a:ahLst/>
              <a:cxnLst/>
              <a:rect l="l" t="t" r="r" b="b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429;p47"/>
            <p:cNvSpPr/>
            <p:nvPr/>
          </p:nvSpPr>
          <p:spPr>
            <a:xfrm>
              <a:off x="3321050" y="1801812"/>
              <a:ext cx="769937" cy="773112"/>
            </a:xfrm>
            <a:custGeom>
              <a:avLst/>
              <a:gdLst/>
              <a:ahLst/>
              <a:cxnLst/>
              <a:rect l="l" t="t" r="r" b="b"/>
              <a:pathLst>
                <a:path w="196" h="197" extrusionOk="0">
                  <a:moveTo>
                    <a:pt x="94" y="9"/>
                  </a:moveTo>
                  <a:cubicBezTo>
                    <a:pt x="3" y="183"/>
                    <a:pt x="3" y="183"/>
                    <a:pt x="3" y="183"/>
                  </a:cubicBezTo>
                  <a:cubicBezTo>
                    <a:pt x="0" y="189"/>
                    <a:pt x="5" y="197"/>
                    <a:pt x="12" y="197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7"/>
                    <a:pt x="94" y="9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" name="Google Shape;1427;p47"/>
          <p:cNvGrpSpPr/>
          <p:nvPr/>
        </p:nvGrpSpPr>
        <p:grpSpPr>
          <a:xfrm rot="16200000">
            <a:off x="1269449" y="3317138"/>
            <a:ext cx="597700" cy="139351"/>
            <a:chOff x="3321050" y="1066800"/>
            <a:chExt cx="6505573" cy="1508125"/>
          </a:xfrm>
        </p:grpSpPr>
        <p:sp>
          <p:nvSpPr>
            <p:cNvPr id="52" name="Google Shape;1428;p47"/>
            <p:cNvSpPr/>
            <p:nvPr/>
          </p:nvSpPr>
          <p:spPr>
            <a:xfrm>
              <a:off x="3321050" y="1066800"/>
              <a:ext cx="6505573" cy="1508125"/>
            </a:xfrm>
            <a:custGeom>
              <a:avLst/>
              <a:gdLst/>
              <a:ahLst/>
              <a:cxnLst/>
              <a:rect l="l" t="t" r="r" b="b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429;p47"/>
            <p:cNvSpPr/>
            <p:nvPr/>
          </p:nvSpPr>
          <p:spPr>
            <a:xfrm>
              <a:off x="3321050" y="1801812"/>
              <a:ext cx="769937" cy="773112"/>
            </a:xfrm>
            <a:custGeom>
              <a:avLst/>
              <a:gdLst/>
              <a:ahLst/>
              <a:cxnLst/>
              <a:rect l="l" t="t" r="r" b="b"/>
              <a:pathLst>
                <a:path w="196" h="197" extrusionOk="0">
                  <a:moveTo>
                    <a:pt x="94" y="9"/>
                  </a:moveTo>
                  <a:cubicBezTo>
                    <a:pt x="3" y="183"/>
                    <a:pt x="3" y="183"/>
                    <a:pt x="3" y="183"/>
                  </a:cubicBezTo>
                  <a:cubicBezTo>
                    <a:pt x="0" y="189"/>
                    <a:pt x="5" y="197"/>
                    <a:pt x="12" y="197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7"/>
                    <a:pt x="94" y="9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1427;p47"/>
          <p:cNvGrpSpPr/>
          <p:nvPr/>
        </p:nvGrpSpPr>
        <p:grpSpPr>
          <a:xfrm rot="16200000">
            <a:off x="1018770" y="5025641"/>
            <a:ext cx="1083907" cy="154507"/>
            <a:chOff x="3321050" y="1066800"/>
            <a:chExt cx="6505573" cy="1508125"/>
          </a:xfrm>
        </p:grpSpPr>
        <p:sp>
          <p:nvSpPr>
            <p:cNvPr id="55" name="Google Shape;1428;p47"/>
            <p:cNvSpPr/>
            <p:nvPr/>
          </p:nvSpPr>
          <p:spPr>
            <a:xfrm>
              <a:off x="3321050" y="1066800"/>
              <a:ext cx="6505573" cy="1508125"/>
            </a:xfrm>
            <a:custGeom>
              <a:avLst/>
              <a:gdLst/>
              <a:ahLst/>
              <a:cxnLst/>
              <a:rect l="l" t="t" r="r" b="b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429;p47"/>
            <p:cNvSpPr/>
            <p:nvPr/>
          </p:nvSpPr>
          <p:spPr>
            <a:xfrm>
              <a:off x="3321050" y="1801812"/>
              <a:ext cx="769937" cy="773112"/>
            </a:xfrm>
            <a:custGeom>
              <a:avLst/>
              <a:gdLst/>
              <a:ahLst/>
              <a:cxnLst/>
              <a:rect l="l" t="t" r="r" b="b"/>
              <a:pathLst>
                <a:path w="196" h="197" extrusionOk="0">
                  <a:moveTo>
                    <a:pt x="94" y="9"/>
                  </a:moveTo>
                  <a:cubicBezTo>
                    <a:pt x="3" y="183"/>
                    <a:pt x="3" y="183"/>
                    <a:pt x="3" y="183"/>
                  </a:cubicBezTo>
                  <a:cubicBezTo>
                    <a:pt x="0" y="189"/>
                    <a:pt x="5" y="197"/>
                    <a:pt x="12" y="197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7"/>
                    <a:pt x="94" y="9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" name="Google Shape;1427;p47"/>
          <p:cNvGrpSpPr/>
          <p:nvPr/>
        </p:nvGrpSpPr>
        <p:grpSpPr>
          <a:xfrm rot="16200000">
            <a:off x="6394347" y="1374711"/>
            <a:ext cx="380696" cy="128164"/>
            <a:chOff x="3321050" y="1066800"/>
            <a:chExt cx="6505573" cy="1508125"/>
          </a:xfrm>
        </p:grpSpPr>
        <p:sp>
          <p:nvSpPr>
            <p:cNvPr id="64" name="Google Shape;1428;p47"/>
            <p:cNvSpPr/>
            <p:nvPr/>
          </p:nvSpPr>
          <p:spPr>
            <a:xfrm>
              <a:off x="3321050" y="1066800"/>
              <a:ext cx="6505573" cy="1508125"/>
            </a:xfrm>
            <a:custGeom>
              <a:avLst/>
              <a:gdLst/>
              <a:ahLst/>
              <a:cxnLst/>
              <a:rect l="l" t="t" r="r" b="b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429;p47"/>
            <p:cNvSpPr/>
            <p:nvPr/>
          </p:nvSpPr>
          <p:spPr>
            <a:xfrm>
              <a:off x="3321050" y="1801812"/>
              <a:ext cx="769937" cy="773112"/>
            </a:xfrm>
            <a:custGeom>
              <a:avLst/>
              <a:gdLst/>
              <a:ahLst/>
              <a:cxnLst/>
              <a:rect l="l" t="t" r="r" b="b"/>
              <a:pathLst>
                <a:path w="196" h="197" extrusionOk="0">
                  <a:moveTo>
                    <a:pt x="94" y="9"/>
                  </a:moveTo>
                  <a:cubicBezTo>
                    <a:pt x="3" y="183"/>
                    <a:pt x="3" y="183"/>
                    <a:pt x="3" y="183"/>
                  </a:cubicBezTo>
                  <a:cubicBezTo>
                    <a:pt x="0" y="189"/>
                    <a:pt x="5" y="197"/>
                    <a:pt x="12" y="197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7"/>
                    <a:pt x="94" y="9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oogle Shape;1427;p47"/>
          <p:cNvGrpSpPr/>
          <p:nvPr/>
        </p:nvGrpSpPr>
        <p:grpSpPr>
          <a:xfrm rot="16200000">
            <a:off x="3905615" y="2340783"/>
            <a:ext cx="380696" cy="128164"/>
            <a:chOff x="3321050" y="1066800"/>
            <a:chExt cx="6505573" cy="1508125"/>
          </a:xfrm>
        </p:grpSpPr>
        <p:sp>
          <p:nvSpPr>
            <p:cNvPr id="67" name="Google Shape;1428;p47"/>
            <p:cNvSpPr/>
            <p:nvPr/>
          </p:nvSpPr>
          <p:spPr>
            <a:xfrm>
              <a:off x="3321050" y="1066800"/>
              <a:ext cx="6505573" cy="1508125"/>
            </a:xfrm>
            <a:custGeom>
              <a:avLst/>
              <a:gdLst/>
              <a:ahLst/>
              <a:cxnLst/>
              <a:rect l="l" t="t" r="r" b="b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429;p47"/>
            <p:cNvSpPr/>
            <p:nvPr/>
          </p:nvSpPr>
          <p:spPr>
            <a:xfrm>
              <a:off x="3321050" y="1801812"/>
              <a:ext cx="769937" cy="773112"/>
            </a:xfrm>
            <a:custGeom>
              <a:avLst/>
              <a:gdLst/>
              <a:ahLst/>
              <a:cxnLst/>
              <a:rect l="l" t="t" r="r" b="b"/>
              <a:pathLst>
                <a:path w="196" h="197" extrusionOk="0">
                  <a:moveTo>
                    <a:pt x="94" y="9"/>
                  </a:moveTo>
                  <a:cubicBezTo>
                    <a:pt x="3" y="183"/>
                    <a:pt x="3" y="183"/>
                    <a:pt x="3" y="183"/>
                  </a:cubicBezTo>
                  <a:cubicBezTo>
                    <a:pt x="0" y="189"/>
                    <a:pt x="5" y="197"/>
                    <a:pt x="12" y="197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7"/>
                    <a:pt x="94" y="9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1427;p47"/>
          <p:cNvGrpSpPr/>
          <p:nvPr/>
        </p:nvGrpSpPr>
        <p:grpSpPr>
          <a:xfrm rot="16200000">
            <a:off x="6392189" y="2339066"/>
            <a:ext cx="380696" cy="128164"/>
            <a:chOff x="3321050" y="1066800"/>
            <a:chExt cx="6505573" cy="1508125"/>
          </a:xfrm>
        </p:grpSpPr>
        <p:sp>
          <p:nvSpPr>
            <p:cNvPr id="70" name="Google Shape;1428;p47"/>
            <p:cNvSpPr/>
            <p:nvPr/>
          </p:nvSpPr>
          <p:spPr>
            <a:xfrm>
              <a:off x="3321050" y="1066800"/>
              <a:ext cx="6505573" cy="1508125"/>
            </a:xfrm>
            <a:custGeom>
              <a:avLst/>
              <a:gdLst/>
              <a:ahLst/>
              <a:cxnLst/>
              <a:rect l="l" t="t" r="r" b="b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429;p47"/>
            <p:cNvSpPr/>
            <p:nvPr/>
          </p:nvSpPr>
          <p:spPr>
            <a:xfrm>
              <a:off x="3321050" y="1801812"/>
              <a:ext cx="769937" cy="773112"/>
            </a:xfrm>
            <a:custGeom>
              <a:avLst/>
              <a:gdLst/>
              <a:ahLst/>
              <a:cxnLst/>
              <a:rect l="l" t="t" r="r" b="b"/>
              <a:pathLst>
                <a:path w="196" h="197" extrusionOk="0">
                  <a:moveTo>
                    <a:pt x="94" y="9"/>
                  </a:moveTo>
                  <a:cubicBezTo>
                    <a:pt x="3" y="183"/>
                    <a:pt x="3" y="183"/>
                    <a:pt x="3" y="183"/>
                  </a:cubicBezTo>
                  <a:cubicBezTo>
                    <a:pt x="0" y="189"/>
                    <a:pt x="5" y="197"/>
                    <a:pt x="12" y="197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7"/>
                    <a:pt x="94" y="9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" name="Google Shape;1427;p47"/>
          <p:cNvGrpSpPr/>
          <p:nvPr/>
        </p:nvGrpSpPr>
        <p:grpSpPr>
          <a:xfrm rot="16200000">
            <a:off x="9259025" y="2341928"/>
            <a:ext cx="380696" cy="128164"/>
            <a:chOff x="3321050" y="1066800"/>
            <a:chExt cx="6505573" cy="1508125"/>
          </a:xfrm>
        </p:grpSpPr>
        <p:sp>
          <p:nvSpPr>
            <p:cNvPr id="73" name="Google Shape;1428;p47"/>
            <p:cNvSpPr/>
            <p:nvPr/>
          </p:nvSpPr>
          <p:spPr>
            <a:xfrm>
              <a:off x="3321050" y="1066800"/>
              <a:ext cx="6505573" cy="1508125"/>
            </a:xfrm>
            <a:custGeom>
              <a:avLst/>
              <a:gdLst/>
              <a:ahLst/>
              <a:cxnLst/>
              <a:rect l="l" t="t" r="r" b="b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429;p47"/>
            <p:cNvSpPr/>
            <p:nvPr/>
          </p:nvSpPr>
          <p:spPr>
            <a:xfrm>
              <a:off x="3321050" y="1801812"/>
              <a:ext cx="769937" cy="773112"/>
            </a:xfrm>
            <a:custGeom>
              <a:avLst/>
              <a:gdLst/>
              <a:ahLst/>
              <a:cxnLst/>
              <a:rect l="l" t="t" r="r" b="b"/>
              <a:pathLst>
                <a:path w="196" h="197" extrusionOk="0">
                  <a:moveTo>
                    <a:pt x="94" y="9"/>
                  </a:moveTo>
                  <a:cubicBezTo>
                    <a:pt x="3" y="183"/>
                    <a:pt x="3" y="183"/>
                    <a:pt x="3" y="183"/>
                  </a:cubicBezTo>
                  <a:cubicBezTo>
                    <a:pt x="0" y="189"/>
                    <a:pt x="5" y="197"/>
                    <a:pt x="12" y="197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7"/>
                    <a:pt x="94" y="9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" name="Google Shape;1427;p47"/>
          <p:cNvGrpSpPr/>
          <p:nvPr/>
        </p:nvGrpSpPr>
        <p:grpSpPr>
          <a:xfrm rot="16200000">
            <a:off x="3936847" y="3364071"/>
            <a:ext cx="380696" cy="128164"/>
            <a:chOff x="3321050" y="1066800"/>
            <a:chExt cx="6505573" cy="1508125"/>
          </a:xfrm>
        </p:grpSpPr>
        <p:sp>
          <p:nvSpPr>
            <p:cNvPr id="76" name="Google Shape;1428;p47"/>
            <p:cNvSpPr/>
            <p:nvPr/>
          </p:nvSpPr>
          <p:spPr>
            <a:xfrm>
              <a:off x="3321050" y="1066800"/>
              <a:ext cx="6505573" cy="1508125"/>
            </a:xfrm>
            <a:custGeom>
              <a:avLst/>
              <a:gdLst/>
              <a:ahLst/>
              <a:cxnLst/>
              <a:rect l="l" t="t" r="r" b="b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429;p47"/>
            <p:cNvSpPr/>
            <p:nvPr/>
          </p:nvSpPr>
          <p:spPr>
            <a:xfrm>
              <a:off x="3321050" y="1801812"/>
              <a:ext cx="769937" cy="773112"/>
            </a:xfrm>
            <a:custGeom>
              <a:avLst/>
              <a:gdLst/>
              <a:ahLst/>
              <a:cxnLst/>
              <a:rect l="l" t="t" r="r" b="b"/>
              <a:pathLst>
                <a:path w="196" h="197" extrusionOk="0">
                  <a:moveTo>
                    <a:pt x="94" y="9"/>
                  </a:moveTo>
                  <a:cubicBezTo>
                    <a:pt x="3" y="183"/>
                    <a:pt x="3" y="183"/>
                    <a:pt x="3" y="183"/>
                  </a:cubicBezTo>
                  <a:cubicBezTo>
                    <a:pt x="0" y="189"/>
                    <a:pt x="5" y="197"/>
                    <a:pt x="12" y="197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7"/>
                    <a:pt x="94" y="9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1427;p47"/>
          <p:cNvGrpSpPr/>
          <p:nvPr/>
        </p:nvGrpSpPr>
        <p:grpSpPr>
          <a:xfrm rot="16200000">
            <a:off x="6392189" y="3412261"/>
            <a:ext cx="380696" cy="128164"/>
            <a:chOff x="3321050" y="1066800"/>
            <a:chExt cx="6505573" cy="1508125"/>
          </a:xfrm>
        </p:grpSpPr>
        <p:sp>
          <p:nvSpPr>
            <p:cNvPr id="79" name="Google Shape;1428;p47"/>
            <p:cNvSpPr/>
            <p:nvPr/>
          </p:nvSpPr>
          <p:spPr>
            <a:xfrm>
              <a:off x="3321050" y="1066800"/>
              <a:ext cx="6505573" cy="1508125"/>
            </a:xfrm>
            <a:custGeom>
              <a:avLst/>
              <a:gdLst/>
              <a:ahLst/>
              <a:cxnLst/>
              <a:rect l="l" t="t" r="r" b="b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429;p47"/>
            <p:cNvSpPr/>
            <p:nvPr/>
          </p:nvSpPr>
          <p:spPr>
            <a:xfrm>
              <a:off x="3321050" y="1801812"/>
              <a:ext cx="769937" cy="773112"/>
            </a:xfrm>
            <a:custGeom>
              <a:avLst/>
              <a:gdLst/>
              <a:ahLst/>
              <a:cxnLst/>
              <a:rect l="l" t="t" r="r" b="b"/>
              <a:pathLst>
                <a:path w="196" h="197" extrusionOk="0">
                  <a:moveTo>
                    <a:pt x="94" y="9"/>
                  </a:moveTo>
                  <a:cubicBezTo>
                    <a:pt x="3" y="183"/>
                    <a:pt x="3" y="183"/>
                    <a:pt x="3" y="183"/>
                  </a:cubicBezTo>
                  <a:cubicBezTo>
                    <a:pt x="0" y="189"/>
                    <a:pt x="5" y="197"/>
                    <a:pt x="12" y="197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7"/>
                    <a:pt x="94" y="9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" name="Google Shape;1427;p47"/>
          <p:cNvGrpSpPr/>
          <p:nvPr/>
        </p:nvGrpSpPr>
        <p:grpSpPr>
          <a:xfrm rot="16200000">
            <a:off x="9298006" y="3411035"/>
            <a:ext cx="380696" cy="128164"/>
            <a:chOff x="3321050" y="1066800"/>
            <a:chExt cx="6505573" cy="1508125"/>
          </a:xfrm>
        </p:grpSpPr>
        <p:sp>
          <p:nvSpPr>
            <p:cNvPr id="82" name="Google Shape;1428;p47"/>
            <p:cNvSpPr/>
            <p:nvPr/>
          </p:nvSpPr>
          <p:spPr>
            <a:xfrm>
              <a:off x="3321050" y="1066800"/>
              <a:ext cx="6505573" cy="1508125"/>
            </a:xfrm>
            <a:custGeom>
              <a:avLst/>
              <a:gdLst/>
              <a:ahLst/>
              <a:cxnLst/>
              <a:rect l="l" t="t" r="r" b="b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429;p47"/>
            <p:cNvSpPr/>
            <p:nvPr/>
          </p:nvSpPr>
          <p:spPr>
            <a:xfrm>
              <a:off x="3321050" y="1801812"/>
              <a:ext cx="769937" cy="773112"/>
            </a:xfrm>
            <a:custGeom>
              <a:avLst/>
              <a:gdLst/>
              <a:ahLst/>
              <a:cxnLst/>
              <a:rect l="l" t="t" r="r" b="b"/>
              <a:pathLst>
                <a:path w="196" h="197" extrusionOk="0">
                  <a:moveTo>
                    <a:pt x="94" y="9"/>
                  </a:moveTo>
                  <a:cubicBezTo>
                    <a:pt x="3" y="183"/>
                    <a:pt x="3" y="183"/>
                    <a:pt x="3" y="183"/>
                  </a:cubicBezTo>
                  <a:cubicBezTo>
                    <a:pt x="0" y="189"/>
                    <a:pt x="5" y="197"/>
                    <a:pt x="12" y="197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7"/>
                    <a:pt x="94" y="9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636792" y="2616875"/>
            <a:ext cx="2286103" cy="596044"/>
            <a:chOff x="8500820" y="767166"/>
            <a:chExt cx="1595902" cy="602798"/>
          </a:xfrm>
        </p:grpSpPr>
        <p:sp>
          <p:nvSpPr>
            <p:cNvPr id="84" name="Round Same Side Corner Rectangle 83"/>
            <p:cNvSpPr/>
            <p:nvPr/>
          </p:nvSpPr>
          <p:spPr>
            <a:xfrm>
              <a:off x="8500820" y="767166"/>
              <a:ext cx="1562718" cy="602798"/>
            </a:xfrm>
            <a:prstGeom prst="round2SameRect">
              <a:avLst/>
            </a:prstGeom>
            <a:solidFill>
              <a:srgbClr val="9966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544221" y="841186"/>
              <a:ext cx="1552501" cy="4668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200" dirty="0" smtClean="0">
                  <a:solidFill>
                    <a:schemeClr val="bg1"/>
                  </a:solidFill>
                  <a:latin typeface="Constantia" panose="02030602050306030303" pitchFamily="18" charset="0"/>
                </a:rPr>
                <a:t>1</a:t>
              </a:r>
              <a:r>
                <a:rPr lang="en-US" sz="1200" dirty="0">
                  <a:solidFill>
                    <a:schemeClr val="bg1"/>
                  </a:solidFill>
                  <a:latin typeface="Constantia" panose="02030602050306030303" pitchFamily="18" charset="0"/>
                </a:rPr>
                <a:t>. Sustainable producer-private </a:t>
              </a:r>
              <a:r>
                <a:rPr lang="en-US" sz="1200" dirty="0" smtClean="0">
                  <a:solidFill>
                    <a:schemeClr val="bg1"/>
                  </a:solidFill>
                  <a:latin typeface="Constantia" panose="02030602050306030303" pitchFamily="18" charset="0"/>
                </a:rPr>
                <a:t>partnerships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5238058" y="2602885"/>
            <a:ext cx="2704455" cy="667848"/>
            <a:chOff x="5238058" y="2602885"/>
            <a:chExt cx="2704455" cy="667848"/>
          </a:xfrm>
        </p:grpSpPr>
        <p:sp>
          <p:nvSpPr>
            <p:cNvPr id="86" name="Round Same Side Corner Rectangle 85"/>
            <p:cNvSpPr/>
            <p:nvPr/>
          </p:nvSpPr>
          <p:spPr>
            <a:xfrm>
              <a:off x="5238058" y="2602885"/>
              <a:ext cx="2704455" cy="667848"/>
            </a:xfrm>
            <a:prstGeom prst="round2SameRect">
              <a:avLst/>
            </a:prstGeom>
            <a:solidFill>
              <a:srgbClr val="9966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284554" y="2624781"/>
              <a:ext cx="2611465" cy="645952"/>
            </a:xfrm>
            <a:prstGeom prst="rect">
              <a:avLst/>
            </a:prstGeom>
            <a:solidFill>
              <a:srgbClr val="9966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200" dirty="0">
                  <a:solidFill>
                    <a:schemeClr val="bg1"/>
                  </a:solidFill>
                  <a:latin typeface="Constantia" panose="02030602050306030303" pitchFamily="18" charset="0"/>
                </a:rPr>
                <a:t>2. Enabling environment for smallholder commercialization and component 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8257676" y="2615454"/>
            <a:ext cx="2704455" cy="662121"/>
            <a:chOff x="8257676" y="2615454"/>
            <a:chExt cx="2704455" cy="662121"/>
          </a:xfrm>
        </p:grpSpPr>
        <p:sp>
          <p:nvSpPr>
            <p:cNvPr id="89" name="Round Same Side Corner Rectangle 88"/>
            <p:cNvSpPr/>
            <p:nvPr/>
          </p:nvSpPr>
          <p:spPr>
            <a:xfrm>
              <a:off x="8257676" y="2615454"/>
              <a:ext cx="2704455" cy="662121"/>
            </a:xfrm>
            <a:prstGeom prst="round2SameRect">
              <a:avLst/>
            </a:prstGeom>
            <a:solidFill>
              <a:srgbClr val="9966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350827" y="2700893"/>
              <a:ext cx="2532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200" dirty="0">
                  <a:solidFill>
                    <a:schemeClr val="bg1"/>
                  </a:solidFill>
                  <a:latin typeface="Constantia" panose="02030602050306030303" pitchFamily="18" charset="0"/>
                </a:rPr>
                <a:t>3. Institutional Support and Programme Management </a:t>
              </a:r>
              <a:endParaRPr lang="en-GB" dirty="0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3379040" y="5745023"/>
            <a:ext cx="1305682" cy="369332"/>
            <a:chOff x="3379040" y="5745023"/>
            <a:chExt cx="1305682" cy="369332"/>
          </a:xfrm>
        </p:grpSpPr>
        <p:grpSp>
          <p:nvGrpSpPr>
            <p:cNvPr id="263" name="Group 262"/>
            <p:cNvGrpSpPr/>
            <p:nvPr/>
          </p:nvGrpSpPr>
          <p:grpSpPr>
            <a:xfrm>
              <a:off x="3379040" y="5829558"/>
              <a:ext cx="1305682" cy="242826"/>
              <a:chOff x="3379040" y="5829558"/>
              <a:chExt cx="1305682" cy="242826"/>
            </a:xfrm>
          </p:grpSpPr>
          <p:sp>
            <p:nvSpPr>
              <p:cNvPr id="98" name="Snip Diagonal Corner Rectangle 97"/>
              <p:cNvSpPr/>
              <p:nvPr/>
            </p:nvSpPr>
            <p:spPr>
              <a:xfrm>
                <a:off x="3379040" y="5829558"/>
                <a:ext cx="1305682" cy="242826"/>
              </a:xfrm>
              <a:prstGeom prst="snip2DiagRect">
                <a:avLst/>
              </a:prstGeom>
              <a:solidFill>
                <a:srgbClr val="B0F070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2" name="Google Shape;1249;p47"/>
              <p:cNvGrpSpPr/>
              <p:nvPr/>
            </p:nvGrpSpPr>
            <p:grpSpPr>
              <a:xfrm>
                <a:off x="3547796" y="5849800"/>
                <a:ext cx="132242" cy="194131"/>
                <a:chOff x="655600" y="3183978"/>
                <a:chExt cx="490627" cy="720234"/>
              </a:xfrm>
            </p:grpSpPr>
            <p:sp>
              <p:nvSpPr>
                <p:cNvPr id="93" name="Google Shape;1250;p47"/>
                <p:cNvSpPr/>
                <p:nvPr/>
              </p:nvSpPr>
              <p:spPr>
                <a:xfrm>
                  <a:off x="781315" y="3461564"/>
                  <a:ext cx="274086" cy="162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302" extrusionOk="0">
                      <a:moveTo>
                        <a:pt x="447" y="170"/>
                      </a:moveTo>
                      <a:cubicBezTo>
                        <a:pt x="454" y="167"/>
                        <a:pt x="462" y="168"/>
                        <a:pt x="468" y="172"/>
                      </a:cubicBezTo>
                      <a:cubicBezTo>
                        <a:pt x="474" y="175"/>
                        <a:pt x="478" y="182"/>
                        <a:pt x="479" y="189"/>
                      </a:cubicBezTo>
                      <a:cubicBezTo>
                        <a:pt x="511" y="137"/>
                        <a:pt x="511" y="137"/>
                        <a:pt x="511" y="137"/>
                      </a:cubicBezTo>
                      <a:cubicBezTo>
                        <a:pt x="513" y="133"/>
                        <a:pt x="511" y="127"/>
                        <a:pt x="507" y="125"/>
                      </a:cubicBezTo>
                      <a:cubicBezTo>
                        <a:pt x="466" y="104"/>
                        <a:pt x="418" y="87"/>
                        <a:pt x="363" y="73"/>
                      </a:cubicBezTo>
                      <a:cubicBezTo>
                        <a:pt x="339" y="68"/>
                        <a:pt x="220" y="38"/>
                        <a:pt x="197" y="31"/>
                      </a:cubicBezTo>
                      <a:cubicBezTo>
                        <a:pt x="153" y="20"/>
                        <a:pt x="118" y="10"/>
                        <a:pt x="89" y="1"/>
                      </a:cubicBezTo>
                      <a:cubicBezTo>
                        <a:pt x="85" y="0"/>
                        <a:pt x="80" y="2"/>
                        <a:pt x="78" y="6"/>
                      </a:cubicBezTo>
                      <a:cubicBezTo>
                        <a:pt x="55" y="75"/>
                        <a:pt x="55" y="75"/>
                        <a:pt x="55" y="75"/>
                      </a:cubicBezTo>
                      <a:cubicBezTo>
                        <a:pt x="54" y="76"/>
                        <a:pt x="51" y="78"/>
                        <a:pt x="49" y="77"/>
                      </a:cubicBezTo>
                      <a:cubicBezTo>
                        <a:pt x="45" y="76"/>
                        <a:pt x="41" y="74"/>
                        <a:pt x="39" y="69"/>
                      </a:cubicBezTo>
                      <a:cubicBezTo>
                        <a:pt x="38" y="67"/>
                        <a:pt x="38" y="64"/>
                        <a:pt x="37" y="61"/>
                      </a:cubicBezTo>
                      <a:cubicBezTo>
                        <a:pt x="35" y="52"/>
                        <a:pt x="27" y="48"/>
                        <a:pt x="19" y="53"/>
                      </a:cubicBezTo>
                      <a:cubicBezTo>
                        <a:pt x="12" y="58"/>
                        <a:pt x="7" y="66"/>
                        <a:pt x="4" y="74"/>
                      </a:cubicBezTo>
                      <a:cubicBezTo>
                        <a:pt x="1" y="83"/>
                        <a:pt x="0" y="93"/>
                        <a:pt x="3" y="101"/>
                      </a:cubicBezTo>
                      <a:cubicBezTo>
                        <a:pt x="6" y="109"/>
                        <a:pt x="15" y="111"/>
                        <a:pt x="22" y="106"/>
                      </a:cubicBezTo>
                      <a:cubicBezTo>
                        <a:pt x="24" y="104"/>
                        <a:pt x="26" y="102"/>
                        <a:pt x="29" y="100"/>
                      </a:cubicBezTo>
                      <a:cubicBezTo>
                        <a:pt x="33" y="97"/>
                        <a:pt x="37" y="98"/>
                        <a:pt x="41" y="100"/>
                      </a:cubicBezTo>
                      <a:cubicBezTo>
                        <a:pt x="44" y="101"/>
                        <a:pt x="44" y="103"/>
                        <a:pt x="45" y="106"/>
                      </a:cubicBezTo>
                      <a:cubicBezTo>
                        <a:pt x="20" y="179"/>
                        <a:pt x="20" y="179"/>
                        <a:pt x="20" y="179"/>
                      </a:cubicBezTo>
                      <a:cubicBezTo>
                        <a:pt x="18" y="183"/>
                        <a:pt x="21" y="188"/>
                        <a:pt x="25" y="189"/>
                      </a:cubicBezTo>
                      <a:cubicBezTo>
                        <a:pt x="53" y="198"/>
                        <a:pt x="81" y="206"/>
                        <a:pt x="111" y="214"/>
                      </a:cubicBezTo>
                      <a:cubicBezTo>
                        <a:pt x="135" y="220"/>
                        <a:pt x="278" y="256"/>
                        <a:pt x="301" y="261"/>
                      </a:cubicBezTo>
                      <a:cubicBezTo>
                        <a:pt x="346" y="272"/>
                        <a:pt x="380" y="285"/>
                        <a:pt x="404" y="299"/>
                      </a:cubicBezTo>
                      <a:cubicBezTo>
                        <a:pt x="408" y="302"/>
                        <a:pt x="414" y="300"/>
                        <a:pt x="416" y="296"/>
                      </a:cubicBezTo>
                      <a:cubicBezTo>
                        <a:pt x="446" y="245"/>
                        <a:pt x="446" y="245"/>
                        <a:pt x="446" y="245"/>
                      </a:cubicBezTo>
                      <a:cubicBezTo>
                        <a:pt x="439" y="248"/>
                        <a:pt x="432" y="247"/>
                        <a:pt x="425" y="243"/>
                      </a:cubicBezTo>
                      <a:cubicBezTo>
                        <a:pt x="419" y="240"/>
                        <a:pt x="415" y="234"/>
                        <a:pt x="414" y="226"/>
                      </a:cubicBezTo>
                      <a:cubicBezTo>
                        <a:pt x="412" y="216"/>
                        <a:pt x="415" y="204"/>
                        <a:pt x="422" y="193"/>
                      </a:cubicBezTo>
                      <a:cubicBezTo>
                        <a:pt x="428" y="182"/>
                        <a:pt x="437" y="173"/>
                        <a:pt x="447" y="17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" name="Google Shape;1251;p47"/>
                <p:cNvSpPr/>
                <p:nvPr/>
              </p:nvSpPr>
              <p:spPr>
                <a:xfrm>
                  <a:off x="850087" y="3183978"/>
                  <a:ext cx="259850" cy="24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" h="456" extrusionOk="0">
                      <a:moveTo>
                        <a:pt x="0" y="212"/>
                      </a:moveTo>
                      <a:cubicBezTo>
                        <a:pt x="4" y="206"/>
                        <a:pt x="11" y="203"/>
                        <a:pt x="18" y="203"/>
                      </a:cubicBezTo>
                      <a:cubicBezTo>
                        <a:pt x="26" y="203"/>
                        <a:pt x="32" y="206"/>
                        <a:pt x="37" y="212"/>
                      </a:cubicBezTo>
                      <a:cubicBezTo>
                        <a:pt x="44" y="220"/>
                        <a:pt x="48" y="232"/>
                        <a:pt x="47" y="245"/>
                      </a:cubicBezTo>
                      <a:cubicBezTo>
                        <a:pt x="48" y="258"/>
                        <a:pt x="44" y="269"/>
                        <a:pt x="37" y="277"/>
                      </a:cubicBezTo>
                      <a:cubicBezTo>
                        <a:pt x="32" y="283"/>
                        <a:pt x="26" y="286"/>
                        <a:pt x="18" y="286"/>
                      </a:cubicBezTo>
                      <a:cubicBezTo>
                        <a:pt x="11" y="286"/>
                        <a:pt x="4" y="283"/>
                        <a:pt x="0" y="277"/>
                      </a:cubicBezTo>
                      <a:cubicBezTo>
                        <a:pt x="0" y="331"/>
                        <a:pt x="0" y="331"/>
                        <a:pt x="0" y="331"/>
                      </a:cubicBezTo>
                      <a:cubicBezTo>
                        <a:pt x="0" y="336"/>
                        <a:pt x="4" y="340"/>
                        <a:pt x="9" y="340"/>
                      </a:cubicBezTo>
                      <a:cubicBezTo>
                        <a:pt x="31" y="337"/>
                        <a:pt x="55" y="336"/>
                        <a:pt x="83" y="336"/>
                      </a:cubicBezTo>
                      <a:cubicBezTo>
                        <a:pt x="202" y="336"/>
                        <a:pt x="321" y="425"/>
                        <a:pt x="321" y="425"/>
                      </a:cubicBezTo>
                      <a:cubicBezTo>
                        <a:pt x="368" y="456"/>
                        <a:pt x="397" y="454"/>
                        <a:pt x="436" y="417"/>
                      </a:cubicBezTo>
                      <a:cubicBezTo>
                        <a:pt x="436" y="417"/>
                        <a:pt x="486" y="374"/>
                        <a:pt x="486" y="334"/>
                      </a:cubicBezTo>
                      <a:cubicBezTo>
                        <a:pt x="486" y="273"/>
                        <a:pt x="343" y="186"/>
                        <a:pt x="190" y="155"/>
                      </a:cubicBezTo>
                      <a:cubicBezTo>
                        <a:pt x="190" y="49"/>
                        <a:pt x="190" y="49"/>
                        <a:pt x="190" y="49"/>
                      </a:cubicBezTo>
                      <a:cubicBezTo>
                        <a:pt x="190" y="22"/>
                        <a:pt x="163" y="0"/>
                        <a:pt x="130" y="0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27" y="0"/>
                        <a:pt x="0" y="22"/>
                        <a:pt x="0" y="49"/>
                      </a:cubicBezTo>
                      <a:cubicBezTo>
                        <a:pt x="0" y="148"/>
                        <a:pt x="0" y="148"/>
                        <a:pt x="0" y="148"/>
                      </a:cubicBezTo>
                      <a:cubicBezTo>
                        <a:pt x="0" y="148"/>
                        <a:pt x="0" y="148"/>
                        <a:pt x="0" y="148"/>
                      </a:cubicBezTo>
                      <a:lnTo>
                        <a:pt x="0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" name="Google Shape;1252;p47"/>
                <p:cNvSpPr/>
                <p:nvPr/>
              </p:nvSpPr>
              <p:spPr>
                <a:xfrm>
                  <a:off x="655600" y="3264496"/>
                  <a:ext cx="213333" cy="294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" h="548" extrusionOk="0">
                      <a:moveTo>
                        <a:pt x="242" y="541"/>
                      </a:moveTo>
                      <a:cubicBezTo>
                        <a:pt x="262" y="483"/>
                        <a:pt x="262" y="483"/>
                        <a:pt x="262" y="483"/>
                      </a:cubicBezTo>
                      <a:cubicBezTo>
                        <a:pt x="255" y="488"/>
                        <a:pt x="248" y="489"/>
                        <a:pt x="241" y="486"/>
                      </a:cubicBezTo>
                      <a:cubicBezTo>
                        <a:pt x="234" y="484"/>
                        <a:pt x="229" y="479"/>
                        <a:pt x="226" y="472"/>
                      </a:cubicBezTo>
                      <a:cubicBezTo>
                        <a:pt x="222" y="462"/>
                        <a:pt x="223" y="450"/>
                        <a:pt x="227" y="437"/>
                      </a:cubicBezTo>
                      <a:cubicBezTo>
                        <a:pt x="231" y="425"/>
                        <a:pt x="238" y="415"/>
                        <a:pt x="247" y="410"/>
                      </a:cubicBezTo>
                      <a:cubicBezTo>
                        <a:pt x="254" y="406"/>
                        <a:pt x="261" y="405"/>
                        <a:pt x="268" y="407"/>
                      </a:cubicBezTo>
                      <a:cubicBezTo>
                        <a:pt x="275" y="409"/>
                        <a:pt x="280" y="415"/>
                        <a:pt x="283" y="422"/>
                      </a:cubicBezTo>
                      <a:cubicBezTo>
                        <a:pt x="301" y="369"/>
                        <a:pt x="301" y="369"/>
                        <a:pt x="301" y="369"/>
                      </a:cubicBezTo>
                      <a:cubicBezTo>
                        <a:pt x="302" y="364"/>
                        <a:pt x="300" y="359"/>
                        <a:pt x="296" y="358"/>
                      </a:cubicBezTo>
                      <a:cubicBezTo>
                        <a:pt x="238" y="335"/>
                        <a:pt x="219" y="315"/>
                        <a:pt x="219" y="287"/>
                      </a:cubicBezTo>
                      <a:cubicBezTo>
                        <a:pt x="219" y="250"/>
                        <a:pt x="254" y="211"/>
                        <a:pt x="343" y="194"/>
                      </a:cubicBezTo>
                      <a:cubicBezTo>
                        <a:pt x="347" y="193"/>
                        <a:pt x="350" y="190"/>
                        <a:pt x="350" y="186"/>
                      </a:cubicBezTo>
                      <a:cubicBezTo>
                        <a:pt x="350" y="111"/>
                        <a:pt x="350" y="111"/>
                        <a:pt x="350" y="111"/>
                      </a:cubicBezTo>
                      <a:cubicBezTo>
                        <a:pt x="351" y="109"/>
                        <a:pt x="353" y="107"/>
                        <a:pt x="355" y="107"/>
                      </a:cubicBezTo>
                      <a:cubicBezTo>
                        <a:pt x="360" y="106"/>
                        <a:pt x="364" y="107"/>
                        <a:pt x="367" y="111"/>
                      </a:cubicBezTo>
                      <a:cubicBezTo>
                        <a:pt x="369" y="113"/>
                        <a:pt x="370" y="116"/>
                        <a:pt x="371" y="118"/>
                      </a:cubicBezTo>
                      <a:cubicBezTo>
                        <a:pt x="376" y="126"/>
                        <a:pt x="385" y="127"/>
                        <a:pt x="391" y="120"/>
                      </a:cubicBezTo>
                      <a:cubicBezTo>
                        <a:pt x="397" y="113"/>
                        <a:pt x="399" y="104"/>
                        <a:pt x="399" y="95"/>
                      </a:cubicBezTo>
                      <a:cubicBezTo>
                        <a:pt x="399" y="86"/>
                        <a:pt x="397" y="76"/>
                        <a:pt x="391" y="69"/>
                      </a:cubicBezTo>
                      <a:cubicBezTo>
                        <a:pt x="385" y="63"/>
                        <a:pt x="376" y="63"/>
                        <a:pt x="371" y="71"/>
                      </a:cubicBezTo>
                      <a:cubicBezTo>
                        <a:pt x="370" y="73"/>
                        <a:pt x="369" y="76"/>
                        <a:pt x="367" y="78"/>
                      </a:cubicBezTo>
                      <a:cubicBezTo>
                        <a:pt x="364" y="83"/>
                        <a:pt x="360" y="83"/>
                        <a:pt x="355" y="83"/>
                      </a:cubicBezTo>
                      <a:cubicBezTo>
                        <a:pt x="353" y="82"/>
                        <a:pt x="351" y="80"/>
                        <a:pt x="350" y="78"/>
                      </a:cubicBezTo>
                      <a:cubicBezTo>
                        <a:pt x="350" y="9"/>
                        <a:pt x="350" y="9"/>
                        <a:pt x="350" y="9"/>
                      </a:cubicBezTo>
                      <a:cubicBezTo>
                        <a:pt x="350" y="4"/>
                        <a:pt x="346" y="0"/>
                        <a:pt x="341" y="1"/>
                      </a:cubicBezTo>
                      <a:cubicBezTo>
                        <a:pt x="117" y="30"/>
                        <a:pt x="0" y="150"/>
                        <a:pt x="0" y="292"/>
                      </a:cubicBezTo>
                      <a:cubicBezTo>
                        <a:pt x="0" y="428"/>
                        <a:pt x="100" y="499"/>
                        <a:pt x="231" y="546"/>
                      </a:cubicBezTo>
                      <a:cubicBezTo>
                        <a:pt x="236" y="548"/>
                        <a:pt x="240" y="546"/>
                        <a:pt x="242" y="5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253;p47"/>
                <p:cNvSpPr/>
                <p:nvPr/>
              </p:nvSpPr>
              <p:spPr>
                <a:xfrm>
                  <a:off x="673846" y="3654405"/>
                  <a:ext cx="303960" cy="249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465" extrusionOk="0">
                      <a:moveTo>
                        <a:pt x="520" y="368"/>
                      </a:moveTo>
                      <a:cubicBezTo>
                        <a:pt x="520" y="233"/>
                        <a:pt x="520" y="233"/>
                        <a:pt x="520" y="233"/>
                      </a:cubicBezTo>
                      <a:cubicBezTo>
                        <a:pt x="521" y="231"/>
                        <a:pt x="523" y="229"/>
                        <a:pt x="525" y="229"/>
                      </a:cubicBezTo>
                      <a:cubicBezTo>
                        <a:pt x="530" y="229"/>
                        <a:pt x="534" y="229"/>
                        <a:pt x="537" y="233"/>
                      </a:cubicBezTo>
                      <a:cubicBezTo>
                        <a:pt x="539" y="236"/>
                        <a:pt x="540" y="238"/>
                        <a:pt x="542" y="241"/>
                      </a:cubicBezTo>
                      <a:cubicBezTo>
                        <a:pt x="546" y="248"/>
                        <a:pt x="556" y="249"/>
                        <a:pt x="561" y="242"/>
                      </a:cubicBezTo>
                      <a:cubicBezTo>
                        <a:pt x="567" y="236"/>
                        <a:pt x="569" y="226"/>
                        <a:pt x="569" y="217"/>
                      </a:cubicBezTo>
                      <a:cubicBezTo>
                        <a:pt x="569" y="208"/>
                        <a:pt x="567" y="199"/>
                        <a:pt x="561" y="192"/>
                      </a:cubicBezTo>
                      <a:cubicBezTo>
                        <a:pt x="556" y="185"/>
                        <a:pt x="546" y="186"/>
                        <a:pt x="542" y="194"/>
                      </a:cubicBezTo>
                      <a:cubicBezTo>
                        <a:pt x="540" y="196"/>
                        <a:pt x="539" y="199"/>
                        <a:pt x="537" y="201"/>
                      </a:cubicBezTo>
                      <a:cubicBezTo>
                        <a:pt x="534" y="205"/>
                        <a:pt x="530" y="205"/>
                        <a:pt x="525" y="205"/>
                      </a:cubicBezTo>
                      <a:cubicBezTo>
                        <a:pt x="523" y="205"/>
                        <a:pt x="521" y="203"/>
                        <a:pt x="520" y="201"/>
                      </a:cubicBezTo>
                      <a:cubicBezTo>
                        <a:pt x="520" y="133"/>
                        <a:pt x="520" y="133"/>
                        <a:pt x="520" y="133"/>
                      </a:cubicBezTo>
                      <a:cubicBezTo>
                        <a:pt x="520" y="128"/>
                        <a:pt x="516" y="124"/>
                        <a:pt x="511" y="124"/>
                      </a:cubicBezTo>
                      <a:cubicBezTo>
                        <a:pt x="489" y="127"/>
                        <a:pt x="464" y="129"/>
                        <a:pt x="436" y="129"/>
                      </a:cubicBezTo>
                      <a:cubicBezTo>
                        <a:pt x="317" y="129"/>
                        <a:pt x="154" y="29"/>
                        <a:pt x="154" y="29"/>
                      </a:cubicBezTo>
                      <a:cubicBezTo>
                        <a:pt x="110" y="0"/>
                        <a:pt x="67" y="8"/>
                        <a:pt x="30" y="51"/>
                      </a:cubicBezTo>
                      <a:cubicBezTo>
                        <a:pt x="30" y="51"/>
                        <a:pt x="0" y="88"/>
                        <a:pt x="0" y="130"/>
                      </a:cubicBezTo>
                      <a:cubicBezTo>
                        <a:pt x="0" y="194"/>
                        <a:pt x="169" y="278"/>
                        <a:pt x="330" y="309"/>
                      </a:cubicBezTo>
                      <a:cubicBezTo>
                        <a:pt x="330" y="416"/>
                        <a:pt x="330" y="416"/>
                        <a:pt x="330" y="416"/>
                      </a:cubicBezTo>
                      <a:cubicBezTo>
                        <a:pt x="330" y="443"/>
                        <a:pt x="357" y="465"/>
                        <a:pt x="390" y="465"/>
                      </a:cubicBezTo>
                      <a:cubicBezTo>
                        <a:pt x="460" y="465"/>
                        <a:pt x="460" y="465"/>
                        <a:pt x="460" y="465"/>
                      </a:cubicBezTo>
                      <a:cubicBezTo>
                        <a:pt x="493" y="465"/>
                        <a:pt x="520" y="443"/>
                        <a:pt x="520" y="416"/>
                      </a:cubicBezTo>
                      <a:cubicBezTo>
                        <a:pt x="520" y="368"/>
                        <a:pt x="520" y="368"/>
                        <a:pt x="520" y="36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" name="Google Shape;1254;p47"/>
                <p:cNvSpPr/>
                <p:nvPr/>
              </p:nvSpPr>
              <p:spPr>
                <a:xfrm>
                  <a:off x="959159" y="3535238"/>
                  <a:ext cx="187068" cy="287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535" extrusionOk="0">
                      <a:moveTo>
                        <a:pt x="201" y="3"/>
                      </a:moveTo>
                      <a:cubicBezTo>
                        <a:pt x="197" y="0"/>
                        <a:pt x="192" y="2"/>
                        <a:pt x="190" y="6"/>
                      </a:cubicBezTo>
                      <a:cubicBezTo>
                        <a:pt x="150" y="73"/>
                        <a:pt x="150" y="73"/>
                        <a:pt x="150" y="73"/>
                      </a:cubicBezTo>
                      <a:cubicBezTo>
                        <a:pt x="148" y="74"/>
                        <a:pt x="146" y="75"/>
                        <a:pt x="143" y="74"/>
                      </a:cubicBezTo>
                      <a:cubicBezTo>
                        <a:pt x="139" y="72"/>
                        <a:pt x="135" y="70"/>
                        <a:pt x="135" y="64"/>
                      </a:cubicBezTo>
                      <a:cubicBezTo>
                        <a:pt x="135" y="62"/>
                        <a:pt x="135" y="59"/>
                        <a:pt x="135" y="56"/>
                      </a:cubicBezTo>
                      <a:cubicBezTo>
                        <a:pt x="135" y="47"/>
                        <a:pt x="127" y="41"/>
                        <a:pt x="119" y="44"/>
                      </a:cubicBezTo>
                      <a:cubicBezTo>
                        <a:pt x="111" y="47"/>
                        <a:pt x="104" y="55"/>
                        <a:pt x="100" y="62"/>
                      </a:cubicBezTo>
                      <a:cubicBezTo>
                        <a:pt x="95" y="70"/>
                        <a:pt x="92" y="79"/>
                        <a:pt x="93" y="88"/>
                      </a:cubicBezTo>
                      <a:cubicBezTo>
                        <a:pt x="95" y="96"/>
                        <a:pt x="103" y="101"/>
                        <a:pt x="111" y="97"/>
                      </a:cubicBezTo>
                      <a:cubicBezTo>
                        <a:pt x="114" y="95"/>
                        <a:pt x="116" y="94"/>
                        <a:pt x="119" y="92"/>
                      </a:cubicBezTo>
                      <a:cubicBezTo>
                        <a:pt x="123" y="90"/>
                        <a:pt x="127" y="92"/>
                        <a:pt x="131" y="95"/>
                      </a:cubicBezTo>
                      <a:cubicBezTo>
                        <a:pt x="133" y="96"/>
                        <a:pt x="133" y="99"/>
                        <a:pt x="133" y="101"/>
                      </a:cubicBezTo>
                      <a:cubicBezTo>
                        <a:pt x="94" y="168"/>
                        <a:pt x="94" y="168"/>
                        <a:pt x="94" y="168"/>
                      </a:cubicBezTo>
                      <a:cubicBezTo>
                        <a:pt x="91" y="171"/>
                        <a:pt x="92" y="176"/>
                        <a:pt x="96" y="179"/>
                      </a:cubicBezTo>
                      <a:cubicBezTo>
                        <a:pt x="123" y="201"/>
                        <a:pt x="131" y="223"/>
                        <a:pt x="131" y="240"/>
                      </a:cubicBezTo>
                      <a:cubicBezTo>
                        <a:pt x="131" y="283"/>
                        <a:pt x="96" y="324"/>
                        <a:pt x="7" y="342"/>
                      </a:cubicBezTo>
                      <a:cubicBezTo>
                        <a:pt x="3" y="342"/>
                        <a:pt x="0" y="346"/>
                        <a:pt x="0" y="350"/>
                      </a:cubicBezTo>
                      <a:cubicBezTo>
                        <a:pt x="0" y="407"/>
                        <a:pt x="0" y="407"/>
                        <a:pt x="0" y="407"/>
                      </a:cubicBezTo>
                      <a:cubicBezTo>
                        <a:pt x="4" y="401"/>
                        <a:pt x="11" y="397"/>
                        <a:pt x="19" y="397"/>
                      </a:cubicBezTo>
                      <a:cubicBezTo>
                        <a:pt x="26" y="397"/>
                        <a:pt x="33" y="401"/>
                        <a:pt x="37" y="406"/>
                      </a:cubicBezTo>
                      <a:cubicBezTo>
                        <a:pt x="44" y="415"/>
                        <a:pt x="48" y="426"/>
                        <a:pt x="48" y="439"/>
                      </a:cubicBezTo>
                      <a:cubicBezTo>
                        <a:pt x="48" y="452"/>
                        <a:pt x="44" y="464"/>
                        <a:pt x="37" y="472"/>
                      </a:cubicBezTo>
                      <a:cubicBezTo>
                        <a:pt x="33" y="478"/>
                        <a:pt x="26" y="481"/>
                        <a:pt x="19" y="481"/>
                      </a:cubicBezTo>
                      <a:cubicBezTo>
                        <a:pt x="11" y="481"/>
                        <a:pt x="4" y="478"/>
                        <a:pt x="0" y="472"/>
                      </a:cubicBezTo>
                      <a:cubicBezTo>
                        <a:pt x="0" y="526"/>
                        <a:pt x="0" y="526"/>
                        <a:pt x="0" y="526"/>
                      </a:cubicBezTo>
                      <a:cubicBezTo>
                        <a:pt x="0" y="531"/>
                        <a:pt x="4" y="535"/>
                        <a:pt x="9" y="535"/>
                      </a:cubicBezTo>
                      <a:cubicBezTo>
                        <a:pt x="245" y="503"/>
                        <a:pt x="350" y="374"/>
                        <a:pt x="350" y="237"/>
                      </a:cubicBezTo>
                      <a:cubicBezTo>
                        <a:pt x="350" y="143"/>
                        <a:pt x="301" y="62"/>
                        <a:pt x="201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99" name="TextBox 98"/>
            <p:cNvSpPr txBox="1"/>
            <p:nvPr/>
          </p:nvSpPr>
          <p:spPr>
            <a:xfrm>
              <a:off x="3607851" y="5745023"/>
              <a:ext cx="104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nstantia" panose="02030602050306030303" pitchFamily="18" charset="0"/>
                </a:rPr>
                <a:t>60.1 </a:t>
              </a:r>
              <a:r>
                <a:rPr lang="en-US" b="1" dirty="0" smtClean="0">
                  <a:solidFill>
                    <a:schemeClr val="bg1"/>
                  </a:solidFill>
                  <a:latin typeface="Constantia" panose="02030602050306030303" pitchFamily="18" charset="0"/>
                </a:rPr>
                <a:t>mil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oogle Shape;1427;p47"/>
          <p:cNvGrpSpPr/>
          <p:nvPr/>
        </p:nvGrpSpPr>
        <p:grpSpPr>
          <a:xfrm rot="16200000">
            <a:off x="3871146" y="5529743"/>
            <a:ext cx="380696" cy="128164"/>
            <a:chOff x="3321050" y="1066800"/>
            <a:chExt cx="6505573" cy="1508125"/>
          </a:xfrm>
        </p:grpSpPr>
        <p:sp>
          <p:nvSpPr>
            <p:cNvPr id="102" name="Google Shape;1428;p47"/>
            <p:cNvSpPr/>
            <p:nvPr/>
          </p:nvSpPr>
          <p:spPr>
            <a:xfrm>
              <a:off x="3321050" y="1066800"/>
              <a:ext cx="6505573" cy="1508125"/>
            </a:xfrm>
            <a:custGeom>
              <a:avLst/>
              <a:gdLst/>
              <a:ahLst/>
              <a:cxnLst/>
              <a:rect l="l" t="t" r="r" b="b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429;p47"/>
            <p:cNvSpPr/>
            <p:nvPr/>
          </p:nvSpPr>
          <p:spPr>
            <a:xfrm>
              <a:off x="3321050" y="1801812"/>
              <a:ext cx="769937" cy="773112"/>
            </a:xfrm>
            <a:custGeom>
              <a:avLst/>
              <a:gdLst/>
              <a:ahLst/>
              <a:cxnLst/>
              <a:rect l="l" t="t" r="r" b="b"/>
              <a:pathLst>
                <a:path w="196" h="197" extrusionOk="0">
                  <a:moveTo>
                    <a:pt x="94" y="9"/>
                  </a:moveTo>
                  <a:cubicBezTo>
                    <a:pt x="3" y="183"/>
                    <a:pt x="3" y="183"/>
                    <a:pt x="3" y="183"/>
                  </a:cubicBezTo>
                  <a:cubicBezTo>
                    <a:pt x="0" y="189"/>
                    <a:pt x="5" y="197"/>
                    <a:pt x="12" y="197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7"/>
                    <a:pt x="94" y="9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6013447" y="5748254"/>
            <a:ext cx="1305682" cy="369332"/>
            <a:chOff x="6013447" y="5748254"/>
            <a:chExt cx="1305682" cy="369332"/>
          </a:xfrm>
        </p:grpSpPr>
        <p:sp>
          <p:nvSpPr>
            <p:cNvPr id="105" name="Snip Diagonal Corner Rectangle 104"/>
            <p:cNvSpPr/>
            <p:nvPr/>
          </p:nvSpPr>
          <p:spPr>
            <a:xfrm>
              <a:off x="6013447" y="5832789"/>
              <a:ext cx="1305682" cy="242826"/>
            </a:xfrm>
            <a:prstGeom prst="snip2DiagRect">
              <a:avLst/>
            </a:prstGeom>
            <a:solidFill>
              <a:srgbClr val="B0F07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6" name="Google Shape;1249;p47"/>
            <p:cNvGrpSpPr/>
            <p:nvPr/>
          </p:nvGrpSpPr>
          <p:grpSpPr>
            <a:xfrm>
              <a:off x="6151657" y="5858908"/>
              <a:ext cx="132242" cy="194131"/>
              <a:chOff x="655600" y="3183978"/>
              <a:chExt cx="490627" cy="720234"/>
            </a:xfrm>
          </p:grpSpPr>
          <p:sp>
            <p:nvSpPr>
              <p:cNvPr id="108" name="Google Shape;1250;p47"/>
              <p:cNvSpPr/>
              <p:nvPr/>
            </p:nvSpPr>
            <p:spPr>
              <a:xfrm>
                <a:off x="781315" y="3461564"/>
                <a:ext cx="274086" cy="16224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02" extrusionOk="0">
                    <a:moveTo>
                      <a:pt x="447" y="170"/>
                    </a:moveTo>
                    <a:cubicBezTo>
                      <a:pt x="454" y="167"/>
                      <a:pt x="462" y="168"/>
                      <a:pt x="468" y="172"/>
                    </a:cubicBezTo>
                    <a:cubicBezTo>
                      <a:pt x="474" y="175"/>
                      <a:pt x="478" y="182"/>
                      <a:pt x="479" y="189"/>
                    </a:cubicBezTo>
                    <a:cubicBezTo>
                      <a:pt x="511" y="137"/>
                      <a:pt x="511" y="137"/>
                      <a:pt x="511" y="137"/>
                    </a:cubicBezTo>
                    <a:cubicBezTo>
                      <a:pt x="513" y="133"/>
                      <a:pt x="511" y="127"/>
                      <a:pt x="507" y="125"/>
                    </a:cubicBezTo>
                    <a:cubicBezTo>
                      <a:pt x="466" y="104"/>
                      <a:pt x="418" y="87"/>
                      <a:pt x="363" y="73"/>
                    </a:cubicBezTo>
                    <a:cubicBezTo>
                      <a:pt x="339" y="68"/>
                      <a:pt x="220" y="38"/>
                      <a:pt x="197" y="31"/>
                    </a:cubicBezTo>
                    <a:cubicBezTo>
                      <a:pt x="153" y="20"/>
                      <a:pt x="118" y="10"/>
                      <a:pt x="89" y="1"/>
                    </a:cubicBezTo>
                    <a:cubicBezTo>
                      <a:pt x="85" y="0"/>
                      <a:pt x="80" y="2"/>
                      <a:pt x="78" y="6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54" y="76"/>
                      <a:pt x="51" y="78"/>
                      <a:pt x="49" y="77"/>
                    </a:cubicBezTo>
                    <a:cubicBezTo>
                      <a:pt x="45" y="76"/>
                      <a:pt x="41" y="74"/>
                      <a:pt x="39" y="69"/>
                    </a:cubicBezTo>
                    <a:cubicBezTo>
                      <a:pt x="38" y="67"/>
                      <a:pt x="38" y="64"/>
                      <a:pt x="37" y="61"/>
                    </a:cubicBezTo>
                    <a:cubicBezTo>
                      <a:pt x="35" y="52"/>
                      <a:pt x="27" y="48"/>
                      <a:pt x="19" y="53"/>
                    </a:cubicBezTo>
                    <a:cubicBezTo>
                      <a:pt x="12" y="58"/>
                      <a:pt x="7" y="66"/>
                      <a:pt x="4" y="74"/>
                    </a:cubicBezTo>
                    <a:cubicBezTo>
                      <a:pt x="1" y="83"/>
                      <a:pt x="0" y="93"/>
                      <a:pt x="3" y="101"/>
                    </a:cubicBezTo>
                    <a:cubicBezTo>
                      <a:pt x="6" y="109"/>
                      <a:pt x="15" y="111"/>
                      <a:pt x="22" y="106"/>
                    </a:cubicBezTo>
                    <a:cubicBezTo>
                      <a:pt x="24" y="104"/>
                      <a:pt x="26" y="102"/>
                      <a:pt x="29" y="100"/>
                    </a:cubicBezTo>
                    <a:cubicBezTo>
                      <a:pt x="33" y="97"/>
                      <a:pt x="37" y="98"/>
                      <a:pt x="41" y="100"/>
                    </a:cubicBezTo>
                    <a:cubicBezTo>
                      <a:pt x="44" y="101"/>
                      <a:pt x="44" y="103"/>
                      <a:pt x="45" y="106"/>
                    </a:cubicBezTo>
                    <a:cubicBezTo>
                      <a:pt x="20" y="179"/>
                      <a:pt x="20" y="179"/>
                      <a:pt x="20" y="179"/>
                    </a:cubicBezTo>
                    <a:cubicBezTo>
                      <a:pt x="18" y="183"/>
                      <a:pt x="21" y="188"/>
                      <a:pt x="25" y="189"/>
                    </a:cubicBezTo>
                    <a:cubicBezTo>
                      <a:pt x="53" y="198"/>
                      <a:pt x="81" y="206"/>
                      <a:pt x="111" y="214"/>
                    </a:cubicBezTo>
                    <a:cubicBezTo>
                      <a:pt x="135" y="220"/>
                      <a:pt x="278" y="256"/>
                      <a:pt x="301" y="261"/>
                    </a:cubicBezTo>
                    <a:cubicBezTo>
                      <a:pt x="346" y="272"/>
                      <a:pt x="380" y="285"/>
                      <a:pt x="404" y="299"/>
                    </a:cubicBezTo>
                    <a:cubicBezTo>
                      <a:pt x="408" y="302"/>
                      <a:pt x="414" y="300"/>
                      <a:pt x="416" y="296"/>
                    </a:cubicBezTo>
                    <a:cubicBezTo>
                      <a:pt x="446" y="245"/>
                      <a:pt x="446" y="245"/>
                      <a:pt x="446" y="245"/>
                    </a:cubicBezTo>
                    <a:cubicBezTo>
                      <a:pt x="439" y="248"/>
                      <a:pt x="432" y="247"/>
                      <a:pt x="425" y="243"/>
                    </a:cubicBezTo>
                    <a:cubicBezTo>
                      <a:pt x="419" y="240"/>
                      <a:pt x="415" y="234"/>
                      <a:pt x="414" y="226"/>
                    </a:cubicBezTo>
                    <a:cubicBezTo>
                      <a:pt x="412" y="216"/>
                      <a:pt x="415" y="204"/>
                      <a:pt x="422" y="193"/>
                    </a:cubicBezTo>
                    <a:cubicBezTo>
                      <a:pt x="428" y="182"/>
                      <a:pt x="437" y="173"/>
                      <a:pt x="447" y="1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251;p47"/>
              <p:cNvSpPr/>
              <p:nvPr/>
            </p:nvSpPr>
            <p:spPr>
              <a:xfrm>
                <a:off x="850087" y="3183978"/>
                <a:ext cx="259850" cy="24477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456" extrusionOk="0">
                    <a:moveTo>
                      <a:pt x="0" y="212"/>
                    </a:moveTo>
                    <a:cubicBezTo>
                      <a:pt x="4" y="206"/>
                      <a:pt x="11" y="203"/>
                      <a:pt x="18" y="203"/>
                    </a:cubicBezTo>
                    <a:cubicBezTo>
                      <a:pt x="26" y="203"/>
                      <a:pt x="32" y="206"/>
                      <a:pt x="37" y="212"/>
                    </a:cubicBezTo>
                    <a:cubicBezTo>
                      <a:pt x="44" y="220"/>
                      <a:pt x="48" y="232"/>
                      <a:pt x="47" y="245"/>
                    </a:cubicBezTo>
                    <a:cubicBezTo>
                      <a:pt x="48" y="258"/>
                      <a:pt x="44" y="269"/>
                      <a:pt x="37" y="277"/>
                    </a:cubicBezTo>
                    <a:cubicBezTo>
                      <a:pt x="32" y="283"/>
                      <a:pt x="26" y="286"/>
                      <a:pt x="18" y="286"/>
                    </a:cubicBezTo>
                    <a:cubicBezTo>
                      <a:pt x="11" y="286"/>
                      <a:pt x="4" y="283"/>
                      <a:pt x="0" y="277"/>
                    </a:cubicBezTo>
                    <a:cubicBezTo>
                      <a:pt x="0" y="331"/>
                      <a:pt x="0" y="331"/>
                      <a:pt x="0" y="331"/>
                    </a:cubicBezTo>
                    <a:cubicBezTo>
                      <a:pt x="0" y="336"/>
                      <a:pt x="4" y="340"/>
                      <a:pt x="9" y="340"/>
                    </a:cubicBezTo>
                    <a:cubicBezTo>
                      <a:pt x="31" y="337"/>
                      <a:pt x="55" y="336"/>
                      <a:pt x="83" y="336"/>
                    </a:cubicBezTo>
                    <a:cubicBezTo>
                      <a:pt x="202" y="336"/>
                      <a:pt x="321" y="425"/>
                      <a:pt x="321" y="425"/>
                    </a:cubicBezTo>
                    <a:cubicBezTo>
                      <a:pt x="368" y="456"/>
                      <a:pt x="397" y="454"/>
                      <a:pt x="436" y="417"/>
                    </a:cubicBezTo>
                    <a:cubicBezTo>
                      <a:pt x="436" y="417"/>
                      <a:pt x="486" y="374"/>
                      <a:pt x="486" y="334"/>
                    </a:cubicBezTo>
                    <a:cubicBezTo>
                      <a:pt x="486" y="273"/>
                      <a:pt x="343" y="186"/>
                      <a:pt x="190" y="155"/>
                    </a:cubicBezTo>
                    <a:cubicBezTo>
                      <a:pt x="190" y="49"/>
                      <a:pt x="190" y="49"/>
                      <a:pt x="190" y="49"/>
                    </a:cubicBezTo>
                    <a:cubicBezTo>
                      <a:pt x="190" y="22"/>
                      <a:pt x="163" y="0"/>
                      <a:pt x="13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27" y="0"/>
                      <a:pt x="0" y="22"/>
                      <a:pt x="0" y="49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148"/>
                      <a:pt x="0" y="148"/>
                      <a:pt x="0" y="148"/>
                    </a:cubicBezTo>
                    <a:lnTo>
                      <a:pt x="0" y="2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252;p47"/>
              <p:cNvSpPr/>
              <p:nvPr/>
            </p:nvSpPr>
            <p:spPr>
              <a:xfrm>
                <a:off x="655600" y="3264496"/>
                <a:ext cx="213333" cy="294294"/>
              </a:xfrm>
              <a:custGeom>
                <a:avLst/>
                <a:gdLst/>
                <a:ahLst/>
                <a:cxnLst/>
                <a:rect l="l" t="t" r="r" b="b"/>
                <a:pathLst>
                  <a:path w="399" h="548" extrusionOk="0">
                    <a:moveTo>
                      <a:pt x="242" y="541"/>
                    </a:moveTo>
                    <a:cubicBezTo>
                      <a:pt x="262" y="483"/>
                      <a:pt x="262" y="483"/>
                      <a:pt x="262" y="483"/>
                    </a:cubicBezTo>
                    <a:cubicBezTo>
                      <a:pt x="255" y="488"/>
                      <a:pt x="248" y="489"/>
                      <a:pt x="241" y="486"/>
                    </a:cubicBezTo>
                    <a:cubicBezTo>
                      <a:pt x="234" y="484"/>
                      <a:pt x="229" y="479"/>
                      <a:pt x="226" y="472"/>
                    </a:cubicBezTo>
                    <a:cubicBezTo>
                      <a:pt x="222" y="462"/>
                      <a:pt x="223" y="450"/>
                      <a:pt x="227" y="437"/>
                    </a:cubicBezTo>
                    <a:cubicBezTo>
                      <a:pt x="231" y="425"/>
                      <a:pt x="238" y="415"/>
                      <a:pt x="247" y="410"/>
                    </a:cubicBezTo>
                    <a:cubicBezTo>
                      <a:pt x="254" y="406"/>
                      <a:pt x="261" y="405"/>
                      <a:pt x="268" y="407"/>
                    </a:cubicBezTo>
                    <a:cubicBezTo>
                      <a:pt x="275" y="409"/>
                      <a:pt x="280" y="415"/>
                      <a:pt x="283" y="422"/>
                    </a:cubicBezTo>
                    <a:cubicBezTo>
                      <a:pt x="301" y="369"/>
                      <a:pt x="301" y="369"/>
                      <a:pt x="301" y="369"/>
                    </a:cubicBezTo>
                    <a:cubicBezTo>
                      <a:pt x="302" y="364"/>
                      <a:pt x="300" y="359"/>
                      <a:pt x="296" y="358"/>
                    </a:cubicBezTo>
                    <a:cubicBezTo>
                      <a:pt x="238" y="335"/>
                      <a:pt x="219" y="315"/>
                      <a:pt x="219" y="287"/>
                    </a:cubicBezTo>
                    <a:cubicBezTo>
                      <a:pt x="219" y="250"/>
                      <a:pt x="254" y="211"/>
                      <a:pt x="343" y="194"/>
                    </a:cubicBezTo>
                    <a:cubicBezTo>
                      <a:pt x="347" y="193"/>
                      <a:pt x="350" y="190"/>
                      <a:pt x="350" y="186"/>
                    </a:cubicBezTo>
                    <a:cubicBezTo>
                      <a:pt x="350" y="111"/>
                      <a:pt x="350" y="111"/>
                      <a:pt x="350" y="111"/>
                    </a:cubicBezTo>
                    <a:cubicBezTo>
                      <a:pt x="351" y="109"/>
                      <a:pt x="353" y="107"/>
                      <a:pt x="355" y="107"/>
                    </a:cubicBezTo>
                    <a:cubicBezTo>
                      <a:pt x="360" y="106"/>
                      <a:pt x="364" y="107"/>
                      <a:pt x="367" y="111"/>
                    </a:cubicBezTo>
                    <a:cubicBezTo>
                      <a:pt x="369" y="113"/>
                      <a:pt x="370" y="116"/>
                      <a:pt x="371" y="118"/>
                    </a:cubicBezTo>
                    <a:cubicBezTo>
                      <a:pt x="376" y="126"/>
                      <a:pt x="385" y="127"/>
                      <a:pt x="391" y="120"/>
                    </a:cubicBezTo>
                    <a:cubicBezTo>
                      <a:pt x="397" y="113"/>
                      <a:pt x="399" y="104"/>
                      <a:pt x="399" y="95"/>
                    </a:cubicBezTo>
                    <a:cubicBezTo>
                      <a:pt x="399" y="86"/>
                      <a:pt x="397" y="76"/>
                      <a:pt x="391" y="69"/>
                    </a:cubicBezTo>
                    <a:cubicBezTo>
                      <a:pt x="385" y="63"/>
                      <a:pt x="376" y="63"/>
                      <a:pt x="371" y="71"/>
                    </a:cubicBezTo>
                    <a:cubicBezTo>
                      <a:pt x="370" y="73"/>
                      <a:pt x="369" y="76"/>
                      <a:pt x="367" y="78"/>
                    </a:cubicBezTo>
                    <a:cubicBezTo>
                      <a:pt x="364" y="83"/>
                      <a:pt x="360" y="83"/>
                      <a:pt x="355" y="83"/>
                    </a:cubicBezTo>
                    <a:cubicBezTo>
                      <a:pt x="353" y="82"/>
                      <a:pt x="351" y="80"/>
                      <a:pt x="350" y="78"/>
                    </a:cubicBezTo>
                    <a:cubicBezTo>
                      <a:pt x="350" y="9"/>
                      <a:pt x="350" y="9"/>
                      <a:pt x="350" y="9"/>
                    </a:cubicBezTo>
                    <a:cubicBezTo>
                      <a:pt x="350" y="4"/>
                      <a:pt x="346" y="0"/>
                      <a:pt x="341" y="1"/>
                    </a:cubicBezTo>
                    <a:cubicBezTo>
                      <a:pt x="117" y="30"/>
                      <a:pt x="0" y="150"/>
                      <a:pt x="0" y="292"/>
                    </a:cubicBezTo>
                    <a:cubicBezTo>
                      <a:pt x="0" y="428"/>
                      <a:pt x="100" y="499"/>
                      <a:pt x="231" y="546"/>
                    </a:cubicBezTo>
                    <a:cubicBezTo>
                      <a:pt x="236" y="548"/>
                      <a:pt x="240" y="546"/>
                      <a:pt x="242" y="5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253;p47"/>
              <p:cNvSpPr/>
              <p:nvPr/>
            </p:nvSpPr>
            <p:spPr>
              <a:xfrm>
                <a:off x="673846" y="3654405"/>
                <a:ext cx="303960" cy="249807"/>
              </a:xfrm>
              <a:custGeom>
                <a:avLst/>
                <a:gdLst/>
                <a:ahLst/>
                <a:cxnLst/>
                <a:rect l="l" t="t" r="r" b="b"/>
                <a:pathLst>
                  <a:path w="569" h="465" extrusionOk="0">
                    <a:moveTo>
                      <a:pt x="520" y="368"/>
                    </a:moveTo>
                    <a:cubicBezTo>
                      <a:pt x="520" y="233"/>
                      <a:pt x="520" y="233"/>
                      <a:pt x="520" y="233"/>
                    </a:cubicBezTo>
                    <a:cubicBezTo>
                      <a:pt x="521" y="231"/>
                      <a:pt x="523" y="229"/>
                      <a:pt x="525" y="229"/>
                    </a:cubicBezTo>
                    <a:cubicBezTo>
                      <a:pt x="530" y="229"/>
                      <a:pt x="534" y="229"/>
                      <a:pt x="537" y="233"/>
                    </a:cubicBezTo>
                    <a:cubicBezTo>
                      <a:pt x="539" y="236"/>
                      <a:pt x="540" y="238"/>
                      <a:pt x="542" y="241"/>
                    </a:cubicBezTo>
                    <a:cubicBezTo>
                      <a:pt x="546" y="248"/>
                      <a:pt x="556" y="249"/>
                      <a:pt x="561" y="242"/>
                    </a:cubicBezTo>
                    <a:cubicBezTo>
                      <a:pt x="567" y="236"/>
                      <a:pt x="569" y="226"/>
                      <a:pt x="569" y="217"/>
                    </a:cubicBezTo>
                    <a:cubicBezTo>
                      <a:pt x="569" y="208"/>
                      <a:pt x="567" y="199"/>
                      <a:pt x="561" y="192"/>
                    </a:cubicBezTo>
                    <a:cubicBezTo>
                      <a:pt x="556" y="185"/>
                      <a:pt x="546" y="186"/>
                      <a:pt x="542" y="194"/>
                    </a:cubicBezTo>
                    <a:cubicBezTo>
                      <a:pt x="540" y="196"/>
                      <a:pt x="539" y="199"/>
                      <a:pt x="537" y="201"/>
                    </a:cubicBezTo>
                    <a:cubicBezTo>
                      <a:pt x="534" y="205"/>
                      <a:pt x="530" y="205"/>
                      <a:pt x="525" y="205"/>
                    </a:cubicBezTo>
                    <a:cubicBezTo>
                      <a:pt x="523" y="205"/>
                      <a:pt x="521" y="203"/>
                      <a:pt x="520" y="201"/>
                    </a:cubicBezTo>
                    <a:cubicBezTo>
                      <a:pt x="520" y="133"/>
                      <a:pt x="520" y="133"/>
                      <a:pt x="520" y="133"/>
                    </a:cubicBezTo>
                    <a:cubicBezTo>
                      <a:pt x="520" y="128"/>
                      <a:pt x="516" y="124"/>
                      <a:pt x="511" y="124"/>
                    </a:cubicBezTo>
                    <a:cubicBezTo>
                      <a:pt x="489" y="127"/>
                      <a:pt x="464" y="129"/>
                      <a:pt x="436" y="129"/>
                    </a:cubicBezTo>
                    <a:cubicBezTo>
                      <a:pt x="317" y="129"/>
                      <a:pt x="154" y="29"/>
                      <a:pt x="154" y="29"/>
                    </a:cubicBezTo>
                    <a:cubicBezTo>
                      <a:pt x="110" y="0"/>
                      <a:pt x="67" y="8"/>
                      <a:pt x="30" y="51"/>
                    </a:cubicBezTo>
                    <a:cubicBezTo>
                      <a:pt x="30" y="51"/>
                      <a:pt x="0" y="88"/>
                      <a:pt x="0" y="130"/>
                    </a:cubicBezTo>
                    <a:cubicBezTo>
                      <a:pt x="0" y="194"/>
                      <a:pt x="169" y="278"/>
                      <a:pt x="330" y="309"/>
                    </a:cubicBezTo>
                    <a:cubicBezTo>
                      <a:pt x="330" y="416"/>
                      <a:pt x="330" y="416"/>
                      <a:pt x="330" y="416"/>
                    </a:cubicBezTo>
                    <a:cubicBezTo>
                      <a:pt x="330" y="443"/>
                      <a:pt x="357" y="465"/>
                      <a:pt x="390" y="465"/>
                    </a:cubicBez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93" y="465"/>
                      <a:pt x="520" y="443"/>
                      <a:pt x="520" y="416"/>
                    </a:cubicBezTo>
                    <a:cubicBezTo>
                      <a:pt x="520" y="368"/>
                      <a:pt x="520" y="368"/>
                      <a:pt x="520" y="36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254;p47"/>
              <p:cNvSpPr/>
              <p:nvPr/>
            </p:nvSpPr>
            <p:spPr>
              <a:xfrm>
                <a:off x="959159" y="3535238"/>
                <a:ext cx="187068" cy="287248"/>
              </a:xfrm>
              <a:custGeom>
                <a:avLst/>
                <a:gdLst/>
                <a:ahLst/>
                <a:cxnLst/>
                <a:rect l="l" t="t" r="r" b="b"/>
                <a:pathLst>
                  <a:path w="350" h="535" extrusionOk="0">
                    <a:moveTo>
                      <a:pt x="201" y="3"/>
                    </a:moveTo>
                    <a:cubicBezTo>
                      <a:pt x="197" y="0"/>
                      <a:pt x="192" y="2"/>
                      <a:pt x="190" y="6"/>
                    </a:cubicBezTo>
                    <a:cubicBezTo>
                      <a:pt x="150" y="73"/>
                      <a:pt x="150" y="73"/>
                      <a:pt x="150" y="73"/>
                    </a:cubicBezTo>
                    <a:cubicBezTo>
                      <a:pt x="148" y="74"/>
                      <a:pt x="146" y="75"/>
                      <a:pt x="143" y="74"/>
                    </a:cubicBezTo>
                    <a:cubicBezTo>
                      <a:pt x="139" y="72"/>
                      <a:pt x="135" y="70"/>
                      <a:pt x="135" y="64"/>
                    </a:cubicBezTo>
                    <a:cubicBezTo>
                      <a:pt x="135" y="62"/>
                      <a:pt x="135" y="59"/>
                      <a:pt x="135" y="56"/>
                    </a:cubicBezTo>
                    <a:cubicBezTo>
                      <a:pt x="135" y="47"/>
                      <a:pt x="127" y="41"/>
                      <a:pt x="119" y="44"/>
                    </a:cubicBezTo>
                    <a:cubicBezTo>
                      <a:pt x="111" y="47"/>
                      <a:pt x="104" y="55"/>
                      <a:pt x="100" y="62"/>
                    </a:cubicBezTo>
                    <a:cubicBezTo>
                      <a:pt x="95" y="70"/>
                      <a:pt x="92" y="79"/>
                      <a:pt x="93" y="88"/>
                    </a:cubicBezTo>
                    <a:cubicBezTo>
                      <a:pt x="95" y="96"/>
                      <a:pt x="103" y="101"/>
                      <a:pt x="111" y="97"/>
                    </a:cubicBezTo>
                    <a:cubicBezTo>
                      <a:pt x="114" y="95"/>
                      <a:pt x="116" y="94"/>
                      <a:pt x="119" y="92"/>
                    </a:cubicBezTo>
                    <a:cubicBezTo>
                      <a:pt x="123" y="90"/>
                      <a:pt x="127" y="92"/>
                      <a:pt x="131" y="95"/>
                    </a:cubicBezTo>
                    <a:cubicBezTo>
                      <a:pt x="133" y="96"/>
                      <a:pt x="133" y="99"/>
                      <a:pt x="133" y="101"/>
                    </a:cubicBezTo>
                    <a:cubicBezTo>
                      <a:pt x="94" y="168"/>
                      <a:pt x="94" y="168"/>
                      <a:pt x="94" y="168"/>
                    </a:cubicBezTo>
                    <a:cubicBezTo>
                      <a:pt x="91" y="171"/>
                      <a:pt x="92" y="176"/>
                      <a:pt x="96" y="179"/>
                    </a:cubicBezTo>
                    <a:cubicBezTo>
                      <a:pt x="123" y="201"/>
                      <a:pt x="131" y="223"/>
                      <a:pt x="131" y="240"/>
                    </a:cubicBezTo>
                    <a:cubicBezTo>
                      <a:pt x="131" y="283"/>
                      <a:pt x="96" y="324"/>
                      <a:pt x="7" y="342"/>
                    </a:cubicBezTo>
                    <a:cubicBezTo>
                      <a:pt x="3" y="342"/>
                      <a:pt x="0" y="346"/>
                      <a:pt x="0" y="350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4" y="401"/>
                      <a:pt x="11" y="397"/>
                      <a:pt x="19" y="397"/>
                    </a:cubicBezTo>
                    <a:cubicBezTo>
                      <a:pt x="26" y="397"/>
                      <a:pt x="33" y="401"/>
                      <a:pt x="37" y="406"/>
                    </a:cubicBezTo>
                    <a:cubicBezTo>
                      <a:pt x="44" y="415"/>
                      <a:pt x="48" y="426"/>
                      <a:pt x="48" y="439"/>
                    </a:cubicBezTo>
                    <a:cubicBezTo>
                      <a:pt x="48" y="452"/>
                      <a:pt x="44" y="464"/>
                      <a:pt x="37" y="472"/>
                    </a:cubicBezTo>
                    <a:cubicBezTo>
                      <a:pt x="33" y="478"/>
                      <a:pt x="26" y="481"/>
                      <a:pt x="19" y="481"/>
                    </a:cubicBezTo>
                    <a:cubicBezTo>
                      <a:pt x="11" y="481"/>
                      <a:pt x="4" y="478"/>
                      <a:pt x="0" y="472"/>
                    </a:cubicBezTo>
                    <a:cubicBezTo>
                      <a:pt x="0" y="526"/>
                      <a:pt x="0" y="526"/>
                      <a:pt x="0" y="526"/>
                    </a:cubicBezTo>
                    <a:cubicBezTo>
                      <a:pt x="0" y="531"/>
                      <a:pt x="4" y="535"/>
                      <a:pt x="9" y="535"/>
                    </a:cubicBezTo>
                    <a:cubicBezTo>
                      <a:pt x="245" y="503"/>
                      <a:pt x="350" y="374"/>
                      <a:pt x="350" y="237"/>
                    </a:cubicBezTo>
                    <a:cubicBezTo>
                      <a:pt x="350" y="143"/>
                      <a:pt x="301" y="62"/>
                      <a:pt x="201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6242259" y="5748254"/>
              <a:ext cx="1076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nstantia" panose="02030602050306030303" pitchFamily="18" charset="0"/>
                </a:rPr>
                <a:t>53.3 </a:t>
              </a:r>
              <a:r>
                <a:rPr lang="en-US" dirty="0" smtClean="0">
                  <a:solidFill>
                    <a:schemeClr val="bg1"/>
                  </a:solidFill>
                  <a:latin typeface="Constantia" panose="02030602050306030303" pitchFamily="18" charset="0"/>
                </a:rPr>
                <a:t>mil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8881636" y="5748893"/>
            <a:ext cx="1305682" cy="369332"/>
            <a:chOff x="8881636" y="5748893"/>
            <a:chExt cx="1305682" cy="369332"/>
          </a:xfrm>
        </p:grpSpPr>
        <p:sp>
          <p:nvSpPr>
            <p:cNvPr id="132" name="Snip Diagonal Corner Rectangle 131"/>
            <p:cNvSpPr/>
            <p:nvPr/>
          </p:nvSpPr>
          <p:spPr>
            <a:xfrm>
              <a:off x="8881636" y="5833428"/>
              <a:ext cx="1305682" cy="242826"/>
            </a:xfrm>
            <a:prstGeom prst="snip2DiagRect">
              <a:avLst/>
            </a:prstGeom>
            <a:solidFill>
              <a:srgbClr val="B0F07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3" name="Google Shape;1249;p47"/>
            <p:cNvGrpSpPr/>
            <p:nvPr/>
          </p:nvGrpSpPr>
          <p:grpSpPr>
            <a:xfrm>
              <a:off x="9044327" y="5854930"/>
              <a:ext cx="132242" cy="194131"/>
              <a:chOff x="655600" y="3183978"/>
              <a:chExt cx="490627" cy="720234"/>
            </a:xfrm>
          </p:grpSpPr>
          <p:sp>
            <p:nvSpPr>
              <p:cNvPr id="135" name="Google Shape;1250;p47"/>
              <p:cNvSpPr/>
              <p:nvPr/>
            </p:nvSpPr>
            <p:spPr>
              <a:xfrm>
                <a:off x="781315" y="3461564"/>
                <a:ext cx="274086" cy="16224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02" extrusionOk="0">
                    <a:moveTo>
                      <a:pt x="447" y="170"/>
                    </a:moveTo>
                    <a:cubicBezTo>
                      <a:pt x="454" y="167"/>
                      <a:pt x="462" y="168"/>
                      <a:pt x="468" y="172"/>
                    </a:cubicBezTo>
                    <a:cubicBezTo>
                      <a:pt x="474" y="175"/>
                      <a:pt x="478" y="182"/>
                      <a:pt x="479" y="189"/>
                    </a:cubicBezTo>
                    <a:cubicBezTo>
                      <a:pt x="511" y="137"/>
                      <a:pt x="511" y="137"/>
                      <a:pt x="511" y="137"/>
                    </a:cubicBezTo>
                    <a:cubicBezTo>
                      <a:pt x="513" y="133"/>
                      <a:pt x="511" y="127"/>
                      <a:pt x="507" y="125"/>
                    </a:cubicBezTo>
                    <a:cubicBezTo>
                      <a:pt x="466" y="104"/>
                      <a:pt x="418" y="87"/>
                      <a:pt x="363" y="73"/>
                    </a:cubicBezTo>
                    <a:cubicBezTo>
                      <a:pt x="339" y="68"/>
                      <a:pt x="220" y="38"/>
                      <a:pt x="197" y="31"/>
                    </a:cubicBezTo>
                    <a:cubicBezTo>
                      <a:pt x="153" y="20"/>
                      <a:pt x="118" y="10"/>
                      <a:pt x="89" y="1"/>
                    </a:cubicBezTo>
                    <a:cubicBezTo>
                      <a:pt x="85" y="0"/>
                      <a:pt x="80" y="2"/>
                      <a:pt x="78" y="6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54" y="76"/>
                      <a:pt x="51" y="78"/>
                      <a:pt x="49" y="77"/>
                    </a:cubicBezTo>
                    <a:cubicBezTo>
                      <a:pt x="45" y="76"/>
                      <a:pt x="41" y="74"/>
                      <a:pt x="39" y="69"/>
                    </a:cubicBezTo>
                    <a:cubicBezTo>
                      <a:pt x="38" y="67"/>
                      <a:pt x="38" y="64"/>
                      <a:pt x="37" y="61"/>
                    </a:cubicBezTo>
                    <a:cubicBezTo>
                      <a:pt x="35" y="52"/>
                      <a:pt x="27" y="48"/>
                      <a:pt x="19" y="53"/>
                    </a:cubicBezTo>
                    <a:cubicBezTo>
                      <a:pt x="12" y="58"/>
                      <a:pt x="7" y="66"/>
                      <a:pt x="4" y="74"/>
                    </a:cubicBezTo>
                    <a:cubicBezTo>
                      <a:pt x="1" y="83"/>
                      <a:pt x="0" y="93"/>
                      <a:pt x="3" y="101"/>
                    </a:cubicBezTo>
                    <a:cubicBezTo>
                      <a:pt x="6" y="109"/>
                      <a:pt x="15" y="111"/>
                      <a:pt x="22" y="106"/>
                    </a:cubicBezTo>
                    <a:cubicBezTo>
                      <a:pt x="24" y="104"/>
                      <a:pt x="26" y="102"/>
                      <a:pt x="29" y="100"/>
                    </a:cubicBezTo>
                    <a:cubicBezTo>
                      <a:pt x="33" y="97"/>
                      <a:pt x="37" y="98"/>
                      <a:pt x="41" y="100"/>
                    </a:cubicBezTo>
                    <a:cubicBezTo>
                      <a:pt x="44" y="101"/>
                      <a:pt x="44" y="103"/>
                      <a:pt x="45" y="106"/>
                    </a:cubicBezTo>
                    <a:cubicBezTo>
                      <a:pt x="20" y="179"/>
                      <a:pt x="20" y="179"/>
                      <a:pt x="20" y="179"/>
                    </a:cubicBezTo>
                    <a:cubicBezTo>
                      <a:pt x="18" y="183"/>
                      <a:pt x="21" y="188"/>
                      <a:pt x="25" y="189"/>
                    </a:cubicBezTo>
                    <a:cubicBezTo>
                      <a:pt x="53" y="198"/>
                      <a:pt x="81" y="206"/>
                      <a:pt x="111" y="214"/>
                    </a:cubicBezTo>
                    <a:cubicBezTo>
                      <a:pt x="135" y="220"/>
                      <a:pt x="278" y="256"/>
                      <a:pt x="301" y="261"/>
                    </a:cubicBezTo>
                    <a:cubicBezTo>
                      <a:pt x="346" y="272"/>
                      <a:pt x="380" y="285"/>
                      <a:pt x="404" y="299"/>
                    </a:cubicBezTo>
                    <a:cubicBezTo>
                      <a:pt x="408" y="302"/>
                      <a:pt x="414" y="300"/>
                      <a:pt x="416" y="296"/>
                    </a:cubicBezTo>
                    <a:cubicBezTo>
                      <a:pt x="446" y="245"/>
                      <a:pt x="446" y="245"/>
                      <a:pt x="446" y="245"/>
                    </a:cubicBezTo>
                    <a:cubicBezTo>
                      <a:pt x="439" y="248"/>
                      <a:pt x="432" y="247"/>
                      <a:pt x="425" y="243"/>
                    </a:cubicBezTo>
                    <a:cubicBezTo>
                      <a:pt x="419" y="240"/>
                      <a:pt x="415" y="234"/>
                      <a:pt x="414" y="226"/>
                    </a:cubicBezTo>
                    <a:cubicBezTo>
                      <a:pt x="412" y="216"/>
                      <a:pt x="415" y="204"/>
                      <a:pt x="422" y="193"/>
                    </a:cubicBezTo>
                    <a:cubicBezTo>
                      <a:pt x="428" y="182"/>
                      <a:pt x="437" y="173"/>
                      <a:pt x="447" y="1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251;p47"/>
              <p:cNvSpPr/>
              <p:nvPr/>
            </p:nvSpPr>
            <p:spPr>
              <a:xfrm>
                <a:off x="850087" y="3183978"/>
                <a:ext cx="259850" cy="24477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456" extrusionOk="0">
                    <a:moveTo>
                      <a:pt x="0" y="212"/>
                    </a:moveTo>
                    <a:cubicBezTo>
                      <a:pt x="4" y="206"/>
                      <a:pt x="11" y="203"/>
                      <a:pt x="18" y="203"/>
                    </a:cubicBezTo>
                    <a:cubicBezTo>
                      <a:pt x="26" y="203"/>
                      <a:pt x="32" y="206"/>
                      <a:pt x="37" y="212"/>
                    </a:cubicBezTo>
                    <a:cubicBezTo>
                      <a:pt x="44" y="220"/>
                      <a:pt x="48" y="232"/>
                      <a:pt x="47" y="245"/>
                    </a:cubicBezTo>
                    <a:cubicBezTo>
                      <a:pt x="48" y="258"/>
                      <a:pt x="44" y="269"/>
                      <a:pt x="37" y="277"/>
                    </a:cubicBezTo>
                    <a:cubicBezTo>
                      <a:pt x="32" y="283"/>
                      <a:pt x="26" y="286"/>
                      <a:pt x="18" y="286"/>
                    </a:cubicBezTo>
                    <a:cubicBezTo>
                      <a:pt x="11" y="286"/>
                      <a:pt x="4" y="283"/>
                      <a:pt x="0" y="277"/>
                    </a:cubicBezTo>
                    <a:cubicBezTo>
                      <a:pt x="0" y="331"/>
                      <a:pt x="0" y="331"/>
                      <a:pt x="0" y="331"/>
                    </a:cubicBezTo>
                    <a:cubicBezTo>
                      <a:pt x="0" y="336"/>
                      <a:pt x="4" y="340"/>
                      <a:pt x="9" y="340"/>
                    </a:cubicBezTo>
                    <a:cubicBezTo>
                      <a:pt x="31" y="337"/>
                      <a:pt x="55" y="336"/>
                      <a:pt x="83" y="336"/>
                    </a:cubicBezTo>
                    <a:cubicBezTo>
                      <a:pt x="202" y="336"/>
                      <a:pt x="321" y="425"/>
                      <a:pt x="321" y="425"/>
                    </a:cubicBezTo>
                    <a:cubicBezTo>
                      <a:pt x="368" y="456"/>
                      <a:pt x="397" y="454"/>
                      <a:pt x="436" y="417"/>
                    </a:cubicBezTo>
                    <a:cubicBezTo>
                      <a:pt x="436" y="417"/>
                      <a:pt x="486" y="374"/>
                      <a:pt x="486" y="334"/>
                    </a:cubicBezTo>
                    <a:cubicBezTo>
                      <a:pt x="486" y="273"/>
                      <a:pt x="343" y="186"/>
                      <a:pt x="190" y="155"/>
                    </a:cubicBezTo>
                    <a:cubicBezTo>
                      <a:pt x="190" y="49"/>
                      <a:pt x="190" y="49"/>
                      <a:pt x="190" y="49"/>
                    </a:cubicBezTo>
                    <a:cubicBezTo>
                      <a:pt x="190" y="22"/>
                      <a:pt x="163" y="0"/>
                      <a:pt x="13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27" y="0"/>
                      <a:pt x="0" y="22"/>
                      <a:pt x="0" y="49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148"/>
                      <a:pt x="0" y="148"/>
                      <a:pt x="0" y="148"/>
                    </a:cubicBezTo>
                    <a:lnTo>
                      <a:pt x="0" y="2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252;p47"/>
              <p:cNvSpPr/>
              <p:nvPr/>
            </p:nvSpPr>
            <p:spPr>
              <a:xfrm>
                <a:off x="655600" y="3264496"/>
                <a:ext cx="213333" cy="294294"/>
              </a:xfrm>
              <a:custGeom>
                <a:avLst/>
                <a:gdLst/>
                <a:ahLst/>
                <a:cxnLst/>
                <a:rect l="l" t="t" r="r" b="b"/>
                <a:pathLst>
                  <a:path w="399" h="548" extrusionOk="0">
                    <a:moveTo>
                      <a:pt x="242" y="541"/>
                    </a:moveTo>
                    <a:cubicBezTo>
                      <a:pt x="262" y="483"/>
                      <a:pt x="262" y="483"/>
                      <a:pt x="262" y="483"/>
                    </a:cubicBezTo>
                    <a:cubicBezTo>
                      <a:pt x="255" y="488"/>
                      <a:pt x="248" y="489"/>
                      <a:pt x="241" y="486"/>
                    </a:cubicBezTo>
                    <a:cubicBezTo>
                      <a:pt x="234" y="484"/>
                      <a:pt x="229" y="479"/>
                      <a:pt x="226" y="472"/>
                    </a:cubicBezTo>
                    <a:cubicBezTo>
                      <a:pt x="222" y="462"/>
                      <a:pt x="223" y="450"/>
                      <a:pt x="227" y="437"/>
                    </a:cubicBezTo>
                    <a:cubicBezTo>
                      <a:pt x="231" y="425"/>
                      <a:pt x="238" y="415"/>
                      <a:pt x="247" y="410"/>
                    </a:cubicBezTo>
                    <a:cubicBezTo>
                      <a:pt x="254" y="406"/>
                      <a:pt x="261" y="405"/>
                      <a:pt x="268" y="407"/>
                    </a:cubicBezTo>
                    <a:cubicBezTo>
                      <a:pt x="275" y="409"/>
                      <a:pt x="280" y="415"/>
                      <a:pt x="283" y="422"/>
                    </a:cubicBezTo>
                    <a:cubicBezTo>
                      <a:pt x="301" y="369"/>
                      <a:pt x="301" y="369"/>
                      <a:pt x="301" y="369"/>
                    </a:cubicBezTo>
                    <a:cubicBezTo>
                      <a:pt x="302" y="364"/>
                      <a:pt x="300" y="359"/>
                      <a:pt x="296" y="358"/>
                    </a:cubicBezTo>
                    <a:cubicBezTo>
                      <a:pt x="238" y="335"/>
                      <a:pt x="219" y="315"/>
                      <a:pt x="219" y="287"/>
                    </a:cubicBezTo>
                    <a:cubicBezTo>
                      <a:pt x="219" y="250"/>
                      <a:pt x="254" y="211"/>
                      <a:pt x="343" y="194"/>
                    </a:cubicBezTo>
                    <a:cubicBezTo>
                      <a:pt x="347" y="193"/>
                      <a:pt x="350" y="190"/>
                      <a:pt x="350" y="186"/>
                    </a:cubicBezTo>
                    <a:cubicBezTo>
                      <a:pt x="350" y="111"/>
                      <a:pt x="350" y="111"/>
                      <a:pt x="350" y="111"/>
                    </a:cubicBezTo>
                    <a:cubicBezTo>
                      <a:pt x="351" y="109"/>
                      <a:pt x="353" y="107"/>
                      <a:pt x="355" y="107"/>
                    </a:cubicBezTo>
                    <a:cubicBezTo>
                      <a:pt x="360" y="106"/>
                      <a:pt x="364" y="107"/>
                      <a:pt x="367" y="111"/>
                    </a:cubicBezTo>
                    <a:cubicBezTo>
                      <a:pt x="369" y="113"/>
                      <a:pt x="370" y="116"/>
                      <a:pt x="371" y="118"/>
                    </a:cubicBezTo>
                    <a:cubicBezTo>
                      <a:pt x="376" y="126"/>
                      <a:pt x="385" y="127"/>
                      <a:pt x="391" y="120"/>
                    </a:cubicBezTo>
                    <a:cubicBezTo>
                      <a:pt x="397" y="113"/>
                      <a:pt x="399" y="104"/>
                      <a:pt x="399" y="95"/>
                    </a:cubicBezTo>
                    <a:cubicBezTo>
                      <a:pt x="399" y="86"/>
                      <a:pt x="397" y="76"/>
                      <a:pt x="391" y="69"/>
                    </a:cubicBezTo>
                    <a:cubicBezTo>
                      <a:pt x="385" y="63"/>
                      <a:pt x="376" y="63"/>
                      <a:pt x="371" y="71"/>
                    </a:cubicBezTo>
                    <a:cubicBezTo>
                      <a:pt x="370" y="73"/>
                      <a:pt x="369" y="76"/>
                      <a:pt x="367" y="78"/>
                    </a:cubicBezTo>
                    <a:cubicBezTo>
                      <a:pt x="364" y="83"/>
                      <a:pt x="360" y="83"/>
                      <a:pt x="355" y="83"/>
                    </a:cubicBezTo>
                    <a:cubicBezTo>
                      <a:pt x="353" y="82"/>
                      <a:pt x="351" y="80"/>
                      <a:pt x="350" y="78"/>
                    </a:cubicBezTo>
                    <a:cubicBezTo>
                      <a:pt x="350" y="9"/>
                      <a:pt x="350" y="9"/>
                      <a:pt x="350" y="9"/>
                    </a:cubicBezTo>
                    <a:cubicBezTo>
                      <a:pt x="350" y="4"/>
                      <a:pt x="346" y="0"/>
                      <a:pt x="341" y="1"/>
                    </a:cubicBezTo>
                    <a:cubicBezTo>
                      <a:pt x="117" y="30"/>
                      <a:pt x="0" y="150"/>
                      <a:pt x="0" y="292"/>
                    </a:cubicBezTo>
                    <a:cubicBezTo>
                      <a:pt x="0" y="428"/>
                      <a:pt x="100" y="499"/>
                      <a:pt x="231" y="546"/>
                    </a:cubicBezTo>
                    <a:cubicBezTo>
                      <a:pt x="236" y="548"/>
                      <a:pt x="240" y="546"/>
                      <a:pt x="242" y="5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253;p47"/>
              <p:cNvSpPr/>
              <p:nvPr/>
            </p:nvSpPr>
            <p:spPr>
              <a:xfrm>
                <a:off x="673846" y="3654405"/>
                <a:ext cx="303960" cy="249807"/>
              </a:xfrm>
              <a:custGeom>
                <a:avLst/>
                <a:gdLst/>
                <a:ahLst/>
                <a:cxnLst/>
                <a:rect l="l" t="t" r="r" b="b"/>
                <a:pathLst>
                  <a:path w="569" h="465" extrusionOk="0">
                    <a:moveTo>
                      <a:pt x="520" y="368"/>
                    </a:moveTo>
                    <a:cubicBezTo>
                      <a:pt x="520" y="233"/>
                      <a:pt x="520" y="233"/>
                      <a:pt x="520" y="233"/>
                    </a:cubicBezTo>
                    <a:cubicBezTo>
                      <a:pt x="521" y="231"/>
                      <a:pt x="523" y="229"/>
                      <a:pt x="525" y="229"/>
                    </a:cubicBezTo>
                    <a:cubicBezTo>
                      <a:pt x="530" y="229"/>
                      <a:pt x="534" y="229"/>
                      <a:pt x="537" y="233"/>
                    </a:cubicBezTo>
                    <a:cubicBezTo>
                      <a:pt x="539" y="236"/>
                      <a:pt x="540" y="238"/>
                      <a:pt x="542" y="241"/>
                    </a:cubicBezTo>
                    <a:cubicBezTo>
                      <a:pt x="546" y="248"/>
                      <a:pt x="556" y="249"/>
                      <a:pt x="561" y="242"/>
                    </a:cubicBezTo>
                    <a:cubicBezTo>
                      <a:pt x="567" y="236"/>
                      <a:pt x="569" y="226"/>
                      <a:pt x="569" y="217"/>
                    </a:cubicBezTo>
                    <a:cubicBezTo>
                      <a:pt x="569" y="208"/>
                      <a:pt x="567" y="199"/>
                      <a:pt x="561" y="192"/>
                    </a:cubicBezTo>
                    <a:cubicBezTo>
                      <a:pt x="556" y="185"/>
                      <a:pt x="546" y="186"/>
                      <a:pt x="542" y="194"/>
                    </a:cubicBezTo>
                    <a:cubicBezTo>
                      <a:pt x="540" y="196"/>
                      <a:pt x="539" y="199"/>
                      <a:pt x="537" y="201"/>
                    </a:cubicBezTo>
                    <a:cubicBezTo>
                      <a:pt x="534" y="205"/>
                      <a:pt x="530" y="205"/>
                      <a:pt x="525" y="205"/>
                    </a:cubicBezTo>
                    <a:cubicBezTo>
                      <a:pt x="523" y="205"/>
                      <a:pt x="521" y="203"/>
                      <a:pt x="520" y="201"/>
                    </a:cubicBezTo>
                    <a:cubicBezTo>
                      <a:pt x="520" y="133"/>
                      <a:pt x="520" y="133"/>
                      <a:pt x="520" y="133"/>
                    </a:cubicBezTo>
                    <a:cubicBezTo>
                      <a:pt x="520" y="128"/>
                      <a:pt x="516" y="124"/>
                      <a:pt x="511" y="124"/>
                    </a:cubicBezTo>
                    <a:cubicBezTo>
                      <a:pt x="489" y="127"/>
                      <a:pt x="464" y="129"/>
                      <a:pt x="436" y="129"/>
                    </a:cubicBezTo>
                    <a:cubicBezTo>
                      <a:pt x="317" y="129"/>
                      <a:pt x="154" y="29"/>
                      <a:pt x="154" y="29"/>
                    </a:cubicBezTo>
                    <a:cubicBezTo>
                      <a:pt x="110" y="0"/>
                      <a:pt x="67" y="8"/>
                      <a:pt x="30" y="51"/>
                    </a:cubicBezTo>
                    <a:cubicBezTo>
                      <a:pt x="30" y="51"/>
                      <a:pt x="0" y="88"/>
                      <a:pt x="0" y="130"/>
                    </a:cubicBezTo>
                    <a:cubicBezTo>
                      <a:pt x="0" y="194"/>
                      <a:pt x="169" y="278"/>
                      <a:pt x="330" y="309"/>
                    </a:cubicBezTo>
                    <a:cubicBezTo>
                      <a:pt x="330" y="416"/>
                      <a:pt x="330" y="416"/>
                      <a:pt x="330" y="416"/>
                    </a:cubicBezTo>
                    <a:cubicBezTo>
                      <a:pt x="330" y="443"/>
                      <a:pt x="357" y="465"/>
                      <a:pt x="390" y="465"/>
                    </a:cubicBez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93" y="465"/>
                      <a:pt x="520" y="443"/>
                      <a:pt x="520" y="416"/>
                    </a:cubicBezTo>
                    <a:cubicBezTo>
                      <a:pt x="520" y="368"/>
                      <a:pt x="520" y="368"/>
                      <a:pt x="520" y="36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254;p47"/>
              <p:cNvSpPr/>
              <p:nvPr/>
            </p:nvSpPr>
            <p:spPr>
              <a:xfrm>
                <a:off x="959159" y="3535238"/>
                <a:ext cx="187068" cy="287248"/>
              </a:xfrm>
              <a:custGeom>
                <a:avLst/>
                <a:gdLst/>
                <a:ahLst/>
                <a:cxnLst/>
                <a:rect l="l" t="t" r="r" b="b"/>
                <a:pathLst>
                  <a:path w="350" h="535" extrusionOk="0">
                    <a:moveTo>
                      <a:pt x="201" y="3"/>
                    </a:moveTo>
                    <a:cubicBezTo>
                      <a:pt x="197" y="0"/>
                      <a:pt x="192" y="2"/>
                      <a:pt x="190" y="6"/>
                    </a:cubicBezTo>
                    <a:cubicBezTo>
                      <a:pt x="150" y="73"/>
                      <a:pt x="150" y="73"/>
                      <a:pt x="150" y="73"/>
                    </a:cubicBezTo>
                    <a:cubicBezTo>
                      <a:pt x="148" y="74"/>
                      <a:pt x="146" y="75"/>
                      <a:pt x="143" y="74"/>
                    </a:cubicBezTo>
                    <a:cubicBezTo>
                      <a:pt x="139" y="72"/>
                      <a:pt x="135" y="70"/>
                      <a:pt x="135" y="64"/>
                    </a:cubicBezTo>
                    <a:cubicBezTo>
                      <a:pt x="135" y="62"/>
                      <a:pt x="135" y="59"/>
                      <a:pt x="135" y="56"/>
                    </a:cubicBezTo>
                    <a:cubicBezTo>
                      <a:pt x="135" y="47"/>
                      <a:pt x="127" y="41"/>
                      <a:pt x="119" y="44"/>
                    </a:cubicBezTo>
                    <a:cubicBezTo>
                      <a:pt x="111" y="47"/>
                      <a:pt x="104" y="55"/>
                      <a:pt x="100" y="62"/>
                    </a:cubicBezTo>
                    <a:cubicBezTo>
                      <a:pt x="95" y="70"/>
                      <a:pt x="92" y="79"/>
                      <a:pt x="93" y="88"/>
                    </a:cubicBezTo>
                    <a:cubicBezTo>
                      <a:pt x="95" y="96"/>
                      <a:pt x="103" y="101"/>
                      <a:pt x="111" y="97"/>
                    </a:cubicBezTo>
                    <a:cubicBezTo>
                      <a:pt x="114" y="95"/>
                      <a:pt x="116" y="94"/>
                      <a:pt x="119" y="92"/>
                    </a:cubicBezTo>
                    <a:cubicBezTo>
                      <a:pt x="123" y="90"/>
                      <a:pt x="127" y="92"/>
                      <a:pt x="131" y="95"/>
                    </a:cubicBezTo>
                    <a:cubicBezTo>
                      <a:pt x="133" y="96"/>
                      <a:pt x="133" y="99"/>
                      <a:pt x="133" y="101"/>
                    </a:cubicBezTo>
                    <a:cubicBezTo>
                      <a:pt x="94" y="168"/>
                      <a:pt x="94" y="168"/>
                      <a:pt x="94" y="168"/>
                    </a:cubicBezTo>
                    <a:cubicBezTo>
                      <a:pt x="91" y="171"/>
                      <a:pt x="92" y="176"/>
                      <a:pt x="96" y="179"/>
                    </a:cubicBezTo>
                    <a:cubicBezTo>
                      <a:pt x="123" y="201"/>
                      <a:pt x="131" y="223"/>
                      <a:pt x="131" y="240"/>
                    </a:cubicBezTo>
                    <a:cubicBezTo>
                      <a:pt x="131" y="283"/>
                      <a:pt x="96" y="324"/>
                      <a:pt x="7" y="342"/>
                    </a:cubicBezTo>
                    <a:cubicBezTo>
                      <a:pt x="3" y="342"/>
                      <a:pt x="0" y="346"/>
                      <a:pt x="0" y="350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4" y="401"/>
                      <a:pt x="11" y="397"/>
                      <a:pt x="19" y="397"/>
                    </a:cubicBezTo>
                    <a:cubicBezTo>
                      <a:pt x="26" y="397"/>
                      <a:pt x="33" y="401"/>
                      <a:pt x="37" y="406"/>
                    </a:cubicBezTo>
                    <a:cubicBezTo>
                      <a:pt x="44" y="415"/>
                      <a:pt x="48" y="426"/>
                      <a:pt x="48" y="439"/>
                    </a:cubicBezTo>
                    <a:cubicBezTo>
                      <a:pt x="48" y="452"/>
                      <a:pt x="44" y="464"/>
                      <a:pt x="37" y="472"/>
                    </a:cubicBezTo>
                    <a:cubicBezTo>
                      <a:pt x="33" y="478"/>
                      <a:pt x="26" y="481"/>
                      <a:pt x="19" y="481"/>
                    </a:cubicBezTo>
                    <a:cubicBezTo>
                      <a:pt x="11" y="481"/>
                      <a:pt x="4" y="478"/>
                      <a:pt x="0" y="472"/>
                    </a:cubicBezTo>
                    <a:cubicBezTo>
                      <a:pt x="0" y="526"/>
                      <a:pt x="0" y="526"/>
                      <a:pt x="0" y="526"/>
                    </a:cubicBezTo>
                    <a:cubicBezTo>
                      <a:pt x="0" y="531"/>
                      <a:pt x="4" y="535"/>
                      <a:pt x="9" y="535"/>
                    </a:cubicBezTo>
                    <a:cubicBezTo>
                      <a:pt x="245" y="503"/>
                      <a:pt x="350" y="374"/>
                      <a:pt x="350" y="237"/>
                    </a:cubicBezTo>
                    <a:cubicBezTo>
                      <a:pt x="350" y="143"/>
                      <a:pt x="301" y="62"/>
                      <a:pt x="201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4" name="TextBox 133"/>
            <p:cNvSpPr txBox="1"/>
            <p:nvPr/>
          </p:nvSpPr>
          <p:spPr>
            <a:xfrm>
              <a:off x="9110448" y="5748893"/>
              <a:ext cx="1076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nstantia" panose="02030602050306030303" pitchFamily="18" charset="0"/>
                </a:rPr>
                <a:t>11.8 </a:t>
              </a:r>
              <a:r>
                <a:rPr lang="en-US" dirty="0" smtClean="0">
                  <a:solidFill>
                    <a:schemeClr val="bg1"/>
                  </a:solidFill>
                  <a:latin typeface="Constantia" panose="02030602050306030303" pitchFamily="18" charset="0"/>
                </a:rPr>
                <a:t>mil 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0" name="Google Shape;1427;p47"/>
          <p:cNvGrpSpPr/>
          <p:nvPr/>
        </p:nvGrpSpPr>
        <p:grpSpPr>
          <a:xfrm rot="16200000">
            <a:off x="6406738" y="5554736"/>
            <a:ext cx="380696" cy="128164"/>
            <a:chOff x="3321050" y="1066800"/>
            <a:chExt cx="6505573" cy="1508125"/>
          </a:xfrm>
        </p:grpSpPr>
        <p:sp>
          <p:nvSpPr>
            <p:cNvPr id="141" name="Google Shape;1428;p47"/>
            <p:cNvSpPr/>
            <p:nvPr/>
          </p:nvSpPr>
          <p:spPr>
            <a:xfrm>
              <a:off x="3321050" y="1066800"/>
              <a:ext cx="6505573" cy="1508125"/>
            </a:xfrm>
            <a:custGeom>
              <a:avLst/>
              <a:gdLst/>
              <a:ahLst/>
              <a:cxnLst/>
              <a:rect l="l" t="t" r="r" b="b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9;p47"/>
            <p:cNvSpPr/>
            <p:nvPr/>
          </p:nvSpPr>
          <p:spPr>
            <a:xfrm>
              <a:off x="3321050" y="1801812"/>
              <a:ext cx="769937" cy="773112"/>
            </a:xfrm>
            <a:custGeom>
              <a:avLst/>
              <a:gdLst/>
              <a:ahLst/>
              <a:cxnLst/>
              <a:rect l="l" t="t" r="r" b="b"/>
              <a:pathLst>
                <a:path w="196" h="197" extrusionOk="0">
                  <a:moveTo>
                    <a:pt x="94" y="9"/>
                  </a:moveTo>
                  <a:cubicBezTo>
                    <a:pt x="3" y="183"/>
                    <a:pt x="3" y="183"/>
                    <a:pt x="3" y="183"/>
                  </a:cubicBezTo>
                  <a:cubicBezTo>
                    <a:pt x="0" y="189"/>
                    <a:pt x="5" y="197"/>
                    <a:pt x="12" y="197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7"/>
                    <a:pt x="94" y="9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27;p47"/>
          <p:cNvGrpSpPr/>
          <p:nvPr/>
        </p:nvGrpSpPr>
        <p:grpSpPr>
          <a:xfrm rot="16200000">
            <a:off x="9354339" y="5542946"/>
            <a:ext cx="380696" cy="128164"/>
            <a:chOff x="3321050" y="1066800"/>
            <a:chExt cx="6505573" cy="1508125"/>
          </a:xfrm>
        </p:grpSpPr>
        <p:sp>
          <p:nvSpPr>
            <p:cNvPr id="144" name="Google Shape;1428;p47"/>
            <p:cNvSpPr/>
            <p:nvPr/>
          </p:nvSpPr>
          <p:spPr>
            <a:xfrm>
              <a:off x="3321050" y="1066800"/>
              <a:ext cx="6505573" cy="1508125"/>
            </a:xfrm>
            <a:custGeom>
              <a:avLst/>
              <a:gdLst/>
              <a:ahLst/>
              <a:cxnLst/>
              <a:rect l="l" t="t" r="r" b="b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29;p47"/>
            <p:cNvSpPr/>
            <p:nvPr/>
          </p:nvSpPr>
          <p:spPr>
            <a:xfrm>
              <a:off x="3321050" y="1801812"/>
              <a:ext cx="769937" cy="773112"/>
            </a:xfrm>
            <a:custGeom>
              <a:avLst/>
              <a:gdLst/>
              <a:ahLst/>
              <a:cxnLst/>
              <a:rect l="l" t="t" r="r" b="b"/>
              <a:pathLst>
                <a:path w="196" h="197" extrusionOk="0">
                  <a:moveTo>
                    <a:pt x="94" y="9"/>
                  </a:moveTo>
                  <a:cubicBezTo>
                    <a:pt x="3" y="183"/>
                    <a:pt x="3" y="183"/>
                    <a:pt x="3" y="183"/>
                  </a:cubicBezTo>
                  <a:cubicBezTo>
                    <a:pt x="0" y="189"/>
                    <a:pt x="5" y="197"/>
                    <a:pt x="12" y="197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7"/>
                    <a:pt x="94" y="9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2623803" y="6056168"/>
            <a:ext cx="8342178" cy="474093"/>
            <a:chOff x="2361478" y="6430919"/>
            <a:chExt cx="8342178" cy="474093"/>
          </a:xfrm>
        </p:grpSpPr>
        <p:grpSp>
          <p:nvGrpSpPr>
            <p:cNvPr id="146" name="Google Shape;1370;p47"/>
            <p:cNvGrpSpPr/>
            <p:nvPr/>
          </p:nvGrpSpPr>
          <p:grpSpPr>
            <a:xfrm>
              <a:off x="2361478" y="6462062"/>
              <a:ext cx="8342178" cy="442950"/>
              <a:chOff x="1879183" y="4379878"/>
              <a:chExt cx="8342178" cy="442950"/>
            </a:xfrm>
            <a:solidFill>
              <a:srgbClr val="00B050"/>
            </a:solidFill>
          </p:grpSpPr>
          <p:sp>
            <p:nvSpPr>
              <p:cNvPr id="147" name="Google Shape;1371;p47"/>
              <p:cNvSpPr/>
              <p:nvPr/>
            </p:nvSpPr>
            <p:spPr>
              <a:xfrm>
                <a:off x="1879183" y="4379878"/>
                <a:ext cx="8342178" cy="303917"/>
              </a:xfrm>
              <a:custGeom>
                <a:avLst/>
                <a:gdLst/>
                <a:ahLst/>
                <a:cxnLst/>
                <a:rect l="l" t="t" r="r" b="b"/>
                <a:pathLst>
                  <a:path w="734" h="500" extrusionOk="0">
                    <a:moveTo>
                      <a:pt x="699" y="500"/>
                    </a:moveTo>
                    <a:cubicBezTo>
                      <a:pt x="0" y="500"/>
                      <a:pt x="0" y="500"/>
                      <a:pt x="0" y="50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5"/>
                      <a:pt x="15" y="0"/>
                      <a:pt x="35" y="0"/>
                    </a:cubicBezTo>
                    <a:cubicBezTo>
                      <a:pt x="699" y="0"/>
                      <a:pt x="699" y="0"/>
                      <a:pt x="699" y="0"/>
                    </a:cubicBezTo>
                    <a:cubicBezTo>
                      <a:pt x="718" y="0"/>
                      <a:pt x="734" y="15"/>
                      <a:pt x="734" y="35"/>
                    </a:cubicBezTo>
                    <a:cubicBezTo>
                      <a:pt x="734" y="465"/>
                      <a:pt x="734" y="465"/>
                      <a:pt x="734" y="465"/>
                    </a:cubicBezTo>
                    <a:cubicBezTo>
                      <a:pt x="734" y="484"/>
                      <a:pt x="718" y="500"/>
                      <a:pt x="699" y="5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372;p47"/>
              <p:cNvSpPr/>
              <p:nvPr/>
            </p:nvSpPr>
            <p:spPr>
              <a:xfrm>
                <a:off x="1879183" y="4683795"/>
                <a:ext cx="262365" cy="72893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313" extrusionOk="0">
                    <a:moveTo>
                      <a:pt x="1126" y="313"/>
                    </a:moveTo>
                    <a:lnTo>
                      <a:pt x="0" y="0"/>
                    </a:lnTo>
                    <a:lnTo>
                      <a:pt x="1126" y="0"/>
                    </a:lnTo>
                    <a:lnTo>
                      <a:pt x="1126" y="3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373;p47"/>
              <p:cNvSpPr/>
              <p:nvPr/>
            </p:nvSpPr>
            <p:spPr>
              <a:xfrm>
                <a:off x="1977511" y="4711043"/>
                <a:ext cx="164036" cy="4564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6" extrusionOk="0">
                    <a:moveTo>
                      <a:pt x="0" y="196"/>
                    </a:moveTo>
                    <a:lnTo>
                      <a:pt x="704" y="196"/>
                    </a:lnTo>
                    <a:lnTo>
                      <a:pt x="0" y="0"/>
                    </a:lnTo>
                    <a:lnTo>
                      <a:pt x="0" y="1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374;p47"/>
              <p:cNvSpPr/>
              <p:nvPr/>
            </p:nvSpPr>
            <p:spPr>
              <a:xfrm>
                <a:off x="1977511" y="4756688"/>
                <a:ext cx="82019" cy="6614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84" extrusionOk="0">
                    <a:moveTo>
                      <a:pt x="352" y="284"/>
                    </a:moveTo>
                    <a:lnTo>
                      <a:pt x="0" y="0"/>
                    </a:lnTo>
                    <a:lnTo>
                      <a:pt x="352" y="0"/>
                    </a:lnTo>
                    <a:lnTo>
                      <a:pt x="352" y="284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1" name="TextBox 150"/>
            <p:cNvSpPr txBox="1"/>
            <p:nvPr/>
          </p:nvSpPr>
          <p:spPr>
            <a:xfrm>
              <a:off x="2691418" y="6430919"/>
              <a:ext cx="7778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Funding (</a:t>
              </a:r>
              <a:r>
                <a:rPr lang="en-US" b="1" dirty="0" smtClean="0">
                  <a:solidFill>
                    <a:schemeClr val="bg1"/>
                  </a:solidFill>
                </a:rPr>
                <a:t>125.4 </a:t>
              </a:r>
              <a:r>
                <a:rPr lang="en-US" b="1" dirty="0">
                  <a:solidFill>
                    <a:schemeClr val="bg1"/>
                  </a:solidFill>
                </a:rPr>
                <a:t>Million USD</a:t>
              </a:r>
              <a:r>
                <a:rPr lang="en-US" b="1" dirty="0" smtClean="0">
                  <a:solidFill>
                    <a:schemeClr val="bg1"/>
                  </a:solidFill>
                </a:rPr>
                <a:t>)</a:t>
              </a:r>
              <a:endParaRPr lang="en-GB" b="1" dirty="0"/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155871" y="7714"/>
            <a:ext cx="12054622" cy="688086"/>
            <a:chOff x="155871" y="-69776"/>
            <a:chExt cx="12054622" cy="688086"/>
          </a:xfrm>
        </p:grpSpPr>
        <p:sp>
          <p:nvSpPr>
            <p:cNvPr id="155" name="Google Shape;1371;p47"/>
            <p:cNvSpPr/>
            <p:nvPr/>
          </p:nvSpPr>
          <p:spPr>
            <a:xfrm>
              <a:off x="155871" y="-69776"/>
              <a:ext cx="12054622" cy="453640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166917" y="383864"/>
              <a:ext cx="486299" cy="234446"/>
              <a:chOff x="155871" y="500513"/>
              <a:chExt cx="486299" cy="234446"/>
            </a:xfrm>
          </p:grpSpPr>
          <p:sp>
            <p:nvSpPr>
              <p:cNvPr id="156" name="Google Shape;1372;p47"/>
              <p:cNvSpPr/>
              <p:nvPr/>
            </p:nvSpPr>
            <p:spPr>
              <a:xfrm>
                <a:off x="155871" y="500513"/>
                <a:ext cx="486299" cy="135109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313" extrusionOk="0">
                    <a:moveTo>
                      <a:pt x="1126" y="313"/>
                    </a:moveTo>
                    <a:lnTo>
                      <a:pt x="0" y="0"/>
                    </a:lnTo>
                    <a:lnTo>
                      <a:pt x="1126" y="0"/>
                    </a:lnTo>
                    <a:lnTo>
                      <a:pt x="1126" y="31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373;p47"/>
              <p:cNvSpPr/>
              <p:nvPr/>
            </p:nvSpPr>
            <p:spPr>
              <a:xfrm>
                <a:off x="254199" y="527761"/>
                <a:ext cx="304044" cy="8460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6" extrusionOk="0">
                    <a:moveTo>
                      <a:pt x="0" y="196"/>
                    </a:moveTo>
                    <a:lnTo>
                      <a:pt x="704" y="196"/>
                    </a:lnTo>
                    <a:lnTo>
                      <a:pt x="0" y="0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374;p47"/>
              <p:cNvSpPr/>
              <p:nvPr/>
            </p:nvSpPr>
            <p:spPr>
              <a:xfrm>
                <a:off x="254199" y="612367"/>
                <a:ext cx="152024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84" extrusionOk="0">
                    <a:moveTo>
                      <a:pt x="352" y="284"/>
                    </a:moveTo>
                    <a:lnTo>
                      <a:pt x="0" y="0"/>
                    </a:lnTo>
                    <a:lnTo>
                      <a:pt x="352" y="0"/>
                    </a:lnTo>
                    <a:lnTo>
                      <a:pt x="352" y="284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2995" y="76528"/>
            <a:ext cx="6796177" cy="3587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TRADE DESIGN FRAMEWORK</a:t>
            </a:r>
            <a:endParaRPr lang="en-US" sz="36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6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1" grpId="0" animBg="1"/>
      <p:bldP spid="33" grpId="0"/>
      <p:bldP spid="34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5871" y="7714"/>
            <a:ext cx="12054622" cy="688086"/>
            <a:chOff x="155871" y="-69776"/>
            <a:chExt cx="12054622" cy="688086"/>
          </a:xfrm>
        </p:grpSpPr>
        <p:sp>
          <p:nvSpPr>
            <p:cNvPr id="8" name="Google Shape;1371;p47"/>
            <p:cNvSpPr/>
            <p:nvPr/>
          </p:nvSpPr>
          <p:spPr>
            <a:xfrm>
              <a:off x="155871" y="-69776"/>
              <a:ext cx="12054622" cy="453640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6917" y="383864"/>
              <a:ext cx="486299" cy="234446"/>
              <a:chOff x="155871" y="500513"/>
              <a:chExt cx="486299" cy="234446"/>
            </a:xfrm>
          </p:grpSpPr>
          <p:sp>
            <p:nvSpPr>
              <p:cNvPr id="13" name="Google Shape;1372;p47"/>
              <p:cNvSpPr/>
              <p:nvPr/>
            </p:nvSpPr>
            <p:spPr>
              <a:xfrm>
                <a:off x="155871" y="500513"/>
                <a:ext cx="486299" cy="135109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313" extrusionOk="0">
                    <a:moveTo>
                      <a:pt x="1126" y="313"/>
                    </a:moveTo>
                    <a:lnTo>
                      <a:pt x="0" y="0"/>
                    </a:lnTo>
                    <a:lnTo>
                      <a:pt x="1126" y="0"/>
                    </a:lnTo>
                    <a:lnTo>
                      <a:pt x="1126" y="31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373;p47"/>
              <p:cNvSpPr/>
              <p:nvPr/>
            </p:nvSpPr>
            <p:spPr>
              <a:xfrm>
                <a:off x="254199" y="527761"/>
                <a:ext cx="304044" cy="8460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6" extrusionOk="0">
                    <a:moveTo>
                      <a:pt x="0" y="196"/>
                    </a:moveTo>
                    <a:lnTo>
                      <a:pt x="704" y="196"/>
                    </a:lnTo>
                    <a:lnTo>
                      <a:pt x="0" y="0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374;p47"/>
              <p:cNvSpPr/>
              <p:nvPr/>
            </p:nvSpPr>
            <p:spPr>
              <a:xfrm>
                <a:off x="254199" y="612367"/>
                <a:ext cx="152024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84" extrusionOk="0">
                    <a:moveTo>
                      <a:pt x="352" y="284"/>
                    </a:moveTo>
                    <a:lnTo>
                      <a:pt x="0" y="0"/>
                    </a:lnTo>
                    <a:lnTo>
                      <a:pt x="352" y="0"/>
                    </a:lnTo>
                    <a:lnTo>
                      <a:pt x="352" y="284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" name="Freeform 4"/>
          <p:cNvSpPr/>
          <p:nvPr/>
        </p:nvSpPr>
        <p:spPr>
          <a:xfrm>
            <a:off x="1665512" y="1397479"/>
            <a:ext cx="2891924" cy="4956800"/>
          </a:xfrm>
          <a:custGeom>
            <a:avLst/>
            <a:gdLst>
              <a:gd name="connsiteX0" fmla="*/ 0 w 2891924"/>
              <a:gd name="connsiteY0" fmla="*/ 289192 h 4956800"/>
              <a:gd name="connsiteX1" fmla="*/ 289192 w 2891924"/>
              <a:gd name="connsiteY1" fmla="*/ 0 h 4956800"/>
              <a:gd name="connsiteX2" fmla="*/ 2602732 w 2891924"/>
              <a:gd name="connsiteY2" fmla="*/ 0 h 4956800"/>
              <a:gd name="connsiteX3" fmla="*/ 2891924 w 2891924"/>
              <a:gd name="connsiteY3" fmla="*/ 289192 h 4956800"/>
              <a:gd name="connsiteX4" fmla="*/ 2891924 w 2891924"/>
              <a:gd name="connsiteY4" fmla="*/ 4667608 h 4956800"/>
              <a:gd name="connsiteX5" fmla="*/ 2602732 w 2891924"/>
              <a:gd name="connsiteY5" fmla="*/ 4956800 h 4956800"/>
              <a:gd name="connsiteX6" fmla="*/ 289192 w 2891924"/>
              <a:gd name="connsiteY6" fmla="*/ 4956800 h 4956800"/>
              <a:gd name="connsiteX7" fmla="*/ 0 w 2891924"/>
              <a:gd name="connsiteY7" fmla="*/ 4667608 h 4956800"/>
              <a:gd name="connsiteX8" fmla="*/ 0 w 2891924"/>
              <a:gd name="connsiteY8" fmla="*/ 289192 h 495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1924" h="4956800">
                <a:moveTo>
                  <a:pt x="0" y="289192"/>
                </a:moveTo>
                <a:cubicBezTo>
                  <a:pt x="0" y="129476"/>
                  <a:pt x="129476" y="0"/>
                  <a:pt x="289192" y="0"/>
                </a:cubicBezTo>
                <a:lnTo>
                  <a:pt x="2602732" y="0"/>
                </a:lnTo>
                <a:cubicBezTo>
                  <a:pt x="2762448" y="0"/>
                  <a:pt x="2891924" y="129476"/>
                  <a:pt x="2891924" y="289192"/>
                </a:cubicBezTo>
                <a:lnTo>
                  <a:pt x="2891924" y="4667608"/>
                </a:lnTo>
                <a:cubicBezTo>
                  <a:pt x="2891924" y="4827324"/>
                  <a:pt x="2762448" y="4956800"/>
                  <a:pt x="2602732" y="4956800"/>
                </a:cubicBezTo>
                <a:lnTo>
                  <a:pt x="289192" y="4956800"/>
                </a:lnTo>
                <a:cubicBezTo>
                  <a:pt x="129476" y="4956800"/>
                  <a:pt x="0" y="4827324"/>
                  <a:pt x="0" y="4667608"/>
                </a:cubicBezTo>
                <a:lnTo>
                  <a:pt x="0" y="289192"/>
                </a:lnTo>
                <a:close/>
              </a:path>
            </a:pathLst>
          </a:custGeom>
          <a:solidFill>
            <a:schemeClr val="accent4">
              <a:lumMod val="50000"/>
              <a:alpha val="90000"/>
            </a:schemeClr>
          </a:solidFill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6612" tIns="126612" rIns="126612" bIns="1188783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000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2 of the Malawi COSOP “Smallholder households access remunerative markets and services”</a:t>
            </a:r>
            <a:r>
              <a:rPr lang="en-GB" sz="2000" i="1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kern="1200" dirty="0">
              <a:solidFill>
                <a:schemeClr val="bg1"/>
              </a:solidFill>
            </a:endParaRP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000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1 of the COSOP “Smallholder households become resilient to natural shocks</a:t>
            </a:r>
            <a:endParaRPr lang="en-US" sz="2000" kern="1200" dirty="0">
              <a:solidFill>
                <a:schemeClr val="bg1"/>
              </a:solidFill>
            </a:endParaRPr>
          </a:p>
        </p:txBody>
      </p:sp>
      <p:sp>
        <p:nvSpPr>
          <p:cNvPr id="6" name="Shape 5"/>
          <p:cNvSpPr/>
          <p:nvPr/>
        </p:nvSpPr>
        <p:spPr>
          <a:xfrm>
            <a:off x="5353709" y="4168624"/>
            <a:ext cx="2239022" cy="2239022"/>
          </a:xfrm>
          <a:prstGeom prst="leftCircularArrow">
            <a:avLst>
              <a:gd name="adj1" fmla="val 4089"/>
              <a:gd name="adj2" fmla="val 514535"/>
              <a:gd name="adj3" fmla="val 281112"/>
              <a:gd name="adj4" fmla="val 7015555"/>
              <a:gd name="adj5" fmla="val 4770"/>
            </a:avLst>
          </a:prstGeom>
          <a:solidFill>
            <a:srgbClr val="CC0000"/>
          </a:solidFill>
        </p:spPr>
        <p:style>
          <a:lnRef idx="0">
            <a:schemeClr val="accent6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3435390" y="5332037"/>
            <a:ext cx="2570599" cy="1022242"/>
          </a:xfrm>
          <a:custGeom>
            <a:avLst/>
            <a:gdLst>
              <a:gd name="connsiteX0" fmla="*/ 0 w 2570599"/>
              <a:gd name="connsiteY0" fmla="*/ 102224 h 1022242"/>
              <a:gd name="connsiteX1" fmla="*/ 102224 w 2570599"/>
              <a:gd name="connsiteY1" fmla="*/ 0 h 1022242"/>
              <a:gd name="connsiteX2" fmla="*/ 2468375 w 2570599"/>
              <a:gd name="connsiteY2" fmla="*/ 0 h 1022242"/>
              <a:gd name="connsiteX3" fmla="*/ 2570599 w 2570599"/>
              <a:gd name="connsiteY3" fmla="*/ 102224 h 1022242"/>
              <a:gd name="connsiteX4" fmla="*/ 2570599 w 2570599"/>
              <a:gd name="connsiteY4" fmla="*/ 920018 h 1022242"/>
              <a:gd name="connsiteX5" fmla="*/ 2468375 w 2570599"/>
              <a:gd name="connsiteY5" fmla="*/ 1022242 h 1022242"/>
              <a:gd name="connsiteX6" fmla="*/ 102224 w 2570599"/>
              <a:gd name="connsiteY6" fmla="*/ 1022242 h 1022242"/>
              <a:gd name="connsiteX7" fmla="*/ 0 w 2570599"/>
              <a:gd name="connsiteY7" fmla="*/ 920018 h 1022242"/>
              <a:gd name="connsiteX8" fmla="*/ 0 w 2570599"/>
              <a:gd name="connsiteY8" fmla="*/ 102224 h 102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0599" h="1022242">
                <a:moveTo>
                  <a:pt x="0" y="102224"/>
                </a:moveTo>
                <a:cubicBezTo>
                  <a:pt x="0" y="45767"/>
                  <a:pt x="45767" y="0"/>
                  <a:pt x="102224" y="0"/>
                </a:cubicBezTo>
                <a:lnTo>
                  <a:pt x="2468375" y="0"/>
                </a:lnTo>
                <a:cubicBezTo>
                  <a:pt x="2524832" y="0"/>
                  <a:pt x="2570599" y="45767"/>
                  <a:pt x="2570599" y="102224"/>
                </a:cubicBezTo>
                <a:lnTo>
                  <a:pt x="2570599" y="920018"/>
                </a:lnTo>
                <a:cubicBezTo>
                  <a:pt x="2570599" y="976475"/>
                  <a:pt x="2524832" y="1022242"/>
                  <a:pt x="2468375" y="1022242"/>
                </a:cubicBezTo>
                <a:lnTo>
                  <a:pt x="102224" y="1022242"/>
                </a:lnTo>
                <a:cubicBezTo>
                  <a:pt x="45767" y="1022242"/>
                  <a:pt x="0" y="976475"/>
                  <a:pt x="0" y="920018"/>
                </a:cubicBezTo>
                <a:lnTo>
                  <a:pt x="0" y="102224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945" tIns="56610" rIns="69945" bIns="566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/>
              <a:t>COSOP</a:t>
            </a:r>
            <a:endParaRPr lang="en-US" sz="21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5381346" y="2194073"/>
            <a:ext cx="2891924" cy="2947003"/>
          </a:xfrm>
          <a:custGeom>
            <a:avLst/>
            <a:gdLst>
              <a:gd name="connsiteX0" fmla="*/ 0 w 2891924"/>
              <a:gd name="connsiteY0" fmla="*/ 289192 h 2947003"/>
              <a:gd name="connsiteX1" fmla="*/ 289192 w 2891924"/>
              <a:gd name="connsiteY1" fmla="*/ 0 h 2947003"/>
              <a:gd name="connsiteX2" fmla="*/ 2602732 w 2891924"/>
              <a:gd name="connsiteY2" fmla="*/ 0 h 2947003"/>
              <a:gd name="connsiteX3" fmla="*/ 2891924 w 2891924"/>
              <a:gd name="connsiteY3" fmla="*/ 289192 h 2947003"/>
              <a:gd name="connsiteX4" fmla="*/ 2891924 w 2891924"/>
              <a:gd name="connsiteY4" fmla="*/ 2657811 h 2947003"/>
              <a:gd name="connsiteX5" fmla="*/ 2602732 w 2891924"/>
              <a:gd name="connsiteY5" fmla="*/ 2947003 h 2947003"/>
              <a:gd name="connsiteX6" fmla="*/ 289192 w 2891924"/>
              <a:gd name="connsiteY6" fmla="*/ 2947003 h 2947003"/>
              <a:gd name="connsiteX7" fmla="*/ 0 w 2891924"/>
              <a:gd name="connsiteY7" fmla="*/ 2657811 h 2947003"/>
              <a:gd name="connsiteX8" fmla="*/ 0 w 2891924"/>
              <a:gd name="connsiteY8" fmla="*/ 289192 h 294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1924" h="2947003">
                <a:moveTo>
                  <a:pt x="0" y="289192"/>
                </a:moveTo>
                <a:cubicBezTo>
                  <a:pt x="0" y="129476"/>
                  <a:pt x="129476" y="0"/>
                  <a:pt x="289192" y="0"/>
                </a:cubicBezTo>
                <a:lnTo>
                  <a:pt x="2602732" y="0"/>
                </a:lnTo>
                <a:cubicBezTo>
                  <a:pt x="2762448" y="0"/>
                  <a:pt x="2891924" y="129476"/>
                  <a:pt x="2891924" y="289192"/>
                </a:cubicBezTo>
                <a:lnTo>
                  <a:pt x="2891924" y="2657811"/>
                </a:lnTo>
                <a:cubicBezTo>
                  <a:pt x="2891924" y="2817527"/>
                  <a:pt x="2762448" y="2947003"/>
                  <a:pt x="2602732" y="2947003"/>
                </a:cubicBezTo>
                <a:lnTo>
                  <a:pt x="289192" y="2947003"/>
                </a:lnTo>
                <a:cubicBezTo>
                  <a:pt x="129476" y="2947003"/>
                  <a:pt x="0" y="2817527"/>
                  <a:pt x="0" y="2657811"/>
                </a:cubicBezTo>
                <a:lnTo>
                  <a:pt x="0" y="289192"/>
                </a:lnTo>
                <a:close/>
              </a:path>
            </a:pathLst>
          </a:custGeom>
          <a:solidFill>
            <a:srgbClr val="00B050">
              <a:alpha val="90000"/>
            </a:srgbClr>
          </a:solidFill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9729" tIns="741230" rIns="109729" bIns="109729" numCol="1" spcCol="1270" anchor="t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200" kern="1200" dirty="0" smtClean="0">
                <a:solidFill>
                  <a:schemeClr val="bg1"/>
                </a:solidFill>
              </a:rPr>
              <a:t>Agriculture Production and commercialization</a:t>
            </a:r>
            <a:endParaRPr lang="en-US" sz="2200" kern="1200" dirty="0">
              <a:solidFill>
                <a:schemeClr val="bg1"/>
              </a:solidFill>
            </a:endParaRPr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200" kern="1200" dirty="0" smtClean="0">
                <a:solidFill>
                  <a:schemeClr val="bg1"/>
                </a:solidFill>
              </a:rPr>
              <a:t>Malawi Implementation Plan</a:t>
            </a:r>
            <a:endParaRPr lang="en-US" sz="2200" kern="1200" dirty="0">
              <a:solidFill>
                <a:schemeClr val="bg1"/>
              </a:solidFill>
            </a:endParaRPr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200" kern="1200" dirty="0" smtClean="0">
                <a:solidFill>
                  <a:schemeClr val="bg1"/>
                </a:solidFill>
              </a:rPr>
              <a:t>NAP &amp; NAIP</a:t>
            </a:r>
            <a:endParaRPr lang="en-US" sz="2200" kern="1200" dirty="0">
              <a:solidFill>
                <a:schemeClr val="bg1"/>
              </a:solidFill>
            </a:endParaRPr>
          </a:p>
        </p:txBody>
      </p:sp>
      <p:sp>
        <p:nvSpPr>
          <p:cNvPr id="18" name="Circular Arrow 17"/>
          <p:cNvSpPr/>
          <p:nvPr/>
        </p:nvSpPr>
        <p:spPr>
          <a:xfrm>
            <a:off x="6932036" y="1124096"/>
            <a:ext cx="3326979" cy="3326979"/>
          </a:xfrm>
          <a:prstGeom prst="circularArrow">
            <a:avLst>
              <a:gd name="adj1" fmla="val 2752"/>
              <a:gd name="adj2" fmla="val 335430"/>
              <a:gd name="adj3" fmla="val 20347954"/>
              <a:gd name="adj4" fmla="val 13434405"/>
              <a:gd name="adj5" fmla="val 3210"/>
            </a:avLst>
          </a:prstGeom>
          <a:solidFill>
            <a:srgbClr val="CC0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6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reeform 18"/>
          <p:cNvSpPr/>
          <p:nvPr/>
        </p:nvSpPr>
        <p:spPr>
          <a:xfrm>
            <a:off x="6183184" y="1702753"/>
            <a:ext cx="2570599" cy="1022242"/>
          </a:xfrm>
          <a:custGeom>
            <a:avLst/>
            <a:gdLst>
              <a:gd name="connsiteX0" fmla="*/ 0 w 2570599"/>
              <a:gd name="connsiteY0" fmla="*/ 102224 h 1022242"/>
              <a:gd name="connsiteX1" fmla="*/ 102224 w 2570599"/>
              <a:gd name="connsiteY1" fmla="*/ 0 h 1022242"/>
              <a:gd name="connsiteX2" fmla="*/ 2468375 w 2570599"/>
              <a:gd name="connsiteY2" fmla="*/ 0 h 1022242"/>
              <a:gd name="connsiteX3" fmla="*/ 2570599 w 2570599"/>
              <a:gd name="connsiteY3" fmla="*/ 102224 h 1022242"/>
              <a:gd name="connsiteX4" fmla="*/ 2570599 w 2570599"/>
              <a:gd name="connsiteY4" fmla="*/ 920018 h 1022242"/>
              <a:gd name="connsiteX5" fmla="*/ 2468375 w 2570599"/>
              <a:gd name="connsiteY5" fmla="*/ 1022242 h 1022242"/>
              <a:gd name="connsiteX6" fmla="*/ 102224 w 2570599"/>
              <a:gd name="connsiteY6" fmla="*/ 1022242 h 1022242"/>
              <a:gd name="connsiteX7" fmla="*/ 0 w 2570599"/>
              <a:gd name="connsiteY7" fmla="*/ 920018 h 1022242"/>
              <a:gd name="connsiteX8" fmla="*/ 0 w 2570599"/>
              <a:gd name="connsiteY8" fmla="*/ 102224 h 102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0599" h="1022242">
                <a:moveTo>
                  <a:pt x="0" y="102224"/>
                </a:moveTo>
                <a:cubicBezTo>
                  <a:pt x="0" y="45767"/>
                  <a:pt x="45767" y="0"/>
                  <a:pt x="102224" y="0"/>
                </a:cubicBezTo>
                <a:lnTo>
                  <a:pt x="2468375" y="0"/>
                </a:lnTo>
                <a:cubicBezTo>
                  <a:pt x="2524832" y="0"/>
                  <a:pt x="2570599" y="45767"/>
                  <a:pt x="2570599" y="102224"/>
                </a:cubicBezTo>
                <a:lnTo>
                  <a:pt x="2570599" y="920018"/>
                </a:lnTo>
                <a:cubicBezTo>
                  <a:pt x="2570599" y="976475"/>
                  <a:pt x="2524832" y="1022242"/>
                  <a:pt x="2468375" y="1022242"/>
                </a:cubicBezTo>
                <a:lnTo>
                  <a:pt x="102224" y="1022242"/>
                </a:lnTo>
                <a:cubicBezTo>
                  <a:pt x="45767" y="1022242"/>
                  <a:pt x="0" y="976475"/>
                  <a:pt x="0" y="920018"/>
                </a:cubicBezTo>
                <a:lnTo>
                  <a:pt x="0" y="102224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945" tIns="56610" rIns="69945" bIns="566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/>
              <a:t>MGDSIII (then)</a:t>
            </a:r>
          </a:p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/>
              <a:t> MALAWI 2063 (Now)</a:t>
            </a:r>
            <a:endParaRPr lang="en-US" sz="21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8963862" y="2886533"/>
            <a:ext cx="2891924" cy="2385233"/>
          </a:xfrm>
          <a:custGeom>
            <a:avLst/>
            <a:gdLst>
              <a:gd name="connsiteX0" fmla="*/ 0 w 2891924"/>
              <a:gd name="connsiteY0" fmla="*/ 238523 h 2385233"/>
              <a:gd name="connsiteX1" fmla="*/ 238523 w 2891924"/>
              <a:gd name="connsiteY1" fmla="*/ 0 h 2385233"/>
              <a:gd name="connsiteX2" fmla="*/ 2653401 w 2891924"/>
              <a:gd name="connsiteY2" fmla="*/ 0 h 2385233"/>
              <a:gd name="connsiteX3" fmla="*/ 2891924 w 2891924"/>
              <a:gd name="connsiteY3" fmla="*/ 238523 h 2385233"/>
              <a:gd name="connsiteX4" fmla="*/ 2891924 w 2891924"/>
              <a:gd name="connsiteY4" fmla="*/ 2146710 h 2385233"/>
              <a:gd name="connsiteX5" fmla="*/ 2653401 w 2891924"/>
              <a:gd name="connsiteY5" fmla="*/ 2385233 h 2385233"/>
              <a:gd name="connsiteX6" fmla="*/ 238523 w 2891924"/>
              <a:gd name="connsiteY6" fmla="*/ 2385233 h 2385233"/>
              <a:gd name="connsiteX7" fmla="*/ 0 w 2891924"/>
              <a:gd name="connsiteY7" fmla="*/ 2146710 h 2385233"/>
              <a:gd name="connsiteX8" fmla="*/ 0 w 2891924"/>
              <a:gd name="connsiteY8" fmla="*/ 238523 h 238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1924" h="2385233">
                <a:moveTo>
                  <a:pt x="0" y="238523"/>
                </a:moveTo>
                <a:cubicBezTo>
                  <a:pt x="0" y="106790"/>
                  <a:pt x="106790" y="0"/>
                  <a:pt x="238523" y="0"/>
                </a:cubicBezTo>
                <a:lnTo>
                  <a:pt x="2653401" y="0"/>
                </a:lnTo>
                <a:cubicBezTo>
                  <a:pt x="2785134" y="0"/>
                  <a:pt x="2891924" y="106790"/>
                  <a:pt x="2891924" y="238523"/>
                </a:cubicBezTo>
                <a:lnTo>
                  <a:pt x="2891924" y="2146710"/>
                </a:lnTo>
                <a:cubicBezTo>
                  <a:pt x="2891924" y="2278443"/>
                  <a:pt x="2785134" y="2385233"/>
                  <a:pt x="2653401" y="2385233"/>
                </a:cubicBezTo>
                <a:lnTo>
                  <a:pt x="238523" y="2385233"/>
                </a:lnTo>
                <a:cubicBezTo>
                  <a:pt x="106790" y="2385233"/>
                  <a:pt x="0" y="2278443"/>
                  <a:pt x="0" y="2146710"/>
                </a:cubicBezTo>
                <a:lnTo>
                  <a:pt x="0" y="238523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801" tIns="96801" rIns="96801" bIns="607923" numCol="1" spcCol="1270" anchor="t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200" kern="1200" dirty="0" smtClean="0">
                <a:solidFill>
                  <a:schemeClr val="bg1"/>
                </a:solidFill>
              </a:rPr>
              <a:t>Food security</a:t>
            </a:r>
            <a:endParaRPr lang="en-US" sz="2200" kern="1200" dirty="0">
              <a:solidFill>
                <a:schemeClr val="bg1"/>
              </a:solidFill>
            </a:endParaRPr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200" kern="1200" dirty="0" smtClean="0">
                <a:solidFill>
                  <a:schemeClr val="bg1"/>
                </a:solidFill>
              </a:rPr>
              <a:t>Ending Hunger</a:t>
            </a:r>
            <a:endParaRPr lang="en-US" sz="2200" kern="1200" dirty="0">
              <a:solidFill>
                <a:schemeClr val="bg1"/>
              </a:solidFill>
            </a:endParaRPr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200" kern="1200" dirty="0" smtClean="0">
                <a:solidFill>
                  <a:schemeClr val="bg1"/>
                </a:solidFill>
              </a:rPr>
              <a:t>Ending Malnutrition</a:t>
            </a:r>
            <a:endParaRPr lang="en-US" sz="2200" kern="1200" dirty="0">
              <a:solidFill>
                <a:schemeClr val="bg1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9379877" y="4760512"/>
            <a:ext cx="2570599" cy="1022242"/>
          </a:xfrm>
          <a:custGeom>
            <a:avLst/>
            <a:gdLst>
              <a:gd name="connsiteX0" fmla="*/ 0 w 2570599"/>
              <a:gd name="connsiteY0" fmla="*/ 102224 h 1022242"/>
              <a:gd name="connsiteX1" fmla="*/ 102224 w 2570599"/>
              <a:gd name="connsiteY1" fmla="*/ 0 h 1022242"/>
              <a:gd name="connsiteX2" fmla="*/ 2468375 w 2570599"/>
              <a:gd name="connsiteY2" fmla="*/ 0 h 1022242"/>
              <a:gd name="connsiteX3" fmla="*/ 2570599 w 2570599"/>
              <a:gd name="connsiteY3" fmla="*/ 102224 h 1022242"/>
              <a:gd name="connsiteX4" fmla="*/ 2570599 w 2570599"/>
              <a:gd name="connsiteY4" fmla="*/ 920018 h 1022242"/>
              <a:gd name="connsiteX5" fmla="*/ 2468375 w 2570599"/>
              <a:gd name="connsiteY5" fmla="*/ 1022242 h 1022242"/>
              <a:gd name="connsiteX6" fmla="*/ 102224 w 2570599"/>
              <a:gd name="connsiteY6" fmla="*/ 1022242 h 1022242"/>
              <a:gd name="connsiteX7" fmla="*/ 0 w 2570599"/>
              <a:gd name="connsiteY7" fmla="*/ 920018 h 1022242"/>
              <a:gd name="connsiteX8" fmla="*/ 0 w 2570599"/>
              <a:gd name="connsiteY8" fmla="*/ 102224 h 102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0599" h="1022242">
                <a:moveTo>
                  <a:pt x="0" y="102224"/>
                </a:moveTo>
                <a:cubicBezTo>
                  <a:pt x="0" y="45767"/>
                  <a:pt x="45767" y="0"/>
                  <a:pt x="102224" y="0"/>
                </a:cubicBezTo>
                <a:lnTo>
                  <a:pt x="2468375" y="0"/>
                </a:lnTo>
                <a:cubicBezTo>
                  <a:pt x="2524832" y="0"/>
                  <a:pt x="2570599" y="45767"/>
                  <a:pt x="2570599" y="102224"/>
                </a:cubicBezTo>
                <a:lnTo>
                  <a:pt x="2570599" y="920018"/>
                </a:lnTo>
                <a:cubicBezTo>
                  <a:pt x="2570599" y="976475"/>
                  <a:pt x="2524832" y="1022242"/>
                  <a:pt x="2468375" y="1022242"/>
                </a:cubicBezTo>
                <a:lnTo>
                  <a:pt x="102224" y="1022242"/>
                </a:lnTo>
                <a:cubicBezTo>
                  <a:pt x="45767" y="1022242"/>
                  <a:pt x="0" y="976475"/>
                  <a:pt x="0" y="920018"/>
                </a:cubicBezTo>
                <a:lnTo>
                  <a:pt x="0" y="102224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945" tIns="56610" rIns="69945" bIns="566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/>
              <a:t>SDGs</a:t>
            </a:r>
            <a:endParaRPr lang="en-US" sz="2100" kern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48" y="5661058"/>
            <a:ext cx="1252179" cy="1104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745" y="86263"/>
            <a:ext cx="5772509" cy="396815"/>
          </a:xfrm>
        </p:spPr>
        <p:txBody>
          <a:bodyPr>
            <a:noAutofit/>
          </a:bodyPr>
          <a:lstStyle/>
          <a:p>
            <a:pPr lvl="0" algn="ctr"/>
            <a:r>
              <a:rPr lang="en-GB" sz="3600" b="1" dirty="0" smtClean="0">
                <a:solidFill>
                  <a:schemeClr val="bg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STRATEGIC ALIGNMENT</a:t>
            </a:r>
            <a:endParaRPr lang="en-US" sz="36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6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7" y="5603908"/>
            <a:ext cx="1252179" cy="110407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5871" y="7714"/>
            <a:ext cx="12054622" cy="688086"/>
            <a:chOff x="155871" y="-69776"/>
            <a:chExt cx="12054622" cy="688086"/>
          </a:xfrm>
        </p:grpSpPr>
        <p:sp>
          <p:nvSpPr>
            <p:cNvPr id="8" name="Google Shape;1371;p47"/>
            <p:cNvSpPr/>
            <p:nvPr/>
          </p:nvSpPr>
          <p:spPr>
            <a:xfrm>
              <a:off x="155871" y="-69776"/>
              <a:ext cx="12054622" cy="453640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6917" y="383864"/>
              <a:ext cx="486299" cy="234446"/>
              <a:chOff x="155871" y="500513"/>
              <a:chExt cx="486299" cy="234446"/>
            </a:xfrm>
          </p:grpSpPr>
          <p:sp>
            <p:nvSpPr>
              <p:cNvPr id="13" name="Google Shape;1372;p47"/>
              <p:cNvSpPr/>
              <p:nvPr/>
            </p:nvSpPr>
            <p:spPr>
              <a:xfrm>
                <a:off x="155871" y="500513"/>
                <a:ext cx="486299" cy="135109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313" extrusionOk="0">
                    <a:moveTo>
                      <a:pt x="1126" y="313"/>
                    </a:moveTo>
                    <a:lnTo>
                      <a:pt x="0" y="0"/>
                    </a:lnTo>
                    <a:lnTo>
                      <a:pt x="1126" y="0"/>
                    </a:lnTo>
                    <a:lnTo>
                      <a:pt x="1126" y="31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373;p47"/>
              <p:cNvSpPr/>
              <p:nvPr/>
            </p:nvSpPr>
            <p:spPr>
              <a:xfrm>
                <a:off x="254199" y="527761"/>
                <a:ext cx="304044" cy="8460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6" extrusionOk="0">
                    <a:moveTo>
                      <a:pt x="0" y="196"/>
                    </a:moveTo>
                    <a:lnTo>
                      <a:pt x="704" y="196"/>
                    </a:lnTo>
                    <a:lnTo>
                      <a:pt x="0" y="0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374;p47"/>
              <p:cNvSpPr/>
              <p:nvPr/>
            </p:nvSpPr>
            <p:spPr>
              <a:xfrm>
                <a:off x="254199" y="612367"/>
                <a:ext cx="152024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84" extrusionOk="0">
                    <a:moveTo>
                      <a:pt x="352" y="284"/>
                    </a:moveTo>
                    <a:lnTo>
                      <a:pt x="0" y="0"/>
                    </a:lnTo>
                    <a:lnTo>
                      <a:pt x="352" y="0"/>
                    </a:lnTo>
                    <a:lnTo>
                      <a:pt x="352" y="284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408" y="8699"/>
            <a:ext cx="7538049" cy="53061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MODUS OPERANDI</a:t>
            </a:r>
            <a:endParaRPr lang="en-US" sz="36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66361" y="2378283"/>
            <a:ext cx="4048451" cy="1397298"/>
            <a:chOff x="466361" y="2378283"/>
            <a:chExt cx="4048451" cy="1397298"/>
          </a:xfrm>
        </p:grpSpPr>
        <p:grpSp>
          <p:nvGrpSpPr>
            <p:cNvPr id="16" name="Google Shape;1427;p47"/>
            <p:cNvGrpSpPr/>
            <p:nvPr/>
          </p:nvGrpSpPr>
          <p:grpSpPr>
            <a:xfrm>
              <a:off x="466361" y="2378283"/>
              <a:ext cx="4048451" cy="1397298"/>
              <a:chOff x="3321050" y="1066800"/>
              <a:chExt cx="6505573" cy="1508125"/>
            </a:xfrm>
          </p:grpSpPr>
          <p:sp>
            <p:nvSpPr>
              <p:cNvPr id="17" name="Google Shape;1428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429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23" y="2638521"/>
              <a:ext cx="35147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GB" dirty="0">
                  <a:solidFill>
                    <a:schemeClr val="bg1"/>
                  </a:solidFill>
                  <a:latin typeface="Constantia" panose="02030602050306030303" pitchFamily="18" charset="0"/>
                  <a:cs typeface="Times New Roman" panose="02020603050405020304" pitchFamily="18" charset="0"/>
                </a:rPr>
                <a:t>Targeted support to smallholder farmers and non-farm actors to benefit from commodity </a:t>
              </a:r>
              <a:r>
                <a:rPr lang="en-GB" dirty="0" smtClean="0">
                  <a:solidFill>
                    <a:schemeClr val="bg1"/>
                  </a:solidFill>
                  <a:latin typeface="Constantia" panose="02030602050306030303" pitchFamily="18" charset="0"/>
                  <a:cs typeface="Times New Roman" panose="02020603050405020304" pitchFamily="18" charset="0"/>
                </a:rPr>
                <a:t>markets</a:t>
              </a:r>
              <a:endParaRPr lang="en-US" dirty="0">
                <a:solidFill>
                  <a:schemeClr val="bg1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14810" y="2385942"/>
            <a:ext cx="3460969" cy="1428488"/>
            <a:chOff x="5816381" y="4519126"/>
            <a:chExt cx="3460969" cy="1428488"/>
          </a:xfrm>
        </p:grpSpPr>
        <p:grpSp>
          <p:nvGrpSpPr>
            <p:cNvPr id="19" name="Google Shape;1427;p47"/>
            <p:cNvGrpSpPr/>
            <p:nvPr/>
          </p:nvGrpSpPr>
          <p:grpSpPr>
            <a:xfrm>
              <a:off x="5816381" y="4519126"/>
              <a:ext cx="3460969" cy="1397298"/>
              <a:chOff x="3321050" y="1066800"/>
              <a:chExt cx="6505573" cy="1508125"/>
            </a:xfrm>
          </p:grpSpPr>
          <p:sp>
            <p:nvSpPr>
              <p:cNvPr id="20" name="Google Shape;1428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429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6126269" y="4747285"/>
              <a:ext cx="280818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CA" dirty="0">
                  <a:solidFill>
                    <a:schemeClr val="bg1"/>
                  </a:solidFill>
                  <a:latin typeface="Constantia" panose="02030602050306030303" pitchFamily="18" charset="0"/>
                  <a:cs typeface="Times New Roman" panose="02020603050405020304" pitchFamily="18" charset="0"/>
                </a:rPr>
                <a:t>Develop and sustain their agribusiness enterprise opportunities </a:t>
              </a:r>
              <a:endParaRPr lang="en-US" dirty="0">
                <a:solidFill>
                  <a:schemeClr val="bg1"/>
                </a:solidFill>
                <a:latin typeface="Constantia" panose="02030602050306030303" pitchFamily="18" charset="0"/>
              </a:endParaRPr>
            </a:p>
            <a:p>
              <a:pPr algn="ctr"/>
              <a:endParaRPr lang="en-GB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874426" y="2401537"/>
            <a:ext cx="4060399" cy="1397298"/>
            <a:chOff x="7874426" y="2401537"/>
            <a:chExt cx="4060399" cy="1397298"/>
          </a:xfrm>
        </p:grpSpPr>
        <p:grpSp>
          <p:nvGrpSpPr>
            <p:cNvPr id="23" name="Google Shape;1427;p47"/>
            <p:cNvGrpSpPr/>
            <p:nvPr/>
          </p:nvGrpSpPr>
          <p:grpSpPr>
            <a:xfrm>
              <a:off x="7874426" y="2401537"/>
              <a:ext cx="4060399" cy="1397298"/>
              <a:chOff x="3321050" y="1066800"/>
              <a:chExt cx="6505573" cy="1508125"/>
            </a:xfrm>
          </p:grpSpPr>
          <p:sp>
            <p:nvSpPr>
              <p:cNvPr id="24" name="Google Shape;1428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429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8066942" y="2477737"/>
              <a:ext cx="38678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GB" dirty="0">
                  <a:solidFill>
                    <a:schemeClr val="bg1"/>
                  </a:solidFill>
                  <a:latin typeface="Constantia" panose="02030602050306030303" pitchFamily="18" charset="0"/>
                  <a:cs typeface="Times New Roman" panose="02020603050405020304" pitchFamily="18" charset="0"/>
                </a:rPr>
                <a:t>Improved access to rural financial services, market and business development services and partnerships with the private sector. </a:t>
              </a:r>
              <a:endParaRPr lang="en-US" dirty="0">
                <a:solidFill>
                  <a:schemeClr val="bg1"/>
                </a:solidFill>
                <a:latin typeface="Constantia" panose="02030602050306030303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570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6-Point Star 4"/>
          <p:cNvSpPr/>
          <p:nvPr/>
        </p:nvSpPr>
        <p:spPr>
          <a:xfrm>
            <a:off x="3556912" y="1223559"/>
            <a:ext cx="2419737" cy="2376260"/>
          </a:xfrm>
          <a:prstGeom prst="star16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CA" dirty="0">
                <a:solidFill>
                  <a:schemeClr val="bg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I</a:t>
            </a:r>
            <a:r>
              <a:rPr lang="en-CA" sz="2000" dirty="0">
                <a:solidFill>
                  <a:schemeClr val="bg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mprove horizontal linkages </a:t>
            </a:r>
            <a:endParaRPr lang="en-US" sz="2000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16-Point Star 5"/>
          <p:cNvSpPr/>
          <p:nvPr/>
        </p:nvSpPr>
        <p:spPr>
          <a:xfrm>
            <a:off x="1591240" y="3268001"/>
            <a:ext cx="3732718" cy="3135086"/>
          </a:xfrm>
          <a:prstGeom prst="star16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C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</a:t>
            </a:r>
            <a:r>
              <a:rPr lang="en-C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 linkages between stakeholders 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16-Point Star 6"/>
          <p:cNvSpPr/>
          <p:nvPr/>
        </p:nvSpPr>
        <p:spPr>
          <a:xfrm>
            <a:off x="7812444" y="1337889"/>
            <a:ext cx="3560323" cy="3364480"/>
          </a:xfrm>
          <a:prstGeom prst="star16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CA" sz="2400" dirty="0" smtClean="0">
                <a:solidFill>
                  <a:schemeClr val="bg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2400" dirty="0" smtClean="0">
                <a:solidFill>
                  <a:schemeClr val="bg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Improve Production &amp; Productivity </a:t>
            </a:r>
            <a:endParaRPr lang="en-US" sz="2400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8" name="16-Point Star 7"/>
          <p:cNvSpPr/>
          <p:nvPr/>
        </p:nvSpPr>
        <p:spPr>
          <a:xfrm>
            <a:off x="5203444" y="2573614"/>
            <a:ext cx="3019030" cy="2645860"/>
          </a:xfrm>
          <a:prstGeom prst="star16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CA" dirty="0" smtClean="0">
                <a:solidFill>
                  <a:schemeClr val="bg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Functionally upgrade smallholder farmers and the rural poor </a:t>
            </a:r>
            <a:endParaRPr lang="en-US" dirty="0" smtClean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3" y="5613433"/>
            <a:ext cx="1252179" cy="110407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55871" y="7714"/>
            <a:ext cx="12054622" cy="688086"/>
            <a:chOff x="155871" y="-69776"/>
            <a:chExt cx="12054622" cy="688086"/>
          </a:xfrm>
        </p:grpSpPr>
        <p:sp>
          <p:nvSpPr>
            <p:cNvPr id="11" name="Google Shape;1371;p47"/>
            <p:cNvSpPr/>
            <p:nvPr/>
          </p:nvSpPr>
          <p:spPr>
            <a:xfrm>
              <a:off x="155871" y="-69776"/>
              <a:ext cx="12054622" cy="453640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6917" y="383864"/>
              <a:ext cx="486299" cy="234446"/>
              <a:chOff x="155871" y="500513"/>
              <a:chExt cx="486299" cy="234446"/>
            </a:xfrm>
          </p:grpSpPr>
          <p:sp>
            <p:nvSpPr>
              <p:cNvPr id="16" name="Google Shape;1372;p47"/>
              <p:cNvSpPr/>
              <p:nvPr/>
            </p:nvSpPr>
            <p:spPr>
              <a:xfrm>
                <a:off x="155871" y="500513"/>
                <a:ext cx="486299" cy="135109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313" extrusionOk="0">
                    <a:moveTo>
                      <a:pt x="1126" y="313"/>
                    </a:moveTo>
                    <a:lnTo>
                      <a:pt x="0" y="0"/>
                    </a:lnTo>
                    <a:lnTo>
                      <a:pt x="1126" y="0"/>
                    </a:lnTo>
                    <a:lnTo>
                      <a:pt x="1126" y="31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373;p47"/>
              <p:cNvSpPr/>
              <p:nvPr/>
            </p:nvSpPr>
            <p:spPr>
              <a:xfrm>
                <a:off x="254199" y="527761"/>
                <a:ext cx="304044" cy="8460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6" extrusionOk="0">
                    <a:moveTo>
                      <a:pt x="0" y="196"/>
                    </a:moveTo>
                    <a:lnTo>
                      <a:pt x="704" y="196"/>
                    </a:lnTo>
                    <a:lnTo>
                      <a:pt x="0" y="0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374;p47"/>
              <p:cNvSpPr/>
              <p:nvPr/>
            </p:nvSpPr>
            <p:spPr>
              <a:xfrm>
                <a:off x="254199" y="612367"/>
                <a:ext cx="152024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84" extrusionOk="0">
                    <a:moveTo>
                      <a:pt x="352" y="284"/>
                    </a:moveTo>
                    <a:lnTo>
                      <a:pt x="0" y="0"/>
                    </a:lnTo>
                    <a:lnTo>
                      <a:pt x="352" y="0"/>
                    </a:lnTo>
                    <a:lnTo>
                      <a:pt x="352" y="284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5280" y="998"/>
            <a:ext cx="7451785" cy="51838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UNIQUENESS</a:t>
            </a:r>
            <a:endParaRPr lang="en-US" sz="36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5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55871" y="7714"/>
            <a:ext cx="12054622" cy="688086"/>
            <a:chOff x="155871" y="-69776"/>
            <a:chExt cx="12054622" cy="688086"/>
          </a:xfrm>
        </p:grpSpPr>
        <p:sp>
          <p:nvSpPr>
            <p:cNvPr id="33" name="Google Shape;1371;p47"/>
            <p:cNvSpPr/>
            <p:nvPr/>
          </p:nvSpPr>
          <p:spPr>
            <a:xfrm>
              <a:off x="155871" y="-69776"/>
              <a:ext cx="12054622" cy="453640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66917" y="383864"/>
              <a:ext cx="486299" cy="234446"/>
              <a:chOff x="155871" y="500513"/>
              <a:chExt cx="486299" cy="234446"/>
            </a:xfrm>
          </p:grpSpPr>
          <p:sp>
            <p:nvSpPr>
              <p:cNvPr id="35" name="Google Shape;1372;p47"/>
              <p:cNvSpPr/>
              <p:nvPr/>
            </p:nvSpPr>
            <p:spPr>
              <a:xfrm>
                <a:off x="155871" y="500513"/>
                <a:ext cx="486299" cy="135109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313" extrusionOk="0">
                    <a:moveTo>
                      <a:pt x="1126" y="313"/>
                    </a:moveTo>
                    <a:lnTo>
                      <a:pt x="0" y="0"/>
                    </a:lnTo>
                    <a:lnTo>
                      <a:pt x="1126" y="0"/>
                    </a:lnTo>
                    <a:lnTo>
                      <a:pt x="1126" y="31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1373;p47"/>
              <p:cNvSpPr/>
              <p:nvPr/>
            </p:nvSpPr>
            <p:spPr>
              <a:xfrm>
                <a:off x="254199" y="527761"/>
                <a:ext cx="304044" cy="8460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6" extrusionOk="0">
                    <a:moveTo>
                      <a:pt x="0" y="196"/>
                    </a:moveTo>
                    <a:lnTo>
                      <a:pt x="704" y="196"/>
                    </a:lnTo>
                    <a:lnTo>
                      <a:pt x="0" y="0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1374;p47"/>
              <p:cNvSpPr/>
              <p:nvPr/>
            </p:nvSpPr>
            <p:spPr>
              <a:xfrm>
                <a:off x="254199" y="612367"/>
                <a:ext cx="152024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84" extrusionOk="0">
                    <a:moveTo>
                      <a:pt x="352" y="284"/>
                    </a:moveTo>
                    <a:lnTo>
                      <a:pt x="0" y="0"/>
                    </a:lnTo>
                    <a:lnTo>
                      <a:pt x="352" y="0"/>
                    </a:lnTo>
                    <a:lnTo>
                      <a:pt x="352" y="284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76" y="829320"/>
            <a:ext cx="2212741" cy="1473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41" y="855265"/>
            <a:ext cx="2157484" cy="1352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634" y="3717969"/>
            <a:ext cx="2051317" cy="14359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41" y="2600043"/>
            <a:ext cx="2020298" cy="15293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41" y="4753549"/>
            <a:ext cx="2020298" cy="155611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-66675"/>
            <a:ext cx="12192000" cy="613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COMMODITY COVERAGE</a:t>
            </a:r>
            <a:endParaRPr lang="en-GB" sz="32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576" y="2059838"/>
            <a:ext cx="2591270" cy="1731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544" y="4989185"/>
            <a:ext cx="1330806" cy="160805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3" y="5613433"/>
            <a:ext cx="1252179" cy="1104071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3876898" y="1311856"/>
            <a:ext cx="2724727" cy="523220"/>
            <a:chOff x="3876898" y="1311856"/>
            <a:chExt cx="2724727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3876898" y="1311856"/>
              <a:ext cx="27247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srgbClr val="996600"/>
                  </a:solidFill>
                  <a:latin typeface="Felix Titling" panose="04060505060202020A04" pitchFamily="82" charset="0"/>
                </a:rPr>
                <a:t>GROUNDNUT</a:t>
              </a:r>
              <a:r>
                <a:rPr lang="en-GB" b="1" dirty="0" smtClean="0"/>
                <a:t> </a:t>
              </a:r>
              <a:endParaRPr lang="en-GB" b="1" dirty="0"/>
            </a:p>
          </p:txBody>
        </p:sp>
        <p:cxnSp>
          <p:nvCxnSpPr>
            <p:cNvPr id="49" name="Google Shape;586;p42"/>
            <p:cNvCxnSpPr/>
            <p:nvPr/>
          </p:nvCxnSpPr>
          <p:spPr>
            <a:xfrm>
              <a:off x="3997846" y="1768401"/>
              <a:ext cx="2393429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3876897" y="2700068"/>
            <a:ext cx="3149602" cy="523220"/>
            <a:chOff x="3876897" y="2700068"/>
            <a:chExt cx="3149602" cy="523220"/>
          </a:xfrm>
        </p:grpSpPr>
        <p:sp>
          <p:nvSpPr>
            <p:cNvPr id="16" name="TextBox 15"/>
            <p:cNvSpPr txBox="1"/>
            <p:nvPr/>
          </p:nvSpPr>
          <p:spPr>
            <a:xfrm>
              <a:off x="3876898" y="2700068"/>
              <a:ext cx="31496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srgbClr val="996600"/>
                  </a:solidFill>
                  <a:latin typeface="Felix Titling" panose="04060505060202020A04" pitchFamily="82" charset="0"/>
                </a:rPr>
                <a:t>IRISH POTATO</a:t>
              </a:r>
              <a:r>
                <a:rPr lang="en-GB" b="1" dirty="0" smtClean="0">
                  <a:solidFill>
                    <a:srgbClr val="996600"/>
                  </a:solidFill>
                </a:rPr>
                <a:t> </a:t>
              </a:r>
              <a:endParaRPr lang="en-GB" b="1" dirty="0">
                <a:solidFill>
                  <a:srgbClr val="996600"/>
                </a:solidFill>
              </a:endParaRPr>
            </a:p>
          </p:txBody>
        </p:sp>
        <p:cxnSp>
          <p:nvCxnSpPr>
            <p:cNvPr id="50" name="Google Shape;586;p42"/>
            <p:cNvCxnSpPr/>
            <p:nvPr/>
          </p:nvCxnSpPr>
          <p:spPr>
            <a:xfrm>
              <a:off x="3876897" y="3151326"/>
              <a:ext cx="2659948" cy="26772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3876897" y="4174320"/>
            <a:ext cx="2727269" cy="523220"/>
            <a:chOff x="3876897" y="4174320"/>
            <a:chExt cx="2727269" cy="523220"/>
          </a:xfrm>
        </p:grpSpPr>
        <p:sp>
          <p:nvSpPr>
            <p:cNvPr id="17" name="TextBox 16"/>
            <p:cNvSpPr txBox="1"/>
            <p:nvPr/>
          </p:nvSpPr>
          <p:spPr>
            <a:xfrm>
              <a:off x="3879439" y="4174320"/>
              <a:ext cx="27247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srgbClr val="996600"/>
                  </a:solidFill>
                  <a:latin typeface="Felix Titling" panose="04060505060202020A04" pitchFamily="82" charset="0"/>
                </a:rPr>
                <a:t>SOY BEAN </a:t>
              </a:r>
              <a:r>
                <a:rPr lang="en-GB" b="1" dirty="0" smtClean="0">
                  <a:solidFill>
                    <a:srgbClr val="996600"/>
                  </a:solidFill>
                </a:rPr>
                <a:t> </a:t>
              </a:r>
              <a:endParaRPr lang="en-GB" b="1" dirty="0">
                <a:solidFill>
                  <a:srgbClr val="996600"/>
                </a:solidFill>
              </a:endParaRPr>
            </a:p>
          </p:txBody>
        </p:sp>
        <p:cxnSp>
          <p:nvCxnSpPr>
            <p:cNvPr id="51" name="Google Shape;586;p42"/>
            <p:cNvCxnSpPr/>
            <p:nvPr/>
          </p:nvCxnSpPr>
          <p:spPr>
            <a:xfrm flipV="1">
              <a:off x="3876897" y="4600575"/>
              <a:ext cx="1961928" cy="15801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3876897" y="5531604"/>
            <a:ext cx="2724727" cy="523220"/>
            <a:chOff x="3876897" y="5531604"/>
            <a:chExt cx="2724727" cy="523220"/>
          </a:xfrm>
        </p:grpSpPr>
        <p:sp>
          <p:nvSpPr>
            <p:cNvPr id="18" name="TextBox 17"/>
            <p:cNvSpPr txBox="1"/>
            <p:nvPr/>
          </p:nvSpPr>
          <p:spPr>
            <a:xfrm>
              <a:off x="3876897" y="5531604"/>
              <a:ext cx="27247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srgbClr val="996600"/>
                  </a:solidFill>
                  <a:latin typeface="Felix Titling" panose="04060505060202020A04" pitchFamily="82" charset="0"/>
                </a:rPr>
                <a:t>SUNFLOWER </a:t>
              </a:r>
              <a:r>
                <a:rPr lang="en-GB" b="1" dirty="0" smtClean="0">
                  <a:solidFill>
                    <a:srgbClr val="996600"/>
                  </a:solidFill>
                </a:rPr>
                <a:t> </a:t>
              </a:r>
              <a:endParaRPr lang="en-GB" b="1" dirty="0">
                <a:solidFill>
                  <a:srgbClr val="996600"/>
                </a:solidFill>
              </a:endParaRPr>
            </a:p>
          </p:txBody>
        </p:sp>
        <p:cxnSp>
          <p:nvCxnSpPr>
            <p:cNvPr id="52" name="Google Shape;586;p42"/>
            <p:cNvCxnSpPr/>
            <p:nvPr/>
          </p:nvCxnSpPr>
          <p:spPr>
            <a:xfrm>
              <a:off x="3876897" y="5978451"/>
              <a:ext cx="2393429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9645450" y="1269768"/>
            <a:ext cx="1433700" cy="523220"/>
            <a:chOff x="9645450" y="1269768"/>
            <a:chExt cx="1433700" cy="523220"/>
          </a:xfrm>
        </p:grpSpPr>
        <p:sp>
          <p:nvSpPr>
            <p:cNvPr id="19" name="TextBox 18"/>
            <p:cNvSpPr txBox="1"/>
            <p:nvPr/>
          </p:nvSpPr>
          <p:spPr>
            <a:xfrm>
              <a:off x="9872026" y="1269768"/>
              <a:ext cx="11129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srgbClr val="996600"/>
                  </a:solidFill>
                  <a:latin typeface="Felix Titling" panose="04060505060202020A04" pitchFamily="82" charset="0"/>
                </a:rPr>
                <a:t>BEEF </a:t>
              </a:r>
              <a:r>
                <a:rPr lang="en-GB" b="1" dirty="0" smtClean="0">
                  <a:solidFill>
                    <a:srgbClr val="996600"/>
                  </a:solidFill>
                </a:rPr>
                <a:t> </a:t>
              </a:r>
              <a:endParaRPr lang="en-GB" b="1" dirty="0">
                <a:solidFill>
                  <a:srgbClr val="996600"/>
                </a:solidFill>
              </a:endParaRPr>
            </a:p>
          </p:txBody>
        </p:sp>
        <p:cxnSp>
          <p:nvCxnSpPr>
            <p:cNvPr id="54" name="Google Shape;580;p42"/>
            <p:cNvCxnSpPr/>
            <p:nvPr/>
          </p:nvCxnSpPr>
          <p:spPr>
            <a:xfrm>
              <a:off x="9645450" y="1730301"/>
              <a:ext cx="143370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9734839" y="3103112"/>
            <a:ext cx="1618962" cy="523220"/>
            <a:chOff x="9734839" y="3103112"/>
            <a:chExt cx="1618962" cy="523220"/>
          </a:xfrm>
        </p:grpSpPr>
        <p:sp>
          <p:nvSpPr>
            <p:cNvPr id="20" name="TextBox 19"/>
            <p:cNvSpPr txBox="1"/>
            <p:nvPr/>
          </p:nvSpPr>
          <p:spPr>
            <a:xfrm>
              <a:off x="9872025" y="3103112"/>
              <a:ext cx="1481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srgbClr val="996600"/>
                  </a:solidFill>
                  <a:latin typeface="Felix Titling" panose="04060505060202020A04" pitchFamily="82" charset="0"/>
                </a:rPr>
                <a:t>DAIRY </a:t>
              </a:r>
              <a:endParaRPr lang="en-GB" b="1" dirty="0">
                <a:solidFill>
                  <a:srgbClr val="996600"/>
                </a:solidFill>
              </a:endParaRPr>
            </a:p>
          </p:txBody>
        </p:sp>
        <p:cxnSp>
          <p:nvCxnSpPr>
            <p:cNvPr id="56" name="Google Shape;580;p42"/>
            <p:cNvCxnSpPr/>
            <p:nvPr/>
          </p:nvCxnSpPr>
          <p:spPr>
            <a:xfrm>
              <a:off x="9734839" y="3530526"/>
              <a:ext cx="143370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9872024" y="5153891"/>
            <a:ext cx="1605601" cy="523220"/>
            <a:chOff x="9872024" y="5153891"/>
            <a:chExt cx="1605601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9872024" y="5153891"/>
              <a:ext cx="16056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srgbClr val="996600"/>
                  </a:solidFill>
                  <a:latin typeface="Felix Titling" panose="04060505060202020A04" pitchFamily="82" charset="0"/>
                </a:rPr>
                <a:t>HONEY </a:t>
              </a:r>
              <a:endParaRPr lang="en-GB" b="1" dirty="0">
                <a:solidFill>
                  <a:srgbClr val="996600"/>
                </a:solidFill>
              </a:endParaRPr>
            </a:p>
          </p:txBody>
        </p:sp>
        <p:cxnSp>
          <p:nvCxnSpPr>
            <p:cNvPr id="57" name="Google Shape;580;p42"/>
            <p:cNvCxnSpPr/>
            <p:nvPr/>
          </p:nvCxnSpPr>
          <p:spPr>
            <a:xfrm>
              <a:off x="9872024" y="5613433"/>
              <a:ext cx="143370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9317053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Content Placeholder 3">
            <a:extLst>
              <a:ext uri="{FF2B5EF4-FFF2-40B4-BE49-F238E27FC236}">
                <a16:creationId xmlns:a16="http://schemas.microsoft.com/office/drawing/2014/main" id="{2C527643-FBC8-41EA-A58E-BDEC485F8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675" y="1478737"/>
            <a:ext cx="2108573" cy="4923518"/>
          </a:xfrm>
          <a:prstGeom prst="rect">
            <a:avLst/>
          </a:prstGeom>
        </p:spPr>
      </p:pic>
      <p:grpSp>
        <p:nvGrpSpPr>
          <p:cNvPr id="97" name="Group 96"/>
          <p:cNvGrpSpPr/>
          <p:nvPr/>
        </p:nvGrpSpPr>
        <p:grpSpPr>
          <a:xfrm>
            <a:off x="155871" y="7714"/>
            <a:ext cx="12054622" cy="688086"/>
            <a:chOff x="155871" y="-69776"/>
            <a:chExt cx="12054622" cy="688086"/>
          </a:xfrm>
        </p:grpSpPr>
        <p:sp>
          <p:nvSpPr>
            <p:cNvPr id="101" name="Google Shape;1371;p47"/>
            <p:cNvSpPr/>
            <p:nvPr/>
          </p:nvSpPr>
          <p:spPr>
            <a:xfrm>
              <a:off x="155871" y="-69776"/>
              <a:ext cx="12054622" cy="453640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166917" y="383864"/>
              <a:ext cx="486299" cy="234446"/>
              <a:chOff x="155871" y="500513"/>
              <a:chExt cx="486299" cy="234446"/>
            </a:xfrm>
          </p:grpSpPr>
          <p:sp>
            <p:nvSpPr>
              <p:cNvPr id="103" name="Google Shape;1372;p47"/>
              <p:cNvSpPr/>
              <p:nvPr/>
            </p:nvSpPr>
            <p:spPr>
              <a:xfrm>
                <a:off x="155871" y="500513"/>
                <a:ext cx="486299" cy="135109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313" extrusionOk="0">
                    <a:moveTo>
                      <a:pt x="1126" y="313"/>
                    </a:moveTo>
                    <a:lnTo>
                      <a:pt x="0" y="0"/>
                    </a:lnTo>
                    <a:lnTo>
                      <a:pt x="1126" y="0"/>
                    </a:lnTo>
                    <a:lnTo>
                      <a:pt x="1126" y="31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373;p47"/>
              <p:cNvSpPr/>
              <p:nvPr/>
            </p:nvSpPr>
            <p:spPr>
              <a:xfrm>
                <a:off x="254199" y="527761"/>
                <a:ext cx="304044" cy="8460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6" extrusionOk="0">
                    <a:moveTo>
                      <a:pt x="0" y="196"/>
                    </a:moveTo>
                    <a:lnTo>
                      <a:pt x="704" y="196"/>
                    </a:lnTo>
                    <a:lnTo>
                      <a:pt x="0" y="0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374;p47"/>
              <p:cNvSpPr/>
              <p:nvPr/>
            </p:nvSpPr>
            <p:spPr>
              <a:xfrm>
                <a:off x="254199" y="612367"/>
                <a:ext cx="152024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84" extrusionOk="0">
                    <a:moveTo>
                      <a:pt x="352" y="284"/>
                    </a:moveTo>
                    <a:lnTo>
                      <a:pt x="0" y="0"/>
                    </a:lnTo>
                    <a:lnTo>
                      <a:pt x="352" y="0"/>
                    </a:lnTo>
                    <a:lnTo>
                      <a:pt x="352" y="284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99" name="Picture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8" y="5603908"/>
            <a:ext cx="1252179" cy="1104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370" y="50448"/>
            <a:ext cx="6405142" cy="41404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GEOGRAPHICAL COVERAGE</a:t>
            </a:r>
            <a:endParaRPr lang="en-US" sz="36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grpSp>
        <p:nvGrpSpPr>
          <p:cNvPr id="174" name="Group 173"/>
          <p:cNvGrpSpPr/>
          <p:nvPr/>
        </p:nvGrpSpPr>
        <p:grpSpPr>
          <a:xfrm>
            <a:off x="5391343" y="1004396"/>
            <a:ext cx="1001762" cy="739756"/>
            <a:chOff x="1015288" y="1004396"/>
            <a:chExt cx="1001762" cy="739756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E29B4C9D-3517-48F1-A983-CB01347DBAEF}"/>
                </a:ext>
              </a:extLst>
            </p:cNvPr>
            <p:cNvSpPr txBox="1"/>
            <p:nvPr/>
          </p:nvSpPr>
          <p:spPr>
            <a:xfrm>
              <a:off x="1015288" y="1004396"/>
              <a:ext cx="8391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Chitipa </a:t>
              </a:r>
              <a:endParaRPr lang="en-US" dirty="0"/>
            </a:p>
          </p:txBody>
        </p:sp>
        <p:sp>
          <p:nvSpPr>
            <p:cNvPr id="106" name="Google Shape;717;p46"/>
            <p:cNvSpPr/>
            <p:nvPr/>
          </p:nvSpPr>
          <p:spPr>
            <a:xfrm>
              <a:off x="1831696" y="1498556"/>
              <a:ext cx="185354" cy="245596"/>
            </a:xfrm>
            <a:custGeom>
              <a:avLst/>
              <a:gdLst/>
              <a:ahLst/>
              <a:cxnLst/>
              <a:rect l="l" t="t" r="r" b="b"/>
              <a:pathLst>
                <a:path w="12018" h="15924" extrusionOk="0">
                  <a:moveTo>
                    <a:pt x="6278" y="3444"/>
                  </a:moveTo>
                  <a:lnTo>
                    <a:pt x="6522" y="3493"/>
                  </a:lnTo>
                  <a:lnTo>
                    <a:pt x="6766" y="3542"/>
                  </a:lnTo>
                  <a:lnTo>
                    <a:pt x="7010" y="3639"/>
                  </a:lnTo>
                  <a:lnTo>
                    <a:pt x="7230" y="3737"/>
                  </a:lnTo>
                  <a:lnTo>
                    <a:pt x="7450" y="3883"/>
                  </a:lnTo>
                  <a:lnTo>
                    <a:pt x="7645" y="4030"/>
                  </a:lnTo>
                  <a:lnTo>
                    <a:pt x="7816" y="4201"/>
                  </a:lnTo>
                  <a:lnTo>
                    <a:pt x="7987" y="4372"/>
                  </a:lnTo>
                  <a:lnTo>
                    <a:pt x="8134" y="4567"/>
                  </a:lnTo>
                  <a:lnTo>
                    <a:pt x="8280" y="4787"/>
                  </a:lnTo>
                  <a:lnTo>
                    <a:pt x="8378" y="5007"/>
                  </a:lnTo>
                  <a:lnTo>
                    <a:pt x="8476" y="5251"/>
                  </a:lnTo>
                  <a:lnTo>
                    <a:pt x="8525" y="5495"/>
                  </a:lnTo>
                  <a:lnTo>
                    <a:pt x="8573" y="5740"/>
                  </a:lnTo>
                  <a:lnTo>
                    <a:pt x="8573" y="6008"/>
                  </a:lnTo>
                  <a:lnTo>
                    <a:pt x="8573" y="6277"/>
                  </a:lnTo>
                  <a:lnTo>
                    <a:pt x="8525" y="6521"/>
                  </a:lnTo>
                  <a:lnTo>
                    <a:pt x="8476" y="6765"/>
                  </a:lnTo>
                  <a:lnTo>
                    <a:pt x="8378" y="7010"/>
                  </a:lnTo>
                  <a:lnTo>
                    <a:pt x="8280" y="7229"/>
                  </a:lnTo>
                  <a:lnTo>
                    <a:pt x="8134" y="7449"/>
                  </a:lnTo>
                  <a:lnTo>
                    <a:pt x="7987" y="7645"/>
                  </a:lnTo>
                  <a:lnTo>
                    <a:pt x="7816" y="7816"/>
                  </a:lnTo>
                  <a:lnTo>
                    <a:pt x="7645" y="7987"/>
                  </a:lnTo>
                  <a:lnTo>
                    <a:pt x="7450" y="8133"/>
                  </a:lnTo>
                  <a:lnTo>
                    <a:pt x="7230" y="8280"/>
                  </a:lnTo>
                  <a:lnTo>
                    <a:pt x="7010" y="8377"/>
                  </a:lnTo>
                  <a:lnTo>
                    <a:pt x="6766" y="8475"/>
                  </a:lnTo>
                  <a:lnTo>
                    <a:pt x="6522" y="8524"/>
                  </a:lnTo>
                  <a:lnTo>
                    <a:pt x="6278" y="8573"/>
                  </a:lnTo>
                  <a:lnTo>
                    <a:pt x="5740" y="8573"/>
                  </a:lnTo>
                  <a:lnTo>
                    <a:pt x="5496" y="8524"/>
                  </a:lnTo>
                  <a:lnTo>
                    <a:pt x="5252" y="8475"/>
                  </a:lnTo>
                  <a:lnTo>
                    <a:pt x="5008" y="8377"/>
                  </a:lnTo>
                  <a:lnTo>
                    <a:pt x="4788" y="8280"/>
                  </a:lnTo>
                  <a:lnTo>
                    <a:pt x="4568" y="8133"/>
                  </a:lnTo>
                  <a:lnTo>
                    <a:pt x="4373" y="7987"/>
                  </a:lnTo>
                  <a:lnTo>
                    <a:pt x="4202" y="7816"/>
                  </a:lnTo>
                  <a:lnTo>
                    <a:pt x="4031" y="7645"/>
                  </a:lnTo>
                  <a:lnTo>
                    <a:pt x="3884" y="7449"/>
                  </a:lnTo>
                  <a:lnTo>
                    <a:pt x="3738" y="7229"/>
                  </a:lnTo>
                  <a:lnTo>
                    <a:pt x="3640" y="7010"/>
                  </a:lnTo>
                  <a:lnTo>
                    <a:pt x="3542" y="6765"/>
                  </a:lnTo>
                  <a:lnTo>
                    <a:pt x="3493" y="6521"/>
                  </a:lnTo>
                  <a:lnTo>
                    <a:pt x="3445" y="6277"/>
                  </a:lnTo>
                  <a:lnTo>
                    <a:pt x="3445" y="6008"/>
                  </a:lnTo>
                  <a:lnTo>
                    <a:pt x="3445" y="5740"/>
                  </a:lnTo>
                  <a:lnTo>
                    <a:pt x="3493" y="5495"/>
                  </a:lnTo>
                  <a:lnTo>
                    <a:pt x="3542" y="5251"/>
                  </a:lnTo>
                  <a:lnTo>
                    <a:pt x="3640" y="5007"/>
                  </a:lnTo>
                  <a:lnTo>
                    <a:pt x="3738" y="4787"/>
                  </a:lnTo>
                  <a:lnTo>
                    <a:pt x="3884" y="4567"/>
                  </a:lnTo>
                  <a:lnTo>
                    <a:pt x="4031" y="4372"/>
                  </a:lnTo>
                  <a:lnTo>
                    <a:pt x="4202" y="4201"/>
                  </a:lnTo>
                  <a:lnTo>
                    <a:pt x="4373" y="4030"/>
                  </a:lnTo>
                  <a:lnTo>
                    <a:pt x="4568" y="3883"/>
                  </a:lnTo>
                  <a:lnTo>
                    <a:pt x="4788" y="3737"/>
                  </a:lnTo>
                  <a:lnTo>
                    <a:pt x="5008" y="3639"/>
                  </a:lnTo>
                  <a:lnTo>
                    <a:pt x="5252" y="3542"/>
                  </a:lnTo>
                  <a:lnTo>
                    <a:pt x="5496" y="3493"/>
                  </a:lnTo>
                  <a:lnTo>
                    <a:pt x="5740" y="3444"/>
                  </a:lnTo>
                  <a:close/>
                  <a:moveTo>
                    <a:pt x="5691" y="0"/>
                  </a:moveTo>
                  <a:lnTo>
                    <a:pt x="5398" y="25"/>
                  </a:lnTo>
                  <a:lnTo>
                    <a:pt x="5105" y="73"/>
                  </a:lnTo>
                  <a:lnTo>
                    <a:pt x="4788" y="122"/>
                  </a:lnTo>
                  <a:lnTo>
                    <a:pt x="4519" y="196"/>
                  </a:lnTo>
                  <a:lnTo>
                    <a:pt x="4226" y="269"/>
                  </a:lnTo>
                  <a:lnTo>
                    <a:pt x="3664" y="464"/>
                  </a:lnTo>
                  <a:lnTo>
                    <a:pt x="3152" y="733"/>
                  </a:lnTo>
                  <a:lnTo>
                    <a:pt x="2639" y="1026"/>
                  </a:lnTo>
                  <a:lnTo>
                    <a:pt x="2199" y="1368"/>
                  </a:lnTo>
                  <a:lnTo>
                    <a:pt x="1759" y="1759"/>
                  </a:lnTo>
                  <a:lnTo>
                    <a:pt x="1369" y="2198"/>
                  </a:lnTo>
                  <a:lnTo>
                    <a:pt x="1027" y="2638"/>
                  </a:lnTo>
                  <a:lnTo>
                    <a:pt x="734" y="3151"/>
                  </a:lnTo>
                  <a:lnTo>
                    <a:pt x="465" y="3664"/>
                  </a:lnTo>
                  <a:lnTo>
                    <a:pt x="270" y="4225"/>
                  </a:lnTo>
                  <a:lnTo>
                    <a:pt x="196" y="4518"/>
                  </a:lnTo>
                  <a:lnTo>
                    <a:pt x="123" y="4787"/>
                  </a:lnTo>
                  <a:lnTo>
                    <a:pt x="74" y="5105"/>
                  </a:lnTo>
                  <a:lnTo>
                    <a:pt x="25" y="5398"/>
                  </a:lnTo>
                  <a:lnTo>
                    <a:pt x="1" y="5691"/>
                  </a:lnTo>
                  <a:lnTo>
                    <a:pt x="1" y="6008"/>
                  </a:lnTo>
                  <a:lnTo>
                    <a:pt x="25" y="6448"/>
                  </a:lnTo>
                  <a:lnTo>
                    <a:pt x="74" y="6887"/>
                  </a:lnTo>
                  <a:lnTo>
                    <a:pt x="147" y="7352"/>
                  </a:lnTo>
                  <a:lnTo>
                    <a:pt x="270" y="7791"/>
                  </a:lnTo>
                  <a:lnTo>
                    <a:pt x="392" y="8231"/>
                  </a:lnTo>
                  <a:lnTo>
                    <a:pt x="563" y="8670"/>
                  </a:lnTo>
                  <a:lnTo>
                    <a:pt x="734" y="9110"/>
                  </a:lnTo>
                  <a:lnTo>
                    <a:pt x="929" y="9550"/>
                  </a:lnTo>
                  <a:lnTo>
                    <a:pt x="1149" y="9965"/>
                  </a:lnTo>
                  <a:lnTo>
                    <a:pt x="1393" y="10404"/>
                  </a:lnTo>
                  <a:lnTo>
                    <a:pt x="1906" y="11210"/>
                  </a:lnTo>
                  <a:lnTo>
                    <a:pt x="2443" y="11992"/>
                  </a:lnTo>
                  <a:lnTo>
                    <a:pt x="3005" y="12725"/>
                  </a:lnTo>
                  <a:lnTo>
                    <a:pt x="3567" y="13408"/>
                  </a:lnTo>
                  <a:lnTo>
                    <a:pt x="4104" y="14019"/>
                  </a:lnTo>
                  <a:lnTo>
                    <a:pt x="4617" y="14581"/>
                  </a:lnTo>
                  <a:lnTo>
                    <a:pt x="5081" y="15045"/>
                  </a:lnTo>
                  <a:lnTo>
                    <a:pt x="5740" y="15680"/>
                  </a:lnTo>
                  <a:lnTo>
                    <a:pt x="6009" y="15924"/>
                  </a:lnTo>
                  <a:lnTo>
                    <a:pt x="6278" y="15680"/>
                  </a:lnTo>
                  <a:lnTo>
                    <a:pt x="6937" y="15045"/>
                  </a:lnTo>
                  <a:lnTo>
                    <a:pt x="7401" y="14581"/>
                  </a:lnTo>
                  <a:lnTo>
                    <a:pt x="7914" y="14019"/>
                  </a:lnTo>
                  <a:lnTo>
                    <a:pt x="8451" y="13408"/>
                  </a:lnTo>
                  <a:lnTo>
                    <a:pt x="9013" y="12725"/>
                  </a:lnTo>
                  <a:lnTo>
                    <a:pt x="9575" y="11992"/>
                  </a:lnTo>
                  <a:lnTo>
                    <a:pt x="10112" y="11210"/>
                  </a:lnTo>
                  <a:lnTo>
                    <a:pt x="10625" y="10404"/>
                  </a:lnTo>
                  <a:lnTo>
                    <a:pt x="10869" y="9965"/>
                  </a:lnTo>
                  <a:lnTo>
                    <a:pt x="11089" y="9550"/>
                  </a:lnTo>
                  <a:lnTo>
                    <a:pt x="11284" y="9110"/>
                  </a:lnTo>
                  <a:lnTo>
                    <a:pt x="11455" y="8670"/>
                  </a:lnTo>
                  <a:lnTo>
                    <a:pt x="11626" y="8231"/>
                  </a:lnTo>
                  <a:lnTo>
                    <a:pt x="11748" y="7791"/>
                  </a:lnTo>
                  <a:lnTo>
                    <a:pt x="11871" y="7352"/>
                  </a:lnTo>
                  <a:lnTo>
                    <a:pt x="11944" y="6887"/>
                  </a:lnTo>
                  <a:lnTo>
                    <a:pt x="11993" y="6448"/>
                  </a:lnTo>
                  <a:lnTo>
                    <a:pt x="12017" y="6008"/>
                  </a:lnTo>
                  <a:lnTo>
                    <a:pt x="12017" y="5691"/>
                  </a:lnTo>
                  <a:lnTo>
                    <a:pt x="11993" y="5398"/>
                  </a:lnTo>
                  <a:lnTo>
                    <a:pt x="11944" y="5105"/>
                  </a:lnTo>
                  <a:lnTo>
                    <a:pt x="11895" y="4787"/>
                  </a:lnTo>
                  <a:lnTo>
                    <a:pt x="11822" y="4518"/>
                  </a:lnTo>
                  <a:lnTo>
                    <a:pt x="11748" y="4225"/>
                  </a:lnTo>
                  <a:lnTo>
                    <a:pt x="11553" y="3664"/>
                  </a:lnTo>
                  <a:lnTo>
                    <a:pt x="11284" y="3151"/>
                  </a:lnTo>
                  <a:lnTo>
                    <a:pt x="10991" y="2638"/>
                  </a:lnTo>
                  <a:lnTo>
                    <a:pt x="10649" y="2198"/>
                  </a:lnTo>
                  <a:lnTo>
                    <a:pt x="10259" y="1759"/>
                  </a:lnTo>
                  <a:lnTo>
                    <a:pt x="9819" y="1368"/>
                  </a:lnTo>
                  <a:lnTo>
                    <a:pt x="9379" y="1026"/>
                  </a:lnTo>
                  <a:lnTo>
                    <a:pt x="8866" y="733"/>
                  </a:lnTo>
                  <a:lnTo>
                    <a:pt x="8354" y="464"/>
                  </a:lnTo>
                  <a:lnTo>
                    <a:pt x="7792" y="269"/>
                  </a:lnTo>
                  <a:lnTo>
                    <a:pt x="7499" y="196"/>
                  </a:lnTo>
                  <a:lnTo>
                    <a:pt x="7230" y="122"/>
                  </a:lnTo>
                  <a:lnTo>
                    <a:pt x="6913" y="73"/>
                  </a:lnTo>
                  <a:lnTo>
                    <a:pt x="6620" y="25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1413441" y="1299046"/>
              <a:ext cx="389196" cy="22997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73" name="Group 172"/>
          <p:cNvGrpSpPr/>
          <p:nvPr/>
        </p:nvGrpSpPr>
        <p:grpSpPr>
          <a:xfrm>
            <a:off x="6480768" y="957254"/>
            <a:ext cx="2139396" cy="1001921"/>
            <a:chOff x="2104713" y="957254"/>
            <a:chExt cx="2139396" cy="100192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29B4C9D-3517-48F1-A983-CB01347DBAEF}"/>
                </a:ext>
              </a:extLst>
            </p:cNvPr>
            <p:cNvSpPr txBox="1"/>
            <p:nvPr/>
          </p:nvSpPr>
          <p:spPr>
            <a:xfrm>
              <a:off x="2788796" y="957254"/>
              <a:ext cx="1455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Karonga </a:t>
              </a:r>
              <a:endParaRPr lang="en-US" dirty="0"/>
            </a:p>
          </p:txBody>
        </p:sp>
        <p:sp>
          <p:nvSpPr>
            <p:cNvPr id="119" name="Google Shape;717;p46"/>
            <p:cNvSpPr/>
            <p:nvPr/>
          </p:nvSpPr>
          <p:spPr>
            <a:xfrm>
              <a:off x="2104713" y="1713579"/>
              <a:ext cx="185354" cy="245596"/>
            </a:xfrm>
            <a:custGeom>
              <a:avLst/>
              <a:gdLst/>
              <a:ahLst/>
              <a:cxnLst/>
              <a:rect l="l" t="t" r="r" b="b"/>
              <a:pathLst>
                <a:path w="12018" h="15924" extrusionOk="0">
                  <a:moveTo>
                    <a:pt x="6278" y="3444"/>
                  </a:moveTo>
                  <a:lnTo>
                    <a:pt x="6522" y="3493"/>
                  </a:lnTo>
                  <a:lnTo>
                    <a:pt x="6766" y="3542"/>
                  </a:lnTo>
                  <a:lnTo>
                    <a:pt x="7010" y="3639"/>
                  </a:lnTo>
                  <a:lnTo>
                    <a:pt x="7230" y="3737"/>
                  </a:lnTo>
                  <a:lnTo>
                    <a:pt x="7450" y="3883"/>
                  </a:lnTo>
                  <a:lnTo>
                    <a:pt x="7645" y="4030"/>
                  </a:lnTo>
                  <a:lnTo>
                    <a:pt x="7816" y="4201"/>
                  </a:lnTo>
                  <a:lnTo>
                    <a:pt x="7987" y="4372"/>
                  </a:lnTo>
                  <a:lnTo>
                    <a:pt x="8134" y="4567"/>
                  </a:lnTo>
                  <a:lnTo>
                    <a:pt x="8280" y="4787"/>
                  </a:lnTo>
                  <a:lnTo>
                    <a:pt x="8378" y="5007"/>
                  </a:lnTo>
                  <a:lnTo>
                    <a:pt x="8476" y="5251"/>
                  </a:lnTo>
                  <a:lnTo>
                    <a:pt x="8525" y="5495"/>
                  </a:lnTo>
                  <a:lnTo>
                    <a:pt x="8573" y="5740"/>
                  </a:lnTo>
                  <a:lnTo>
                    <a:pt x="8573" y="6008"/>
                  </a:lnTo>
                  <a:lnTo>
                    <a:pt x="8573" y="6277"/>
                  </a:lnTo>
                  <a:lnTo>
                    <a:pt x="8525" y="6521"/>
                  </a:lnTo>
                  <a:lnTo>
                    <a:pt x="8476" y="6765"/>
                  </a:lnTo>
                  <a:lnTo>
                    <a:pt x="8378" y="7010"/>
                  </a:lnTo>
                  <a:lnTo>
                    <a:pt x="8280" y="7229"/>
                  </a:lnTo>
                  <a:lnTo>
                    <a:pt x="8134" y="7449"/>
                  </a:lnTo>
                  <a:lnTo>
                    <a:pt x="7987" y="7645"/>
                  </a:lnTo>
                  <a:lnTo>
                    <a:pt x="7816" y="7816"/>
                  </a:lnTo>
                  <a:lnTo>
                    <a:pt x="7645" y="7987"/>
                  </a:lnTo>
                  <a:lnTo>
                    <a:pt x="7450" y="8133"/>
                  </a:lnTo>
                  <a:lnTo>
                    <a:pt x="7230" y="8280"/>
                  </a:lnTo>
                  <a:lnTo>
                    <a:pt x="7010" y="8377"/>
                  </a:lnTo>
                  <a:lnTo>
                    <a:pt x="6766" y="8475"/>
                  </a:lnTo>
                  <a:lnTo>
                    <a:pt x="6522" y="8524"/>
                  </a:lnTo>
                  <a:lnTo>
                    <a:pt x="6278" y="8573"/>
                  </a:lnTo>
                  <a:lnTo>
                    <a:pt x="5740" y="8573"/>
                  </a:lnTo>
                  <a:lnTo>
                    <a:pt x="5496" y="8524"/>
                  </a:lnTo>
                  <a:lnTo>
                    <a:pt x="5252" y="8475"/>
                  </a:lnTo>
                  <a:lnTo>
                    <a:pt x="5008" y="8377"/>
                  </a:lnTo>
                  <a:lnTo>
                    <a:pt x="4788" y="8280"/>
                  </a:lnTo>
                  <a:lnTo>
                    <a:pt x="4568" y="8133"/>
                  </a:lnTo>
                  <a:lnTo>
                    <a:pt x="4373" y="7987"/>
                  </a:lnTo>
                  <a:lnTo>
                    <a:pt x="4202" y="7816"/>
                  </a:lnTo>
                  <a:lnTo>
                    <a:pt x="4031" y="7645"/>
                  </a:lnTo>
                  <a:lnTo>
                    <a:pt x="3884" y="7449"/>
                  </a:lnTo>
                  <a:lnTo>
                    <a:pt x="3738" y="7229"/>
                  </a:lnTo>
                  <a:lnTo>
                    <a:pt x="3640" y="7010"/>
                  </a:lnTo>
                  <a:lnTo>
                    <a:pt x="3542" y="6765"/>
                  </a:lnTo>
                  <a:lnTo>
                    <a:pt x="3493" y="6521"/>
                  </a:lnTo>
                  <a:lnTo>
                    <a:pt x="3445" y="6277"/>
                  </a:lnTo>
                  <a:lnTo>
                    <a:pt x="3445" y="6008"/>
                  </a:lnTo>
                  <a:lnTo>
                    <a:pt x="3445" y="5740"/>
                  </a:lnTo>
                  <a:lnTo>
                    <a:pt x="3493" y="5495"/>
                  </a:lnTo>
                  <a:lnTo>
                    <a:pt x="3542" y="5251"/>
                  </a:lnTo>
                  <a:lnTo>
                    <a:pt x="3640" y="5007"/>
                  </a:lnTo>
                  <a:lnTo>
                    <a:pt x="3738" y="4787"/>
                  </a:lnTo>
                  <a:lnTo>
                    <a:pt x="3884" y="4567"/>
                  </a:lnTo>
                  <a:lnTo>
                    <a:pt x="4031" y="4372"/>
                  </a:lnTo>
                  <a:lnTo>
                    <a:pt x="4202" y="4201"/>
                  </a:lnTo>
                  <a:lnTo>
                    <a:pt x="4373" y="4030"/>
                  </a:lnTo>
                  <a:lnTo>
                    <a:pt x="4568" y="3883"/>
                  </a:lnTo>
                  <a:lnTo>
                    <a:pt x="4788" y="3737"/>
                  </a:lnTo>
                  <a:lnTo>
                    <a:pt x="5008" y="3639"/>
                  </a:lnTo>
                  <a:lnTo>
                    <a:pt x="5252" y="3542"/>
                  </a:lnTo>
                  <a:lnTo>
                    <a:pt x="5496" y="3493"/>
                  </a:lnTo>
                  <a:lnTo>
                    <a:pt x="5740" y="3444"/>
                  </a:lnTo>
                  <a:close/>
                  <a:moveTo>
                    <a:pt x="5691" y="0"/>
                  </a:moveTo>
                  <a:lnTo>
                    <a:pt x="5398" y="25"/>
                  </a:lnTo>
                  <a:lnTo>
                    <a:pt x="5105" y="73"/>
                  </a:lnTo>
                  <a:lnTo>
                    <a:pt x="4788" y="122"/>
                  </a:lnTo>
                  <a:lnTo>
                    <a:pt x="4519" y="196"/>
                  </a:lnTo>
                  <a:lnTo>
                    <a:pt x="4226" y="269"/>
                  </a:lnTo>
                  <a:lnTo>
                    <a:pt x="3664" y="464"/>
                  </a:lnTo>
                  <a:lnTo>
                    <a:pt x="3152" y="733"/>
                  </a:lnTo>
                  <a:lnTo>
                    <a:pt x="2639" y="1026"/>
                  </a:lnTo>
                  <a:lnTo>
                    <a:pt x="2199" y="1368"/>
                  </a:lnTo>
                  <a:lnTo>
                    <a:pt x="1759" y="1759"/>
                  </a:lnTo>
                  <a:lnTo>
                    <a:pt x="1369" y="2198"/>
                  </a:lnTo>
                  <a:lnTo>
                    <a:pt x="1027" y="2638"/>
                  </a:lnTo>
                  <a:lnTo>
                    <a:pt x="734" y="3151"/>
                  </a:lnTo>
                  <a:lnTo>
                    <a:pt x="465" y="3664"/>
                  </a:lnTo>
                  <a:lnTo>
                    <a:pt x="270" y="4225"/>
                  </a:lnTo>
                  <a:lnTo>
                    <a:pt x="196" y="4518"/>
                  </a:lnTo>
                  <a:lnTo>
                    <a:pt x="123" y="4787"/>
                  </a:lnTo>
                  <a:lnTo>
                    <a:pt x="74" y="5105"/>
                  </a:lnTo>
                  <a:lnTo>
                    <a:pt x="25" y="5398"/>
                  </a:lnTo>
                  <a:lnTo>
                    <a:pt x="1" y="5691"/>
                  </a:lnTo>
                  <a:lnTo>
                    <a:pt x="1" y="6008"/>
                  </a:lnTo>
                  <a:lnTo>
                    <a:pt x="25" y="6448"/>
                  </a:lnTo>
                  <a:lnTo>
                    <a:pt x="74" y="6887"/>
                  </a:lnTo>
                  <a:lnTo>
                    <a:pt x="147" y="7352"/>
                  </a:lnTo>
                  <a:lnTo>
                    <a:pt x="270" y="7791"/>
                  </a:lnTo>
                  <a:lnTo>
                    <a:pt x="392" y="8231"/>
                  </a:lnTo>
                  <a:lnTo>
                    <a:pt x="563" y="8670"/>
                  </a:lnTo>
                  <a:lnTo>
                    <a:pt x="734" y="9110"/>
                  </a:lnTo>
                  <a:lnTo>
                    <a:pt x="929" y="9550"/>
                  </a:lnTo>
                  <a:lnTo>
                    <a:pt x="1149" y="9965"/>
                  </a:lnTo>
                  <a:lnTo>
                    <a:pt x="1393" y="10404"/>
                  </a:lnTo>
                  <a:lnTo>
                    <a:pt x="1906" y="11210"/>
                  </a:lnTo>
                  <a:lnTo>
                    <a:pt x="2443" y="11992"/>
                  </a:lnTo>
                  <a:lnTo>
                    <a:pt x="3005" y="12725"/>
                  </a:lnTo>
                  <a:lnTo>
                    <a:pt x="3567" y="13408"/>
                  </a:lnTo>
                  <a:lnTo>
                    <a:pt x="4104" y="14019"/>
                  </a:lnTo>
                  <a:lnTo>
                    <a:pt x="4617" y="14581"/>
                  </a:lnTo>
                  <a:lnTo>
                    <a:pt x="5081" y="15045"/>
                  </a:lnTo>
                  <a:lnTo>
                    <a:pt x="5740" y="15680"/>
                  </a:lnTo>
                  <a:lnTo>
                    <a:pt x="6009" y="15924"/>
                  </a:lnTo>
                  <a:lnTo>
                    <a:pt x="6278" y="15680"/>
                  </a:lnTo>
                  <a:lnTo>
                    <a:pt x="6937" y="15045"/>
                  </a:lnTo>
                  <a:lnTo>
                    <a:pt x="7401" y="14581"/>
                  </a:lnTo>
                  <a:lnTo>
                    <a:pt x="7914" y="14019"/>
                  </a:lnTo>
                  <a:lnTo>
                    <a:pt x="8451" y="13408"/>
                  </a:lnTo>
                  <a:lnTo>
                    <a:pt x="9013" y="12725"/>
                  </a:lnTo>
                  <a:lnTo>
                    <a:pt x="9575" y="11992"/>
                  </a:lnTo>
                  <a:lnTo>
                    <a:pt x="10112" y="11210"/>
                  </a:lnTo>
                  <a:lnTo>
                    <a:pt x="10625" y="10404"/>
                  </a:lnTo>
                  <a:lnTo>
                    <a:pt x="10869" y="9965"/>
                  </a:lnTo>
                  <a:lnTo>
                    <a:pt x="11089" y="9550"/>
                  </a:lnTo>
                  <a:lnTo>
                    <a:pt x="11284" y="9110"/>
                  </a:lnTo>
                  <a:lnTo>
                    <a:pt x="11455" y="8670"/>
                  </a:lnTo>
                  <a:lnTo>
                    <a:pt x="11626" y="8231"/>
                  </a:lnTo>
                  <a:lnTo>
                    <a:pt x="11748" y="7791"/>
                  </a:lnTo>
                  <a:lnTo>
                    <a:pt x="11871" y="7352"/>
                  </a:lnTo>
                  <a:lnTo>
                    <a:pt x="11944" y="6887"/>
                  </a:lnTo>
                  <a:lnTo>
                    <a:pt x="11993" y="6448"/>
                  </a:lnTo>
                  <a:lnTo>
                    <a:pt x="12017" y="6008"/>
                  </a:lnTo>
                  <a:lnTo>
                    <a:pt x="12017" y="5691"/>
                  </a:lnTo>
                  <a:lnTo>
                    <a:pt x="11993" y="5398"/>
                  </a:lnTo>
                  <a:lnTo>
                    <a:pt x="11944" y="5105"/>
                  </a:lnTo>
                  <a:lnTo>
                    <a:pt x="11895" y="4787"/>
                  </a:lnTo>
                  <a:lnTo>
                    <a:pt x="11822" y="4518"/>
                  </a:lnTo>
                  <a:lnTo>
                    <a:pt x="11748" y="4225"/>
                  </a:lnTo>
                  <a:lnTo>
                    <a:pt x="11553" y="3664"/>
                  </a:lnTo>
                  <a:lnTo>
                    <a:pt x="11284" y="3151"/>
                  </a:lnTo>
                  <a:lnTo>
                    <a:pt x="10991" y="2638"/>
                  </a:lnTo>
                  <a:lnTo>
                    <a:pt x="10649" y="2198"/>
                  </a:lnTo>
                  <a:lnTo>
                    <a:pt x="10259" y="1759"/>
                  </a:lnTo>
                  <a:lnTo>
                    <a:pt x="9819" y="1368"/>
                  </a:lnTo>
                  <a:lnTo>
                    <a:pt x="9379" y="1026"/>
                  </a:lnTo>
                  <a:lnTo>
                    <a:pt x="8866" y="733"/>
                  </a:lnTo>
                  <a:lnTo>
                    <a:pt x="8354" y="464"/>
                  </a:lnTo>
                  <a:lnTo>
                    <a:pt x="7792" y="269"/>
                  </a:lnTo>
                  <a:lnTo>
                    <a:pt x="7499" y="196"/>
                  </a:lnTo>
                  <a:lnTo>
                    <a:pt x="7230" y="122"/>
                  </a:lnTo>
                  <a:lnTo>
                    <a:pt x="6913" y="73"/>
                  </a:lnTo>
                  <a:lnTo>
                    <a:pt x="6620" y="25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0" name="Straight Arrow Connector 119"/>
            <p:cNvCxnSpPr/>
            <p:nvPr/>
          </p:nvCxnSpPr>
          <p:spPr>
            <a:xfrm flipH="1">
              <a:off x="2353465" y="1290128"/>
              <a:ext cx="855248" cy="4822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72" name="Group 171"/>
          <p:cNvGrpSpPr/>
          <p:nvPr/>
        </p:nvGrpSpPr>
        <p:grpSpPr>
          <a:xfrm>
            <a:off x="6539639" y="1574221"/>
            <a:ext cx="2241033" cy="902518"/>
            <a:chOff x="2113763" y="1628954"/>
            <a:chExt cx="2241033" cy="902518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9B4C9D-3517-48F1-A983-CB01347DBAEF}"/>
                </a:ext>
              </a:extLst>
            </p:cNvPr>
            <p:cNvSpPr txBox="1"/>
            <p:nvPr/>
          </p:nvSpPr>
          <p:spPr>
            <a:xfrm>
              <a:off x="3180778" y="1628954"/>
              <a:ext cx="1174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Rumphi</a:t>
              </a:r>
              <a:endParaRPr lang="en-US" dirty="0"/>
            </a:p>
          </p:txBody>
        </p:sp>
        <p:sp>
          <p:nvSpPr>
            <p:cNvPr id="121" name="Google Shape;717;p46"/>
            <p:cNvSpPr/>
            <p:nvPr/>
          </p:nvSpPr>
          <p:spPr>
            <a:xfrm>
              <a:off x="2113763" y="2285876"/>
              <a:ext cx="185354" cy="245596"/>
            </a:xfrm>
            <a:custGeom>
              <a:avLst/>
              <a:gdLst/>
              <a:ahLst/>
              <a:cxnLst/>
              <a:rect l="l" t="t" r="r" b="b"/>
              <a:pathLst>
                <a:path w="12018" h="15924" extrusionOk="0">
                  <a:moveTo>
                    <a:pt x="6278" y="3444"/>
                  </a:moveTo>
                  <a:lnTo>
                    <a:pt x="6522" y="3493"/>
                  </a:lnTo>
                  <a:lnTo>
                    <a:pt x="6766" y="3542"/>
                  </a:lnTo>
                  <a:lnTo>
                    <a:pt x="7010" y="3639"/>
                  </a:lnTo>
                  <a:lnTo>
                    <a:pt x="7230" y="3737"/>
                  </a:lnTo>
                  <a:lnTo>
                    <a:pt x="7450" y="3883"/>
                  </a:lnTo>
                  <a:lnTo>
                    <a:pt x="7645" y="4030"/>
                  </a:lnTo>
                  <a:lnTo>
                    <a:pt x="7816" y="4201"/>
                  </a:lnTo>
                  <a:lnTo>
                    <a:pt x="7987" y="4372"/>
                  </a:lnTo>
                  <a:lnTo>
                    <a:pt x="8134" y="4567"/>
                  </a:lnTo>
                  <a:lnTo>
                    <a:pt x="8280" y="4787"/>
                  </a:lnTo>
                  <a:lnTo>
                    <a:pt x="8378" y="5007"/>
                  </a:lnTo>
                  <a:lnTo>
                    <a:pt x="8476" y="5251"/>
                  </a:lnTo>
                  <a:lnTo>
                    <a:pt x="8525" y="5495"/>
                  </a:lnTo>
                  <a:lnTo>
                    <a:pt x="8573" y="5740"/>
                  </a:lnTo>
                  <a:lnTo>
                    <a:pt x="8573" y="6008"/>
                  </a:lnTo>
                  <a:lnTo>
                    <a:pt x="8573" y="6277"/>
                  </a:lnTo>
                  <a:lnTo>
                    <a:pt x="8525" y="6521"/>
                  </a:lnTo>
                  <a:lnTo>
                    <a:pt x="8476" y="6765"/>
                  </a:lnTo>
                  <a:lnTo>
                    <a:pt x="8378" y="7010"/>
                  </a:lnTo>
                  <a:lnTo>
                    <a:pt x="8280" y="7229"/>
                  </a:lnTo>
                  <a:lnTo>
                    <a:pt x="8134" y="7449"/>
                  </a:lnTo>
                  <a:lnTo>
                    <a:pt x="7987" y="7645"/>
                  </a:lnTo>
                  <a:lnTo>
                    <a:pt x="7816" y="7816"/>
                  </a:lnTo>
                  <a:lnTo>
                    <a:pt x="7645" y="7987"/>
                  </a:lnTo>
                  <a:lnTo>
                    <a:pt x="7450" y="8133"/>
                  </a:lnTo>
                  <a:lnTo>
                    <a:pt x="7230" y="8280"/>
                  </a:lnTo>
                  <a:lnTo>
                    <a:pt x="7010" y="8377"/>
                  </a:lnTo>
                  <a:lnTo>
                    <a:pt x="6766" y="8475"/>
                  </a:lnTo>
                  <a:lnTo>
                    <a:pt x="6522" y="8524"/>
                  </a:lnTo>
                  <a:lnTo>
                    <a:pt x="6278" y="8573"/>
                  </a:lnTo>
                  <a:lnTo>
                    <a:pt x="5740" y="8573"/>
                  </a:lnTo>
                  <a:lnTo>
                    <a:pt x="5496" y="8524"/>
                  </a:lnTo>
                  <a:lnTo>
                    <a:pt x="5252" y="8475"/>
                  </a:lnTo>
                  <a:lnTo>
                    <a:pt x="5008" y="8377"/>
                  </a:lnTo>
                  <a:lnTo>
                    <a:pt x="4788" y="8280"/>
                  </a:lnTo>
                  <a:lnTo>
                    <a:pt x="4568" y="8133"/>
                  </a:lnTo>
                  <a:lnTo>
                    <a:pt x="4373" y="7987"/>
                  </a:lnTo>
                  <a:lnTo>
                    <a:pt x="4202" y="7816"/>
                  </a:lnTo>
                  <a:lnTo>
                    <a:pt x="4031" y="7645"/>
                  </a:lnTo>
                  <a:lnTo>
                    <a:pt x="3884" y="7449"/>
                  </a:lnTo>
                  <a:lnTo>
                    <a:pt x="3738" y="7229"/>
                  </a:lnTo>
                  <a:lnTo>
                    <a:pt x="3640" y="7010"/>
                  </a:lnTo>
                  <a:lnTo>
                    <a:pt x="3542" y="6765"/>
                  </a:lnTo>
                  <a:lnTo>
                    <a:pt x="3493" y="6521"/>
                  </a:lnTo>
                  <a:lnTo>
                    <a:pt x="3445" y="6277"/>
                  </a:lnTo>
                  <a:lnTo>
                    <a:pt x="3445" y="6008"/>
                  </a:lnTo>
                  <a:lnTo>
                    <a:pt x="3445" y="5740"/>
                  </a:lnTo>
                  <a:lnTo>
                    <a:pt x="3493" y="5495"/>
                  </a:lnTo>
                  <a:lnTo>
                    <a:pt x="3542" y="5251"/>
                  </a:lnTo>
                  <a:lnTo>
                    <a:pt x="3640" y="5007"/>
                  </a:lnTo>
                  <a:lnTo>
                    <a:pt x="3738" y="4787"/>
                  </a:lnTo>
                  <a:lnTo>
                    <a:pt x="3884" y="4567"/>
                  </a:lnTo>
                  <a:lnTo>
                    <a:pt x="4031" y="4372"/>
                  </a:lnTo>
                  <a:lnTo>
                    <a:pt x="4202" y="4201"/>
                  </a:lnTo>
                  <a:lnTo>
                    <a:pt x="4373" y="4030"/>
                  </a:lnTo>
                  <a:lnTo>
                    <a:pt x="4568" y="3883"/>
                  </a:lnTo>
                  <a:lnTo>
                    <a:pt x="4788" y="3737"/>
                  </a:lnTo>
                  <a:lnTo>
                    <a:pt x="5008" y="3639"/>
                  </a:lnTo>
                  <a:lnTo>
                    <a:pt x="5252" y="3542"/>
                  </a:lnTo>
                  <a:lnTo>
                    <a:pt x="5496" y="3493"/>
                  </a:lnTo>
                  <a:lnTo>
                    <a:pt x="5740" y="3444"/>
                  </a:lnTo>
                  <a:close/>
                  <a:moveTo>
                    <a:pt x="5691" y="0"/>
                  </a:moveTo>
                  <a:lnTo>
                    <a:pt x="5398" y="25"/>
                  </a:lnTo>
                  <a:lnTo>
                    <a:pt x="5105" y="73"/>
                  </a:lnTo>
                  <a:lnTo>
                    <a:pt x="4788" y="122"/>
                  </a:lnTo>
                  <a:lnTo>
                    <a:pt x="4519" y="196"/>
                  </a:lnTo>
                  <a:lnTo>
                    <a:pt x="4226" y="269"/>
                  </a:lnTo>
                  <a:lnTo>
                    <a:pt x="3664" y="464"/>
                  </a:lnTo>
                  <a:lnTo>
                    <a:pt x="3152" y="733"/>
                  </a:lnTo>
                  <a:lnTo>
                    <a:pt x="2639" y="1026"/>
                  </a:lnTo>
                  <a:lnTo>
                    <a:pt x="2199" y="1368"/>
                  </a:lnTo>
                  <a:lnTo>
                    <a:pt x="1759" y="1759"/>
                  </a:lnTo>
                  <a:lnTo>
                    <a:pt x="1369" y="2198"/>
                  </a:lnTo>
                  <a:lnTo>
                    <a:pt x="1027" y="2638"/>
                  </a:lnTo>
                  <a:lnTo>
                    <a:pt x="734" y="3151"/>
                  </a:lnTo>
                  <a:lnTo>
                    <a:pt x="465" y="3664"/>
                  </a:lnTo>
                  <a:lnTo>
                    <a:pt x="270" y="4225"/>
                  </a:lnTo>
                  <a:lnTo>
                    <a:pt x="196" y="4518"/>
                  </a:lnTo>
                  <a:lnTo>
                    <a:pt x="123" y="4787"/>
                  </a:lnTo>
                  <a:lnTo>
                    <a:pt x="74" y="5105"/>
                  </a:lnTo>
                  <a:lnTo>
                    <a:pt x="25" y="5398"/>
                  </a:lnTo>
                  <a:lnTo>
                    <a:pt x="1" y="5691"/>
                  </a:lnTo>
                  <a:lnTo>
                    <a:pt x="1" y="6008"/>
                  </a:lnTo>
                  <a:lnTo>
                    <a:pt x="25" y="6448"/>
                  </a:lnTo>
                  <a:lnTo>
                    <a:pt x="74" y="6887"/>
                  </a:lnTo>
                  <a:lnTo>
                    <a:pt x="147" y="7352"/>
                  </a:lnTo>
                  <a:lnTo>
                    <a:pt x="270" y="7791"/>
                  </a:lnTo>
                  <a:lnTo>
                    <a:pt x="392" y="8231"/>
                  </a:lnTo>
                  <a:lnTo>
                    <a:pt x="563" y="8670"/>
                  </a:lnTo>
                  <a:lnTo>
                    <a:pt x="734" y="9110"/>
                  </a:lnTo>
                  <a:lnTo>
                    <a:pt x="929" y="9550"/>
                  </a:lnTo>
                  <a:lnTo>
                    <a:pt x="1149" y="9965"/>
                  </a:lnTo>
                  <a:lnTo>
                    <a:pt x="1393" y="10404"/>
                  </a:lnTo>
                  <a:lnTo>
                    <a:pt x="1906" y="11210"/>
                  </a:lnTo>
                  <a:lnTo>
                    <a:pt x="2443" y="11992"/>
                  </a:lnTo>
                  <a:lnTo>
                    <a:pt x="3005" y="12725"/>
                  </a:lnTo>
                  <a:lnTo>
                    <a:pt x="3567" y="13408"/>
                  </a:lnTo>
                  <a:lnTo>
                    <a:pt x="4104" y="14019"/>
                  </a:lnTo>
                  <a:lnTo>
                    <a:pt x="4617" y="14581"/>
                  </a:lnTo>
                  <a:lnTo>
                    <a:pt x="5081" y="15045"/>
                  </a:lnTo>
                  <a:lnTo>
                    <a:pt x="5740" y="15680"/>
                  </a:lnTo>
                  <a:lnTo>
                    <a:pt x="6009" y="15924"/>
                  </a:lnTo>
                  <a:lnTo>
                    <a:pt x="6278" y="15680"/>
                  </a:lnTo>
                  <a:lnTo>
                    <a:pt x="6937" y="15045"/>
                  </a:lnTo>
                  <a:lnTo>
                    <a:pt x="7401" y="14581"/>
                  </a:lnTo>
                  <a:lnTo>
                    <a:pt x="7914" y="14019"/>
                  </a:lnTo>
                  <a:lnTo>
                    <a:pt x="8451" y="13408"/>
                  </a:lnTo>
                  <a:lnTo>
                    <a:pt x="9013" y="12725"/>
                  </a:lnTo>
                  <a:lnTo>
                    <a:pt x="9575" y="11992"/>
                  </a:lnTo>
                  <a:lnTo>
                    <a:pt x="10112" y="11210"/>
                  </a:lnTo>
                  <a:lnTo>
                    <a:pt x="10625" y="10404"/>
                  </a:lnTo>
                  <a:lnTo>
                    <a:pt x="10869" y="9965"/>
                  </a:lnTo>
                  <a:lnTo>
                    <a:pt x="11089" y="9550"/>
                  </a:lnTo>
                  <a:lnTo>
                    <a:pt x="11284" y="9110"/>
                  </a:lnTo>
                  <a:lnTo>
                    <a:pt x="11455" y="8670"/>
                  </a:lnTo>
                  <a:lnTo>
                    <a:pt x="11626" y="8231"/>
                  </a:lnTo>
                  <a:lnTo>
                    <a:pt x="11748" y="7791"/>
                  </a:lnTo>
                  <a:lnTo>
                    <a:pt x="11871" y="7352"/>
                  </a:lnTo>
                  <a:lnTo>
                    <a:pt x="11944" y="6887"/>
                  </a:lnTo>
                  <a:lnTo>
                    <a:pt x="11993" y="6448"/>
                  </a:lnTo>
                  <a:lnTo>
                    <a:pt x="12017" y="6008"/>
                  </a:lnTo>
                  <a:lnTo>
                    <a:pt x="12017" y="5691"/>
                  </a:lnTo>
                  <a:lnTo>
                    <a:pt x="11993" y="5398"/>
                  </a:lnTo>
                  <a:lnTo>
                    <a:pt x="11944" y="5105"/>
                  </a:lnTo>
                  <a:lnTo>
                    <a:pt x="11895" y="4787"/>
                  </a:lnTo>
                  <a:lnTo>
                    <a:pt x="11822" y="4518"/>
                  </a:lnTo>
                  <a:lnTo>
                    <a:pt x="11748" y="4225"/>
                  </a:lnTo>
                  <a:lnTo>
                    <a:pt x="11553" y="3664"/>
                  </a:lnTo>
                  <a:lnTo>
                    <a:pt x="11284" y="3151"/>
                  </a:lnTo>
                  <a:lnTo>
                    <a:pt x="10991" y="2638"/>
                  </a:lnTo>
                  <a:lnTo>
                    <a:pt x="10649" y="2198"/>
                  </a:lnTo>
                  <a:lnTo>
                    <a:pt x="10259" y="1759"/>
                  </a:lnTo>
                  <a:lnTo>
                    <a:pt x="9819" y="1368"/>
                  </a:lnTo>
                  <a:lnTo>
                    <a:pt x="9379" y="1026"/>
                  </a:lnTo>
                  <a:lnTo>
                    <a:pt x="8866" y="733"/>
                  </a:lnTo>
                  <a:lnTo>
                    <a:pt x="8354" y="464"/>
                  </a:lnTo>
                  <a:lnTo>
                    <a:pt x="7792" y="269"/>
                  </a:lnTo>
                  <a:lnTo>
                    <a:pt x="7499" y="196"/>
                  </a:lnTo>
                  <a:lnTo>
                    <a:pt x="7230" y="122"/>
                  </a:lnTo>
                  <a:lnTo>
                    <a:pt x="6913" y="73"/>
                  </a:lnTo>
                  <a:lnTo>
                    <a:pt x="6620" y="25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9" name="Straight Arrow Connector 138"/>
            <p:cNvCxnSpPr/>
            <p:nvPr/>
          </p:nvCxnSpPr>
          <p:spPr>
            <a:xfrm flipH="1">
              <a:off x="2339498" y="1935243"/>
              <a:ext cx="1253770" cy="5174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6634522" y="2531472"/>
            <a:ext cx="2261961" cy="652867"/>
            <a:chOff x="2258467" y="2531472"/>
            <a:chExt cx="2261961" cy="65286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29B4C9D-3517-48F1-A983-CB01347DBAEF}"/>
                </a:ext>
              </a:extLst>
            </p:cNvPr>
            <p:cNvSpPr txBox="1"/>
            <p:nvPr/>
          </p:nvSpPr>
          <p:spPr>
            <a:xfrm>
              <a:off x="3206745" y="2531472"/>
              <a:ext cx="1313683" cy="233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Nkhata Bay </a:t>
              </a:r>
            </a:p>
          </p:txBody>
        </p:sp>
        <p:sp>
          <p:nvSpPr>
            <p:cNvPr id="122" name="Google Shape;717;p46"/>
            <p:cNvSpPr/>
            <p:nvPr/>
          </p:nvSpPr>
          <p:spPr>
            <a:xfrm>
              <a:off x="2258467" y="2938743"/>
              <a:ext cx="185354" cy="245596"/>
            </a:xfrm>
            <a:custGeom>
              <a:avLst/>
              <a:gdLst/>
              <a:ahLst/>
              <a:cxnLst/>
              <a:rect l="l" t="t" r="r" b="b"/>
              <a:pathLst>
                <a:path w="12018" h="15924" extrusionOk="0">
                  <a:moveTo>
                    <a:pt x="6278" y="3444"/>
                  </a:moveTo>
                  <a:lnTo>
                    <a:pt x="6522" y="3493"/>
                  </a:lnTo>
                  <a:lnTo>
                    <a:pt x="6766" y="3542"/>
                  </a:lnTo>
                  <a:lnTo>
                    <a:pt x="7010" y="3639"/>
                  </a:lnTo>
                  <a:lnTo>
                    <a:pt x="7230" y="3737"/>
                  </a:lnTo>
                  <a:lnTo>
                    <a:pt x="7450" y="3883"/>
                  </a:lnTo>
                  <a:lnTo>
                    <a:pt x="7645" y="4030"/>
                  </a:lnTo>
                  <a:lnTo>
                    <a:pt x="7816" y="4201"/>
                  </a:lnTo>
                  <a:lnTo>
                    <a:pt x="7987" y="4372"/>
                  </a:lnTo>
                  <a:lnTo>
                    <a:pt x="8134" y="4567"/>
                  </a:lnTo>
                  <a:lnTo>
                    <a:pt x="8280" y="4787"/>
                  </a:lnTo>
                  <a:lnTo>
                    <a:pt x="8378" y="5007"/>
                  </a:lnTo>
                  <a:lnTo>
                    <a:pt x="8476" y="5251"/>
                  </a:lnTo>
                  <a:lnTo>
                    <a:pt x="8525" y="5495"/>
                  </a:lnTo>
                  <a:lnTo>
                    <a:pt x="8573" y="5740"/>
                  </a:lnTo>
                  <a:lnTo>
                    <a:pt x="8573" y="6008"/>
                  </a:lnTo>
                  <a:lnTo>
                    <a:pt x="8573" y="6277"/>
                  </a:lnTo>
                  <a:lnTo>
                    <a:pt x="8525" y="6521"/>
                  </a:lnTo>
                  <a:lnTo>
                    <a:pt x="8476" y="6765"/>
                  </a:lnTo>
                  <a:lnTo>
                    <a:pt x="8378" y="7010"/>
                  </a:lnTo>
                  <a:lnTo>
                    <a:pt x="8280" y="7229"/>
                  </a:lnTo>
                  <a:lnTo>
                    <a:pt x="8134" y="7449"/>
                  </a:lnTo>
                  <a:lnTo>
                    <a:pt x="7987" y="7645"/>
                  </a:lnTo>
                  <a:lnTo>
                    <a:pt x="7816" y="7816"/>
                  </a:lnTo>
                  <a:lnTo>
                    <a:pt x="7645" y="7987"/>
                  </a:lnTo>
                  <a:lnTo>
                    <a:pt x="7450" y="8133"/>
                  </a:lnTo>
                  <a:lnTo>
                    <a:pt x="7230" y="8280"/>
                  </a:lnTo>
                  <a:lnTo>
                    <a:pt x="7010" y="8377"/>
                  </a:lnTo>
                  <a:lnTo>
                    <a:pt x="6766" y="8475"/>
                  </a:lnTo>
                  <a:lnTo>
                    <a:pt x="6522" y="8524"/>
                  </a:lnTo>
                  <a:lnTo>
                    <a:pt x="6278" y="8573"/>
                  </a:lnTo>
                  <a:lnTo>
                    <a:pt x="5740" y="8573"/>
                  </a:lnTo>
                  <a:lnTo>
                    <a:pt x="5496" y="8524"/>
                  </a:lnTo>
                  <a:lnTo>
                    <a:pt x="5252" y="8475"/>
                  </a:lnTo>
                  <a:lnTo>
                    <a:pt x="5008" y="8377"/>
                  </a:lnTo>
                  <a:lnTo>
                    <a:pt x="4788" y="8280"/>
                  </a:lnTo>
                  <a:lnTo>
                    <a:pt x="4568" y="8133"/>
                  </a:lnTo>
                  <a:lnTo>
                    <a:pt x="4373" y="7987"/>
                  </a:lnTo>
                  <a:lnTo>
                    <a:pt x="4202" y="7816"/>
                  </a:lnTo>
                  <a:lnTo>
                    <a:pt x="4031" y="7645"/>
                  </a:lnTo>
                  <a:lnTo>
                    <a:pt x="3884" y="7449"/>
                  </a:lnTo>
                  <a:lnTo>
                    <a:pt x="3738" y="7229"/>
                  </a:lnTo>
                  <a:lnTo>
                    <a:pt x="3640" y="7010"/>
                  </a:lnTo>
                  <a:lnTo>
                    <a:pt x="3542" y="6765"/>
                  </a:lnTo>
                  <a:lnTo>
                    <a:pt x="3493" y="6521"/>
                  </a:lnTo>
                  <a:lnTo>
                    <a:pt x="3445" y="6277"/>
                  </a:lnTo>
                  <a:lnTo>
                    <a:pt x="3445" y="6008"/>
                  </a:lnTo>
                  <a:lnTo>
                    <a:pt x="3445" y="5740"/>
                  </a:lnTo>
                  <a:lnTo>
                    <a:pt x="3493" y="5495"/>
                  </a:lnTo>
                  <a:lnTo>
                    <a:pt x="3542" y="5251"/>
                  </a:lnTo>
                  <a:lnTo>
                    <a:pt x="3640" y="5007"/>
                  </a:lnTo>
                  <a:lnTo>
                    <a:pt x="3738" y="4787"/>
                  </a:lnTo>
                  <a:lnTo>
                    <a:pt x="3884" y="4567"/>
                  </a:lnTo>
                  <a:lnTo>
                    <a:pt x="4031" y="4372"/>
                  </a:lnTo>
                  <a:lnTo>
                    <a:pt x="4202" y="4201"/>
                  </a:lnTo>
                  <a:lnTo>
                    <a:pt x="4373" y="4030"/>
                  </a:lnTo>
                  <a:lnTo>
                    <a:pt x="4568" y="3883"/>
                  </a:lnTo>
                  <a:lnTo>
                    <a:pt x="4788" y="3737"/>
                  </a:lnTo>
                  <a:lnTo>
                    <a:pt x="5008" y="3639"/>
                  </a:lnTo>
                  <a:lnTo>
                    <a:pt x="5252" y="3542"/>
                  </a:lnTo>
                  <a:lnTo>
                    <a:pt x="5496" y="3493"/>
                  </a:lnTo>
                  <a:lnTo>
                    <a:pt x="5740" y="3444"/>
                  </a:lnTo>
                  <a:close/>
                  <a:moveTo>
                    <a:pt x="5691" y="0"/>
                  </a:moveTo>
                  <a:lnTo>
                    <a:pt x="5398" y="25"/>
                  </a:lnTo>
                  <a:lnTo>
                    <a:pt x="5105" y="73"/>
                  </a:lnTo>
                  <a:lnTo>
                    <a:pt x="4788" y="122"/>
                  </a:lnTo>
                  <a:lnTo>
                    <a:pt x="4519" y="196"/>
                  </a:lnTo>
                  <a:lnTo>
                    <a:pt x="4226" y="269"/>
                  </a:lnTo>
                  <a:lnTo>
                    <a:pt x="3664" y="464"/>
                  </a:lnTo>
                  <a:lnTo>
                    <a:pt x="3152" y="733"/>
                  </a:lnTo>
                  <a:lnTo>
                    <a:pt x="2639" y="1026"/>
                  </a:lnTo>
                  <a:lnTo>
                    <a:pt x="2199" y="1368"/>
                  </a:lnTo>
                  <a:lnTo>
                    <a:pt x="1759" y="1759"/>
                  </a:lnTo>
                  <a:lnTo>
                    <a:pt x="1369" y="2198"/>
                  </a:lnTo>
                  <a:lnTo>
                    <a:pt x="1027" y="2638"/>
                  </a:lnTo>
                  <a:lnTo>
                    <a:pt x="734" y="3151"/>
                  </a:lnTo>
                  <a:lnTo>
                    <a:pt x="465" y="3664"/>
                  </a:lnTo>
                  <a:lnTo>
                    <a:pt x="270" y="4225"/>
                  </a:lnTo>
                  <a:lnTo>
                    <a:pt x="196" y="4518"/>
                  </a:lnTo>
                  <a:lnTo>
                    <a:pt x="123" y="4787"/>
                  </a:lnTo>
                  <a:lnTo>
                    <a:pt x="74" y="5105"/>
                  </a:lnTo>
                  <a:lnTo>
                    <a:pt x="25" y="5398"/>
                  </a:lnTo>
                  <a:lnTo>
                    <a:pt x="1" y="5691"/>
                  </a:lnTo>
                  <a:lnTo>
                    <a:pt x="1" y="6008"/>
                  </a:lnTo>
                  <a:lnTo>
                    <a:pt x="25" y="6448"/>
                  </a:lnTo>
                  <a:lnTo>
                    <a:pt x="74" y="6887"/>
                  </a:lnTo>
                  <a:lnTo>
                    <a:pt x="147" y="7352"/>
                  </a:lnTo>
                  <a:lnTo>
                    <a:pt x="270" y="7791"/>
                  </a:lnTo>
                  <a:lnTo>
                    <a:pt x="392" y="8231"/>
                  </a:lnTo>
                  <a:lnTo>
                    <a:pt x="563" y="8670"/>
                  </a:lnTo>
                  <a:lnTo>
                    <a:pt x="734" y="9110"/>
                  </a:lnTo>
                  <a:lnTo>
                    <a:pt x="929" y="9550"/>
                  </a:lnTo>
                  <a:lnTo>
                    <a:pt x="1149" y="9965"/>
                  </a:lnTo>
                  <a:lnTo>
                    <a:pt x="1393" y="10404"/>
                  </a:lnTo>
                  <a:lnTo>
                    <a:pt x="1906" y="11210"/>
                  </a:lnTo>
                  <a:lnTo>
                    <a:pt x="2443" y="11992"/>
                  </a:lnTo>
                  <a:lnTo>
                    <a:pt x="3005" y="12725"/>
                  </a:lnTo>
                  <a:lnTo>
                    <a:pt x="3567" y="13408"/>
                  </a:lnTo>
                  <a:lnTo>
                    <a:pt x="4104" y="14019"/>
                  </a:lnTo>
                  <a:lnTo>
                    <a:pt x="4617" y="14581"/>
                  </a:lnTo>
                  <a:lnTo>
                    <a:pt x="5081" y="15045"/>
                  </a:lnTo>
                  <a:lnTo>
                    <a:pt x="5740" y="15680"/>
                  </a:lnTo>
                  <a:lnTo>
                    <a:pt x="6009" y="15924"/>
                  </a:lnTo>
                  <a:lnTo>
                    <a:pt x="6278" y="15680"/>
                  </a:lnTo>
                  <a:lnTo>
                    <a:pt x="6937" y="15045"/>
                  </a:lnTo>
                  <a:lnTo>
                    <a:pt x="7401" y="14581"/>
                  </a:lnTo>
                  <a:lnTo>
                    <a:pt x="7914" y="14019"/>
                  </a:lnTo>
                  <a:lnTo>
                    <a:pt x="8451" y="13408"/>
                  </a:lnTo>
                  <a:lnTo>
                    <a:pt x="9013" y="12725"/>
                  </a:lnTo>
                  <a:lnTo>
                    <a:pt x="9575" y="11992"/>
                  </a:lnTo>
                  <a:lnTo>
                    <a:pt x="10112" y="11210"/>
                  </a:lnTo>
                  <a:lnTo>
                    <a:pt x="10625" y="10404"/>
                  </a:lnTo>
                  <a:lnTo>
                    <a:pt x="10869" y="9965"/>
                  </a:lnTo>
                  <a:lnTo>
                    <a:pt x="11089" y="9550"/>
                  </a:lnTo>
                  <a:lnTo>
                    <a:pt x="11284" y="9110"/>
                  </a:lnTo>
                  <a:lnTo>
                    <a:pt x="11455" y="8670"/>
                  </a:lnTo>
                  <a:lnTo>
                    <a:pt x="11626" y="8231"/>
                  </a:lnTo>
                  <a:lnTo>
                    <a:pt x="11748" y="7791"/>
                  </a:lnTo>
                  <a:lnTo>
                    <a:pt x="11871" y="7352"/>
                  </a:lnTo>
                  <a:lnTo>
                    <a:pt x="11944" y="6887"/>
                  </a:lnTo>
                  <a:lnTo>
                    <a:pt x="11993" y="6448"/>
                  </a:lnTo>
                  <a:lnTo>
                    <a:pt x="12017" y="6008"/>
                  </a:lnTo>
                  <a:lnTo>
                    <a:pt x="12017" y="5691"/>
                  </a:lnTo>
                  <a:lnTo>
                    <a:pt x="11993" y="5398"/>
                  </a:lnTo>
                  <a:lnTo>
                    <a:pt x="11944" y="5105"/>
                  </a:lnTo>
                  <a:lnTo>
                    <a:pt x="11895" y="4787"/>
                  </a:lnTo>
                  <a:lnTo>
                    <a:pt x="11822" y="4518"/>
                  </a:lnTo>
                  <a:lnTo>
                    <a:pt x="11748" y="4225"/>
                  </a:lnTo>
                  <a:lnTo>
                    <a:pt x="11553" y="3664"/>
                  </a:lnTo>
                  <a:lnTo>
                    <a:pt x="11284" y="3151"/>
                  </a:lnTo>
                  <a:lnTo>
                    <a:pt x="10991" y="2638"/>
                  </a:lnTo>
                  <a:lnTo>
                    <a:pt x="10649" y="2198"/>
                  </a:lnTo>
                  <a:lnTo>
                    <a:pt x="10259" y="1759"/>
                  </a:lnTo>
                  <a:lnTo>
                    <a:pt x="9819" y="1368"/>
                  </a:lnTo>
                  <a:lnTo>
                    <a:pt x="9379" y="1026"/>
                  </a:lnTo>
                  <a:lnTo>
                    <a:pt x="8866" y="733"/>
                  </a:lnTo>
                  <a:lnTo>
                    <a:pt x="8354" y="464"/>
                  </a:lnTo>
                  <a:lnTo>
                    <a:pt x="7792" y="269"/>
                  </a:lnTo>
                  <a:lnTo>
                    <a:pt x="7499" y="196"/>
                  </a:lnTo>
                  <a:lnTo>
                    <a:pt x="7230" y="122"/>
                  </a:lnTo>
                  <a:lnTo>
                    <a:pt x="6913" y="73"/>
                  </a:lnTo>
                  <a:lnTo>
                    <a:pt x="6620" y="25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0" name="Straight Arrow Connector 139"/>
            <p:cNvCxnSpPr/>
            <p:nvPr/>
          </p:nvCxnSpPr>
          <p:spPr>
            <a:xfrm flipH="1">
              <a:off x="2477257" y="2866658"/>
              <a:ext cx="1304713" cy="21005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67" name="Group 166"/>
          <p:cNvGrpSpPr/>
          <p:nvPr/>
        </p:nvGrpSpPr>
        <p:grpSpPr>
          <a:xfrm>
            <a:off x="6558937" y="3402490"/>
            <a:ext cx="1933011" cy="710173"/>
            <a:chOff x="2182882" y="3402490"/>
            <a:chExt cx="1933011" cy="710173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E29B4C9D-3517-48F1-A983-CB01347DBAEF}"/>
                </a:ext>
              </a:extLst>
            </p:cNvPr>
            <p:cNvSpPr txBox="1"/>
            <p:nvPr/>
          </p:nvSpPr>
          <p:spPr>
            <a:xfrm>
              <a:off x="3218000" y="3402490"/>
              <a:ext cx="897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Ntchisi</a:t>
              </a:r>
              <a:endParaRPr lang="en-US" dirty="0"/>
            </a:p>
          </p:txBody>
        </p:sp>
        <p:sp>
          <p:nvSpPr>
            <p:cNvPr id="123" name="Google Shape;717;p46"/>
            <p:cNvSpPr/>
            <p:nvPr/>
          </p:nvSpPr>
          <p:spPr>
            <a:xfrm>
              <a:off x="2182882" y="3867067"/>
              <a:ext cx="185354" cy="245596"/>
            </a:xfrm>
            <a:custGeom>
              <a:avLst/>
              <a:gdLst/>
              <a:ahLst/>
              <a:cxnLst/>
              <a:rect l="l" t="t" r="r" b="b"/>
              <a:pathLst>
                <a:path w="12018" h="15924" extrusionOk="0">
                  <a:moveTo>
                    <a:pt x="6278" y="3444"/>
                  </a:moveTo>
                  <a:lnTo>
                    <a:pt x="6522" y="3493"/>
                  </a:lnTo>
                  <a:lnTo>
                    <a:pt x="6766" y="3542"/>
                  </a:lnTo>
                  <a:lnTo>
                    <a:pt x="7010" y="3639"/>
                  </a:lnTo>
                  <a:lnTo>
                    <a:pt x="7230" y="3737"/>
                  </a:lnTo>
                  <a:lnTo>
                    <a:pt x="7450" y="3883"/>
                  </a:lnTo>
                  <a:lnTo>
                    <a:pt x="7645" y="4030"/>
                  </a:lnTo>
                  <a:lnTo>
                    <a:pt x="7816" y="4201"/>
                  </a:lnTo>
                  <a:lnTo>
                    <a:pt x="7987" y="4372"/>
                  </a:lnTo>
                  <a:lnTo>
                    <a:pt x="8134" y="4567"/>
                  </a:lnTo>
                  <a:lnTo>
                    <a:pt x="8280" y="4787"/>
                  </a:lnTo>
                  <a:lnTo>
                    <a:pt x="8378" y="5007"/>
                  </a:lnTo>
                  <a:lnTo>
                    <a:pt x="8476" y="5251"/>
                  </a:lnTo>
                  <a:lnTo>
                    <a:pt x="8525" y="5495"/>
                  </a:lnTo>
                  <a:lnTo>
                    <a:pt x="8573" y="5740"/>
                  </a:lnTo>
                  <a:lnTo>
                    <a:pt x="8573" y="6008"/>
                  </a:lnTo>
                  <a:lnTo>
                    <a:pt x="8573" y="6277"/>
                  </a:lnTo>
                  <a:lnTo>
                    <a:pt x="8525" y="6521"/>
                  </a:lnTo>
                  <a:lnTo>
                    <a:pt x="8476" y="6765"/>
                  </a:lnTo>
                  <a:lnTo>
                    <a:pt x="8378" y="7010"/>
                  </a:lnTo>
                  <a:lnTo>
                    <a:pt x="8280" y="7229"/>
                  </a:lnTo>
                  <a:lnTo>
                    <a:pt x="8134" y="7449"/>
                  </a:lnTo>
                  <a:lnTo>
                    <a:pt x="7987" y="7645"/>
                  </a:lnTo>
                  <a:lnTo>
                    <a:pt x="7816" y="7816"/>
                  </a:lnTo>
                  <a:lnTo>
                    <a:pt x="7645" y="7987"/>
                  </a:lnTo>
                  <a:lnTo>
                    <a:pt x="7450" y="8133"/>
                  </a:lnTo>
                  <a:lnTo>
                    <a:pt x="7230" y="8280"/>
                  </a:lnTo>
                  <a:lnTo>
                    <a:pt x="7010" y="8377"/>
                  </a:lnTo>
                  <a:lnTo>
                    <a:pt x="6766" y="8475"/>
                  </a:lnTo>
                  <a:lnTo>
                    <a:pt x="6522" y="8524"/>
                  </a:lnTo>
                  <a:lnTo>
                    <a:pt x="6278" y="8573"/>
                  </a:lnTo>
                  <a:lnTo>
                    <a:pt x="5740" y="8573"/>
                  </a:lnTo>
                  <a:lnTo>
                    <a:pt x="5496" y="8524"/>
                  </a:lnTo>
                  <a:lnTo>
                    <a:pt x="5252" y="8475"/>
                  </a:lnTo>
                  <a:lnTo>
                    <a:pt x="5008" y="8377"/>
                  </a:lnTo>
                  <a:lnTo>
                    <a:pt x="4788" y="8280"/>
                  </a:lnTo>
                  <a:lnTo>
                    <a:pt x="4568" y="8133"/>
                  </a:lnTo>
                  <a:lnTo>
                    <a:pt x="4373" y="7987"/>
                  </a:lnTo>
                  <a:lnTo>
                    <a:pt x="4202" y="7816"/>
                  </a:lnTo>
                  <a:lnTo>
                    <a:pt x="4031" y="7645"/>
                  </a:lnTo>
                  <a:lnTo>
                    <a:pt x="3884" y="7449"/>
                  </a:lnTo>
                  <a:lnTo>
                    <a:pt x="3738" y="7229"/>
                  </a:lnTo>
                  <a:lnTo>
                    <a:pt x="3640" y="7010"/>
                  </a:lnTo>
                  <a:lnTo>
                    <a:pt x="3542" y="6765"/>
                  </a:lnTo>
                  <a:lnTo>
                    <a:pt x="3493" y="6521"/>
                  </a:lnTo>
                  <a:lnTo>
                    <a:pt x="3445" y="6277"/>
                  </a:lnTo>
                  <a:lnTo>
                    <a:pt x="3445" y="6008"/>
                  </a:lnTo>
                  <a:lnTo>
                    <a:pt x="3445" y="5740"/>
                  </a:lnTo>
                  <a:lnTo>
                    <a:pt x="3493" y="5495"/>
                  </a:lnTo>
                  <a:lnTo>
                    <a:pt x="3542" y="5251"/>
                  </a:lnTo>
                  <a:lnTo>
                    <a:pt x="3640" y="5007"/>
                  </a:lnTo>
                  <a:lnTo>
                    <a:pt x="3738" y="4787"/>
                  </a:lnTo>
                  <a:lnTo>
                    <a:pt x="3884" y="4567"/>
                  </a:lnTo>
                  <a:lnTo>
                    <a:pt x="4031" y="4372"/>
                  </a:lnTo>
                  <a:lnTo>
                    <a:pt x="4202" y="4201"/>
                  </a:lnTo>
                  <a:lnTo>
                    <a:pt x="4373" y="4030"/>
                  </a:lnTo>
                  <a:lnTo>
                    <a:pt x="4568" y="3883"/>
                  </a:lnTo>
                  <a:lnTo>
                    <a:pt x="4788" y="3737"/>
                  </a:lnTo>
                  <a:lnTo>
                    <a:pt x="5008" y="3639"/>
                  </a:lnTo>
                  <a:lnTo>
                    <a:pt x="5252" y="3542"/>
                  </a:lnTo>
                  <a:lnTo>
                    <a:pt x="5496" y="3493"/>
                  </a:lnTo>
                  <a:lnTo>
                    <a:pt x="5740" y="3444"/>
                  </a:lnTo>
                  <a:close/>
                  <a:moveTo>
                    <a:pt x="5691" y="0"/>
                  </a:moveTo>
                  <a:lnTo>
                    <a:pt x="5398" y="25"/>
                  </a:lnTo>
                  <a:lnTo>
                    <a:pt x="5105" y="73"/>
                  </a:lnTo>
                  <a:lnTo>
                    <a:pt x="4788" y="122"/>
                  </a:lnTo>
                  <a:lnTo>
                    <a:pt x="4519" y="196"/>
                  </a:lnTo>
                  <a:lnTo>
                    <a:pt x="4226" y="269"/>
                  </a:lnTo>
                  <a:lnTo>
                    <a:pt x="3664" y="464"/>
                  </a:lnTo>
                  <a:lnTo>
                    <a:pt x="3152" y="733"/>
                  </a:lnTo>
                  <a:lnTo>
                    <a:pt x="2639" y="1026"/>
                  </a:lnTo>
                  <a:lnTo>
                    <a:pt x="2199" y="1368"/>
                  </a:lnTo>
                  <a:lnTo>
                    <a:pt x="1759" y="1759"/>
                  </a:lnTo>
                  <a:lnTo>
                    <a:pt x="1369" y="2198"/>
                  </a:lnTo>
                  <a:lnTo>
                    <a:pt x="1027" y="2638"/>
                  </a:lnTo>
                  <a:lnTo>
                    <a:pt x="734" y="3151"/>
                  </a:lnTo>
                  <a:lnTo>
                    <a:pt x="465" y="3664"/>
                  </a:lnTo>
                  <a:lnTo>
                    <a:pt x="270" y="4225"/>
                  </a:lnTo>
                  <a:lnTo>
                    <a:pt x="196" y="4518"/>
                  </a:lnTo>
                  <a:lnTo>
                    <a:pt x="123" y="4787"/>
                  </a:lnTo>
                  <a:lnTo>
                    <a:pt x="74" y="5105"/>
                  </a:lnTo>
                  <a:lnTo>
                    <a:pt x="25" y="5398"/>
                  </a:lnTo>
                  <a:lnTo>
                    <a:pt x="1" y="5691"/>
                  </a:lnTo>
                  <a:lnTo>
                    <a:pt x="1" y="6008"/>
                  </a:lnTo>
                  <a:lnTo>
                    <a:pt x="25" y="6448"/>
                  </a:lnTo>
                  <a:lnTo>
                    <a:pt x="74" y="6887"/>
                  </a:lnTo>
                  <a:lnTo>
                    <a:pt x="147" y="7352"/>
                  </a:lnTo>
                  <a:lnTo>
                    <a:pt x="270" y="7791"/>
                  </a:lnTo>
                  <a:lnTo>
                    <a:pt x="392" y="8231"/>
                  </a:lnTo>
                  <a:lnTo>
                    <a:pt x="563" y="8670"/>
                  </a:lnTo>
                  <a:lnTo>
                    <a:pt x="734" y="9110"/>
                  </a:lnTo>
                  <a:lnTo>
                    <a:pt x="929" y="9550"/>
                  </a:lnTo>
                  <a:lnTo>
                    <a:pt x="1149" y="9965"/>
                  </a:lnTo>
                  <a:lnTo>
                    <a:pt x="1393" y="10404"/>
                  </a:lnTo>
                  <a:lnTo>
                    <a:pt x="1906" y="11210"/>
                  </a:lnTo>
                  <a:lnTo>
                    <a:pt x="2443" y="11992"/>
                  </a:lnTo>
                  <a:lnTo>
                    <a:pt x="3005" y="12725"/>
                  </a:lnTo>
                  <a:lnTo>
                    <a:pt x="3567" y="13408"/>
                  </a:lnTo>
                  <a:lnTo>
                    <a:pt x="4104" y="14019"/>
                  </a:lnTo>
                  <a:lnTo>
                    <a:pt x="4617" y="14581"/>
                  </a:lnTo>
                  <a:lnTo>
                    <a:pt x="5081" y="15045"/>
                  </a:lnTo>
                  <a:lnTo>
                    <a:pt x="5740" y="15680"/>
                  </a:lnTo>
                  <a:lnTo>
                    <a:pt x="6009" y="15924"/>
                  </a:lnTo>
                  <a:lnTo>
                    <a:pt x="6278" y="15680"/>
                  </a:lnTo>
                  <a:lnTo>
                    <a:pt x="6937" y="15045"/>
                  </a:lnTo>
                  <a:lnTo>
                    <a:pt x="7401" y="14581"/>
                  </a:lnTo>
                  <a:lnTo>
                    <a:pt x="7914" y="14019"/>
                  </a:lnTo>
                  <a:lnTo>
                    <a:pt x="8451" y="13408"/>
                  </a:lnTo>
                  <a:lnTo>
                    <a:pt x="9013" y="12725"/>
                  </a:lnTo>
                  <a:lnTo>
                    <a:pt x="9575" y="11992"/>
                  </a:lnTo>
                  <a:lnTo>
                    <a:pt x="10112" y="11210"/>
                  </a:lnTo>
                  <a:lnTo>
                    <a:pt x="10625" y="10404"/>
                  </a:lnTo>
                  <a:lnTo>
                    <a:pt x="10869" y="9965"/>
                  </a:lnTo>
                  <a:lnTo>
                    <a:pt x="11089" y="9550"/>
                  </a:lnTo>
                  <a:lnTo>
                    <a:pt x="11284" y="9110"/>
                  </a:lnTo>
                  <a:lnTo>
                    <a:pt x="11455" y="8670"/>
                  </a:lnTo>
                  <a:lnTo>
                    <a:pt x="11626" y="8231"/>
                  </a:lnTo>
                  <a:lnTo>
                    <a:pt x="11748" y="7791"/>
                  </a:lnTo>
                  <a:lnTo>
                    <a:pt x="11871" y="7352"/>
                  </a:lnTo>
                  <a:lnTo>
                    <a:pt x="11944" y="6887"/>
                  </a:lnTo>
                  <a:lnTo>
                    <a:pt x="11993" y="6448"/>
                  </a:lnTo>
                  <a:lnTo>
                    <a:pt x="12017" y="6008"/>
                  </a:lnTo>
                  <a:lnTo>
                    <a:pt x="12017" y="5691"/>
                  </a:lnTo>
                  <a:lnTo>
                    <a:pt x="11993" y="5398"/>
                  </a:lnTo>
                  <a:lnTo>
                    <a:pt x="11944" y="5105"/>
                  </a:lnTo>
                  <a:lnTo>
                    <a:pt x="11895" y="4787"/>
                  </a:lnTo>
                  <a:lnTo>
                    <a:pt x="11822" y="4518"/>
                  </a:lnTo>
                  <a:lnTo>
                    <a:pt x="11748" y="4225"/>
                  </a:lnTo>
                  <a:lnTo>
                    <a:pt x="11553" y="3664"/>
                  </a:lnTo>
                  <a:lnTo>
                    <a:pt x="11284" y="3151"/>
                  </a:lnTo>
                  <a:lnTo>
                    <a:pt x="10991" y="2638"/>
                  </a:lnTo>
                  <a:lnTo>
                    <a:pt x="10649" y="2198"/>
                  </a:lnTo>
                  <a:lnTo>
                    <a:pt x="10259" y="1759"/>
                  </a:lnTo>
                  <a:lnTo>
                    <a:pt x="9819" y="1368"/>
                  </a:lnTo>
                  <a:lnTo>
                    <a:pt x="9379" y="1026"/>
                  </a:lnTo>
                  <a:lnTo>
                    <a:pt x="8866" y="733"/>
                  </a:lnTo>
                  <a:lnTo>
                    <a:pt x="8354" y="464"/>
                  </a:lnTo>
                  <a:lnTo>
                    <a:pt x="7792" y="269"/>
                  </a:lnTo>
                  <a:lnTo>
                    <a:pt x="7499" y="196"/>
                  </a:lnTo>
                  <a:lnTo>
                    <a:pt x="7230" y="122"/>
                  </a:lnTo>
                  <a:lnTo>
                    <a:pt x="6913" y="73"/>
                  </a:lnTo>
                  <a:lnTo>
                    <a:pt x="6620" y="25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1" name="Straight Arrow Connector 140"/>
            <p:cNvCxnSpPr>
              <a:stCxn id="130" idx="2"/>
            </p:cNvCxnSpPr>
            <p:nvPr/>
          </p:nvCxnSpPr>
          <p:spPr>
            <a:xfrm flipH="1">
              <a:off x="2371608" y="3771822"/>
              <a:ext cx="1295339" cy="33734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71" name="Group 170"/>
          <p:cNvGrpSpPr/>
          <p:nvPr/>
        </p:nvGrpSpPr>
        <p:grpSpPr>
          <a:xfrm>
            <a:off x="4771977" y="2866658"/>
            <a:ext cx="1571144" cy="995957"/>
            <a:chOff x="395922" y="2866658"/>
            <a:chExt cx="1571144" cy="995957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29B4C9D-3517-48F1-A983-CB01347DBAEF}"/>
                </a:ext>
              </a:extLst>
            </p:cNvPr>
            <p:cNvSpPr txBox="1"/>
            <p:nvPr/>
          </p:nvSpPr>
          <p:spPr>
            <a:xfrm>
              <a:off x="395922" y="2866658"/>
              <a:ext cx="1017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Kasungu </a:t>
              </a:r>
              <a:endParaRPr lang="en-US" dirty="0"/>
            </a:p>
          </p:txBody>
        </p:sp>
        <p:sp>
          <p:nvSpPr>
            <p:cNvPr id="137" name="Google Shape;717;p46"/>
            <p:cNvSpPr/>
            <p:nvPr/>
          </p:nvSpPr>
          <p:spPr>
            <a:xfrm>
              <a:off x="1781712" y="3617019"/>
              <a:ext cx="185354" cy="245596"/>
            </a:xfrm>
            <a:custGeom>
              <a:avLst/>
              <a:gdLst/>
              <a:ahLst/>
              <a:cxnLst/>
              <a:rect l="l" t="t" r="r" b="b"/>
              <a:pathLst>
                <a:path w="12018" h="15924" extrusionOk="0">
                  <a:moveTo>
                    <a:pt x="6278" y="3444"/>
                  </a:moveTo>
                  <a:lnTo>
                    <a:pt x="6522" y="3493"/>
                  </a:lnTo>
                  <a:lnTo>
                    <a:pt x="6766" y="3542"/>
                  </a:lnTo>
                  <a:lnTo>
                    <a:pt x="7010" y="3639"/>
                  </a:lnTo>
                  <a:lnTo>
                    <a:pt x="7230" y="3737"/>
                  </a:lnTo>
                  <a:lnTo>
                    <a:pt x="7450" y="3883"/>
                  </a:lnTo>
                  <a:lnTo>
                    <a:pt x="7645" y="4030"/>
                  </a:lnTo>
                  <a:lnTo>
                    <a:pt x="7816" y="4201"/>
                  </a:lnTo>
                  <a:lnTo>
                    <a:pt x="7987" y="4372"/>
                  </a:lnTo>
                  <a:lnTo>
                    <a:pt x="8134" y="4567"/>
                  </a:lnTo>
                  <a:lnTo>
                    <a:pt x="8280" y="4787"/>
                  </a:lnTo>
                  <a:lnTo>
                    <a:pt x="8378" y="5007"/>
                  </a:lnTo>
                  <a:lnTo>
                    <a:pt x="8476" y="5251"/>
                  </a:lnTo>
                  <a:lnTo>
                    <a:pt x="8525" y="5495"/>
                  </a:lnTo>
                  <a:lnTo>
                    <a:pt x="8573" y="5740"/>
                  </a:lnTo>
                  <a:lnTo>
                    <a:pt x="8573" y="6008"/>
                  </a:lnTo>
                  <a:lnTo>
                    <a:pt x="8573" y="6277"/>
                  </a:lnTo>
                  <a:lnTo>
                    <a:pt x="8525" y="6521"/>
                  </a:lnTo>
                  <a:lnTo>
                    <a:pt x="8476" y="6765"/>
                  </a:lnTo>
                  <a:lnTo>
                    <a:pt x="8378" y="7010"/>
                  </a:lnTo>
                  <a:lnTo>
                    <a:pt x="8280" y="7229"/>
                  </a:lnTo>
                  <a:lnTo>
                    <a:pt x="8134" y="7449"/>
                  </a:lnTo>
                  <a:lnTo>
                    <a:pt x="7987" y="7645"/>
                  </a:lnTo>
                  <a:lnTo>
                    <a:pt x="7816" y="7816"/>
                  </a:lnTo>
                  <a:lnTo>
                    <a:pt x="7645" y="7987"/>
                  </a:lnTo>
                  <a:lnTo>
                    <a:pt x="7450" y="8133"/>
                  </a:lnTo>
                  <a:lnTo>
                    <a:pt x="7230" y="8280"/>
                  </a:lnTo>
                  <a:lnTo>
                    <a:pt x="7010" y="8377"/>
                  </a:lnTo>
                  <a:lnTo>
                    <a:pt x="6766" y="8475"/>
                  </a:lnTo>
                  <a:lnTo>
                    <a:pt x="6522" y="8524"/>
                  </a:lnTo>
                  <a:lnTo>
                    <a:pt x="6278" y="8573"/>
                  </a:lnTo>
                  <a:lnTo>
                    <a:pt x="5740" y="8573"/>
                  </a:lnTo>
                  <a:lnTo>
                    <a:pt x="5496" y="8524"/>
                  </a:lnTo>
                  <a:lnTo>
                    <a:pt x="5252" y="8475"/>
                  </a:lnTo>
                  <a:lnTo>
                    <a:pt x="5008" y="8377"/>
                  </a:lnTo>
                  <a:lnTo>
                    <a:pt x="4788" y="8280"/>
                  </a:lnTo>
                  <a:lnTo>
                    <a:pt x="4568" y="8133"/>
                  </a:lnTo>
                  <a:lnTo>
                    <a:pt x="4373" y="7987"/>
                  </a:lnTo>
                  <a:lnTo>
                    <a:pt x="4202" y="7816"/>
                  </a:lnTo>
                  <a:lnTo>
                    <a:pt x="4031" y="7645"/>
                  </a:lnTo>
                  <a:lnTo>
                    <a:pt x="3884" y="7449"/>
                  </a:lnTo>
                  <a:lnTo>
                    <a:pt x="3738" y="7229"/>
                  </a:lnTo>
                  <a:lnTo>
                    <a:pt x="3640" y="7010"/>
                  </a:lnTo>
                  <a:lnTo>
                    <a:pt x="3542" y="6765"/>
                  </a:lnTo>
                  <a:lnTo>
                    <a:pt x="3493" y="6521"/>
                  </a:lnTo>
                  <a:lnTo>
                    <a:pt x="3445" y="6277"/>
                  </a:lnTo>
                  <a:lnTo>
                    <a:pt x="3445" y="6008"/>
                  </a:lnTo>
                  <a:lnTo>
                    <a:pt x="3445" y="5740"/>
                  </a:lnTo>
                  <a:lnTo>
                    <a:pt x="3493" y="5495"/>
                  </a:lnTo>
                  <a:lnTo>
                    <a:pt x="3542" y="5251"/>
                  </a:lnTo>
                  <a:lnTo>
                    <a:pt x="3640" y="5007"/>
                  </a:lnTo>
                  <a:lnTo>
                    <a:pt x="3738" y="4787"/>
                  </a:lnTo>
                  <a:lnTo>
                    <a:pt x="3884" y="4567"/>
                  </a:lnTo>
                  <a:lnTo>
                    <a:pt x="4031" y="4372"/>
                  </a:lnTo>
                  <a:lnTo>
                    <a:pt x="4202" y="4201"/>
                  </a:lnTo>
                  <a:lnTo>
                    <a:pt x="4373" y="4030"/>
                  </a:lnTo>
                  <a:lnTo>
                    <a:pt x="4568" y="3883"/>
                  </a:lnTo>
                  <a:lnTo>
                    <a:pt x="4788" y="3737"/>
                  </a:lnTo>
                  <a:lnTo>
                    <a:pt x="5008" y="3639"/>
                  </a:lnTo>
                  <a:lnTo>
                    <a:pt x="5252" y="3542"/>
                  </a:lnTo>
                  <a:lnTo>
                    <a:pt x="5496" y="3493"/>
                  </a:lnTo>
                  <a:lnTo>
                    <a:pt x="5740" y="3444"/>
                  </a:lnTo>
                  <a:close/>
                  <a:moveTo>
                    <a:pt x="5691" y="0"/>
                  </a:moveTo>
                  <a:lnTo>
                    <a:pt x="5398" y="25"/>
                  </a:lnTo>
                  <a:lnTo>
                    <a:pt x="5105" y="73"/>
                  </a:lnTo>
                  <a:lnTo>
                    <a:pt x="4788" y="122"/>
                  </a:lnTo>
                  <a:lnTo>
                    <a:pt x="4519" y="196"/>
                  </a:lnTo>
                  <a:lnTo>
                    <a:pt x="4226" y="269"/>
                  </a:lnTo>
                  <a:lnTo>
                    <a:pt x="3664" y="464"/>
                  </a:lnTo>
                  <a:lnTo>
                    <a:pt x="3152" y="733"/>
                  </a:lnTo>
                  <a:lnTo>
                    <a:pt x="2639" y="1026"/>
                  </a:lnTo>
                  <a:lnTo>
                    <a:pt x="2199" y="1368"/>
                  </a:lnTo>
                  <a:lnTo>
                    <a:pt x="1759" y="1759"/>
                  </a:lnTo>
                  <a:lnTo>
                    <a:pt x="1369" y="2198"/>
                  </a:lnTo>
                  <a:lnTo>
                    <a:pt x="1027" y="2638"/>
                  </a:lnTo>
                  <a:lnTo>
                    <a:pt x="734" y="3151"/>
                  </a:lnTo>
                  <a:lnTo>
                    <a:pt x="465" y="3664"/>
                  </a:lnTo>
                  <a:lnTo>
                    <a:pt x="270" y="4225"/>
                  </a:lnTo>
                  <a:lnTo>
                    <a:pt x="196" y="4518"/>
                  </a:lnTo>
                  <a:lnTo>
                    <a:pt x="123" y="4787"/>
                  </a:lnTo>
                  <a:lnTo>
                    <a:pt x="74" y="5105"/>
                  </a:lnTo>
                  <a:lnTo>
                    <a:pt x="25" y="5398"/>
                  </a:lnTo>
                  <a:lnTo>
                    <a:pt x="1" y="5691"/>
                  </a:lnTo>
                  <a:lnTo>
                    <a:pt x="1" y="6008"/>
                  </a:lnTo>
                  <a:lnTo>
                    <a:pt x="25" y="6448"/>
                  </a:lnTo>
                  <a:lnTo>
                    <a:pt x="74" y="6887"/>
                  </a:lnTo>
                  <a:lnTo>
                    <a:pt x="147" y="7352"/>
                  </a:lnTo>
                  <a:lnTo>
                    <a:pt x="270" y="7791"/>
                  </a:lnTo>
                  <a:lnTo>
                    <a:pt x="392" y="8231"/>
                  </a:lnTo>
                  <a:lnTo>
                    <a:pt x="563" y="8670"/>
                  </a:lnTo>
                  <a:lnTo>
                    <a:pt x="734" y="9110"/>
                  </a:lnTo>
                  <a:lnTo>
                    <a:pt x="929" y="9550"/>
                  </a:lnTo>
                  <a:lnTo>
                    <a:pt x="1149" y="9965"/>
                  </a:lnTo>
                  <a:lnTo>
                    <a:pt x="1393" y="10404"/>
                  </a:lnTo>
                  <a:lnTo>
                    <a:pt x="1906" y="11210"/>
                  </a:lnTo>
                  <a:lnTo>
                    <a:pt x="2443" y="11992"/>
                  </a:lnTo>
                  <a:lnTo>
                    <a:pt x="3005" y="12725"/>
                  </a:lnTo>
                  <a:lnTo>
                    <a:pt x="3567" y="13408"/>
                  </a:lnTo>
                  <a:lnTo>
                    <a:pt x="4104" y="14019"/>
                  </a:lnTo>
                  <a:lnTo>
                    <a:pt x="4617" y="14581"/>
                  </a:lnTo>
                  <a:lnTo>
                    <a:pt x="5081" y="15045"/>
                  </a:lnTo>
                  <a:lnTo>
                    <a:pt x="5740" y="15680"/>
                  </a:lnTo>
                  <a:lnTo>
                    <a:pt x="6009" y="15924"/>
                  </a:lnTo>
                  <a:lnTo>
                    <a:pt x="6278" y="15680"/>
                  </a:lnTo>
                  <a:lnTo>
                    <a:pt x="6937" y="15045"/>
                  </a:lnTo>
                  <a:lnTo>
                    <a:pt x="7401" y="14581"/>
                  </a:lnTo>
                  <a:lnTo>
                    <a:pt x="7914" y="14019"/>
                  </a:lnTo>
                  <a:lnTo>
                    <a:pt x="8451" y="13408"/>
                  </a:lnTo>
                  <a:lnTo>
                    <a:pt x="9013" y="12725"/>
                  </a:lnTo>
                  <a:lnTo>
                    <a:pt x="9575" y="11992"/>
                  </a:lnTo>
                  <a:lnTo>
                    <a:pt x="10112" y="11210"/>
                  </a:lnTo>
                  <a:lnTo>
                    <a:pt x="10625" y="10404"/>
                  </a:lnTo>
                  <a:lnTo>
                    <a:pt x="10869" y="9965"/>
                  </a:lnTo>
                  <a:lnTo>
                    <a:pt x="11089" y="9550"/>
                  </a:lnTo>
                  <a:lnTo>
                    <a:pt x="11284" y="9110"/>
                  </a:lnTo>
                  <a:lnTo>
                    <a:pt x="11455" y="8670"/>
                  </a:lnTo>
                  <a:lnTo>
                    <a:pt x="11626" y="8231"/>
                  </a:lnTo>
                  <a:lnTo>
                    <a:pt x="11748" y="7791"/>
                  </a:lnTo>
                  <a:lnTo>
                    <a:pt x="11871" y="7352"/>
                  </a:lnTo>
                  <a:lnTo>
                    <a:pt x="11944" y="6887"/>
                  </a:lnTo>
                  <a:lnTo>
                    <a:pt x="11993" y="6448"/>
                  </a:lnTo>
                  <a:lnTo>
                    <a:pt x="12017" y="6008"/>
                  </a:lnTo>
                  <a:lnTo>
                    <a:pt x="12017" y="5691"/>
                  </a:lnTo>
                  <a:lnTo>
                    <a:pt x="11993" y="5398"/>
                  </a:lnTo>
                  <a:lnTo>
                    <a:pt x="11944" y="5105"/>
                  </a:lnTo>
                  <a:lnTo>
                    <a:pt x="11895" y="4787"/>
                  </a:lnTo>
                  <a:lnTo>
                    <a:pt x="11822" y="4518"/>
                  </a:lnTo>
                  <a:lnTo>
                    <a:pt x="11748" y="4225"/>
                  </a:lnTo>
                  <a:lnTo>
                    <a:pt x="11553" y="3664"/>
                  </a:lnTo>
                  <a:lnTo>
                    <a:pt x="11284" y="3151"/>
                  </a:lnTo>
                  <a:lnTo>
                    <a:pt x="10991" y="2638"/>
                  </a:lnTo>
                  <a:lnTo>
                    <a:pt x="10649" y="2198"/>
                  </a:lnTo>
                  <a:lnTo>
                    <a:pt x="10259" y="1759"/>
                  </a:lnTo>
                  <a:lnTo>
                    <a:pt x="9819" y="1368"/>
                  </a:lnTo>
                  <a:lnTo>
                    <a:pt x="9379" y="1026"/>
                  </a:lnTo>
                  <a:lnTo>
                    <a:pt x="8866" y="733"/>
                  </a:lnTo>
                  <a:lnTo>
                    <a:pt x="8354" y="464"/>
                  </a:lnTo>
                  <a:lnTo>
                    <a:pt x="7792" y="269"/>
                  </a:lnTo>
                  <a:lnTo>
                    <a:pt x="7499" y="196"/>
                  </a:lnTo>
                  <a:lnTo>
                    <a:pt x="7230" y="122"/>
                  </a:lnTo>
                  <a:lnTo>
                    <a:pt x="6913" y="73"/>
                  </a:lnTo>
                  <a:lnTo>
                    <a:pt x="6620" y="25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2" name="Straight Arrow Connector 141"/>
            <p:cNvCxnSpPr/>
            <p:nvPr/>
          </p:nvCxnSpPr>
          <p:spPr>
            <a:xfrm>
              <a:off x="1000305" y="3193037"/>
              <a:ext cx="721888" cy="4372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69" name="Group 168"/>
          <p:cNvGrpSpPr/>
          <p:nvPr/>
        </p:nvGrpSpPr>
        <p:grpSpPr>
          <a:xfrm>
            <a:off x="4576493" y="3571819"/>
            <a:ext cx="1572364" cy="795430"/>
            <a:chOff x="200438" y="3571819"/>
            <a:chExt cx="1572364" cy="7954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29B4C9D-3517-48F1-A983-CB01347DBAEF}"/>
                </a:ext>
              </a:extLst>
            </p:cNvPr>
            <p:cNvSpPr txBox="1"/>
            <p:nvPr/>
          </p:nvSpPr>
          <p:spPr>
            <a:xfrm>
              <a:off x="200438" y="3571819"/>
              <a:ext cx="884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Mchinji </a:t>
              </a:r>
              <a:endParaRPr lang="en-US" dirty="0"/>
            </a:p>
          </p:txBody>
        </p:sp>
        <p:sp>
          <p:nvSpPr>
            <p:cNvPr id="138" name="Google Shape;717;p46"/>
            <p:cNvSpPr/>
            <p:nvPr/>
          </p:nvSpPr>
          <p:spPr>
            <a:xfrm>
              <a:off x="1587448" y="4121653"/>
              <a:ext cx="185354" cy="245596"/>
            </a:xfrm>
            <a:custGeom>
              <a:avLst/>
              <a:gdLst/>
              <a:ahLst/>
              <a:cxnLst/>
              <a:rect l="l" t="t" r="r" b="b"/>
              <a:pathLst>
                <a:path w="12018" h="15924" extrusionOk="0">
                  <a:moveTo>
                    <a:pt x="6278" y="3444"/>
                  </a:moveTo>
                  <a:lnTo>
                    <a:pt x="6522" y="3493"/>
                  </a:lnTo>
                  <a:lnTo>
                    <a:pt x="6766" y="3542"/>
                  </a:lnTo>
                  <a:lnTo>
                    <a:pt x="7010" y="3639"/>
                  </a:lnTo>
                  <a:lnTo>
                    <a:pt x="7230" y="3737"/>
                  </a:lnTo>
                  <a:lnTo>
                    <a:pt x="7450" y="3883"/>
                  </a:lnTo>
                  <a:lnTo>
                    <a:pt x="7645" y="4030"/>
                  </a:lnTo>
                  <a:lnTo>
                    <a:pt x="7816" y="4201"/>
                  </a:lnTo>
                  <a:lnTo>
                    <a:pt x="7987" y="4372"/>
                  </a:lnTo>
                  <a:lnTo>
                    <a:pt x="8134" y="4567"/>
                  </a:lnTo>
                  <a:lnTo>
                    <a:pt x="8280" y="4787"/>
                  </a:lnTo>
                  <a:lnTo>
                    <a:pt x="8378" y="5007"/>
                  </a:lnTo>
                  <a:lnTo>
                    <a:pt x="8476" y="5251"/>
                  </a:lnTo>
                  <a:lnTo>
                    <a:pt x="8525" y="5495"/>
                  </a:lnTo>
                  <a:lnTo>
                    <a:pt x="8573" y="5740"/>
                  </a:lnTo>
                  <a:lnTo>
                    <a:pt x="8573" y="6008"/>
                  </a:lnTo>
                  <a:lnTo>
                    <a:pt x="8573" y="6277"/>
                  </a:lnTo>
                  <a:lnTo>
                    <a:pt x="8525" y="6521"/>
                  </a:lnTo>
                  <a:lnTo>
                    <a:pt x="8476" y="6765"/>
                  </a:lnTo>
                  <a:lnTo>
                    <a:pt x="8378" y="7010"/>
                  </a:lnTo>
                  <a:lnTo>
                    <a:pt x="8280" y="7229"/>
                  </a:lnTo>
                  <a:lnTo>
                    <a:pt x="8134" y="7449"/>
                  </a:lnTo>
                  <a:lnTo>
                    <a:pt x="7987" y="7645"/>
                  </a:lnTo>
                  <a:lnTo>
                    <a:pt x="7816" y="7816"/>
                  </a:lnTo>
                  <a:lnTo>
                    <a:pt x="7645" y="7987"/>
                  </a:lnTo>
                  <a:lnTo>
                    <a:pt x="7450" y="8133"/>
                  </a:lnTo>
                  <a:lnTo>
                    <a:pt x="7230" y="8280"/>
                  </a:lnTo>
                  <a:lnTo>
                    <a:pt x="7010" y="8377"/>
                  </a:lnTo>
                  <a:lnTo>
                    <a:pt x="6766" y="8475"/>
                  </a:lnTo>
                  <a:lnTo>
                    <a:pt x="6522" y="8524"/>
                  </a:lnTo>
                  <a:lnTo>
                    <a:pt x="6278" y="8573"/>
                  </a:lnTo>
                  <a:lnTo>
                    <a:pt x="5740" y="8573"/>
                  </a:lnTo>
                  <a:lnTo>
                    <a:pt x="5496" y="8524"/>
                  </a:lnTo>
                  <a:lnTo>
                    <a:pt x="5252" y="8475"/>
                  </a:lnTo>
                  <a:lnTo>
                    <a:pt x="5008" y="8377"/>
                  </a:lnTo>
                  <a:lnTo>
                    <a:pt x="4788" y="8280"/>
                  </a:lnTo>
                  <a:lnTo>
                    <a:pt x="4568" y="8133"/>
                  </a:lnTo>
                  <a:lnTo>
                    <a:pt x="4373" y="7987"/>
                  </a:lnTo>
                  <a:lnTo>
                    <a:pt x="4202" y="7816"/>
                  </a:lnTo>
                  <a:lnTo>
                    <a:pt x="4031" y="7645"/>
                  </a:lnTo>
                  <a:lnTo>
                    <a:pt x="3884" y="7449"/>
                  </a:lnTo>
                  <a:lnTo>
                    <a:pt x="3738" y="7229"/>
                  </a:lnTo>
                  <a:lnTo>
                    <a:pt x="3640" y="7010"/>
                  </a:lnTo>
                  <a:lnTo>
                    <a:pt x="3542" y="6765"/>
                  </a:lnTo>
                  <a:lnTo>
                    <a:pt x="3493" y="6521"/>
                  </a:lnTo>
                  <a:lnTo>
                    <a:pt x="3445" y="6277"/>
                  </a:lnTo>
                  <a:lnTo>
                    <a:pt x="3445" y="6008"/>
                  </a:lnTo>
                  <a:lnTo>
                    <a:pt x="3445" y="5740"/>
                  </a:lnTo>
                  <a:lnTo>
                    <a:pt x="3493" y="5495"/>
                  </a:lnTo>
                  <a:lnTo>
                    <a:pt x="3542" y="5251"/>
                  </a:lnTo>
                  <a:lnTo>
                    <a:pt x="3640" y="5007"/>
                  </a:lnTo>
                  <a:lnTo>
                    <a:pt x="3738" y="4787"/>
                  </a:lnTo>
                  <a:lnTo>
                    <a:pt x="3884" y="4567"/>
                  </a:lnTo>
                  <a:lnTo>
                    <a:pt x="4031" y="4372"/>
                  </a:lnTo>
                  <a:lnTo>
                    <a:pt x="4202" y="4201"/>
                  </a:lnTo>
                  <a:lnTo>
                    <a:pt x="4373" y="4030"/>
                  </a:lnTo>
                  <a:lnTo>
                    <a:pt x="4568" y="3883"/>
                  </a:lnTo>
                  <a:lnTo>
                    <a:pt x="4788" y="3737"/>
                  </a:lnTo>
                  <a:lnTo>
                    <a:pt x="5008" y="3639"/>
                  </a:lnTo>
                  <a:lnTo>
                    <a:pt x="5252" y="3542"/>
                  </a:lnTo>
                  <a:lnTo>
                    <a:pt x="5496" y="3493"/>
                  </a:lnTo>
                  <a:lnTo>
                    <a:pt x="5740" y="3444"/>
                  </a:lnTo>
                  <a:close/>
                  <a:moveTo>
                    <a:pt x="5691" y="0"/>
                  </a:moveTo>
                  <a:lnTo>
                    <a:pt x="5398" y="25"/>
                  </a:lnTo>
                  <a:lnTo>
                    <a:pt x="5105" y="73"/>
                  </a:lnTo>
                  <a:lnTo>
                    <a:pt x="4788" y="122"/>
                  </a:lnTo>
                  <a:lnTo>
                    <a:pt x="4519" y="196"/>
                  </a:lnTo>
                  <a:lnTo>
                    <a:pt x="4226" y="269"/>
                  </a:lnTo>
                  <a:lnTo>
                    <a:pt x="3664" y="464"/>
                  </a:lnTo>
                  <a:lnTo>
                    <a:pt x="3152" y="733"/>
                  </a:lnTo>
                  <a:lnTo>
                    <a:pt x="2639" y="1026"/>
                  </a:lnTo>
                  <a:lnTo>
                    <a:pt x="2199" y="1368"/>
                  </a:lnTo>
                  <a:lnTo>
                    <a:pt x="1759" y="1759"/>
                  </a:lnTo>
                  <a:lnTo>
                    <a:pt x="1369" y="2198"/>
                  </a:lnTo>
                  <a:lnTo>
                    <a:pt x="1027" y="2638"/>
                  </a:lnTo>
                  <a:lnTo>
                    <a:pt x="734" y="3151"/>
                  </a:lnTo>
                  <a:lnTo>
                    <a:pt x="465" y="3664"/>
                  </a:lnTo>
                  <a:lnTo>
                    <a:pt x="270" y="4225"/>
                  </a:lnTo>
                  <a:lnTo>
                    <a:pt x="196" y="4518"/>
                  </a:lnTo>
                  <a:lnTo>
                    <a:pt x="123" y="4787"/>
                  </a:lnTo>
                  <a:lnTo>
                    <a:pt x="74" y="5105"/>
                  </a:lnTo>
                  <a:lnTo>
                    <a:pt x="25" y="5398"/>
                  </a:lnTo>
                  <a:lnTo>
                    <a:pt x="1" y="5691"/>
                  </a:lnTo>
                  <a:lnTo>
                    <a:pt x="1" y="6008"/>
                  </a:lnTo>
                  <a:lnTo>
                    <a:pt x="25" y="6448"/>
                  </a:lnTo>
                  <a:lnTo>
                    <a:pt x="74" y="6887"/>
                  </a:lnTo>
                  <a:lnTo>
                    <a:pt x="147" y="7352"/>
                  </a:lnTo>
                  <a:lnTo>
                    <a:pt x="270" y="7791"/>
                  </a:lnTo>
                  <a:lnTo>
                    <a:pt x="392" y="8231"/>
                  </a:lnTo>
                  <a:lnTo>
                    <a:pt x="563" y="8670"/>
                  </a:lnTo>
                  <a:lnTo>
                    <a:pt x="734" y="9110"/>
                  </a:lnTo>
                  <a:lnTo>
                    <a:pt x="929" y="9550"/>
                  </a:lnTo>
                  <a:lnTo>
                    <a:pt x="1149" y="9965"/>
                  </a:lnTo>
                  <a:lnTo>
                    <a:pt x="1393" y="10404"/>
                  </a:lnTo>
                  <a:lnTo>
                    <a:pt x="1906" y="11210"/>
                  </a:lnTo>
                  <a:lnTo>
                    <a:pt x="2443" y="11992"/>
                  </a:lnTo>
                  <a:lnTo>
                    <a:pt x="3005" y="12725"/>
                  </a:lnTo>
                  <a:lnTo>
                    <a:pt x="3567" y="13408"/>
                  </a:lnTo>
                  <a:lnTo>
                    <a:pt x="4104" y="14019"/>
                  </a:lnTo>
                  <a:lnTo>
                    <a:pt x="4617" y="14581"/>
                  </a:lnTo>
                  <a:lnTo>
                    <a:pt x="5081" y="15045"/>
                  </a:lnTo>
                  <a:lnTo>
                    <a:pt x="5740" y="15680"/>
                  </a:lnTo>
                  <a:lnTo>
                    <a:pt x="6009" y="15924"/>
                  </a:lnTo>
                  <a:lnTo>
                    <a:pt x="6278" y="15680"/>
                  </a:lnTo>
                  <a:lnTo>
                    <a:pt x="6937" y="15045"/>
                  </a:lnTo>
                  <a:lnTo>
                    <a:pt x="7401" y="14581"/>
                  </a:lnTo>
                  <a:lnTo>
                    <a:pt x="7914" y="14019"/>
                  </a:lnTo>
                  <a:lnTo>
                    <a:pt x="8451" y="13408"/>
                  </a:lnTo>
                  <a:lnTo>
                    <a:pt x="9013" y="12725"/>
                  </a:lnTo>
                  <a:lnTo>
                    <a:pt x="9575" y="11992"/>
                  </a:lnTo>
                  <a:lnTo>
                    <a:pt x="10112" y="11210"/>
                  </a:lnTo>
                  <a:lnTo>
                    <a:pt x="10625" y="10404"/>
                  </a:lnTo>
                  <a:lnTo>
                    <a:pt x="10869" y="9965"/>
                  </a:lnTo>
                  <a:lnTo>
                    <a:pt x="11089" y="9550"/>
                  </a:lnTo>
                  <a:lnTo>
                    <a:pt x="11284" y="9110"/>
                  </a:lnTo>
                  <a:lnTo>
                    <a:pt x="11455" y="8670"/>
                  </a:lnTo>
                  <a:lnTo>
                    <a:pt x="11626" y="8231"/>
                  </a:lnTo>
                  <a:lnTo>
                    <a:pt x="11748" y="7791"/>
                  </a:lnTo>
                  <a:lnTo>
                    <a:pt x="11871" y="7352"/>
                  </a:lnTo>
                  <a:lnTo>
                    <a:pt x="11944" y="6887"/>
                  </a:lnTo>
                  <a:lnTo>
                    <a:pt x="11993" y="6448"/>
                  </a:lnTo>
                  <a:lnTo>
                    <a:pt x="12017" y="6008"/>
                  </a:lnTo>
                  <a:lnTo>
                    <a:pt x="12017" y="5691"/>
                  </a:lnTo>
                  <a:lnTo>
                    <a:pt x="11993" y="5398"/>
                  </a:lnTo>
                  <a:lnTo>
                    <a:pt x="11944" y="5105"/>
                  </a:lnTo>
                  <a:lnTo>
                    <a:pt x="11895" y="4787"/>
                  </a:lnTo>
                  <a:lnTo>
                    <a:pt x="11822" y="4518"/>
                  </a:lnTo>
                  <a:lnTo>
                    <a:pt x="11748" y="4225"/>
                  </a:lnTo>
                  <a:lnTo>
                    <a:pt x="11553" y="3664"/>
                  </a:lnTo>
                  <a:lnTo>
                    <a:pt x="11284" y="3151"/>
                  </a:lnTo>
                  <a:lnTo>
                    <a:pt x="10991" y="2638"/>
                  </a:lnTo>
                  <a:lnTo>
                    <a:pt x="10649" y="2198"/>
                  </a:lnTo>
                  <a:lnTo>
                    <a:pt x="10259" y="1759"/>
                  </a:lnTo>
                  <a:lnTo>
                    <a:pt x="9819" y="1368"/>
                  </a:lnTo>
                  <a:lnTo>
                    <a:pt x="9379" y="1026"/>
                  </a:lnTo>
                  <a:lnTo>
                    <a:pt x="8866" y="733"/>
                  </a:lnTo>
                  <a:lnTo>
                    <a:pt x="8354" y="464"/>
                  </a:lnTo>
                  <a:lnTo>
                    <a:pt x="7792" y="269"/>
                  </a:lnTo>
                  <a:lnTo>
                    <a:pt x="7499" y="196"/>
                  </a:lnTo>
                  <a:lnTo>
                    <a:pt x="7230" y="122"/>
                  </a:lnTo>
                  <a:lnTo>
                    <a:pt x="6913" y="73"/>
                  </a:lnTo>
                  <a:lnTo>
                    <a:pt x="6620" y="25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3" name="Straight Arrow Connector 142"/>
            <p:cNvCxnSpPr/>
            <p:nvPr/>
          </p:nvCxnSpPr>
          <p:spPr>
            <a:xfrm>
              <a:off x="599585" y="3878529"/>
              <a:ext cx="970143" cy="3122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66" name="Group 165"/>
          <p:cNvGrpSpPr/>
          <p:nvPr/>
        </p:nvGrpSpPr>
        <p:grpSpPr>
          <a:xfrm>
            <a:off x="5195058" y="4420775"/>
            <a:ext cx="1838685" cy="700764"/>
            <a:chOff x="819003" y="4420775"/>
            <a:chExt cx="1838685" cy="700764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29B4C9D-3517-48F1-A983-CB01347DBAEF}"/>
                </a:ext>
              </a:extLst>
            </p:cNvPr>
            <p:cNvSpPr txBox="1"/>
            <p:nvPr/>
          </p:nvSpPr>
          <p:spPr>
            <a:xfrm>
              <a:off x="819003" y="4752207"/>
              <a:ext cx="880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Dedza </a:t>
              </a:r>
              <a:endParaRPr lang="en-US" dirty="0"/>
            </a:p>
          </p:txBody>
        </p:sp>
        <p:sp>
          <p:nvSpPr>
            <p:cNvPr id="125" name="Google Shape;717;p46"/>
            <p:cNvSpPr/>
            <p:nvPr/>
          </p:nvSpPr>
          <p:spPr>
            <a:xfrm>
              <a:off x="2472334" y="4420775"/>
              <a:ext cx="185354" cy="245596"/>
            </a:xfrm>
            <a:custGeom>
              <a:avLst/>
              <a:gdLst/>
              <a:ahLst/>
              <a:cxnLst/>
              <a:rect l="l" t="t" r="r" b="b"/>
              <a:pathLst>
                <a:path w="12018" h="15924" extrusionOk="0">
                  <a:moveTo>
                    <a:pt x="6278" y="3444"/>
                  </a:moveTo>
                  <a:lnTo>
                    <a:pt x="6522" y="3493"/>
                  </a:lnTo>
                  <a:lnTo>
                    <a:pt x="6766" y="3542"/>
                  </a:lnTo>
                  <a:lnTo>
                    <a:pt x="7010" y="3639"/>
                  </a:lnTo>
                  <a:lnTo>
                    <a:pt x="7230" y="3737"/>
                  </a:lnTo>
                  <a:lnTo>
                    <a:pt x="7450" y="3883"/>
                  </a:lnTo>
                  <a:lnTo>
                    <a:pt x="7645" y="4030"/>
                  </a:lnTo>
                  <a:lnTo>
                    <a:pt x="7816" y="4201"/>
                  </a:lnTo>
                  <a:lnTo>
                    <a:pt x="7987" y="4372"/>
                  </a:lnTo>
                  <a:lnTo>
                    <a:pt x="8134" y="4567"/>
                  </a:lnTo>
                  <a:lnTo>
                    <a:pt x="8280" y="4787"/>
                  </a:lnTo>
                  <a:lnTo>
                    <a:pt x="8378" y="5007"/>
                  </a:lnTo>
                  <a:lnTo>
                    <a:pt x="8476" y="5251"/>
                  </a:lnTo>
                  <a:lnTo>
                    <a:pt x="8525" y="5495"/>
                  </a:lnTo>
                  <a:lnTo>
                    <a:pt x="8573" y="5740"/>
                  </a:lnTo>
                  <a:lnTo>
                    <a:pt x="8573" y="6008"/>
                  </a:lnTo>
                  <a:lnTo>
                    <a:pt x="8573" y="6277"/>
                  </a:lnTo>
                  <a:lnTo>
                    <a:pt x="8525" y="6521"/>
                  </a:lnTo>
                  <a:lnTo>
                    <a:pt x="8476" y="6765"/>
                  </a:lnTo>
                  <a:lnTo>
                    <a:pt x="8378" y="7010"/>
                  </a:lnTo>
                  <a:lnTo>
                    <a:pt x="8280" y="7229"/>
                  </a:lnTo>
                  <a:lnTo>
                    <a:pt x="8134" y="7449"/>
                  </a:lnTo>
                  <a:lnTo>
                    <a:pt x="7987" y="7645"/>
                  </a:lnTo>
                  <a:lnTo>
                    <a:pt x="7816" y="7816"/>
                  </a:lnTo>
                  <a:lnTo>
                    <a:pt x="7645" y="7987"/>
                  </a:lnTo>
                  <a:lnTo>
                    <a:pt x="7450" y="8133"/>
                  </a:lnTo>
                  <a:lnTo>
                    <a:pt x="7230" y="8280"/>
                  </a:lnTo>
                  <a:lnTo>
                    <a:pt x="7010" y="8377"/>
                  </a:lnTo>
                  <a:lnTo>
                    <a:pt x="6766" y="8475"/>
                  </a:lnTo>
                  <a:lnTo>
                    <a:pt x="6522" y="8524"/>
                  </a:lnTo>
                  <a:lnTo>
                    <a:pt x="6278" y="8573"/>
                  </a:lnTo>
                  <a:lnTo>
                    <a:pt x="5740" y="8573"/>
                  </a:lnTo>
                  <a:lnTo>
                    <a:pt x="5496" y="8524"/>
                  </a:lnTo>
                  <a:lnTo>
                    <a:pt x="5252" y="8475"/>
                  </a:lnTo>
                  <a:lnTo>
                    <a:pt x="5008" y="8377"/>
                  </a:lnTo>
                  <a:lnTo>
                    <a:pt x="4788" y="8280"/>
                  </a:lnTo>
                  <a:lnTo>
                    <a:pt x="4568" y="8133"/>
                  </a:lnTo>
                  <a:lnTo>
                    <a:pt x="4373" y="7987"/>
                  </a:lnTo>
                  <a:lnTo>
                    <a:pt x="4202" y="7816"/>
                  </a:lnTo>
                  <a:lnTo>
                    <a:pt x="4031" y="7645"/>
                  </a:lnTo>
                  <a:lnTo>
                    <a:pt x="3884" y="7449"/>
                  </a:lnTo>
                  <a:lnTo>
                    <a:pt x="3738" y="7229"/>
                  </a:lnTo>
                  <a:lnTo>
                    <a:pt x="3640" y="7010"/>
                  </a:lnTo>
                  <a:lnTo>
                    <a:pt x="3542" y="6765"/>
                  </a:lnTo>
                  <a:lnTo>
                    <a:pt x="3493" y="6521"/>
                  </a:lnTo>
                  <a:lnTo>
                    <a:pt x="3445" y="6277"/>
                  </a:lnTo>
                  <a:lnTo>
                    <a:pt x="3445" y="6008"/>
                  </a:lnTo>
                  <a:lnTo>
                    <a:pt x="3445" y="5740"/>
                  </a:lnTo>
                  <a:lnTo>
                    <a:pt x="3493" y="5495"/>
                  </a:lnTo>
                  <a:lnTo>
                    <a:pt x="3542" y="5251"/>
                  </a:lnTo>
                  <a:lnTo>
                    <a:pt x="3640" y="5007"/>
                  </a:lnTo>
                  <a:lnTo>
                    <a:pt x="3738" y="4787"/>
                  </a:lnTo>
                  <a:lnTo>
                    <a:pt x="3884" y="4567"/>
                  </a:lnTo>
                  <a:lnTo>
                    <a:pt x="4031" y="4372"/>
                  </a:lnTo>
                  <a:lnTo>
                    <a:pt x="4202" y="4201"/>
                  </a:lnTo>
                  <a:lnTo>
                    <a:pt x="4373" y="4030"/>
                  </a:lnTo>
                  <a:lnTo>
                    <a:pt x="4568" y="3883"/>
                  </a:lnTo>
                  <a:lnTo>
                    <a:pt x="4788" y="3737"/>
                  </a:lnTo>
                  <a:lnTo>
                    <a:pt x="5008" y="3639"/>
                  </a:lnTo>
                  <a:lnTo>
                    <a:pt x="5252" y="3542"/>
                  </a:lnTo>
                  <a:lnTo>
                    <a:pt x="5496" y="3493"/>
                  </a:lnTo>
                  <a:lnTo>
                    <a:pt x="5740" y="3444"/>
                  </a:lnTo>
                  <a:close/>
                  <a:moveTo>
                    <a:pt x="5691" y="0"/>
                  </a:moveTo>
                  <a:lnTo>
                    <a:pt x="5398" y="25"/>
                  </a:lnTo>
                  <a:lnTo>
                    <a:pt x="5105" y="73"/>
                  </a:lnTo>
                  <a:lnTo>
                    <a:pt x="4788" y="122"/>
                  </a:lnTo>
                  <a:lnTo>
                    <a:pt x="4519" y="196"/>
                  </a:lnTo>
                  <a:lnTo>
                    <a:pt x="4226" y="269"/>
                  </a:lnTo>
                  <a:lnTo>
                    <a:pt x="3664" y="464"/>
                  </a:lnTo>
                  <a:lnTo>
                    <a:pt x="3152" y="733"/>
                  </a:lnTo>
                  <a:lnTo>
                    <a:pt x="2639" y="1026"/>
                  </a:lnTo>
                  <a:lnTo>
                    <a:pt x="2199" y="1368"/>
                  </a:lnTo>
                  <a:lnTo>
                    <a:pt x="1759" y="1759"/>
                  </a:lnTo>
                  <a:lnTo>
                    <a:pt x="1369" y="2198"/>
                  </a:lnTo>
                  <a:lnTo>
                    <a:pt x="1027" y="2638"/>
                  </a:lnTo>
                  <a:lnTo>
                    <a:pt x="734" y="3151"/>
                  </a:lnTo>
                  <a:lnTo>
                    <a:pt x="465" y="3664"/>
                  </a:lnTo>
                  <a:lnTo>
                    <a:pt x="270" y="4225"/>
                  </a:lnTo>
                  <a:lnTo>
                    <a:pt x="196" y="4518"/>
                  </a:lnTo>
                  <a:lnTo>
                    <a:pt x="123" y="4787"/>
                  </a:lnTo>
                  <a:lnTo>
                    <a:pt x="74" y="5105"/>
                  </a:lnTo>
                  <a:lnTo>
                    <a:pt x="25" y="5398"/>
                  </a:lnTo>
                  <a:lnTo>
                    <a:pt x="1" y="5691"/>
                  </a:lnTo>
                  <a:lnTo>
                    <a:pt x="1" y="6008"/>
                  </a:lnTo>
                  <a:lnTo>
                    <a:pt x="25" y="6448"/>
                  </a:lnTo>
                  <a:lnTo>
                    <a:pt x="74" y="6887"/>
                  </a:lnTo>
                  <a:lnTo>
                    <a:pt x="147" y="7352"/>
                  </a:lnTo>
                  <a:lnTo>
                    <a:pt x="270" y="7791"/>
                  </a:lnTo>
                  <a:lnTo>
                    <a:pt x="392" y="8231"/>
                  </a:lnTo>
                  <a:lnTo>
                    <a:pt x="563" y="8670"/>
                  </a:lnTo>
                  <a:lnTo>
                    <a:pt x="734" y="9110"/>
                  </a:lnTo>
                  <a:lnTo>
                    <a:pt x="929" y="9550"/>
                  </a:lnTo>
                  <a:lnTo>
                    <a:pt x="1149" y="9965"/>
                  </a:lnTo>
                  <a:lnTo>
                    <a:pt x="1393" y="10404"/>
                  </a:lnTo>
                  <a:lnTo>
                    <a:pt x="1906" y="11210"/>
                  </a:lnTo>
                  <a:lnTo>
                    <a:pt x="2443" y="11992"/>
                  </a:lnTo>
                  <a:lnTo>
                    <a:pt x="3005" y="12725"/>
                  </a:lnTo>
                  <a:lnTo>
                    <a:pt x="3567" y="13408"/>
                  </a:lnTo>
                  <a:lnTo>
                    <a:pt x="4104" y="14019"/>
                  </a:lnTo>
                  <a:lnTo>
                    <a:pt x="4617" y="14581"/>
                  </a:lnTo>
                  <a:lnTo>
                    <a:pt x="5081" y="15045"/>
                  </a:lnTo>
                  <a:lnTo>
                    <a:pt x="5740" y="15680"/>
                  </a:lnTo>
                  <a:lnTo>
                    <a:pt x="6009" y="15924"/>
                  </a:lnTo>
                  <a:lnTo>
                    <a:pt x="6278" y="15680"/>
                  </a:lnTo>
                  <a:lnTo>
                    <a:pt x="6937" y="15045"/>
                  </a:lnTo>
                  <a:lnTo>
                    <a:pt x="7401" y="14581"/>
                  </a:lnTo>
                  <a:lnTo>
                    <a:pt x="7914" y="14019"/>
                  </a:lnTo>
                  <a:lnTo>
                    <a:pt x="8451" y="13408"/>
                  </a:lnTo>
                  <a:lnTo>
                    <a:pt x="9013" y="12725"/>
                  </a:lnTo>
                  <a:lnTo>
                    <a:pt x="9575" y="11992"/>
                  </a:lnTo>
                  <a:lnTo>
                    <a:pt x="10112" y="11210"/>
                  </a:lnTo>
                  <a:lnTo>
                    <a:pt x="10625" y="10404"/>
                  </a:lnTo>
                  <a:lnTo>
                    <a:pt x="10869" y="9965"/>
                  </a:lnTo>
                  <a:lnTo>
                    <a:pt x="11089" y="9550"/>
                  </a:lnTo>
                  <a:lnTo>
                    <a:pt x="11284" y="9110"/>
                  </a:lnTo>
                  <a:lnTo>
                    <a:pt x="11455" y="8670"/>
                  </a:lnTo>
                  <a:lnTo>
                    <a:pt x="11626" y="8231"/>
                  </a:lnTo>
                  <a:lnTo>
                    <a:pt x="11748" y="7791"/>
                  </a:lnTo>
                  <a:lnTo>
                    <a:pt x="11871" y="7352"/>
                  </a:lnTo>
                  <a:lnTo>
                    <a:pt x="11944" y="6887"/>
                  </a:lnTo>
                  <a:lnTo>
                    <a:pt x="11993" y="6448"/>
                  </a:lnTo>
                  <a:lnTo>
                    <a:pt x="12017" y="6008"/>
                  </a:lnTo>
                  <a:lnTo>
                    <a:pt x="12017" y="5691"/>
                  </a:lnTo>
                  <a:lnTo>
                    <a:pt x="11993" y="5398"/>
                  </a:lnTo>
                  <a:lnTo>
                    <a:pt x="11944" y="5105"/>
                  </a:lnTo>
                  <a:lnTo>
                    <a:pt x="11895" y="4787"/>
                  </a:lnTo>
                  <a:lnTo>
                    <a:pt x="11822" y="4518"/>
                  </a:lnTo>
                  <a:lnTo>
                    <a:pt x="11748" y="4225"/>
                  </a:lnTo>
                  <a:lnTo>
                    <a:pt x="11553" y="3664"/>
                  </a:lnTo>
                  <a:lnTo>
                    <a:pt x="11284" y="3151"/>
                  </a:lnTo>
                  <a:lnTo>
                    <a:pt x="10991" y="2638"/>
                  </a:lnTo>
                  <a:lnTo>
                    <a:pt x="10649" y="2198"/>
                  </a:lnTo>
                  <a:lnTo>
                    <a:pt x="10259" y="1759"/>
                  </a:lnTo>
                  <a:lnTo>
                    <a:pt x="9819" y="1368"/>
                  </a:lnTo>
                  <a:lnTo>
                    <a:pt x="9379" y="1026"/>
                  </a:lnTo>
                  <a:lnTo>
                    <a:pt x="8866" y="733"/>
                  </a:lnTo>
                  <a:lnTo>
                    <a:pt x="8354" y="464"/>
                  </a:lnTo>
                  <a:lnTo>
                    <a:pt x="7792" y="269"/>
                  </a:lnTo>
                  <a:lnTo>
                    <a:pt x="7499" y="196"/>
                  </a:lnTo>
                  <a:lnTo>
                    <a:pt x="7230" y="122"/>
                  </a:lnTo>
                  <a:lnTo>
                    <a:pt x="6913" y="73"/>
                  </a:lnTo>
                  <a:lnTo>
                    <a:pt x="6620" y="25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4" name="Straight Arrow Connector 143"/>
            <p:cNvCxnSpPr/>
            <p:nvPr/>
          </p:nvCxnSpPr>
          <p:spPr>
            <a:xfrm flipV="1">
              <a:off x="1499967" y="4616905"/>
              <a:ext cx="981849" cy="3090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68" name="Group 167"/>
          <p:cNvGrpSpPr/>
          <p:nvPr/>
        </p:nvGrpSpPr>
        <p:grpSpPr>
          <a:xfrm>
            <a:off x="4492610" y="4226970"/>
            <a:ext cx="2085849" cy="429202"/>
            <a:chOff x="116555" y="4226970"/>
            <a:chExt cx="2085849" cy="42920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29B4C9D-3517-48F1-A983-CB01347DBAEF}"/>
                </a:ext>
              </a:extLst>
            </p:cNvPr>
            <p:cNvSpPr txBox="1"/>
            <p:nvPr/>
          </p:nvSpPr>
          <p:spPr>
            <a:xfrm>
              <a:off x="116555" y="4286841"/>
              <a:ext cx="122969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Lilongwe</a:t>
              </a:r>
              <a:endParaRPr lang="en-US" dirty="0"/>
            </a:p>
          </p:txBody>
        </p:sp>
        <p:sp>
          <p:nvSpPr>
            <p:cNvPr id="124" name="Google Shape;717;p46"/>
            <p:cNvSpPr/>
            <p:nvPr/>
          </p:nvSpPr>
          <p:spPr>
            <a:xfrm>
              <a:off x="2017050" y="4226970"/>
              <a:ext cx="185354" cy="245596"/>
            </a:xfrm>
            <a:custGeom>
              <a:avLst/>
              <a:gdLst/>
              <a:ahLst/>
              <a:cxnLst/>
              <a:rect l="l" t="t" r="r" b="b"/>
              <a:pathLst>
                <a:path w="12018" h="15924" extrusionOk="0">
                  <a:moveTo>
                    <a:pt x="6278" y="3444"/>
                  </a:moveTo>
                  <a:lnTo>
                    <a:pt x="6522" y="3493"/>
                  </a:lnTo>
                  <a:lnTo>
                    <a:pt x="6766" y="3542"/>
                  </a:lnTo>
                  <a:lnTo>
                    <a:pt x="7010" y="3639"/>
                  </a:lnTo>
                  <a:lnTo>
                    <a:pt x="7230" y="3737"/>
                  </a:lnTo>
                  <a:lnTo>
                    <a:pt x="7450" y="3883"/>
                  </a:lnTo>
                  <a:lnTo>
                    <a:pt x="7645" y="4030"/>
                  </a:lnTo>
                  <a:lnTo>
                    <a:pt x="7816" y="4201"/>
                  </a:lnTo>
                  <a:lnTo>
                    <a:pt x="7987" y="4372"/>
                  </a:lnTo>
                  <a:lnTo>
                    <a:pt x="8134" y="4567"/>
                  </a:lnTo>
                  <a:lnTo>
                    <a:pt x="8280" y="4787"/>
                  </a:lnTo>
                  <a:lnTo>
                    <a:pt x="8378" y="5007"/>
                  </a:lnTo>
                  <a:lnTo>
                    <a:pt x="8476" y="5251"/>
                  </a:lnTo>
                  <a:lnTo>
                    <a:pt x="8525" y="5495"/>
                  </a:lnTo>
                  <a:lnTo>
                    <a:pt x="8573" y="5740"/>
                  </a:lnTo>
                  <a:lnTo>
                    <a:pt x="8573" y="6008"/>
                  </a:lnTo>
                  <a:lnTo>
                    <a:pt x="8573" y="6277"/>
                  </a:lnTo>
                  <a:lnTo>
                    <a:pt x="8525" y="6521"/>
                  </a:lnTo>
                  <a:lnTo>
                    <a:pt x="8476" y="6765"/>
                  </a:lnTo>
                  <a:lnTo>
                    <a:pt x="8378" y="7010"/>
                  </a:lnTo>
                  <a:lnTo>
                    <a:pt x="8280" y="7229"/>
                  </a:lnTo>
                  <a:lnTo>
                    <a:pt x="8134" y="7449"/>
                  </a:lnTo>
                  <a:lnTo>
                    <a:pt x="7987" y="7645"/>
                  </a:lnTo>
                  <a:lnTo>
                    <a:pt x="7816" y="7816"/>
                  </a:lnTo>
                  <a:lnTo>
                    <a:pt x="7645" y="7987"/>
                  </a:lnTo>
                  <a:lnTo>
                    <a:pt x="7450" y="8133"/>
                  </a:lnTo>
                  <a:lnTo>
                    <a:pt x="7230" y="8280"/>
                  </a:lnTo>
                  <a:lnTo>
                    <a:pt x="7010" y="8377"/>
                  </a:lnTo>
                  <a:lnTo>
                    <a:pt x="6766" y="8475"/>
                  </a:lnTo>
                  <a:lnTo>
                    <a:pt x="6522" y="8524"/>
                  </a:lnTo>
                  <a:lnTo>
                    <a:pt x="6278" y="8573"/>
                  </a:lnTo>
                  <a:lnTo>
                    <a:pt x="5740" y="8573"/>
                  </a:lnTo>
                  <a:lnTo>
                    <a:pt x="5496" y="8524"/>
                  </a:lnTo>
                  <a:lnTo>
                    <a:pt x="5252" y="8475"/>
                  </a:lnTo>
                  <a:lnTo>
                    <a:pt x="5008" y="8377"/>
                  </a:lnTo>
                  <a:lnTo>
                    <a:pt x="4788" y="8280"/>
                  </a:lnTo>
                  <a:lnTo>
                    <a:pt x="4568" y="8133"/>
                  </a:lnTo>
                  <a:lnTo>
                    <a:pt x="4373" y="7987"/>
                  </a:lnTo>
                  <a:lnTo>
                    <a:pt x="4202" y="7816"/>
                  </a:lnTo>
                  <a:lnTo>
                    <a:pt x="4031" y="7645"/>
                  </a:lnTo>
                  <a:lnTo>
                    <a:pt x="3884" y="7449"/>
                  </a:lnTo>
                  <a:lnTo>
                    <a:pt x="3738" y="7229"/>
                  </a:lnTo>
                  <a:lnTo>
                    <a:pt x="3640" y="7010"/>
                  </a:lnTo>
                  <a:lnTo>
                    <a:pt x="3542" y="6765"/>
                  </a:lnTo>
                  <a:lnTo>
                    <a:pt x="3493" y="6521"/>
                  </a:lnTo>
                  <a:lnTo>
                    <a:pt x="3445" y="6277"/>
                  </a:lnTo>
                  <a:lnTo>
                    <a:pt x="3445" y="6008"/>
                  </a:lnTo>
                  <a:lnTo>
                    <a:pt x="3445" y="5740"/>
                  </a:lnTo>
                  <a:lnTo>
                    <a:pt x="3493" y="5495"/>
                  </a:lnTo>
                  <a:lnTo>
                    <a:pt x="3542" y="5251"/>
                  </a:lnTo>
                  <a:lnTo>
                    <a:pt x="3640" y="5007"/>
                  </a:lnTo>
                  <a:lnTo>
                    <a:pt x="3738" y="4787"/>
                  </a:lnTo>
                  <a:lnTo>
                    <a:pt x="3884" y="4567"/>
                  </a:lnTo>
                  <a:lnTo>
                    <a:pt x="4031" y="4372"/>
                  </a:lnTo>
                  <a:lnTo>
                    <a:pt x="4202" y="4201"/>
                  </a:lnTo>
                  <a:lnTo>
                    <a:pt x="4373" y="4030"/>
                  </a:lnTo>
                  <a:lnTo>
                    <a:pt x="4568" y="3883"/>
                  </a:lnTo>
                  <a:lnTo>
                    <a:pt x="4788" y="3737"/>
                  </a:lnTo>
                  <a:lnTo>
                    <a:pt x="5008" y="3639"/>
                  </a:lnTo>
                  <a:lnTo>
                    <a:pt x="5252" y="3542"/>
                  </a:lnTo>
                  <a:lnTo>
                    <a:pt x="5496" y="3493"/>
                  </a:lnTo>
                  <a:lnTo>
                    <a:pt x="5740" y="3444"/>
                  </a:lnTo>
                  <a:close/>
                  <a:moveTo>
                    <a:pt x="5691" y="0"/>
                  </a:moveTo>
                  <a:lnTo>
                    <a:pt x="5398" y="25"/>
                  </a:lnTo>
                  <a:lnTo>
                    <a:pt x="5105" y="73"/>
                  </a:lnTo>
                  <a:lnTo>
                    <a:pt x="4788" y="122"/>
                  </a:lnTo>
                  <a:lnTo>
                    <a:pt x="4519" y="196"/>
                  </a:lnTo>
                  <a:lnTo>
                    <a:pt x="4226" y="269"/>
                  </a:lnTo>
                  <a:lnTo>
                    <a:pt x="3664" y="464"/>
                  </a:lnTo>
                  <a:lnTo>
                    <a:pt x="3152" y="733"/>
                  </a:lnTo>
                  <a:lnTo>
                    <a:pt x="2639" y="1026"/>
                  </a:lnTo>
                  <a:lnTo>
                    <a:pt x="2199" y="1368"/>
                  </a:lnTo>
                  <a:lnTo>
                    <a:pt x="1759" y="1759"/>
                  </a:lnTo>
                  <a:lnTo>
                    <a:pt x="1369" y="2198"/>
                  </a:lnTo>
                  <a:lnTo>
                    <a:pt x="1027" y="2638"/>
                  </a:lnTo>
                  <a:lnTo>
                    <a:pt x="734" y="3151"/>
                  </a:lnTo>
                  <a:lnTo>
                    <a:pt x="465" y="3664"/>
                  </a:lnTo>
                  <a:lnTo>
                    <a:pt x="270" y="4225"/>
                  </a:lnTo>
                  <a:lnTo>
                    <a:pt x="196" y="4518"/>
                  </a:lnTo>
                  <a:lnTo>
                    <a:pt x="123" y="4787"/>
                  </a:lnTo>
                  <a:lnTo>
                    <a:pt x="74" y="5105"/>
                  </a:lnTo>
                  <a:lnTo>
                    <a:pt x="25" y="5398"/>
                  </a:lnTo>
                  <a:lnTo>
                    <a:pt x="1" y="5691"/>
                  </a:lnTo>
                  <a:lnTo>
                    <a:pt x="1" y="6008"/>
                  </a:lnTo>
                  <a:lnTo>
                    <a:pt x="25" y="6448"/>
                  </a:lnTo>
                  <a:lnTo>
                    <a:pt x="74" y="6887"/>
                  </a:lnTo>
                  <a:lnTo>
                    <a:pt x="147" y="7352"/>
                  </a:lnTo>
                  <a:lnTo>
                    <a:pt x="270" y="7791"/>
                  </a:lnTo>
                  <a:lnTo>
                    <a:pt x="392" y="8231"/>
                  </a:lnTo>
                  <a:lnTo>
                    <a:pt x="563" y="8670"/>
                  </a:lnTo>
                  <a:lnTo>
                    <a:pt x="734" y="9110"/>
                  </a:lnTo>
                  <a:lnTo>
                    <a:pt x="929" y="9550"/>
                  </a:lnTo>
                  <a:lnTo>
                    <a:pt x="1149" y="9965"/>
                  </a:lnTo>
                  <a:lnTo>
                    <a:pt x="1393" y="10404"/>
                  </a:lnTo>
                  <a:lnTo>
                    <a:pt x="1906" y="11210"/>
                  </a:lnTo>
                  <a:lnTo>
                    <a:pt x="2443" y="11992"/>
                  </a:lnTo>
                  <a:lnTo>
                    <a:pt x="3005" y="12725"/>
                  </a:lnTo>
                  <a:lnTo>
                    <a:pt x="3567" y="13408"/>
                  </a:lnTo>
                  <a:lnTo>
                    <a:pt x="4104" y="14019"/>
                  </a:lnTo>
                  <a:lnTo>
                    <a:pt x="4617" y="14581"/>
                  </a:lnTo>
                  <a:lnTo>
                    <a:pt x="5081" y="15045"/>
                  </a:lnTo>
                  <a:lnTo>
                    <a:pt x="5740" y="15680"/>
                  </a:lnTo>
                  <a:lnTo>
                    <a:pt x="6009" y="15924"/>
                  </a:lnTo>
                  <a:lnTo>
                    <a:pt x="6278" y="15680"/>
                  </a:lnTo>
                  <a:lnTo>
                    <a:pt x="6937" y="15045"/>
                  </a:lnTo>
                  <a:lnTo>
                    <a:pt x="7401" y="14581"/>
                  </a:lnTo>
                  <a:lnTo>
                    <a:pt x="7914" y="14019"/>
                  </a:lnTo>
                  <a:lnTo>
                    <a:pt x="8451" y="13408"/>
                  </a:lnTo>
                  <a:lnTo>
                    <a:pt x="9013" y="12725"/>
                  </a:lnTo>
                  <a:lnTo>
                    <a:pt x="9575" y="11992"/>
                  </a:lnTo>
                  <a:lnTo>
                    <a:pt x="10112" y="11210"/>
                  </a:lnTo>
                  <a:lnTo>
                    <a:pt x="10625" y="10404"/>
                  </a:lnTo>
                  <a:lnTo>
                    <a:pt x="10869" y="9965"/>
                  </a:lnTo>
                  <a:lnTo>
                    <a:pt x="11089" y="9550"/>
                  </a:lnTo>
                  <a:lnTo>
                    <a:pt x="11284" y="9110"/>
                  </a:lnTo>
                  <a:lnTo>
                    <a:pt x="11455" y="8670"/>
                  </a:lnTo>
                  <a:lnTo>
                    <a:pt x="11626" y="8231"/>
                  </a:lnTo>
                  <a:lnTo>
                    <a:pt x="11748" y="7791"/>
                  </a:lnTo>
                  <a:lnTo>
                    <a:pt x="11871" y="7352"/>
                  </a:lnTo>
                  <a:lnTo>
                    <a:pt x="11944" y="6887"/>
                  </a:lnTo>
                  <a:lnTo>
                    <a:pt x="11993" y="6448"/>
                  </a:lnTo>
                  <a:lnTo>
                    <a:pt x="12017" y="6008"/>
                  </a:lnTo>
                  <a:lnTo>
                    <a:pt x="12017" y="5691"/>
                  </a:lnTo>
                  <a:lnTo>
                    <a:pt x="11993" y="5398"/>
                  </a:lnTo>
                  <a:lnTo>
                    <a:pt x="11944" y="5105"/>
                  </a:lnTo>
                  <a:lnTo>
                    <a:pt x="11895" y="4787"/>
                  </a:lnTo>
                  <a:lnTo>
                    <a:pt x="11822" y="4518"/>
                  </a:lnTo>
                  <a:lnTo>
                    <a:pt x="11748" y="4225"/>
                  </a:lnTo>
                  <a:lnTo>
                    <a:pt x="11553" y="3664"/>
                  </a:lnTo>
                  <a:lnTo>
                    <a:pt x="11284" y="3151"/>
                  </a:lnTo>
                  <a:lnTo>
                    <a:pt x="10991" y="2638"/>
                  </a:lnTo>
                  <a:lnTo>
                    <a:pt x="10649" y="2198"/>
                  </a:lnTo>
                  <a:lnTo>
                    <a:pt x="10259" y="1759"/>
                  </a:lnTo>
                  <a:lnTo>
                    <a:pt x="9819" y="1368"/>
                  </a:lnTo>
                  <a:lnTo>
                    <a:pt x="9379" y="1026"/>
                  </a:lnTo>
                  <a:lnTo>
                    <a:pt x="8866" y="733"/>
                  </a:lnTo>
                  <a:lnTo>
                    <a:pt x="8354" y="464"/>
                  </a:lnTo>
                  <a:lnTo>
                    <a:pt x="7792" y="269"/>
                  </a:lnTo>
                  <a:lnTo>
                    <a:pt x="7499" y="196"/>
                  </a:lnTo>
                  <a:lnTo>
                    <a:pt x="7230" y="122"/>
                  </a:lnTo>
                  <a:lnTo>
                    <a:pt x="6913" y="73"/>
                  </a:lnTo>
                  <a:lnTo>
                    <a:pt x="6620" y="25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9" name="Straight Arrow Connector 148"/>
            <p:cNvCxnSpPr/>
            <p:nvPr/>
          </p:nvCxnSpPr>
          <p:spPr>
            <a:xfrm flipV="1">
              <a:off x="1092465" y="4461612"/>
              <a:ext cx="959137" cy="6679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65" name="Group 164"/>
          <p:cNvGrpSpPr/>
          <p:nvPr/>
        </p:nvGrpSpPr>
        <p:grpSpPr>
          <a:xfrm>
            <a:off x="5586687" y="5329558"/>
            <a:ext cx="1766336" cy="649284"/>
            <a:chOff x="1210632" y="5329558"/>
            <a:chExt cx="1766336" cy="64928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29B4C9D-3517-48F1-A983-CB01347DBAEF}"/>
                </a:ext>
              </a:extLst>
            </p:cNvPr>
            <p:cNvSpPr txBox="1"/>
            <p:nvPr/>
          </p:nvSpPr>
          <p:spPr>
            <a:xfrm>
              <a:off x="1210632" y="5609510"/>
              <a:ext cx="1455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Blantyre </a:t>
              </a:r>
              <a:endParaRPr lang="en-US" dirty="0"/>
            </a:p>
          </p:txBody>
        </p:sp>
        <p:sp>
          <p:nvSpPr>
            <p:cNvPr id="126" name="Google Shape;717;p46"/>
            <p:cNvSpPr/>
            <p:nvPr/>
          </p:nvSpPr>
          <p:spPr>
            <a:xfrm>
              <a:off x="2791614" y="5329558"/>
              <a:ext cx="185354" cy="245596"/>
            </a:xfrm>
            <a:custGeom>
              <a:avLst/>
              <a:gdLst/>
              <a:ahLst/>
              <a:cxnLst/>
              <a:rect l="l" t="t" r="r" b="b"/>
              <a:pathLst>
                <a:path w="12018" h="15924" extrusionOk="0">
                  <a:moveTo>
                    <a:pt x="6278" y="3444"/>
                  </a:moveTo>
                  <a:lnTo>
                    <a:pt x="6522" y="3493"/>
                  </a:lnTo>
                  <a:lnTo>
                    <a:pt x="6766" y="3542"/>
                  </a:lnTo>
                  <a:lnTo>
                    <a:pt x="7010" y="3639"/>
                  </a:lnTo>
                  <a:lnTo>
                    <a:pt x="7230" y="3737"/>
                  </a:lnTo>
                  <a:lnTo>
                    <a:pt x="7450" y="3883"/>
                  </a:lnTo>
                  <a:lnTo>
                    <a:pt x="7645" y="4030"/>
                  </a:lnTo>
                  <a:lnTo>
                    <a:pt x="7816" y="4201"/>
                  </a:lnTo>
                  <a:lnTo>
                    <a:pt x="7987" y="4372"/>
                  </a:lnTo>
                  <a:lnTo>
                    <a:pt x="8134" y="4567"/>
                  </a:lnTo>
                  <a:lnTo>
                    <a:pt x="8280" y="4787"/>
                  </a:lnTo>
                  <a:lnTo>
                    <a:pt x="8378" y="5007"/>
                  </a:lnTo>
                  <a:lnTo>
                    <a:pt x="8476" y="5251"/>
                  </a:lnTo>
                  <a:lnTo>
                    <a:pt x="8525" y="5495"/>
                  </a:lnTo>
                  <a:lnTo>
                    <a:pt x="8573" y="5740"/>
                  </a:lnTo>
                  <a:lnTo>
                    <a:pt x="8573" y="6008"/>
                  </a:lnTo>
                  <a:lnTo>
                    <a:pt x="8573" y="6277"/>
                  </a:lnTo>
                  <a:lnTo>
                    <a:pt x="8525" y="6521"/>
                  </a:lnTo>
                  <a:lnTo>
                    <a:pt x="8476" y="6765"/>
                  </a:lnTo>
                  <a:lnTo>
                    <a:pt x="8378" y="7010"/>
                  </a:lnTo>
                  <a:lnTo>
                    <a:pt x="8280" y="7229"/>
                  </a:lnTo>
                  <a:lnTo>
                    <a:pt x="8134" y="7449"/>
                  </a:lnTo>
                  <a:lnTo>
                    <a:pt x="7987" y="7645"/>
                  </a:lnTo>
                  <a:lnTo>
                    <a:pt x="7816" y="7816"/>
                  </a:lnTo>
                  <a:lnTo>
                    <a:pt x="7645" y="7987"/>
                  </a:lnTo>
                  <a:lnTo>
                    <a:pt x="7450" y="8133"/>
                  </a:lnTo>
                  <a:lnTo>
                    <a:pt x="7230" y="8280"/>
                  </a:lnTo>
                  <a:lnTo>
                    <a:pt x="7010" y="8377"/>
                  </a:lnTo>
                  <a:lnTo>
                    <a:pt x="6766" y="8475"/>
                  </a:lnTo>
                  <a:lnTo>
                    <a:pt x="6522" y="8524"/>
                  </a:lnTo>
                  <a:lnTo>
                    <a:pt x="6278" y="8573"/>
                  </a:lnTo>
                  <a:lnTo>
                    <a:pt x="5740" y="8573"/>
                  </a:lnTo>
                  <a:lnTo>
                    <a:pt x="5496" y="8524"/>
                  </a:lnTo>
                  <a:lnTo>
                    <a:pt x="5252" y="8475"/>
                  </a:lnTo>
                  <a:lnTo>
                    <a:pt x="5008" y="8377"/>
                  </a:lnTo>
                  <a:lnTo>
                    <a:pt x="4788" y="8280"/>
                  </a:lnTo>
                  <a:lnTo>
                    <a:pt x="4568" y="8133"/>
                  </a:lnTo>
                  <a:lnTo>
                    <a:pt x="4373" y="7987"/>
                  </a:lnTo>
                  <a:lnTo>
                    <a:pt x="4202" y="7816"/>
                  </a:lnTo>
                  <a:lnTo>
                    <a:pt x="4031" y="7645"/>
                  </a:lnTo>
                  <a:lnTo>
                    <a:pt x="3884" y="7449"/>
                  </a:lnTo>
                  <a:lnTo>
                    <a:pt x="3738" y="7229"/>
                  </a:lnTo>
                  <a:lnTo>
                    <a:pt x="3640" y="7010"/>
                  </a:lnTo>
                  <a:lnTo>
                    <a:pt x="3542" y="6765"/>
                  </a:lnTo>
                  <a:lnTo>
                    <a:pt x="3493" y="6521"/>
                  </a:lnTo>
                  <a:lnTo>
                    <a:pt x="3445" y="6277"/>
                  </a:lnTo>
                  <a:lnTo>
                    <a:pt x="3445" y="6008"/>
                  </a:lnTo>
                  <a:lnTo>
                    <a:pt x="3445" y="5740"/>
                  </a:lnTo>
                  <a:lnTo>
                    <a:pt x="3493" y="5495"/>
                  </a:lnTo>
                  <a:lnTo>
                    <a:pt x="3542" y="5251"/>
                  </a:lnTo>
                  <a:lnTo>
                    <a:pt x="3640" y="5007"/>
                  </a:lnTo>
                  <a:lnTo>
                    <a:pt x="3738" y="4787"/>
                  </a:lnTo>
                  <a:lnTo>
                    <a:pt x="3884" y="4567"/>
                  </a:lnTo>
                  <a:lnTo>
                    <a:pt x="4031" y="4372"/>
                  </a:lnTo>
                  <a:lnTo>
                    <a:pt x="4202" y="4201"/>
                  </a:lnTo>
                  <a:lnTo>
                    <a:pt x="4373" y="4030"/>
                  </a:lnTo>
                  <a:lnTo>
                    <a:pt x="4568" y="3883"/>
                  </a:lnTo>
                  <a:lnTo>
                    <a:pt x="4788" y="3737"/>
                  </a:lnTo>
                  <a:lnTo>
                    <a:pt x="5008" y="3639"/>
                  </a:lnTo>
                  <a:lnTo>
                    <a:pt x="5252" y="3542"/>
                  </a:lnTo>
                  <a:lnTo>
                    <a:pt x="5496" y="3493"/>
                  </a:lnTo>
                  <a:lnTo>
                    <a:pt x="5740" y="3444"/>
                  </a:lnTo>
                  <a:close/>
                  <a:moveTo>
                    <a:pt x="5691" y="0"/>
                  </a:moveTo>
                  <a:lnTo>
                    <a:pt x="5398" y="25"/>
                  </a:lnTo>
                  <a:lnTo>
                    <a:pt x="5105" y="73"/>
                  </a:lnTo>
                  <a:lnTo>
                    <a:pt x="4788" y="122"/>
                  </a:lnTo>
                  <a:lnTo>
                    <a:pt x="4519" y="196"/>
                  </a:lnTo>
                  <a:lnTo>
                    <a:pt x="4226" y="269"/>
                  </a:lnTo>
                  <a:lnTo>
                    <a:pt x="3664" y="464"/>
                  </a:lnTo>
                  <a:lnTo>
                    <a:pt x="3152" y="733"/>
                  </a:lnTo>
                  <a:lnTo>
                    <a:pt x="2639" y="1026"/>
                  </a:lnTo>
                  <a:lnTo>
                    <a:pt x="2199" y="1368"/>
                  </a:lnTo>
                  <a:lnTo>
                    <a:pt x="1759" y="1759"/>
                  </a:lnTo>
                  <a:lnTo>
                    <a:pt x="1369" y="2198"/>
                  </a:lnTo>
                  <a:lnTo>
                    <a:pt x="1027" y="2638"/>
                  </a:lnTo>
                  <a:lnTo>
                    <a:pt x="734" y="3151"/>
                  </a:lnTo>
                  <a:lnTo>
                    <a:pt x="465" y="3664"/>
                  </a:lnTo>
                  <a:lnTo>
                    <a:pt x="270" y="4225"/>
                  </a:lnTo>
                  <a:lnTo>
                    <a:pt x="196" y="4518"/>
                  </a:lnTo>
                  <a:lnTo>
                    <a:pt x="123" y="4787"/>
                  </a:lnTo>
                  <a:lnTo>
                    <a:pt x="74" y="5105"/>
                  </a:lnTo>
                  <a:lnTo>
                    <a:pt x="25" y="5398"/>
                  </a:lnTo>
                  <a:lnTo>
                    <a:pt x="1" y="5691"/>
                  </a:lnTo>
                  <a:lnTo>
                    <a:pt x="1" y="6008"/>
                  </a:lnTo>
                  <a:lnTo>
                    <a:pt x="25" y="6448"/>
                  </a:lnTo>
                  <a:lnTo>
                    <a:pt x="74" y="6887"/>
                  </a:lnTo>
                  <a:lnTo>
                    <a:pt x="147" y="7352"/>
                  </a:lnTo>
                  <a:lnTo>
                    <a:pt x="270" y="7791"/>
                  </a:lnTo>
                  <a:lnTo>
                    <a:pt x="392" y="8231"/>
                  </a:lnTo>
                  <a:lnTo>
                    <a:pt x="563" y="8670"/>
                  </a:lnTo>
                  <a:lnTo>
                    <a:pt x="734" y="9110"/>
                  </a:lnTo>
                  <a:lnTo>
                    <a:pt x="929" y="9550"/>
                  </a:lnTo>
                  <a:lnTo>
                    <a:pt x="1149" y="9965"/>
                  </a:lnTo>
                  <a:lnTo>
                    <a:pt x="1393" y="10404"/>
                  </a:lnTo>
                  <a:lnTo>
                    <a:pt x="1906" y="11210"/>
                  </a:lnTo>
                  <a:lnTo>
                    <a:pt x="2443" y="11992"/>
                  </a:lnTo>
                  <a:lnTo>
                    <a:pt x="3005" y="12725"/>
                  </a:lnTo>
                  <a:lnTo>
                    <a:pt x="3567" y="13408"/>
                  </a:lnTo>
                  <a:lnTo>
                    <a:pt x="4104" y="14019"/>
                  </a:lnTo>
                  <a:lnTo>
                    <a:pt x="4617" y="14581"/>
                  </a:lnTo>
                  <a:lnTo>
                    <a:pt x="5081" y="15045"/>
                  </a:lnTo>
                  <a:lnTo>
                    <a:pt x="5740" y="15680"/>
                  </a:lnTo>
                  <a:lnTo>
                    <a:pt x="6009" y="15924"/>
                  </a:lnTo>
                  <a:lnTo>
                    <a:pt x="6278" y="15680"/>
                  </a:lnTo>
                  <a:lnTo>
                    <a:pt x="6937" y="15045"/>
                  </a:lnTo>
                  <a:lnTo>
                    <a:pt x="7401" y="14581"/>
                  </a:lnTo>
                  <a:lnTo>
                    <a:pt x="7914" y="14019"/>
                  </a:lnTo>
                  <a:lnTo>
                    <a:pt x="8451" y="13408"/>
                  </a:lnTo>
                  <a:lnTo>
                    <a:pt x="9013" y="12725"/>
                  </a:lnTo>
                  <a:lnTo>
                    <a:pt x="9575" y="11992"/>
                  </a:lnTo>
                  <a:lnTo>
                    <a:pt x="10112" y="11210"/>
                  </a:lnTo>
                  <a:lnTo>
                    <a:pt x="10625" y="10404"/>
                  </a:lnTo>
                  <a:lnTo>
                    <a:pt x="10869" y="9965"/>
                  </a:lnTo>
                  <a:lnTo>
                    <a:pt x="11089" y="9550"/>
                  </a:lnTo>
                  <a:lnTo>
                    <a:pt x="11284" y="9110"/>
                  </a:lnTo>
                  <a:lnTo>
                    <a:pt x="11455" y="8670"/>
                  </a:lnTo>
                  <a:lnTo>
                    <a:pt x="11626" y="8231"/>
                  </a:lnTo>
                  <a:lnTo>
                    <a:pt x="11748" y="7791"/>
                  </a:lnTo>
                  <a:lnTo>
                    <a:pt x="11871" y="7352"/>
                  </a:lnTo>
                  <a:lnTo>
                    <a:pt x="11944" y="6887"/>
                  </a:lnTo>
                  <a:lnTo>
                    <a:pt x="11993" y="6448"/>
                  </a:lnTo>
                  <a:lnTo>
                    <a:pt x="12017" y="6008"/>
                  </a:lnTo>
                  <a:lnTo>
                    <a:pt x="12017" y="5691"/>
                  </a:lnTo>
                  <a:lnTo>
                    <a:pt x="11993" y="5398"/>
                  </a:lnTo>
                  <a:lnTo>
                    <a:pt x="11944" y="5105"/>
                  </a:lnTo>
                  <a:lnTo>
                    <a:pt x="11895" y="4787"/>
                  </a:lnTo>
                  <a:lnTo>
                    <a:pt x="11822" y="4518"/>
                  </a:lnTo>
                  <a:lnTo>
                    <a:pt x="11748" y="4225"/>
                  </a:lnTo>
                  <a:lnTo>
                    <a:pt x="11553" y="3664"/>
                  </a:lnTo>
                  <a:lnTo>
                    <a:pt x="11284" y="3151"/>
                  </a:lnTo>
                  <a:lnTo>
                    <a:pt x="10991" y="2638"/>
                  </a:lnTo>
                  <a:lnTo>
                    <a:pt x="10649" y="2198"/>
                  </a:lnTo>
                  <a:lnTo>
                    <a:pt x="10259" y="1759"/>
                  </a:lnTo>
                  <a:lnTo>
                    <a:pt x="9819" y="1368"/>
                  </a:lnTo>
                  <a:lnTo>
                    <a:pt x="9379" y="1026"/>
                  </a:lnTo>
                  <a:lnTo>
                    <a:pt x="8866" y="733"/>
                  </a:lnTo>
                  <a:lnTo>
                    <a:pt x="8354" y="464"/>
                  </a:lnTo>
                  <a:lnTo>
                    <a:pt x="7792" y="269"/>
                  </a:lnTo>
                  <a:lnTo>
                    <a:pt x="7499" y="196"/>
                  </a:lnTo>
                  <a:lnTo>
                    <a:pt x="7230" y="122"/>
                  </a:lnTo>
                  <a:lnTo>
                    <a:pt x="6913" y="73"/>
                  </a:lnTo>
                  <a:lnTo>
                    <a:pt x="6620" y="25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2" name="Straight Arrow Connector 151"/>
            <p:cNvCxnSpPr/>
            <p:nvPr/>
          </p:nvCxnSpPr>
          <p:spPr>
            <a:xfrm flipV="1">
              <a:off x="2123050" y="5551714"/>
              <a:ext cx="652807" cy="29647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/>
          <p:nvPr/>
        </p:nvGrpSpPr>
        <p:grpSpPr>
          <a:xfrm>
            <a:off x="7293004" y="5159225"/>
            <a:ext cx="2399284" cy="692820"/>
            <a:chOff x="2916949" y="5159225"/>
            <a:chExt cx="2399284" cy="6928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9B4C9D-3517-48F1-A983-CB01347DBAEF}"/>
                </a:ext>
              </a:extLst>
            </p:cNvPr>
            <p:cNvSpPr txBox="1"/>
            <p:nvPr/>
          </p:nvSpPr>
          <p:spPr>
            <a:xfrm>
              <a:off x="3933844" y="5159225"/>
              <a:ext cx="1382389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Thyolo </a:t>
              </a:r>
              <a:endParaRPr lang="en-US" dirty="0"/>
            </a:p>
          </p:txBody>
        </p:sp>
        <p:sp>
          <p:nvSpPr>
            <p:cNvPr id="136" name="Google Shape;717;p46"/>
            <p:cNvSpPr/>
            <p:nvPr/>
          </p:nvSpPr>
          <p:spPr>
            <a:xfrm>
              <a:off x="2916949" y="5606449"/>
              <a:ext cx="185354" cy="245596"/>
            </a:xfrm>
            <a:custGeom>
              <a:avLst/>
              <a:gdLst/>
              <a:ahLst/>
              <a:cxnLst/>
              <a:rect l="l" t="t" r="r" b="b"/>
              <a:pathLst>
                <a:path w="12018" h="15924" extrusionOk="0">
                  <a:moveTo>
                    <a:pt x="6278" y="3444"/>
                  </a:moveTo>
                  <a:lnTo>
                    <a:pt x="6522" y="3493"/>
                  </a:lnTo>
                  <a:lnTo>
                    <a:pt x="6766" y="3542"/>
                  </a:lnTo>
                  <a:lnTo>
                    <a:pt x="7010" y="3639"/>
                  </a:lnTo>
                  <a:lnTo>
                    <a:pt x="7230" y="3737"/>
                  </a:lnTo>
                  <a:lnTo>
                    <a:pt x="7450" y="3883"/>
                  </a:lnTo>
                  <a:lnTo>
                    <a:pt x="7645" y="4030"/>
                  </a:lnTo>
                  <a:lnTo>
                    <a:pt x="7816" y="4201"/>
                  </a:lnTo>
                  <a:lnTo>
                    <a:pt x="7987" y="4372"/>
                  </a:lnTo>
                  <a:lnTo>
                    <a:pt x="8134" y="4567"/>
                  </a:lnTo>
                  <a:lnTo>
                    <a:pt x="8280" y="4787"/>
                  </a:lnTo>
                  <a:lnTo>
                    <a:pt x="8378" y="5007"/>
                  </a:lnTo>
                  <a:lnTo>
                    <a:pt x="8476" y="5251"/>
                  </a:lnTo>
                  <a:lnTo>
                    <a:pt x="8525" y="5495"/>
                  </a:lnTo>
                  <a:lnTo>
                    <a:pt x="8573" y="5740"/>
                  </a:lnTo>
                  <a:lnTo>
                    <a:pt x="8573" y="6008"/>
                  </a:lnTo>
                  <a:lnTo>
                    <a:pt x="8573" y="6277"/>
                  </a:lnTo>
                  <a:lnTo>
                    <a:pt x="8525" y="6521"/>
                  </a:lnTo>
                  <a:lnTo>
                    <a:pt x="8476" y="6765"/>
                  </a:lnTo>
                  <a:lnTo>
                    <a:pt x="8378" y="7010"/>
                  </a:lnTo>
                  <a:lnTo>
                    <a:pt x="8280" y="7229"/>
                  </a:lnTo>
                  <a:lnTo>
                    <a:pt x="8134" y="7449"/>
                  </a:lnTo>
                  <a:lnTo>
                    <a:pt x="7987" y="7645"/>
                  </a:lnTo>
                  <a:lnTo>
                    <a:pt x="7816" y="7816"/>
                  </a:lnTo>
                  <a:lnTo>
                    <a:pt x="7645" y="7987"/>
                  </a:lnTo>
                  <a:lnTo>
                    <a:pt x="7450" y="8133"/>
                  </a:lnTo>
                  <a:lnTo>
                    <a:pt x="7230" y="8280"/>
                  </a:lnTo>
                  <a:lnTo>
                    <a:pt x="7010" y="8377"/>
                  </a:lnTo>
                  <a:lnTo>
                    <a:pt x="6766" y="8475"/>
                  </a:lnTo>
                  <a:lnTo>
                    <a:pt x="6522" y="8524"/>
                  </a:lnTo>
                  <a:lnTo>
                    <a:pt x="6278" y="8573"/>
                  </a:lnTo>
                  <a:lnTo>
                    <a:pt x="5740" y="8573"/>
                  </a:lnTo>
                  <a:lnTo>
                    <a:pt x="5496" y="8524"/>
                  </a:lnTo>
                  <a:lnTo>
                    <a:pt x="5252" y="8475"/>
                  </a:lnTo>
                  <a:lnTo>
                    <a:pt x="5008" y="8377"/>
                  </a:lnTo>
                  <a:lnTo>
                    <a:pt x="4788" y="8280"/>
                  </a:lnTo>
                  <a:lnTo>
                    <a:pt x="4568" y="8133"/>
                  </a:lnTo>
                  <a:lnTo>
                    <a:pt x="4373" y="7987"/>
                  </a:lnTo>
                  <a:lnTo>
                    <a:pt x="4202" y="7816"/>
                  </a:lnTo>
                  <a:lnTo>
                    <a:pt x="4031" y="7645"/>
                  </a:lnTo>
                  <a:lnTo>
                    <a:pt x="3884" y="7449"/>
                  </a:lnTo>
                  <a:lnTo>
                    <a:pt x="3738" y="7229"/>
                  </a:lnTo>
                  <a:lnTo>
                    <a:pt x="3640" y="7010"/>
                  </a:lnTo>
                  <a:lnTo>
                    <a:pt x="3542" y="6765"/>
                  </a:lnTo>
                  <a:lnTo>
                    <a:pt x="3493" y="6521"/>
                  </a:lnTo>
                  <a:lnTo>
                    <a:pt x="3445" y="6277"/>
                  </a:lnTo>
                  <a:lnTo>
                    <a:pt x="3445" y="6008"/>
                  </a:lnTo>
                  <a:lnTo>
                    <a:pt x="3445" y="5740"/>
                  </a:lnTo>
                  <a:lnTo>
                    <a:pt x="3493" y="5495"/>
                  </a:lnTo>
                  <a:lnTo>
                    <a:pt x="3542" y="5251"/>
                  </a:lnTo>
                  <a:lnTo>
                    <a:pt x="3640" y="5007"/>
                  </a:lnTo>
                  <a:lnTo>
                    <a:pt x="3738" y="4787"/>
                  </a:lnTo>
                  <a:lnTo>
                    <a:pt x="3884" y="4567"/>
                  </a:lnTo>
                  <a:lnTo>
                    <a:pt x="4031" y="4372"/>
                  </a:lnTo>
                  <a:lnTo>
                    <a:pt x="4202" y="4201"/>
                  </a:lnTo>
                  <a:lnTo>
                    <a:pt x="4373" y="4030"/>
                  </a:lnTo>
                  <a:lnTo>
                    <a:pt x="4568" y="3883"/>
                  </a:lnTo>
                  <a:lnTo>
                    <a:pt x="4788" y="3737"/>
                  </a:lnTo>
                  <a:lnTo>
                    <a:pt x="5008" y="3639"/>
                  </a:lnTo>
                  <a:lnTo>
                    <a:pt x="5252" y="3542"/>
                  </a:lnTo>
                  <a:lnTo>
                    <a:pt x="5496" y="3493"/>
                  </a:lnTo>
                  <a:lnTo>
                    <a:pt x="5740" y="3444"/>
                  </a:lnTo>
                  <a:close/>
                  <a:moveTo>
                    <a:pt x="5691" y="0"/>
                  </a:moveTo>
                  <a:lnTo>
                    <a:pt x="5398" y="25"/>
                  </a:lnTo>
                  <a:lnTo>
                    <a:pt x="5105" y="73"/>
                  </a:lnTo>
                  <a:lnTo>
                    <a:pt x="4788" y="122"/>
                  </a:lnTo>
                  <a:lnTo>
                    <a:pt x="4519" y="196"/>
                  </a:lnTo>
                  <a:lnTo>
                    <a:pt x="4226" y="269"/>
                  </a:lnTo>
                  <a:lnTo>
                    <a:pt x="3664" y="464"/>
                  </a:lnTo>
                  <a:lnTo>
                    <a:pt x="3152" y="733"/>
                  </a:lnTo>
                  <a:lnTo>
                    <a:pt x="2639" y="1026"/>
                  </a:lnTo>
                  <a:lnTo>
                    <a:pt x="2199" y="1368"/>
                  </a:lnTo>
                  <a:lnTo>
                    <a:pt x="1759" y="1759"/>
                  </a:lnTo>
                  <a:lnTo>
                    <a:pt x="1369" y="2198"/>
                  </a:lnTo>
                  <a:lnTo>
                    <a:pt x="1027" y="2638"/>
                  </a:lnTo>
                  <a:lnTo>
                    <a:pt x="734" y="3151"/>
                  </a:lnTo>
                  <a:lnTo>
                    <a:pt x="465" y="3664"/>
                  </a:lnTo>
                  <a:lnTo>
                    <a:pt x="270" y="4225"/>
                  </a:lnTo>
                  <a:lnTo>
                    <a:pt x="196" y="4518"/>
                  </a:lnTo>
                  <a:lnTo>
                    <a:pt x="123" y="4787"/>
                  </a:lnTo>
                  <a:lnTo>
                    <a:pt x="74" y="5105"/>
                  </a:lnTo>
                  <a:lnTo>
                    <a:pt x="25" y="5398"/>
                  </a:lnTo>
                  <a:lnTo>
                    <a:pt x="1" y="5691"/>
                  </a:lnTo>
                  <a:lnTo>
                    <a:pt x="1" y="6008"/>
                  </a:lnTo>
                  <a:lnTo>
                    <a:pt x="25" y="6448"/>
                  </a:lnTo>
                  <a:lnTo>
                    <a:pt x="74" y="6887"/>
                  </a:lnTo>
                  <a:lnTo>
                    <a:pt x="147" y="7352"/>
                  </a:lnTo>
                  <a:lnTo>
                    <a:pt x="270" y="7791"/>
                  </a:lnTo>
                  <a:lnTo>
                    <a:pt x="392" y="8231"/>
                  </a:lnTo>
                  <a:lnTo>
                    <a:pt x="563" y="8670"/>
                  </a:lnTo>
                  <a:lnTo>
                    <a:pt x="734" y="9110"/>
                  </a:lnTo>
                  <a:lnTo>
                    <a:pt x="929" y="9550"/>
                  </a:lnTo>
                  <a:lnTo>
                    <a:pt x="1149" y="9965"/>
                  </a:lnTo>
                  <a:lnTo>
                    <a:pt x="1393" y="10404"/>
                  </a:lnTo>
                  <a:lnTo>
                    <a:pt x="1906" y="11210"/>
                  </a:lnTo>
                  <a:lnTo>
                    <a:pt x="2443" y="11992"/>
                  </a:lnTo>
                  <a:lnTo>
                    <a:pt x="3005" y="12725"/>
                  </a:lnTo>
                  <a:lnTo>
                    <a:pt x="3567" y="13408"/>
                  </a:lnTo>
                  <a:lnTo>
                    <a:pt x="4104" y="14019"/>
                  </a:lnTo>
                  <a:lnTo>
                    <a:pt x="4617" y="14581"/>
                  </a:lnTo>
                  <a:lnTo>
                    <a:pt x="5081" y="15045"/>
                  </a:lnTo>
                  <a:lnTo>
                    <a:pt x="5740" y="15680"/>
                  </a:lnTo>
                  <a:lnTo>
                    <a:pt x="6009" y="15924"/>
                  </a:lnTo>
                  <a:lnTo>
                    <a:pt x="6278" y="15680"/>
                  </a:lnTo>
                  <a:lnTo>
                    <a:pt x="6937" y="15045"/>
                  </a:lnTo>
                  <a:lnTo>
                    <a:pt x="7401" y="14581"/>
                  </a:lnTo>
                  <a:lnTo>
                    <a:pt x="7914" y="14019"/>
                  </a:lnTo>
                  <a:lnTo>
                    <a:pt x="8451" y="13408"/>
                  </a:lnTo>
                  <a:lnTo>
                    <a:pt x="9013" y="12725"/>
                  </a:lnTo>
                  <a:lnTo>
                    <a:pt x="9575" y="11992"/>
                  </a:lnTo>
                  <a:lnTo>
                    <a:pt x="10112" y="11210"/>
                  </a:lnTo>
                  <a:lnTo>
                    <a:pt x="10625" y="10404"/>
                  </a:lnTo>
                  <a:lnTo>
                    <a:pt x="10869" y="9965"/>
                  </a:lnTo>
                  <a:lnTo>
                    <a:pt x="11089" y="9550"/>
                  </a:lnTo>
                  <a:lnTo>
                    <a:pt x="11284" y="9110"/>
                  </a:lnTo>
                  <a:lnTo>
                    <a:pt x="11455" y="8670"/>
                  </a:lnTo>
                  <a:lnTo>
                    <a:pt x="11626" y="8231"/>
                  </a:lnTo>
                  <a:lnTo>
                    <a:pt x="11748" y="7791"/>
                  </a:lnTo>
                  <a:lnTo>
                    <a:pt x="11871" y="7352"/>
                  </a:lnTo>
                  <a:lnTo>
                    <a:pt x="11944" y="6887"/>
                  </a:lnTo>
                  <a:lnTo>
                    <a:pt x="11993" y="6448"/>
                  </a:lnTo>
                  <a:lnTo>
                    <a:pt x="12017" y="6008"/>
                  </a:lnTo>
                  <a:lnTo>
                    <a:pt x="12017" y="5691"/>
                  </a:lnTo>
                  <a:lnTo>
                    <a:pt x="11993" y="5398"/>
                  </a:lnTo>
                  <a:lnTo>
                    <a:pt x="11944" y="5105"/>
                  </a:lnTo>
                  <a:lnTo>
                    <a:pt x="11895" y="4787"/>
                  </a:lnTo>
                  <a:lnTo>
                    <a:pt x="11822" y="4518"/>
                  </a:lnTo>
                  <a:lnTo>
                    <a:pt x="11748" y="4225"/>
                  </a:lnTo>
                  <a:lnTo>
                    <a:pt x="11553" y="3664"/>
                  </a:lnTo>
                  <a:lnTo>
                    <a:pt x="11284" y="3151"/>
                  </a:lnTo>
                  <a:lnTo>
                    <a:pt x="10991" y="2638"/>
                  </a:lnTo>
                  <a:lnTo>
                    <a:pt x="10649" y="2198"/>
                  </a:lnTo>
                  <a:lnTo>
                    <a:pt x="10259" y="1759"/>
                  </a:lnTo>
                  <a:lnTo>
                    <a:pt x="9819" y="1368"/>
                  </a:lnTo>
                  <a:lnTo>
                    <a:pt x="9379" y="1026"/>
                  </a:lnTo>
                  <a:lnTo>
                    <a:pt x="8866" y="733"/>
                  </a:lnTo>
                  <a:lnTo>
                    <a:pt x="8354" y="464"/>
                  </a:lnTo>
                  <a:lnTo>
                    <a:pt x="7792" y="269"/>
                  </a:lnTo>
                  <a:lnTo>
                    <a:pt x="7499" y="196"/>
                  </a:lnTo>
                  <a:lnTo>
                    <a:pt x="7230" y="122"/>
                  </a:lnTo>
                  <a:lnTo>
                    <a:pt x="6913" y="73"/>
                  </a:lnTo>
                  <a:lnTo>
                    <a:pt x="6620" y="25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1" name="Straight Arrow Connector 160"/>
            <p:cNvCxnSpPr/>
            <p:nvPr/>
          </p:nvCxnSpPr>
          <p:spPr>
            <a:xfrm flipH="1">
              <a:off x="3180778" y="5496573"/>
              <a:ext cx="1153451" cy="23267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710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2836</TotalTime>
  <Words>727</Words>
  <Application>Microsoft Office PowerPoint</Application>
  <PresentationFormat>Widescreen</PresentationFormat>
  <Paragraphs>148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Adobe Heiti Std R</vt:lpstr>
      <vt:lpstr>Arial</vt:lpstr>
      <vt:lpstr>Calibri</vt:lpstr>
      <vt:lpstr>Calibri Light</vt:lpstr>
      <vt:lpstr>Constantia</vt:lpstr>
      <vt:lpstr>Felix Titling</vt:lpstr>
      <vt:lpstr>London Tube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THEORY OF CHANGE</vt:lpstr>
      <vt:lpstr>TRADE DESIGN FRAMEWORK</vt:lpstr>
      <vt:lpstr>STRATEGIC ALIGNMENT</vt:lpstr>
      <vt:lpstr>MODUS OPERANDI</vt:lpstr>
      <vt:lpstr>UNIQUENESS</vt:lpstr>
      <vt:lpstr>PowerPoint Presentation</vt:lpstr>
      <vt:lpstr>GEOGRAPHICAL COVERAGE</vt:lpstr>
      <vt:lpstr>BENEFICIARY COVERAGE 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Agriculture through Diversification and Entrepreneurship (TRADE)</dc:title>
  <dc:creator>Peter Nahuwo</dc:creator>
  <cp:lastModifiedBy>USER</cp:lastModifiedBy>
  <cp:revision>409</cp:revision>
  <dcterms:created xsi:type="dcterms:W3CDTF">2021-11-09T16:26:30Z</dcterms:created>
  <dcterms:modified xsi:type="dcterms:W3CDTF">2024-02-13T10:49:22Z</dcterms:modified>
</cp:coreProperties>
</file>