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61" r:id="rId4"/>
    <p:sldId id="262" r:id="rId5"/>
    <p:sldId id="264" r:id="rId6"/>
    <p:sldId id="263" r:id="rId7"/>
    <p:sldId id="258" r:id="rId8"/>
    <p:sldId id="266" r:id="rId9"/>
    <p:sldId id="265" r:id="rId10"/>
    <p:sldId id="267" r:id="rId11"/>
    <p:sldId id="268" r:id="rId12"/>
    <p:sldId id="272" r:id="rId13"/>
    <p:sldId id="273" r:id="rId14"/>
    <p:sldId id="269" r:id="rId15"/>
    <p:sldId id="270" r:id="rId16"/>
    <p:sldId id="271" r:id="rId17"/>
    <p:sldId id="274" r:id="rId18"/>
    <p:sldId id="275" r:id="rId19"/>
    <p:sldId id="276" r:id="rId20"/>
    <p:sldId id="277" r:id="rId21"/>
    <p:sldId id="278" r:id="rId22"/>
    <p:sldId id="279" r:id="rId23"/>
    <p:sldId id="280" r:id="rId24"/>
    <p:sldId id="281" r:id="rId25"/>
    <p:sldId id="259" r:id="rId26"/>
    <p:sldId id="294" r:id="rId27"/>
    <p:sldId id="282" r:id="rId28"/>
    <p:sldId id="286" r:id="rId29"/>
    <p:sldId id="287" r:id="rId30"/>
    <p:sldId id="288" r:id="rId31"/>
    <p:sldId id="296" r:id="rId32"/>
    <p:sldId id="289" r:id="rId33"/>
    <p:sldId id="290" r:id="rId34"/>
    <p:sldId id="291" r:id="rId35"/>
    <p:sldId id="295" r:id="rId36"/>
    <p:sldId id="297" r:id="rId37"/>
    <p:sldId id="301" r:id="rId38"/>
    <p:sldId id="293" r:id="rId39"/>
    <p:sldId id="283" r:id="rId40"/>
    <p:sldId id="298" r:id="rId41"/>
    <p:sldId id="284" r:id="rId42"/>
    <p:sldId id="300" r:id="rId43"/>
    <p:sldId id="285" r:id="rId44"/>
    <p:sldId id="260" r:id="rId45"/>
    <p:sldId id="2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63F90-7496-40B7-8DEF-ED66D0B2E6E7}" v="42" dt="2025-02-26T22:33:19.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922" autoAdjust="0"/>
  </p:normalViewPr>
  <p:slideViewPr>
    <p:cSldViewPr snapToGrid="0">
      <p:cViewPr varScale="1">
        <p:scale>
          <a:sx n="69" d="100"/>
          <a:sy n="69" d="100"/>
        </p:scale>
        <p:origin x="35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iba Kian Kaufman" userId="8ac54697-0ed8-482d-aca6-8436f7fb0779" providerId="ADAL" clId="{1A163F90-7496-40B7-8DEF-ED66D0B2E6E7}"/>
    <pc:docChg chg="undo custSel addSld delSld modSld sldOrd">
      <pc:chgData name="Sheiba Kian Kaufman" userId="8ac54697-0ed8-482d-aca6-8436f7fb0779" providerId="ADAL" clId="{1A163F90-7496-40B7-8DEF-ED66D0B2E6E7}" dt="2025-02-26T22:33:31.342" v="3072" actId="20577"/>
      <pc:docMkLst>
        <pc:docMk/>
      </pc:docMkLst>
      <pc:sldChg chg="addSp delSp modSp mod setBg">
        <pc:chgData name="Sheiba Kian Kaufman" userId="8ac54697-0ed8-482d-aca6-8436f7fb0779" providerId="ADAL" clId="{1A163F90-7496-40B7-8DEF-ED66D0B2E6E7}" dt="2025-02-18T19:46:14.190" v="101" actId="20577"/>
        <pc:sldMkLst>
          <pc:docMk/>
          <pc:sldMk cId="3240734643" sldId="257"/>
        </pc:sldMkLst>
        <pc:spChg chg="add mod">
          <ac:chgData name="Sheiba Kian Kaufman" userId="8ac54697-0ed8-482d-aca6-8436f7fb0779" providerId="ADAL" clId="{1A163F90-7496-40B7-8DEF-ED66D0B2E6E7}" dt="2025-02-18T19:46:14.190" v="101" actId="20577"/>
          <ac:spMkLst>
            <pc:docMk/>
            <pc:sldMk cId="3240734643" sldId="257"/>
            <ac:spMk id="6" creationId="{EAD194C8-88C0-8D21-C315-F53E175554C5}"/>
          </ac:spMkLst>
        </pc:spChg>
        <pc:spChg chg="add">
          <ac:chgData name="Sheiba Kian Kaufman" userId="8ac54697-0ed8-482d-aca6-8436f7fb0779" providerId="ADAL" clId="{1A163F90-7496-40B7-8DEF-ED66D0B2E6E7}" dt="2025-02-18T19:44:11.372" v="12" actId="26606"/>
          <ac:spMkLst>
            <pc:docMk/>
            <pc:sldMk cId="3240734643" sldId="257"/>
            <ac:spMk id="10" creationId="{AB8C311F-7253-4AED-9701-7FC0708C41C7}"/>
          </ac:spMkLst>
        </pc:spChg>
        <pc:spChg chg="add">
          <ac:chgData name="Sheiba Kian Kaufman" userId="8ac54697-0ed8-482d-aca6-8436f7fb0779" providerId="ADAL" clId="{1A163F90-7496-40B7-8DEF-ED66D0B2E6E7}" dt="2025-02-18T19:44:11.372" v="12" actId="26606"/>
          <ac:spMkLst>
            <pc:docMk/>
            <pc:sldMk cId="3240734643" sldId="257"/>
            <ac:spMk id="12" creationId="{E2384209-CB15-4CDF-9D31-C44FD9A3F20D}"/>
          </ac:spMkLst>
        </pc:spChg>
        <pc:spChg chg="add">
          <ac:chgData name="Sheiba Kian Kaufman" userId="8ac54697-0ed8-482d-aca6-8436f7fb0779" providerId="ADAL" clId="{1A163F90-7496-40B7-8DEF-ED66D0B2E6E7}" dt="2025-02-18T19:44:11.372" v="12" actId="26606"/>
          <ac:spMkLst>
            <pc:docMk/>
            <pc:sldMk cId="3240734643" sldId="257"/>
            <ac:spMk id="14" creationId="{2633B3B5-CC90-43F0-8714-D31D1F3F0209}"/>
          </ac:spMkLst>
        </pc:spChg>
        <pc:spChg chg="add">
          <ac:chgData name="Sheiba Kian Kaufman" userId="8ac54697-0ed8-482d-aca6-8436f7fb0779" providerId="ADAL" clId="{1A163F90-7496-40B7-8DEF-ED66D0B2E6E7}" dt="2025-02-18T19:44:11.372" v="12" actId="26606"/>
          <ac:spMkLst>
            <pc:docMk/>
            <pc:sldMk cId="3240734643" sldId="257"/>
            <ac:spMk id="16" creationId="{A8D57A06-A426-446D-B02C-A2DC6B62E45E}"/>
          </ac:spMkLst>
        </pc:spChg>
        <pc:picChg chg="add mod ord">
          <ac:chgData name="Sheiba Kian Kaufman" userId="8ac54697-0ed8-482d-aca6-8436f7fb0779" providerId="ADAL" clId="{1A163F90-7496-40B7-8DEF-ED66D0B2E6E7}" dt="2025-02-18T19:44:34.979" v="13" actId="27614"/>
          <ac:picMkLst>
            <pc:docMk/>
            <pc:sldMk cId="3240734643" sldId="257"/>
            <ac:picMk id="5" creationId="{3BCC4788-D1E2-ACB0-2E75-59FA3E3E0006}"/>
          </ac:picMkLst>
        </pc:picChg>
      </pc:sldChg>
      <pc:sldChg chg="addSp delSp modSp new mod setBg modAnim">
        <pc:chgData name="Sheiba Kian Kaufman" userId="8ac54697-0ed8-482d-aca6-8436f7fb0779" providerId="ADAL" clId="{1A163F90-7496-40B7-8DEF-ED66D0B2E6E7}" dt="2025-02-18T19:35:21.096" v="2" actId="26606"/>
        <pc:sldMkLst>
          <pc:docMk/>
          <pc:sldMk cId="3429201732" sldId="258"/>
        </pc:sldMkLst>
        <pc:spChg chg="add">
          <ac:chgData name="Sheiba Kian Kaufman" userId="8ac54697-0ed8-482d-aca6-8436f7fb0779" providerId="ADAL" clId="{1A163F90-7496-40B7-8DEF-ED66D0B2E6E7}" dt="2025-02-18T19:35:21.096" v="2" actId="26606"/>
          <ac:spMkLst>
            <pc:docMk/>
            <pc:sldMk cId="3429201732" sldId="258"/>
            <ac:spMk id="9" creationId="{AB8C311F-7253-4AED-9701-7FC0708C41C7}"/>
          </ac:spMkLst>
        </pc:spChg>
        <pc:spChg chg="add">
          <ac:chgData name="Sheiba Kian Kaufman" userId="8ac54697-0ed8-482d-aca6-8436f7fb0779" providerId="ADAL" clId="{1A163F90-7496-40B7-8DEF-ED66D0B2E6E7}" dt="2025-02-18T19:35:21.096" v="2" actId="26606"/>
          <ac:spMkLst>
            <pc:docMk/>
            <pc:sldMk cId="3429201732" sldId="258"/>
            <ac:spMk id="11" creationId="{E2384209-CB15-4CDF-9D31-C44FD9A3F20D}"/>
          </ac:spMkLst>
        </pc:spChg>
        <pc:spChg chg="add">
          <ac:chgData name="Sheiba Kian Kaufman" userId="8ac54697-0ed8-482d-aca6-8436f7fb0779" providerId="ADAL" clId="{1A163F90-7496-40B7-8DEF-ED66D0B2E6E7}" dt="2025-02-18T19:35:21.096" v="2" actId="26606"/>
          <ac:spMkLst>
            <pc:docMk/>
            <pc:sldMk cId="3429201732" sldId="258"/>
            <ac:spMk id="13" creationId="{2633B3B5-CC90-43F0-8714-D31D1F3F0209}"/>
          </ac:spMkLst>
        </pc:spChg>
        <pc:spChg chg="add">
          <ac:chgData name="Sheiba Kian Kaufman" userId="8ac54697-0ed8-482d-aca6-8436f7fb0779" providerId="ADAL" clId="{1A163F90-7496-40B7-8DEF-ED66D0B2E6E7}" dt="2025-02-18T19:35:21.096" v="2" actId="26606"/>
          <ac:spMkLst>
            <pc:docMk/>
            <pc:sldMk cId="3429201732" sldId="258"/>
            <ac:spMk id="15" creationId="{A8D57A06-A426-446D-B02C-A2DC6B62E45E}"/>
          </ac:spMkLst>
        </pc:spChg>
        <pc:picChg chg="add mod">
          <ac:chgData name="Sheiba Kian Kaufman" userId="8ac54697-0ed8-482d-aca6-8436f7fb0779" providerId="ADAL" clId="{1A163F90-7496-40B7-8DEF-ED66D0B2E6E7}" dt="2025-02-18T19:35:21.096" v="2" actId="26606"/>
          <ac:picMkLst>
            <pc:docMk/>
            <pc:sldMk cId="3429201732" sldId="258"/>
            <ac:picMk id="4" creationId="{3D39D5C2-DEB6-ACBB-6536-829DA894C8BA}"/>
          </ac:picMkLst>
        </pc:picChg>
      </pc:sldChg>
      <pc:sldChg chg="addSp delSp modSp new mod setBg modAnim">
        <pc:chgData name="Sheiba Kian Kaufman" userId="8ac54697-0ed8-482d-aca6-8436f7fb0779" providerId="ADAL" clId="{1A163F90-7496-40B7-8DEF-ED66D0B2E6E7}" dt="2025-02-20T07:44:51.069" v="2549" actId="26606"/>
        <pc:sldMkLst>
          <pc:docMk/>
          <pc:sldMk cId="287522529" sldId="259"/>
        </pc:sldMkLst>
        <pc:spChg chg="add">
          <ac:chgData name="Sheiba Kian Kaufman" userId="8ac54697-0ed8-482d-aca6-8436f7fb0779" providerId="ADAL" clId="{1A163F90-7496-40B7-8DEF-ED66D0B2E6E7}" dt="2025-02-20T07:44:51.069" v="2549" actId="26606"/>
          <ac:spMkLst>
            <pc:docMk/>
            <pc:sldMk cId="287522529" sldId="259"/>
            <ac:spMk id="20" creationId="{F3060C83-F051-4F0E-ABAD-AA0DFC48B218}"/>
          </ac:spMkLst>
        </pc:spChg>
        <pc:spChg chg="add">
          <ac:chgData name="Sheiba Kian Kaufman" userId="8ac54697-0ed8-482d-aca6-8436f7fb0779" providerId="ADAL" clId="{1A163F90-7496-40B7-8DEF-ED66D0B2E6E7}" dt="2025-02-20T07:44:51.069" v="2549" actId="26606"/>
          <ac:spMkLst>
            <pc:docMk/>
            <pc:sldMk cId="287522529" sldId="259"/>
            <ac:spMk id="22" creationId="{83C98ABE-055B-441F-B07E-44F97F083C39}"/>
          </ac:spMkLst>
        </pc:spChg>
        <pc:spChg chg="add">
          <ac:chgData name="Sheiba Kian Kaufman" userId="8ac54697-0ed8-482d-aca6-8436f7fb0779" providerId="ADAL" clId="{1A163F90-7496-40B7-8DEF-ED66D0B2E6E7}" dt="2025-02-20T07:44:51.069" v="2549" actId="26606"/>
          <ac:spMkLst>
            <pc:docMk/>
            <pc:sldMk cId="287522529" sldId="259"/>
            <ac:spMk id="24" creationId="{29FDB030-9B49-4CED-8CCD-4D99382388AC}"/>
          </ac:spMkLst>
        </pc:spChg>
        <pc:spChg chg="add">
          <ac:chgData name="Sheiba Kian Kaufman" userId="8ac54697-0ed8-482d-aca6-8436f7fb0779" providerId="ADAL" clId="{1A163F90-7496-40B7-8DEF-ED66D0B2E6E7}" dt="2025-02-20T07:44:51.069" v="2549" actId="26606"/>
          <ac:spMkLst>
            <pc:docMk/>
            <pc:sldMk cId="287522529" sldId="259"/>
            <ac:spMk id="26" creationId="{3783CA14-24A1-485C-8B30-D6A5D87987AD}"/>
          </ac:spMkLst>
        </pc:spChg>
        <pc:spChg chg="add">
          <ac:chgData name="Sheiba Kian Kaufman" userId="8ac54697-0ed8-482d-aca6-8436f7fb0779" providerId="ADAL" clId="{1A163F90-7496-40B7-8DEF-ED66D0B2E6E7}" dt="2025-02-20T07:44:51.069" v="2549" actId="26606"/>
          <ac:spMkLst>
            <pc:docMk/>
            <pc:sldMk cId="287522529" sldId="259"/>
            <ac:spMk id="28" creationId="{9A97C86A-04D6-40F7-AE84-31AB43E6A846}"/>
          </ac:spMkLst>
        </pc:spChg>
        <pc:spChg chg="add">
          <ac:chgData name="Sheiba Kian Kaufman" userId="8ac54697-0ed8-482d-aca6-8436f7fb0779" providerId="ADAL" clId="{1A163F90-7496-40B7-8DEF-ED66D0B2E6E7}" dt="2025-02-20T07:44:51.069" v="2549" actId="26606"/>
          <ac:spMkLst>
            <pc:docMk/>
            <pc:sldMk cId="287522529" sldId="259"/>
            <ac:spMk id="30" creationId="{FF9F2414-84E8-453E-B1F3-389FDE8192D9}"/>
          </ac:spMkLst>
        </pc:spChg>
        <pc:spChg chg="add">
          <ac:chgData name="Sheiba Kian Kaufman" userId="8ac54697-0ed8-482d-aca6-8436f7fb0779" providerId="ADAL" clId="{1A163F90-7496-40B7-8DEF-ED66D0B2E6E7}" dt="2025-02-20T07:44:51.069" v="2549" actId="26606"/>
          <ac:spMkLst>
            <pc:docMk/>
            <pc:sldMk cId="287522529" sldId="259"/>
            <ac:spMk id="32" creationId="{3ECA69A1-7536-43AC-85EF-C7106179F5ED}"/>
          </ac:spMkLst>
        </pc:spChg>
        <pc:picChg chg="add mod">
          <ac:chgData name="Sheiba Kian Kaufman" userId="8ac54697-0ed8-482d-aca6-8436f7fb0779" providerId="ADAL" clId="{1A163F90-7496-40B7-8DEF-ED66D0B2E6E7}" dt="2025-02-18T19:38:43.810" v="6" actId="26606"/>
          <ac:picMkLst>
            <pc:docMk/>
            <pc:sldMk cId="287522529" sldId="259"/>
            <ac:picMk id="4" creationId="{0B79FCB1-1986-E04E-2497-8242449CB029}"/>
          </ac:picMkLst>
        </pc:picChg>
      </pc:sldChg>
      <pc:sldChg chg="addSp delSp modSp new mod setBg delAnim modAnim">
        <pc:chgData name="Sheiba Kian Kaufman" userId="8ac54697-0ed8-482d-aca6-8436f7fb0779" providerId="ADAL" clId="{1A163F90-7496-40B7-8DEF-ED66D0B2E6E7}" dt="2025-02-26T22:29:29.366" v="3056" actId="26606"/>
        <pc:sldMkLst>
          <pc:docMk/>
          <pc:sldMk cId="2921196148" sldId="260"/>
        </pc:sldMkLst>
        <pc:spChg chg="del">
          <ac:chgData name="Sheiba Kian Kaufman" userId="8ac54697-0ed8-482d-aca6-8436f7fb0779" providerId="ADAL" clId="{1A163F90-7496-40B7-8DEF-ED66D0B2E6E7}" dt="2025-02-26T22:08:04.043" v="2980" actId="26606"/>
          <ac:spMkLst>
            <pc:docMk/>
            <pc:sldMk cId="2921196148" sldId="260"/>
            <ac:spMk id="2" creationId="{EBCE22DD-05EA-0770-6B2C-23BD94DF6592}"/>
          </ac:spMkLst>
        </pc:spChg>
        <pc:spChg chg="add del mod">
          <ac:chgData name="Sheiba Kian Kaufman" userId="8ac54697-0ed8-482d-aca6-8436f7fb0779" providerId="ADAL" clId="{1A163F90-7496-40B7-8DEF-ED66D0B2E6E7}" dt="2025-02-26T22:29:27.397" v="3055"/>
          <ac:spMkLst>
            <pc:docMk/>
            <pc:sldMk cId="2921196148" sldId="260"/>
            <ac:spMk id="5" creationId="{6F5BBA9C-9A4C-211D-9EED-2C25E6F062EA}"/>
          </ac:spMkLst>
        </pc:spChg>
        <pc:spChg chg="add">
          <ac:chgData name="Sheiba Kian Kaufman" userId="8ac54697-0ed8-482d-aca6-8436f7fb0779" providerId="ADAL" clId="{1A163F90-7496-40B7-8DEF-ED66D0B2E6E7}" dt="2025-02-26T22:29:29.366" v="3056" actId="26606"/>
          <ac:spMkLst>
            <pc:docMk/>
            <pc:sldMk cId="2921196148" sldId="260"/>
            <ac:spMk id="11" creationId="{AB8C311F-7253-4AED-9701-7FC0708C41C7}"/>
          </ac:spMkLst>
        </pc:spChg>
        <pc:spChg chg="add">
          <ac:chgData name="Sheiba Kian Kaufman" userId="8ac54697-0ed8-482d-aca6-8436f7fb0779" providerId="ADAL" clId="{1A163F90-7496-40B7-8DEF-ED66D0B2E6E7}" dt="2025-02-26T22:29:29.366" v="3056" actId="26606"/>
          <ac:spMkLst>
            <pc:docMk/>
            <pc:sldMk cId="2921196148" sldId="260"/>
            <ac:spMk id="13" creationId="{E2384209-CB15-4CDF-9D31-C44FD9A3F20D}"/>
          </ac:spMkLst>
        </pc:spChg>
        <pc:spChg chg="add">
          <ac:chgData name="Sheiba Kian Kaufman" userId="8ac54697-0ed8-482d-aca6-8436f7fb0779" providerId="ADAL" clId="{1A163F90-7496-40B7-8DEF-ED66D0B2E6E7}" dt="2025-02-26T22:29:29.366" v="3056" actId="26606"/>
          <ac:spMkLst>
            <pc:docMk/>
            <pc:sldMk cId="2921196148" sldId="260"/>
            <ac:spMk id="15" creationId="{2633B3B5-CC90-43F0-8714-D31D1F3F0209}"/>
          </ac:spMkLst>
        </pc:spChg>
        <pc:spChg chg="add">
          <ac:chgData name="Sheiba Kian Kaufman" userId="8ac54697-0ed8-482d-aca6-8436f7fb0779" providerId="ADAL" clId="{1A163F90-7496-40B7-8DEF-ED66D0B2E6E7}" dt="2025-02-26T22:29:29.366" v="3056" actId="26606"/>
          <ac:spMkLst>
            <pc:docMk/>
            <pc:sldMk cId="2921196148" sldId="260"/>
            <ac:spMk id="17" creationId="{A8D57A06-A426-446D-B02C-A2DC6B62E45E}"/>
          </ac:spMkLst>
        </pc:spChg>
        <pc:picChg chg="add del mod">
          <ac:chgData name="Sheiba Kian Kaufman" userId="8ac54697-0ed8-482d-aca6-8436f7fb0779" providerId="ADAL" clId="{1A163F90-7496-40B7-8DEF-ED66D0B2E6E7}" dt="2025-02-26T22:29:03.191" v="3054" actId="478"/>
          <ac:picMkLst>
            <pc:docMk/>
            <pc:sldMk cId="2921196148" sldId="260"/>
            <ac:picMk id="4" creationId="{647356C3-CEB8-4878-CC69-AE8397C38784}"/>
          </ac:picMkLst>
        </pc:picChg>
        <pc:picChg chg="add mod">
          <ac:chgData name="Sheiba Kian Kaufman" userId="8ac54697-0ed8-482d-aca6-8436f7fb0779" providerId="ADAL" clId="{1A163F90-7496-40B7-8DEF-ED66D0B2E6E7}" dt="2025-02-26T22:29:29.366" v="3056" actId="26606"/>
          <ac:picMkLst>
            <pc:docMk/>
            <pc:sldMk cId="2921196148" sldId="260"/>
            <ac:picMk id="6" creationId="{28E5D66F-647C-0040-A38F-4DE4542ACF46}"/>
          </ac:picMkLst>
        </pc:picChg>
      </pc:sldChg>
      <pc:sldChg chg="addSp delSp modSp new mod setBg">
        <pc:chgData name="Sheiba Kian Kaufman" userId="8ac54697-0ed8-482d-aca6-8436f7fb0779" providerId="ADAL" clId="{1A163F90-7496-40B7-8DEF-ED66D0B2E6E7}" dt="2025-02-18T19:45:02.045" v="18" actId="27614"/>
        <pc:sldMkLst>
          <pc:docMk/>
          <pc:sldMk cId="2532849474" sldId="261"/>
        </pc:sldMkLst>
        <pc:spChg chg="add">
          <ac:chgData name="Sheiba Kian Kaufman" userId="8ac54697-0ed8-482d-aca6-8436f7fb0779" providerId="ADAL" clId="{1A163F90-7496-40B7-8DEF-ED66D0B2E6E7}" dt="2025-02-18T19:44:40.709" v="17" actId="26606"/>
          <ac:spMkLst>
            <pc:docMk/>
            <pc:sldMk cId="2532849474" sldId="261"/>
            <ac:spMk id="10" creationId="{AB8C311F-7253-4AED-9701-7FC0708C41C7}"/>
          </ac:spMkLst>
        </pc:spChg>
        <pc:spChg chg="add">
          <ac:chgData name="Sheiba Kian Kaufman" userId="8ac54697-0ed8-482d-aca6-8436f7fb0779" providerId="ADAL" clId="{1A163F90-7496-40B7-8DEF-ED66D0B2E6E7}" dt="2025-02-18T19:44:40.709" v="17" actId="26606"/>
          <ac:spMkLst>
            <pc:docMk/>
            <pc:sldMk cId="2532849474" sldId="261"/>
            <ac:spMk id="12" creationId="{E2384209-CB15-4CDF-9D31-C44FD9A3F20D}"/>
          </ac:spMkLst>
        </pc:spChg>
        <pc:spChg chg="add">
          <ac:chgData name="Sheiba Kian Kaufman" userId="8ac54697-0ed8-482d-aca6-8436f7fb0779" providerId="ADAL" clId="{1A163F90-7496-40B7-8DEF-ED66D0B2E6E7}" dt="2025-02-18T19:44:40.709" v="17" actId="26606"/>
          <ac:spMkLst>
            <pc:docMk/>
            <pc:sldMk cId="2532849474" sldId="261"/>
            <ac:spMk id="14" creationId="{2633B3B5-CC90-43F0-8714-D31D1F3F0209}"/>
          </ac:spMkLst>
        </pc:spChg>
        <pc:spChg chg="add">
          <ac:chgData name="Sheiba Kian Kaufman" userId="8ac54697-0ed8-482d-aca6-8436f7fb0779" providerId="ADAL" clId="{1A163F90-7496-40B7-8DEF-ED66D0B2E6E7}" dt="2025-02-18T19:44:40.709" v="17" actId="26606"/>
          <ac:spMkLst>
            <pc:docMk/>
            <pc:sldMk cId="2532849474" sldId="261"/>
            <ac:spMk id="16" creationId="{A8D57A06-A426-446D-B02C-A2DC6B62E45E}"/>
          </ac:spMkLst>
        </pc:spChg>
        <pc:picChg chg="add mod ord">
          <ac:chgData name="Sheiba Kian Kaufman" userId="8ac54697-0ed8-482d-aca6-8436f7fb0779" providerId="ADAL" clId="{1A163F90-7496-40B7-8DEF-ED66D0B2E6E7}" dt="2025-02-18T19:45:02.045" v="18" actId="27614"/>
          <ac:picMkLst>
            <pc:docMk/>
            <pc:sldMk cId="2532849474" sldId="261"/>
            <ac:picMk id="5" creationId="{E38C91F8-E68B-9272-3C12-3E5B7997282B}"/>
          </ac:picMkLst>
        </pc:picChg>
      </pc:sldChg>
      <pc:sldChg chg="addSp delSp modSp new mod setBg">
        <pc:chgData name="Sheiba Kian Kaufman" userId="8ac54697-0ed8-482d-aca6-8436f7fb0779" providerId="ADAL" clId="{1A163F90-7496-40B7-8DEF-ED66D0B2E6E7}" dt="2025-02-18T20:35:32.026" v="1241" actId="26606"/>
        <pc:sldMkLst>
          <pc:docMk/>
          <pc:sldMk cId="3352077669" sldId="262"/>
        </pc:sldMkLst>
        <pc:spChg chg="mod">
          <ac:chgData name="Sheiba Kian Kaufman" userId="8ac54697-0ed8-482d-aca6-8436f7fb0779" providerId="ADAL" clId="{1A163F90-7496-40B7-8DEF-ED66D0B2E6E7}" dt="2025-02-18T20:35:32.026" v="1241" actId="26606"/>
          <ac:spMkLst>
            <pc:docMk/>
            <pc:sldMk cId="3352077669" sldId="262"/>
            <ac:spMk id="2" creationId="{42B8C12A-DCCA-11A4-1162-F7EA69089A44}"/>
          </ac:spMkLst>
        </pc:spChg>
        <pc:spChg chg="add">
          <ac:chgData name="Sheiba Kian Kaufman" userId="8ac54697-0ed8-482d-aca6-8436f7fb0779" providerId="ADAL" clId="{1A163F90-7496-40B7-8DEF-ED66D0B2E6E7}" dt="2025-02-18T20:35:32.026" v="1241" actId="26606"/>
          <ac:spMkLst>
            <pc:docMk/>
            <pc:sldMk cId="3352077669" sldId="262"/>
            <ac:spMk id="9" creationId="{BACC6370-2D7E-4714-9D71-7542949D7D5D}"/>
          </ac:spMkLst>
        </pc:spChg>
        <pc:spChg chg="add">
          <ac:chgData name="Sheiba Kian Kaufman" userId="8ac54697-0ed8-482d-aca6-8436f7fb0779" providerId="ADAL" clId="{1A163F90-7496-40B7-8DEF-ED66D0B2E6E7}" dt="2025-02-18T20:35:32.026" v="1241" actId="26606"/>
          <ac:spMkLst>
            <pc:docMk/>
            <pc:sldMk cId="3352077669" sldId="262"/>
            <ac:spMk id="11" creationId="{F68B3F68-107C-434F-AA38-110D5EA91B85}"/>
          </ac:spMkLst>
        </pc:spChg>
        <pc:spChg chg="add">
          <ac:chgData name="Sheiba Kian Kaufman" userId="8ac54697-0ed8-482d-aca6-8436f7fb0779" providerId="ADAL" clId="{1A163F90-7496-40B7-8DEF-ED66D0B2E6E7}" dt="2025-02-18T20:35:32.026" v="1241" actId="26606"/>
          <ac:spMkLst>
            <pc:docMk/>
            <pc:sldMk cId="3352077669" sldId="262"/>
            <ac:spMk id="13" creationId="{AAD0DBB9-1A4B-4391-81D4-CB19F9AB918A}"/>
          </ac:spMkLst>
        </pc:spChg>
        <pc:spChg chg="add">
          <ac:chgData name="Sheiba Kian Kaufman" userId="8ac54697-0ed8-482d-aca6-8436f7fb0779" providerId="ADAL" clId="{1A163F90-7496-40B7-8DEF-ED66D0B2E6E7}" dt="2025-02-18T20:35:32.026" v="1241" actId="26606"/>
          <ac:spMkLst>
            <pc:docMk/>
            <pc:sldMk cId="3352077669" sldId="262"/>
            <ac:spMk id="15" creationId="{063BBA22-50EA-4C4D-BE05-F1CE4E63AA56}"/>
          </ac:spMkLst>
        </pc:spChg>
        <pc:graphicFrameChg chg="add">
          <ac:chgData name="Sheiba Kian Kaufman" userId="8ac54697-0ed8-482d-aca6-8436f7fb0779" providerId="ADAL" clId="{1A163F90-7496-40B7-8DEF-ED66D0B2E6E7}" dt="2025-02-18T20:35:32.026" v="1241" actId="26606"/>
          <ac:graphicFrameMkLst>
            <pc:docMk/>
            <pc:sldMk cId="3352077669" sldId="262"/>
            <ac:graphicFrameMk id="5" creationId="{88ADAA0A-E269-3AF6-973E-17AE57562463}"/>
          </ac:graphicFrameMkLst>
        </pc:graphicFrameChg>
      </pc:sldChg>
      <pc:sldChg chg="addSp delSp modSp new mod setBg modNotesTx">
        <pc:chgData name="Sheiba Kian Kaufman" userId="8ac54697-0ed8-482d-aca6-8436f7fb0779" providerId="ADAL" clId="{1A163F90-7496-40B7-8DEF-ED66D0B2E6E7}" dt="2025-02-18T19:49:12.347" v="267" actId="20577"/>
        <pc:sldMkLst>
          <pc:docMk/>
          <pc:sldMk cId="1293482325" sldId="263"/>
        </pc:sldMkLst>
        <pc:spChg chg="add">
          <ac:chgData name="Sheiba Kian Kaufman" userId="8ac54697-0ed8-482d-aca6-8436f7fb0779" providerId="ADAL" clId="{1A163F90-7496-40B7-8DEF-ED66D0B2E6E7}" dt="2025-02-18T19:47:46.008" v="109" actId="26606"/>
          <ac:spMkLst>
            <pc:docMk/>
            <pc:sldMk cId="1293482325" sldId="263"/>
            <ac:spMk id="32" creationId="{AB8C311F-7253-4AED-9701-7FC0708C41C7}"/>
          </ac:spMkLst>
        </pc:spChg>
        <pc:spChg chg="add">
          <ac:chgData name="Sheiba Kian Kaufman" userId="8ac54697-0ed8-482d-aca6-8436f7fb0779" providerId="ADAL" clId="{1A163F90-7496-40B7-8DEF-ED66D0B2E6E7}" dt="2025-02-18T19:47:46.008" v="109" actId="26606"/>
          <ac:spMkLst>
            <pc:docMk/>
            <pc:sldMk cId="1293482325" sldId="263"/>
            <ac:spMk id="34" creationId="{E2384209-CB15-4CDF-9D31-C44FD9A3F20D}"/>
          </ac:spMkLst>
        </pc:spChg>
        <pc:spChg chg="add">
          <ac:chgData name="Sheiba Kian Kaufman" userId="8ac54697-0ed8-482d-aca6-8436f7fb0779" providerId="ADAL" clId="{1A163F90-7496-40B7-8DEF-ED66D0B2E6E7}" dt="2025-02-18T19:47:46.008" v="109" actId="26606"/>
          <ac:spMkLst>
            <pc:docMk/>
            <pc:sldMk cId="1293482325" sldId="263"/>
            <ac:spMk id="36" creationId="{2633B3B5-CC90-43F0-8714-D31D1F3F0209}"/>
          </ac:spMkLst>
        </pc:spChg>
        <pc:spChg chg="add">
          <ac:chgData name="Sheiba Kian Kaufman" userId="8ac54697-0ed8-482d-aca6-8436f7fb0779" providerId="ADAL" clId="{1A163F90-7496-40B7-8DEF-ED66D0B2E6E7}" dt="2025-02-18T19:47:46.008" v="109" actId="26606"/>
          <ac:spMkLst>
            <pc:docMk/>
            <pc:sldMk cId="1293482325" sldId="263"/>
            <ac:spMk id="38" creationId="{A8D57A06-A426-446D-B02C-A2DC6B62E45E}"/>
          </ac:spMkLst>
        </pc:spChg>
        <pc:picChg chg="add mod ord">
          <ac:chgData name="Sheiba Kian Kaufman" userId="8ac54697-0ed8-482d-aca6-8436f7fb0779" providerId="ADAL" clId="{1A163F90-7496-40B7-8DEF-ED66D0B2E6E7}" dt="2025-02-18T19:48:09.805" v="110" actId="27614"/>
          <ac:picMkLst>
            <pc:docMk/>
            <pc:sldMk cId="1293482325" sldId="263"/>
            <ac:picMk id="17" creationId="{F9C1D47A-3055-51A5-520C-FF06DD985DB5}"/>
          </ac:picMkLst>
        </pc:picChg>
      </pc:sldChg>
      <pc:sldChg chg="addSp delSp modSp new mod setBg">
        <pc:chgData name="Sheiba Kian Kaufman" userId="8ac54697-0ed8-482d-aca6-8436f7fb0779" providerId="ADAL" clId="{1A163F90-7496-40B7-8DEF-ED66D0B2E6E7}" dt="2025-02-18T20:35:20.187" v="1240" actId="26606"/>
        <pc:sldMkLst>
          <pc:docMk/>
          <pc:sldMk cId="3008934397" sldId="264"/>
        </pc:sldMkLst>
        <pc:spChg chg="mod">
          <ac:chgData name="Sheiba Kian Kaufman" userId="8ac54697-0ed8-482d-aca6-8436f7fb0779" providerId="ADAL" clId="{1A163F90-7496-40B7-8DEF-ED66D0B2E6E7}" dt="2025-02-18T20:35:05.291" v="1239" actId="114"/>
          <ac:spMkLst>
            <pc:docMk/>
            <pc:sldMk cId="3008934397" sldId="264"/>
            <ac:spMk id="2" creationId="{1489ED48-A5B3-80E8-6FA0-400FC3D78FB6}"/>
          </ac:spMkLst>
        </pc:spChg>
        <pc:spChg chg="add">
          <ac:chgData name="Sheiba Kian Kaufman" userId="8ac54697-0ed8-482d-aca6-8436f7fb0779" providerId="ADAL" clId="{1A163F90-7496-40B7-8DEF-ED66D0B2E6E7}" dt="2025-02-18T20:35:20.187" v="1240" actId="26606"/>
          <ac:spMkLst>
            <pc:docMk/>
            <pc:sldMk cId="3008934397" sldId="264"/>
            <ac:spMk id="1055" creationId="{72018E1B-E0B9-4440-AFF3-4112E50A2763}"/>
          </ac:spMkLst>
        </pc:spChg>
        <pc:picChg chg="add mod">
          <ac:chgData name="Sheiba Kian Kaufman" userId="8ac54697-0ed8-482d-aca6-8436f7fb0779" providerId="ADAL" clId="{1A163F90-7496-40B7-8DEF-ED66D0B2E6E7}" dt="2025-02-18T19:50:39.071" v="271" actId="1076"/>
          <ac:picMkLst>
            <pc:docMk/>
            <pc:sldMk cId="3008934397" sldId="264"/>
            <ac:picMk id="4" creationId="{480D3E80-09D9-FF09-6817-E38285D1576E}"/>
          </ac:picMkLst>
        </pc:picChg>
        <pc:picChg chg="add mod">
          <ac:chgData name="Sheiba Kian Kaufman" userId="8ac54697-0ed8-482d-aca6-8436f7fb0779" providerId="ADAL" clId="{1A163F90-7496-40B7-8DEF-ED66D0B2E6E7}" dt="2025-02-18T20:32:53.245" v="1198" actId="14100"/>
          <ac:picMkLst>
            <pc:docMk/>
            <pc:sldMk cId="3008934397" sldId="264"/>
            <ac:picMk id="5" creationId="{271D2D76-DA98-5D3B-8773-A4518FF125FF}"/>
          </ac:picMkLst>
        </pc:picChg>
        <pc:picChg chg="add mod ord">
          <ac:chgData name="Sheiba Kian Kaufman" userId="8ac54697-0ed8-482d-aca6-8436f7fb0779" providerId="ADAL" clId="{1A163F90-7496-40B7-8DEF-ED66D0B2E6E7}" dt="2025-02-18T20:33:22.578" v="1201" actId="26606"/>
          <ac:picMkLst>
            <pc:docMk/>
            <pc:sldMk cId="3008934397" sldId="264"/>
            <ac:picMk id="6" creationId="{A42267AE-D2B5-9722-7F55-0C503D296DA0}"/>
          </ac:picMkLst>
        </pc:picChg>
        <pc:picChg chg="add">
          <ac:chgData name="Sheiba Kian Kaufman" userId="8ac54697-0ed8-482d-aca6-8436f7fb0779" providerId="ADAL" clId="{1A163F90-7496-40B7-8DEF-ED66D0B2E6E7}" dt="2025-02-18T20:34:08.764" v="1202"/>
          <ac:picMkLst>
            <pc:docMk/>
            <pc:sldMk cId="3008934397" sldId="264"/>
            <ac:picMk id="7" creationId="{E9367D46-A5C9-CED8-B83D-D8C105547956}"/>
          </ac:picMkLst>
        </pc:picChg>
        <pc:picChg chg="add mod">
          <ac:chgData name="Sheiba Kian Kaufman" userId="8ac54697-0ed8-482d-aca6-8436f7fb0779" providerId="ADAL" clId="{1A163F90-7496-40B7-8DEF-ED66D0B2E6E7}" dt="2025-02-18T19:50:18.851" v="269"/>
          <ac:picMkLst>
            <pc:docMk/>
            <pc:sldMk cId="3008934397" sldId="264"/>
            <ac:picMk id="1026" creationId="{F7833135-C85A-2C0F-52E4-1759CAB592EA}"/>
          </ac:picMkLst>
        </pc:picChg>
      </pc:sldChg>
      <pc:sldChg chg="addSp modSp new mod setBg modNotesTx">
        <pc:chgData name="Sheiba Kian Kaufman" userId="8ac54697-0ed8-482d-aca6-8436f7fb0779" providerId="ADAL" clId="{1A163F90-7496-40B7-8DEF-ED66D0B2E6E7}" dt="2025-02-20T06:24:51.926" v="2462" actId="20577"/>
        <pc:sldMkLst>
          <pc:docMk/>
          <pc:sldMk cId="4168904373" sldId="265"/>
        </pc:sldMkLst>
        <pc:spChg chg="mod">
          <ac:chgData name="Sheiba Kian Kaufman" userId="8ac54697-0ed8-482d-aca6-8436f7fb0779" providerId="ADAL" clId="{1A163F90-7496-40B7-8DEF-ED66D0B2E6E7}" dt="2025-02-18T19:54:04.907" v="355" actId="26606"/>
          <ac:spMkLst>
            <pc:docMk/>
            <pc:sldMk cId="4168904373" sldId="265"/>
            <ac:spMk id="2" creationId="{50F4BA17-9321-848A-391C-1F4D2A3D6A1C}"/>
          </ac:spMkLst>
        </pc:spChg>
        <pc:spChg chg="mod">
          <ac:chgData name="Sheiba Kian Kaufman" userId="8ac54697-0ed8-482d-aca6-8436f7fb0779" providerId="ADAL" clId="{1A163F90-7496-40B7-8DEF-ED66D0B2E6E7}" dt="2025-02-18T19:54:04.907" v="355" actId="26606"/>
          <ac:spMkLst>
            <pc:docMk/>
            <pc:sldMk cId="4168904373" sldId="265"/>
            <ac:spMk id="3" creationId="{C3AB6AD4-2104-2FAC-4CF2-E4AD10FBBA51}"/>
          </ac:spMkLst>
        </pc:spChg>
        <pc:spChg chg="add mod">
          <ac:chgData name="Sheiba Kian Kaufman" userId="8ac54697-0ed8-482d-aca6-8436f7fb0779" providerId="ADAL" clId="{1A163F90-7496-40B7-8DEF-ED66D0B2E6E7}" dt="2025-02-20T06:24:51.926" v="2462" actId="20577"/>
          <ac:spMkLst>
            <pc:docMk/>
            <pc:sldMk cId="4168904373" sldId="265"/>
            <ac:spMk id="6" creationId="{0FED9F9D-A8BC-6379-8E45-F9E7F8ABA391}"/>
          </ac:spMkLst>
        </pc:spChg>
        <pc:spChg chg="add">
          <ac:chgData name="Sheiba Kian Kaufman" userId="8ac54697-0ed8-482d-aca6-8436f7fb0779" providerId="ADAL" clId="{1A163F90-7496-40B7-8DEF-ED66D0B2E6E7}" dt="2025-02-18T19:54:04.907" v="355" actId="26606"/>
          <ac:spMkLst>
            <pc:docMk/>
            <pc:sldMk cId="4168904373" sldId="265"/>
            <ac:spMk id="10" creationId="{C7D023E4-8DE1-436E-9847-ED6A4B4B04FD}"/>
          </ac:spMkLst>
        </pc:spChg>
        <pc:spChg chg="add">
          <ac:chgData name="Sheiba Kian Kaufman" userId="8ac54697-0ed8-482d-aca6-8436f7fb0779" providerId="ADAL" clId="{1A163F90-7496-40B7-8DEF-ED66D0B2E6E7}" dt="2025-02-18T19:54:04.907" v="355" actId="26606"/>
          <ac:spMkLst>
            <pc:docMk/>
            <pc:sldMk cId="4168904373" sldId="265"/>
            <ac:spMk id="12" creationId="{8B2B1708-8CE4-4A20-94F5-55118AE2CBD7}"/>
          </ac:spMkLst>
        </pc:spChg>
        <pc:spChg chg="add">
          <ac:chgData name="Sheiba Kian Kaufman" userId="8ac54697-0ed8-482d-aca6-8436f7fb0779" providerId="ADAL" clId="{1A163F90-7496-40B7-8DEF-ED66D0B2E6E7}" dt="2025-02-18T19:54:04.907" v="355" actId="26606"/>
          <ac:spMkLst>
            <pc:docMk/>
            <pc:sldMk cId="4168904373" sldId="265"/>
            <ac:spMk id="18" creationId="{C58F402F-FDB5-409B-8818-B6FCE06E577C}"/>
          </ac:spMkLst>
        </pc:spChg>
        <pc:grpChg chg="add">
          <ac:chgData name="Sheiba Kian Kaufman" userId="8ac54697-0ed8-482d-aca6-8436f7fb0779" providerId="ADAL" clId="{1A163F90-7496-40B7-8DEF-ED66D0B2E6E7}" dt="2025-02-18T19:54:04.907" v="355" actId="26606"/>
          <ac:grpSpMkLst>
            <pc:docMk/>
            <pc:sldMk cId="4168904373" sldId="265"/>
            <ac:grpSpMk id="14" creationId="{5D095D3E-C464-41D5-87FA-07742698A722}"/>
          </ac:grpSpMkLst>
        </pc:grpChg>
        <pc:grpChg chg="add">
          <ac:chgData name="Sheiba Kian Kaufman" userId="8ac54697-0ed8-482d-aca6-8436f7fb0779" providerId="ADAL" clId="{1A163F90-7496-40B7-8DEF-ED66D0B2E6E7}" dt="2025-02-18T19:54:04.907" v="355" actId="26606"/>
          <ac:grpSpMkLst>
            <pc:docMk/>
            <pc:sldMk cId="4168904373" sldId="265"/>
            <ac:grpSpMk id="20" creationId="{E27AF472-EAE3-4572-AB69-B92BD10DBC6D}"/>
          </ac:grpSpMkLst>
        </pc:grpChg>
        <pc:picChg chg="add mod ord">
          <ac:chgData name="Sheiba Kian Kaufman" userId="8ac54697-0ed8-482d-aca6-8436f7fb0779" providerId="ADAL" clId="{1A163F90-7496-40B7-8DEF-ED66D0B2E6E7}" dt="2025-02-18T19:54:04.907" v="355" actId="26606"/>
          <ac:picMkLst>
            <pc:docMk/>
            <pc:sldMk cId="4168904373" sldId="265"/>
            <ac:picMk id="5" creationId="{5156FDE5-AD23-8369-4417-EA8FF40E087A}"/>
          </ac:picMkLst>
        </pc:picChg>
      </pc:sldChg>
      <pc:sldChg chg="addSp delSp modSp new mod ord setBg modAnim">
        <pc:chgData name="Sheiba Kian Kaufman" userId="8ac54697-0ed8-482d-aca6-8436f7fb0779" providerId="ADAL" clId="{1A163F90-7496-40B7-8DEF-ED66D0B2E6E7}" dt="2025-02-20T06:25:32.625" v="2478"/>
        <pc:sldMkLst>
          <pc:docMk/>
          <pc:sldMk cId="2636515858" sldId="266"/>
        </pc:sldMkLst>
        <pc:spChg chg="mod">
          <ac:chgData name="Sheiba Kian Kaufman" userId="8ac54697-0ed8-482d-aca6-8436f7fb0779" providerId="ADAL" clId="{1A163F90-7496-40B7-8DEF-ED66D0B2E6E7}" dt="2025-02-20T06:25:15.816" v="2476" actId="20577"/>
          <ac:spMkLst>
            <pc:docMk/>
            <pc:sldMk cId="2636515858" sldId="266"/>
            <ac:spMk id="2" creationId="{76348578-E4AB-FE46-9EAF-985B52CF9589}"/>
          </ac:spMkLst>
        </pc:spChg>
        <pc:grpChg chg="add">
          <ac:chgData name="Sheiba Kian Kaufman" userId="8ac54697-0ed8-482d-aca6-8436f7fb0779" providerId="ADAL" clId="{1A163F90-7496-40B7-8DEF-ED66D0B2E6E7}" dt="2025-02-20T06:25:08.602" v="2463" actId="26606"/>
          <ac:grpSpMkLst>
            <pc:docMk/>
            <pc:sldMk cId="2636515858" sldId="266"/>
            <ac:grpSpMk id="9" creationId="{D19F7815-3AA2-7679-26F4-A63338C8BD5B}"/>
          </ac:grpSpMkLst>
        </pc:grpChg>
        <pc:picChg chg="add mod">
          <ac:chgData name="Sheiba Kian Kaufman" userId="8ac54697-0ed8-482d-aca6-8436f7fb0779" providerId="ADAL" clId="{1A163F90-7496-40B7-8DEF-ED66D0B2E6E7}" dt="2025-02-20T06:25:08.602" v="2463" actId="26606"/>
          <ac:picMkLst>
            <pc:docMk/>
            <pc:sldMk cId="2636515858" sldId="266"/>
            <ac:picMk id="4" creationId="{FF93B3C2-46C1-0FD7-EEF1-2A8593FB8051}"/>
          </ac:picMkLst>
        </pc:picChg>
      </pc:sldChg>
      <pc:sldChg chg="addSp delSp modSp new mod setBg">
        <pc:chgData name="Sheiba Kian Kaufman" userId="8ac54697-0ed8-482d-aca6-8436f7fb0779" providerId="ADAL" clId="{1A163F90-7496-40B7-8DEF-ED66D0B2E6E7}" dt="2025-02-18T20:36:54.550" v="1244" actId="26606"/>
        <pc:sldMkLst>
          <pc:docMk/>
          <pc:sldMk cId="971645158" sldId="267"/>
        </pc:sldMkLst>
        <pc:spChg chg="mod ord">
          <ac:chgData name="Sheiba Kian Kaufman" userId="8ac54697-0ed8-482d-aca6-8436f7fb0779" providerId="ADAL" clId="{1A163F90-7496-40B7-8DEF-ED66D0B2E6E7}" dt="2025-02-18T20:36:54.550" v="1244" actId="26606"/>
          <ac:spMkLst>
            <pc:docMk/>
            <pc:sldMk cId="971645158" sldId="267"/>
            <ac:spMk id="2" creationId="{F95AE989-3859-F084-33A1-69AA6008638E}"/>
          </ac:spMkLst>
        </pc:spChg>
        <pc:spChg chg="add">
          <ac:chgData name="Sheiba Kian Kaufman" userId="8ac54697-0ed8-482d-aca6-8436f7fb0779" providerId="ADAL" clId="{1A163F90-7496-40B7-8DEF-ED66D0B2E6E7}" dt="2025-02-18T20:36:54.550" v="1244" actId="26606"/>
          <ac:spMkLst>
            <pc:docMk/>
            <pc:sldMk cId="971645158" sldId="267"/>
            <ac:spMk id="15" creationId="{37C89E4B-3C9F-44B9-8B86-D9E3D112D8EC}"/>
          </ac:spMkLst>
        </pc:spChg>
        <pc:picChg chg="add mod ord">
          <ac:chgData name="Sheiba Kian Kaufman" userId="8ac54697-0ed8-482d-aca6-8436f7fb0779" providerId="ADAL" clId="{1A163F90-7496-40B7-8DEF-ED66D0B2E6E7}" dt="2025-02-18T20:36:54.550" v="1244" actId="26606"/>
          <ac:picMkLst>
            <pc:docMk/>
            <pc:sldMk cId="971645158" sldId="267"/>
            <ac:picMk id="5" creationId="{BF83346A-3857-11EF-89D1-1A0E831F49AE}"/>
          </ac:picMkLst>
        </pc:picChg>
        <pc:cxnChg chg="add">
          <ac:chgData name="Sheiba Kian Kaufman" userId="8ac54697-0ed8-482d-aca6-8436f7fb0779" providerId="ADAL" clId="{1A163F90-7496-40B7-8DEF-ED66D0B2E6E7}" dt="2025-02-18T20:36:54.550" v="1244" actId="26606"/>
          <ac:cxnSpMkLst>
            <pc:docMk/>
            <pc:sldMk cId="971645158" sldId="267"/>
            <ac:cxnSpMk id="14" creationId="{D891E407-403B-4764-86C9-33A56D3BCAA3}"/>
          </ac:cxnSpMkLst>
        </pc:cxnChg>
        <pc:cxnChg chg="add">
          <ac:chgData name="Sheiba Kian Kaufman" userId="8ac54697-0ed8-482d-aca6-8436f7fb0779" providerId="ADAL" clId="{1A163F90-7496-40B7-8DEF-ED66D0B2E6E7}" dt="2025-02-18T20:36:54.550" v="1244" actId="26606"/>
          <ac:cxnSpMkLst>
            <pc:docMk/>
            <pc:sldMk cId="971645158" sldId="267"/>
            <ac:cxnSpMk id="16" creationId="{AA2EAA10-076F-46BD-8F0F-B9A2FB77A85C}"/>
          </ac:cxnSpMkLst>
        </pc:cxnChg>
      </pc:sldChg>
      <pc:sldChg chg="addSp delSp modSp new mod ord setBg modAnim">
        <pc:chgData name="Sheiba Kian Kaufman" userId="8ac54697-0ed8-482d-aca6-8436f7fb0779" providerId="ADAL" clId="{1A163F90-7496-40B7-8DEF-ED66D0B2E6E7}" dt="2025-02-20T07:43:54.193" v="2546" actId="26606"/>
        <pc:sldMkLst>
          <pc:docMk/>
          <pc:sldMk cId="3100966055" sldId="268"/>
        </pc:sldMkLst>
        <pc:spChg chg="mod">
          <ac:chgData name="Sheiba Kian Kaufman" userId="8ac54697-0ed8-482d-aca6-8436f7fb0779" providerId="ADAL" clId="{1A163F90-7496-40B7-8DEF-ED66D0B2E6E7}" dt="2025-02-20T07:43:54.193" v="2546" actId="26606"/>
          <ac:spMkLst>
            <pc:docMk/>
            <pc:sldMk cId="3100966055" sldId="268"/>
            <ac:spMk id="2" creationId="{3B3E967E-B938-A235-23EB-9C4A8385F52C}"/>
          </ac:spMkLst>
        </pc:spChg>
        <pc:spChg chg="add">
          <ac:chgData name="Sheiba Kian Kaufman" userId="8ac54697-0ed8-482d-aca6-8436f7fb0779" providerId="ADAL" clId="{1A163F90-7496-40B7-8DEF-ED66D0B2E6E7}" dt="2025-02-20T07:43:54.193" v="2546" actId="26606"/>
          <ac:spMkLst>
            <pc:docMk/>
            <pc:sldMk cId="3100966055" sldId="268"/>
            <ac:spMk id="9" creationId="{3B47FC9C-2ED3-4100-A4EF-E8CDFEE106C9}"/>
          </ac:spMkLst>
        </pc:spChg>
        <pc:picChg chg="add mod">
          <ac:chgData name="Sheiba Kian Kaufman" userId="8ac54697-0ed8-482d-aca6-8436f7fb0779" providerId="ADAL" clId="{1A163F90-7496-40B7-8DEF-ED66D0B2E6E7}" dt="2025-02-20T07:43:54.193" v="2546" actId="26606"/>
          <ac:picMkLst>
            <pc:docMk/>
            <pc:sldMk cId="3100966055" sldId="268"/>
            <ac:picMk id="4" creationId="{E001AF7B-08AD-F310-37F0-1BA987951A8A}"/>
          </ac:picMkLst>
        </pc:picChg>
      </pc:sldChg>
      <pc:sldChg chg="addSp delSp modSp new mod modNotesTx">
        <pc:chgData name="Sheiba Kian Kaufman" userId="8ac54697-0ed8-482d-aca6-8436f7fb0779" providerId="ADAL" clId="{1A163F90-7496-40B7-8DEF-ED66D0B2E6E7}" dt="2025-02-20T07:52:47.312" v="2570" actId="20577"/>
        <pc:sldMkLst>
          <pc:docMk/>
          <pc:sldMk cId="2180576478" sldId="269"/>
        </pc:sldMkLst>
        <pc:spChg chg="mod">
          <ac:chgData name="Sheiba Kian Kaufman" userId="8ac54697-0ed8-482d-aca6-8436f7fb0779" providerId="ADAL" clId="{1A163F90-7496-40B7-8DEF-ED66D0B2E6E7}" dt="2025-02-18T20:07:57.385" v="511" actId="20577"/>
          <ac:spMkLst>
            <pc:docMk/>
            <pc:sldMk cId="2180576478" sldId="269"/>
            <ac:spMk id="2" creationId="{3C82D24B-D5B3-2D77-526D-5A984A856B6F}"/>
          </ac:spMkLst>
        </pc:spChg>
        <pc:spChg chg="add mod">
          <ac:chgData name="Sheiba Kian Kaufman" userId="8ac54697-0ed8-482d-aca6-8436f7fb0779" providerId="ADAL" clId="{1A163F90-7496-40B7-8DEF-ED66D0B2E6E7}" dt="2025-02-18T20:08:10.535" v="526" actId="20577"/>
          <ac:spMkLst>
            <pc:docMk/>
            <pc:sldMk cId="2180576478" sldId="269"/>
            <ac:spMk id="6" creationId="{818B0C06-C638-B62E-5F9B-7D189951E432}"/>
          </ac:spMkLst>
        </pc:spChg>
        <pc:spChg chg="add mod">
          <ac:chgData name="Sheiba Kian Kaufman" userId="8ac54697-0ed8-482d-aca6-8436f7fb0779" providerId="ADAL" clId="{1A163F90-7496-40B7-8DEF-ED66D0B2E6E7}" dt="2025-02-20T07:52:47.312" v="2570" actId="20577"/>
          <ac:spMkLst>
            <pc:docMk/>
            <pc:sldMk cId="2180576478" sldId="269"/>
            <ac:spMk id="9" creationId="{338B2BDC-B10E-5A55-BD78-78F8FBB99656}"/>
          </ac:spMkLst>
        </pc:spChg>
        <pc:picChg chg="add mod ord">
          <ac:chgData name="Sheiba Kian Kaufman" userId="8ac54697-0ed8-482d-aca6-8436f7fb0779" providerId="ADAL" clId="{1A163F90-7496-40B7-8DEF-ED66D0B2E6E7}" dt="2025-02-18T20:09:54.751" v="532" actId="1076"/>
          <ac:picMkLst>
            <pc:docMk/>
            <pc:sldMk cId="2180576478" sldId="269"/>
            <ac:picMk id="5" creationId="{2177DB52-077D-3BE1-5A04-77407E13B981}"/>
          </ac:picMkLst>
        </pc:picChg>
        <pc:picChg chg="add mod">
          <ac:chgData name="Sheiba Kian Kaufman" userId="8ac54697-0ed8-482d-aca6-8436f7fb0779" providerId="ADAL" clId="{1A163F90-7496-40B7-8DEF-ED66D0B2E6E7}" dt="2025-02-18T20:09:50.157" v="530" actId="1076"/>
          <ac:picMkLst>
            <pc:docMk/>
            <pc:sldMk cId="2180576478" sldId="269"/>
            <ac:picMk id="8" creationId="{74AEA5A7-1424-4019-797B-5EB5A2E01FB6}"/>
          </ac:picMkLst>
        </pc:picChg>
      </pc:sldChg>
      <pc:sldChg chg="addSp delSp modSp new mod setBg">
        <pc:chgData name="Sheiba Kian Kaufman" userId="8ac54697-0ed8-482d-aca6-8436f7fb0779" providerId="ADAL" clId="{1A163F90-7496-40B7-8DEF-ED66D0B2E6E7}" dt="2025-02-18T20:12:10.404" v="661" actId="27614"/>
        <pc:sldMkLst>
          <pc:docMk/>
          <pc:sldMk cId="3646712908" sldId="270"/>
        </pc:sldMkLst>
        <pc:picChg chg="add mod ord">
          <ac:chgData name="Sheiba Kian Kaufman" userId="8ac54697-0ed8-482d-aca6-8436f7fb0779" providerId="ADAL" clId="{1A163F90-7496-40B7-8DEF-ED66D0B2E6E7}" dt="2025-02-18T20:12:10.404" v="661" actId="27614"/>
          <ac:picMkLst>
            <pc:docMk/>
            <pc:sldMk cId="3646712908" sldId="270"/>
            <ac:picMk id="5" creationId="{38EB12AC-68AD-0C1B-3138-D2EEE2C25558}"/>
          </ac:picMkLst>
        </pc:picChg>
      </pc:sldChg>
      <pc:sldChg chg="addSp delSp modSp new mod setBg modNotesTx">
        <pc:chgData name="Sheiba Kian Kaufman" userId="8ac54697-0ed8-482d-aca6-8436f7fb0779" providerId="ADAL" clId="{1A163F90-7496-40B7-8DEF-ED66D0B2E6E7}" dt="2025-02-20T07:41:48.748" v="2508" actId="26606"/>
        <pc:sldMkLst>
          <pc:docMk/>
          <pc:sldMk cId="2975933346" sldId="271"/>
        </pc:sldMkLst>
        <pc:spChg chg="add">
          <ac:chgData name="Sheiba Kian Kaufman" userId="8ac54697-0ed8-482d-aca6-8436f7fb0779" providerId="ADAL" clId="{1A163F90-7496-40B7-8DEF-ED66D0B2E6E7}" dt="2025-02-20T07:41:48.748" v="2508" actId="26606"/>
          <ac:spMkLst>
            <pc:docMk/>
            <pc:sldMk cId="2975933346" sldId="271"/>
            <ac:spMk id="7" creationId="{F3060C83-F051-4F0E-ABAD-AA0DFC48B218}"/>
          </ac:spMkLst>
        </pc:spChg>
        <pc:spChg chg="add">
          <ac:chgData name="Sheiba Kian Kaufman" userId="8ac54697-0ed8-482d-aca6-8436f7fb0779" providerId="ADAL" clId="{1A163F90-7496-40B7-8DEF-ED66D0B2E6E7}" dt="2025-02-20T07:41:48.748" v="2508" actId="26606"/>
          <ac:spMkLst>
            <pc:docMk/>
            <pc:sldMk cId="2975933346" sldId="271"/>
            <ac:spMk id="12" creationId="{83C98ABE-055B-441F-B07E-44F97F083C39}"/>
          </ac:spMkLst>
        </pc:spChg>
        <pc:spChg chg="add">
          <ac:chgData name="Sheiba Kian Kaufman" userId="8ac54697-0ed8-482d-aca6-8436f7fb0779" providerId="ADAL" clId="{1A163F90-7496-40B7-8DEF-ED66D0B2E6E7}" dt="2025-02-20T07:41:48.748" v="2508" actId="26606"/>
          <ac:spMkLst>
            <pc:docMk/>
            <pc:sldMk cId="2975933346" sldId="271"/>
            <ac:spMk id="14" creationId="{29FDB030-9B49-4CED-8CCD-4D99382388AC}"/>
          </ac:spMkLst>
        </pc:spChg>
        <pc:spChg chg="add">
          <ac:chgData name="Sheiba Kian Kaufman" userId="8ac54697-0ed8-482d-aca6-8436f7fb0779" providerId="ADAL" clId="{1A163F90-7496-40B7-8DEF-ED66D0B2E6E7}" dt="2025-02-20T07:41:48.748" v="2508" actId="26606"/>
          <ac:spMkLst>
            <pc:docMk/>
            <pc:sldMk cId="2975933346" sldId="271"/>
            <ac:spMk id="16" creationId="{3783CA14-24A1-485C-8B30-D6A5D87987AD}"/>
          </ac:spMkLst>
        </pc:spChg>
        <pc:spChg chg="add">
          <ac:chgData name="Sheiba Kian Kaufman" userId="8ac54697-0ed8-482d-aca6-8436f7fb0779" providerId="ADAL" clId="{1A163F90-7496-40B7-8DEF-ED66D0B2E6E7}" dt="2025-02-20T07:41:48.748" v="2508" actId="26606"/>
          <ac:spMkLst>
            <pc:docMk/>
            <pc:sldMk cId="2975933346" sldId="271"/>
            <ac:spMk id="18" creationId="{9A97C86A-04D6-40F7-AE84-31AB43E6A846}"/>
          </ac:spMkLst>
        </pc:spChg>
        <pc:spChg chg="add">
          <ac:chgData name="Sheiba Kian Kaufman" userId="8ac54697-0ed8-482d-aca6-8436f7fb0779" providerId="ADAL" clId="{1A163F90-7496-40B7-8DEF-ED66D0B2E6E7}" dt="2025-02-20T07:41:48.748" v="2508" actId="26606"/>
          <ac:spMkLst>
            <pc:docMk/>
            <pc:sldMk cId="2975933346" sldId="271"/>
            <ac:spMk id="20" creationId="{FF9F2414-84E8-453E-B1F3-389FDE8192D9}"/>
          </ac:spMkLst>
        </pc:spChg>
        <pc:spChg chg="add">
          <ac:chgData name="Sheiba Kian Kaufman" userId="8ac54697-0ed8-482d-aca6-8436f7fb0779" providerId="ADAL" clId="{1A163F90-7496-40B7-8DEF-ED66D0B2E6E7}" dt="2025-02-20T07:41:48.748" v="2508" actId="26606"/>
          <ac:spMkLst>
            <pc:docMk/>
            <pc:sldMk cId="2975933346" sldId="271"/>
            <ac:spMk id="22" creationId="{3ECA69A1-7536-43AC-85EF-C7106179F5ED}"/>
          </ac:spMkLst>
        </pc:spChg>
        <pc:picChg chg="add mod ord">
          <ac:chgData name="Sheiba Kian Kaufman" userId="8ac54697-0ed8-482d-aca6-8436f7fb0779" providerId="ADAL" clId="{1A163F90-7496-40B7-8DEF-ED66D0B2E6E7}" dt="2025-02-20T07:41:48.748" v="2508" actId="26606"/>
          <ac:picMkLst>
            <pc:docMk/>
            <pc:sldMk cId="2975933346" sldId="271"/>
            <ac:picMk id="5" creationId="{783237D9-F498-4319-6559-1098DC97E249}"/>
          </ac:picMkLst>
        </pc:picChg>
      </pc:sldChg>
      <pc:sldChg chg="addSp delSp modSp new mod ord setBg">
        <pc:chgData name="Sheiba Kian Kaufman" userId="8ac54697-0ed8-482d-aca6-8436f7fb0779" providerId="ADAL" clId="{1A163F90-7496-40B7-8DEF-ED66D0B2E6E7}" dt="2025-02-20T07:43:29.147" v="2525"/>
        <pc:sldMkLst>
          <pc:docMk/>
          <pc:sldMk cId="2658792900" sldId="272"/>
        </pc:sldMkLst>
        <pc:picChg chg="add mod ord">
          <ac:chgData name="Sheiba Kian Kaufman" userId="8ac54697-0ed8-482d-aca6-8436f7fb0779" providerId="ADAL" clId="{1A163F90-7496-40B7-8DEF-ED66D0B2E6E7}" dt="2025-02-18T20:14:07.659" v="739" actId="27614"/>
          <ac:picMkLst>
            <pc:docMk/>
            <pc:sldMk cId="2658792900" sldId="272"/>
            <ac:picMk id="5" creationId="{A0CF2C39-9672-62BD-0082-3A82EA5BA878}"/>
          </ac:picMkLst>
        </pc:picChg>
      </pc:sldChg>
      <pc:sldChg chg="addSp modSp new mod setBg addAnim">
        <pc:chgData name="Sheiba Kian Kaufman" userId="8ac54697-0ed8-482d-aca6-8436f7fb0779" providerId="ADAL" clId="{1A163F90-7496-40B7-8DEF-ED66D0B2E6E7}" dt="2025-02-18T20:31:58.175" v="1195"/>
        <pc:sldMkLst>
          <pc:docMk/>
          <pc:sldMk cId="1037578616" sldId="273"/>
        </pc:sldMkLst>
        <pc:spChg chg="mod">
          <ac:chgData name="Sheiba Kian Kaufman" userId="8ac54697-0ed8-482d-aca6-8436f7fb0779" providerId="ADAL" clId="{1A163F90-7496-40B7-8DEF-ED66D0B2E6E7}" dt="2025-02-18T20:31:58.175" v="1193" actId="26606"/>
          <ac:spMkLst>
            <pc:docMk/>
            <pc:sldMk cId="1037578616" sldId="273"/>
            <ac:spMk id="2" creationId="{3DCE07FE-51A6-8F92-DEC7-B8F0A6A72259}"/>
          </ac:spMkLst>
        </pc:spChg>
        <pc:spChg chg="mod">
          <ac:chgData name="Sheiba Kian Kaufman" userId="8ac54697-0ed8-482d-aca6-8436f7fb0779" providerId="ADAL" clId="{1A163F90-7496-40B7-8DEF-ED66D0B2E6E7}" dt="2025-02-18T20:31:58.175" v="1193" actId="26606"/>
          <ac:spMkLst>
            <pc:docMk/>
            <pc:sldMk cId="1037578616" sldId="273"/>
            <ac:spMk id="3" creationId="{03F98A91-1C54-69BB-787A-50FE1E914A90}"/>
          </ac:spMkLst>
        </pc:spChg>
        <pc:spChg chg="add">
          <ac:chgData name="Sheiba Kian Kaufman" userId="8ac54697-0ed8-482d-aca6-8436f7fb0779" providerId="ADAL" clId="{1A163F90-7496-40B7-8DEF-ED66D0B2E6E7}" dt="2025-02-18T20:31:58.175" v="1193" actId="26606"/>
          <ac:spMkLst>
            <pc:docMk/>
            <pc:sldMk cId="1037578616" sldId="273"/>
            <ac:spMk id="10" creationId="{C7D023E4-8DE1-436E-9847-ED6A4B4B04FD}"/>
          </ac:spMkLst>
        </pc:spChg>
        <pc:spChg chg="add">
          <ac:chgData name="Sheiba Kian Kaufman" userId="8ac54697-0ed8-482d-aca6-8436f7fb0779" providerId="ADAL" clId="{1A163F90-7496-40B7-8DEF-ED66D0B2E6E7}" dt="2025-02-18T20:31:58.175" v="1193" actId="26606"/>
          <ac:spMkLst>
            <pc:docMk/>
            <pc:sldMk cId="1037578616" sldId="273"/>
            <ac:spMk id="12" creationId="{8B2B1708-8CE4-4A20-94F5-55118AE2CBD7}"/>
          </ac:spMkLst>
        </pc:spChg>
        <pc:spChg chg="add">
          <ac:chgData name="Sheiba Kian Kaufman" userId="8ac54697-0ed8-482d-aca6-8436f7fb0779" providerId="ADAL" clId="{1A163F90-7496-40B7-8DEF-ED66D0B2E6E7}" dt="2025-02-18T20:31:58.175" v="1193" actId="26606"/>
          <ac:spMkLst>
            <pc:docMk/>
            <pc:sldMk cId="1037578616" sldId="273"/>
            <ac:spMk id="18" creationId="{C58F402F-FDB5-409B-8818-B6FCE06E577C}"/>
          </ac:spMkLst>
        </pc:spChg>
        <pc:grpChg chg="add">
          <ac:chgData name="Sheiba Kian Kaufman" userId="8ac54697-0ed8-482d-aca6-8436f7fb0779" providerId="ADAL" clId="{1A163F90-7496-40B7-8DEF-ED66D0B2E6E7}" dt="2025-02-18T20:31:58.175" v="1193" actId="26606"/>
          <ac:grpSpMkLst>
            <pc:docMk/>
            <pc:sldMk cId="1037578616" sldId="273"/>
            <ac:grpSpMk id="14" creationId="{5D095D3E-C464-41D5-87FA-07742698A722}"/>
          </ac:grpSpMkLst>
        </pc:grpChg>
        <pc:grpChg chg="add">
          <ac:chgData name="Sheiba Kian Kaufman" userId="8ac54697-0ed8-482d-aca6-8436f7fb0779" providerId="ADAL" clId="{1A163F90-7496-40B7-8DEF-ED66D0B2E6E7}" dt="2025-02-18T20:31:58.175" v="1193" actId="26606"/>
          <ac:grpSpMkLst>
            <pc:docMk/>
            <pc:sldMk cId="1037578616" sldId="273"/>
            <ac:grpSpMk id="20" creationId="{E27AF472-EAE3-4572-AB69-B92BD10DBC6D}"/>
          </ac:grpSpMkLst>
        </pc:grpChg>
        <pc:picChg chg="add">
          <ac:chgData name="Sheiba Kian Kaufman" userId="8ac54697-0ed8-482d-aca6-8436f7fb0779" providerId="ADAL" clId="{1A163F90-7496-40B7-8DEF-ED66D0B2E6E7}" dt="2025-02-18T20:31:58.175" v="1193" actId="26606"/>
          <ac:picMkLst>
            <pc:docMk/>
            <pc:sldMk cId="1037578616" sldId="273"/>
            <ac:picMk id="7" creationId="{BDE385D2-78CC-95D9-5D46-795127F2EE3F}"/>
          </ac:picMkLst>
        </pc:picChg>
      </pc:sldChg>
      <pc:sldChg chg="addSp delSp modSp new mod setBg">
        <pc:chgData name="Sheiba Kian Kaufman" userId="8ac54697-0ed8-482d-aca6-8436f7fb0779" providerId="ADAL" clId="{1A163F90-7496-40B7-8DEF-ED66D0B2E6E7}" dt="2025-02-20T07:41:53.312" v="2509" actId="26606"/>
        <pc:sldMkLst>
          <pc:docMk/>
          <pc:sldMk cId="662723890" sldId="274"/>
        </pc:sldMkLst>
        <pc:spChg chg="add">
          <ac:chgData name="Sheiba Kian Kaufman" userId="8ac54697-0ed8-482d-aca6-8436f7fb0779" providerId="ADAL" clId="{1A163F90-7496-40B7-8DEF-ED66D0B2E6E7}" dt="2025-02-20T07:41:53.312" v="2509" actId="26606"/>
          <ac:spMkLst>
            <pc:docMk/>
            <pc:sldMk cId="662723890" sldId="274"/>
            <ac:spMk id="10" creationId="{86FF76B9-219D-4469-AF87-0236D29032F1}"/>
          </ac:spMkLst>
        </pc:spChg>
        <pc:spChg chg="add">
          <ac:chgData name="Sheiba Kian Kaufman" userId="8ac54697-0ed8-482d-aca6-8436f7fb0779" providerId="ADAL" clId="{1A163F90-7496-40B7-8DEF-ED66D0B2E6E7}" dt="2025-02-20T07:41:53.312" v="2509" actId="26606"/>
          <ac:spMkLst>
            <pc:docMk/>
            <pc:sldMk cId="662723890" sldId="274"/>
            <ac:spMk id="16" creationId="{2E80C965-DB6D-4F81-9E9E-B027384D0BD6}"/>
          </ac:spMkLst>
        </pc:spChg>
        <pc:spChg chg="add">
          <ac:chgData name="Sheiba Kian Kaufman" userId="8ac54697-0ed8-482d-aca6-8436f7fb0779" providerId="ADAL" clId="{1A163F90-7496-40B7-8DEF-ED66D0B2E6E7}" dt="2025-02-20T07:41:53.312" v="2509" actId="26606"/>
          <ac:spMkLst>
            <pc:docMk/>
            <pc:sldMk cId="662723890" sldId="274"/>
            <ac:spMk id="18" creationId="{633C5E46-DAC5-4661-9C87-22B08E2A512F}"/>
          </ac:spMkLst>
        </pc:spChg>
        <pc:grpChg chg="add">
          <ac:chgData name="Sheiba Kian Kaufman" userId="8ac54697-0ed8-482d-aca6-8436f7fb0779" providerId="ADAL" clId="{1A163F90-7496-40B7-8DEF-ED66D0B2E6E7}" dt="2025-02-20T07:41:53.312" v="2509" actId="26606"/>
          <ac:grpSpMkLst>
            <pc:docMk/>
            <pc:sldMk cId="662723890" sldId="274"/>
            <ac:grpSpMk id="12" creationId="{DB88BD78-87E1-424D-B479-C37D8E41B12E}"/>
          </ac:grpSpMkLst>
        </pc:grpChg>
        <pc:picChg chg="add mod ord">
          <ac:chgData name="Sheiba Kian Kaufman" userId="8ac54697-0ed8-482d-aca6-8436f7fb0779" providerId="ADAL" clId="{1A163F90-7496-40B7-8DEF-ED66D0B2E6E7}" dt="2025-02-20T07:41:53.312" v="2509" actId="26606"/>
          <ac:picMkLst>
            <pc:docMk/>
            <pc:sldMk cId="662723890" sldId="274"/>
            <ac:picMk id="5" creationId="{7DADD2E0-7A45-70C3-533A-D946FFC6AC04}"/>
          </ac:picMkLst>
        </pc:picChg>
      </pc:sldChg>
      <pc:sldChg chg="addSp delSp modSp new mod setBg modNotesTx">
        <pc:chgData name="Sheiba Kian Kaufman" userId="8ac54697-0ed8-482d-aca6-8436f7fb0779" providerId="ADAL" clId="{1A163F90-7496-40B7-8DEF-ED66D0B2E6E7}" dt="2025-02-20T07:42:04.831" v="2510" actId="26606"/>
        <pc:sldMkLst>
          <pc:docMk/>
          <pc:sldMk cId="4106202701" sldId="275"/>
        </pc:sldMkLst>
        <pc:spChg chg="add">
          <ac:chgData name="Sheiba Kian Kaufman" userId="8ac54697-0ed8-482d-aca6-8436f7fb0779" providerId="ADAL" clId="{1A163F90-7496-40B7-8DEF-ED66D0B2E6E7}" dt="2025-02-20T07:42:04.831" v="2510" actId="26606"/>
          <ac:spMkLst>
            <pc:docMk/>
            <pc:sldMk cId="4106202701" sldId="275"/>
            <ac:spMk id="10" creationId="{F3060C83-F051-4F0E-ABAD-AA0DFC48B218}"/>
          </ac:spMkLst>
        </pc:spChg>
        <pc:spChg chg="add">
          <ac:chgData name="Sheiba Kian Kaufman" userId="8ac54697-0ed8-482d-aca6-8436f7fb0779" providerId="ADAL" clId="{1A163F90-7496-40B7-8DEF-ED66D0B2E6E7}" dt="2025-02-20T07:42:04.831" v="2510" actId="26606"/>
          <ac:spMkLst>
            <pc:docMk/>
            <pc:sldMk cId="4106202701" sldId="275"/>
            <ac:spMk id="12" creationId="{83C98ABE-055B-441F-B07E-44F97F083C39}"/>
          </ac:spMkLst>
        </pc:spChg>
        <pc:spChg chg="add">
          <ac:chgData name="Sheiba Kian Kaufman" userId="8ac54697-0ed8-482d-aca6-8436f7fb0779" providerId="ADAL" clId="{1A163F90-7496-40B7-8DEF-ED66D0B2E6E7}" dt="2025-02-20T07:42:04.831" v="2510" actId="26606"/>
          <ac:spMkLst>
            <pc:docMk/>
            <pc:sldMk cId="4106202701" sldId="275"/>
            <ac:spMk id="14" creationId="{29FDB030-9B49-4CED-8CCD-4D99382388AC}"/>
          </ac:spMkLst>
        </pc:spChg>
        <pc:spChg chg="add">
          <ac:chgData name="Sheiba Kian Kaufman" userId="8ac54697-0ed8-482d-aca6-8436f7fb0779" providerId="ADAL" clId="{1A163F90-7496-40B7-8DEF-ED66D0B2E6E7}" dt="2025-02-20T07:42:04.831" v="2510" actId="26606"/>
          <ac:spMkLst>
            <pc:docMk/>
            <pc:sldMk cId="4106202701" sldId="275"/>
            <ac:spMk id="16" creationId="{3783CA14-24A1-485C-8B30-D6A5D87987AD}"/>
          </ac:spMkLst>
        </pc:spChg>
        <pc:spChg chg="add">
          <ac:chgData name="Sheiba Kian Kaufman" userId="8ac54697-0ed8-482d-aca6-8436f7fb0779" providerId="ADAL" clId="{1A163F90-7496-40B7-8DEF-ED66D0B2E6E7}" dt="2025-02-20T07:42:04.831" v="2510" actId="26606"/>
          <ac:spMkLst>
            <pc:docMk/>
            <pc:sldMk cId="4106202701" sldId="275"/>
            <ac:spMk id="18" creationId="{9A97C86A-04D6-40F7-AE84-31AB43E6A846}"/>
          </ac:spMkLst>
        </pc:spChg>
        <pc:spChg chg="add">
          <ac:chgData name="Sheiba Kian Kaufman" userId="8ac54697-0ed8-482d-aca6-8436f7fb0779" providerId="ADAL" clId="{1A163F90-7496-40B7-8DEF-ED66D0B2E6E7}" dt="2025-02-20T07:42:04.831" v="2510" actId="26606"/>
          <ac:spMkLst>
            <pc:docMk/>
            <pc:sldMk cId="4106202701" sldId="275"/>
            <ac:spMk id="20" creationId="{FF9F2414-84E8-453E-B1F3-389FDE8192D9}"/>
          </ac:spMkLst>
        </pc:spChg>
        <pc:spChg chg="add">
          <ac:chgData name="Sheiba Kian Kaufman" userId="8ac54697-0ed8-482d-aca6-8436f7fb0779" providerId="ADAL" clId="{1A163F90-7496-40B7-8DEF-ED66D0B2E6E7}" dt="2025-02-20T07:42:04.831" v="2510" actId="26606"/>
          <ac:spMkLst>
            <pc:docMk/>
            <pc:sldMk cId="4106202701" sldId="275"/>
            <ac:spMk id="22" creationId="{3ECA69A1-7536-43AC-85EF-C7106179F5ED}"/>
          </ac:spMkLst>
        </pc:spChg>
        <pc:picChg chg="add mod ord">
          <ac:chgData name="Sheiba Kian Kaufman" userId="8ac54697-0ed8-482d-aca6-8436f7fb0779" providerId="ADAL" clId="{1A163F90-7496-40B7-8DEF-ED66D0B2E6E7}" dt="2025-02-20T07:42:04.831" v="2510" actId="26606"/>
          <ac:picMkLst>
            <pc:docMk/>
            <pc:sldMk cId="4106202701" sldId="275"/>
            <ac:picMk id="5" creationId="{8832BBEC-73AD-D4D5-45F3-E678B3F452E9}"/>
          </ac:picMkLst>
        </pc:picChg>
      </pc:sldChg>
      <pc:sldChg chg="addSp delSp modSp new mod setBg modNotesTx">
        <pc:chgData name="Sheiba Kian Kaufman" userId="8ac54697-0ed8-482d-aca6-8436f7fb0779" providerId="ADAL" clId="{1A163F90-7496-40B7-8DEF-ED66D0B2E6E7}" dt="2025-02-18T20:17:40.257" v="1022" actId="20577"/>
        <pc:sldMkLst>
          <pc:docMk/>
          <pc:sldMk cId="279187048" sldId="276"/>
        </pc:sldMkLst>
        <pc:picChg chg="add mod ord">
          <ac:chgData name="Sheiba Kian Kaufman" userId="8ac54697-0ed8-482d-aca6-8436f7fb0779" providerId="ADAL" clId="{1A163F90-7496-40B7-8DEF-ED66D0B2E6E7}" dt="2025-02-18T20:16:54.582" v="974" actId="26606"/>
          <ac:picMkLst>
            <pc:docMk/>
            <pc:sldMk cId="279187048" sldId="276"/>
            <ac:picMk id="5" creationId="{761B5B2D-4316-56E2-1AEF-F71E27BD11B4}"/>
          </ac:picMkLst>
        </pc:picChg>
      </pc:sldChg>
      <pc:sldChg chg="addSp delSp modSp new mod setBg">
        <pc:chgData name="Sheiba Kian Kaufman" userId="8ac54697-0ed8-482d-aca6-8436f7fb0779" providerId="ADAL" clId="{1A163F90-7496-40B7-8DEF-ED66D0B2E6E7}" dt="2025-02-20T07:42:14.816" v="2511" actId="26606"/>
        <pc:sldMkLst>
          <pc:docMk/>
          <pc:sldMk cId="1851526459" sldId="277"/>
        </pc:sldMkLst>
        <pc:spChg chg="add">
          <ac:chgData name="Sheiba Kian Kaufman" userId="8ac54697-0ed8-482d-aca6-8436f7fb0779" providerId="ADAL" clId="{1A163F90-7496-40B7-8DEF-ED66D0B2E6E7}" dt="2025-02-20T07:42:14.816" v="2511" actId="26606"/>
          <ac:spMkLst>
            <pc:docMk/>
            <pc:sldMk cId="1851526459" sldId="277"/>
            <ac:spMk id="10" creationId="{F3060C83-F051-4F0E-ABAD-AA0DFC48B218}"/>
          </ac:spMkLst>
        </pc:spChg>
        <pc:spChg chg="add">
          <ac:chgData name="Sheiba Kian Kaufman" userId="8ac54697-0ed8-482d-aca6-8436f7fb0779" providerId="ADAL" clId="{1A163F90-7496-40B7-8DEF-ED66D0B2E6E7}" dt="2025-02-20T07:42:14.816" v="2511" actId="26606"/>
          <ac:spMkLst>
            <pc:docMk/>
            <pc:sldMk cId="1851526459" sldId="277"/>
            <ac:spMk id="12" creationId="{83C98ABE-055B-441F-B07E-44F97F083C39}"/>
          </ac:spMkLst>
        </pc:spChg>
        <pc:spChg chg="add">
          <ac:chgData name="Sheiba Kian Kaufman" userId="8ac54697-0ed8-482d-aca6-8436f7fb0779" providerId="ADAL" clId="{1A163F90-7496-40B7-8DEF-ED66D0B2E6E7}" dt="2025-02-20T07:42:14.816" v="2511" actId="26606"/>
          <ac:spMkLst>
            <pc:docMk/>
            <pc:sldMk cId="1851526459" sldId="277"/>
            <ac:spMk id="14" creationId="{29FDB030-9B49-4CED-8CCD-4D99382388AC}"/>
          </ac:spMkLst>
        </pc:spChg>
        <pc:spChg chg="add">
          <ac:chgData name="Sheiba Kian Kaufman" userId="8ac54697-0ed8-482d-aca6-8436f7fb0779" providerId="ADAL" clId="{1A163F90-7496-40B7-8DEF-ED66D0B2E6E7}" dt="2025-02-20T07:42:14.816" v="2511" actId="26606"/>
          <ac:spMkLst>
            <pc:docMk/>
            <pc:sldMk cId="1851526459" sldId="277"/>
            <ac:spMk id="16" creationId="{3783CA14-24A1-485C-8B30-D6A5D87987AD}"/>
          </ac:spMkLst>
        </pc:spChg>
        <pc:spChg chg="add">
          <ac:chgData name="Sheiba Kian Kaufman" userId="8ac54697-0ed8-482d-aca6-8436f7fb0779" providerId="ADAL" clId="{1A163F90-7496-40B7-8DEF-ED66D0B2E6E7}" dt="2025-02-20T07:42:14.816" v="2511" actId="26606"/>
          <ac:spMkLst>
            <pc:docMk/>
            <pc:sldMk cId="1851526459" sldId="277"/>
            <ac:spMk id="18" creationId="{9A97C86A-04D6-40F7-AE84-31AB43E6A846}"/>
          </ac:spMkLst>
        </pc:spChg>
        <pc:spChg chg="add">
          <ac:chgData name="Sheiba Kian Kaufman" userId="8ac54697-0ed8-482d-aca6-8436f7fb0779" providerId="ADAL" clId="{1A163F90-7496-40B7-8DEF-ED66D0B2E6E7}" dt="2025-02-20T07:42:14.816" v="2511" actId="26606"/>
          <ac:spMkLst>
            <pc:docMk/>
            <pc:sldMk cId="1851526459" sldId="277"/>
            <ac:spMk id="20" creationId="{FF9F2414-84E8-453E-B1F3-389FDE8192D9}"/>
          </ac:spMkLst>
        </pc:spChg>
        <pc:spChg chg="add">
          <ac:chgData name="Sheiba Kian Kaufman" userId="8ac54697-0ed8-482d-aca6-8436f7fb0779" providerId="ADAL" clId="{1A163F90-7496-40B7-8DEF-ED66D0B2E6E7}" dt="2025-02-20T07:42:14.816" v="2511" actId="26606"/>
          <ac:spMkLst>
            <pc:docMk/>
            <pc:sldMk cId="1851526459" sldId="277"/>
            <ac:spMk id="22" creationId="{3ECA69A1-7536-43AC-85EF-C7106179F5ED}"/>
          </ac:spMkLst>
        </pc:spChg>
        <pc:picChg chg="add mod ord">
          <ac:chgData name="Sheiba Kian Kaufman" userId="8ac54697-0ed8-482d-aca6-8436f7fb0779" providerId="ADAL" clId="{1A163F90-7496-40B7-8DEF-ED66D0B2E6E7}" dt="2025-02-20T07:42:14.816" v="2511" actId="26606"/>
          <ac:picMkLst>
            <pc:docMk/>
            <pc:sldMk cId="1851526459" sldId="277"/>
            <ac:picMk id="5" creationId="{6859E76C-47A6-23DB-8634-E68E7E1B0EB9}"/>
          </ac:picMkLst>
        </pc:picChg>
      </pc:sldChg>
      <pc:sldChg chg="addSp delSp modSp new mod setBg modAnim">
        <pc:chgData name="Sheiba Kian Kaufman" userId="8ac54697-0ed8-482d-aca6-8436f7fb0779" providerId="ADAL" clId="{1A163F90-7496-40B7-8DEF-ED66D0B2E6E7}" dt="2025-02-20T07:42:31.322" v="2513"/>
        <pc:sldMkLst>
          <pc:docMk/>
          <pc:sldMk cId="3624971437" sldId="278"/>
        </pc:sldMkLst>
        <pc:spChg chg="mod">
          <ac:chgData name="Sheiba Kian Kaufman" userId="8ac54697-0ed8-482d-aca6-8436f7fb0779" providerId="ADAL" clId="{1A163F90-7496-40B7-8DEF-ED66D0B2E6E7}" dt="2025-02-20T07:42:27.200" v="2512" actId="26606"/>
          <ac:spMkLst>
            <pc:docMk/>
            <pc:sldMk cId="3624971437" sldId="278"/>
            <ac:spMk id="2" creationId="{10AEF959-5B28-695C-0177-A64FF6A922C1}"/>
          </ac:spMkLst>
        </pc:spChg>
        <pc:spChg chg="add">
          <ac:chgData name="Sheiba Kian Kaufman" userId="8ac54697-0ed8-482d-aca6-8436f7fb0779" providerId="ADAL" clId="{1A163F90-7496-40B7-8DEF-ED66D0B2E6E7}" dt="2025-02-20T07:42:27.200" v="2512" actId="26606"/>
          <ac:spMkLst>
            <pc:docMk/>
            <pc:sldMk cId="3624971437" sldId="278"/>
            <ac:spMk id="27" creationId="{6A14B83C-B379-41FC-8327-600DA7EFD524}"/>
          </ac:spMkLst>
        </pc:spChg>
        <pc:picChg chg="add mod ord">
          <ac:chgData name="Sheiba Kian Kaufman" userId="8ac54697-0ed8-482d-aca6-8436f7fb0779" providerId="ADAL" clId="{1A163F90-7496-40B7-8DEF-ED66D0B2E6E7}" dt="2025-02-20T07:42:27.200" v="2512" actId="26606"/>
          <ac:picMkLst>
            <pc:docMk/>
            <pc:sldMk cId="3624971437" sldId="278"/>
            <ac:picMk id="5" creationId="{4A59108F-EEFC-122F-8088-9E07D0F04E6B}"/>
          </ac:picMkLst>
        </pc:picChg>
        <pc:picChg chg="add mod">
          <ac:chgData name="Sheiba Kian Kaufman" userId="8ac54697-0ed8-482d-aca6-8436f7fb0779" providerId="ADAL" clId="{1A163F90-7496-40B7-8DEF-ED66D0B2E6E7}" dt="2025-02-20T07:42:27.200" v="2512" actId="26606"/>
          <ac:picMkLst>
            <pc:docMk/>
            <pc:sldMk cId="3624971437" sldId="278"/>
            <ac:picMk id="7" creationId="{631791C6-3415-4236-705B-CFC2B5D7924B}"/>
          </ac:picMkLst>
        </pc:picChg>
      </pc:sldChg>
      <pc:sldChg chg="addSp delSp modSp new mod setBg">
        <pc:chgData name="Sheiba Kian Kaufman" userId="8ac54697-0ed8-482d-aca6-8436f7fb0779" providerId="ADAL" clId="{1A163F90-7496-40B7-8DEF-ED66D0B2E6E7}" dt="2025-02-18T20:20:40.238" v="1039" actId="27614"/>
        <pc:sldMkLst>
          <pc:docMk/>
          <pc:sldMk cId="326159040" sldId="279"/>
        </pc:sldMkLst>
        <pc:picChg chg="add mod ord">
          <ac:chgData name="Sheiba Kian Kaufman" userId="8ac54697-0ed8-482d-aca6-8436f7fb0779" providerId="ADAL" clId="{1A163F90-7496-40B7-8DEF-ED66D0B2E6E7}" dt="2025-02-18T20:20:40.238" v="1039" actId="27614"/>
          <ac:picMkLst>
            <pc:docMk/>
            <pc:sldMk cId="326159040" sldId="279"/>
            <ac:picMk id="5" creationId="{A9DF287B-2197-BD86-DC61-AB3E65968952}"/>
          </ac:picMkLst>
        </pc:picChg>
      </pc:sldChg>
      <pc:sldChg chg="addSp delSp modSp new mod setBg">
        <pc:chgData name="Sheiba Kian Kaufman" userId="8ac54697-0ed8-482d-aca6-8436f7fb0779" providerId="ADAL" clId="{1A163F90-7496-40B7-8DEF-ED66D0B2E6E7}" dt="2025-02-20T07:44:13.027" v="2547" actId="26606"/>
        <pc:sldMkLst>
          <pc:docMk/>
          <pc:sldMk cId="3280013911" sldId="280"/>
        </pc:sldMkLst>
        <pc:spChg chg="add">
          <ac:chgData name="Sheiba Kian Kaufman" userId="8ac54697-0ed8-482d-aca6-8436f7fb0779" providerId="ADAL" clId="{1A163F90-7496-40B7-8DEF-ED66D0B2E6E7}" dt="2025-02-20T07:44:13.027" v="2547" actId="26606"/>
          <ac:spMkLst>
            <pc:docMk/>
            <pc:sldMk cId="3280013911" sldId="280"/>
            <ac:spMk id="10" creationId="{86FF76B9-219D-4469-AF87-0236D29032F1}"/>
          </ac:spMkLst>
        </pc:spChg>
        <pc:spChg chg="add">
          <ac:chgData name="Sheiba Kian Kaufman" userId="8ac54697-0ed8-482d-aca6-8436f7fb0779" providerId="ADAL" clId="{1A163F90-7496-40B7-8DEF-ED66D0B2E6E7}" dt="2025-02-20T07:44:13.027" v="2547" actId="26606"/>
          <ac:spMkLst>
            <pc:docMk/>
            <pc:sldMk cId="3280013911" sldId="280"/>
            <ac:spMk id="16" creationId="{2E80C965-DB6D-4F81-9E9E-B027384D0BD6}"/>
          </ac:spMkLst>
        </pc:spChg>
        <pc:spChg chg="add">
          <ac:chgData name="Sheiba Kian Kaufman" userId="8ac54697-0ed8-482d-aca6-8436f7fb0779" providerId="ADAL" clId="{1A163F90-7496-40B7-8DEF-ED66D0B2E6E7}" dt="2025-02-20T07:44:13.027" v="2547" actId="26606"/>
          <ac:spMkLst>
            <pc:docMk/>
            <pc:sldMk cId="3280013911" sldId="280"/>
            <ac:spMk id="18" creationId="{633C5E46-DAC5-4661-9C87-22B08E2A512F}"/>
          </ac:spMkLst>
        </pc:spChg>
        <pc:grpChg chg="add">
          <ac:chgData name="Sheiba Kian Kaufman" userId="8ac54697-0ed8-482d-aca6-8436f7fb0779" providerId="ADAL" clId="{1A163F90-7496-40B7-8DEF-ED66D0B2E6E7}" dt="2025-02-20T07:44:13.027" v="2547" actId="26606"/>
          <ac:grpSpMkLst>
            <pc:docMk/>
            <pc:sldMk cId="3280013911" sldId="280"/>
            <ac:grpSpMk id="12" creationId="{DB88BD78-87E1-424D-B479-C37D8E41B12E}"/>
          </ac:grpSpMkLst>
        </pc:grpChg>
        <pc:picChg chg="add mod ord">
          <ac:chgData name="Sheiba Kian Kaufman" userId="8ac54697-0ed8-482d-aca6-8436f7fb0779" providerId="ADAL" clId="{1A163F90-7496-40B7-8DEF-ED66D0B2E6E7}" dt="2025-02-20T07:44:13.027" v="2547" actId="26606"/>
          <ac:picMkLst>
            <pc:docMk/>
            <pc:sldMk cId="3280013911" sldId="280"/>
            <ac:picMk id="5" creationId="{3737F26D-32F6-9E19-3CE8-83937D53600B}"/>
          </ac:picMkLst>
        </pc:picChg>
      </pc:sldChg>
      <pc:sldChg chg="addSp delSp modSp new mod setBg modNotesTx">
        <pc:chgData name="Sheiba Kian Kaufman" userId="8ac54697-0ed8-482d-aca6-8436f7fb0779" providerId="ADAL" clId="{1A163F90-7496-40B7-8DEF-ED66D0B2E6E7}" dt="2025-02-20T07:44:16.677" v="2548" actId="26606"/>
        <pc:sldMkLst>
          <pc:docMk/>
          <pc:sldMk cId="805674107" sldId="281"/>
        </pc:sldMkLst>
        <pc:spChg chg="add">
          <ac:chgData name="Sheiba Kian Kaufman" userId="8ac54697-0ed8-482d-aca6-8436f7fb0779" providerId="ADAL" clId="{1A163F90-7496-40B7-8DEF-ED66D0B2E6E7}" dt="2025-02-20T07:44:16.677" v="2548" actId="26606"/>
          <ac:spMkLst>
            <pc:docMk/>
            <pc:sldMk cId="805674107" sldId="281"/>
            <ac:spMk id="10" creationId="{86FF76B9-219D-4469-AF87-0236D29032F1}"/>
          </ac:spMkLst>
        </pc:spChg>
        <pc:spChg chg="add">
          <ac:chgData name="Sheiba Kian Kaufman" userId="8ac54697-0ed8-482d-aca6-8436f7fb0779" providerId="ADAL" clId="{1A163F90-7496-40B7-8DEF-ED66D0B2E6E7}" dt="2025-02-20T07:44:16.677" v="2548" actId="26606"/>
          <ac:spMkLst>
            <pc:docMk/>
            <pc:sldMk cId="805674107" sldId="281"/>
            <ac:spMk id="16" creationId="{2E80C965-DB6D-4F81-9E9E-B027384D0BD6}"/>
          </ac:spMkLst>
        </pc:spChg>
        <pc:spChg chg="add">
          <ac:chgData name="Sheiba Kian Kaufman" userId="8ac54697-0ed8-482d-aca6-8436f7fb0779" providerId="ADAL" clId="{1A163F90-7496-40B7-8DEF-ED66D0B2E6E7}" dt="2025-02-20T07:44:16.677" v="2548" actId="26606"/>
          <ac:spMkLst>
            <pc:docMk/>
            <pc:sldMk cId="805674107" sldId="281"/>
            <ac:spMk id="18" creationId="{633C5E46-DAC5-4661-9C87-22B08E2A512F}"/>
          </ac:spMkLst>
        </pc:spChg>
        <pc:grpChg chg="add">
          <ac:chgData name="Sheiba Kian Kaufman" userId="8ac54697-0ed8-482d-aca6-8436f7fb0779" providerId="ADAL" clId="{1A163F90-7496-40B7-8DEF-ED66D0B2E6E7}" dt="2025-02-20T07:44:16.677" v="2548" actId="26606"/>
          <ac:grpSpMkLst>
            <pc:docMk/>
            <pc:sldMk cId="805674107" sldId="281"/>
            <ac:grpSpMk id="12" creationId="{DB88BD78-87E1-424D-B479-C37D8E41B12E}"/>
          </ac:grpSpMkLst>
        </pc:grpChg>
        <pc:picChg chg="add mod ord">
          <ac:chgData name="Sheiba Kian Kaufman" userId="8ac54697-0ed8-482d-aca6-8436f7fb0779" providerId="ADAL" clId="{1A163F90-7496-40B7-8DEF-ED66D0B2E6E7}" dt="2025-02-20T07:44:16.677" v="2548" actId="26606"/>
          <ac:picMkLst>
            <pc:docMk/>
            <pc:sldMk cId="805674107" sldId="281"/>
            <ac:picMk id="5" creationId="{3C7B66F7-A775-B16D-A845-A49F5814FB35}"/>
          </ac:picMkLst>
        </pc:picChg>
      </pc:sldChg>
      <pc:sldChg chg="addSp delSp modSp new mod setBg modNotesTx">
        <pc:chgData name="Sheiba Kian Kaufman" userId="8ac54697-0ed8-482d-aca6-8436f7fb0779" providerId="ADAL" clId="{1A163F90-7496-40B7-8DEF-ED66D0B2E6E7}" dt="2025-02-20T07:52:04.567" v="2555" actId="26606"/>
        <pc:sldMkLst>
          <pc:docMk/>
          <pc:sldMk cId="1836288070" sldId="282"/>
        </pc:sldMkLst>
        <pc:spChg chg="mod">
          <ac:chgData name="Sheiba Kian Kaufman" userId="8ac54697-0ed8-482d-aca6-8436f7fb0779" providerId="ADAL" clId="{1A163F90-7496-40B7-8DEF-ED66D0B2E6E7}" dt="2025-02-20T07:52:04.567" v="2555" actId="26606"/>
          <ac:spMkLst>
            <pc:docMk/>
            <pc:sldMk cId="1836288070" sldId="282"/>
            <ac:spMk id="2" creationId="{B07044E2-48F6-BB05-808F-1D58582C4354}"/>
          </ac:spMkLst>
        </pc:spChg>
        <pc:spChg chg="add">
          <ac:chgData name="Sheiba Kian Kaufman" userId="8ac54697-0ed8-482d-aca6-8436f7fb0779" providerId="ADAL" clId="{1A163F90-7496-40B7-8DEF-ED66D0B2E6E7}" dt="2025-02-20T07:52:04.567" v="2555" actId="26606"/>
          <ac:spMkLst>
            <pc:docMk/>
            <pc:sldMk cId="1836288070" sldId="282"/>
            <ac:spMk id="10" creationId="{F575A102-D95D-4D6E-8F1B-49EED0AEC65C}"/>
          </ac:spMkLst>
        </pc:spChg>
        <pc:spChg chg="add">
          <ac:chgData name="Sheiba Kian Kaufman" userId="8ac54697-0ed8-482d-aca6-8436f7fb0779" providerId="ADAL" clId="{1A163F90-7496-40B7-8DEF-ED66D0B2E6E7}" dt="2025-02-20T07:52:04.567" v="2555" actId="26606"/>
          <ac:spMkLst>
            <pc:docMk/>
            <pc:sldMk cId="1836288070" sldId="282"/>
            <ac:spMk id="12" creationId="{158B3569-73B2-4D05-8E95-886A6EE17F1F}"/>
          </ac:spMkLst>
        </pc:spChg>
        <pc:grpChg chg="add">
          <ac:chgData name="Sheiba Kian Kaufman" userId="8ac54697-0ed8-482d-aca6-8436f7fb0779" providerId="ADAL" clId="{1A163F90-7496-40B7-8DEF-ED66D0B2E6E7}" dt="2025-02-20T07:52:04.567" v="2555" actId="26606"/>
          <ac:grpSpMkLst>
            <pc:docMk/>
            <pc:sldMk cId="1836288070" sldId="282"/>
            <ac:grpSpMk id="14" creationId="{CF0FFF1F-79B6-4A13-A464-070CD6F896AF}"/>
          </ac:grpSpMkLst>
        </pc:grpChg>
        <pc:picChg chg="add mod ord">
          <ac:chgData name="Sheiba Kian Kaufman" userId="8ac54697-0ed8-482d-aca6-8436f7fb0779" providerId="ADAL" clId="{1A163F90-7496-40B7-8DEF-ED66D0B2E6E7}" dt="2025-02-20T07:52:04.567" v="2555" actId="26606"/>
          <ac:picMkLst>
            <pc:docMk/>
            <pc:sldMk cId="1836288070" sldId="282"/>
            <ac:picMk id="5" creationId="{D0693D65-0403-8A68-AE85-4052ECF4301E}"/>
          </ac:picMkLst>
        </pc:picChg>
        <pc:cxnChg chg="add">
          <ac:chgData name="Sheiba Kian Kaufman" userId="8ac54697-0ed8-482d-aca6-8436f7fb0779" providerId="ADAL" clId="{1A163F90-7496-40B7-8DEF-ED66D0B2E6E7}" dt="2025-02-20T07:52:04.567" v="2555" actId="26606"/>
          <ac:cxnSpMkLst>
            <pc:docMk/>
            <pc:sldMk cId="1836288070" sldId="282"/>
            <ac:cxnSpMk id="19" creationId="{56020367-4FD5-4596-8E10-C5F095CD8DBF}"/>
          </ac:cxnSpMkLst>
        </pc:cxnChg>
      </pc:sldChg>
      <pc:sldChg chg="addSp delSp modSp new mod ord setBg">
        <pc:chgData name="Sheiba Kian Kaufman" userId="8ac54697-0ed8-482d-aca6-8436f7fb0779" providerId="ADAL" clId="{1A163F90-7496-40B7-8DEF-ED66D0B2E6E7}" dt="2025-02-26T22:21:26.642" v="3018" actId="732"/>
        <pc:sldMkLst>
          <pc:docMk/>
          <pc:sldMk cId="3068591880" sldId="283"/>
        </pc:sldMkLst>
        <pc:spChg chg="mod">
          <ac:chgData name="Sheiba Kian Kaufman" userId="8ac54697-0ed8-482d-aca6-8436f7fb0779" providerId="ADAL" clId="{1A163F90-7496-40B7-8DEF-ED66D0B2E6E7}" dt="2025-02-26T22:21:12.093" v="3017" actId="20577"/>
          <ac:spMkLst>
            <pc:docMk/>
            <pc:sldMk cId="3068591880" sldId="283"/>
            <ac:spMk id="2" creationId="{B4AEA253-49BE-9934-A865-F65C8FEE7615}"/>
          </ac:spMkLst>
        </pc:spChg>
        <pc:spChg chg="add del">
          <ac:chgData name="Sheiba Kian Kaufman" userId="8ac54697-0ed8-482d-aca6-8436f7fb0779" providerId="ADAL" clId="{1A163F90-7496-40B7-8DEF-ED66D0B2E6E7}" dt="2025-02-26T22:20:43.394" v="3007"/>
          <ac:spMkLst>
            <pc:docMk/>
            <pc:sldMk cId="3068591880" sldId="283"/>
            <ac:spMk id="9" creationId="{7A3C2E1B-70CD-FFEA-1B79-7E5507BACCDC}"/>
          </ac:spMkLst>
        </pc:spChg>
        <pc:spChg chg="add del">
          <ac:chgData name="Sheiba Kian Kaufman" userId="8ac54697-0ed8-482d-aca6-8436f7fb0779" providerId="ADAL" clId="{1A163F90-7496-40B7-8DEF-ED66D0B2E6E7}" dt="2025-02-26T22:20:57.288" v="3009" actId="26606"/>
          <ac:spMkLst>
            <pc:docMk/>
            <pc:sldMk cId="3068591880" sldId="283"/>
            <ac:spMk id="12" creationId="{B34F5AD2-EDBD-4BBD-A55C-EAFFD0C7097A}"/>
          </ac:spMkLst>
        </pc:spChg>
        <pc:spChg chg="add del">
          <ac:chgData name="Sheiba Kian Kaufman" userId="8ac54697-0ed8-482d-aca6-8436f7fb0779" providerId="ADAL" clId="{1A163F90-7496-40B7-8DEF-ED66D0B2E6E7}" dt="2025-02-26T22:20:57.288" v="3009" actId="26606"/>
          <ac:spMkLst>
            <pc:docMk/>
            <pc:sldMk cId="3068591880" sldId="283"/>
            <ac:spMk id="14" creationId="{C3896A03-3945-419A-B66B-4EE266EDD152}"/>
          </ac:spMkLst>
        </pc:spChg>
        <pc:spChg chg="add del">
          <ac:chgData name="Sheiba Kian Kaufman" userId="8ac54697-0ed8-482d-aca6-8436f7fb0779" providerId="ADAL" clId="{1A163F90-7496-40B7-8DEF-ED66D0B2E6E7}" dt="2025-02-26T22:20:57.288" v="3009" actId="26606"/>
          <ac:spMkLst>
            <pc:docMk/>
            <pc:sldMk cId="3068591880" sldId="283"/>
            <ac:spMk id="16" creationId="{450D3AD2-FA80-415F-A9CE-54D884561CD7}"/>
          </ac:spMkLst>
        </pc:spChg>
        <pc:spChg chg="add del">
          <ac:chgData name="Sheiba Kian Kaufman" userId="8ac54697-0ed8-482d-aca6-8436f7fb0779" providerId="ADAL" clId="{1A163F90-7496-40B7-8DEF-ED66D0B2E6E7}" dt="2025-02-26T22:21:07.831" v="3011" actId="26606"/>
          <ac:spMkLst>
            <pc:docMk/>
            <pc:sldMk cId="3068591880" sldId="283"/>
            <ac:spMk id="21" creationId="{2111B97A-2FB0-4625-8C2E-CDCB1AF683A2}"/>
          </ac:spMkLst>
        </pc:spChg>
        <pc:spChg chg="add del">
          <ac:chgData name="Sheiba Kian Kaufman" userId="8ac54697-0ed8-482d-aca6-8436f7fb0779" providerId="ADAL" clId="{1A163F90-7496-40B7-8DEF-ED66D0B2E6E7}" dt="2025-02-26T22:21:07.831" v="3011" actId="26606"/>
          <ac:spMkLst>
            <pc:docMk/>
            <pc:sldMk cId="3068591880" sldId="283"/>
            <ac:spMk id="27" creationId="{8ED94938-268E-4C0A-A08A-B3980C78BAEB}"/>
          </ac:spMkLst>
        </pc:spChg>
        <pc:spChg chg="add">
          <ac:chgData name="Sheiba Kian Kaufman" userId="8ac54697-0ed8-482d-aca6-8436f7fb0779" providerId="ADAL" clId="{1A163F90-7496-40B7-8DEF-ED66D0B2E6E7}" dt="2025-02-26T22:21:07.831" v="3011" actId="26606"/>
          <ac:spMkLst>
            <pc:docMk/>
            <pc:sldMk cId="3068591880" sldId="283"/>
            <ac:spMk id="32" creationId="{F0087D53-9295-4463-AAE4-D5C626046E9F}"/>
          </ac:spMkLst>
        </pc:spChg>
        <pc:spChg chg="add">
          <ac:chgData name="Sheiba Kian Kaufman" userId="8ac54697-0ed8-482d-aca6-8436f7fb0779" providerId="ADAL" clId="{1A163F90-7496-40B7-8DEF-ED66D0B2E6E7}" dt="2025-02-26T22:21:07.831" v="3011" actId="26606"/>
          <ac:spMkLst>
            <pc:docMk/>
            <pc:sldMk cId="3068591880" sldId="283"/>
            <ac:spMk id="34" creationId="{D6A9C53F-5F90-40A5-8C85-5412D39C8C68}"/>
          </ac:spMkLst>
        </pc:spChg>
        <pc:grpChg chg="add del">
          <ac:chgData name="Sheiba Kian Kaufman" userId="8ac54697-0ed8-482d-aca6-8436f7fb0779" providerId="ADAL" clId="{1A163F90-7496-40B7-8DEF-ED66D0B2E6E7}" dt="2025-02-26T22:21:07.831" v="3011" actId="26606"/>
          <ac:grpSpMkLst>
            <pc:docMk/>
            <pc:sldMk cId="3068591880" sldId="283"/>
            <ac:grpSpMk id="23" creationId="{B83D307E-DF68-43F8-97CE-0AAE950A7129}"/>
          </ac:grpSpMkLst>
        </pc:grpChg>
        <pc:picChg chg="add mod">
          <ac:chgData name="Sheiba Kian Kaufman" userId="8ac54697-0ed8-482d-aca6-8436f7fb0779" providerId="ADAL" clId="{1A163F90-7496-40B7-8DEF-ED66D0B2E6E7}" dt="2025-02-26T22:21:07.831" v="3011" actId="26606"/>
          <ac:picMkLst>
            <pc:docMk/>
            <pc:sldMk cId="3068591880" sldId="283"/>
            <ac:picMk id="3" creationId="{9ADF0570-0463-2FFE-8CAD-14CD1AF8B85F}"/>
          </ac:picMkLst>
        </pc:picChg>
        <pc:picChg chg="add mod ord modCrop">
          <ac:chgData name="Sheiba Kian Kaufman" userId="8ac54697-0ed8-482d-aca6-8436f7fb0779" providerId="ADAL" clId="{1A163F90-7496-40B7-8DEF-ED66D0B2E6E7}" dt="2025-02-26T22:21:26.642" v="3018" actId="732"/>
          <ac:picMkLst>
            <pc:docMk/>
            <pc:sldMk cId="3068591880" sldId="283"/>
            <ac:picMk id="4" creationId="{989EC7DE-D70F-987D-7DDE-2FD6371F7BD2}"/>
          </ac:picMkLst>
        </pc:picChg>
        <pc:picChg chg="add del mod ord">
          <ac:chgData name="Sheiba Kian Kaufman" userId="8ac54697-0ed8-482d-aca6-8436f7fb0779" providerId="ADAL" clId="{1A163F90-7496-40B7-8DEF-ED66D0B2E6E7}" dt="2025-02-26T22:21:05.496" v="3010" actId="478"/>
          <ac:picMkLst>
            <pc:docMk/>
            <pc:sldMk cId="3068591880" sldId="283"/>
            <ac:picMk id="5" creationId="{38760BAD-D964-D5F3-45D1-9CE7F87C5030}"/>
          </ac:picMkLst>
        </pc:picChg>
      </pc:sldChg>
      <pc:sldChg chg="modSp new mod modNotesTx">
        <pc:chgData name="Sheiba Kian Kaufman" userId="8ac54697-0ed8-482d-aca6-8436f7fb0779" providerId="ADAL" clId="{1A163F90-7496-40B7-8DEF-ED66D0B2E6E7}" dt="2025-02-26T22:06:13.448" v="2979" actId="9"/>
        <pc:sldMkLst>
          <pc:docMk/>
          <pc:sldMk cId="4102074188" sldId="284"/>
        </pc:sldMkLst>
        <pc:spChg chg="mod">
          <ac:chgData name="Sheiba Kian Kaufman" userId="8ac54697-0ed8-482d-aca6-8436f7fb0779" providerId="ADAL" clId="{1A163F90-7496-40B7-8DEF-ED66D0B2E6E7}" dt="2025-02-26T22:05:59.823" v="2978" actId="27636"/>
          <ac:spMkLst>
            <pc:docMk/>
            <pc:sldMk cId="4102074188" sldId="284"/>
            <ac:spMk id="2" creationId="{B0E8E175-92E5-9C97-EB6E-77CE367E91AC}"/>
          </ac:spMkLst>
        </pc:spChg>
        <pc:spChg chg="mod">
          <ac:chgData name="Sheiba Kian Kaufman" userId="8ac54697-0ed8-482d-aca6-8436f7fb0779" providerId="ADAL" clId="{1A163F90-7496-40B7-8DEF-ED66D0B2E6E7}" dt="2025-02-26T22:06:13.448" v="2979" actId="9"/>
          <ac:spMkLst>
            <pc:docMk/>
            <pc:sldMk cId="4102074188" sldId="284"/>
            <ac:spMk id="3" creationId="{C7F371BE-FFBE-E065-00DF-77926928558D}"/>
          </ac:spMkLst>
        </pc:spChg>
      </pc:sldChg>
      <pc:sldChg chg="addSp delSp modSp new mod">
        <pc:chgData name="Sheiba Kian Kaufman" userId="8ac54697-0ed8-482d-aca6-8436f7fb0779" providerId="ADAL" clId="{1A163F90-7496-40B7-8DEF-ED66D0B2E6E7}" dt="2025-02-26T22:19:43.606" v="2999" actId="478"/>
        <pc:sldMkLst>
          <pc:docMk/>
          <pc:sldMk cId="1428930778" sldId="285"/>
        </pc:sldMkLst>
        <pc:spChg chg="mod">
          <ac:chgData name="Sheiba Kian Kaufman" userId="8ac54697-0ed8-482d-aca6-8436f7fb0779" providerId="ADAL" clId="{1A163F90-7496-40B7-8DEF-ED66D0B2E6E7}" dt="2025-02-18T20:31:27.909" v="1167" actId="20577"/>
          <ac:spMkLst>
            <pc:docMk/>
            <pc:sldMk cId="1428930778" sldId="285"/>
            <ac:spMk id="2" creationId="{F6EE35E5-9C97-0259-E42C-D6264822CAF7}"/>
          </ac:spMkLst>
        </pc:spChg>
        <pc:spChg chg="mod">
          <ac:chgData name="Sheiba Kian Kaufman" userId="8ac54697-0ed8-482d-aca6-8436f7fb0779" providerId="ADAL" clId="{1A163F90-7496-40B7-8DEF-ED66D0B2E6E7}" dt="2025-02-26T22:19:23.499" v="2995" actId="9"/>
          <ac:spMkLst>
            <pc:docMk/>
            <pc:sldMk cId="1428930778" sldId="285"/>
            <ac:spMk id="3" creationId="{C0A08F52-AD4D-294E-0DDF-7E8C12246F4D}"/>
          </ac:spMkLst>
        </pc:spChg>
        <pc:picChg chg="add del mod">
          <ac:chgData name="Sheiba Kian Kaufman" userId="8ac54697-0ed8-482d-aca6-8436f7fb0779" providerId="ADAL" clId="{1A163F90-7496-40B7-8DEF-ED66D0B2E6E7}" dt="2025-02-26T22:19:43.606" v="2999" actId="478"/>
          <ac:picMkLst>
            <pc:docMk/>
            <pc:sldMk cId="1428930778" sldId="285"/>
            <ac:picMk id="4" creationId="{3273620C-035B-B65B-9D72-6754CA501C9A}"/>
          </ac:picMkLst>
        </pc:picChg>
      </pc:sldChg>
      <pc:sldChg chg="addSp delSp modSp new mod setBg modAnim modNotesTx">
        <pc:chgData name="Sheiba Kian Kaufman" userId="8ac54697-0ed8-482d-aca6-8436f7fb0779" providerId="ADAL" clId="{1A163F90-7496-40B7-8DEF-ED66D0B2E6E7}" dt="2025-02-26T21:07:48.266" v="2637"/>
        <pc:sldMkLst>
          <pc:docMk/>
          <pc:sldMk cId="583997262" sldId="286"/>
        </pc:sldMkLst>
        <pc:spChg chg="add del mod">
          <ac:chgData name="Sheiba Kian Kaufman" userId="8ac54697-0ed8-482d-aca6-8436f7fb0779" providerId="ADAL" clId="{1A163F90-7496-40B7-8DEF-ED66D0B2E6E7}" dt="2025-02-26T21:07:48.266" v="2637"/>
          <ac:spMkLst>
            <pc:docMk/>
            <pc:sldMk cId="583997262" sldId="286"/>
            <ac:spMk id="6" creationId="{01A4D3F6-84D7-C2AB-36B8-F9232A83BE99}"/>
          </ac:spMkLst>
        </pc:spChg>
        <pc:spChg chg="add mod">
          <ac:chgData name="Sheiba Kian Kaufman" userId="8ac54697-0ed8-482d-aca6-8436f7fb0779" providerId="ADAL" clId="{1A163F90-7496-40B7-8DEF-ED66D0B2E6E7}" dt="2025-02-20T07:53:22.180" v="2587" actId="20577"/>
          <ac:spMkLst>
            <pc:docMk/>
            <pc:sldMk cId="583997262" sldId="286"/>
            <ac:spMk id="9" creationId="{1179073F-E2B8-D82A-AEBC-3D89C88310FE}"/>
          </ac:spMkLst>
        </pc:spChg>
        <pc:picChg chg="add mod ord">
          <ac:chgData name="Sheiba Kian Kaufman" userId="8ac54697-0ed8-482d-aca6-8436f7fb0779" providerId="ADAL" clId="{1A163F90-7496-40B7-8DEF-ED66D0B2E6E7}" dt="2025-02-20T05:35:09.095" v="1553" actId="1076"/>
          <ac:picMkLst>
            <pc:docMk/>
            <pc:sldMk cId="583997262" sldId="286"/>
            <ac:picMk id="5" creationId="{56BFE2B0-4E1A-001D-F03F-C0F610B14EBD}"/>
          </ac:picMkLst>
        </pc:picChg>
        <pc:picChg chg="add mod">
          <ac:chgData name="Sheiba Kian Kaufman" userId="8ac54697-0ed8-482d-aca6-8436f7fb0779" providerId="ADAL" clId="{1A163F90-7496-40B7-8DEF-ED66D0B2E6E7}" dt="2025-02-20T05:35:23.427" v="1557" actId="1076"/>
          <ac:picMkLst>
            <pc:docMk/>
            <pc:sldMk cId="583997262" sldId="286"/>
            <ac:picMk id="8" creationId="{0EB0B937-0DD1-2F50-4B2A-693A08804AA7}"/>
          </ac:picMkLst>
        </pc:picChg>
      </pc:sldChg>
      <pc:sldChg chg="addSp delSp modSp new mod setBg modNotesTx">
        <pc:chgData name="Sheiba Kian Kaufman" userId="8ac54697-0ed8-482d-aca6-8436f7fb0779" providerId="ADAL" clId="{1A163F90-7496-40B7-8DEF-ED66D0B2E6E7}" dt="2025-02-20T05:37:26.634" v="1859" actId="20577"/>
        <pc:sldMkLst>
          <pc:docMk/>
          <pc:sldMk cId="513101453" sldId="287"/>
        </pc:sldMkLst>
        <pc:spChg chg="mod">
          <ac:chgData name="Sheiba Kian Kaufman" userId="8ac54697-0ed8-482d-aca6-8436f7fb0779" providerId="ADAL" clId="{1A163F90-7496-40B7-8DEF-ED66D0B2E6E7}" dt="2025-02-20T05:37:03.762" v="1813" actId="26606"/>
          <ac:spMkLst>
            <pc:docMk/>
            <pc:sldMk cId="513101453" sldId="287"/>
            <ac:spMk id="2" creationId="{D8634F0E-EEF8-F64C-CD4E-2898E4557063}"/>
          </ac:spMkLst>
        </pc:spChg>
        <pc:spChg chg="add">
          <ac:chgData name="Sheiba Kian Kaufman" userId="8ac54697-0ed8-482d-aca6-8436f7fb0779" providerId="ADAL" clId="{1A163F90-7496-40B7-8DEF-ED66D0B2E6E7}" dt="2025-02-20T05:37:03.762" v="1813" actId="26606"/>
          <ac:spMkLst>
            <pc:docMk/>
            <pc:sldMk cId="513101453" sldId="287"/>
            <ac:spMk id="10" creationId="{68AF5748-FED8-45BA-8631-26D1D10F3246}"/>
          </ac:spMkLst>
        </pc:spChg>
        <pc:spChg chg="add">
          <ac:chgData name="Sheiba Kian Kaufman" userId="8ac54697-0ed8-482d-aca6-8436f7fb0779" providerId="ADAL" clId="{1A163F90-7496-40B7-8DEF-ED66D0B2E6E7}" dt="2025-02-20T05:37:03.762" v="1813" actId="26606"/>
          <ac:spMkLst>
            <pc:docMk/>
            <pc:sldMk cId="513101453" sldId="287"/>
            <ac:spMk id="12" creationId="{AF2F604E-43BE-4DC3-B983-E071523364F8}"/>
          </ac:spMkLst>
        </pc:spChg>
        <pc:spChg chg="add">
          <ac:chgData name="Sheiba Kian Kaufman" userId="8ac54697-0ed8-482d-aca6-8436f7fb0779" providerId="ADAL" clId="{1A163F90-7496-40B7-8DEF-ED66D0B2E6E7}" dt="2025-02-20T05:37:03.762" v="1813" actId="26606"/>
          <ac:spMkLst>
            <pc:docMk/>
            <pc:sldMk cId="513101453" sldId="287"/>
            <ac:spMk id="14" creationId="{08C9B587-E65E-4B52-B37C-ABEBB6E87928}"/>
          </ac:spMkLst>
        </pc:spChg>
        <pc:picChg chg="add mod ord">
          <ac:chgData name="Sheiba Kian Kaufman" userId="8ac54697-0ed8-482d-aca6-8436f7fb0779" providerId="ADAL" clId="{1A163F90-7496-40B7-8DEF-ED66D0B2E6E7}" dt="2025-02-20T05:37:03.762" v="1813" actId="26606"/>
          <ac:picMkLst>
            <pc:docMk/>
            <pc:sldMk cId="513101453" sldId="287"/>
            <ac:picMk id="5" creationId="{53931483-B778-12D8-8CBE-6F40FF583D6C}"/>
          </ac:picMkLst>
        </pc:picChg>
      </pc:sldChg>
      <pc:sldChg chg="addSp delSp modSp new mod setBg modNotesTx">
        <pc:chgData name="Sheiba Kian Kaufman" userId="8ac54697-0ed8-482d-aca6-8436f7fb0779" providerId="ADAL" clId="{1A163F90-7496-40B7-8DEF-ED66D0B2E6E7}" dt="2025-02-20T05:40:41.904" v="1934" actId="26606"/>
        <pc:sldMkLst>
          <pc:docMk/>
          <pc:sldMk cId="900367097" sldId="288"/>
        </pc:sldMkLst>
        <pc:picChg chg="add mod ord">
          <ac:chgData name="Sheiba Kian Kaufman" userId="8ac54697-0ed8-482d-aca6-8436f7fb0779" providerId="ADAL" clId="{1A163F90-7496-40B7-8DEF-ED66D0B2E6E7}" dt="2025-02-20T05:40:41.904" v="1934" actId="26606"/>
          <ac:picMkLst>
            <pc:docMk/>
            <pc:sldMk cId="900367097" sldId="288"/>
            <ac:picMk id="5" creationId="{D9A0A78A-A378-031A-0445-7DFD9267CEA7}"/>
          </ac:picMkLst>
        </pc:picChg>
        <pc:picChg chg="add mod">
          <ac:chgData name="Sheiba Kian Kaufman" userId="8ac54697-0ed8-482d-aca6-8436f7fb0779" providerId="ADAL" clId="{1A163F90-7496-40B7-8DEF-ED66D0B2E6E7}" dt="2025-02-20T05:40:41.904" v="1934" actId="26606"/>
          <ac:picMkLst>
            <pc:docMk/>
            <pc:sldMk cId="900367097" sldId="288"/>
            <ac:picMk id="7" creationId="{F41F2A24-5178-A2C5-F194-8E93DF292B43}"/>
          </ac:picMkLst>
        </pc:picChg>
      </pc:sldChg>
      <pc:sldChg chg="addSp delSp modSp new mod setBg">
        <pc:chgData name="Sheiba Kian Kaufman" userId="8ac54697-0ed8-482d-aca6-8436f7fb0779" providerId="ADAL" clId="{1A163F90-7496-40B7-8DEF-ED66D0B2E6E7}" dt="2025-02-20T05:43:39.645" v="1999" actId="27614"/>
        <pc:sldMkLst>
          <pc:docMk/>
          <pc:sldMk cId="1683502547" sldId="289"/>
        </pc:sldMkLst>
        <pc:spChg chg="mod">
          <ac:chgData name="Sheiba Kian Kaufman" userId="8ac54697-0ed8-482d-aca6-8436f7fb0779" providerId="ADAL" clId="{1A163F90-7496-40B7-8DEF-ED66D0B2E6E7}" dt="2025-02-20T05:43:16.619" v="1997" actId="26606"/>
          <ac:spMkLst>
            <pc:docMk/>
            <pc:sldMk cId="1683502547" sldId="289"/>
            <ac:spMk id="2" creationId="{2638319C-CC8D-3090-D0A0-D9FF9C7E0392}"/>
          </ac:spMkLst>
        </pc:spChg>
        <pc:spChg chg="add">
          <ac:chgData name="Sheiba Kian Kaufman" userId="8ac54697-0ed8-482d-aca6-8436f7fb0779" providerId="ADAL" clId="{1A163F90-7496-40B7-8DEF-ED66D0B2E6E7}" dt="2025-02-20T05:43:16.619" v="1997" actId="26606"/>
          <ac:spMkLst>
            <pc:docMk/>
            <pc:sldMk cId="1683502547" sldId="289"/>
            <ac:spMk id="19" creationId="{F0087D53-9295-4463-AAE4-D5C626046E9F}"/>
          </ac:spMkLst>
        </pc:spChg>
        <pc:spChg chg="add">
          <ac:chgData name="Sheiba Kian Kaufman" userId="8ac54697-0ed8-482d-aca6-8436f7fb0779" providerId="ADAL" clId="{1A163F90-7496-40B7-8DEF-ED66D0B2E6E7}" dt="2025-02-20T05:43:16.619" v="1997" actId="26606"/>
          <ac:spMkLst>
            <pc:docMk/>
            <pc:sldMk cId="1683502547" sldId="289"/>
            <ac:spMk id="21" creationId="{D6A9C53F-5F90-40A5-8C85-5412D39C8C68}"/>
          </ac:spMkLst>
        </pc:spChg>
        <pc:picChg chg="add mod ord">
          <ac:chgData name="Sheiba Kian Kaufman" userId="8ac54697-0ed8-482d-aca6-8436f7fb0779" providerId="ADAL" clId="{1A163F90-7496-40B7-8DEF-ED66D0B2E6E7}" dt="2025-02-20T05:43:39.645" v="1999" actId="27614"/>
          <ac:picMkLst>
            <pc:docMk/>
            <pc:sldMk cId="1683502547" sldId="289"/>
            <ac:picMk id="5" creationId="{C57E867E-FAFD-C139-7AA7-D208B607F469}"/>
          </ac:picMkLst>
        </pc:picChg>
        <pc:picChg chg="add mod ord">
          <ac:chgData name="Sheiba Kian Kaufman" userId="8ac54697-0ed8-482d-aca6-8436f7fb0779" providerId="ADAL" clId="{1A163F90-7496-40B7-8DEF-ED66D0B2E6E7}" dt="2025-02-20T05:43:39.644" v="1998" actId="27614"/>
          <ac:picMkLst>
            <pc:docMk/>
            <pc:sldMk cId="1683502547" sldId="289"/>
            <ac:picMk id="7" creationId="{AD5580CA-EDD8-FCA9-945C-F18AD7E30C7F}"/>
          </ac:picMkLst>
        </pc:picChg>
      </pc:sldChg>
      <pc:sldChg chg="addSp delSp modSp new mod setBg modNotesTx">
        <pc:chgData name="Sheiba Kian Kaufman" userId="8ac54697-0ed8-482d-aca6-8436f7fb0779" providerId="ADAL" clId="{1A163F90-7496-40B7-8DEF-ED66D0B2E6E7}" dt="2025-02-20T05:44:09.693" v="2063" actId="20577"/>
        <pc:sldMkLst>
          <pc:docMk/>
          <pc:sldMk cId="3520502955" sldId="290"/>
        </pc:sldMkLst>
        <pc:spChg chg="add">
          <ac:chgData name="Sheiba Kian Kaufman" userId="8ac54697-0ed8-482d-aca6-8436f7fb0779" providerId="ADAL" clId="{1A163F90-7496-40B7-8DEF-ED66D0B2E6E7}" dt="2025-02-20T05:43:45.123" v="2003" actId="26606"/>
          <ac:spMkLst>
            <pc:docMk/>
            <pc:sldMk cId="3520502955" sldId="290"/>
            <ac:spMk id="10" creationId="{42A4FC2C-047E-45A5-965D-8E1E3BF09BC6}"/>
          </ac:spMkLst>
        </pc:spChg>
        <pc:picChg chg="add mod ord">
          <ac:chgData name="Sheiba Kian Kaufman" userId="8ac54697-0ed8-482d-aca6-8436f7fb0779" providerId="ADAL" clId="{1A163F90-7496-40B7-8DEF-ED66D0B2E6E7}" dt="2025-02-20T05:43:45.123" v="2003" actId="26606"/>
          <ac:picMkLst>
            <pc:docMk/>
            <pc:sldMk cId="3520502955" sldId="290"/>
            <ac:picMk id="5" creationId="{D883CFA4-ED3A-B312-73CE-B228742127DB}"/>
          </ac:picMkLst>
        </pc:picChg>
      </pc:sldChg>
      <pc:sldChg chg="addSp delSp modSp new mod setBg modNotesTx">
        <pc:chgData name="Sheiba Kian Kaufman" userId="8ac54697-0ed8-482d-aca6-8436f7fb0779" providerId="ADAL" clId="{1A163F90-7496-40B7-8DEF-ED66D0B2E6E7}" dt="2025-02-20T07:54:46.171" v="2624" actId="20577"/>
        <pc:sldMkLst>
          <pc:docMk/>
          <pc:sldMk cId="278739292" sldId="291"/>
        </pc:sldMkLst>
        <pc:spChg chg="add mod">
          <ac:chgData name="Sheiba Kian Kaufman" userId="8ac54697-0ed8-482d-aca6-8436f7fb0779" providerId="ADAL" clId="{1A163F90-7496-40B7-8DEF-ED66D0B2E6E7}" dt="2025-02-20T07:54:46.171" v="2624" actId="20577"/>
          <ac:spMkLst>
            <pc:docMk/>
            <pc:sldMk cId="278739292" sldId="291"/>
            <ac:spMk id="8" creationId="{EE55354C-8DF0-2BFF-25AE-C79EA50345AB}"/>
          </ac:spMkLst>
        </pc:spChg>
        <pc:spChg chg="add">
          <ac:chgData name="Sheiba Kian Kaufman" userId="8ac54697-0ed8-482d-aca6-8436f7fb0779" providerId="ADAL" clId="{1A163F90-7496-40B7-8DEF-ED66D0B2E6E7}" dt="2025-02-20T05:44:56.363" v="2067" actId="26606"/>
          <ac:spMkLst>
            <pc:docMk/>
            <pc:sldMk cId="278739292" sldId="291"/>
            <ac:spMk id="10" creationId="{42A4FC2C-047E-45A5-965D-8E1E3BF09BC6}"/>
          </ac:spMkLst>
        </pc:spChg>
        <pc:picChg chg="add mod ord">
          <ac:chgData name="Sheiba Kian Kaufman" userId="8ac54697-0ed8-482d-aca6-8436f7fb0779" providerId="ADAL" clId="{1A163F90-7496-40B7-8DEF-ED66D0B2E6E7}" dt="2025-02-20T05:47:15.590" v="2070" actId="14100"/>
          <ac:picMkLst>
            <pc:docMk/>
            <pc:sldMk cId="278739292" sldId="291"/>
            <ac:picMk id="5" creationId="{BA73CA26-1950-40B1-55BF-697CC3F75591}"/>
          </ac:picMkLst>
        </pc:picChg>
        <pc:picChg chg="add mod">
          <ac:chgData name="Sheiba Kian Kaufman" userId="8ac54697-0ed8-482d-aca6-8436f7fb0779" providerId="ADAL" clId="{1A163F90-7496-40B7-8DEF-ED66D0B2E6E7}" dt="2025-02-20T05:47:18.775" v="2072" actId="1076"/>
          <ac:picMkLst>
            <pc:docMk/>
            <pc:sldMk cId="278739292" sldId="291"/>
            <ac:picMk id="7" creationId="{169BBB00-85EE-E804-3C98-34A636F7AD11}"/>
          </ac:picMkLst>
        </pc:picChg>
      </pc:sldChg>
      <pc:sldChg chg="modSp new del mod">
        <pc:chgData name="Sheiba Kian Kaufman" userId="8ac54697-0ed8-482d-aca6-8436f7fb0779" providerId="ADAL" clId="{1A163F90-7496-40B7-8DEF-ED66D0B2E6E7}" dt="2025-02-20T07:54:49.417" v="2625" actId="47"/>
        <pc:sldMkLst>
          <pc:docMk/>
          <pc:sldMk cId="4125882449" sldId="292"/>
        </pc:sldMkLst>
      </pc:sldChg>
      <pc:sldChg chg="addSp delSp modSp new mod setBg">
        <pc:chgData name="Sheiba Kian Kaufman" userId="8ac54697-0ed8-482d-aca6-8436f7fb0779" providerId="ADAL" clId="{1A163F90-7496-40B7-8DEF-ED66D0B2E6E7}" dt="2025-02-20T06:11:18.714" v="2431" actId="20577"/>
        <pc:sldMkLst>
          <pc:docMk/>
          <pc:sldMk cId="1136304268" sldId="293"/>
        </pc:sldMkLst>
        <pc:spChg chg="mod">
          <ac:chgData name="Sheiba Kian Kaufman" userId="8ac54697-0ed8-482d-aca6-8436f7fb0779" providerId="ADAL" clId="{1A163F90-7496-40B7-8DEF-ED66D0B2E6E7}" dt="2025-02-20T06:11:10.851" v="2391" actId="26606"/>
          <ac:spMkLst>
            <pc:docMk/>
            <pc:sldMk cId="1136304268" sldId="293"/>
            <ac:spMk id="2" creationId="{25BD529E-250E-2844-42C5-670094D2FB8B}"/>
          </ac:spMkLst>
        </pc:spChg>
        <pc:spChg chg="add mod">
          <ac:chgData name="Sheiba Kian Kaufman" userId="8ac54697-0ed8-482d-aca6-8436f7fb0779" providerId="ADAL" clId="{1A163F90-7496-40B7-8DEF-ED66D0B2E6E7}" dt="2025-02-20T06:11:18.714" v="2431" actId="20577"/>
          <ac:spMkLst>
            <pc:docMk/>
            <pc:sldMk cId="1136304268" sldId="293"/>
            <ac:spMk id="17" creationId="{4371A2F4-9365-15D4-CD34-40FC23BA9CA3}"/>
          </ac:spMkLst>
        </pc:spChg>
        <pc:spChg chg="add">
          <ac:chgData name="Sheiba Kian Kaufman" userId="8ac54697-0ed8-482d-aca6-8436f7fb0779" providerId="ADAL" clId="{1A163F90-7496-40B7-8DEF-ED66D0B2E6E7}" dt="2025-02-20T06:11:10.851" v="2391" actId="26606"/>
          <ac:spMkLst>
            <pc:docMk/>
            <pc:sldMk cId="1136304268" sldId="293"/>
            <ac:spMk id="20" creationId="{C3896A03-3945-419A-B66B-4EE266EDD152}"/>
          </ac:spMkLst>
        </pc:spChg>
        <pc:spChg chg="add">
          <ac:chgData name="Sheiba Kian Kaufman" userId="8ac54697-0ed8-482d-aca6-8436f7fb0779" providerId="ADAL" clId="{1A163F90-7496-40B7-8DEF-ED66D0B2E6E7}" dt="2025-02-20T06:11:10.851" v="2391" actId="26606"/>
          <ac:spMkLst>
            <pc:docMk/>
            <pc:sldMk cId="1136304268" sldId="293"/>
            <ac:spMk id="22" creationId="{B34F5AD2-EDBD-4BBD-A55C-EAFFD0C7097A}"/>
          </ac:spMkLst>
        </pc:spChg>
        <pc:spChg chg="add">
          <ac:chgData name="Sheiba Kian Kaufman" userId="8ac54697-0ed8-482d-aca6-8436f7fb0779" providerId="ADAL" clId="{1A163F90-7496-40B7-8DEF-ED66D0B2E6E7}" dt="2025-02-20T06:11:10.851" v="2391" actId="26606"/>
          <ac:spMkLst>
            <pc:docMk/>
            <pc:sldMk cId="1136304268" sldId="293"/>
            <ac:spMk id="24" creationId="{450D3AD2-FA80-415F-A9CE-54D884561CD7}"/>
          </ac:spMkLst>
        </pc:spChg>
        <pc:picChg chg="add mod ord">
          <ac:chgData name="Sheiba Kian Kaufman" userId="8ac54697-0ed8-482d-aca6-8436f7fb0779" providerId="ADAL" clId="{1A163F90-7496-40B7-8DEF-ED66D0B2E6E7}" dt="2025-02-20T06:11:10.851" v="2391" actId="26606"/>
          <ac:picMkLst>
            <pc:docMk/>
            <pc:sldMk cId="1136304268" sldId="293"/>
            <ac:picMk id="5" creationId="{6E261843-C14A-501D-8964-BA85F6098C46}"/>
          </ac:picMkLst>
        </pc:picChg>
        <pc:picChg chg="add mod">
          <ac:chgData name="Sheiba Kian Kaufman" userId="8ac54697-0ed8-482d-aca6-8436f7fb0779" providerId="ADAL" clId="{1A163F90-7496-40B7-8DEF-ED66D0B2E6E7}" dt="2025-02-20T06:11:10.851" v="2391" actId="26606"/>
          <ac:picMkLst>
            <pc:docMk/>
            <pc:sldMk cId="1136304268" sldId="293"/>
            <ac:picMk id="8" creationId="{942DB2E7-55F1-EC45-51D1-B3D65026A214}"/>
          </ac:picMkLst>
        </pc:picChg>
      </pc:sldChg>
      <pc:sldChg chg="addSp delSp modSp new mod setBg modAnim">
        <pc:chgData name="Sheiba Kian Kaufman" userId="8ac54697-0ed8-482d-aca6-8436f7fb0779" providerId="ADAL" clId="{1A163F90-7496-40B7-8DEF-ED66D0B2E6E7}" dt="2025-02-20T07:51:47.900" v="2554" actId="26606"/>
        <pc:sldMkLst>
          <pc:docMk/>
          <pc:sldMk cId="3081030709" sldId="294"/>
        </pc:sldMkLst>
        <pc:spChg chg="add">
          <ac:chgData name="Sheiba Kian Kaufman" userId="8ac54697-0ed8-482d-aca6-8436f7fb0779" providerId="ADAL" clId="{1A163F90-7496-40B7-8DEF-ED66D0B2E6E7}" dt="2025-02-20T07:51:47.900" v="2554" actId="26606"/>
          <ac:spMkLst>
            <pc:docMk/>
            <pc:sldMk cId="3081030709" sldId="294"/>
            <ac:spMk id="9" creationId="{F3060C83-F051-4F0E-ABAD-AA0DFC48B218}"/>
          </ac:spMkLst>
        </pc:spChg>
        <pc:spChg chg="add">
          <ac:chgData name="Sheiba Kian Kaufman" userId="8ac54697-0ed8-482d-aca6-8436f7fb0779" providerId="ADAL" clId="{1A163F90-7496-40B7-8DEF-ED66D0B2E6E7}" dt="2025-02-20T07:51:47.900" v="2554" actId="26606"/>
          <ac:spMkLst>
            <pc:docMk/>
            <pc:sldMk cId="3081030709" sldId="294"/>
            <ac:spMk id="11" creationId="{83C98ABE-055B-441F-B07E-44F97F083C39}"/>
          </ac:spMkLst>
        </pc:spChg>
        <pc:spChg chg="add">
          <ac:chgData name="Sheiba Kian Kaufman" userId="8ac54697-0ed8-482d-aca6-8436f7fb0779" providerId="ADAL" clId="{1A163F90-7496-40B7-8DEF-ED66D0B2E6E7}" dt="2025-02-20T07:51:47.900" v="2554" actId="26606"/>
          <ac:spMkLst>
            <pc:docMk/>
            <pc:sldMk cId="3081030709" sldId="294"/>
            <ac:spMk id="13" creationId="{29FDB030-9B49-4CED-8CCD-4D99382388AC}"/>
          </ac:spMkLst>
        </pc:spChg>
        <pc:spChg chg="add">
          <ac:chgData name="Sheiba Kian Kaufman" userId="8ac54697-0ed8-482d-aca6-8436f7fb0779" providerId="ADAL" clId="{1A163F90-7496-40B7-8DEF-ED66D0B2E6E7}" dt="2025-02-20T07:51:47.900" v="2554" actId="26606"/>
          <ac:spMkLst>
            <pc:docMk/>
            <pc:sldMk cId="3081030709" sldId="294"/>
            <ac:spMk id="15" creationId="{3783CA14-24A1-485C-8B30-D6A5D87987AD}"/>
          </ac:spMkLst>
        </pc:spChg>
        <pc:spChg chg="add">
          <ac:chgData name="Sheiba Kian Kaufman" userId="8ac54697-0ed8-482d-aca6-8436f7fb0779" providerId="ADAL" clId="{1A163F90-7496-40B7-8DEF-ED66D0B2E6E7}" dt="2025-02-20T07:51:47.900" v="2554" actId="26606"/>
          <ac:spMkLst>
            <pc:docMk/>
            <pc:sldMk cId="3081030709" sldId="294"/>
            <ac:spMk id="17" creationId="{9A97C86A-04D6-40F7-AE84-31AB43E6A846}"/>
          </ac:spMkLst>
        </pc:spChg>
        <pc:spChg chg="add">
          <ac:chgData name="Sheiba Kian Kaufman" userId="8ac54697-0ed8-482d-aca6-8436f7fb0779" providerId="ADAL" clId="{1A163F90-7496-40B7-8DEF-ED66D0B2E6E7}" dt="2025-02-20T07:51:47.900" v="2554" actId="26606"/>
          <ac:spMkLst>
            <pc:docMk/>
            <pc:sldMk cId="3081030709" sldId="294"/>
            <ac:spMk id="19" creationId="{FF9F2414-84E8-453E-B1F3-389FDE8192D9}"/>
          </ac:spMkLst>
        </pc:spChg>
        <pc:spChg chg="add">
          <ac:chgData name="Sheiba Kian Kaufman" userId="8ac54697-0ed8-482d-aca6-8436f7fb0779" providerId="ADAL" clId="{1A163F90-7496-40B7-8DEF-ED66D0B2E6E7}" dt="2025-02-20T07:51:47.900" v="2554" actId="26606"/>
          <ac:spMkLst>
            <pc:docMk/>
            <pc:sldMk cId="3081030709" sldId="294"/>
            <ac:spMk id="21" creationId="{3ECA69A1-7536-43AC-85EF-C7106179F5ED}"/>
          </ac:spMkLst>
        </pc:spChg>
        <pc:picChg chg="add mod">
          <ac:chgData name="Sheiba Kian Kaufman" userId="8ac54697-0ed8-482d-aca6-8436f7fb0779" providerId="ADAL" clId="{1A163F90-7496-40B7-8DEF-ED66D0B2E6E7}" dt="2025-02-20T07:51:47.900" v="2554" actId="26606"/>
          <ac:picMkLst>
            <pc:docMk/>
            <pc:sldMk cId="3081030709" sldId="294"/>
            <ac:picMk id="4" creationId="{23824FF7-D73B-62DC-B330-C01FD449E574}"/>
          </ac:picMkLst>
        </pc:picChg>
      </pc:sldChg>
      <pc:sldChg chg="addSp delSp modSp new mod setBg">
        <pc:chgData name="Sheiba Kian Kaufman" userId="8ac54697-0ed8-482d-aca6-8436f7fb0779" providerId="ADAL" clId="{1A163F90-7496-40B7-8DEF-ED66D0B2E6E7}" dt="2025-02-26T21:45:31.809" v="2704" actId="20577"/>
        <pc:sldMkLst>
          <pc:docMk/>
          <pc:sldMk cId="4001640937" sldId="295"/>
        </pc:sldMkLst>
        <pc:spChg chg="del mod">
          <ac:chgData name="Sheiba Kian Kaufman" userId="8ac54697-0ed8-482d-aca6-8436f7fb0779" providerId="ADAL" clId="{1A163F90-7496-40B7-8DEF-ED66D0B2E6E7}" dt="2025-02-26T21:44:45.879" v="2673" actId="478"/>
          <ac:spMkLst>
            <pc:docMk/>
            <pc:sldMk cId="4001640937" sldId="295"/>
            <ac:spMk id="2" creationId="{76C5E681-DB17-885E-A2B7-51B41CF25E24}"/>
          </ac:spMkLst>
        </pc:spChg>
        <pc:spChg chg="mod">
          <ac:chgData name="Sheiba Kian Kaufman" userId="8ac54697-0ed8-482d-aca6-8436f7fb0779" providerId="ADAL" clId="{1A163F90-7496-40B7-8DEF-ED66D0B2E6E7}" dt="2025-02-26T21:45:31.809" v="2704" actId="20577"/>
          <ac:spMkLst>
            <pc:docMk/>
            <pc:sldMk cId="4001640937" sldId="295"/>
            <ac:spMk id="3" creationId="{14E17F3F-669A-4CEB-A61D-0C32DD6F43B0}"/>
          </ac:spMkLst>
        </pc:spChg>
        <pc:spChg chg="add">
          <ac:chgData name="Sheiba Kian Kaufman" userId="8ac54697-0ed8-482d-aca6-8436f7fb0779" providerId="ADAL" clId="{1A163F90-7496-40B7-8DEF-ED66D0B2E6E7}" dt="2025-02-26T21:42:05.119" v="2669" actId="26606"/>
          <ac:spMkLst>
            <pc:docMk/>
            <pc:sldMk cId="4001640937" sldId="295"/>
            <ac:spMk id="9" creationId="{D1D34770-47A8-402C-AF23-2B653F2D88C1}"/>
          </ac:spMkLst>
        </pc:spChg>
        <pc:picChg chg="add mod">
          <ac:chgData name="Sheiba Kian Kaufman" userId="8ac54697-0ed8-482d-aca6-8436f7fb0779" providerId="ADAL" clId="{1A163F90-7496-40B7-8DEF-ED66D0B2E6E7}" dt="2025-02-26T21:42:05.119" v="2669" actId="26606"/>
          <ac:picMkLst>
            <pc:docMk/>
            <pc:sldMk cId="4001640937" sldId="295"/>
            <ac:picMk id="4" creationId="{140AAD94-29F6-ED74-C4F2-42A2DEA7D14F}"/>
          </ac:picMkLst>
        </pc:picChg>
      </pc:sldChg>
      <pc:sldChg chg="addSp delSp modSp new mod ord setBg modAnim">
        <pc:chgData name="Sheiba Kian Kaufman" userId="8ac54697-0ed8-482d-aca6-8436f7fb0779" providerId="ADAL" clId="{1A163F90-7496-40B7-8DEF-ED66D0B2E6E7}" dt="2025-02-26T22:31:36.162" v="3059"/>
        <pc:sldMkLst>
          <pc:docMk/>
          <pc:sldMk cId="1895895411" sldId="296"/>
        </pc:sldMkLst>
        <pc:spChg chg="del">
          <ac:chgData name="Sheiba Kian Kaufman" userId="8ac54697-0ed8-482d-aca6-8436f7fb0779" providerId="ADAL" clId="{1A163F90-7496-40B7-8DEF-ED66D0B2E6E7}" dt="2025-02-26T21:26:14.407" v="2644" actId="26606"/>
          <ac:spMkLst>
            <pc:docMk/>
            <pc:sldMk cId="1895895411" sldId="296"/>
            <ac:spMk id="2" creationId="{9C2555CD-48F6-0AAE-03F0-961105157D1B}"/>
          </ac:spMkLst>
        </pc:spChg>
        <pc:spChg chg="del mod">
          <ac:chgData name="Sheiba Kian Kaufman" userId="8ac54697-0ed8-482d-aca6-8436f7fb0779" providerId="ADAL" clId="{1A163F90-7496-40B7-8DEF-ED66D0B2E6E7}" dt="2025-02-26T21:26:11.246" v="2643"/>
          <ac:spMkLst>
            <pc:docMk/>
            <pc:sldMk cId="1895895411" sldId="296"/>
            <ac:spMk id="3" creationId="{3694B9F8-3728-CDA3-194F-8AC583CAB53A}"/>
          </ac:spMkLst>
        </pc:spChg>
        <pc:spChg chg="add">
          <ac:chgData name="Sheiba Kian Kaufman" userId="8ac54697-0ed8-482d-aca6-8436f7fb0779" providerId="ADAL" clId="{1A163F90-7496-40B7-8DEF-ED66D0B2E6E7}" dt="2025-02-26T21:26:14.407" v="2644" actId="26606"/>
          <ac:spMkLst>
            <pc:docMk/>
            <pc:sldMk cId="1895895411" sldId="296"/>
            <ac:spMk id="9" creationId="{AB8C311F-7253-4AED-9701-7FC0708C41C7}"/>
          </ac:spMkLst>
        </pc:spChg>
        <pc:spChg chg="add">
          <ac:chgData name="Sheiba Kian Kaufman" userId="8ac54697-0ed8-482d-aca6-8436f7fb0779" providerId="ADAL" clId="{1A163F90-7496-40B7-8DEF-ED66D0B2E6E7}" dt="2025-02-26T21:26:14.407" v="2644" actId="26606"/>
          <ac:spMkLst>
            <pc:docMk/>
            <pc:sldMk cId="1895895411" sldId="296"/>
            <ac:spMk id="11" creationId="{E2384209-CB15-4CDF-9D31-C44FD9A3F20D}"/>
          </ac:spMkLst>
        </pc:spChg>
        <pc:spChg chg="add">
          <ac:chgData name="Sheiba Kian Kaufman" userId="8ac54697-0ed8-482d-aca6-8436f7fb0779" providerId="ADAL" clId="{1A163F90-7496-40B7-8DEF-ED66D0B2E6E7}" dt="2025-02-26T21:26:14.407" v="2644" actId="26606"/>
          <ac:spMkLst>
            <pc:docMk/>
            <pc:sldMk cId="1895895411" sldId="296"/>
            <ac:spMk id="13" creationId="{2633B3B5-CC90-43F0-8714-D31D1F3F0209}"/>
          </ac:spMkLst>
        </pc:spChg>
        <pc:spChg chg="add">
          <ac:chgData name="Sheiba Kian Kaufman" userId="8ac54697-0ed8-482d-aca6-8436f7fb0779" providerId="ADAL" clId="{1A163F90-7496-40B7-8DEF-ED66D0B2E6E7}" dt="2025-02-26T21:26:14.407" v="2644" actId="26606"/>
          <ac:spMkLst>
            <pc:docMk/>
            <pc:sldMk cId="1895895411" sldId="296"/>
            <ac:spMk id="15" creationId="{A8D57A06-A426-446D-B02C-A2DC6B62E45E}"/>
          </ac:spMkLst>
        </pc:spChg>
        <pc:picChg chg="add mod">
          <ac:chgData name="Sheiba Kian Kaufman" userId="8ac54697-0ed8-482d-aca6-8436f7fb0779" providerId="ADAL" clId="{1A163F90-7496-40B7-8DEF-ED66D0B2E6E7}" dt="2025-02-26T21:26:14.407" v="2644" actId="26606"/>
          <ac:picMkLst>
            <pc:docMk/>
            <pc:sldMk cId="1895895411" sldId="296"/>
            <ac:picMk id="4" creationId="{0DC72720-C73A-8D50-AEE4-5F689F593C30}"/>
          </ac:picMkLst>
        </pc:picChg>
      </pc:sldChg>
      <pc:sldChg chg="addSp delSp modSp new mod setBg modAnim">
        <pc:chgData name="Sheiba Kian Kaufman" userId="8ac54697-0ed8-482d-aca6-8436f7fb0779" providerId="ADAL" clId="{1A163F90-7496-40B7-8DEF-ED66D0B2E6E7}" dt="2025-02-26T21:39:18.488" v="2667" actId="26606"/>
        <pc:sldMkLst>
          <pc:docMk/>
          <pc:sldMk cId="941377102" sldId="297"/>
        </pc:sldMkLst>
        <pc:spChg chg="mod">
          <ac:chgData name="Sheiba Kian Kaufman" userId="8ac54697-0ed8-482d-aca6-8436f7fb0779" providerId="ADAL" clId="{1A163F90-7496-40B7-8DEF-ED66D0B2E6E7}" dt="2025-02-26T21:39:18.488" v="2667" actId="26606"/>
          <ac:spMkLst>
            <pc:docMk/>
            <pc:sldMk cId="941377102" sldId="297"/>
            <ac:spMk id="2" creationId="{8B3AD558-068B-0CE4-F3BE-112E0E31E22A}"/>
          </ac:spMkLst>
        </pc:spChg>
        <pc:spChg chg="del mod">
          <ac:chgData name="Sheiba Kian Kaufman" userId="8ac54697-0ed8-482d-aca6-8436f7fb0779" providerId="ADAL" clId="{1A163F90-7496-40B7-8DEF-ED66D0B2E6E7}" dt="2025-02-26T21:39:14.364" v="2666"/>
          <ac:spMkLst>
            <pc:docMk/>
            <pc:sldMk cId="941377102" sldId="297"/>
            <ac:spMk id="3" creationId="{A69707C3-0423-5FE6-8BF6-3F409B5B7BAB}"/>
          </ac:spMkLst>
        </pc:spChg>
        <pc:spChg chg="add">
          <ac:chgData name="Sheiba Kian Kaufman" userId="8ac54697-0ed8-482d-aca6-8436f7fb0779" providerId="ADAL" clId="{1A163F90-7496-40B7-8DEF-ED66D0B2E6E7}" dt="2025-02-26T21:39:18.488" v="2667" actId="26606"/>
          <ac:spMkLst>
            <pc:docMk/>
            <pc:sldMk cId="941377102" sldId="297"/>
            <ac:spMk id="9" creationId="{A4AC5506-6312-4701-8D3C-40187889A947}"/>
          </ac:spMkLst>
        </pc:spChg>
        <pc:picChg chg="add mod">
          <ac:chgData name="Sheiba Kian Kaufman" userId="8ac54697-0ed8-482d-aca6-8436f7fb0779" providerId="ADAL" clId="{1A163F90-7496-40B7-8DEF-ED66D0B2E6E7}" dt="2025-02-26T21:39:18.488" v="2667" actId="26606"/>
          <ac:picMkLst>
            <pc:docMk/>
            <pc:sldMk cId="941377102" sldId="297"/>
            <ac:picMk id="4" creationId="{F8989483-BB2B-DE45-B3A8-1F6724757F97}"/>
          </ac:picMkLst>
        </pc:picChg>
      </pc:sldChg>
      <pc:sldChg chg="addSp delSp modSp new mod modNotesTx">
        <pc:chgData name="Sheiba Kian Kaufman" userId="8ac54697-0ed8-482d-aca6-8436f7fb0779" providerId="ADAL" clId="{1A163F90-7496-40B7-8DEF-ED66D0B2E6E7}" dt="2025-02-26T22:22:20.968" v="3048" actId="20577"/>
        <pc:sldMkLst>
          <pc:docMk/>
          <pc:sldMk cId="2950947141" sldId="298"/>
        </pc:sldMkLst>
        <pc:spChg chg="del">
          <ac:chgData name="Sheiba Kian Kaufman" userId="8ac54697-0ed8-482d-aca6-8436f7fb0779" providerId="ADAL" clId="{1A163F90-7496-40B7-8DEF-ED66D0B2E6E7}" dt="2025-02-26T21:51:59.343" v="2714" actId="478"/>
          <ac:spMkLst>
            <pc:docMk/>
            <pc:sldMk cId="2950947141" sldId="298"/>
            <ac:spMk id="2" creationId="{F2D7C47A-3DF3-8BEE-F366-1E84A77D9274}"/>
          </ac:spMkLst>
        </pc:spChg>
        <pc:spChg chg="mod">
          <ac:chgData name="Sheiba Kian Kaufman" userId="8ac54697-0ed8-482d-aca6-8436f7fb0779" providerId="ADAL" clId="{1A163F90-7496-40B7-8DEF-ED66D0B2E6E7}" dt="2025-02-26T22:22:20.968" v="3048" actId="20577"/>
          <ac:spMkLst>
            <pc:docMk/>
            <pc:sldMk cId="2950947141" sldId="298"/>
            <ac:spMk id="3" creationId="{C2D7FCD4-FC90-3896-8EEF-B20598AA0AA8}"/>
          </ac:spMkLst>
        </pc:spChg>
        <pc:spChg chg="add mod">
          <ac:chgData name="Sheiba Kian Kaufman" userId="8ac54697-0ed8-482d-aca6-8436f7fb0779" providerId="ADAL" clId="{1A163F90-7496-40B7-8DEF-ED66D0B2E6E7}" dt="2025-02-26T21:57:26.970" v="2878" actId="20577"/>
          <ac:spMkLst>
            <pc:docMk/>
            <pc:sldMk cId="2950947141" sldId="298"/>
            <ac:spMk id="6" creationId="{1B58A59F-848B-79F2-3320-D0F59EBD4F67}"/>
          </ac:spMkLst>
        </pc:spChg>
        <pc:picChg chg="add">
          <ac:chgData name="Sheiba Kian Kaufman" userId="8ac54697-0ed8-482d-aca6-8436f7fb0779" providerId="ADAL" clId="{1A163F90-7496-40B7-8DEF-ED66D0B2E6E7}" dt="2025-02-26T21:51:46.799" v="2713"/>
          <ac:picMkLst>
            <pc:docMk/>
            <pc:sldMk cId="2950947141" sldId="298"/>
            <ac:picMk id="4" creationId="{7EA352B8-4E6D-93E1-BCAA-22D8B75BAAD9}"/>
          </ac:picMkLst>
        </pc:picChg>
        <pc:picChg chg="add del mod">
          <ac:chgData name="Sheiba Kian Kaufman" userId="8ac54697-0ed8-482d-aca6-8436f7fb0779" providerId="ADAL" clId="{1A163F90-7496-40B7-8DEF-ED66D0B2E6E7}" dt="2025-02-26T22:21:32.568" v="3019" actId="478"/>
          <ac:picMkLst>
            <pc:docMk/>
            <pc:sldMk cId="2950947141" sldId="298"/>
            <ac:picMk id="5" creationId="{DD0F9299-6B1C-819B-99A8-2095B7604148}"/>
          </ac:picMkLst>
        </pc:picChg>
        <pc:picChg chg="add del mod">
          <ac:chgData name="Sheiba Kian Kaufman" userId="8ac54697-0ed8-482d-aca6-8436f7fb0779" providerId="ADAL" clId="{1A163F90-7496-40B7-8DEF-ED66D0B2E6E7}" dt="2025-02-26T22:21:34.566" v="3020" actId="478"/>
          <ac:picMkLst>
            <pc:docMk/>
            <pc:sldMk cId="2950947141" sldId="298"/>
            <ac:picMk id="1026" creationId="{3A04880B-516C-D3E3-662F-14A8D970DED6}"/>
          </ac:picMkLst>
        </pc:picChg>
      </pc:sldChg>
      <pc:sldChg chg="addSp delSp modSp new mod setBg">
        <pc:chgData name="Sheiba Kian Kaufman" userId="8ac54697-0ed8-482d-aca6-8436f7fb0779" providerId="ADAL" clId="{1A163F90-7496-40B7-8DEF-ED66D0B2E6E7}" dt="2025-02-26T22:31:16.693" v="3057" actId="478"/>
        <pc:sldMkLst>
          <pc:docMk/>
          <pc:sldMk cId="22172856" sldId="299"/>
        </pc:sldMkLst>
        <pc:spChg chg="del mod">
          <ac:chgData name="Sheiba Kian Kaufman" userId="8ac54697-0ed8-482d-aca6-8436f7fb0779" providerId="ADAL" clId="{1A163F90-7496-40B7-8DEF-ED66D0B2E6E7}" dt="2025-02-26T22:31:16.693" v="3057" actId="478"/>
          <ac:spMkLst>
            <pc:docMk/>
            <pc:sldMk cId="22172856" sldId="299"/>
            <ac:spMk id="2" creationId="{D86D64DD-75C5-3994-9640-E2796BEB311C}"/>
          </ac:spMkLst>
        </pc:spChg>
        <pc:spChg chg="mod ord">
          <ac:chgData name="Sheiba Kian Kaufman" userId="8ac54697-0ed8-482d-aca6-8436f7fb0779" providerId="ADAL" clId="{1A163F90-7496-40B7-8DEF-ED66D0B2E6E7}" dt="2025-02-26T22:18:22.338" v="2991" actId="26606"/>
          <ac:spMkLst>
            <pc:docMk/>
            <pc:sldMk cId="22172856" sldId="299"/>
            <ac:spMk id="3" creationId="{868A21EE-72E6-D4DC-399B-46B81BE0F748}"/>
          </ac:spMkLst>
        </pc:spChg>
        <pc:spChg chg="add del">
          <ac:chgData name="Sheiba Kian Kaufman" userId="8ac54697-0ed8-482d-aca6-8436f7fb0779" providerId="ADAL" clId="{1A163F90-7496-40B7-8DEF-ED66D0B2E6E7}" dt="2025-02-26T22:18:22.328" v="2990" actId="26606"/>
          <ac:spMkLst>
            <pc:docMk/>
            <pc:sldMk cId="22172856" sldId="299"/>
            <ac:spMk id="9" creationId="{04812C46-200A-4DEB-A05E-3ED6C68C2387}"/>
          </ac:spMkLst>
        </pc:spChg>
        <pc:spChg chg="add del">
          <ac:chgData name="Sheiba Kian Kaufman" userId="8ac54697-0ed8-482d-aca6-8436f7fb0779" providerId="ADAL" clId="{1A163F90-7496-40B7-8DEF-ED66D0B2E6E7}" dt="2025-02-26T22:18:22.328" v="2990" actId="26606"/>
          <ac:spMkLst>
            <pc:docMk/>
            <pc:sldMk cId="22172856" sldId="299"/>
            <ac:spMk id="11" creationId="{D1EA859B-E555-4109-94F3-6700E046E008}"/>
          </ac:spMkLst>
        </pc:spChg>
        <pc:picChg chg="add mod ord">
          <ac:chgData name="Sheiba Kian Kaufman" userId="8ac54697-0ed8-482d-aca6-8436f7fb0779" providerId="ADAL" clId="{1A163F90-7496-40B7-8DEF-ED66D0B2E6E7}" dt="2025-02-26T22:18:22.338" v="2991" actId="26606"/>
          <ac:picMkLst>
            <pc:docMk/>
            <pc:sldMk cId="22172856" sldId="299"/>
            <ac:picMk id="4" creationId="{B169184E-996D-9CA8-15B4-9591989CA70C}"/>
          </ac:picMkLst>
        </pc:picChg>
      </pc:sldChg>
      <pc:sldChg chg="addSp delSp modSp new mod setBg">
        <pc:chgData name="Sheiba Kian Kaufman" userId="8ac54697-0ed8-482d-aca6-8436f7fb0779" providerId="ADAL" clId="{1A163F90-7496-40B7-8DEF-ED66D0B2E6E7}" dt="2025-02-26T22:23:10.240" v="3053" actId="26606"/>
        <pc:sldMkLst>
          <pc:docMk/>
          <pc:sldMk cId="3858311792" sldId="300"/>
        </pc:sldMkLst>
        <pc:spChg chg="del">
          <ac:chgData name="Sheiba Kian Kaufman" userId="8ac54697-0ed8-482d-aca6-8436f7fb0779" providerId="ADAL" clId="{1A163F90-7496-40B7-8DEF-ED66D0B2E6E7}" dt="2025-02-26T22:23:10.240" v="3053" actId="26606"/>
          <ac:spMkLst>
            <pc:docMk/>
            <pc:sldMk cId="3858311792" sldId="300"/>
            <ac:spMk id="2" creationId="{408E7A7C-4DBF-4004-016D-258E25F777AC}"/>
          </ac:spMkLst>
        </pc:spChg>
        <pc:spChg chg="del mod">
          <ac:chgData name="Sheiba Kian Kaufman" userId="8ac54697-0ed8-482d-aca6-8436f7fb0779" providerId="ADAL" clId="{1A163F90-7496-40B7-8DEF-ED66D0B2E6E7}" dt="2025-02-26T22:23:07.104" v="3052"/>
          <ac:spMkLst>
            <pc:docMk/>
            <pc:sldMk cId="3858311792" sldId="300"/>
            <ac:spMk id="3" creationId="{0B068646-B2F2-6E10-E890-6BF62FE95BEE}"/>
          </ac:spMkLst>
        </pc:spChg>
        <pc:spChg chg="add">
          <ac:chgData name="Sheiba Kian Kaufman" userId="8ac54697-0ed8-482d-aca6-8436f7fb0779" providerId="ADAL" clId="{1A163F90-7496-40B7-8DEF-ED66D0B2E6E7}" dt="2025-02-26T22:23:10.240" v="3053" actId="26606"/>
          <ac:spMkLst>
            <pc:docMk/>
            <pc:sldMk cId="3858311792" sldId="300"/>
            <ac:spMk id="2055" creationId="{32BC26D8-82FB-445E-AA49-62A77D7C1EE0}"/>
          </ac:spMkLst>
        </pc:spChg>
        <pc:spChg chg="add">
          <ac:chgData name="Sheiba Kian Kaufman" userId="8ac54697-0ed8-482d-aca6-8436f7fb0779" providerId="ADAL" clId="{1A163F90-7496-40B7-8DEF-ED66D0B2E6E7}" dt="2025-02-26T22:23:10.240" v="3053" actId="26606"/>
          <ac:spMkLst>
            <pc:docMk/>
            <pc:sldMk cId="3858311792" sldId="300"/>
            <ac:spMk id="2057" creationId="{CB44330D-EA18-4254-AA95-EB49948539B8}"/>
          </ac:spMkLst>
        </pc:spChg>
        <pc:picChg chg="add mod">
          <ac:chgData name="Sheiba Kian Kaufman" userId="8ac54697-0ed8-482d-aca6-8436f7fb0779" providerId="ADAL" clId="{1A163F90-7496-40B7-8DEF-ED66D0B2E6E7}" dt="2025-02-26T22:23:10.240" v="3053" actId="26606"/>
          <ac:picMkLst>
            <pc:docMk/>
            <pc:sldMk cId="3858311792" sldId="300"/>
            <ac:picMk id="2050" creationId="{3118C689-85FD-920C-C535-9D85FE161DC4}"/>
          </ac:picMkLst>
        </pc:picChg>
      </pc:sldChg>
      <pc:sldChg chg="addSp modSp new mod setBg">
        <pc:chgData name="Sheiba Kian Kaufman" userId="8ac54697-0ed8-482d-aca6-8436f7fb0779" providerId="ADAL" clId="{1A163F90-7496-40B7-8DEF-ED66D0B2E6E7}" dt="2025-02-26T22:33:31.342" v="3072" actId="20577"/>
        <pc:sldMkLst>
          <pc:docMk/>
          <pc:sldMk cId="1420757817" sldId="301"/>
        </pc:sldMkLst>
        <pc:spChg chg="mod">
          <ac:chgData name="Sheiba Kian Kaufman" userId="8ac54697-0ed8-482d-aca6-8436f7fb0779" providerId="ADAL" clId="{1A163F90-7496-40B7-8DEF-ED66D0B2E6E7}" dt="2025-02-26T22:33:31.342" v="3072" actId="20577"/>
          <ac:spMkLst>
            <pc:docMk/>
            <pc:sldMk cId="1420757817" sldId="301"/>
            <ac:spMk id="2" creationId="{6C2A85A2-B6AB-7D5B-581A-041F47142F8C}"/>
          </ac:spMkLst>
        </pc:spChg>
        <pc:spChg chg="mod">
          <ac:chgData name="Sheiba Kian Kaufman" userId="8ac54697-0ed8-482d-aca6-8436f7fb0779" providerId="ADAL" clId="{1A163F90-7496-40B7-8DEF-ED66D0B2E6E7}" dt="2025-02-26T22:33:24.020" v="3064" actId="26606"/>
          <ac:spMkLst>
            <pc:docMk/>
            <pc:sldMk cId="1420757817" sldId="301"/>
            <ac:spMk id="3" creationId="{2CCF9869-0AD8-38C9-EA31-77D633124AFC}"/>
          </ac:spMkLst>
        </pc:spChg>
        <pc:spChg chg="add">
          <ac:chgData name="Sheiba Kian Kaufman" userId="8ac54697-0ed8-482d-aca6-8436f7fb0779" providerId="ADAL" clId="{1A163F90-7496-40B7-8DEF-ED66D0B2E6E7}" dt="2025-02-26T22:33:24.020" v="3064" actId="26606"/>
          <ac:spMkLst>
            <pc:docMk/>
            <pc:sldMk cId="1420757817" sldId="301"/>
            <ac:spMk id="9" creationId="{F13C74B1-5B17-4795-BED0-7140497B445A}"/>
          </ac:spMkLst>
        </pc:spChg>
        <pc:spChg chg="add">
          <ac:chgData name="Sheiba Kian Kaufman" userId="8ac54697-0ed8-482d-aca6-8436f7fb0779" providerId="ADAL" clId="{1A163F90-7496-40B7-8DEF-ED66D0B2E6E7}" dt="2025-02-26T22:33:24.020" v="3064" actId="26606"/>
          <ac:spMkLst>
            <pc:docMk/>
            <pc:sldMk cId="1420757817" sldId="301"/>
            <ac:spMk id="11" creationId="{D4974D33-8DC5-464E-8C6D-BE58F0669C17}"/>
          </ac:spMkLst>
        </pc:spChg>
        <pc:picChg chg="add mod">
          <ac:chgData name="Sheiba Kian Kaufman" userId="8ac54697-0ed8-482d-aca6-8436f7fb0779" providerId="ADAL" clId="{1A163F90-7496-40B7-8DEF-ED66D0B2E6E7}" dt="2025-02-26T22:33:24.020" v="3064" actId="26606"/>
          <ac:picMkLst>
            <pc:docMk/>
            <pc:sldMk cId="1420757817" sldId="301"/>
            <ac:picMk id="4" creationId="{7E29D080-BCB8-2464-4E23-F693C0D199EF}"/>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AC7BA557-0555-4789-A361-7870E2F080C8}"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7B601C0-43D2-4B61-8410-3A688EF02FB6}">
      <dgm:prSet/>
      <dgm:spPr/>
      <dgm:t>
        <a:bodyPr/>
        <a:lstStyle/>
        <a:p>
          <a:pPr>
            <a:defRPr cap="all"/>
          </a:pPr>
          <a:r>
            <a:rPr lang="en-US"/>
            <a:t>Shakespeare’s thinking process</a:t>
          </a:r>
        </a:p>
      </dgm:t>
    </dgm:pt>
    <dgm:pt modelId="{BB64FF89-CDC8-44C8-B512-1A9A1B6CD2E0}" type="parTrans" cxnId="{F3F3A62C-4069-4DA7-90B6-622C5CAC1381}">
      <dgm:prSet/>
      <dgm:spPr/>
      <dgm:t>
        <a:bodyPr/>
        <a:lstStyle/>
        <a:p>
          <a:endParaRPr lang="en-US"/>
        </a:p>
      </dgm:t>
    </dgm:pt>
    <dgm:pt modelId="{6407DFE7-1D71-46D7-A4F6-63A76523A625}" type="sibTrans" cxnId="{F3F3A62C-4069-4DA7-90B6-622C5CAC1381}">
      <dgm:prSet/>
      <dgm:spPr/>
      <dgm:t>
        <a:bodyPr/>
        <a:lstStyle/>
        <a:p>
          <a:endParaRPr lang="en-US"/>
        </a:p>
      </dgm:t>
    </dgm:pt>
    <dgm:pt modelId="{614BB7EF-CAC1-4798-93CD-588D984972C5}">
      <dgm:prSet/>
      <dgm:spPr/>
      <dgm:t>
        <a:bodyPr/>
        <a:lstStyle/>
        <a:p>
          <a:pPr>
            <a:defRPr cap="all"/>
          </a:pPr>
          <a:r>
            <a:rPr lang="en-US"/>
            <a:t>Compelling narrative</a:t>
          </a:r>
        </a:p>
      </dgm:t>
    </dgm:pt>
    <dgm:pt modelId="{84C4F503-DCF2-4F08-87BB-FBB0587AA0AA}" type="parTrans" cxnId="{E6FC8292-A378-409B-9F3E-352DB6A3CB84}">
      <dgm:prSet/>
      <dgm:spPr/>
      <dgm:t>
        <a:bodyPr/>
        <a:lstStyle/>
        <a:p>
          <a:endParaRPr lang="en-US"/>
        </a:p>
      </dgm:t>
    </dgm:pt>
    <dgm:pt modelId="{433D68AE-A30B-4B64-9A20-FAD6022F9EED}" type="sibTrans" cxnId="{E6FC8292-A378-409B-9F3E-352DB6A3CB84}">
      <dgm:prSet/>
      <dgm:spPr/>
      <dgm:t>
        <a:bodyPr/>
        <a:lstStyle/>
        <a:p>
          <a:endParaRPr lang="en-US"/>
        </a:p>
      </dgm:t>
    </dgm:pt>
    <dgm:pt modelId="{40EAB09D-41FA-498B-A583-7C404252055F}" type="pres">
      <dgm:prSet presAssocID="{AC7BA557-0555-4789-A361-7870E2F080C8}" presName="root" presStyleCnt="0">
        <dgm:presLayoutVars>
          <dgm:dir/>
          <dgm:resizeHandles val="exact"/>
        </dgm:presLayoutVars>
      </dgm:prSet>
      <dgm:spPr/>
    </dgm:pt>
    <dgm:pt modelId="{C1A73A1C-3494-4BC1-AC58-2A23D81A796F}" type="pres">
      <dgm:prSet presAssocID="{27B601C0-43D2-4B61-8410-3A688EF02FB6}" presName="compNode" presStyleCnt="0"/>
      <dgm:spPr/>
    </dgm:pt>
    <dgm:pt modelId="{01FAE591-43A5-41E1-8570-903D951F59B9}" type="pres">
      <dgm:prSet presAssocID="{27B601C0-43D2-4B61-8410-3A688EF02FB6}" presName="iconBgRect" presStyleLbl="bgShp" presStyleIdx="0" presStyleCnt="2"/>
      <dgm:spPr/>
    </dgm:pt>
    <dgm:pt modelId="{001AA4E5-2814-4EF3-AE40-05C613A85D40}" type="pres">
      <dgm:prSet presAssocID="{27B601C0-43D2-4B61-8410-3A688EF02FB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ama"/>
        </a:ext>
      </dgm:extLst>
    </dgm:pt>
    <dgm:pt modelId="{487DA1B3-61E3-4383-A202-61EEAA71CF1F}" type="pres">
      <dgm:prSet presAssocID="{27B601C0-43D2-4B61-8410-3A688EF02FB6}" presName="spaceRect" presStyleCnt="0"/>
      <dgm:spPr/>
    </dgm:pt>
    <dgm:pt modelId="{0150EAA6-E9C1-4F7C-99CF-49EE481F6118}" type="pres">
      <dgm:prSet presAssocID="{27B601C0-43D2-4B61-8410-3A688EF02FB6}" presName="textRect" presStyleLbl="revTx" presStyleIdx="0" presStyleCnt="2">
        <dgm:presLayoutVars>
          <dgm:chMax val="1"/>
          <dgm:chPref val="1"/>
        </dgm:presLayoutVars>
      </dgm:prSet>
      <dgm:spPr/>
    </dgm:pt>
    <dgm:pt modelId="{3FEBD80F-EDB6-4C64-AC8D-BE26B57EF059}" type="pres">
      <dgm:prSet presAssocID="{6407DFE7-1D71-46D7-A4F6-63A76523A625}" presName="sibTrans" presStyleCnt="0"/>
      <dgm:spPr/>
    </dgm:pt>
    <dgm:pt modelId="{17C765FB-DE3B-4856-A0E7-7B67BF206B80}" type="pres">
      <dgm:prSet presAssocID="{614BB7EF-CAC1-4798-93CD-588D984972C5}" presName="compNode" presStyleCnt="0"/>
      <dgm:spPr/>
    </dgm:pt>
    <dgm:pt modelId="{0D381A34-B3FC-4F47-B0EE-2D8F82A4E621}" type="pres">
      <dgm:prSet presAssocID="{614BB7EF-CAC1-4798-93CD-588D984972C5}" presName="iconBgRect" presStyleLbl="bgShp" presStyleIdx="1" presStyleCnt="2"/>
      <dgm:spPr/>
    </dgm:pt>
    <dgm:pt modelId="{22482B26-1D78-4680-BDD6-C871CD7F2093}" type="pres">
      <dgm:prSet presAssocID="{614BB7EF-CAC1-4798-93CD-588D984972C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pper board"/>
        </a:ext>
      </dgm:extLst>
    </dgm:pt>
    <dgm:pt modelId="{1C8AE160-3523-4262-831E-BB2EC55C364D}" type="pres">
      <dgm:prSet presAssocID="{614BB7EF-CAC1-4798-93CD-588D984972C5}" presName="spaceRect" presStyleCnt="0"/>
      <dgm:spPr/>
    </dgm:pt>
    <dgm:pt modelId="{F7FA10F2-CAEB-4F72-9AAA-DA1A87013FFD}" type="pres">
      <dgm:prSet presAssocID="{614BB7EF-CAC1-4798-93CD-588D984972C5}" presName="textRect" presStyleLbl="revTx" presStyleIdx="1" presStyleCnt="2">
        <dgm:presLayoutVars>
          <dgm:chMax val="1"/>
          <dgm:chPref val="1"/>
        </dgm:presLayoutVars>
      </dgm:prSet>
      <dgm:spPr/>
    </dgm:pt>
  </dgm:ptLst>
  <dgm:cxnLst>
    <dgm:cxn modelId="{F3F3A62C-4069-4DA7-90B6-622C5CAC1381}" srcId="{AC7BA557-0555-4789-A361-7870E2F080C8}" destId="{27B601C0-43D2-4B61-8410-3A688EF02FB6}" srcOrd="0" destOrd="0" parTransId="{BB64FF89-CDC8-44C8-B512-1A9A1B6CD2E0}" sibTransId="{6407DFE7-1D71-46D7-A4F6-63A76523A625}"/>
    <dgm:cxn modelId="{647D0A6E-0753-4EC0-B4C2-06520643F13A}" type="presOf" srcId="{AC7BA557-0555-4789-A361-7870E2F080C8}" destId="{40EAB09D-41FA-498B-A583-7C404252055F}" srcOrd="0" destOrd="0" presId="urn:microsoft.com/office/officeart/2018/5/layout/IconCircleLabelList"/>
    <dgm:cxn modelId="{026F0583-5BF2-495D-A3EE-9E6A65B92330}" type="presOf" srcId="{27B601C0-43D2-4B61-8410-3A688EF02FB6}" destId="{0150EAA6-E9C1-4F7C-99CF-49EE481F6118}" srcOrd="0" destOrd="0" presId="urn:microsoft.com/office/officeart/2018/5/layout/IconCircleLabelList"/>
    <dgm:cxn modelId="{E6FC8292-A378-409B-9F3E-352DB6A3CB84}" srcId="{AC7BA557-0555-4789-A361-7870E2F080C8}" destId="{614BB7EF-CAC1-4798-93CD-588D984972C5}" srcOrd="1" destOrd="0" parTransId="{84C4F503-DCF2-4F08-87BB-FBB0587AA0AA}" sibTransId="{433D68AE-A30B-4B64-9A20-FAD6022F9EED}"/>
    <dgm:cxn modelId="{ADDC79D6-2785-40C0-AB2D-81B32630BEF6}" type="presOf" srcId="{614BB7EF-CAC1-4798-93CD-588D984972C5}" destId="{F7FA10F2-CAEB-4F72-9AAA-DA1A87013FFD}" srcOrd="0" destOrd="0" presId="urn:microsoft.com/office/officeart/2018/5/layout/IconCircleLabelList"/>
    <dgm:cxn modelId="{DB9B5B00-97FA-4890-ABD7-6438415127DC}" type="presParOf" srcId="{40EAB09D-41FA-498B-A583-7C404252055F}" destId="{C1A73A1C-3494-4BC1-AC58-2A23D81A796F}" srcOrd="0" destOrd="0" presId="urn:microsoft.com/office/officeart/2018/5/layout/IconCircleLabelList"/>
    <dgm:cxn modelId="{5AB3F6AE-70EE-490C-AF9C-4350C0041111}" type="presParOf" srcId="{C1A73A1C-3494-4BC1-AC58-2A23D81A796F}" destId="{01FAE591-43A5-41E1-8570-903D951F59B9}" srcOrd="0" destOrd="0" presId="urn:microsoft.com/office/officeart/2018/5/layout/IconCircleLabelList"/>
    <dgm:cxn modelId="{5EBFAA8F-8B27-4E7C-8C85-00ED5996D9E2}" type="presParOf" srcId="{C1A73A1C-3494-4BC1-AC58-2A23D81A796F}" destId="{001AA4E5-2814-4EF3-AE40-05C613A85D40}" srcOrd="1" destOrd="0" presId="urn:microsoft.com/office/officeart/2018/5/layout/IconCircleLabelList"/>
    <dgm:cxn modelId="{83C0143A-DFAD-41FC-B766-02DCD1B8EA12}" type="presParOf" srcId="{C1A73A1C-3494-4BC1-AC58-2A23D81A796F}" destId="{487DA1B3-61E3-4383-A202-61EEAA71CF1F}" srcOrd="2" destOrd="0" presId="urn:microsoft.com/office/officeart/2018/5/layout/IconCircleLabelList"/>
    <dgm:cxn modelId="{88EA171E-65C7-419B-9005-6146DADD63FB}" type="presParOf" srcId="{C1A73A1C-3494-4BC1-AC58-2A23D81A796F}" destId="{0150EAA6-E9C1-4F7C-99CF-49EE481F6118}" srcOrd="3" destOrd="0" presId="urn:microsoft.com/office/officeart/2018/5/layout/IconCircleLabelList"/>
    <dgm:cxn modelId="{11858FD0-37EE-432E-99EC-47B93447E7E0}" type="presParOf" srcId="{40EAB09D-41FA-498B-A583-7C404252055F}" destId="{3FEBD80F-EDB6-4C64-AC8D-BE26B57EF059}" srcOrd="1" destOrd="0" presId="urn:microsoft.com/office/officeart/2018/5/layout/IconCircleLabelList"/>
    <dgm:cxn modelId="{7E133214-7EFA-4208-B3FC-96C997952970}" type="presParOf" srcId="{40EAB09D-41FA-498B-A583-7C404252055F}" destId="{17C765FB-DE3B-4856-A0E7-7B67BF206B80}" srcOrd="2" destOrd="0" presId="urn:microsoft.com/office/officeart/2018/5/layout/IconCircleLabelList"/>
    <dgm:cxn modelId="{5879BA37-91E7-4AFC-AF75-D7F2FBAB9400}" type="presParOf" srcId="{17C765FB-DE3B-4856-A0E7-7B67BF206B80}" destId="{0D381A34-B3FC-4F47-B0EE-2D8F82A4E621}" srcOrd="0" destOrd="0" presId="urn:microsoft.com/office/officeart/2018/5/layout/IconCircleLabelList"/>
    <dgm:cxn modelId="{5A723074-119B-426A-B7A4-4E313495670B}" type="presParOf" srcId="{17C765FB-DE3B-4856-A0E7-7B67BF206B80}" destId="{22482B26-1D78-4680-BDD6-C871CD7F2093}" srcOrd="1" destOrd="0" presId="urn:microsoft.com/office/officeart/2018/5/layout/IconCircleLabelList"/>
    <dgm:cxn modelId="{1C04FFF4-6E19-4D86-8708-CB1066EE98E5}" type="presParOf" srcId="{17C765FB-DE3B-4856-A0E7-7B67BF206B80}" destId="{1C8AE160-3523-4262-831E-BB2EC55C364D}" srcOrd="2" destOrd="0" presId="urn:microsoft.com/office/officeart/2018/5/layout/IconCircleLabelList"/>
    <dgm:cxn modelId="{D94B8AC3-E1C0-4BB2-B073-9699DB38AEF7}" type="presParOf" srcId="{17C765FB-DE3B-4856-A0E7-7B67BF206B80}" destId="{F7FA10F2-CAEB-4F72-9AAA-DA1A87013FF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AE591-43A5-41E1-8570-903D951F59B9}">
      <dsp:nvSpPr>
        <dsp:cNvPr id="0" name=""/>
        <dsp:cNvSpPr/>
      </dsp:nvSpPr>
      <dsp:spPr>
        <a:xfrm>
          <a:off x="2250914" y="2964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1AA4E5-2814-4EF3-AE40-05C613A85D40}">
      <dsp:nvSpPr>
        <dsp:cNvPr id="0" name=""/>
        <dsp:cNvSpPr/>
      </dsp:nvSpPr>
      <dsp:spPr>
        <a:xfrm>
          <a:off x="2718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50EAA6-E9C1-4F7C-99CF-49EE481F6118}">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Shakespeare’s thinking process</a:t>
          </a:r>
        </a:p>
      </dsp:txBody>
      <dsp:txXfrm>
        <a:off x="1548914" y="3176402"/>
        <a:ext cx="3600000" cy="720000"/>
      </dsp:txXfrm>
    </dsp:sp>
    <dsp:sp modelId="{0D381A34-B3FC-4F47-B0EE-2D8F82A4E621}">
      <dsp:nvSpPr>
        <dsp:cNvPr id="0" name=""/>
        <dsp:cNvSpPr/>
      </dsp:nvSpPr>
      <dsp:spPr>
        <a:xfrm>
          <a:off x="6480914" y="29640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482B26-1D78-4680-BDD6-C871CD7F2093}">
      <dsp:nvSpPr>
        <dsp:cNvPr id="0" name=""/>
        <dsp:cNvSpPr/>
      </dsp:nvSpPr>
      <dsp:spPr>
        <a:xfrm>
          <a:off x="6948914"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FA10F2-CAEB-4F72-9AAA-DA1A87013FFD}">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Compelling narrative</a:t>
          </a:r>
        </a:p>
      </dsp:txBody>
      <dsp:txXfrm>
        <a:off x="5778914" y="3176402"/>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EEFA80-0CF8-4755-BCD7-0871F3F26653}"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E1C30-5B32-4F62-8D5F-1506CDBA7787}" type="slidenum">
              <a:rPr lang="en-US" smtClean="0"/>
              <a:t>‹#›</a:t>
            </a:fld>
            <a:endParaRPr lang="en-US"/>
          </a:p>
        </p:txBody>
      </p:sp>
    </p:spTree>
    <p:extLst>
      <p:ext uri="{BB962C8B-B14F-4D97-AF65-F5344CB8AC3E}">
        <p14:creationId xmlns:p14="http://schemas.microsoft.com/office/powerpoint/2010/main" val="2019582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Conflicts of various forms of love; made the play resonant in cultural contexts; a more deeply a play about the clash about different types of love</a:t>
            </a:r>
          </a:p>
        </p:txBody>
      </p:sp>
      <p:sp>
        <p:nvSpPr>
          <p:cNvPr id="4" name="Slide Number Placeholder 3"/>
          <p:cNvSpPr>
            <a:spLocks noGrp="1"/>
          </p:cNvSpPr>
          <p:nvPr>
            <p:ph type="sldNum" sz="quarter" idx="5"/>
          </p:nvPr>
        </p:nvSpPr>
        <p:spPr/>
        <p:txBody>
          <a:bodyPr/>
          <a:lstStyle/>
          <a:p>
            <a:fld id="{E8AE1C30-5B32-4F62-8D5F-1506CDBA7787}" type="slidenum">
              <a:rPr lang="en-US" smtClean="0"/>
              <a:t>6</a:t>
            </a:fld>
            <a:endParaRPr lang="en-US"/>
          </a:p>
        </p:txBody>
      </p:sp>
    </p:spTree>
    <p:extLst>
      <p:ext uri="{BB962C8B-B14F-4D97-AF65-F5344CB8AC3E}">
        <p14:creationId xmlns:p14="http://schemas.microsoft.com/office/powerpoint/2010/main" val="403590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“mind” or cerebral not sensual really; </a:t>
            </a:r>
          </a:p>
        </p:txBody>
      </p:sp>
      <p:sp>
        <p:nvSpPr>
          <p:cNvPr id="4" name="Slide Number Placeholder 3"/>
          <p:cNvSpPr>
            <a:spLocks noGrp="1"/>
          </p:cNvSpPr>
          <p:nvPr>
            <p:ph type="sldNum" sz="quarter" idx="5"/>
          </p:nvPr>
        </p:nvSpPr>
        <p:spPr/>
        <p:txBody>
          <a:bodyPr/>
          <a:lstStyle/>
          <a:p>
            <a:fld id="{E8AE1C30-5B32-4F62-8D5F-1506CDBA7787}" type="slidenum">
              <a:rPr lang="en-US" smtClean="0"/>
              <a:t>29</a:t>
            </a:fld>
            <a:endParaRPr lang="en-US"/>
          </a:p>
        </p:txBody>
      </p:sp>
    </p:spTree>
    <p:extLst>
      <p:ext uri="{BB962C8B-B14F-4D97-AF65-F5344CB8AC3E}">
        <p14:creationId xmlns:p14="http://schemas.microsoft.com/office/powerpoint/2010/main" val="912355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Brings her in contact with the beloved and tactile;</a:t>
            </a:r>
          </a:p>
        </p:txBody>
      </p:sp>
      <p:sp>
        <p:nvSpPr>
          <p:cNvPr id="4" name="Slide Number Placeholder 3"/>
          <p:cNvSpPr>
            <a:spLocks noGrp="1"/>
          </p:cNvSpPr>
          <p:nvPr>
            <p:ph type="sldNum" sz="quarter" idx="5"/>
          </p:nvPr>
        </p:nvSpPr>
        <p:spPr/>
        <p:txBody>
          <a:bodyPr/>
          <a:lstStyle/>
          <a:p>
            <a:fld id="{E8AE1C30-5B32-4F62-8D5F-1506CDBA7787}" type="slidenum">
              <a:rPr lang="en-US" smtClean="0"/>
              <a:t>30</a:t>
            </a:fld>
            <a:endParaRPr lang="en-US"/>
          </a:p>
        </p:txBody>
      </p:sp>
    </p:spTree>
    <p:extLst>
      <p:ext uri="{BB962C8B-B14F-4D97-AF65-F5344CB8AC3E}">
        <p14:creationId xmlns:p14="http://schemas.microsoft.com/office/powerpoint/2010/main" val="298923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Juliet’s argument but does the play support this thesis</a:t>
            </a:r>
          </a:p>
        </p:txBody>
      </p:sp>
      <p:sp>
        <p:nvSpPr>
          <p:cNvPr id="4" name="Slide Number Placeholder 3"/>
          <p:cNvSpPr>
            <a:spLocks noGrp="1"/>
          </p:cNvSpPr>
          <p:nvPr>
            <p:ph type="sldNum" sz="quarter" idx="5"/>
          </p:nvPr>
        </p:nvSpPr>
        <p:spPr/>
        <p:txBody>
          <a:bodyPr/>
          <a:lstStyle/>
          <a:p>
            <a:fld id="{E8AE1C30-5B32-4F62-8D5F-1506CDBA7787}" type="slidenum">
              <a:rPr lang="en-US" smtClean="0"/>
              <a:t>33</a:t>
            </a:fld>
            <a:endParaRPr lang="en-US"/>
          </a:p>
        </p:txBody>
      </p:sp>
    </p:spTree>
    <p:extLst>
      <p:ext uri="{BB962C8B-B14F-4D97-AF65-F5344CB8AC3E}">
        <p14:creationId xmlns:p14="http://schemas.microsoft.com/office/powerpoint/2010/main" val="1709962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play shows how names are both extrinsic and intrinsic- changing the power that names have over us requires real work socially and politically, virtues of courage and fidelity</a:t>
            </a:r>
          </a:p>
        </p:txBody>
      </p:sp>
      <p:sp>
        <p:nvSpPr>
          <p:cNvPr id="4" name="Slide Number Placeholder 3"/>
          <p:cNvSpPr>
            <a:spLocks noGrp="1"/>
          </p:cNvSpPr>
          <p:nvPr>
            <p:ph type="sldNum" sz="quarter" idx="5"/>
          </p:nvPr>
        </p:nvSpPr>
        <p:spPr/>
        <p:txBody>
          <a:bodyPr/>
          <a:lstStyle/>
          <a:p>
            <a:fld id="{E8AE1C30-5B32-4F62-8D5F-1506CDBA7787}" type="slidenum">
              <a:rPr lang="en-US" smtClean="0"/>
              <a:t>34</a:t>
            </a:fld>
            <a:endParaRPr lang="en-US"/>
          </a:p>
        </p:txBody>
      </p:sp>
    </p:spTree>
    <p:extLst>
      <p:ext uri="{BB962C8B-B14F-4D97-AF65-F5344CB8AC3E}">
        <p14:creationId xmlns:p14="http://schemas.microsoft.com/office/powerpoint/2010/main" val="373245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Division: musical term of diving up musical intervals</a:t>
            </a:r>
          </a:p>
        </p:txBody>
      </p:sp>
      <p:sp>
        <p:nvSpPr>
          <p:cNvPr id="4" name="Slide Number Placeholder 3"/>
          <p:cNvSpPr>
            <a:spLocks noGrp="1"/>
          </p:cNvSpPr>
          <p:nvPr>
            <p:ph type="sldNum" sz="quarter" idx="5"/>
          </p:nvPr>
        </p:nvSpPr>
        <p:spPr/>
        <p:txBody>
          <a:bodyPr/>
          <a:lstStyle/>
          <a:p>
            <a:fld id="{E8AE1C30-5B32-4F62-8D5F-1506CDBA7787}" type="slidenum">
              <a:rPr lang="en-US" smtClean="0"/>
              <a:t>40</a:t>
            </a:fld>
            <a:endParaRPr lang="en-US"/>
          </a:p>
        </p:txBody>
      </p:sp>
    </p:spTree>
    <p:extLst>
      <p:ext uri="{BB962C8B-B14F-4D97-AF65-F5344CB8AC3E}">
        <p14:creationId xmlns:p14="http://schemas.microsoft.com/office/powerpoint/2010/main" val="3926971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Courage as a virtue needs an audience</a:t>
            </a:r>
          </a:p>
        </p:txBody>
      </p:sp>
      <p:sp>
        <p:nvSpPr>
          <p:cNvPr id="4" name="Slide Number Placeholder 3"/>
          <p:cNvSpPr>
            <a:spLocks noGrp="1"/>
          </p:cNvSpPr>
          <p:nvPr>
            <p:ph type="sldNum" sz="quarter" idx="5"/>
          </p:nvPr>
        </p:nvSpPr>
        <p:spPr/>
        <p:txBody>
          <a:bodyPr/>
          <a:lstStyle/>
          <a:p>
            <a:fld id="{E8AE1C30-5B32-4F62-8D5F-1506CDBA7787}" type="slidenum">
              <a:rPr lang="en-US" smtClean="0"/>
              <a:t>41</a:t>
            </a:fld>
            <a:endParaRPr lang="en-US"/>
          </a:p>
        </p:txBody>
      </p:sp>
    </p:spTree>
    <p:extLst>
      <p:ext uri="{BB962C8B-B14F-4D97-AF65-F5344CB8AC3E}">
        <p14:creationId xmlns:p14="http://schemas.microsoft.com/office/powerpoint/2010/main" val="754487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line: “misshapen chaos of well-seeming forms”; birth of love poetry; state of being in love</a:t>
            </a:r>
          </a:p>
        </p:txBody>
      </p:sp>
      <p:sp>
        <p:nvSpPr>
          <p:cNvPr id="4" name="Slide Number Placeholder 3"/>
          <p:cNvSpPr>
            <a:spLocks noGrp="1"/>
          </p:cNvSpPr>
          <p:nvPr>
            <p:ph type="sldNum" sz="quarter" idx="5"/>
          </p:nvPr>
        </p:nvSpPr>
        <p:spPr/>
        <p:txBody>
          <a:bodyPr/>
          <a:lstStyle/>
          <a:p>
            <a:fld id="{E8AE1C30-5B32-4F62-8D5F-1506CDBA7787}" type="slidenum">
              <a:rPr lang="en-US" smtClean="0"/>
              <a:t>9</a:t>
            </a:fld>
            <a:endParaRPr lang="en-US"/>
          </a:p>
        </p:txBody>
      </p:sp>
    </p:spTree>
    <p:extLst>
      <p:ext uri="{BB962C8B-B14F-4D97-AF65-F5344CB8AC3E}">
        <p14:creationId xmlns:p14="http://schemas.microsoft.com/office/powerpoint/2010/main" val="179058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he can take her hand from Paris is the problem; Romeo in love with Rosaline a bad imitation of love poetry; </a:t>
            </a:r>
          </a:p>
        </p:txBody>
      </p:sp>
      <p:sp>
        <p:nvSpPr>
          <p:cNvPr id="4" name="Slide Number Placeholder 3"/>
          <p:cNvSpPr>
            <a:spLocks noGrp="1"/>
          </p:cNvSpPr>
          <p:nvPr>
            <p:ph type="sldNum" sz="quarter" idx="5"/>
          </p:nvPr>
        </p:nvSpPr>
        <p:spPr/>
        <p:txBody>
          <a:bodyPr/>
          <a:lstStyle/>
          <a:p>
            <a:fld id="{E8AE1C30-5B32-4F62-8D5F-1506CDBA7787}" type="slidenum">
              <a:rPr lang="en-US" smtClean="0"/>
              <a:t>14</a:t>
            </a:fld>
            <a:endParaRPr lang="en-US"/>
          </a:p>
        </p:txBody>
      </p:sp>
    </p:spTree>
    <p:extLst>
      <p:ext uri="{BB962C8B-B14F-4D97-AF65-F5344CB8AC3E}">
        <p14:creationId xmlns:p14="http://schemas.microsoft.com/office/powerpoint/2010/main" val="328350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RJ love is true love because the intensity of the language changes</a:t>
            </a:r>
          </a:p>
        </p:txBody>
      </p:sp>
      <p:sp>
        <p:nvSpPr>
          <p:cNvPr id="4" name="Slide Number Placeholder 3"/>
          <p:cNvSpPr>
            <a:spLocks noGrp="1"/>
          </p:cNvSpPr>
          <p:nvPr>
            <p:ph type="sldNum" sz="quarter" idx="5"/>
          </p:nvPr>
        </p:nvSpPr>
        <p:spPr/>
        <p:txBody>
          <a:bodyPr/>
          <a:lstStyle/>
          <a:p>
            <a:fld id="{E8AE1C30-5B32-4F62-8D5F-1506CDBA7787}" type="slidenum">
              <a:rPr lang="en-US" smtClean="0"/>
              <a:t>16</a:t>
            </a:fld>
            <a:endParaRPr lang="en-US"/>
          </a:p>
        </p:txBody>
      </p:sp>
    </p:spTree>
    <p:extLst>
      <p:ext uri="{BB962C8B-B14F-4D97-AF65-F5344CB8AC3E}">
        <p14:creationId xmlns:p14="http://schemas.microsoft.com/office/powerpoint/2010/main" val="1819708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 sonnet equally; equal amount of lines from R and J; co authored and more than one voice not a typical sonnet; so their love is different</a:t>
            </a:r>
          </a:p>
        </p:txBody>
      </p:sp>
      <p:sp>
        <p:nvSpPr>
          <p:cNvPr id="4" name="Slide Number Placeholder 3"/>
          <p:cNvSpPr>
            <a:spLocks noGrp="1"/>
          </p:cNvSpPr>
          <p:nvPr>
            <p:ph type="sldNum" sz="quarter" idx="5"/>
          </p:nvPr>
        </p:nvSpPr>
        <p:spPr/>
        <p:txBody>
          <a:bodyPr/>
          <a:lstStyle/>
          <a:p>
            <a:fld id="{E8AE1C30-5B32-4F62-8D5F-1506CDBA7787}" type="slidenum">
              <a:rPr lang="en-US" smtClean="0"/>
              <a:t>18</a:t>
            </a:fld>
            <a:endParaRPr lang="en-US"/>
          </a:p>
        </p:txBody>
      </p:sp>
    </p:spTree>
    <p:extLst>
      <p:ext uri="{BB962C8B-B14F-4D97-AF65-F5344CB8AC3E}">
        <p14:creationId xmlns:p14="http://schemas.microsoft.com/office/powerpoint/2010/main" val="3709350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Romeo is the pilgrim; Juliet is the saint</a:t>
            </a:r>
          </a:p>
        </p:txBody>
      </p:sp>
      <p:sp>
        <p:nvSpPr>
          <p:cNvPr id="4" name="Slide Number Placeholder 3"/>
          <p:cNvSpPr>
            <a:spLocks noGrp="1"/>
          </p:cNvSpPr>
          <p:nvPr>
            <p:ph type="sldNum" sz="quarter" idx="5"/>
          </p:nvPr>
        </p:nvSpPr>
        <p:spPr/>
        <p:txBody>
          <a:bodyPr/>
          <a:lstStyle/>
          <a:p>
            <a:fld id="{E8AE1C30-5B32-4F62-8D5F-1506CDBA7787}" type="slidenum">
              <a:rPr lang="en-US" smtClean="0"/>
              <a:t>19</a:t>
            </a:fld>
            <a:endParaRPr lang="en-US"/>
          </a:p>
        </p:txBody>
      </p:sp>
    </p:spTree>
    <p:extLst>
      <p:ext uri="{BB962C8B-B14F-4D97-AF65-F5344CB8AC3E}">
        <p14:creationId xmlns:p14="http://schemas.microsoft.com/office/powerpoint/2010/main" val="387410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elevator in which they create their own world</a:t>
            </a:r>
          </a:p>
        </p:txBody>
      </p:sp>
      <p:sp>
        <p:nvSpPr>
          <p:cNvPr id="4" name="Slide Number Placeholder 3"/>
          <p:cNvSpPr>
            <a:spLocks noGrp="1"/>
          </p:cNvSpPr>
          <p:nvPr>
            <p:ph type="sldNum" sz="quarter" idx="5"/>
          </p:nvPr>
        </p:nvSpPr>
        <p:spPr/>
        <p:txBody>
          <a:bodyPr/>
          <a:lstStyle/>
          <a:p>
            <a:fld id="{E8AE1C30-5B32-4F62-8D5F-1506CDBA7787}" type="slidenum">
              <a:rPr lang="en-US" smtClean="0"/>
              <a:t>24</a:t>
            </a:fld>
            <a:endParaRPr lang="en-US"/>
          </a:p>
        </p:txBody>
      </p:sp>
    </p:spTree>
    <p:extLst>
      <p:ext uri="{BB962C8B-B14F-4D97-AF65-F5344CB8AC3E}">
        <p14:creationId xmlns:p14="http://schemas.microsoft.com/office/powerpoint/2010/main" val="1734948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dimensions of stage and relationship vs. horizontal of sonnet; yearning and separation; philosophical on nature of names</a:t>
            </a:r>
          </a:p>
        </p:txBody>
      </p:sp>
      <p:sp>
        <p:nvSpPr>
          <p:cNvPr id="4" name="Slide Number Placeholder 3"/>
          <p:cNvSpPr>
            <a:spLocks noGrp="1"/>
          </p:cNvSpPr>
          <p:nvPr>
            <p:ph type="sldNum" sz="quarter" idx="5"/>
          </p:nvPr>
        </p:nvSpPr>
        <p:spPr/>
        <p:txBody>
          <a:bodyPr/>
          <a:lstStyle/>
          <a:p>
            <a:fld id="{E8AE1C30-5B32-4F62-8D5F-1506CDBA7787}" type="slidenum">
              <a:rPr lang="en-US" smtClean="0"/>
              <a:t>27</a:t>
            </a:fld>
            <a:endParaRPr lang="en-US"/>
          </a:p>
        </p:txBody>
      </p:sp>
    </p:spTree>
    <p:extLst>
      <p:ext uri="{BB962C8B-B14F-4D97-AF65-F5344CB8AC3E}">
        <p14:creationId xmlns:p14="http://schemas.microsoft.com/office/powerpoint/2010/main" val="666550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Juliet like the sun? She is luminous. She teaches the torches to burn bright; sun associate with moon- don’t be like the moon cold Rosaline; eyes like stars that want to exchange placed with the stars and here yes being in heaven; what would that be like? Sun is brighter than any stars; so bring that the birds think it would singing</a:t>
            </a:r>
          </a:p>
        </p:txBody>
      </p:sp>
      <p:sp>
        <p:nvSpPr>
          <p:cNvPr id="4" name="Slide Number Placeholder 3"/>
          <p:cNvSpPr>
            <a:spLocks noGrp="1"/>
          </p:cNvSpPr>
          <p:nvPr>
            <p:ph type="sldNum" sz="quarter" idx="5"/>
          </p:nvPr>
        </p:nvSpPr>
        <p:spPr/>
        <p:txBody>
          <a:bodyPr/>
          <a:lstStyle/>
          <a:p>
            <a:fld id="{E8AE1C30-5B32-4F62-8D5F-1506CDBA7787}" type="slidenum">
              <a:rPr lang="en-US" smtClean="0"/>
              <a:t>28</a:t>
            </a:fld>
            <a:endParaRPr lang="en-US"/>
          </a:p>
        </p:txBody>
      </p:sp>
    </p:spTree>
    <p:extLst>
      <p:ext uri="{BB962C8B-B14F-4D97-AF65-F5344CB8AC3E}">
        <p14:creationId xmlns:p14="http://schemas.microsoft.com/office/powerpoint/2010/main" val="137547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61A2-E834-3FC0-D463-23A03E2CE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A726AB-4D63-DFCE-DFD7-6F11AE052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E4CD6-5EEE-C77F-31CF-F291855E5CB1}"/>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5" name="Footer Placeholder 4">
            <a:extLst>
              <a:ext uri="{FF2B5EF4-FFF2-40B4-BE49-F238E27FC236}">
                <a16:creationId xmlns:a16="http://schemas.microsoft.com/office/drawing/2014/main" id="{4BB71D60-2B12-F32F-5435-4677BA00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7E17C-3D59-8DA8-854F-9A0582351068}"/>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264935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C72AE-477D-78E6-D2F1-DECF6F4D5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00536-BE66-14FD-C18B-0697C89EAF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B3AF5-75AF-D380-F5FA-BDE43C4F26DA}"/>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5" name="Footer Placeholder 4">
            <a:extLst>
              <a:ext uri="{FF2B5EF4-FFF2-40B4-BE49-F238E27FC236}">
                <a16:creationId xmlns:a16="http://schemas.microsoft.com/office/drawing/2014/main" id="{976F6D3D-EE32-E438-C199-2C837FC73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AF1DA-1690-72F2-6685-85EF20BCE256}"/>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1646905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5A650-A3E6-B8EF-1EDF-3556344274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9E65A5-7349-23ED-D471-CF52E818F4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73E48-C1AE-047C-D3A5-2B0E1A03D9FD}"/>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5" name="Footer Placeholder 4">
            <a:extLst>
              <a:ext uri="{FF2B5EF4-FFF2-40B4-BE49-F238E27FC236}">
                <a16:creationId xmlns:a16="http://schemas.microsoft.com/office/drawing/2014/main" id="{8FF31FC1-5C85-E7F4-40C5-FFE6AA81F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9C3F5-366E-4E38-CE38-06B6EC6ADD95}"/>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2968602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27926-CAF5-3142-5349-DE8BC9258C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EB961-E83E-AEBD-3FBA-EB8AB9E834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A301B-F898-CD5E-90E0-97E55B558F67}"/>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5" name="Footer Placeholder 4">
            <a:extLst>
              <a:ext uri="{FF2B5EF4-FFF2-40B4-BE49-F238E27FC236}">
                <a16:creationId xmlns:a16="http://schemas.microsoft.com/office/drawing/2014/main" id="{427EE6D6-1A56-3665-B93A-B996980A3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DAA21-B557-4C60-B92B-FBDEBC91619C}"/>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240389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5B9D-9E1E-D1CA-8712-0ACDF97A67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78642D-8A6C-539E-C01E-7AB56CB427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1394A2-45A5-C01F-A0AD-AF33C466E61E}"/>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5" name="Footer Placeholder 4">
            <a:extLst>
              <a:ext uri="{FF2B5EF4-FFF2-40B4-BE49-F238E27FC236}">
                <a16:creationId xmlns:a16="http://schemas.microsoft.com/office/drawing/2014/main" id="{09789532-94D1-200C-FD13-2E0E800F8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5E8CB-7808-C1D0-4BD4-6E401F125C0E}"/>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75178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B48EF-21D0-8A66-1C3E-03DE19323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E4692-A3FE-6726-1700-402F74DDB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D6D9A2-FAD8-F2C8-8B1E-28CFE86BBC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779F88-C857-56E8-69DB-318F55A358E8}"/>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6" name="Footer Placeholder 5">
            <a:extLst>
              <a:ext uri="{FF2B5EF4-FFF2-40B4-BE49-F238E27FC236}">
                <a16:creationId xmlns:a16="http://schemas.microsoft.com/office/drawing/2014/main" id="{CB13AA3E-E570-665A-A71D-D6437DBBB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2714F-D911-B9FC-C6A1-EC2D7C80B545}"/>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1905761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028DE-6B19-F92E-DE88-7B06F9F067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E1B1B-4F86-27F6-3BF6-E29F3F69FF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5F57F9-049A-4D62-ABEC-35D4EE0467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8ED7FA-3094-B57B-6CAF-75497F32E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5A6EF1-7732-AF59-BE06-85E9104507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9BF313-613E-DCE9-126F-12E3663D784A}"/>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8" name="Footer Placeholder 7">
            <a:extLst>
              <a:ext uri="{FF2B5EF4-FFF2-40B4-BE49-F238E27FC236}">
                <a16:creationId xmlns:a16="http://schemas.microsoft.com/office/drawing/2014/main" id="{F7DAD1BA-2CEE-BC85-04C9-0F572B959E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659337-A159-B6A0-CDE6-9479BC118F82}"/>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149430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9867-BA18-48EB-D611-5B8773A78A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A999BA-395C-4659-7F5B-3A843CBF0712}"/>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4" name="Footer Placeholder 3">
            <a:extLst>
              <a:ext uri="{FF2B5EF4-FFF2-40B4-BE49-F238E27FC236}">
                <a16:creationId xmlns:a16="http://schemas.microsoft.com/office/drawing/2014/main" id="{1D7C2D09-04BA-F20A-7BA2-71D32AEFC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89770C-9CF8-0433-E9F7-4BEC1C3F9447}"/>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380627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0F13D7-9C8C-E846-A328-87850E06FAC5}"/>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3" name="Footer Placeholder 2">
            <a:extLst>
              <a:ext uri="{FF2B5EF4-FFF2-40B4-BE49-F238E27FC236}">
                <a16:creationId xmlns:a16="http://schemas.microsoft.com/office/drawing/2014/main" id="{2D5E1431-DFBA-4DAD-982D-7CC3FB27B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2AB912-9069-9E85-26DB-DCD2B708F6A5}"/>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1361574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347F-3BD4-EC92-9408-632F9E986F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32F15-9356-66A2-E820-462FBF2365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1EB002-73C7-9BCE-A019-6A4BBDCC4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1CE627-90B0-DA35-10DA-AE8FF3BAAD18}"/>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6" name="Footer Placeholder 5">
            <a:extLst>
              <a:ext uri="{FF2B5EF4-FFF2-40B4-BE49-F238E27FC236}">
                <a16:creationId xmlns:a16="http://schemas.microsoft.com/office/drawing/2014/main" id="{D57544D0-0165-E318-E5FD-58D01EEC5E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78EE84-EF39-CEBB-6D9F-97BA3F914EFE}"/>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1905822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6F6E-C7F5-AE82-63CA-F24DC2698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DB9A98-9D0B-4EA1-4A76-244C4830E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C121A3-0735-CD61-8E78-E152782D9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1A06E-B717-71EA-6F85-9197829C62A7}"/>
              </a:ext>
            </a:extLst>
          </p:cNvPr>
          <p:cNvSpPr>
            <a:spLocks noGrp="1"/>
          </p:cNvSpPr>
          <p:nvPr>
            <p:ph type="dt" sz="half" idx="10"/>
          </p:nvPr>
        </p:nvSpPr>
        <p:spPr/>
        <p:txBody>
          <a:bodyPr/>
          <a:lstStyle/>
          <a:p>
            <a:fld id="{EE44EA8F-5804-40C3-87B5-C23D10FB04BF}" type="datetimeFigureOut">
              <a:rPr lang="en-US" smtClean="0"/>
              <a:t>2/26/2025</a:t>
            </a:fld>
            <a:endParaRPr lang="en-US"/>
          </a:p>
        </p:txBody>
      </p:sp>
      <p:sp>
        <p:nvSpPr>
          <p:cNvPr id="6" name="Footer Placeholder 5">
            <a:extLst>
              <a:ext uri="{FF2B5EF4-FFF2-40B4-BE49-F238E27FC236}">
                <a16:creationId xmlns:a16="http://schemas.microsoft.com/office/drawing/2014/main" id="{250E6B3E-2560-CC47-7697-1A876489B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0DB4A-86E7-6B6E-DB9A-8C19F5F80358}"/>
              </a:ext>
            </a:extLst>
          </p:cNvPr>
          <p:cNvSpPr>
            <a:spLocks noGrp="1"/>
          </p:cNvSpPr>
          <p:nvPr>
            <p:ph type="sldNum" sz="quarter" idx="12"/>
          </p:nvPr>
        </p:nvSpPr>
        <p:spPr/>
        <p:txBody>
          <a:bodyPr/>
          <a:lstStyle/>
          <a:p>
            <a:fld id="{0F7DEA39-6559-4B76-81B4-805D19B87191}" type="slidenum">
              <a:rPr lang="en-US" smtClean="0"/>
              <a:t>‹#›</a:t>
            </a:fld>
            <a:endParaRPr lang="en-US"/>
          </a:p>
        </p:txBody>
      </p:sp>
    </p:spTree>
    <p:extLst>
      <p:ext uri="{BB962C8B-B14F-4D97-AF65-F5344CB8AC3E}">
        <p14:creationId xmlns:p14="http://schemas.microsoft.com/office/powerpoint/2010/main" val="118143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794D48-4D36-EF8D-BC22-AC5591348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F92C90-398C-2402-38FD-3A0834A370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743C7-3E83-3BFF-BAE4-9186F766CF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44EA8F-5804-40C3-87B5-C23D10FB04BF}" type="datetimeFigureOut">
              <a:rPr lang="en-US" smtClean="0"/>
              <a:t>2/26/2025</a:t>
            </a:fld>
            <a:endParaRPr lang="en-US"/>
          </a:p>
        </p:txBody>
      </p:sp>
      <p:sp>
        <p:nvSpPr>
          <p:cNvPr id="5" name="Footer Placeholder 4">
            <a:extLst>
              <a:ext uri="{FF2B5EF4-FFF2-40B4-BE49-F238E27FC236}">
                <a16:creationId xmlns:a16="http://schemas.microsoft.com/office/drawing/2014/main" id="{043ABBDF-D051-07C4-76B1-B3876DEA7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139ABC0-6E2D-5C49-DB08-01811DB42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7DEA39-6559-4B76-81B4-805D19B87191}" type="slidenum">
              <a:rPr lang="en-US" smtClean="0"/>
              <a:t>‹#›</a:t>
            </a:fld>
            <a:endParaRPr lang="en-US"/>
          </a:p>
        </p:txBody>
      </p:sp>
    </p:spTree>
    <p:extLst>
      <p:ext uri="{BB962C8B-B14F-4D97-AF65-F5344CB8AC3E}">
        <p14:creationId xmlns:p14="http://schemas.microsoft.com/office/powerpoint/2010/main" val="129773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ZzXxuT3N1Ec?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8JoOpx6VwHk?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89nRTe7cong?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RJlU-BEMV1U?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RQhB9e82ODY?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https://www.youtube.com/embed/j59T5dIsTWY?feature=oembed"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D3BayBl6_2g?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SKDOWUstfws?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053D6C-65CF-58DE-3EEC-A7CB6EADDB23}"/>
              </a:ext>
            </a:extLst>
          </p:cNvPr>
          <p:cNvPicPr>
            <a:picLocks noChangeAspect="1"/>
          </p:cNvPicPr>
          <p:nvPr/>
        </p:nvPicPr>
        <p:blipFill>
          <a:blip r:embed="rId2">
            <a:alphaModFix amt="50000"/>
          </a:blip>
          <a:srcRect t="17954" b="44500"/>
          <a:stretch/>
        </p:blipFill>
        <p:spPr>
          <a:xfrm>
            <a:off x="20" y="1"/>
            <a:ext cx="12191980" cy="6857999"/>
          </a:xfrm>
          <a:prstGeom prst="rect">
            <a:avLst/>
          </a:prstGeom>
        </p:spPr>
      </p:pic>
      <p:sp>
        <p:nvSpPr>
          <p:cNvPr id="2" name="Title 1">
            <a:extLst>
              <a:ext uri="{FF2B5EF4-FFF2-40B4-BE49-F238E27FC236}">
                <a16:creationId xmlns:a16="http://schemas.microsoft.com/office/drawing/2014/main" id="{75F29E8F-6ED2-2DC5-DACD-10676B22E609}"/>
              </a:ext>
            </a:extLst>
          </p:cNvPr>
          <p:cNvSpPr>
            <a:spLocks noGrp="1"/>
          </p:cNvSpPr>
          <p:nvPr>
            <p:ph type="ctrTitle"/>
          </p:nvPr>
        </p:nvSpPr>
        <p:spPr>
          <a:xfrm>
            <a:off x="1524000" y="1122362"/>
            <a:ext cx="9144000" cy="2900518"/>
          </a:xfrm>
        </p:spPr>
        <p:txBody>
          <a:bodyPr>
            <a:normAutofit/>
          </a:bodyPr>
          <a:lstStyle/>
          <a:p>
            <a:r>
              <a:rPr lang="en-US" i="1" dirty="0">
                <a:solidFill>
                  <a:srgbClr val="FFFFFF"/>
                </a:solidFill>
              </a:rPr>
              <a:t>Romeo and Juliet</a:t>
            </a:r>
          </a:p>
        </p:txBody>
      </p:sp>
      <p:sp>
        <p:nvSpPr>
          <p:cNvPr id="3" name="Subtitle 2">
            <a:extLst>
              <a:ext uri="{FF2B5EF4-FFF2-40B4-BE49-F238E27FC236}">
                <a16:creationId xmlns:a16="http://schemas.microsoft.com/office/drawing/2014/main" id="{7FD6C04A-7074-36C5-E461-4C7056AAC38B}"/>
              </a:ext>
            </a:extLst>
          </p:cNvPr>
          <p:cNvSpPr>
            <a:spLocks noGrp="1"/>
          </p:cNvSpPr>
          <p:nvPr>
            <p:ph type="subTitle" idx="1"/>
          </p:nvPr>
        </p:nvSpPr>
        <p:spPr>
          <a:xfrm>
            <a:off x="1524000" y="4159404"/>
            <a:ext cx="9144000" cy="1098395"/>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198504516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83346A-3857-11EF-89D1-1A0E831F49AE}"/>
              </a:ext>
            </a:extLst>
          </p:cNvPr>
          <p:cNvPicPr>
            <a:picLocks noGrp="1" noChangeAspect="1"/>
          </p:cNvPicPr>
          <p:nvPr>
            <p:ph idx="1"/>
          </p:nvPr>
        </p:nvPicPr>
        <p:blipFill>
          <a:blip r:embed="rId2"/>
          <a:srcRect b="9639"/>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5AE989-3859-F084-33A1-69AA6008638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Meeting Juliet</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645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3E967E-B938-A235-23EB-9C4A8385F52C}"/>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Uninvited Guests…love at first sight?</a:t>
            </a:r>
          </a:p>
        </p:txBody>
      </p:sp>
      <p:pic>
        <p:nvPicPr>
          <p:cNvPr id="4" name="Online Media 3" title="Romeo and Juliet meet 1968">
            <a:hlinkClick r:id="" action="ppaction://media"/>
            <a:extLst>
              <a:ext uri="{FF2B5EF4-FFF2-40B4-BE49-F238E27FC236}">
                <a16:creationId xmlns:a16="http://schemas.microsoft.com/office/drawing/2014/main" id="{E001AF7B-08AD-F310-37F0-1BA987951A8A}"/>
              </a:ext>
            </a:extLst>
          </p:cNvPr>
          <p:cNvPicPr>
            <a:picLocks noGrp="1" noRot="1" noChangeAspect="1"/>
          </p:cNvPicPr>
          <p:nvPr>
            <p:ph idx="1"/>
            <a:videoFile r:link="rId1"/>
          </p:nvPr>
        </p:nvPicPr>
        <p:blipFill>
          <a:blip r:embed="rId3"/>
          <a:stretch>
            <a:fillRect/>
          </a:stretch>
        </p:blipFill>
        <p:spPr>
          <a:xfrm>
            <a:off x="1999331" y="557189"/>
            <a:ext cx="8193338" cy="4629236"/>
          </a:xfrm>
          <a:prstGeom prst="rect">
            <a:avLst/>
          </a:prstGeom>
        </p:spPr>
      </p:pic>
    </p:spTree>
    <p:extLst>
      <p:ext uri="{BB962C8B-B14F-4D97-AF65-F5344CB8AC3E}">
        <p14:creationId xmlns:p14="http://schemas.microsoft.com/office/powerpoint/2010/main" val="31009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ack background with pink hearts&#10;&#10;AI-generated content may be incorrect.">
            <a:extLst>
              <a:ext uri="{FF2B5EF4-FFF2-40B4-BE49-F238E27FC236}">
                <a16:creationId xmlns:a16="http://schemas.microsoft.com/office/drawing/2014/main" id="{A0CF2C39-9672-62BD-0082-3A82EA5BA878}"/>
              </a:ext>
            </a:extLst>
          </p:cNvPr>
          <p:cNvPicPr>
            <a:picLocks noGrp="1" noChangeAspect="1"/>
          </p:cNvPicPr>
          <p:nvPr>
            <p:ph idx="1"/>
          </p:nvPr>
        </p:nvPicPr>
        <p:blipFill>
          <a:blip r:embed="rId2"/>
          <a:srcRect t="2650" r="-2" b="-2"/>
          <a:stretch/>
        </p:blipFill>
        <p:spPr>
          <a:xfrm>
            <a:off x="-6588" y="10"/>
            <a:ext cx="12198588" cy="6857990"/>
          </a:xfrm>
          <a:prstGeom prst="rect">
            <a:avLst/>
          </a:prstGeom>
        </p:spPr>
      </p:pic>
    </p:spTree>
    <p:extLst>
      <p:ext uri="{BB962C8B-B14F-4D97-AF65-F5344CB8AC3E}">
        <p14:creationId xmlns:p14="http://schemas.microsoft.com/office/powerpoint/2010/main" val="2658792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4119"/>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5D095D3E-C464-41D5-87FA-07742698A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5" name="Color">
              <a:extLst>
                <a:ext uri="{FF2B5EF4-FFF2-40B4-BE49-F238E27FC236}">
                  <a16:creationId xmlns:a16="http://schemas.microsoft.com/office/drawing/2014/main" id="{7722DCE9-76F1-42AC-AC0A-487CFB087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B29A5FA1-D0E7-448B-AB7D-032F01D5B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Color">
            <a:extLst>
              <a:ext uri="{FF2B5EF4-FFF2-40B4-BE49-F238E27FC236}">
                <a16:creationId xmlns:a16="http://schemas.microsoft.com/office/drawing/2014/main" id="{C58F402F-FDB5-409B-8818-B6FCE06E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Love Letter">
            <a:extLst>
              <a:ext uri="{FF2B5EF4-FFF2-40B4-BE49-F238E27FC236}">
                <a16:creationId xmlns:a16="http://schemas.microsoft.com/office/drawing/2014/main" id="{BDE385D2-78CC-95D9-5D46-795127F2EE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8829" y="653615"/>
            <a:ext cx="5540004" cy="5540004"/>
          </a:xfrm>
          <a:prstGeom prst="rect">
            <a:avLst/>
          </a:prstGeom>
        </p:spPr>
      </p:pic>
      <p:grpSp>
        <p:nvGrpSpPr>
          <p:cNvPr id="20" name="Group 1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DCE07FE-51A6-8F92-DEC7-B8F0A6A72259}"/>
              </a:ext>
            </a:extLst>
          </p:cNvPr>
          <p:cNvSpPr>
            <a:spLocks noGrp="1"/>
          </p:cNvSpPr>
          <p:nvPr>
            <p:ph type="title"/>
          </p:nvPr>
        </p:nvSpPr>
        <p:spPr>
          <a:xfrm>
            <a:off x="1012644" y="842332"/>
            <a:ext cx="3585114" cy="2782056"/>
          </a:xfrm>
        </p:spPr>
        <p:txBody>
          <a:bodyPr vert="horz" lIns="91440" tIns="45720" rIns="91440" bIns="45720" rtlCol="0" anchor="b">
            <a:normAutofit/>
          </a:bodyPr>
          <a:lstStyle/>
          <a:p>
            <a:r>
              <a:rPr lang="en-US" sz="4800" kern="1200" dirty="0">
                <a:solidFill>
                  <a:schemeClr val="tx2"/>
                </a:solidFill>
                <a:latin typeface="+mj-lt"/>
                <a:ea typeface="+mj-ea"/>
                <a:cs typeface="+mj-cs"/>
              </a:rPr>
              <a:t>Love by first …sonnet?</a:t>
            </a:r>
          </a:p>
        </p:txBody>
      </p:sp>
      <p:sp>
        <p:nvSpPr>
          <p:cNvPr id="3" name="Content Placeholder 2">
            <a:extLst>
              <a:ext uri="{FF2B5EF4-FFF2-40B4-BE49-F238E27FC236}">
                <a16:creationId xmlns:a16="http://schemas.microsoft.com/office/drawing/2014/main" id="{03F98A91-1C54-69BB-787A-50FE1E914A90}"/>
              </a:ext>
            </a:extLst>
          </p:cNvPr>
          <p:cNvSpPr>
            <a:spLocks noGrp="1"/>
          </p:cNvSpPr>
          <p:nvPr>
            <p:ph idx="1"/>
          </p:nvPr>
        </p:nvSpPr>
        <p:spPr>
          <a:xfrm>
            <a:off x="1012643" y="3604221"/>
            <a:ext cx="3585113" cy="2411448"/>
          </a:xfrm>
        </p:spPr>
        <p:txBody>
          <a:bodyPr vert="horz" lIns="91440" tIns="45720" rIns="91440" bIns="45720" rtlCol="0" anchor="t">
            <a:normAutofit/>
          </a:bodyPr>
          <a:lstStyle/>
          <a:p>
            <a:pPr marL="0" indent="0">
              <a:buNone/>
            </a:pPr>
            <a:r>
              <a:rPr lang="en-US" sz="2400" kern="1200">
                <a:solidFill>
                  <a:schemeClr val="tx2"/>
                </a:solidFill>
                <a:latin typeface="+mn-lt"/>
                <a:ea typeface="+mn-ea"/>
                <a:cs typeface="+mn-cs"/>
              </a:rPr>
              <a:t>How does Romeo’s language /poetry change after meeting Juliet?</a:t>
            </a:r>
          </a:p>
        </p:txBody>
      </p:sp>
    </p:spTree>
    <p:extLst>
      <p:ext uri="{BB962C8B-B14F-4D97-AF65-F5344CB8AC3E}">
        <p14:creationId xmlns:p14="http://schemas.microsoft.com/office/powerpoint/2010/main" val="10375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D24B-D5B3-2D77-526D-5A984A856B6F}"/>
              </a:ext>
            </a:extLst>
          </p:cNvPr>
          <p:cNvSpPr>
            <a:spLocks noGrp="1"/>
          </p:cNvSpPr>
          <p:nvPr>
            <p:ph type="title"/>
          </p:nvPr>
        </p:nvSpPr>
        <p:spPr/>
        <p:txBody>
          <a:bodyPr/>
          <a:lstStyle/>
          <a:p>
            <a:r>
              <a:rPr lang="en-US" dirty="0"/>
              <a:t>A world made of poetry</a:t>
            </a:r>
          </a:p>
        </p:txBody>
      </p:sp>
      <p:pic>
        <p:nvPicPr>
          <p:cNvPr id="5" name="Content Placeholder 4">
            <a:extLst>
              <a:ext uri="{FF2B5EF4-FFF2-40B4-BE49-F238E27FC236}">
                <a16:creationId xmlns:a16="http://schemas.microsoft.com/office/drawing/2014/main" id="{2177DB52-077D-3BE1-5A04-77407E13B981}"/>
              </a:ext>
            </a:extLst>
          </p:cNvPr>
          <p:cNvPicPr>
            <a:picLocks noGrp="1" noChangeAspect="1"/>
          </p:cNvPicPr>
          <p:nvPr>
            <p:ph idx="1"/>
          </p:nvPr>
        </p:nvPicPr>
        <p:blipFill>
          <a:blip r:embed="rId3"/>
          <a:stretch>
            <a:fillRect/>
          </a:stretch>
        </p:blipFill>
        <p:spPr>
          <a:xfrm>
            <a:off x="1796469" y="1447839"/>
            <a:ext cx="5427929" cy="4729124"/>
          </a:xfrm>
        </p:spPr>
      </p:pic>
      <p:sp>
        <p:nvSpPr>
          <p:cNvPr id="6" name="TextBox 5">
            <a:extLst>
              <a:ext uri="{FF2B5EF4-FFF2-40B4-BE49-F238E27FC236}">
                <a16:creationId xmlns:a16="http://schemas.microsoft.com/office/drawing/2014/main" id="{818B0C06-C638-B62E-5F9B-7D189951E432}"/>
              </a:ext>
            </a:extLst>
          </p:cNvPr>
          <p:cNvSpPr txBox="1"/>
          <p:nvPr/>
        </p:nvSpPr>
        <p:spPr>
          <a:xfrm>
            <a:off x="9525837" y="6176963"/>
            <a:ext cx="1999622" cy="369332"/>
          </a:xfrm>
          <a:prstGeom prst="rect">
            <a:avLst/>
          </a:prstGeom>
          <a:noFill/>
        </p:spPr>
        <p:txBody>
          <a:bodyPr wrap="square" rtlCol="0">
            <a:spAutoFit/>
          </a:bodyPr>
          <a:lstStyle/>
          <a:p>
            <a:r>
              <a:rPr lang="en-US" dirty="0"/>
              <a:t>Dr. Helfer, E9</a:t>
            </a:r>
          </a:p>
        </p:txBody>
      </p:sp>
      <p:pic>
        <p:nvPicPr>
          <p:cNvPr id="8" name="Picture 7">
            <a:extLst>
              <a:ext uri="{FF2B5EF4-FFF2-40B4-BE49-F238E27FC236}">
                <a16:creationId xmlns:a16="http://schemas.microsoft.com/office/drawing/2014/main" id="{74AEA5A7-1424-4019-797B-5EB5A2E01FB6}"/>
              </a:ext>
            </a:extLst>
          </p:cNvPr>
          <p:cNvPicPr>
            <a:picLocks noChangeAspect="1"/>
          </p:cNvPicPr>
          <p:nvPr/>
        </p:nvPicPr>
        <p:blipFill>
          <a:blip r:embed="rId4"/>
          <a:stretch>
            <a:fillRect/>
          </a:stretch>
        </p:blipFill>
        <p:spPr>
          <a:xfrm>
            <a:off x="8224209" y="1581705"/>
            <a:ext cx="2301439" cy="4595258"/>
          </a:xfrm>
          <a:prstGeom prst="rect">
            <a:avLst/>
          </a:prstGeom>
        </p:spPr>
      </p:pic>
      <p:sp>
        <p:nvSpPr>
          <p:cNvPr id="9" name="TextBox 8">
            <a:extLst>
              <a:ext uri="{FF2B5EF4-FFF2-40B4-BE49-F238E27FC236}">
                <a16:creationId xmlns:a16="http://schemas.microsoft.com/office/drawing/2014/main" id="{338B2BDC-B10E-5A55-BD78-78F8FBB99656}"/>
              </a:ext>
            </a:extLst>
          </p:cNvPr>
          <p:cNvSpPr txBox="1"/>
          <p:nvPr/>
        </p:nvSpPr>
        <p:spPr>
          <a:xfrm>
            <a:off x="1796469" y="6400800"/>
            <a:ext cx="4299531" cy="369332"/>
          </a:xfrm>
          <a:prstGeom prst="rect">
            <a:avLst/>
          </a:prstGeom>
          <a:noFill/>
        </p:spPr>
        <p:txBody>
          <a:bodyPr wrap="square" rtlCol="0">
            <a:spAutoFit/>
          </a:bodyPr>
          <a:lstStyle/>
          <a:p>
            <a:r>
              <a:rPr lang="en-US" dirty="0"/>
              <a:t>Act 1, Scene 5</a:t>
            </a:r>
          </a:p>
        </p:txBody>
      </p:sp>
    </p:spTree>
    <p:extLst>
      <p:ext uri="{BB962C8B-B14F-4D97-AF65-F5344CB8AC3E}">
        <p14:creationId xmlns:p14="http://schemas.microsoft.com/office/powerpoint/2010/main" val="2180576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in a hat with a skull&#10;&#10;AI-generated content may be incorrect.">
            <a:extLst>
              <a:ext uri="{FF2B5EF4-FFF2-40B4-BE49-F238E27FC236}">
                <a16:creationId xmlns:a16="http://schemas.microsoft.com/office/drawing/2014/main" id="{38EB12AC-68AD-0C1B-3138-D2EEE2C25558}"/>
              </a:ext>
            </a:extLst>
          </p:cNvPr>
          <p:cNvPicPr>
            <a:picLocks noGrp="1" noChangeAspect="1"/>
          </p:cNvPicPr>
          <p:nvPr>
            <p:ph idx="1"/>
          </p:nvPr>
        </p:nvPicPr>
        <p:blipFill>
          <a:blip r:embed="rId2"/>
          <a:srcRect r="1726" b="1"/>
          <a:stretch/>
        </p:blipFill>
        <p:spPr>
          <a:xfrm>
            <a:off x="-6588" y="10"/>
            <a:ext cx="12198588" cy="6857990"/>
          </a:xfrm>
          <a:prstGeom prst="rect">
            <a:avLst/>
          </a:prstGeom>
        </p:spPr>
      </p:pic>
    </p:spTree>
    <p:extLst>
      <p:ext uri="{BB962C8B-B14F-4D97-AF65-F5344CB8AC3E}">
        <p14:creationId xmlns:p14="http://schemas.microsoft.com/office/powerpoint/2010/main" val="3646712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83237D9-F498-4319-6559-1098DC97E249}"/>
              </a:ext>
            </a:extLst>
          </p:cNvPr>
          <p:cNvPicPr>
            <a:picLocks noGrp="1" noChangeAspect="1"/>
          </p:cNvPicPr>
          <p:nvPr>
            <p:ph idx="1"/>
          </p:nvPr>
        </p:nvPicPr>
        <p:blipFill>
          <a:blip r:embed="rId3"/>
          <a:stretch>
            <a:fillRect/>
          </a:stretch>
        </p:blipFill>
        <p:spPr>
          <a:xfrm>
            <a:off x="1394681" y="643467"/>
            <a:ext cx="940263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933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DADD2E0-7A45-70C3-533A-D946FFC6AC04}"/>
              </a:ext>
            </a:extLst>
          </p:cNvPr>
          <p:cNvPicPr>
            <a:picLocks noGrp="1" noChangeAspect="1"/>
          </p:cNvPicPr>
          <p:nvPr>
            <p:ph idx="1"/>
          </p:nvPr>
        </p:nvPicPr>
        <p:blipFill>
          <a:blip r:embed="rId2"/>
          <a:stretch>
            <a:fillRect/>
          </a:stretch>
        </p:blipFill>
        <p:spPr>
          <a:xfrm>
            <a:off x="1293357" y="643467"/>
            <a:ext cx="9605285" cy="5571065"/>
          </a:xfrm>
          <a:prstGeom prst="rect">
            <a:avLst/>
          </a:prstGeom>
          <a:ln>
            <a:noFill/>
          </a:ln>
        </p:spPr>
      </p:pic>
    </p:spTree>
    <p:extLst>
      <p:ext uri="{BB962C8B-B14F-4D97-AF65-F5344CB8AC3E}">
        <p14:creationId xmlns:p14="http://schemas.microsoft.com/office/powerpoint/2010/main" val="662723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832BBEC-73AD-D4D5-45F3-E678B3F452E9}"/>
              </a:ext>
            </a:extLst>
          </p:cNvPr>
          <p:cNvPicPr>
            <a:picLocks noGrp="1" noChangeAspect="1"/>
          </p:cNvPicPr>
          <p:nvPr>
            <p:ph idx="1"/>
          </p:nvPr>
        </p:nvPicPr>
        <p:blipFill>
          <a:blip r:embed="rId3"/>
          <a:stretch>
            <a:fillRect/>
          </a:stretch>
        </p:blipFill>
        <p:spPr>
          <a:xfrm>
            <a:off x="2818904" y="643467"/>
            <a:ext cx="6554192"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20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1B5B2D-4316-56E2-1AEF-F71E27BD11B4}"/>
              </a:ext>
            </a:extLst>
          </p:cNvPr>
          <p:cNvPicPr>
            <a:picLocks noGrp="1" noChangeAspect="1"/>
          </p:cNvPicPr>
          <p:nvPr>
            <p:ph idx="1"/>
          </p:nvPr>
        </p:nvPicPr>
        <p:blipFill>
          <a:blip r:embed="rId3"/>
          <a:srcRect t="5406" r="-2" b="36184"/>
          <a:stretch/>
        </p:blipFill>
        <p:spPr>
          <a:xfrm>
            <a:off x="-6588" y="10"/>
            <a:ext cx="12198588" cy="6857990"/>
          </a:xfrm>
          <a:prstGeom prst="rect">
            <a:avLst/>
          </a:prstGeom>
        </p:spPr>
      </p:pic>
    </p:spTree>
    <p:extLst>
      <p:ext uri="{BB962C8B-B14F-4D97-AF65-F5344CB8AC3E}">
        <p14:creationId xmlns:p14="http://schemas.microsoft.com/office/powerpoint/2010/main" val="279187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person's face&#10;&#10;AI-generated content may be incorrect.">
            <a:extLst>
              <a:ext uri="{FF2B5EF4-FFF2-40B4-BE49-F238E27FC236}">
                <a16:creationId xmlns:a16="http://schemas.microsoft.com/office/drawing/2014/main" id="{3BCC4788-D1E2-ACB0-2E75-59FA3E3E0006}"/>
              </a:ext>
            </a:extLst>
          </p:cNvPr>
          <p:cNvPicPr>
            <a:picLocks noGrp="1" noChangeAspect="1"/>
          </p:cNvPicPr>
          <p:nvPr>
            <p:ph idx="1"/>
          </p:nvPr>
        </p:nvPicPr>
        <p:blipFill>
          <a:blip r:embed="rId2"/>
          <a:stretch>
            <a:fillRect/>
          </a:stretch>
        </p:blipFill>
        <p:spPr>
          <a:xfrm>
            <a:off x="2515518" y="457200"/>
            <a:ext cx="7160964" cy="5943600"/>
          </a:xfrm>
          <a:prstGeom prst="rect">
            <a:avLst/>
          </a:prstGeom>
        </p:spPr>
      </p:pic>
      <p:sp>
        <p:nvSpPr>
          <p:cNvPr id="6" name="TextBox 5">
            <a:extLst>
              <a:ext uri="{FF2B5EF4-FFF2-40B4-BE49-F238E27FC236}">
                <a16:creationId xmlns:a16="http://schemas.microsoft.com/office/drawing/2014/main" id="{EAD194C8-88C0-8D21-C315-F53E175554C5}"/>
              </a:ext>
            </a:extLst>
          </p:cNvPr>
          <p:cNvSpPr txBox="1"/>
          <p:nvPr/>
        </p:nvSpPr>
        <p:spPr>
          <a:xfrm>
            <a:off x="9978013" y="6310365"/>
            <a:ext cx="1868994" cy="369332"/>
          </a:xfrm>
          <a:prstGeom prst="rect">
            <a:avLst/>
          </a:prstGeom>
          <a:noFill/>
        </p:spPr>
        <p:txBody>
          <a:bodyPr wrap="square" rtlCol="0">
            <a:spAutoFit/>
          </a:bodyPr>
          <a:lstStyle/>
          <a:p>
            <a:r>
              <a:rPr lang="en-US" dirty="0"/>
              <a:t>Dr. Lupton, E9</a:t>
            </a:r>
          </a:p>
        </p:txBody>
      </p:sp>
    </p:spTree>
    <p:extLst>
      <p:ext uri="{BB962C8B-B14F-4D97-AF65-F5344CB8AC3E}">
        <p14:creationId xmlns:p14="http://schemas.microsoft.com/office/powerpoint/2010/main" val="3240734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859E76C-47A6-23DB-8634-E68E7E1B0EB9}"/>
              </a:ext>
            </a:extLst>
          </p:cNvPr>
          <p:cNvPicPr>
            <a:picLocks noGrp="1" noChangeAspect="1"/>
          </p:cNvPicPr>
          <p:nvPr>
            <p:ph idx="1"/>
          </p:nvPr>
        </p:nvPicPr>
        <p:blipFill>
          <a:blip r:embed="rId2"/>
          <a:stretch>
            <a:fillRect/>
          </a:stretch>
        </p:blipFill>
        <p:spPr>
          <a:xfrm>
            <a:off x="2073571" y="643467"/>
            <a:ext cx="804485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526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A14B83C-B379-41FC-8327-600DA7EFD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0AEF959-5B28-695C-0177-A64FF6A922C1}"/>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endParaRPr lang="en-US" sz="2200"/>
          </a:p>
        </p:txBody>
      </p:sp>
      <p:pic>
        <p:nvPicPr>
          <p:cNvPr id="5" name="Content Placeholder 4" descr="A person and person in a dress giving each other a high five&#10;&#10;AI-generated content may be incorrect.">
            <a:extLst>
              <a:ext uri="{FF2B5EF4-FFF2-40B4-BE49-F238E27FC236}">
                <a16:creationId xmlns:a16="http://schemas.microsoft.com/office/drawing/2014/main" id="{4A59108F-EEFC-122F-8088-9E07D0F04E6B}"/>
              </a:ext>
            </a:extLst>
          </p:cNvPr>
          <p:cNvPicPr>
            <a:picLocks noGrp="1" noChangeAspect="1"/>
          </p:cNvPicPr>
          <p:nvPr>
            <p:ph idx="1"/>
          </p:nvPr>
        </p:nvPicPr>
        <p:blipFill>
          <a:blip r:embed="rId2"/>
          <a:stretch>
            <a:fillRect/>
          </a:stretch>
        </p:blipFill>
        <p:spPr>
          <a:xfrm>
            <a:off x="815463" y="1557339"/>
            <a:ext cx="4924351" cy="4752000"/>
          </a:xfrm>
          <a:prstGeom prst="rect">
            <a:avLst/>
          </a:prstGeom>
          <a:effectLst>
            <a:outerShdw blurRad="508000" dist="101600" dir="5400000" algn="tl" rotWithShape="0">
              <a:prstClr val="black">
                <a:alpha val="10000"/>
              </a:prstClr>
            </a:outerShdw>
          </a:effectLst>
        </p:spPr>
      </p:pic>
      <p:pic>
        <p:nvPicPr>
          <p:cNvPr id="7" name="Picture 6" descr="A person and person kissing&#10;&#10;AI-generated content may be incorrect.">
            <a:extLst>
              <a:ext uri="{FF2B5EF4-FFF2-40B4-BE49-F238E27FC236}">
                <a16:creationId xmlns:a16="http://schemas.microsoft.com/office/drawing/2014/main" id="{631791C6-3415-4236-705B-CFC2B5D7924B}"/>
              </a:ext>
            </a:extLst>
          </p:cNvPr>
          <p:cNvPicPr>
            <a:picLocks noChangeAspect="1"/>
          </p:cNvPicPr>
          <p:nvPr/>
        </p:nvPicPr>
        <p:blipFill>
          <a:blip r:embed="rId3"/>
          <a:stretch>
            <a:fillRect/>
          </a:stretch>
        </p:blipFill>
        <p:spPr>
          <a:xfrm>
            <a:off x="6316846" y="1557339"/>
            <a:ext cx="5193441"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6249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ack background with white text&#10;&#10;AI-generated content may be incorrect.">
            <a:extLst>
              <a:ext uri="{FF2B5EF4-FFF2-40B4-BE49-F238E27FC236}">
                <a16:creationId xmlns:a16="http://schemas.microsoft.com/office/drawing/2014/main" id="{A9DF287B-2197-BD86-DC61-AB3E65968952}"/>
              </a:ext>
            </a:extLst>
          </p:cNvPr>
          <p:cNvPicPr>
            <a:picLocks noGrp="1" noChangeAspect="1"/>
          </p:cNvPicPr>
          <p:nvPr>
            <p:ph idx="1"/>
          </p:nvPr>
        </p:nvPicPr>
        <p:blipFill>
          <a:blip r:embed="rId2"/>
          <a:stretch>
            <a:fillRect/>
          </a:stretch>
        </p:blipFill>
        <p:spPr>
          <a:xfrm>
            <a:off x="643467" y="839047"/>
            <a:ext cx="10905066" cy="5179904"/>
          </a:xfrm>
          <a:prstGeom prst="rect">
            <a:avLst/>
          </a:prstGeom>
        </p:spPr>
      </p:pic>
    </p:spTree>
    <p:extLst>
      <p:ext uri="{BB962C8B-B14F-4D97-AF65-F5344CB8AC3E}">
        <p14:creationId xmlns:p14="http://schemas.microsoft.com/office/powerpoint/2010/main" val="326159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737F26D-32F6-9E19-3CE8-83937D53600B}"/>
              </a:ext>
            </a:extLst>
          </p:cNvPr>
          <p:cNvPicPr>
            <a:picLocks noGrp="1" noChangeAspect="1"/>
          </p:cNvPicPr>
          <p:nvPr>
            <p:ph idx="1"/>
          </p:nvPr>
        </p:nvPicPr>
        <p:blipFill>
          <a:blip r:embed="rId2"/>
          <a:stretch>
            <a:fillRect/>
          </a:stretch>
        </p:blipFill>
        <p:spPr>
          <a:xfrm>
            <a:off x="2490133" y="643467"/>
            <a:ext cx="7211734" cy="5571065"/>
          </a:xfrm>
          <a:prstGeom prst="rect">
            <a:avLst/>
          </a:prstGeom>
          <a:ln>
            <a:noFill/>
          </a:ln>
        </p:spPr>
      </p:pic>
    </p:spTree>
    <p:extLst>
      <p:ext uri="{BB962C8B-B14F-4D97-AF65-F5344CB8AC3E}">
        <p14:creationId xmlns:p14="http://schemas.microsoft.com/office/powerpoint/2010/main" val="3280013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C7B66F7-A775-B16D-A845-A49F5814FB35}"/>
              </a:ext>
            </a:extLst>
          </p:cNvPr>
          <p:cNvPicPr>
            <a:picLocks noGrp="1" noChangeAspect="1"/>
          </p:cNvPicPr>
          <p:nvPr>
            <p:ph idx="1"/>
          </p:nvPr>
        </p:nvPicPr>
        <p:blipFill>
          <a:blip r:embed="rId3"/>
          <a:stretch>
            <a:fillRect/>
          </a:stretch>
        </p:blipFill>
        <p:spPr>
          <a:xfrm>
            <a:off x="1875496" y="643467"/>
            <a:ext cx="8441008" cy="5571065"/>
          </a:xfrm>
          <a:prstGeom prst="rect">
            <a:avLst/>
          </a:prstGeom>
          <a:ln>
            <a:noFill/>
          </a:ln>
        </p:spPr>
      </p:pic>
    </p:spTree>
    <p:extLst>
      <p:ext uri="{BB962C8B-B14F-4D97-AF65-F5344CB8AC3E}">
        <p14:creationId xmlns:p14="http://schemas.microsoft.com/office/powerpoint/2010/main" val="805674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Isosceles Triangle 2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Romeo + Juliet (1996) - Love at First Sight Scene (1/5) | Movieclips">
            <a:hlinkClick r:id="" action="ppaction://media"/>
            <a:extLst>
              <a:ext uri="{FF2B5EF4-FFF2-40B4-BE49-F238E27FC236}">
                <a16:creationId xmlns:a16="http://schemas.microsoft.com/office/drawing/2014/main" id="{0B79FCB1-1986-E04E-2497-8242449CB029}"/>
              </a:ext>
            </a:extLst>
          </p:cNvPr>
          <p:cNvPicPr>
            <a:picLocks noGrp="1" noRot="1" noChangeAspect="1"/>
          </p:cNvPicPr>
          <p:nvPr>
            <p:ph idx="1"/>
            <a:videoFile r:link="rId1"/>
          </p:nvPr>
        </p:nvPicPr>
        <p:blipFill>
          <a:blip r:embed="rId3"/>
          <a:stretch>
            <a:fillRect/>
          </a:stretch>
        </p:blipFill>
        <p:spPr>
          <a:xfrm>
            <a:off x="1165854" y="643467"/>
            <a:ext cx="9860292" cy="5571065"/>
          </a:xfrm>
          <a:prstGeom prst="rect">
            <a:avLst/>
          </a:prstGeom>
          <a:ln>
            <a:noFill/>
          </a:ln>
        </p:spPr>
      </p:pic>
      <p:sp>
        <p:nvSpPr>
          <p:cNvPr id="32" name="Isosceles Triangle 3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2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Romeo + Juliet (1996): Full Elevator Kiss Scene">
            <a:hlinkClick r:id="" action="ppaction://media"/>
            <a:extLst>
              <a:ext uri="{FF2B5EF4-FFF2-40B4-BE49-F238E27FC236}">
                <a16:creationId xmlns:a16="http://schemas.microsoft.com/office/drawing/2014/main" id="{23824FF7-D73B-62DC-B330-C01FD449E574}"/>
              </a:ext>
            </a:extLst>
          </p:cNvPr>
          <p:cNvPicPr>
            <a:picLocks noGrp="1" noRot="1" noChangeAspect="1"/>
          </p:cNvPicPr>
          <p:nvPr>
            <p:ph idx="1"/>
            <a:videoFile r:link="rId1"/>
          </p:nvPr>
        </p:nvPicPr>
        <p:blipFill>
          <a:blip r:embed="rId3"/>
          <a:stretch>
            <a:fillRect/>
          </a:stretch>
        </p:blipFill>
        <p:spPr>
          <a:xfrm>
            <a:off x="1165854" y="643467"/>
            <a:ext cx="9860292"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03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07044E2-48F6-BB05-808F-1D58582C4354}"/>
              </a:ext>
            </a:extLst>
          </p:cNvPr>
          <p:cNvSpPr>
            <a:spLocks noGrp="1"/>
          </p:cNvSpPr>
          <p:nvPr>
            <p:ph type="title"/>
          </p:nvPr>
        </p:nvSpPr>
        <p:spPr>
          <a:xfrm>
            <a:off x="793159" y="1377146"/>
            <a:ext cx="4076460" cy="3626217"/>
          </a:xfrm>
        </p:spPr>
        <p:txBody>
          <a:bodyPr vert="horz" lIns="91440" tIns="45720" rIns="91440" bIns="45720" rtlCol="0" anchor="b">
            <a:normAutofit/>
          </a:bodyPr>
          <a:lstStyle/>
          <a:p>
            <a:pPr algn="r"/>
            <a:r>
              <a:rPr lang="en-US" sz="8000" kern="1200">
                <a:solidFill>
                  <a:srgbClr val="FFFFFF"/>
                </a:solidFill>
                <a:latin typeface="+mj-lt"/>
                <a:ea typeface="+mj-ea"/>
                <a:cs typeface="+mj-cs"/>
              </a:rPr>
              <a:t>The Balcony Scene</a:t>
            </a:r>
          </a:p>
        </p:txBody>
      </p:sp>
      <p:pic>
        <p:nvPicPr>
          <p:cNvPr id="5" name="Content Placeholder 4">
            <a:extLst>
              <a:ext uri="{FF2B5EF4-FFF2-40B4-BE49-F238E27FC236}">
                <a16:creationId xmlns:a16="http://schemas.microsoft.com/office/drawing/2014/main" id="{D0693D65-0403-8A68-AE85-4052ECF4301E}"/>
              </a:ext>
            </a:extLst>
          </p:cNvPr>
          <p:cNvPicPr>
            <a:picLocks noGrp="1" noChangeAspect="1"/>
          </p:cNvPicPr>
          <p:nvPr>
            <p:ph idx="1"/>
          </p:nvPr>
        </p:nvPicPr>
        <p:blipFill>
          <a:blip r:embed="rId3">
            <a:alphaModFix/>
          </a:blip>
          <a:stretch>
            <a:fillRect/>
          </a:stretch>
        </p:blipFill>
        <p:spPr>
          <a:xfrm>
            <a:off x="6650285" y="814999"/>
            <a:ext cx="5001708" cy="4912619"/>
          </a:xfrm>
          <a:prstGeom prst="rect">
            <a:avLst/>
          </a:prstGeom>
        </p:spPr>
      </p:pic>
      <p:grpSp>
        <p:nvGrpSpPr>
          <p:cNvPr id="14" name="Group 13">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1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6"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1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288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BFE2B0-4E1A-001D-F03F-C0F610B14EBD}"/>
              </a:ext>
            </a:extLst>
          </p:cNvPr>
          <p:cNvPicPr>
            <a:picLocks noGrp="1" noChangeAspect="1"/>
          </p:cNvPicPr>
          <p:nvPr>
            <p:ph idx="1"/>
          </p:nvPr>
        </p:nvPicPr>
        <p:blipFill>
          <a:blip r:embed="rId3"/>
          <a:stretch>
            <a:fillRect/>
          </a:stretch>
        </p:blipFill>
        <p:spPr>
          <a:xfrm>
            <a:off x="468226" y="573255"/>
            <a:ext cx="5390006" cy="5571067"/>
          </a:xfrm>
          <a:prstGeom prst="rect">
            <a:avLst/>
          </a:prstGeom>
        </p:spPr>
      </p:pic>
      <p:pic>
        <p:nvPicPr>
          <p:cNvPr id="8" name="Picture 7">
            <a:extLst>
              <a:ext uri="{FF2B5EF4-FFF2-40B4-BE49-F238E27FC236}">
                <a16:creationId xmlns:a16="http://schemas.microsoft.com/office/drawing/2014/main" id="{0EB0B937-0DD1-2F50-4B2A-693A08804AA7}"/>
              </a:ext>
            </a:extLst>
          </p:cNvPr>
          <p:cNvPicPr>
            <a:picLocks noChangeAspect="1"/>
          </p:cNvPicPr>
          <p:nvPr/>
        </p:nvPicPr>
        <p:blipFill>
          <a:blip r:embed="rId4"/>
          <a:stretch>
            <a:fillRect/>
          </a:stretch>
        </p:blipFill>
        <p:spPr>
          <a:xfrm>
            <a:off x="6528284" y="1218508"/>
            <a:ext cx="4859328" cy="3754935"/>
          </a:xfrm>
          <a:prstGeom prst="rect">
            <a:avLst/>
          </a:prstGeom>
        </p:spPr>
      </p:pic>
      <p:sp>
        <p:nvSpPr>
          <p:cNvPr id="9" name="TextBox 8">
            <a:extLst>
              <a:ext uri="{FF2B5EF4-FFF2-40B4-BE49-F238E27FC236}">
                <a16:creationId xmlns:a16="http://schemas.microsoft.com/office/drawing/2014/main" id="{1179073F-E2B8-D82A-AEBC-3D89C88310FE}"/>
              </a:ext>
            </a:extLst>
          </p:cNvPr>
          <p:cNvSpPr txBox="1"/>
          <p:nvPr/>
        </p:nvSpPr>
        <p:spPr>
          <a:xfrm>
            <a:off x="6690732" y="5229922"/>
            <a:ext cx="3869473" cy="369332"/>
          </a:xfrm>
          <a:prstGeom prst="rect">
            <a:avLst/>
          </a:prstGeom>
          <a:noFill/>
        </p:spPr>
        <p:txBody>
          <a:bodyPr wrap="square" rtlCol="0">
            <a:spAutoFit/>
          </a:bodyPr>
          <a:lstStyle/>
          <a:p>
            <a:r>
              <a:rPr lang="en-US" dirty="0"/>
              <a:t>Act 2, Scene 2</a:t>
            </a:r>
          </a:p>
        </p:txBody>
      </p:sp>
    </p:spTree>
    <p:extLst>
      <p:ext uri="{BB962C8B-B14F-4D97-AF65-F5344CB8AC3E}">
        <p14:creationId xmlns:p14="http://schemas.microsoft.com/office/powerpoint/2010/main" val="58399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34F0E-EEF8-F64C-CD4E-2898E455706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What are the characteristics of these metaphors?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53931483-B778-12D8-8CBE-6F40FF583D6C}"/>
              </a:ext>
            </a:extLst>
          </p:cNvPr>
          <p:cNvPicPr>
            <a:picLocks noGrp="1" noChangeAspect="1"/>
          </p:cNvPicPr>
          <p:nvPr>
            <p:ph idx="1"/>
          </p:nvPr>
        </p:nvPicPr>
        <p:blipFill>
          <a:blip r:embed="rId3"/>
          <a:stretch>
            <a:fillRect/>
          </a:stretch>
        </p:blipFill>
        <p:spPr>
          <a:xfrm>
            <a:off x="5099341" y="625683"/>
            <a:ext cx="6376897" cy="5455380"/>
          </a:xfrm>
          <a:prstGeom prst="rect">
            <a:avLst/>
          </a:prstGeom>
        </p:spPr>
      </p:pic>
    </p:spTree>
    <p:extLst>
      <p:ext uri="{BB962C8B-B14F-4D97-AF65-F5344CB8AC3E}">
        <p14:creationId xmlns:p14="http://schemas.microsoft.com/office/powerpoint/2010/main" val="51310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ainting of a person and person&#10;&#10;AI-generated content may be incorrect.">
            <a:extLst>
              <a:ext uri="{FF2B5EF4-FFF2-40B4-BE49-F238E27FC236}">
                <a16:creationId xmlns:a16="http://schemas.microsoft.com/office/drawing/2014/main" id="{E38C91F8-E68B-9272-3C12-3E5B7997282B}"/>
              </a:ext>
            </a:extLst>
          </p:cNvPr>
          <p:cNvPicPr>
            <a:picLocks noGrp="1" noChangeAspect="1"/>
          </p:cNvPicPr>
          <p:nvPr>
            <p:ph idx="1"/>
          </p:nvPr>
        </p:nvPicPr>
        <p:blipFill>
          <a:blip r:embed="rId2"/>
          <a:stretch>
            <a:fillRect/>
          </a:stretch>
        </p:blipFill>
        <p:spPr>
          <a:xfrm>
            <a:off x="1643865" y="457200"/>
            <a:ext cx="8904270" cy="5943600"/>
          </a:xfrm>
          <a:prstGeom prst="rect">
            <a:avLst/>
          </a:prstGeom>
        </p:spPr>
      </p:pic>
    </p:spTree>
    <p:extLst>
      <p:ext uri="{BB962C8B-B14F-4D97-AF65-F5344CB8AC3E}">
        <p14:creationId xmlns:p14="http://schemas.microsoft.com/office/powerpoint/2010/main" val="2532849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A0A78A-A378-031A-0445-7DFD9267CEA7}"/>
              </a:ext>
            </a:extLst>
          </p:cNvPr>
          <p:cNvPicPr>
            <a:picLocks noGrp="1" noChangeAspect="1"/>
          </p:cNvPicPr>
          <p:nvPr>
            <p:ph idx="1"/>
          </p:nvPr>
        </p:nvPicPr>
        <p:blipFill>
          <a:blip r:embed="rId3"/>
          <a:stretch>
            <a:fillRect/>
          </a:stretch>
        </p:blipFill>
        <p:spPr>
          <a:xfrm>
            <a:off x="484632" y="566190"/>
            <a:ext cx="6716272" cy="5725621"/>
          </a:xfrm>
          <a:prstGeom prst="rect">
            <a:avLst/>
          </a:prstGeom>
        </p:spPr>
      </p:pic>
      <p:pic>
        <p:nvPicPr>
          <p:cNvPr id="7" name="Picture 6">
            <a:extLst>
              <a:ext uri="{FF2B5EF4-FFF2-40B4-BE49-F238E27FC236}">
                <a16:creationId xmlns:a16="http://schemas.microsoft.com/office/drawing/2014/main" id="{F41F2A24-5178-A2C5-F194-8E93DF292B43}"/>
              </a:ext>
            </a:extLst>
          </p:cNvPr>
          <p:cNvPicPr>
            <a:picLocks noChangeAspect="1"/>
          </p:cNvPicPr>
          <p:nvPr/>
        </p:nvPicPr>
        <p:blipFill>
          <a:blip r:embed="rId4"/>
          <a:stretch>
            <a:fillRect/>
          </a:stretch>
        </p:blipFill>
        <p:spPr>
          <a:xfrm>
            <a:off x="7534655" y="1321571"/>
            <a:ext cx="4172712" cy="4214859"/>
          </a:xfrm>
          <a:prstGeom prst="rect">
            <a:avLst/>
          </a:prstGeom>
        </p:spPr>
      </p:pic>
    </p:spTree>
    <p:extLst>
      <p:ext uri="{BB962C8B-B14F-4D97-AF65-F5344CB8AC3E}">
        <p14:creationId xmlns:p14="http://schemas.microsoft.com/office/powerpoint/2010/main" val="900367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Romeo and Juliet: Balcony scene 1996">
            <a:hlinkClick r:id="" action="ppaction://media"/>
            <a:extLst>
              <a:ext uri="{FF2B5EF4-FFF2-40B4-BE49-F238E27FC236}">
                <a16:creationId xmlns:a16="http://schemas.microsoft.com/office/drawing/2014/main" id="{0DC72720-C73A-8D50-AEE4-5F689F593C30}"/>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189589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8319C-CC8D-3090-D0A0-D9FF9C7E0392}"/>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A meditation/essay on names</a:t>
            </a:r>
          </a:p>
        </p:txBody>
      </p:sp>
      <p:pic>
        <p:nvPicPr>
          <p:cNvPr id="5" name="Content Placeholder 4" descr="A black and white text&#10;&#10;AI-generated content may be incorrect.">
            <a:extLst>
              <a:ext uri="{FF2B5EF4-FFF2-40B4-BE49-F238E27FC236}">
                <a16:creationId xmlns:a16="http://schemas.microsoft.com/office/drawing/2014/main" id="{C57E867E-FAFD-C139-7AA7-D208B607F469}"/>
              </a:ext>
            </a:extLst>
          </p:cNvPr>
          <p:cNvPicPr>
            <a:picLocks noChangeAspect="1"/>
          </p:cNvPicPr>
          <p:nvPr/>
        </p:nvPicPr>
        <p:blipFill>
          <a:blip r:embed="rId2"/>
          <a:stretch>
            <a:fillRect/>
          </a:stretch>
        </p:blipFill>
        <p:spPr>
          <a:xfrm>
            <a:off x="1027332" y="320040"/>
            <a:ext cx="4199832" cy="3895344"/>
          </a:xfrm>
          <a:prstGeom prst="rect">
            <a:avLst/>
          </a:prstGeom>
        </p:spPr>
      </p:pic>
      <p:pic>
        <p:nvPicPr>
          <p:cNvPr id="7" name="Content Placeholder 6" descr="A close-up of a flower&#10;&#10;AI-generated content may be incorrect.">
            <a:extLst>
              <a:ext uri="{FF2B5EF4-FFF2-40B4-BE49-F238E27FC236}">
                <a16:creationId xmlns:a16="http://schemas.microsoft.com/office/drawing/2014/main" id="{AD5580CA-EDD8-FCA9-945C-F18AD7E30C7F}"/>
              </a:ext>
            </a:extLst>
          </p:cNvPr>
          <p:cNvPicPr>
            <a:picLocks noGrp="1" noChangeAspect="1"/>
          </p:cNvPicPr>
          <p:nvPr>
            <p:ph idx="1"/>
          </p:nvPr>
        </p:nvPicPr>
        <p:blipFill>
          <a:blip r:embed="rId3"/>
          <a:stretch>
            <a:fillRect/>
          </a:stretch>
        </p:blipFill>
        <p:spPr>
          <a:xfrm>
            <a:off x="6842135" y="320040"/>
            <a:ext cx="4439137" cy="3895344"/>
          </a:xfrm>
          <a:prstGeom prst="rect">
            <a:avLst/>
          </a:prstGeom>
        </p:spPr>
      </p:pic>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502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D883CFA4-ED3A-B312-73CE-B228742127DB}"/>
              </a:ext>
            </a:extLst>
          </p:cNvPr>
          <p:cNvPicPr>
            <a:picLocks noGrp="1" noChangeAspect="1"/>
          </p:cNvPicPr>
          <p:nvPr>
            <p:ph idx="1"/>
          </p:nvPr>
        </p:nvPicPr>
        <p:blipFill>
          <a:blip r:embed="rId3"/>
          <a:srcRect r="1760"/>
          <a:stretch/>
        </p:blipFill>
        <p:spPr>
          <a:xfrm>
            <a:off x="20" y="1282"/>
            <a:ext cx="12191980" cy="6856718"/>
          </a:xfrm>
          <a:prstGeom prst="rect">
            <a:avLst/>
          </a:prstGeom>
        </p:spPr>
      </p:pic>
    </p:spTree>
    <p:extLst>
      <p:ext uri="{BB962C8B-B14F-4D97-AF65-F5344CB8AC3E}">
        <p14:creationId xmlns:p14="http://schemas.microsoft.com/office/powerpoint/2010/main" val="3520502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A73CA26-1950-40B1-55BF-697CC3F75591}"/>
              </a:ext>
            </a:extLst>
          </p:cNvPr>
          <p:cNvPicPr>
            <a:picLocks noGrp="1" noChangeAspect="1"/>
          </p:cNvPicPr>
          <p:nvPr>
            <p:ph idx="1"/>
          </p:nvPr>
        </p:nvPicPr>
        <p:blipFill>
          <a:blip r:embed="rId3"/>
          <a:srcRect t="13641" b="20582"/>
          <a:stretch/>
        </p:blipFill>
        <p:spPr>
          <a:xfrm>
            <a:off x="602165" y="1505415"/>
            <a:ext cx="5941741" cy="3341610"/>
          </a:xfrm>
          <a:prstGeom prst="rect">
            <a:avLst/>
          </a:prstGeom>
        </p:spPr>
      </p:pic>
      <p:pic>
        <p:nvPicPr>
          <p:cNvPr id="7" name="Picture 6">
            <a:extLst>
              <a:ext uri="{FF2B5EF4-FFF2-40B4-BE49-F238E27FC236}">
                <a16:creationId xmlns:a16="http://schemas.microsoft.com/office/drawing/2014/main" id="{169BBB00-85EE-E804-3C98-34A636F7AD11}"/>
              </a:ext>
            </a:extLst>
          </p:cNvPr>
          <p:cNvPicPr>
            <a:picLocks noChangeAspect="1"/>
          </p:cNvPicPr>
          <p:nvPr/>
        </p:nvPicPr>
        <p:blipFill>
          <a:blip r:embed="rId4"/>
          <a:stretch>
            <a:fillRect/>
          </a:stretch>
        </p:blipFill>
        <p:spPr>
          <a:xfrm>
            <a:off x="8185988" y="2139810"/>
            <a:ext cx="2362405" cy="2072820"/>
          </a:xfrm>
          <a:prstGeom prst="rect">
            <a:avLst/>
          </a:prstGeom>
        </p:spPr>
      </p:pic>
      <p:sp>
        <p:nvSpPr>
          <p:cNvPr id="8" name="TextBox 7">
            <a:extLst>
              <a:ext uri="{FF2B5EF4-FFF2-40B4-BE49-F238E27FC236}">
                <a16:creationId xmlns:a16="http://schemas.microsoft.com/office/drawing/2014/main" id="{EE55354C-8DF0-2BFF-25AE-C79EA50345AB}"/>
              </a:ext>
            </a:extLst>
          </p:cNvPr>
          <p:cNvSpPr txBox="1"/>
          <p:nvPr/>
        </p:nvSpPr>
        <p:spPr>
          <a:xfrm>
            <a:off x="2062976" y="390293"/>
            <a:ext cx="8207297" cy="923330"/>
          </a:xfrm>
          <a:prstGeom prst="rect">
            <a:avLst/>
          </a:prstGeom>
          <a:noFill/>
        </p:spPr>
        <p:txBody>
          <a:bodyPr wrap="square" rtlCol="0">
            <a:spAutoFit/>
          </a:bodyPr>
          <a:lstStyle/>
          <a:p>
            <a:r>
              <a:rPr lang="en-US" dirty="0"/>
              <a:t>Creating a new world together…newly baptized</a:t>
            </a:r>
          </a:p>
          <a:p>
            <a:endParaRPr lang="en-US" dirty="0"/>
          </a:p>
          <a:p>
            <a:r>
              <a:rPr lang="en-US" dirty="0"/>
              <a:t>What is the status of names in RJ?</a:t>
            </a:r>
          </a:p>
        </p:txBody>
      </p:sp>
    </p:spTree>
    <p:extLst>
      <p:ext uri="{BB962C8B-B14F-4D97-AF65-F5344CB8AC3E}">
        <p14:creationId xmlns:p14="http://schemas.microsoft.com/office/powerpoint/2010/main" val="278739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E17F3F-669A-4CEB-A61D-0C32DD6F43B0}"/>
              </a:ext>
            </a:extLst>
          </p:cNvPr>
          <p:cNvSpPr>
            <a:spLocks noGrp="1"/>
          </p:cNvSpPr>
          <p:nvPr>
            <p:ph idx="1"/>
          </p:nvPr>
        </p:nvSpPr>
        <p:spPr>
          <a:xfrm>
            <a:off x="345688" y="791737"/>
            <a:ext cx="6493102" cy="5342364"/>
          </a:xfrm>
        </p:spPr>
        <p:txBody>
          <a:bodyPr>
            <a:normAutofit lnSpcReduction="10000"/>
          </a:bodyPr>
          <a:lstStyle/>
          <a:p>
            <a:pPr marL="0" indent="0">
              <a:buNone/>
            </a:pPr>
            <a:r>
              <a:rPr lang="en-US" sz="1800" b="1" i="0" dirty="0">
                <a:solidFill>
                  <a:srgbClr val="222222"/>
                </a:solidFill>
                <a:effectLst/>
                <a:latin typeface="+mj-lt"/>
              </a:rPr>
              <a:t>Friar Lawrence: With baleful weeds and precious-</a:t>
            </a:r>
            <a:r>
              <a:rPr lang="en-US" sz="1800" b="1" i="0" dirty="0" err="1">
                <a:solidFill>
                  <a:srgbClr val="222222"/>
                </a:solidFill>
                <a:effectLst/>
                <a:latin typeface="+mj-lt"/>
              </a:rPr>
              <a:t>juicèd</a:t>
            </a:r>
            <a:r>
              <a:rPr lang="en-US" sz="1800" b="1" i="0" dirty="0">
                <a:solidFill>
                  <a:srgbClr val="222222"/>
                </a:solidFill>
                <a:effectLst/>
                <a:latin typeface="+mj-lt"/>
              </a:rPr>
              <a:t> flowers.</a:t>
            </a:r>
            <a:br>
              <a:rPr lang="en-US" sz="1800" b="1" dirty="0">
                <a:latin typeface="+mj-lt"/>
              </a:rPr>
            </a:br>
            <a:r>
              <a:rPr lang="en-US" sz="1800" b="1" i="0" dirty="0">
                <a:solidFill>
                  <a:srgbClr val="222222"/>
                </a:solidFill>
                <a:effectLst/>
                <a:latin typeface="+mj-lt"/>
              </a:rPr>
              <a:t> The Earth that’s nature’s mother is her tomb;</a:t>
            </a:r>
            <a:br>
              <a:rPr lang="en-US" sz="1800" b="1" dirty="0">
                <a:latin typeface="+mj-lt"/>
              </a:rPr>
            </a:br>
            <a:r>
              <a:rPr lang="en-US" sz="1800" b="1" i="0" dirty="0">
                <a:solidFill>
                  <a:srgbClr val="4B555F"/>
                </a:solidFill>
                <a:effectLst/>
                <a:latin typeface="+mj-lt"/>
              </a:rPr>
              <a:t>10</a:t>
            </a:r>
            <a:r>
              <a:rPr lang="en-US" sz="1800" b="1" i="0" dirty="0">
                <a:solidFill>
                  <a:srgbClr val="222222"/>
                </a:solidFill>
                <a:effectLst/>
                <a:latin typeface="+mj-lt"/>
              </a:rPr>
              <a:t> What is her burying grave, that is her womb;</a:t>
            </a:r>
            <a:br>
              <a:rPr lang="en-US" sz="1800" b="1" dirty="0">
                <a:latin typeface="+mj-lt"/>
              </a:rPr>
            </a:br>
            <a:r>
              <a:rPr lang="en-US" sz="1800" b="1" i="0" dirty="0">
                <a:solidFill>
                  <a:srgbClr val="222222"/>
                </a:solidFill>
                <a:effectLst/>
                <a:latin typeface="+mj-lt"/>
              </a:rPr>
              <a:t> And from her womb children of divers kind</a:t>
            </a:r>
            <a:br>
              <a:rPr lang="en-US" sz="1800" b="1" dirty="0">
                <a:latin typeface="+mj-lt"/>
              </a:rPr>
            </a:br>
            <a:r>
              <a:rPr lang="en-US" sz="1800" b="1" i="0" dirty="0">
                <a:solidFill>
                  <a:srgbClr val="222222"/>
                </a:solidFill>
                <a:effectLst/>
                <a:latin typeface="+mj-lt"/>
              </a:rPr>
              <a:t> We sucking on her natural bosom find,</a:t>
            </a:r>
            <a:br>
              <a:rPr lang="en-US" sz="1800" b="1" dirty="0">
                <a:latin typeface="+mj-lt"/>
              </a:rPr>
            </a:br>
            <a:r>
              <a:rPr lang="en-US" sz="1800" b="1" i="0" dirty="0">
                <a:solidFill>
                  <a:srgbClr val="222222"/>
                </a:solidFill>
                <a:effectLst/>
                <a:latin typeface="+mj-lt"/>
              </a:rPr>
              <a:t> Many for many virtues excellent,</a:t>
            </a:r>
            <a:br>
              <a:rPr lang="en-US" sz="1800" b="1" dirty="0">
                <a:latin typeface="+mj-lt"/>
              </a:rPr>
            </a:br>
            <a:r>
              <a:rPr lang="en-US" sz="1800" b="1" i="0" dirty="0">
                <a:solidFill>
                  <a:srgbClr val="222222"/>
                </a:solidFill>
                <a:effectLst/>
                <a:latin typeface="+mj-lt"/>
              </a:rPr>
              <a:t> None but for some, and yet all different.</a:t>
            </a:r>
            <a:br>
              <a:rPr lang="en-US" sz="1800" b="1" dirty="0">
                <a:latin typeface="+mj-lt"/>
              </a:rPr>
            </a:br>
            <a:r>
              <a:rPr lang="en-US" sz="1800" b="1" i="0" dirty="0">
                <a:solidFill>
                  <a:srgbClr val="4B555F"/>
                </a:solidFill>
                <a:effectLst/>
                <a:latin typeface="+mj-lt"/>
              </a:rPr>
              <a:t>15</a:t>
            </a:r>
            <a:r>
              <a:rPr lang="en-US" sz="1800" b="1" i="0" dirty="0">
                <a:solidFill>
                  <a:srgbClr val="222222"/>
                </a:solidFill>
                <a:effectLst/>
                <a:latin typeface="+mj-lt"/>
              </a:rPr>
              <a:t> O, mickle is the powerful grace that lies</a:t>
            </a:r>
            <a:br>
              <a:rPr lang="en-US" sz="1800" b="1" dirty="0">
                <a:latin typeface="+mj-lt"/>
              </a:rPr>
            </a:br>
            <a:r>
              <a:rPr lang="en-US" sz="1800" b="1" i="0" dirty="0">
                <a:solidFill>
                  <a:srgbClr val="222222"/>
                </a:solidFill>
                <a:effectLst/>
                <a:latin typeface="+mj-lt"/>
              </a:rPr>
              <a:t> In plants, herbs, stones, and their true qualities.</a:t>
            </a:r>
            <a:br>
              <a:rPr lang="en-US" sz="1800" b="1" dirty="0">
                <a:latin typeface="+mj-lt"/>
              </a:rPr>
            </a:br>
            <a:r>
              <a:rPr lang="en-US" sz="1800" b="1" i="0" dirty="0">
                <a:solidFill>
                  <a:srgbClr val="222222"/>
                </a:solidFill>
                <a:effectLst/>
                <a:latin typeface="+mj-lt"/>
              </a:rPr>
              <a:t> For naught so vile that on the Earth doth live</a:t>
            </a:r>
            <a:br>
              <a:rPr lang="en-US" sz="1800" b="1" dirty="0">
                <a:latin typeface="+mj-lt"/>
              </a:rPr>
            </a:br>
            <a:r>
              <a:rPr lang="en-US" sz="1800" b="1" i="0" dirty="0">
                <a:solidFill>
                  <a:srgbClr val="222222"/>
                </a:solidFill>
                <a:effectLst/>
                <a:latin typeface="+mj-lt"/>
              </a:rPr>
              <a:t> But to the Earth some special good doth give;</a:t>
            </a:r>
            <a:br>
              <a:rPr lang="en-US" sz="1800" b="1" dirty="0">
                <a:latin typeface="+mj-lt"/>
              </a:rPr>
            </a:br>
            <a:r>
              <a:rPr lang="en-US" sz="1800" b="1" i="0" dirty="0">
                <a:solidFill>
                  <a:srgbClr val="222222"/>
                </a:solidFill>
                <a:effectLst/>
                <a:latin typeface="+mj-lt"/>
              </a:rPr>
              <a:t> Nor aught so good but, strained from that fair use,</a:t>
            </a:r>
            <a:br>
              <a:rPr lang="en-US" sz="1800" b="1" dirty="0">
                <a:latin typeface="+mj-lt"/>
              </a:rPr>
            </a:br>
            <a:r>
              <a:rPr lang="en-US" sz="1800" b="1" i="0" dirty="0">
                <a:solidFill>
                  <a:srgbClr val="4B555F"/>
                </a:solidFill>
                <a:effectLst/>
                <a:latin typeface="+mj-lt"/>
              </a:rPr>
              <a:t>20</a:t>
            </a:r>
            <a:r>
              <a:rPr lang="en-US" sz="1800" b="1" i="0" dirty="0">
                <a:solidFill>
                  <a:srgbClr val="222222"/>
                </a:solidFill>
                <a:effectLst/>
                <a:latin typeface="+mj-lt"/>
              </a:rPr>
              <a:t> Revolts from true birth, stumbling on abuse.</a:t>
            </a:r>
            <a:br>
              <a:rPr lang="en-US" sz="1800" b="1" dirty="0">
                <a:latin typeface="+mj-lt"/>
              </a:rPr>
            </a:br>
            <a:r>
              <a:rPr lang="en-US" sz="1800" b="1" i="0" dirty="0">
                <a:solidFill>
                  <a:srgbClr val="222222"/>
                </a:solidFill>
                <a:effectLst/>
                <a:latin typeface="+mj-lt"/>
              </a:rPr>
              <a:t> Virtue itself turns vice, being misapplied,</a:t>
            </a:r>
            <a:br>
              <a:rPr lang="en-US" sz="1800" b="1" dirty="0">
                <a:latin typeface="+mj-lt"/>
              </a:rPr>
            </a:br>
            <a:r>
              <a:rPr lang="en-US" sz="1800" b="1" i="0" dirty="0">
                <a:solidFill>
                  <a:srgbClr val="222222"/>
                </a:solidFill>
                <a:effectLst/>
                <a:latin typeface="+mj-lt"/>
              </a:rPr>
              <a:t> And vice sometime by action dignified.</a:t>
            </a:r>
            <a:br>
              <a:rPr lang="en-US" sz="1400" dirty="0"/>
            </a:br>
            <a:br>
              <a:rPr lang="en-US" sz="1400" dirty="0"/>
            </a:br>
            <a:r>
              <a:rPr lang="en-US" sz="1400" b="0" i="1" dirty="0">
                <a:solidFill>
                  <a:srgbClr val="222222"/>
                </a:solidFill>
                <a:effectLst/>
                <a:latin typeface="Practice"/>
              </a:rPr>
              <a:t>Enter Romeo.</a:t>
            </a:r>
            <a:endParaRPr lang="en-US" sz="2000" b="1" i="0" dirty="0">
              <a:effectLst/>
              <a:latin typeface="Raleway" pitchFamily="2" charset="0"/>
            </a:endParaRPr>
          </a:p>
          <a:p>
            <a:pPr marL="0" indent="0">
              <a:buNone/>
            </a:pPr>
            <a:r>
              <a:rPr lang="en-US" sz="2000" b="1" i="0" dirty="0">
                <a:effectLst/>
                <a:latin typeface="+mj-lt"/>
              </a:rPr>
              <a:t>Within the infant rind of this small flower</a:t>
            </a:r>
            <a:br>
              <a:rPr lang="en-US" sz="2000" dirty="0">
                <a:latin typeface="+mj-lt"/>
              </a:rPr>
            </a:br>
            <a:r>
              <a:rPr lang="en-US" sz="2000" b="1" i="0" dirty="0">
                <a:effectLst/>
                <a:latin typeface="+mj-lt"/>
              </a:rPr>
              <a:t>Poison hath residence and medicine power.</a:t>
            </a:r>
            <a:br>
              <a:rPr lang="en-US" sz="2000" dirty="0">
                <a:latin typeface="+mj-lt"/>
              </a:rPr>
            </a:br>
            <a:r>
              <a:rPr lang="en-US" sz="2000" b="1" i="0" dirty="0">
                <a:effectLst/>
                <a:latin typeface="+mj-lt"/>
              </a:rPr>
              <a:t>For this, being smelt, with that part cheers each part;</a:t>
            </a:r>
            <a:br>
              <a:rPr lang="en-US" sz="2000" dirty="0">
                <a:latin typeface="+mj-lt"/>
              </a:rPr>
            </a:br>
            <a:r>
              <a:rPr lang="en-US" sz="2000" b="1" i="0" dirty="0">
                <a:effectLst/>
                <a:latin typeface="+mj-lt"/>
              </a:rPr>
              <a:t>Being tasted, stays all senses with the heart.</a:t>
            </a:r>
            <a:br>
              <a:rPr lang="en-US" sz="2000" dirty="0">
                <a:latin typeface="+mj-lt"/>
              </a:rPr>
            </a:br>
            <a:r>
              <a:rPr lang="en-US" sz="2000" b="1" i="0" dirty="0">
                <a:effectLst/>
                <a:latin typeface="+mj-lt"/>
              </a:rPr>
              <a:t>Two such </a:t>
            </a:r>
            <a:r>
              <a:rPr lang="en-US" sz="2000" b="1" i="0" dirty="0" err="1">
                <a:effectLst/>
                <a:latin typeface="+mj-lt"/>
              </a:rPr>
              <a:t>opposèd</a:t>
            </a:r>
            <a:r>
              <a:rPr lang="en-US" sz="2000" b="1" i="0" dirty="0">
                <a:effectLst/>
                <a:latin typeface="+mj-lt"/>
              </a:rPr>
              <a:t> kings encamp them still,</a:t>
            </a:r>
            <a:br>
              <a:rPr lang="en-US" sz="2000" dirty="0">
                <a:latin typeface="+mj-lt"/>
              </a:rPr>
            </a:br>
            <a:r>
              <a:rPr lang="en-US" sz="2000" b="1" i="0" dirty="0">
                <a:effectLst/>
                <a:latin typeface="+mj-lt"/>
              </a:rPr>
              <a:t>In man as well as herbs—grace and rude will. (2.3)</a:t>
            </a:r>
            <a:endParaRPr lang="en-US" sz="2000" dirty="0">
              <a:latin typeface="+mj-lt"/>
            </a:endParaRPr>
          </a:p>
        </p:txBody>
      </p:sp>
      <p:pic>
        <p:nvPicPr>
          <p:cNvPr id="4" name="Picture 3">
            <a:extLst>
              <a:ext uri="{FF2B5EF4-FFF2-40B4-BE49-F238E27FC236}">
                <a16:creationId xmlns:a16="http://schemas.microsoft.com/office/drawing/2014/main" id="{140AAD94-29F6-ED74-C4F2-42A2DEA7D14F}"/>
              </a:ext>
            </a:extLst>
          </p:cNvPr>
          <p:cNvPicPr>
            <a:picLocks noChangeAspect="1"/>
          </p:cNvPicPr>
          <p:nvPr/>
        </p:nvPicPr>
        <p:blipFill>
          <a:blip r:embed="rId2"/>
          <a:srcRect r="-2" b="1096"/>
          <a:stretch/>
        </p:blipFill>
        <p:spPr>
          <a:xfrm>
            <a:off x="7199440" y="10"/>
            <a:ext cx="4992560" cy="6857990"/>
          </a:xfrm>
          <a:prstGeom prst="rect">
            <a:avLst/>
          </a:prstGeom>
          <a:effectLst/>
        </p:spPr>
      </p:pic>
    </p:spTree>
    <p:extLst>
      <p:ext uri="{BB962C8B-B14F-4D97-AF65-F5344CB8AC3E}">
        <p14:creationId xmlns:p14="http://schemas.microsoft.com/office/powerpoint/2010/main" val="4001640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AD558-068B-0CE4-F3BE-112E0E31E22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Dilemma of the Duel</a:t>
            </a:r>
          </a:p>
        </p:txBody>
      </p:sp>
      <p:pic>
        <p:nvPicPr>
          <p:cNvPr id="4" name="Online Media 3" title="Romeo and Juliet Act 3 Scene 1">
            <a:hlinkClick r:id="" action="ppaction://media"/>
            <a:extLst>
              <a:ext uri="{FF2B5EF4-FFF2-40B4-BE49-F238E27FC236}">
                <a16:creationId xmlns:a16="http://schemas.microsoft.com/office/drawing/2014/main" id="{F8989483-BB2B-DE45-B3A8-1F6724757F97}"/>
              </a:ext>
            </a:extLst>
          </p:cNvPr>
          <p:cNvPicPr>
            <a:picLocks noGrp="1" noRot="1" noChangeAspect="1"/>
          </p:cNvPicPr>
          <p:nvPr>
            <p:ph idx="1"/>
            <a:videoFile r:link="rId1"/>
          </p:nvPr>
        </p:nvPicPr>
        <p:blipFill>
          <a:blip r:embed="rId3"/>
          <a:stretch>
            <a:fillRect/>
          </a:stretch>
        </p:blipFill>
        <p:spPr>
          <a:xfrm>
            <a:off x="2207328" y="1675227"/>
            <a:ext cx="7777343" cy="4394199"/>
          </a:xfrm>
          <a:prstGeom prst="rect">
            <a:avLst/>
          </a:prstGeom>
        </p:spPr>
      </p:pic>
    </p:spTree>
    <p:extLst>
      <p:ext uri="{BB962C8B-B14F-4D97-AF65-F5344CB8AC3E}">
        <p14:creationId xmlns:p14="http://schemas.microsoft.com/office/powerpoint/2010/main" val="94137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A85A2-B6AB-7D5B-581A-041F47142F8C}"/>
              </a:ext>
            </a:extLst>
          </p:cNvPr>
          <p:cNvSpPr>
            <a:spLocks noGrp="1"/>
          </p:cNvSpPr>
          <p:nvPr>
            <p:ph type="title"/>
          </p:nvPr>
        </p:nvSpPr>
        <p:spPr>
          <a:xfrm>
            <a:off x="640080" y="325369"/>
            <a:ext cx="4368602" cy="1956841"/>
          </a:xfrm>
        </p:spPr>
        <p:txBody>
          <a:bodyPr anchor="b">
            <a:normAutofit/>
          </a:bodyPr>
          <a:lstStyle/>
          <a:p>
            <a:r>
              <a:rPr lang="en-US" sz="5400"/>
              <a:t>Discuss: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CF9869-0AD8-38C9-EA31-77D633124AFC}"/>
              </a:ext>
            </a:extLst>
          </p:cNvPr>
          <p:cNvSpPr>
            <a:spLocks noGrp="1"/>
          </p:cNvSpPr>
          <p:nvPr>
            <p:ph idx="1"/>
          </p:nvPr>
        </p:nvSpPr>
        <p:spPr>
          <a:xfrm>
            <a:off x="640080" y="2872899"/>
            <a:ext cx="4243589" cy="3320668"/>
          </a:xfrm>
        </p:spPr>
        <p:txBody>
          <a:bodyPr>
            <a:normAutofit/>
          </a:bodyPr>
          <a:lstStyle/>
          <a:p>
            <a:pPr marL="0" indent="0">
              <a:buNone/>
            </a:pPr>
            <a:r>
              <a:rPr lang="en-US" sz="2200" b="0" i="0">
                <a:effectLst/>
                <a:latin typeface="LatoWeb"/>
              </a:rPr>
              <a:t>Taking the values of Shakespeare age into consideration, do you think Romeo was right in choosing to avenge Mercutio’s death, which he has accidentally caused, by fighting Tybalt? Or do you think he should have tried to find a way to step out of the conflict? If you were Benvolio, how would you advise Romeo?</a:t>
            </a:r>
            <a:endParaRPr lang="en-US" sz="2200"/>
          </a:p>
        </p:txBody>
      </p:sp>
      <p:pic>
        <p:nvPicPr>
          <p:cNvPr id="4" name="Picture 3">
            <a:extLst>
              <a:ext uri="{FF2B5EF4-FFF2-40B4-BE49-F238E27FC236}">
                <a16:creationId xmlns:a16="http://schemas.microsoft.com/office/drawing/2014/main" id="{7E29D080-BCB8-2464-4E23-F693C0D199EF}"/>
              </a:ext>
            </a:extLst>
          </p:cNvPr>
          <p:cNvPicPr>
            <a:picLocks noChangeAspect="1"/>
          </p:cNvPicPr>
          <p:nvPr/>
        </p:nvPicPr>
        <p:blipFill>
          <a:blip r:embed="rId2"/>
          <a:srcRect l="23581" r="199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20757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30" y="0"/>
            <a:ext cx="465736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BD529E-250E-2844-42C5-670094D2FB8B}"/>
              </a:ext>
            </a:extLst>
          </p:cNvPr>
          <p:cNvSpPr>
            <a:spLocks noGrp="1"/>
          </p:cNvSpPr>
          <p:nvPr>
            <p:ph type="title"/>
          </p:nvPr>
        </p:nvSpPr>
        <p:spPr>
          <a:xfrm>
            <a:off x="8128990" y="637763"/>
            <a:ext cx="2916358" cy="1483190"/>
          </a:xfrm>
        </p:spPr>
        <p:txBody>
          <a:bodyPr vert="horz" lIns="91440" tIns="45720" rIns="91440" bIns="45720" rtlCol="0" anchor="t">
            <a:normAutofit/>
          </a:bodyPr>
          <a:lstStyle/>
          <a:p>
            <a:r>
              <a:rPr lang="en-US" sz="4000"/>
              <a:t>Juliet’s Poetry</a:t>
            </a:r>
          </a:p>
        </p:txBody>
      </p:sp>
      <p:pic>
        <p:nvPicPr>
          <p:cNvPr id="5" name="Content Placeholder 4">
            <a:extLst>
              <a:ext uri="{FF2B5EF4-FFF2-40B4-BE49-F238E27FC236}">
                <a16:creationId xmlns:a16="http://schemas.microsoft.com/office/drawing/2014/main" id="{6E261843-C14A-501D-8964-BA85F6098C46}"/>
              </a:ext>
            </a:extLst>
          </p:cNvPr>
          <p:cNvPicPr>
            <a:picLocks noChangeAspect="1"/>
          </p:cNvPicPr>
          <p:nvPr/>
        </p:nvPicPr>
        <p:blipFill>
          <a:blip r:embed="rId2"/>
          <a:srcRect t="3698"/>
          <a:stretch/>
        </p:blipFill>
        <p:spPr>
          <a:xfrm>
            <a:off x="1155547" y="643470"/>
            <a:ext cx="5725582" cy="2715580"/>
          </a:xfrm>
          <a:prstGeom prst="rect">
            <a:avLst/>
          </a:prstGeom>
        </p:spPr>
      </p:pic>
      <p:sp>
        <p:nvSpPr>
          <p:cNvPr id="24" name="Rectangle 2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90" y="237576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42DB2E7-55F1-EC45-51D1-B3D65026A214}"/>
              </a:ext>
            </a:extLst>
          </p:cNvPr>
          <p:cNvPicPr>
            <a:picLocks noChangeAspect="1"/>
          </p:cNvPicPr>
          <p:nvPr/>
        </p:nvPicPr>
        <p:blipFill>
          <a:blip r:embed="rId3"/>
          <a:srcRect t="11701" r="-3" b="3575"/>
          <a:stretch/>
        </p:blipFill>
        <p:spPr>
          <a:xfrm>
            <a:off x="1155547" y="3498951"/>
            <a:ext cx="5724144" cy="2715768"/>
          </a:xfrm>
          <a:prstGeom prst="rect">
            <a:avLst/>
          </a:prstGeom>
        </p:spPr>
      </p:pic>
      <p:sp>
        <p:nvSpPr>
          <p:cNvPr id="17" name="Content Placeholder 16">
            <a:extLst>
              <a:ext uri="{FF2B5EF4-FFF2-40B4-BE49-F238E27FC236}">
                <a16:creationId xmlns:a16="http://schemas.microsoft.com/office/drawing/2014/main" id="{4371A2F4-9365-15D4-CD34-40FC23BA9CA3}"/>
              </a:ext>
            </a:extLst>
          </p:cNvPr>
          <p:cNvSpPr>
            <a:spLocks noGrp="1"/>
          </p:cNvSpPr>
          <p:nvPr>
            <p:ph idx="1"/>
          </p:nvPr>
        </p:nvSpPr>
        <p:spPr>
          <a:xfrm>
            <a:off x="8128936" y="2576645"/>
            <a:ext cx="2916410" cy="3637886"/>
          </a:xfrm>
        </p:spPr>
        <p:txBody>
          <a:bodyPr>
            <a:normAutofit/>
          </a:bodyPr>
          <a:lstStyle/>
          <a:p>
            <a:r>
              <a:rPr lang="en-US" sz="2000" dirty="0"/>
              <a:t>Romeo as king of the Night (Hades)</a:t>
            </a:r>
          </a:p>
        </p:txBody>
      </p:sp>
    </p:spTree>
    <p:extLst>
      <p:ext uri="{BB962C8B-B14F-4D97-AF65-F5344CB8AC3E}">
        <p14:creationId xmlns:p14="http://schemas.microsoft.com/office/powerpoint/2010/main" val="1136304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AEA253-49BE-9934-A865-F65C8FEE7615}"/>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dirty="0"/>
              <a:t>Lark and Nightengale (3.5)</a:t>
            </a:r>
          </a:p>
        </p:txBody>
      </p:sp>
      <p:pic>
        <p:nvPicPr>
          <p:cNvPr id="4" name="Picture 3">
            <a:extLst>
              <a:ext uri="{FF2B5EF4-FFF2-40B4-BE49-F238E27FC236}">
                <a16:creationId xmlns:a16="http://schemas.microsoft.com/office/drawing/2014/main" id="{989EC7DE-D70F-987D-7DDE-2FD6371F7BD2}"/>
              </a:ext>
            </a:extLst>
          </p:cNvPr>
          <p:cNvPicPr>
            <a:picLocks noChangeAspect="1"/>
          </p:cNvPicPr>
          <p:nvPr/>
        </p:nvPicPr>
        <p:blipFill>
          <a:blip r:embed="rId2"/>
          <a:srcRect r="2317" b="10311"/>
          <a:stretch/>
        </p:blipFill>
        <p:spPr>
          <a:xfrm>
            <a:off x="1062716" y="320040"/>
            <a:ext cx="4033391" cy="3493677"/>
          </a:xfrm>
          <a:prstGeom prst="rect">
            <a:avLst/>
          </a:prstGeom>
        </p:spPr>
      </p:pic>
      <p:pic>
        <p:nvPicPr>
          <p:cNvPr id="3" name="Content Placeholder 2">
            <a:extLst>
              <a:ext uri="{FF2B5EF4-FFF2-40B4-BE49-F238E27FC236}">
                <a16:creationId xmlns:a16="http://schemas.microsoft.com/office/drawing/2014/main" id="{9ADF0570-0463-2FFE-8CAD-14CD1AF8B85F}"/>
              </a:ext>
            </a:extLst>
          </p:cNvPr>
          <p:cNvPicPr>
            <a:picLocks noGrp="1" noChangeAspect="1"/>
          </p:cNvPicPr>
          <p:nvPr>
            <p:ph idx="1"/>
          </p:nvPr>
        </p:nvPicPr>
        <p:blipFill>
          <a:blip r:embed="rId3"/>
          <a:stretch>
            <a:fillRect/>
          </a:stretch>
        </p:blipFill>
        <p:spPr>
          <a:xfrm>
            <a:off x="6254496" y="396240"/>
            <a:ext cx="5614416" cy="3742943"/>
          </a:xfrm>
          <a:prstGeom prst="rect">
            <a:avLst/>
          </a:prstGeom>
        </p:spPr>
      </p:pic>
      <p:sp>
        <p:nvSpPr>
          <p:cNvPr id="3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591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B8C12A-DCCA-11A4-1162-F7EA69089A44}"/>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MSND and RJ</a:t>
            </a:r>
          </a:p>
        </p:txBody>
      </p:sp>
      <p:graphicFrame>
        <p:nvGraphicFramePr>
          <p:cNvPr id="5" name="Content Placeholder 2">
            <a:extLst>
              <a:ext uri="{FF2B5EF4-FFF2-40B4-BE49-F238E27FC236}">
                <a16:creationId xmlns:a16="http://schemas.microsoft.com/office/drawing/2014/main" id="{88ADAA0A-E269-3AF6-973E-17AE57562463}"/>
              </a:ext>
            </a:extLst>
          </p:cNvPr>
          <p:cNvGraphicFramePr>
            <a:graphicFrameLocks noGrp="1"/>
          </p:cNvGraphicFramePr>
          <p:nvPr>
            <p:ph idx="1"/>
            <p:extLst>
              <p:ext uri="{D42A27DB-BD31-4B8C-83A1-F6EECF244321}">
                <p14:modId xmlns:p14="http://schemas.microsoft.com/office/powerpoint/2010/main" val="415213500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2077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7FCD4-FC90-3896-8EEF-B20598AA0AA8}"/>
              </a:ext>
            </a:extLst>
          </p:cNvPr>
          <p:cNvSpPr>
            <a:spLocks noGrp="1"/>
          </p:cNvSpPr>
          <p:nvPr>
            <p:ph idx="1"/>
          </p:nvPr>
        </p:nvSpPr>
        <p:spPr>
          <a:xfrm>
            <a:off x="546410" y="1059366"/>
            <a:ext cx="11251580" cy="5163013"/>
          </a:xfrm>
        </p:spPr>
        <p:txBody>
          <a:bodyPr numCol="2">
            <a:normAutofit fontScale="62500" lnSpcReduction="20000"/>
          </a:bodyPr>
          <a:lstStyle/>
          <a:p>
            <a:pPr marL="0" indent="0">
              <a:buNone/>
            </a:pPr>
            <a:br>
              <a:rPr lang="en-US" b="0" i="0" cap="small" dirty="0">
                <a:solidFill>
                  <a:srgbClr val="222222"/>
                </a:solidFill>
                <a:effectLst/>
                <a:latin typeface="Practice"/>
              </a:rPr>
            </a:br>
            <a:r>
              <a:rPr lang="en-US" b="0" i="0" cap="small" dirty="0">
                <a:solidFill>
                  <a:srgbClr val="222222"/>
                </a:solidFill>
                <a:effectLst/>
                <a:latin typeface="Practice"/>
              </a:rPr>
              <a:t>JULIET</a:t>
            </a:r>
            <a:r>
              <a:rPr lang="en-US" b="0" i="0" dirty="0">
                <a:solidFill>
                  <a:srgbClr val="222222"/>
                </a:solidFill>
                <a:effectLst/>
                <a:latin typeface="Practice"/>
              </a:rPr>
              <a:t> </a:t>
            </a:r>
            <a:br>
              <a:rPr lang="en-US" dirty="0"/>
            </a:br>
            <a:r>
              <a:rPr lang="en-US" b="0" i="0" dirty="0">
                <a:solidFill>
                  <a:srgbClr val="222222"/>
                </a:solidFill>
                <a:effectLst/>
                <a:latin typeface="Practice"/>
              </a:rPr>
              <a:t> Wilt thou be gone? It is not yet near day.</a:t>
            </a:r>
            <a:br>
              <a:rPr lang="en-US" dirty="0"/>
            </a:br>
            <a:r>
              <a:rPr lang="en-US" b="0" i="0" dirty="0">
                <a:solidFill>
                  <a:srgbClr val="222222"/>
                </a:solidFill>
                <a:effectLst/>
                <a:latin typeface="Practice"/>
              </a:rPr>
              <a:t> It was the nightingale, and not the lark,</a:t>
            </a:r>
            <a:br>
              <a:rPr lang="en-US" dirty="0"/>
            </a:br>
            <a:r>
              <a:rPr lang="en-US" b="0" i="0" dirty="0">
                <a:solidFill>
                  <a:srgbClr val="222222"/>
                </a:solidFill>
                <a:effectLst/>
                <a:latin typeface="Practice"/>
              </a:rPr>
              <a:t> That pierced the fearful hollow of thine ear.</a:t>
            </a:r>
          </a:p>
          <a:p>
            <a:pPr marL="0" indent="0">
              <a:buNone/>
            </a:pPr>
            <a:r>
              <a:rPr lang="en-US" b="0" i="0" dirty="0">
                <a:solidFill>
                  <a:srgbClr val="222222"/>
                </a:solidFill>
                <a:effectLst/>
                <a:latin typeface="Practice"/>
              </a:rPr>
              <a:t>Nightly she sings on yond pomegranate tree.</a:t>
            </a:r>
            <a:br>
              <a:rPr lang="en-US" dirty="0"/>
            </a:br>
            <a:r>
              <a:rPr lang="en-US" b="0" i="0" dirty="0">
                <a:solidFill>
                  <a:srgbClr val="222222"/>
                </a:solidFill>
                <a:effectLst/>
                <a:latin typeface="Practice"/>
              </a:rPr>
              <a:t>Believe me, love, it was the nightingale.</a:t>
            </a:r>
            <a:br>
              <a:rPr lang="en-US" dirty="0"/>
            </a:br>
            <a:endParaRPr lang="en-US" dirty="0"/>
          </a:p>
          <a:p>
            <a:pPr marL="0" indent="0">
              <a:buNone/>
            </a:pPr>
            <a:r>
              <a:rPr lang="en-US" b="0" i="0" cap="small" dirty="0">
                <a:solidFill>
                  <a:srgbClr val="222222"/>
                </a:solidFill>
                <a:effectLst/>
                <a:latin typeface="Practice"/>
              </a:rPr>
              <a:t>ROMEO</a:t>
            </a:r>
            <a:r>
              <a:rPr lang="en-US" b="0" i="0" dirty="0">
                <a:solidFill>
                  <a:srgbClr val="222222"/>
                </a:solidFill>
                <a:effectLst/>
                <a:latin typeface="Practice"/>
              </a:rPr>
              <a:t> </a:t>
            </a:r>
            <a:br>
              <a:rPr lang="en-US" dirty="0"/>
            </a:br>
            <a:r>
              <a:rPr lang="en-US" b="0" i="0" dirty="0">
                <a:solidFill>
                  <a:srgbClr val="222222"/>
                </a:solidFill>
                <a:effectLst/>
                <a:latin typeface="Practice"/>
              </a:rPr>
              <a:t> It was the lark, the herald of the morn,</a:t>
            </a:r>
            <a:br>
              <a:rPr lang="en-US" dirty="0"/>
            </a:br>
            <a:r>
              <a:rPr lang="en-US" b="0" i="0" dirty="0">
                <a:solidFill>
                  <a:srgbClr val="222222"/>
                </a:solidFill>
                <a:effectLst/>
                <a:latin typeface="Practice"/>
              </a:rPr>
              <a:t> No nightingale. Look, love, what envious streaks</a:t>
            </a:r>
            <a:br>
              <a:rPr lang="en-US" dirty="0"/>
            </a:br>
            <a:r>
              <a:rPr lang="en-US" b="0" i="0" dirty="0">
                <a:solidFill>
                  <a:srgbClr val="222222"/>
                </a:solidFill>
                <a:effectLst/>
                <a:latin typeface="Practice"/>
              </a:rPr>
              <a:t> Do lace the severing clouds in yonder east.</a:t>
            </a:r>
            <a:br>
              <a:rPr lang="en-US" dirty="0"/>
            </a:br>
            <a:r>
              <a:rPr lang="en-US" b="0" i="0" dirty="0">
                <a:solidFill>
                  <a:srgbClr val="222222"/>
                </a:solidFill>
                <a:effectLst/>
                <a:latin typeface="Practice"/>
              </a:rPr>
              <a:t> Night’s candles are burnt out, and jocund day</a:t>
            </a:r>
            <a:br>
              <a:rPr lang="en-US" dirty="0"/>
            </a:br>
            <a:r>
              <a:rPr lang="en-US" b="0" i="0" dirty="0">
                <a:solidFill>
                  <a:srgbClr val="222222"/>
                </a:solidFill>
                <a:effectLst/>
                <a:latin typeface="Practice"/>
              </a:rPr>
              <a:t>Stands tiptoe on the misty mountain-tops.</a:t>
            </a:r>
            <a:br>
              <a:rPr lang="en-US" dirty="0"/>
            </a:br>
            <a:r>
              <a:rPr lang="en-US" b="0" i="0" dirty="0">
                <a:solidFill>
                  <a:srgbClr val="222222"/>
                </a:solidFill>
                <a:effectLst/>
                <a:latin typeface="Practice"/>
              </a:rPr>
              <a:t> I must be gone and live, or stay and die.</a:t>
            </a:r>
            <a:br>
              <a:rPr lang="en-US" dirty="0"/>
            </a:br>
            <a:endParaRPr lang="en-US" dirty="0"/>
          </a:p>
          <a:p>
            <a:pPr marL="0" indent="0">
              <a:buNone/>
            </a:pPr>
            <a:r>
              <a:rPr lang="en-US" b="0" i="0" cap="small" dirty="0">
                <a:solidFill>
                  <a:srgbClr val="222222"/>
                </a:solidFill>
                <a:effectLst/>
                <a:latin typeface="Practice"/>
              </a:rPr>
              <a:t>JULIET</a:t>
            </a:r>
            <a:r>
              <a:rPr lang="en-US" b="0" i="0" dirty="0">
                <a:solidFill>
                  <a:srgbClr val="222222"/>
                </a:solidFill>
                <a:effectLst/>
                <a:latin typeface="Practice"/>
              </a:rPr>
              <a:t> </a:t>
            </a:r>
            <a:br>
              <a:rPr lang="en-US" dirty="0"/>
            </a:br>
            <a:r>
              <a:rPr lang="en-US" b="0" i="0" dirty="0">
                <a:solidFill>
                  <a:srgbClr val="222222"/>
                </a:solidFill>
                <a:effectLst/>
                <a:latin typeface="Practice"/>
              </a:rPr>
              <a:t> Yond light is not daylight, I know it, I.</a:t>
            </a:r>
            <a:br>
              <a:rPr lang="en-US" dirty="0"/>
            </a:br>
            <a:r>
              <a:rPr lang="en-US" b="0" i="0" dirty="0">
                <a:solidFill>
                  <a:srgbClr val="222222"/>
                </a:solidFill>
                <a:effectLst/>
                <a:latin typeface="Practice"/>
              </a:rPr>
              <a:t> It is some meteor that the sun ⌜exhaled⌝</a:t>
            </a:r>
            <a:br>
              <a:rPr lang="en-US" dirty="0"/>
            </a:br>
            <a:r>
              <a:rPr lang="en-US" b="0" i="0" dirty="0">
                <a:solidFill>
                  <a:srgbClr val="222222"/>
                </a:solidFill>
                <a:effectLst/>
                <a:latin typeface="Practice"/>
              </a:rPr>
              <a:t> To be to thee this night a torchbearer</a:t>
            </a:r>
            <a:br>
              <a:rPr lang="en-US" dirty="0"/>
            </a:br>
            <a:r>
              <a:rPr lang="en-US" b="0" i="0" dirty="0">
                <a:solidFill>
                  <a:srgbClr val="222222"/>
                </a:solidFill>
                <a:effectLst/>
                <a:latin typeface="Practice"/>
              </a:rPr>
              <a:t>And light thee on thy way to Mantua.</a:t>
            </a:r>
            <a:br>
              <a:rPr lang="en-US" dirty="0"/>
            </a:br>
            <a:r>
              <a:rPr lang="en-US" b="0" i="0" dirty="0">
                <a:solidFill>
                  <a:srgbClr val="222222"/>
                </a:solidFill>
                <a:effectLst/>
                <a:latin typeface="Practice"/>
              </a:rPr>
              <a:t> Therefore stay yet. Thou </a:t>
            </a:r>
            <a:r>
              <a:rPr lang="en-US" b="0" i="0" dirty="0" err="1">
                <a:solidFill>
                  <a:srgbClr val="222222"/>
                </a:solidFill>
                <a:effectLst/>
                <a:latin typeface="Practice"/>
              </a:rPr>
              <a:t>need’st</a:t>
            </a:r>
            <a:r>
              <a:rPr lang="en-US" b="0" i="0" dirty="0">
                <a:solidFill>
                  <a:srgbClr val="222222"/>
                </a:solidFill>
                <a:effectLst/>
                <a:latin typeface="Practice"/>
              </a:rPr>
              <a:t> not to be gone.</a:t>
            </a:r>
            <a:br>
              <a:rPr lang="en-US" dirty="0"/>
            </a:br>
            <a:endParaRPr lang="en-US" dirty="0"/>
          </a:p>
          <a:p>
            <a:pPr marL="0" indent="0">
              <a:buNone/>
            </a:pPr>
            <a:r>
              <a:rPr lang="en-US" b="0" i="0" cap="small" dirty="0">
                <a:solidFill>
                  <a:srgbClr val="222222"/>
                </a:solidFill>
                <a:effectLst/>
                <a:latin typeface="Practice"/>
              </a:rPr>
              <a:t>ROMEO</a:t>
            </a:r>
            <a:r>
              <a:rPr lang="en-US" b="0" i="0" dirty="0">
                <a:solidFill>
                  <a:srgbClr val="222222"/>
                </a:solidFill>
                <a:effectLst/>
                <a:latin typeface="Practice"/>
              </a:rPr>
              <a:t> </a:t>
            </a:r>
            <a:br>
              <a:rPr lang="en-US" dirty="0"/>
            </a:br>
            <a:r>
              <a:rPr lang="en-US" b="0" i="0" dirty="0">
                <a:solidFill>
                  <a:srgbClr val="222222"/>
                </a:solidFill>
                <a:effectLst/>
                <a:latin typeface="Practice"/>
              </a:rPr>
              <a:t> Let me be </a:t>
            </a:r>
            <a:r>
              <a:rPr lang="en-US" b="0" i="0" dirty="0" err="1">
                <a:solidFill>
                  <a:srgbClr val="222222"/>
                </a:solidFill>
                <a:effectLst/>
                <a:latin typeface="Practice"/>
              </a:rPr>
              <a:t>ta’en</a:t>
            </a:r>
            <a:r>
              <a:rPr lang="en-US" b="0" i="0" dirty="0">
                <a:solidFill>
                  <a:srgbClr val="222222"/>
                </a:solidFill>
                <a:effectLst/>
                <a:latin typeface="Practice"/>
              </a:rPr>
              <a:t>; let me be put to death.</a:t>
            </a:r>
            <a:br>
              <a:rPr lang="en-US" dirty="0"/>
            </a:br>
            <a:r>
              <a:rPr lang="en-US" b="0" i="0" dirty="0">
                <a:solidFill>
                  <a:srgbClr val="222222"/>
                </a:solidFill>
                <a:effectLst/>
                <a:latin typeface="Practice"/>
              </a:rPr>
              <a:t> I am content, so thou wilt have it so.</a:t>
            </a:r>
            <a:br>
              <a:rPr lang="en-US" dirty="0"/>
            </a:br>
            <a:r>
              <a:rPr lang="en-US" b="0" i="0" dirty="0">
                <a:solidFill>
                  <a:srgbClr val="222222"/>
                </a:solidFill>
                <a:effectLst/>
                <a:latin typeface="Practice"/>
              </a:rPr>
              <a:t> I’ll say yon gray is not the morning’s eye;</a:t>
            </a:r>
            <a:br>
              <a:rPr lang="en-US" dirty="0"/>
            </a:br>
            <a:r>
              <a:rPr lang="en-US" b="0" i="0" dirty="0">
                <a:solidFill>
                  <a:srgbClr val="222222"/>
                </a:solidFill>
                <a:effectLst/>
                <a:latin typeface="Practice"/>
              </a:rPr>
              <a:t>’Tis but the pale reflex of Cynthia’s brow.</a:t>
            </a:r>
            <a:br>
              <a:rPr lang="en-US" dirty="0"/>
            </a:br>
            <a:r>
              <a:rPr lang="en-US" b="0" i="0" dirty="0">
                <a:solidFill>
                  <a:srgbClr val="222222"/>
                </a:solidFill>
                <a:effectLst/>
                <a:latin typeface="Practice"/>
              </a:rPr>
              <a:t> Nor that is not the lark whose notes do beat</a:t>
            </a:r>
            <a:br>
              <a:rPr lang="en-US" dirty="0"/>
            </a:br>
            <a:r>
              <a:rPr lang="en-US" b="0" i="0" dirty="0">
                <a:solidFill>
                  <a:srgbClr val="222222"/>
                </a:solidFill>
                <a:effectLst/>
                <a:latin typeface="Practice"/>
              </a:rPr>
              <a:t> The </a:t>
            </a:r>
            <a:r>
              <a:rPr lang="en-US" b="0" i="0" dirty="0" err="1">
                <a:solidFill>
                  <a:srgbClr val="222222"/>
                </a:solidFill>
                <a:effectLst/>
                <a:latin typeface="Practice"/>
              </a:rPr>
              <a:t>vaulty</a:t>
            </a:r>
            <a:r>
              <a:rPr lang="en-US" b="0" i="0" dirty="0">
                <a:solidFill>
                  <a:srgbClr val="222222"/>
                </a:solidFill>
                <a:effectLst/>
                <a:latin typeface="Practice"/>
              </a:rPr>
              <a:t> heaven so high above our heads.</a:t>
            </a:r>
            <a:br>
              <a:rPr lang="en-US" dirty="0"/>
            </a:br>
            <a:r>
              <a:rPr lang="en-US" b="0" i="0" dirty="0">
                <a:solidFill>
                  <a:srgbClr val="222222"/>
                </a:solidFill>
                <a:effectLst/>
                <a:latin typeface="Practice"/>
              </a:rPr>
              <a:t> I have more care to stay than will to go.</a:t>
            </a:r>
            <a:br>
              <a:rPr lang="en-US" dirty="0"/>
            </a:br>
            <a:r>
              <a:rPr lang="en-US" b="0" i="0" dirty="0">
                <a:solidFill>
                  <a:srgbClr val="222222"/>
                </a:solidFill>
                <a:effectLst/>
                <a:latin typeface="Practice"/>
              </a:rPr>
              <a:t> Come death and welcome. Juliet wills it so.</a:t>
            </a:r>
            <a:br>
              <a:rPr lang="en-US" dirty="0"/>
            </a:br>
            <a:r>
              <a:rPr lang="en-US" b="0" i="0" dirty="0">
                <a:solidFill>
                  <a:srgbClr val="222222"/>
                </a:solidFill>
                <a:effectLst/>
                <a:latin typeface="Practice"/>
              </a:rPr>
              <a:t>How is ’t, my soul? Let’s talk. It is not day.</a:t>
            </a:r>
            <a:br>
              <a:rPr lang="en-US" dirty="0"/>
            </a:br>
            <a:endParaRPr lang="en-US" dirty="0"/>
          </a:p>
          <a:p>
            <a:pPr marL="0" indent="0">
              <a:buNone/>
            </a:pPr>
            <a:r>
              <a:rPr lang="en-US" b="0" i="0" cap="small" dirty="0">
                <a:solidFill>
                  <a:srgbClr val="222222"/>
                </a:solidFill>
                <a:effectLst/>
                <a:latin typeface="Practice"/>
              </a:rPr>
              <a:t>JULIET</a:t>
            </a:r>
            <a:r>
              <a:rPr lang="en-US" b="0" i="0" dirty="0">
                <a:solidFill>
                  <a:srgbClr val="222222"/>
                </a:solidFill>
                <a:effectLst/>
                <a:latin typeface="Practice"/>
              </a:rPr>
              <a:t> </a:t>
            </a:r>
            <a:br>
              <a:rPr lang="en-US" dirty="0"/>
            </a:br>
            <a:r>
              <a:rPr lang="en-US" b="0" i="0" dirty="0">
                <a:solidFill>
                  <a:srgbClr val="222222"/>
                </a:solidFill>
                <a:effectLst/>
                <a:latin typeface="Practice"/>
              </a:rPr>
              <a:t> It is, it is. Hie hence, begone, away!</a:t>
            </a:r>
            <a:br>
              <a:rPr lang="en-US" dirty="0"/>
            </a:br>
            <a:r>
              <a:rPr lang="en-US" b="0" i="0" dirty="0">
                <a:solidFill>
                  <a:srgbClr val="222222"/>
                </a:solidFill>
                <a:effectLst/>
                <a:latin typeface="Practice"/>
              </a:rPr>
              <a:t> It is the lark that sings so out of tune,</a:t>
            </a:r>
            <a:br>
              <a:rPr lang="en-US" dirty="0"/>
            </a:br>
            <a:r>
              <a:rPr lang="en-US" b="0" i="0" dirty="0">
                <a:solidFill>
                  <a:srgbClr val="222222"/>
                </a:solidFill>
                <a:effectLst/>
                <a:latin typeface="Practice"/>
              </a:rPr>
              <a:t> Straining harsh discords and unpleasing sharps.</a:t>
            </a:r>
            <a:br>
              <a:rPr lang="en-US" dirty="0"/>
            </a:br>
            <a:r>
              <a:rPr lang="en-US" b="0" i="0" dirty="0">
                <a:solidFill>
                  <a:srgbClr val="222222"/>
                </a:solidFill>
                <a:effectLst/>
                <a:latin typeface="Practice"/>
              </a:rPr>
              <a:t> Some say the lark makes sweet division.</a:t>
            </a:r>
            <a:br>
              <a:rPr lang="en-US" dirty="0"/>
            </a:br>
            <a:r>
              <a:rPr lang="en-US" b="0" i="0" dirty="0">
                <a:solidFill>
                  <a:srgbClr val="222222"/>
                </a:solidFill>
                <a:effectLst/>
                <a:latin typeface="Practice"/>
              </a:rPr>
              <a:t>This doth not so, for she </a:t>
            </a:r>
            <a:r>
              <a:rPr lang="en-US" b="0" i="0" dirty="0" err="1">
                <a:solidFill>
                  <a:srgbClr val="222222"/>
                </a:solidFill>
                <a:effectLst/>
                <a:latin typeface="Practice"/>
              </a:rPr>
              <a:t>divideth</a:t>
            </a:r>
            <a:r>
              <a:rPr lang="en-US" b="0" i="0" dirty="0">
                <a:solidFill>
                  <a:srgbClr val="222222"/>
                </a:solidFill>
                <a:effectLst/>
                <a:latin typeface="Practice"/>
              </a:rPr>
              <a:t> us.</a:t>
            </a:r>
            <a:br>
              <a:rPr lang="en-US" dirty="0"/>
            </a:br>
            <a:r>
              <a:rPr lang="en-US" b="0" i="0" dirty="0">
                <a:solidFill>
                  <a:srgbClr val="222222"/>
                </a:solidFill>
                <a:effectLst/>
                <a:latin typeface="Practice"/>
              </a:rPr>
              <a:t> Some say the lark and </a:t>
            </a:r>
            <a:r>
              <a:rPr lang="en-US" b="0" i="0" dirty="0" err="1">
                <a:solidFill>
                  <a:srgbClr val="222222"/>
                </a:solidFill>
                <a:effectLst/>
                <a:latin typeface="Practice"/>
              </a:rPr>
              <a:t>loathèd</a:t>
            </a:r>
            <a:r>
              <a:rPr lang="en-US" b="0" i="0" dirty="0">
                <a:solidFill>
                  <a:srgbClr val="222222"/>
                </a:solidFill>
                <a:effectLst/>
                <a:latin typeface="Practice"/>
              </a:rPr>
              <a:t> toad ⌜changed⌝ eyes.</a:t>
            </a:r>
            <a:br>
              <a:rPr lang="en-US" dirty="0"/>
            </a:br>
            <a:r>
              <a:rPr lang="en-US" b="0" i="0" dirty="0">
                <a:solidFill>
                  <a:srgbClr val="222222"/>
                </a:solidFill>
                <a:effectLst/>
                <a:latin typeface="Practice"/>
              </a:rPr>
              <a:t> O, now I would they had changed voices too,</a:t>
            </a:r>
            <a:br>
              <a:rPr lang="en-US" dirty="0"/>
            </a:br>
            <a:r>
              <a:rPr lang="en-US" b="0" i="0" dirty="0">
                <a:solidFill>
                  <a:srgbClr val="222222"/>
                </a:solidFill>
                <a:effectLst/>
                <a:latin typeface="Practice"/>
              </a:rPr>
              <a:t> Since arm from arm that voice doth us affray,</a:t>
            </a:r>
            <a:br>
              <a:rPr lang="en-US" dirty="0"/>
            </a:br>
            <a:r>
              <a:rPr lang="en-US" b="0" i="0" dirty="0">
                <a:solidFill>
                  <a:srgbClr val="222222"/>
                </a:solidFill>
                <a:effectLst/>
                <a:latin typeface="Practice"/>
              </a:rPr>
              <a:t> Hunting thee hence with hunt’s-up to the day.</a:t>
            </a:r>
            <a:br>
              <a:rPr lang="en-US" dirty="0"/>
            </a:br>
            <a:r>
              <a:rPr lang="en-US" b="0" i="0" dirty="0">
                <a:solidFill>
                  <a:srgbClr val="222222"/>
                </a:solidFill>
                <a:effectLst/>
                <a:latin typeface="Practice"/>
              </a:rPr>
              <a:t>O, now begone. More light and light it grows.</a:t>
            </a:r>
            <a:endParaRPr lang="en-US" dirty="0"/>
          </a:p>
        </p:txBody>
      </p:sp>
      <p:sp>
        <p:nvSpPr>
          <p:cNvPr id="6" name="TextBox 5">
            <a:extLst>
              <a:ext uri="{FF2B5EF4-FFF2-40B4-BE49-F238E27FC236}">
                <a16:creationId xmlns:a16="http://schemas.microsoft.com/office/drawing/2014/main" id="{1B58A59F-848B-79F2-3320-D0F59EBD4F67}"/>
              </a:ext>
            </a:extLst>
          </p:cNvPr>
          <p:cNvSpPr txBox="1"/>
          <p:nvPr/>
        </p:nvSpPr>
        <p:spPr>
          <a:xfrm>
            <a:off x="7504771" y="490654"/>
            <a:ext cx="3858322" cy="369332"/>
          </a:xfrm>
          <a:prstGeom prst="rect">
            <a:avLst/>
          </a:prstGeom>
          <a:noFill/>
        </p:spPr>
        <p:txBody>
          <a:bodyPr wrap="square" rtlCol="0">
            <a:spAutoFit/>
          </a:bodyPr>
          <a:lstStyle/>
          <a:p>
            <a:r>
              <a:rPr lang="en-US" dirty="0"/>
              <a:t>Aubade: a poem for the dawn</a:t>
            </a:r>
          </a:p>
        </p:txBody>
      </p:sp>
    </p:spTree>
    <p:extLst>
      <p:ext uri="{BB962C8B-B14F-4D97-AF65-F5344CB8AC3E}">
        <p14:creationId xmlns:p14="http://schemas.microsoft.com/office/powerpoint/2010/main" val="2950947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E175-92E5-9C97-EB6E-77CE367E91AC}"/>
              </a:ext>
            </a:extLst>
          </p:cNvPr>
          <p:cNvSpPr>
            <a:spLocks noGrp="1"/>
          </p:cNvSpPr>
          <p:nvPr>
            <p:ph type="title"/>
          </p:nvPr>
        </p:nvSpPr>
        <p:spPr>
          <a:xfrm>
            <a:off x="838200" y="365125"/>
            <a:ext cx="10515600" cy="694241"/>
          </a:xfrm>
        </p:spPr>
        <p:txBody>
          <a:bodyPr>
            <a:normAutofit fontScale="90000"/>
          </a:bodyPr>
          <a:lstStyle/>
          <a:p>
            <a:r>
              <a:rPr lang="en-US" dirty="0"/>
              <a:t>Juliet’s Courage (4.3)</a:t>
            </a:r>
          </a:p>
        </p:txBody>
      </p:sp>
      <p:sp>
        <p:nvSpPr>
          <p:cNvPr id="3" name="Content Placeholder 2">
            <a:extLst>
              <a:ext uri="{FF2B5EF4-FFF2-40B4-BE49-F238E27FC236}">
                <a16:creationId xmlns:a16="http://schemas.microsoft.com/office/drawing/2014/main" id="{C7F371BE-FFBE-E065-00DF-77926928558D}"/>
              </a:ext>
            </a:extLst>
          </p:cNvPr>
          <p:cNvSpPr>
            <a:spLocks noGrp="1"/>
          </p:cNvSpPr>
          <p:nvPr>
            <p:ph idx="1"/>
          </p:nvPr>
        </p:nvSpPr>
        <p:spPr>
          <a:xfrm>
            <a:off x="345688" y="1304694"/>
            <a:ext cx="11630722" cy="5188182"/>
          </a:xfrm>
        </p:spPr>
        <p:txBody>
          <a:bodyPr numCol="2">
            <a:normAutofit fontScale="55000" lnSpcReduction="20000"/>
          </a:bodyPr>
          <a:lstStyle/>
          <a:p>
            <a:pPr marL="0" indent="0">
              <a:buNone/>
            </a:pPr>
            <a:r>
              <a:rPr lang="en-US" b="0" i="0" cap="small" dirty="0">
                <a:solidFill>
                  <a:srgbClr val="222222"/>
                </a:solidFill>
                <a:effectLst/>
                <a:latin typeface="Practice"/>
              </a:rPr>
              <a:t>JULIET</a:t>
            </a:r>
            <a:r>
              <a:rPr lang="en-US" b="0" i="0" dirty="0">
                <a:solidFill>
                  <a:srgbClr val="222222"/>
                </a:solidFill>
                <a:effectLst/>
                <a:latin typeface="Practice"/>
              </a:rPr>
              <a:t> </a:t>
            </a:r>
            <a:br>
              <a:rPr lang="en-US" dirty="0"/>
            </a:br>
            <a:r>
              <a:rPr lang="en-US" b="0" i="0" dirty="0">
                <a:solidFill>
                  <a:srgbClr val="222222"/>
                </a:solidFill>
                <a:effectLst/>
                <a:latin typeface="Practice"/>
              </a:rPr>
              <a:t>Farewell.—God knows when we shall meet again.</a:t>
            </a:r>
            <a:br>
              <a:rPr lang="en-US" dirty="0"/>
            </a:br>
            <a:r>
              <a:rPr lang="en-US" b="0" i="0" dirty="0">
                <a:solidFill>
                  <a:srgbClr val="222222"/>
                </a:solidFill>
                <a:effectLst/>
                <a:latin typeface="Practice"/>
              </a:rPr>
              <a:t> I have a faint cold fear thrills through my veins</a:t>
            </a:r>
            <a:br>
              <a:rPr lang="en-US" dirty="0"/>
            </a:br>
            <a:r>
              <a:rPr lang="en-US" b="0" i="0" dirty="0">
                <a:solidFill>
                  <a:srgbClr val="222222"/>
                </a:solidFill>
                <a:effectLst/>
                <a:latin typeface="Practice"/>
              </a:rPr>
              <a:t> That almost freezes up the heat of life.</a:t>
            </a:r>
            <a:br>
              <a:rPr lang="en-US" dirty="0"/>
            </a:br>
            <a:r>
              <a:rPr lang="en-US" b="0" i="0" dirty="0">
                <a:solidFill>
                  <a:srgbClr val="222222"/>
                </a:solidFill>
                <a:effectLst/>
                <a:latin typeface="Practice"/>
              </a:rPr>
              <a:t> I’ll call them back again to comfort me.—</a:t>
            </a:r>
            <a:br>
              <a:rPr lang="en-US" dirty="0"/>
            </a:br>
            <a:r>
              <a:rPr lang="en-US" b="0" i="0" dirty="0">
                <a:solidFill>
                  <a:srgbClr val="222222"/>
                </a:solidFill>
                <a:effectLst/>
                <a:latin typeface="Practice"/>
              </a:rPr>
              <a:t> Nurse!—What should she do here?</a:t>
            </a:r>
            <a:br>
              <a:rPr lang="en-US" dirty="0"/>
            </a:br>
            <a:r>
              <a:rPr lang="en-US" b="0" i="0" dirty="0">
                <a:solidFill>
                  <a:srgbClr val="222222"/>
                </a:solidFill>
                <a:effectLst/>
                <a:latin typeface="Practice"/>
              </a:rPr>
              <a:t>My dismal scene I needs must act alone.</a:t>
            </a:r>
            <a:br>
              <a:rPr lang="en-US" dirty="0"/>
            </a:br>
            <a:r>
              <a:rPr lang="en-US" b="0" i="0" dirty="0">
                <a:solidFill>
                  <a:srgbClr val="222222"/>
                </a:solidFill>
                <a:effectLst/>
                <a:latin typeface="Practice"/>
              </a:rPr>
              <a:t> </a:t>
            </a:r>
          </a:p>
          <a:p>
            <a:pPr marL="0" indent="0">
              <a:buNone/>
            </a:pPr>
            <a:r>
              <a:rPr lang="en-US" b="0" i="0" dirty="0">
                <a:solidFill>
                  <a:srgbClr val="222222"/>
                </a:solidFill>
                <a:effectLst/>
                <a:highlight>
                  <a:srgbClr val="FFFF00"/>
                </a:highlight>
                <a:latin typeface="Practice"/>
              </a:rPr>
              <a:t>Come, </a:t>
            </a:r>
            <a:r>
              <a:rPr lang="en-US" b="0" i="0" dirty="0" err="1">
                <a:solidFill>
                  <a:srgbClr val="222222"/>
                </a:solidFill>
                <a:effectLst/>
                <a:highlight>
                  <a:srgbClr val="FFFF00"/>
                </a:highlight>
                <a:latin typeface="Practice"/>
              </a:rPr>
              <a:t>vial</a:t>
            </a:r>
            <a:r>
              <a:rPr lang="en-US" b="0" i="0" dirty="0" err="1">
                <a:solidFill>
                  <a:srgbClr val="222222"/>
                </a:solidFill>
                <a:effectLst/>
                <a:latin typeface="Practice"/>
              </a:rPr>
              <a:t>.⌜</a:t>
            </a:r>
            <a:r>
              <a:rPr lang="en-US" b="0" i="1" dirty="0" err="1">
                <a:solidFill>
                  <a:srgbClr val="222222"/>
                </a:solidFill>
                <a:effectLst/>
                <a:latin typeface="Practice"/>
              </a:rPr>
              <a:t>She</a:t>
            </a:r>
            <a:r>
              <a:rPr lang="en-US" b="0" i="1" dirty="0">
                <a:solidFill>
                  <a:srgbClr val="222222"/>
                </a:solidFill>
                <a:effectLst/>
                <a:latin typeface="Practice"/>
              </a:rPr>
              <a:t> takes out the vial.</a:t>
            </a:r>
            <a:r>
              <a:rPr lang="en-US" b="0" i="0" dirty="0">
                <a:solidFill>
                  <a:srgbClr val="222222"/>
                </a:solidFill>
                <a:effectLst/>
                <a:latin typeface="Practice"/>
              </a:rPr>
              <a:t>⌝</a:t>
            </a:r>
            <a:br>
              <a:rPr lang="en-US" dirty="0"/>
            </a:br>
            <a:r>
              <a:rPr lang="en-US" b="0" i="0" dirty="0">
                <a:solidFill>
                  <a:srgbClr val="222222"/>
                </a:solidFill>
                <a:effectLst/>
                <a:latin typeface="Practice"/>
              </a:rPr>
              <a:t> What if this mixture do not work at all?</a:t>
            </a:r>
            <a:br>
              <a:rPr lang="en-US" dirty="0"/>
            </a:br>
            <a:r>
              <a:rPr lang="en-US" b="0" i="0" dirty="0">
                <a:solidFill>
                  <a:srgbClr val="222222"/>
                </a:solidFill>
                <a:effectLst/>
                <a:latin typeface="Practice"/>
              </a:rPr>
              <a:t> Shall I be married then tomorrow morning?</a:t>
            </a:r>
          </a:p>
          <a:p>
            <a:pPr marL="0" indent="0">
              <a:buNone/>
            </a:pPr>
            <a:br>
              <a:rPr lang="en-US" dirty="0"/>
            </a:br>
            <a:r>
              <a:rPr lang="en-US" b="0" i="0" dirty="0">
                <a:solidFill>
                  <a:srgbClr val="222222"/>
                </a:solidFill>
                <a:effectLst/>
                <a:latin typeface="Practice"/>
              </a:rPr>
              <a:t>⌜</a:t>
            </a:r>
            <a:r>
              <a:rPr lang="en-US" b="0" i="1" dirty="0">
                <a:solidFill>
                  <a:srgbClr val="222222"/>
                </a:solidFill>
                <a:effectLst/>
                <a:latin typeface="Practice"/>
              </a:rPr>
              <a:t>She takes out her knife</a:t>
            </a:r>
            <a:br>
              <a:rPr lang="en-US" b="0" i="1" dirty="0">
                <a:solidFill>
                  <a:srgbClr val="222222"/>
                </a:solidFill>
                <a:effectLst/>
                <a:latin typeface="Practice"/>
              </a:rPr>
            </a:br>
            <a:r>
              <a:rPr lang="en-US" b="0" i="1" dirty="0">
                <a:solidFill>
                  <a:srgbClr val="222222"/>
                </a:solidFill>
                <a:effectLst/>
                <a:latin typeface="Practice"/>
              </a:rPr>
              <a:t>and puts it down beside her.</a:t>
            </a:r>
            <a:r>
              <a:rPr lang="en-US" b="0" i="0" dirty="0">
                <a:solidFill>
                  <a:srgbClr val="222222"/>
                </a:solidFill>
                <a:effectLst/>
                <a:latin typeface="Practice"/>
              </a:rPr>
              <a:t>⌝</a:t>
            </a:r>
          </a:p>
          <a:p>
            <a:pPr marL="0" indent="0">
              <a:buNone/>
            </a:pPr>
            <a:br>
              <a:rPr lang="en-US" dirty="0"/>
            </a:br>
            <a:r>
              <a:rPr lang="en-US" b="0" i="0" dirty="0">
                <a:solidFill>
                  <a:srgbClr val="222222"/>
                </a:solidFill>
                <a:effectLst/>
                <a:latin typeface="Practice"/>
              </a:rPr>
              <a:t> No, no, this shall forbid it. Lie thou there.</a:t>
            </a:r>
            <a:br>
              <a:rPr lang="en-US" dirty="0"/>
            </a:br>
            <a:r>
              <a:rPr lang="en-US" b="0" i="0" dirty="0">
                <a:solidFill>
                  <a:srgbClr val="222222"/>
                </a:solidFill>
                <a:effectLst/>
                <a:latin typeface="Practice"/>
              </a:rPr>
              <a:t>What if it be a poison which the Friar</a:t>
            </a:r>
            <a:br>
              <a:rPr lang="en-US" dirty="0"/>
            </a:br>
            <a:r>
              <a:rPr lang="en-US" b="0" i="0" dirty="0">
                <a:solidFill>
                  <a:srgbClr val="222222"/>
                </a:solidFill>
                <a:effectLst/>
                <a:latin typeface="Practice"/>
              </a:rPr>
              <a:t> Subtly hath ministered to have me dead,</a:t>
            </a:r>
            <a:br>
              <a:rPr lang="en-US" dirty="0"/>
            </a:br>
            <a:r>
              <a:rPr lang="en-US" b="0" i="0" dirty="0">
                <a:solidFill>
                  <a:srgbClr val="222222"/>
                </a:solidFill>
                <a:effectLst/>
                <a:latin typeface="Practice"/>
              </a:rPr>
              <a:t> Lest in this marriage he should be dishonored</a:t>
            </a:r>
            <a:br>
              <a:rPr lang="en-US" dirty="0"/>
            </a:br>
            <a:r>
              <a:rPr lang="en-US" b="0" i="0" dirty="0">
                <a:solidFill>
                  <a:srgbClr val="222222"/>
                </a:solidFill>
                <a:effectLst/>
                <a:latin typeface="Practice"/>
              </a:rPr>
              <a:t> Because he married me before to Romeo?</a:t>
            </a:r>
            <a:br>
              <a:rPr lang="en-US" dirty="0"/>
            </a:br>
            <a:r>
              <a:rPr lang="en-US" b="0" i="0" dirty="0">
                <a:solidFill>
                  <a:srgbClr val="222222"/>
                </a:solidFill>
                <a:effectLst/>
                <a:latin typeface="Practice"/>
              </a:rPr>
              <a:t> I fear it is. And yet methinks it should not,</a:t>
            </a:r>
            <a:br>
              <a:rPr lang="en-US" dirty="0"/>
            </a:br>
            <a:r>
              <a:rPr lang="en-US" b="0" i="0" dirty="0">
                <a:solidFill>
                  <a:srgbClr val="222222"/>
                </a:solidFill>
                <a:effectLst/>
                <a:latin typeface="Practice"/>
              </a:rPr>
              <a:t>For he hath still been tried a holy man.</a:t>
            </a:r>
            <a:br>
              <a:rPr lang="en-US" dirty="0"/>
            </a:br>
            <a:r>
              <a:rPr lang="en-US" b="0" i="0" dirty="0">
                <a:solidFill>
                  <a:srgbClr val="222222"/>
                </a:solidFill>
                <a:effectLst/>
                <a:latin typeface="Practice"/>
              </a:rPr>
              <a:t> How if, when I am laid into the tomb,</a:t>
            </a:r>
            <a:br>
              <a:rPr lang="en-US" dirty="0"/>
            </a:br>
            <a:r>
              <a:rPr lang="en-US" b="0" i="0" dirty="0">
                <a:solidFill>
                  <a:srgbClr val="222222"/>
                </a:solidFill>
                <a:effectLst/>
                <a:latin typeface="Practice"/>
              </a:rPr>
              <a:t> I wake before the time that Romeo</a:t>
            </a:r>
            <a:br>
              <a:rPr lang="en-US" dirty="0"/>
            </a:br>
            <a:r>
              <a:rPr lang="en-US" b="0" i="0" dirty="0">
                <a:solidFill>
                  <a:srgbClr val="222222"/>
                </a:solidFill>
                <a:effectLst/>
                <a:latin typeface="Practice"/>
              </a:rPr>
              <a:t> Come to redeem me? There’s a fearful point.</a:t>
            </a:r>
            <a:br>
              <a:rPr lang="en-US" dirty="0"/>
            </a:br>
            <a:r>
              <a:rPr lang="en-US" b="0" i="0" dirty="0">
                <a:solidFill>
                  <a:srgbClr val="222222"/>
                </a:solidFill>
                <a:effectLst/>
                <a:latin typeface="Practice"/>
              </a:rPr>
              <a:t> Shall I not then be stifled in the vault,</a:t>
            </a:r>
            <a:br>
              <a:rPr lang="en-US" dirty="0"/>
            </a:br>
            <a:r>
              <a:rPr lang="en-US" b="0" i="0" dirty="0">
                <a:solidFill>
                  <a:srgbClr val="222222"/>
                </a:solidFill>
                <a:effectLst/>
                <a:latin typeface="Practice"/>
              </a:rPr>
              <a:t> To whose foul mouth no </a:t>
            </a:r>
            <a:r>
              <a:rPr lang="en-US" b="0" i="0" dirty="0" err="1">
                <a:solidFill>
                  <a:srgbClr val="222222"/>
                </a:solidFill>
                <a:effectLst/>
                <a:latin typeface="Practice"/>
              </a:rPr>
              <a:t>healthsome</a:t>
            </a:r>
            <a:r>
              <a:rPr lang="en-US" b="0" i="0" dirty="0">
                <a:solidFill>
                  <a:srgbClr val="222222"/>
                </a:solidFill>
                <a:effectLst/>
                <a:latin typeface="Practice"/>
              </a:rPr>
              <a:t> air breathes in,</a:t>
            </a:r>
            <a:br>
              <a:rPr lang="en-US" dirty="0"/>
            </a:br>
            <a:r>
              <a:rPr lang="en-US" b="0" i="0" dirty="0">
                <a:solidFill>
                  <a:srgbClr val="222222"/>
                </a:solidFill>
                <a:effectLst/>
                <a:latin typeface="Practice"/>
              </a:rPr>
              <a:t> And there die strangled ere my Romeo comes?</a:t>
            </a:r>
            <a:br>
              <a:rPr lang="en-US" dirty="0"/>
            </a:br>
            <a:r>
              <a:rPr lang="en-US" b="0" i="0" dirty="0">
                <a:solidFill>
                  <a:srgbClr val="222222"/>
                </a:solidFill>
                <a:effectLst/>
                <a:latin typeface="Practice"/>
              </a:rPr>
              <a:t> Or, if I live, is it not very like</a:t>
            </a:r>
            <a:br>
              <a:rPr lang="en-US" dirty="0"/>
            </a:br>
            <a:r>
              <a:rPr lang="en-US" b="0" i="0" dirty="0">
                <a:solidFill>
                  <a:srgbClr val="222222"/>
                </a:solidFill>
                <a:effectLst/>
                <a:latin typeface="Practice"/>
              </a:rPr>
              <a:t> The horrible conceit of death and night,</a:t>
            </a:r>
            <a:br>
              <a:rPr lang="en-US" dirty="0"/>
            </a:br>
            <a:r>
              <a:rPr lang="en-US" b="0" i="0" dirty="0">
                <a:solidFill>
                  <a:srgbClr val="222222"/>
                </a:solidFill>
                <a:effectLst/>
                <a:latin typeface="Practice"/>
              </a:rPr>
              <a:t> Together with the terror of the place—</a:t>
            </a:r>
            <a:br>
              <a:rPr lang="en-US" dirty="0"/>
            </a:br>
            <a:r>
              <a:rPr lang="en-US" b="0" i="0" dirty="0">
                <a:solidFill>
                  <a:srgbClr val="222222"/>
                </a:solidFill>
                <a:effectLst/>
                <a:latin typeface="Practice"/>
              </a:rPr>
              <a:t> As in a vault, an ancient receptacle</a:t>
            </a:r>
            <a:br>
              <a:rPr lang="en-US" dirty="0"/>
            </a:br>
            <a:r>
              <a:rPr lang="en-US" b="0" i="0" dirty="0">
                <a:solidFill>
                  <a:srgbClr val="222222"/>
                </a:solidFill>
                <a:effectLst/>
                <a:latin typeface="Practice"/>
              </a:rPr>
              <a:t> Where for this many hundred years the bones</a:t>
            </a:r>
            <a:br>
              <a:rPr lang="en-US" dirty="0"/>
            </a:br>
            <a:r>
              <a:rPr lang="en-US" b="0" i="0" dirty="0">
                <a:solidFill>
                  <a:srgbClr val="222222"/>
                </a:solidFill>
                <a:effectLst/>
                <a:latin typeface="Practice"/>
              </a:rPr>
              <a:t> Of all my buried ancestors are packed;</a:t>
            </a:r>
            <a:br>
              <a:rPr lang="en-US" dirty="0"/>
            </a:br>
            <a:r>
              <a:rPr lang="en-US" b="0" i="0" dirty="0">
                <a:solidFill>
                  <a:srgbClr val="222222"/>
                </a:solidFill>
                <a:effectLst/>
                <a:latin typeface="Practice"/>
              </a:rPr>
              <a:t> Where bloody Tybalt, yet but green in earth,</a:t>
            </a:r>
            <a:br>
              <a:rPr lang="en-US" dirty="0"/>
            </a:br>
            <a:r>
              <a:rPr lang="en-US" b="0" i="0" dirty="0">
                <a:solidFill>
                  <a:srgbClr val="222222"/>
                </a:solidFill>
                <a:effectLst/>
                <a:latin typeface="Practice"/>
              </a:rPr>
              <a:t> Lies </a:t>
            </a:r>
            <a:r>
              <a:rPr lang="en-US" b="0" i="0" dirty="0" err="1">
                <a:solidFill>
                  <a:srgbClr val="222222"/>
                </a:solidFill>
                <a:effectLst/>
                <a:latin typeface="Practice"/>
              </a:rPr>
              <a:t>fest’ring</a:t>
            </a:r>
            <a:r>
              <a:rPr lang="en-US" b="0" i="0" dirty="0">
                <a:solidFill>
                  <a:srgbClr val="222222"/>
                </a:solidFill>
                <a:effectLst/>
                <a:latin typeface="Practice"/>
              </a:rPr>
              <a:t> in his shroud; where, as they say,</a:t>
            </a:r>
            <a:br>
              <a:rPr lang="en-US" dirty="0"/>
            </a:br>
            <a:r>
              <a:rPr lang="en-US" b="0" i="0" dirty="0">
                <a:solidFill>
                  <a:srgbClr val="222222"/>
                </a:solidFill>
                <a:effectLst/>
                <a:latin typeface="Practice"/>
              </a:rPr>
              <a:t>At some hours in the night spirits resort—</a:t>
            </a:r>
            <a:br>
              <a:rPr lang="en-US" dirty="0"/>
            </a:br>
            <a:r>
              <a:rPr lang="en-US" b="0" i="0" dirty="0">
                <a:solidFill>
                  <a:srgbClr val="222222"/>
                </a:solidFill>
                <a:effectLst/>
                <a:latin typeface="Practice"/>
              </a:rPr>
              <a:t> Alack, alack, is it not like that I,</a:t>
            </a:r>
            <a:br>
              <a:rPr lang="en-US" dirty="0"/>
            </a:br>
            <a:r>
              <a:rPr lang="en-US" b="0" i="0" dirty="0">
                <a:solidFill>
                  <a:srgbClr val="222222"/>
                </a:solidFill>
                <a:effectLst/>
                <a:latin typeface="Practice"/>
              </a:rPr>
              <a:t> So early waking, what with loathsome smells,</a:t>
            </a:r>
            <a:br>
              <a:rPr lang="en-US" dirty="0"/>
            </a:br>
            <a:r>
              <a:rPr lang="en-US" b="0" i="0" dirty="0">
                <a:solidFill>
                  <a:srgbClr val="222222"/>
                </a:solidFill>
                <a:effectLst/>
                <a:latin typeface="Practice"/>
              </a:rPr>
              <a:t> And shrieks like mandrakes torn out of the earth,</a:t>
            </a:r>
            <a:br>
              <a:rPr lang="en-US" dirty="0"/>
            </a:br>
            <a:r>
              <a:rPr lang="en-US" b="0" i="0" dirty="0">
                <a:solidFill>
                  <a:srgbClr val="222222"/>
                </a:solidFill>
                <a:effectLst/>
                <a:latin typeface="Practice"/>
              </a:rPr>
              <a:t> That living mortals, hearing them, run mad—</a:t>
            </a:r>
            <a:br>
              <a:rPr lang="en-US" dirty="0"/>
            </a:br>
            <a:r>
              <a:rPr lang="en-US" b="0" i="0" dirty="0">
                <a:solidFill>
                  <a:srgbClr val="222222"/>
                </a:solidFill>
                <a:effectLst/>
                <a:latin typeface="Practice"/>
              </a:rPr>
              <a:t>O, if I ⌜wake,⌝ shall I not be distraught,</a:t>
            </a:r>
            <a:br>
              <a:rPr lang="en-US" dirty="0"/>
            </a:br>
            <a:r>
              <a:rPr lang="en-US" b="0" i="0" dirty="0">
                <a:solidFill>
                  <a:srgbClr val="222222"/>
                </a:solidFill>
                <a:effectLst/>
                <a:latin typeface="Practice"/>
              </a:rPr>
              <a:t> </a:t>
            </a:r>
            <a:r>
              <a:rPr lang="en-US" b="0" i="0" dirty="0" err="1">
                <a:solidFill>
                  <a:srgbClr val="222222"/>
                </a:solidFill>
                <a:effectLst/>
                <a:latin typeface="Practice"/>
              </a:rPr>
              <a:t>Environèd</a:t>
            </a:r>
            <a:r>
              <a:rPr lang="en-US" b="0" i="0" dirty="0">
                <a:solidFill>
                  <a:srgbClr val="222222"/>
                </a:solidFill>
                <a:effectLst/>
                <a:latin typeface="Practice"/>
              </a:rPr>
              <a:t> with all these hideous fears,</a:t>
            </a:r>
            <a:br>
              <a:rPr lang="en-US" dirty="0"/>
            </a:br>
            <a:r>
              <a:rPr lang="en-US" b="0" i="0" dirty="0">
                <a:solidFill>
                  <a:srgbClr val="222222"/>
                </a:solidFill>
                <a:effectLst/>
                <a:latin typeface="Practice"/>
              </a:rPr>
              <a:t> And madly play with my forefathers’ joints,</a:t>
            </a:r>
            <a:br>
              <a:rPr lang="en-US" dirty="0"/>
            </a:br>
            <a:r>
              <a:rPr lang="en-US" b="0" i="0" dirty="0">
                <a:solidFill>
                  <a:srgbClr val="222222"/>
                </a:solidFill>
                <a:effectLst/>
                <a:latin typeface="Practice"/>
              </a:rPr>
              <a:t> And pluck the mangled Tybalt from his shroud,</a:t>
            </a:r>
            <a:br>
              <a:rPr lang="en-US" dirty="0"/>
            </a:br>
            <a:r>
              <a:rPr lang="en-US" b="0" i="0" dirty="0">
                <a:solidFill>
                  <a:srgbClr val="222222"/>
                </a:solidFill>
                <a:effectLst/>
                <a:latin typeface="Practice"/>
              </a:rPr>
              <a:t> And, in this rage, with some great kinsman’s bone,</a:t>
            </a:r>
            <a:br>
              <a:rPr lang="en-US" dirty="0"/>
            </a:br>
            <a:r>
              <a:rPr lang="en-US" b="0" i="0" dirty="0">
                <a:solidFill>
                  <a:srgbClr val="222222"/>
                </a:solidFill>
                <a:effectLst/>
                <a:latin typeface="Practice"/>
              </a:rPr>
              <a:t>As with a club, dash out my </a:t>
            </a:r>
            <a:r>
              <a:rPr lang="en-US" b="0" i="0" dirty="0" err="1">
                <a:solidFill>
                  <a:srgbClr val="222222"/>
                </a:solidFill>
                <a:effectLst/>
                <a:latin typeface="Practice"/>
              </a:rPr>
              <a:t>desp’rate</a:t>
            </a:r>
            <a:r>
              <a:rPr lang="en-US" b="0" i="0" dirty="0">
                <a:solidFill>
                  <a:srgbClr val="222222"/>
                </a:solidFill>
                <a:effectLst/>
                <a:latin typeface="Practice"/>
              </a:rPr>
              <a:t> brains?</a:t>
            </a:r>
            <a:br>
              <a:rPr lang="en-US" dirty="0"/>
            </a:br>
            <a:r>
              <a:rPr lang="en-US" b="0" i="0" dirty="0">
                <a:solidFill>
                  <a:srgbClr val="222222"/>
                </a:solidFill>
                <a:effectLst/>
                <a:latin typeface="Practice"/>
              </a:rPr>
              <a:t> O look, methinks I see my cousin’s ghost</a:t>
            </a:r>
            <a:br>
              <a:rPr lang="en-US" dirty="0"/>
            </a:br>
            <a:r>
              <a:rPr lang="en-US" b="0" i="0" dirty="0">
                <a:solidFill>
                  <a:srgbClr val="222222"/>
                </a:solidFill>
                <a:effectLst/>
                <a:latin typeface="Practice"/>
              </a:rPr>
              <a:t> Seeking out Romeo that did spit his body</a:t>
            </a:r>
            <a:br>
              <a:rPr lang="en-US" dirty="0"/>
            </a:br>
            <a:r>
              <a:rPr lang="en-US" b="0" i="0" dirty="0">
                <a:solidFill>
                  <a:srgbClr val="222222"/>
                </a:solidFill>
                <a:effectLst/>
                <a:latin typeface="Practice"/>
              </a:rPr>
              <a:t> Upon a rapier’s point! Stay, Tybalt, stay!</a:t>
            </a:r>
            <a:br>
              <a:rPr lang="en-US" dirty="0"/>
            </a:br>
            <a:r>
              <a:rPr lang="en-US" b="0" i="0" dirty="0">
                <a:solidFill>
                  <a:srgbClr val="222222"/>
                </a:solidFill>
                <a:effectLst/>
                <a:latin typeface="Practice"/>
              </a:rPr>
              <a:t> Romeo, Romeo, Romeo! Here’s drink. I drink to</a:t>
            </a:r>
            <a:br>
              <a:rPr lang="en-US" dirty="0"/>
            </a:br>
            <a:r>
              <a:rPr lang="en-US" dirty="0">
                <a:solidFill>
                  <a:srgbClr val="4B555F"/>
                </a:solidFill>
                <a:latin typeface="Practice"/>
              </a:rPr>
              <a:t>   </a:t>
            </a:r>
          </a:p>
          <a:p>
            <a:pPr marL="0" indent="0">
              <a:buNone/>
            </a:pPr>
            <a:endParaRPr lang="en-US" b="0" i="0" dirty="0">
              <a:solidFill>
                <a:srgbClr val="4B555F"/>
              </a:solidFill>
              <a:effectLst/>
              <a:latin typeface="Practice"/>
            </a:endParaRPr>
          </a:p>
          <a:p>
            <a:pPr marL="0" indent="0">
              <a:buNone/>
            </a:pPr>
            <a:r>
              <a:rPr lang="en-US" b="0" i="0" dirty="0" err="1">
                <a:solidFill>
                  <a:srgbClr val="222222"/>
                </a:solidFill>
                <a:effectLst/>
                <a:latin typeface="Practice"/>
              </a:rPr>
              <a:t>thee.⌜</a:t>
            </a:r>
            <a:r>
              <a:rPr lang="en-US" b="0" i="1" dirty="0" err="1">
                <a:solidFill>
                  <a:srgbClr val="222222"/>
                </a:solidFill>
                <a:effectLst/>
                <a:latin typeface="Practice"/>
              </a:rPr>
              <a:t>She</a:t>
            </a:r>
            <a:r>
              <a:rPr lang="en-US" b="0" i="1" dirty="0">
                <a:solidFill>
                  <a:srgbClr val="222222"/>
                </a:solidFill>
                <a:effectLst/>
                <a:latin typeface="Practice"/>
              </a:rPr>
              <a:t> drinks and falls upon her bed</a:t>
            </a:r>
            <a:br>
              <a:rPr lang="en-US" b="0" i="1" dirty="0">
                <a:solidFill>
                  <a:srgbClr val="222222"/>
                </a:solidFill>
                <a:effectLst/>
                <a:latin typeface="Practice"/>
              </a:rPr>
            </a:br>
            <a:r>
              <a:rPr lang="en-US" b="0" i="1" dirty="0">
                <a:solidFill>
                  <a:srgbClr val="222222"/>
                </a:solidFill>
                <a:effectLst/>
                <a:latin typeface="Practice"/>
              </a:rPr>
              <a:t>within the curtains.</a:t>
            </a:r>
            <a:r>
              <a:rPr lang="en-US" b="0" i="0" dirty="0">
                <a:solidFill>
                  <a:srgbClr val="222222"/>
                </a:solidFill>
                <a:effectLst/>
                <a:latin typeface="Practice"/>
              </a:rPr>
              <a:t>⌝</a:t>
            </a:r>
            <a:br>
              <a:rPr lang="en-US" dirty="0"/>
            </a:br>
            <a:endParaRPr lang="en-US" dirty="0"/>
          </a:p>
        </p:txBody>
      </p:sp>
    </p:spTree>
    <p:extLst>
      <p:ext uri="{BB962C8B-B14F-4D97-AF65-F5344CB8AC3E}">
        <p14:creationId xmlns:p14="http://schemas.microsoft.com/office/powerpoint/2010/main" val="4102074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5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andomania » Adaptation Analysis: Romeo &amp; Juliet (Stage Play and 1996 Film)">
            <a:extLst>
              <a:ext uri="{FF2B5EF4-FFF2-40B4-BE49-F238E27FC236}">
                <a16:creationId xmlns:a16="http://schemas.microsoft.com/office/drawing/2014/main" id="{3118C689-85FD-920C-C535-9D85FE161D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1193461"/>
            <a:ext cx="10905066" cy="447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311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E35E5-9C97-0259-E42C-D6264822CAF7}"/>
              </a:ext>
            </a:extLst>
          </p:cNvPr>
          <p:cNvSpPr>
            <a:spLocks noGrp="1"/>
          </p:cNvSpPr>
          <p:nvPr>
            <p:ph type="title"/>
          </p:nvPr>
        </p:nvSpPr>
        <p:spPr/>
        <p:txBody>
          <a:bodyPr/>
          <a:lstStyle/>
          <a:p>
            <a:r>
              <a:rPr lang="en-US" dirty="0"/>
              <a:t>Into the Crypt</a:t>
            </a:r>
          </a:p>
        </p:txBody>
      </p:sp>
      <p:sp>
        <p:nvSpPr>
          <p:cNvPr id="3" name="Content Placeholder 2">
            <a:extLst>
              <a:ext uri="{FF2B5EF4-FFF2-40B4-BE49-F238E27FC236}">
                <a16:creationId xmlns:a16="http://schemas.microsoft.com/office/drawing/2014/main" id="{C0A08F52-AD4D-294E-0DDF-7E8C12246F4D}"/>
              </a:ext>
            </a:extLst>
          </p:cNvPr>
          <p:cNvSpPr>
            <a:spLocks noGrp="1"/>
          </p:cNvSpPr>
          <p:nvPr>
            <p:ph idx="1"/>
          </p:nvPr>
        </p:nvSpPr>
        <p:spPr/>
        <p:txBody>
          <a:bodyPr numCol="2">
            <a:noAutofit/>
          </a:bodyPr>
          <a:lstStyle/>
          <a:p>
            <a:pPr marL="0" indent="0">
              <a:buNone/>
            </a:pPr>
            <a:r>
              <a:rPr lang="en-US" sz="1800" b="0" i="0" dirty="0">
                <a:solidFill>
                  <a:srgbClr val="222222"/>
                </a:solidFill>
                <a:effectLst/>
                <a:latin typeface="Practice"/>
              </a:rPr>
              <a:t>O my love, my wife,</a:t>
            </a:r>
            <a:br>
              <a:rPr lang="en-US" sz="1800" dirty="0"/>
            </a:br>
            <a:r>
              <a:rPr lang="en-US" sz="1800" b="0" i="0" dirty="0">
                <a:solidFill>
                  <a:srgbClr val="222222"/>
                </a:solidFill>
                <a:effectLst/>
                <a:latin typeface="Practice"/>
              </a:rPr>
              <a:t> Death, that hath sucked the honey of thy breath,</a:t>
            </a:r>
            <a:br>
              <a:rPr lang="en-US" sz="1800" dirty="0"/>
            </a:br>
            <a:r>
              <a:rPr lang="en-US" sz="1800" b="0" i="0" dirty="0">
                <a:solidFill>
                  <a:srgbClr val="222222"/>
                </a:solidFill>
                <a:effectLst/>
                <a:latin typeface="Practice"/>
              </a:rPr>
              <a:t> Hath had no power yet upon thy beauty.</a:t>
            </a:r>
            <a:br>
              <a:rPr lang="en-US" sz="1800" dirty="0"/>
            </a:br>
            <a:r>
              <a:rPr lang="en-US" sz="1800" b="0" i="0" dirty="0">
                <a:solidFill>
                  <a:srgbClr val="222222"/>
                </a:solidFill>
                <a:effectLst/>
                <a:latin typeface="Practice"/>
              </a:rPr>
              <a:t> Thou art not conquered. Beauty’s ensign yet</a:t>
            </a:r>
            <a:br>
              <a:rPr lang="en-US" sz="1800" dirty="0"/>
            </a:br>
            <a:r>
              <a:rPr lang="en-US" sz="1800" b="0" i="0" dirty="0">
                <a:solidFill>
                  <a:srgbClr val="4B555F"/>
                </a:solidFill>
                <a:effectLst/>
                <a:latin typeface="Practice"/>
              </a:rPr>
              <a:t>95</a:t>
            </a:r>
            <a:r>
              <a:rPr lang="en-US" sz="1800" b="0" i="0" dirty="0">
                <a:solidFill>
                  <a:srgbClr val="222222"/>
                </a:solidFill>
                <a:effectLst/>
                <a:latin typeface="Practice"/>
              </a:rPr>
              <a:t> Is crimson in thy lips and in thy cheeks,</a:t>
            </a:r>
            <a:br>
              <a:rPr lang="en-US" sz="1800" dirty="0"/>
            </a:br>
            <a:r>
              <a:rPr lang="en-US" sz="1800" b="0" i="0" dirty="0">
                <a:solidFill>
                  <a:srgbClr val="222222"/>
                </a:solidFill>
                <a:effectLst/>
                <a:latin typeface="Practice"/>
              </a:rPr>
              <a:t> And death’s pale flag is not </a:t>
            </a:r>
            <a:r>
              <a:rPr lang="en-US" sz="1800" b="0" i="0" dirty="0" err="1">
                <a:solidFill>
                  <a:srgbClr val="222222"/>
                </a:solidFill>
                <a:effectLst/>
                <a:latin typeface="Practice"/>
              </a:rPr>
              <a:t>advancèd</a:t>
            </a:r>
            <a:r>
              <a:rPr lang="en-US" sz="1800" b="0" i="0" dirty="0">
                <a:solidFill>
                  <a:srgbClr val="222222"/>
                </a:solidFill>
                <a:effectLst/>
                <a:latin typeface="Practice"/>
              </a:rPr>
              <a:t> there.—</a:t>
            </a:r>
            <a:br>
              <a:rPr lang="en-US" sz="1800" dirty="0"/>
            </a:br>
            <a:r>
              <a:rPr lang="en-US" sz="1800" b="0" i="0" dirty="0">
                <a:solidFill>
                  <a:srgbClr val="222222"/>
                </a:solidFill>
                <a:effectLst/>
                <a:latin typeface="Practice"/>
              </a:rPr>
              <a:t> Tybalt, </a:t>
            </a:r>
            <a:r>
              <a:rPr lang="en-US" sz="1800" b="0" i="0" dirty="0" err="1">
                <a:solidFill>
                  <a:srgbClr val="222222"/>
                </a:solidFill>
                <a:effectLst/>
                <a:latin typeface="Practice"/>
              </a:rPr>
              <a:t>liest</a:t>
            </a:r>
            <a:r>
              <a:rPr lang="en-US" sz="1800" b="0" i="0" dirty="0">
                <a:solidFill>
                  <a:srgbClr val="222222"/>
                </a:solidFill>
                <a:effectLst/>
                <a:latin typeface="Practice"/>
              </a:rPr>
              <a:t> thou there in thy bloody sheet?</a:t>
            </a:r>
            <a:br>
              <a:rPr lang="en-US" sz="1800" dirty="0"/>
            </a:br>
            <a:r>
              <a:rPr lang="en-US" sz="1800" b="0" i="0" dirty="0">
                <a:solidFill>
                  <a:srgbClr val="222222"/>
                </a:solidFill>
                <a:effectLst/>
                <a:latin typeface="Practice"/>
              </a:rPr>
              <a:t> O, what more favor can I do to thee</a:t>
            </a:r>
            <a:br>
              <a:rPr lang="en-US" sz="1800" dirty="0"/>
            </a:br>
            <a:r>
              <a:rPr lang="en-US" sz="1800" b="0" i="0" dirty="0">
                <a:solidFill>
                  <a:srgbClr val="222222"/>
                </a:solidFill>
                <a:effectLst/>
                <a:latin typeface="Practice"/>
              </a:rPr>
              <a:t> Than with that hand that cut thy youth in twain</a:t>
            </a:r>
            <a:br>
              <a:rPr lang="en-US" sz="1800" dirty="0"/>
            </a:br>
            <a:r>
              <a:rPr lang="en-US" sz="1800" b="0" i="0" dirty="0">
                <a:solidFill>
                  <a:srgbClr val="4B555F"/>
                </a:solidFill>
                <a:effectLst/>
                <a:latin typeface="Practice"/>
              </a:rPr>
              <a:t>100</a:t>
            </a:r>
            <a:r>
              <a:rPr lang="en-US" sz="1800" b="0" i="0" dirty="0">
                <a:solidFill>
                  <a:srgbClr val="222222"/>
                </a:solidFill>
                <a:effectLst/>
                <a:latin typeface="Practice"/>
              </a:rPr>
              <a:t> To sunder his that was thine enemy?</a:t>
            </a:r>
            <a:br>
              <a:rPr lang="en-US" sz="1800" dirty="0"/>
            </a:br>
            <a:r>
              <a:rPr lang="en-US" sz="1800" b="0" i="0" dirty="0">
                <a:solidFill>
                  <a:srgbClr val="222222"/>
                </a:solidFill>
                <a:effectLst/>
                <a:latin typeface="Practice"/>
              </a:rPr>
              <a:t> Forgive me, cousin.—Ah, dear Juliet,</a:t>
            </a:r>
            <a:br>
              <a:rPr lang="en-US" sz="1800" dirty="0"/>
            </a:br>
            <a:r>
              <a:rPr lang="en-US" sz="1800" b="0" i="0" dirty="0">
                <a:solidFill>
                  <a:srgbClr val="222222"/>
                </a:solidFill>
                <a:effectLst/>
                <a:latin typeface="Practice"/>
              </a:rPr>
              <a:t> Why art thou yet so fair? Shall I believe</a:t>
            </a:r>
            <a:br>
              <a:rPr lang="en-US" sz="1800" dirty="0"/>
            </a:br>
            <a:r>
              <a:rPr lang="en-US" sz="1800" b="0" i="0" dirty="0">
                <a:solidFill>
                  <a:srgbClr val="222222"/>
                </a:solidFill>
                <a:effectLst/>
                <a:latin typeface="Practice"/>
              </a:rPr>
              <a:t> That unsubstantial death is amorous,</a:t>
            </a:r>
            <a:br>
              <a:rPr lang="en-US" sz="1800" dirty="0"/>
            </a:br>
            <a:r>
              <a:rPr lang="en-US" sz="1800" b="0" i="0" dirty="0">
                <a:solidFill>
                  <a:srgbClr val="222222"/>
                </a:solidFill>
                <a:effectLst/>
                <a:latin typeface="Practice"/>
              </a:rPr>
              <a:t> And that the lean </a:t>
            </a:r>
            <a:r>
              <a:rPr lang="en-US" sz="1800" b="0" i="0" dirty="0" err="1">
                <a:solidFill>
                  <a:srgbClr val="222222"/>
                </a:solidFill>
                <a:effectLst/>
                <a:latin typeface="Practice"/>
              </a:rPr>
              <a:t>abhorrèd</a:t>
            </a:r>
            <a:r>
              <a:rPr lang="en-US" sz="1800" b="0" i="0" dirty="0">
                <a:solidFill>
                  <a:srgbClr val="222222"/>
                </a:solidFill>
                <a:effectLst/>
                <a:latin typeface="Practice"/>
              </a:rPr>
              <a:t> monster keeps</a:t>
            </a:r>
            <a:br>
              <a:rPr lang="en-US" sz="1800" dirty="0"/>
            </a:br>
            <a:r>
              <a:rPr lang="en-US" sz="1800" b="0" i="0" dirty="0">
                <a:solidFill>
                  <a:srgbClr val="4B555F"/>
                </a:solidFill>
                <a:effectLst/>
                <a:latin typeface="Practice"/>
              </a:rPr>
              <a:t>105</a:t>
            </a:r>
            <a:r>
              <a:rPr lang="en-US" sz="1800" b="0" i="0" dirty="0">
                <a:solidFill>
                  <a:srgbClr val="222222"/>
                </a:solidFill>
                <a:effectLst/>
                <a:latin typeface="Practice"/>
              </a:rPr>
              <a:t> Thee here in dark to be his paramour?</a:t>
            </a:r>
            <a:br>
              <a:rPr lang="en-US" sz="1800" dirty="0"/>
            </a:br>
            <a:r>
              <a:rPr lang="en-US" sz="1800" b="0" i="0" dirty="0">
                <a:solidFill>
                  <a:srgbClr val="222222"/>
                </a:solidFill>
                <a:effectLst/>
                <a:latin typeface="Practice"/>
              </a:rPr>
              <a:t> For fear of that I still will stay with thee</a:t>
            </a:r>
            <a:br>
              <a:rPr lang="en-US" sz="1800" dirty="0"/>
            </a:br>
            <a:r>
              <a:rPr lang="en-US" sz="1800" b="0" i="0" dirty="0">
                <a:solidFill>
                  <a:srgbClr val="222222"/>
                </a:solidFill>
                <a:effectLst/>
                <a:latin typeface="Practice"/>
              </a:rPr>
              <a:t> And never from this ⌜palace⌝ of dim night</a:t>
            </a:r>
            <a:br>
              <a:rPr lang="en-US" sz="1800" dirty="0"/>
            </a:br>
            <a:r>
              <a:rPr lang="en-US" sz="1800" b="0" i="0" dirty="0">
                <a:solidFill>
                  <a:srgbClr val="222222"/>
                </a:solidFill>
                <a:effectLst/>
                <a:latin typeface="Practice"/>
              </a:rPr>
              <a:t> Depart again. Here, here will I remain</a:t>
            </a:r>
            <a:br>
              <a:rPr lang="en-US" sz="1800" dirty="0"/>
            </a:br>
            <a:r>
              <a:rPr lang="en-US" sz="1800" b="0" i="0" dirty="0">
                <a:solidFill>
                  <a:srgbClr val="222222"/>
                </a:solidFill>
                <a:effectLst/>
                <a:latin typeface="Practice"/>
              </a:rPr>
              <a:t> With worms that are thy chambermaids. O, here</a:t>
            </a:r>
            <a:br>
              <a:rPr lang="en-US" sz="1800" dirty="0"/>
            </a:br>
            <a:r>
              <a:rPr lang="en-US" sz="1800" b="0" i="0" dirty="0">
                <a:solidFill>
                  <a:srgbClr val="4B555F"/>
                </a:solidFill>
                <a:effectLst/>
                <a:latin typeface="Practice"/>
              </a:rPr>
              <a:t>110</a:t>
            </a:r>
            <a:r>
              <a:rPr lang="en-US" sz="1800" b="0" i="0" dirty="0">
                <a:solidFill>
                  <a:srgbClr val="222222"/>
                </a:solidFill>
                <a:effectLst/>
                <a:latin typeface="Practice"/>
              </a:rPr>
              <a:t> Will I set up my everlasting rest</a:t>
            </a:r>
            <a:br>
              <a:rPr lang="en-US" sz="1800" dirty="0"/>
            </a:br>
            <a:r>
              <a:rPr lang="en-US" sz="1800" b="0" i="0" dirty="0">
                <a:solidFill>
                  <a:srgbClr val="222222"/>
                </a:solidFill>
                <a:effectLst/>
                <a:latin typeface="Practice"/>
              </a:rPr>
              <a:t> And shake the yoke of inauspicious stars</a:t>
            </a:r>
            <a:br>
              <a:rPr lang="en-US" sz="1800" dirty="0"/>
            </a:br>
            <a:r>
              <a:rPr lang="en-US" sz="1800" b="0" i="0" dirty="0">
                <a:solidFill>
                  <a:srgbClr val="222222"/>
                </a:solidFill>
                <a:effectLst/>
                <a:latin typeface="Practice"/>
              </a:rPr>
              <a:t> From this world-wearied flesh! Eyes, look your last.</a:t>
            </a:r>
            <a:br>
              <a:rPr lang="en-US" sz="1800" dirty="0"/>
            </a:br>
            <a:r>
              <a:rPr lang="en-US" sz="1800" b="0" i="0" dirty="0">
                <a:solidFill>
                  <a:srgbClr val="222222"/>
                </a:solidFill>
                <a:effectLst/>
                <a:latin typeface="Practice"/>
              </a:rPr>
              <a:t> Arms, take your last embrace. And, lips, O, you</a:t>
            </a:r>
            <a:br>
              <a:rPr lang="en-US" sz="1800" dirty="0"/>
            </a:br>
            <a:r>
              <a:rPr lang="en-US" sz="1800" b="0" i="0" dirty="0">
                <a:solidFill>
                  <a:srgbClr val="222222"/>
                </a:solidFill>
                <a:effectLst/>
                <a:latin typeface="Practice"/>
              </a:rPr>
              <a:t> The doors of breath, seal with a righteous kiss</a:t>
            </a:r>
            <a:br>
              <a:rPr lang="en-US" sz="1800" dirty="0"/>
            </a:br>
            <a:r>
              <a:rPr lang="en-US" sz="1800" b="0" i="0" dirty="0">
                <a:solidFill>
                  <a:srgbClr val="4B555F"/>
                </a:solidFill>
                <a:effectLst/>
                <a:latin typeface="Practice"/>
              </a:rPr>
              <a:t>115</a:t>
            </a:r>
            <a:r>
              <a:rPr lang="en-US" sz="1800" b="0" i="0" dirty="0">
                <a:solidFill>
                  <a:srgbClr val="222222"/>
                </a:solidFill>
                <a:effectLst/>
                <a:latin typeface="Practice"/>
              </a:rPr>
              <a:t> A dateless bargain to engrossing death.</a:t>
            </a:r>
            <a:br>
              <a:rPr lang="en-US" sz="1800" dirty="0"/>
            </a:br>
            <a:r>
              <a:rPr lang="en-US" sz="1800" b="0" i="0" dirty="0">
                <a:solidFill>
                  <a:srgbClr val="222222"/>
                </a:solidFill>
                <a:effectLst/>
                <a:latin typeface="Practice"/>
              </a:rPr>
              <a:t>⌜</a:t>
            </a:r>
            <a:r>
              <a:rPr lang="en-US" sz="1800" b="0" i="1" dirty="0">
                <a:solidFill>
                  <a:srgbClr val="222222"/>
                </a:solidFill>
                <a:effectLst/>
                <a:latin typeface="Practice"/>
              </a:rPr>
              <a:t>Kissing Juliet.</a:t>
            </a:r>
            <a:r>
              <a:rPr lang="en-US" sz="1800" b="0" i="0" dirty="0">
                <a:solidFill>
                  <a:srgbClr val="222222"/>
                </a:solidFill>
                <a:effectLst/>
                <a:latin typeface="Practice"/>
              </a:rPr>
              <a:t>⌝</a:t>
            </a:r>
            <a:br>
              <a:rPr lang="en-US" sz="1800" dirty="0"/>
            </a:br>
            <a:r>
              <a:rPr lang="en-US" sz="1800" b="0" i="0" dirty="0">
                <a:solidFill>
                  <a:srgbClr val="222222"/>
                </a:solidFill>
                <a:effectLst/>
                <a:latin typeface="Practice"/>
              </a:rPr>
              <a:t> Come, bitter conduct, come, unsavory guide!</a:t>
            </a:r>
            <a:br>
              <a:rPr lang="en-US" sz="1800" dirty="0"/>
            </a:br>
            <a:r>
              <a:rPr lang="en-US" sz="1800" b="0" i="0" dirty="0">
                <a:solidFill>
                  <a:srgbClr val="222222"/>
                </a:solidFill>
                <a:effectLst/>
                <a:latin typeface="Practice"/>
              </a:rPr>
              <a:t> Thou desperate pilot, now at once run on</a:t>
            </a:r>
            <a:br>
              <a:rPr lang="en-US" sz="1800" dirty="0"/>
            </a:br>
            <a:r>
              <a:rPr lang="en-US" sz="1800" b="0" i="0" dirty="0">
                <a:solidFill>
                  <a:srgbClr val="222222"/>
                </a:solidFill>
                <a:effectLst/>
                <a:latin typeface="Practice"/>
              </a:rPr>
              <a:t> The dashing rocks thy seasick weary bark!</a:t>
            </a:r>
            <a:br>
              <a:rPr lang="en-US" sz="1800" dirty="0"/>
            </a:br>
            <a:r>
              <a:rPr lang="en-US" sz="1800" b="0" i="0" dirty="0">
                <a:solidFill>
                  <a:srgbClr val="222222"/>
                </a:solidFill>
                <a:effectLst/>
                <a:latin typeface="Practice"/>
              </a:rPr>
              <a:t> Here’s to my love.</a:t>
            </a:r>
            <a:r>
              <a:rPr lang="en-US" sz="1800" b="0" i="1" dirty="0">
                <a:solidFill>
                  <a:srgbClr val="222222"/>
                </a:solidFill>
                <a:effectLst/>
                <a:latin typeface="Practice"/>
              </a:rPr>
              <a:t> </a:t>
            </a:r>
            <a:r>
              <a:rPr lang="en-US" sz="1800" b="0" i="0" dirty="0">
                <a:solidFill>
                  <a:srgbClr val="222222"/>
                </a:solidFill>
                <a:effectLst/>
                <a:latin typeface="Practice"/>
              </a:rPr>
              <a:t>⌜</a:t>
            </a:r>
            <a:r>
              <a:rPr lang="en-US" sz="1800" b="0" i="1" dirty="0">
                <a:solidFill>
                  <a:srgbClr val="222222"/>
                </a:solidFill>
                <a:effectLst/>
                <a:latin typeface="Practice"/>
              </a:rPr>
              <a:t>Drinking.</a:t>
            </a:r>
            <a:r>
              <a:rPr lang="en-US" sz="1800" b="0" i="0" dirty="0">
                <a:solidFill>
                  <a:srgbClr val="222222"/>
                </a:solidFill>
                <a:effectLst/>
                <a:latin typeface="Practice"/>
              </a:rPr>
              <a:t>⌝ O true apothecary,</a:t>
            </a:r>
            <a:br>
              <a:rPr lang="en-US" sz="1800" dirty="0"/>
            </a:br>
            <a:r>
              <a:rPr lang="en-US" sz="1800" b="0" i="0" dirty="0">
                <a:solidFill>
                  <a:srgbClr val="4B555F"/>
                </a:solidFill>
                <a:effectLst/>
                <a:latin typeface="Practice"/>
              </a:rPr>
              <a:t>120</a:t>
            </a:r>
            <a:r>
              <a:rPr lang="en-US" sz="1800" b="0" i="0" dirty="0">
                <a:solidFill>
                  <a:srgbClr val="222222"/>
                </a:solidFill>
                <a:effectLst/>
                <a:latin typeface="Practice"/>
              </a:rPr>
              <a:t> Thy drugs are quick. Thus with a kiss I die.</a:t>
            </a:r>
            <a:br>
              <a:rPr lang="en-US" sz="1800" dirty="0"/>
            </a:br>
            <a:r>
              <a:rPr lang="en-US" sz="1800" b="0" i="0" dirty="0">
                <a:solidFill>
                  <a:srgbClr val="222222"/>
                </a:solidFill>
                <a:effectLst/>
                <a:latin typeface="Practice"/>
              </a:rPr>
              <a:t>⌜</a:t>
            </a:r>
            <a:r>
              <a:rPr lang="en-US" sz="1800" b="0" i="1" dirty="0">
                <a:solidFill>
                  <a:srgbClr val="222222"/>
                </a:solidFill>
                <a:effectLst/>
                <a:latin typeface="Practice"/>
              </a:rPr>
              <a:t>He dies.</a:t>
            </a:r>
            <a:r>
              <a:rPr lang="en-US" sz="1800" b="0" i="0" dirty="0">
                <a:solidFill>
                  <a:srgbClr val="222222"/>
                </a:solidFill>
                <a:effectLst/>
                <a:latin typeface="Practice"/>
              </a:rPr>
              <a:t>⌝</a:t>
            </a:r>
            <a:br>
              <a:rPr lang="en-US" sz="1800" dirty="0"/>
            </a:br>
            <a:endParaRPr lang="en-US" sz="1800" dirty="0"/>
          </a:p>
        </p:txBody>
      </p:sp>
    </p:spTree>
    <p:extLst>
      <p:ext uri="{BB962C8B-B14F-4D97-AF65-F5344CB8AC3E}">
        <p14:creationId xmlns:p14="http://schemas.microsoft.com/office/powerpoint/2010/main" val="1428930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title="1996 Romeo and Juliet death scene">
            <a:hlinkClick r:id="" action="ppaction://media"/>
            <a:extLst>
              <a:ext uri="{FF2B5EF4-FFF2-40B4-BE49-F238E27FC236}">
                <a16:creationId xmlns:a16="http://schemas.microsoft.com/office/drawing/2014/main" id="{28E5D66F-647C-0040-A38F-4DE4542ACF46}"/>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92119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69184E-996D-9CA8-15B4-9591989CA70C}"/>
              </a:ext>
            </a:extLst>
          </p:cNvPr>
          <p:cNvPicPr>
            <a:picLocks noChangeAspect="1"/>
          </p:cNvPicPr>
          <p:nvPr/>
        </p:nvPicPr>
        <p:blipFill>
          <a:blip r:embed="rId2"/>
          <a:srcRect t="5423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68A21EE-72E6-D4DC-399B-46B81BE0F748}"/>
              </a:ext>
            </a:extLst>
          </p:cNvPr>
          <p:cNvSpPr>
            <a:spLocks noGrp="1"/>
          </p:cNvSpPr>
          <p:nvPr>
            <p:ph idx="1"/>
          </p:nvPr>
        </p:nvSpPr>
        <p:spPr>
          <a:xfrm>
            <a:off x="4223982" y="3752850"/>
            <a:ext cx="7485413" cy="2452687"/>
          </a:xfrm>
        </p:spPr>
        <p:txBody>
          <a:bodyPr anchor="ctr">
            <a:normAutofit/>
          </a:bodyPr>
          <a:lstStyle/>
          <a:p>
            <a:pPr marL="0" indent="0">
              <a:buNone/>
            </a:pPr>
            <a:r>
              <a:rPr lang="en-US" sz="1800" b="0" i="0" cap="small">
                <a:effectLst/>
                <a:latin typeface="Practice"/>
              </a:rPr>
              <a:t>PRINCE</a:t>
            </a:r>
            <a:r>
              <a:rPr lang="en-US" sz="1800" b="0" i="0">
                <a:effectLst/>
                <a:latin typeface="Practice"/>
              </a:rPr>
              <a:t> </a:t>
            </a:r>
            <a:br>
              <a:rPr lang="en-US" sz="1800"/>
            </a:br>
            <a:r>
              <a:rPr lang="en-US" sz="1800" b="0" i="0">
                <a:effectLst/>
                <a:latin typeface="Practice"/>
              </a:rPr>
              <a:t> A glooming peace this morning with it brings.</a:t>
            </a:r>
            <a:br>
              <a:rPr lang="en-US" sz="1800"/>
            </a:br>
            <a:r>
              <a:rPr lang="en-US" sz="1800" b="0" i="0">
                <a:effectLst/>
                <a:latin typeface="Practice"/>
              </a:rPr>
              <a:t> The sun for sorrow will not show his head.</a:t>
            </a:r>
            <a:br>
              <a:rPr lang="en-US" sz="1800"/>
            </a:br>
            <a:r>
              <a:rPr lang="en-US" sz="1800" b="0" i="0">
                <a:effectLst/>
                <a:latin typeface="Practice"/>
              </a:rPr>
              <a:t> Go hence to have more talk of these sad things.</a:t>
            </a:r>
            <a:br>
              <a:rPr lang="en-US" sz="1800"/>
            </a:br>
            <a:r>
              <a:rPr lang="en-US" sz="1800" b="0" i="0">
                <a:effectLst/>
                <a:latin typeface="Practice"/>
              </a:rPr>
              <a:t> Some shall be pardoned, and some punishèd.</a:t>
            </a:r>
            <a:br>
              <a:rPr lang="en-US" sz="1800"/>
            </a:br>
            <a:r>
              <a:rPr lang="en-US" sz="1800" b="0" i="0">
                <a:effectLst/>
                <a:latin typeface="Practice"/>
              </a:rPr>
              <a:t>For never was a story of more woe</a:t>
            </a:r>
            <a:br>
              <a:rPr lang="en-US" sz="1800"/>
            </a:br>
            <a:r>
              <a:rPr lang="en-US" sz="1800" b="0" i="0">
                <a:effectLst/>
                <a:latin typeface="Practice"/>
              </a:rPr>
              <a:t> Than this of Juliet and her Romeo.</a:t>
            </a:r>
            <a:endParaRPr lang="en-US" sz="1800"/>
          </a:p>
        </p:txBody>
      </p:sp>
    </p:spTree>
    <p:extLst>
      <p:ext uri="{BB962C8B-B14F-4D97-AF65-F5344CB8AC3E}">
        <p14:creationId xmlns:p14="http://schemas.microsoft.com/office/powerpoint/2010/main" val="22172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9ED48-A5B3-80E8-6FA0-400FC3D78FB6}"/>
              </a:ext>
            </a:extLst>
          </p:cNvPr>
          <p:cNvSpPr>
            <a:spLocks noGrp="1"/>
          </p:cNvSpPr>
          <p:nvPr>
            <p:ph type="title"/>
          </p:nvPr>
        </p:nvSpPr>
        <p:spPr>
          <a:xfrm>
            <a:off x="838200" y="557191"/>
            <a:ext cx="10515600" cy="2217174"/>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Adaptations of </a:t>
            </a:r>
            <a:r>
              <a:rPr lang="en-US" sz="5200" i="1" kern="1200" dirty="0">
                <a:solidFill>
                  <a:schemeClr val="tx1"/>
                </a:solidFill>
                <a:latin typeface="+mj-lt"/>
                <a:ea typeface="+mj-ea"/>
                <a:cs typeface="+mj-cs"/>
              </a:rPr>
              <a:t>Romeo and Juliet</a:t>
            </a:r>
          </a:p>
        </p:txBody>
      </p:sp>
      <p:pic>
        <p:nvPicPr>
          <p:cNvPr id="4" name="Picture 3">
            <a:extLst>
              <a:ext uri="{FF2B5EF4-FFF2-40B4-BE49-F238E27FC236}">
                <a16:creationId xmlns:a16="http://schemas.microsoft.com/office/drawing/2014/main" id="{480D3E80-09D9-FF09-6817-E38285D1576E}"/>
              </a:ext>
            </a:extLst>
          </p:cNvPr>
          <p:cNvPicPr>
            <a:picLocks noChangeAspect="1"/>
          </p:cNvPicPr>
          <p:nvPr/>
        </p:nvPicPr>
        <p:blipFill>
          <a:blip r:embed="rId2"/>
          <a:srcRect t="2137" r="-4" b="3504"/>
          <a:stretch/>
        </p:blipFill>
        <p:spPr>
          <a:xfrm>
            <a:off x="184558" y="2962911"/>
            <a:ext cx="2255462" cy="3155238"/>
          </a:xfrm>
          <a:prstGeom prst="rect">
            <a:avLst/>
          </a:prstGeom>
        </p:spPr>
      </p:pic>
      <p:pic>
        <p:nvPicPr>
          <p:cNvPr id="1026" name="Picture 2" descr="Goliyon Ki Raasleela Ram Leela (2013) - IMDb">
            <a:extLst>
              <a:ext uri="{FF2B5EF4-FFF2-40B4-BE49-F238E27FC236}">
                <a16:creationId xmlns:a16="http://schemas.microsoft.com/office/drawing/2014/main" id="{F7833135-C85A-2C0F-52E4-1759CAB592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3" b="2072"/>
          <a:stretch/>
        </p:blipFill>
        <p:spPr bwMode="auto">
          <a:xfrm>
            <a:off x="2575696" y="2962911"/>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71D2D76-DA98-5D3B-8773-A4518FF125FF}"/>
              </a:ext>
            </a:extLst>
          </p:cNvPr>
          <p:cNvPicPr>
            <a:picLocks noChangeAspect="1"/>
          </p:cNvPicPr>
          <p:nvPr/>
        </p:nvPicPr>
        <p:blipFill>
          <a:blip r:embed="rId4"/>
          <a:srcRect r="5942" b="-1"/>
          <a:stretch/>
        </p:blipFill>
        <p:spPr>
          <a:xfrm>
            <a:off x="4966833" y="2962911"/>
            <a:ext cx="2255462" cy="3155238"/>
          </a:xfrm>
          <a:prstGeom prst="rect">
            <a:avLst/>
          </a:prstGeom>
        </p:spPr>
      </p:pic>
      <p:pic>
        <p:nvPicPr>
          <p:cNvPr id="7" name="Picture 6">
            <a:extLst>
              <a:ext uri="{FF2B5EF4-FFF2-40B4-BE49-F238E27FC236}">
                <a16:creationId xmlns:a16="http://schemas.microsoft.com/office/drawing/2014/main" id="{E9367D46-A5C9-CED8-B83D-D8C105547956}"/>
              </a:ext>
            </a:extLst>
          </p:cNvPr>
          <p:cNvPicPr>
            <a:picLocks noChangeAspect="1"/>
          </p:cNvPicPr>
          <p:nvPr/>
        </p:nvPicPr>
        <p:blipFill>
          <a:blip r:embed="rId5"/>
          <a:srcRect l="40015" r="6370" b="-4"/>
          <a:stretch/>
        </p:blipFill>
        <p:spPr>
          <a:xfrm>
            <a:off x="7357971" y="2962911"/>
            <a:ext cx="2255462" cy="3155238"/>
          </a:xfrm>
          <a:prstGeom prst="rect">
            <a:avLst/>
          </a:prstGeom>
        </p:spPr>
      </p:pic>
      <p:pic>
        <p:nvPicPr>
          <p:cNvPr id="6" name="Picture 5">
            <a:extLst>
              <a:ext uri="{FF2B5EF4-FFF2-40B4-BE49-F238E27FC236}">
                <a16:creationId xmlns:a16="http://schemas.microsoft.com/office/drawing/2014/main" id="{A42267AE-D2B5-9722-7F55-0C503D296DA0}"/>
              </a:ext>
            </a:extLst>
          </p:cNvPr>
          <p:cNvPicPr>
            <a:picLocks noChangeAspect="1"/>
          </p:cNvPicPr>
          <p:nvPr/>
        </p:nvPicPr>
        <p:blipFill>
          <a:blip r:embed="rId6"/>
          <a:srcRect t="7671" r="-5" b="-5"/>
          <a:stretch/>
        </p:blipFill>
        <p:spPr>
          <a:xfrm>
            <a:off x="9749109" y="2962911"/>
            <a:ext cx="2255462" cy="3155238"/>
          </a:xfrm>
          <a:prstGeom prst="rect">
            <a:avLst/>
          </a:prstGeom>
        </p:spPr>
      </p:pic>
    </p:spTree>
    <p:extLst>
      <p:ext uri="{BB962C8B-B14F-4D97-AF65-F5344CB8AC3E}">
        <p14:creationId xmlns:p14="http://schemas.microsoft.com/office/powerpoint/2010/main" val="300893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 ruler and a row of colorful rectangular objects&#10;&#10;AI-generated content may be incorrect.">
            <a:extLst>
              <a:ext uri="{FF2B5EF4-FFF2-40B4-BE49-F238E27FC236}">
                <a16:creationId xmlns:a16="http://schemas.microsoft.com/office/drawing/2014/main" id="{F9C1D47A-3055-51A5-520C-FF06DD985DB5}"/>
              </a:ext>
            </a:extLst>
          </p:cNvPr>
          <p:cNvPicPr>
            <a:picLocks noGrp="1" noChangeAspect="1"/>
          </p:cNvPicPr>
          <p:nvPr>
            <p:ph idx="1"/>
          </p:nvPr>
        </p:nvPicPr>
        <p:blipFill>
          <a:blip r:embed="rId3"/>
          <a:srcRect t="16289" b="6773"/>
          <a:stretch/>
        </p:blipFill>
        <p:spPr>
          <a:xfrm>
            <a:off x="457200" y="457200"/>
            <a:ext cx="11277600" cy="5943600"/>
          </a:xfrm>
          <a:prstGeom prst="rect">
            <a:avLst/>
          </a:prstGeom>
        </p:spPr>
      </p:pic>
    </p:spTree>
    <p:extLst>
      <p:ext uri="{BB962C8B-B14F-4D97-AF65-F5344CB8AC3E}">
        <p14:creationId xmlns:p14="http://schemas.microsoft.com/office/powerpoint/2010/main" val="1293482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Romeo + Juliet (1996) - 'Gas Station Scene' [1080]">
            <a:hlinkClick r:id="" action="ppaction://media"/>
            <a:extLst>
              <a:ext uri="{FF2B5EF4-FFF2-40B4-BE49-F238E27FC236}">
                <a16:creationId xmlns:a16="http://schemas.microsoft.com/office/drawing/2014/main" id="{3D39D5C2-DEB6-ACBB-6536-829DA894C8BA}"/>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342920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68" y="4843169"/>
            <a:ext cx="12196668" cy="2016059"/>
            <a:chOff x="-4668" y="4843169"/>
            <a:chExt cx="12196668" cy="2016059"/>
          </a:xfrm>
        </p:grpSpPr>
        <p:sp>
          <p:nvSpPr>
            <p:cNvPr id="10" name="Rectangle 9">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76348578-E4AB-FE46-9EAF-985B52CF9589}"/>
              </a:ext>
            </a:extLst>
          </p:cNvPr>
          <p:cNvSpPr>
            <a:spLocks noGrp="1"/>
          </p:cNvSpPr>
          <p:nvPr>
            <p:ph type="title"/>
          </p:nvPr>
        </p:nvSpPr>
        <p:spPr>
          <a:xfrm>
            <a:off x="1611630" y="5167418"/>
            <a:ext cx="8949690" cy="702264"/>
          </a:xfrm>
        </p:spPr>
        <p:txBody>
          <a:bodyPr vert="horz" lIns="91440" tIns="45720" rIns="91440" bIns="45720" rtlCol="0" anchor="b">
            <a:normAutofit/>
          </a:bodyPr>
          <a:lstStyle/>
          <a:p>
            <a:pPr algn="ctr"/>
            <a:r>
              <a:rPr lang="en-US" sz="3600" kern="1200" dirty="0">
                <a:solidFill>
                  <a:srgbClr val="FFFFFF"/>
                </a:solidFill>
                <a:latin typeface="+mj-lt"/>
                <a:ea typeface="+mj-ea"/>
                <a:cs typeface="+mj-cs"/>
              </a:rPr>
              <a:t>Meeting Romeo</a:t>
            </a:r>
          </a:p>
        </p:txBody>
      </p:sp>
      <p:pic>
        <p:nvPicPr>
          <p:cNvPr id="4" name="Online Media 3" title="Romeo + Juliet (1996) Introduction to Romeo">
            <a:hlinkClick r:id="" action="ppaction://media"/>
            <a:extLst>
              <a:ext uri="{FF2B5EF4-FFF2-40B4-BE49-F238E27FC236}">
                <a16:creationId xmlns:a16="http://schemas.microsoft.com/office/drawing/2014/main" id="{FF93B3C2-46C1-0FD7-EEF1-2A8593FB8051}"/>
              </a:ext>
            </a:extLst>
          </p:cNvPr>
          <p:cNvPicPr>
            <a:picLocks noGrp="1" noRot="1" noChangeAspect="1"/>
          </p:cNvPicPr>
          <p:nvPr>
            <p:ph idx="1"/>
            <a:videoFile r:link="rId1"/>
          </p:nvPr>
        </p:nvPicPr>
        <p:blipFill>
          <a:blip r:embed="rId3"/>
          <a:stretch>
            <a:fillRect/>
          </a:stretch>
        </p:blipFill>
        <p:spPr>
          <a:xfrm>
            <a:off x="2649117" y="461527"/>
            <a:ext cx="6893766" cy="3894978"/>
          </a:xfrm>
          <a:prstGeom prst="rect">
            <a:avLst/>
          </a:prstGeom>
        </p:spPr>
      </p:pic>
    </p:spTree>
    <p:extLst>
      <p:ext uri="{BB962C8B-B14F-4D97-AF65-F5344CB8AC3E}">
        <p14:creationId xmlns:p14="http://schemas.microsoft.com/office/powerpoint/2010/main" val="263651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4119"/>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5D095D3E-C464-41D5-87FA-07742698A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5" name="Color">
              <a:extLst>
                <a:ext uri="{FF2B5EF4-FFF2-40B4-BE49-F238E27FC236}">
                  <a16:creationId xmlns:a16="http://schemas.microsoft.com/office/drawing/2014/main" id="{7722DCE9-76F1-42AC-AC0A-487CFB087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B29A5FA1-D0E7-448B-AB7D-032F01D5B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Color">
            <a:extLst>
              <a:ext uri="{FF2B5EF4-FFF2-40B4-BE49-F238E27FC236}">
                <a16:creationId xmlns:a16="http://schemas.microsoft.com/office/drawing/2014/main" id="{C58F402F-FDB5-409B-8818-B6FCE06E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DD99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156FDE5-AD23-8369-4417-EA8FF40E087A}"/>
              </a:ext>
            </a:extLst>
          </p:cNvPr>
          <p:cNvPicPr>
            <a:picLocks noChangeAspect="1"/>
          </p:cNvPicPr>
          <p:nvPr/>
        </p:nvPicPr>
        <p:blipFill>
          <a:blip r:embed="rId3"/>
          <a:stretch>
            <a:fillRect/>
          </a:stretch>
        </p:blipFill>
        <p:spPr>
          <a:xfrm>
            <a:off x="4747307" y="957131"/>
            <a:ext cx="6711526" cy="4932971"/>
          </a:xfrm>
          <a:prstGeom prst="rect">
            <a:avLst/>
          </a:prstGeom>
        </p:spPr>
      </p:pic>
      <p:grpSp>
        <p:nvGrpSpPr>
          <p:cNvPr id="20" name="Group 1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50F4BA17-9321-848A-391C-1F4D2A3D6A1C}"/>
              </a:ext>
            </a:extLst>
          </p:cNvPr>
          <p:cNvSpPr>
            <a:spLocks noGrp="1"/>
          </p:cNvSpPr>
          <p:nvPr>
            <p:ph type="title"/>
          </p:nvPr>
        </p:nvSpPr>
        <p:spPr>
          <a:xfrm>
            <a:off x="1012644" y="842332"/>
            <a:ext cx="3585114" cy="2782056"/>
          </a:xfrm>
        </p:spPr>
        <p:txBody>
          <a:bodyPr vert="horz" lIns="91440" tIns="45720" rIns="91440" bIns="45720" rtlCol="0" anchor="b">
            <a:normAutofit/>
          </a:bodyPr>
          <a:lstStyle/>
          <a:p>
            <a:r>
              <a:rPr lang="en-US" sz="4800" kern="1200">
                <a:solidFill>
                  <a:schemeClr val="tx2"/>
                </a:solidFill>
                <a:latin typeface="+mj-lt"/>
                <a:ea typeface="+mj-ea"/>
                <a:cs typeface="+mj-cs"/>
              </a:rPr>
              <a:t>Romeo in Love</a:t>
            </a:r>
          </a:p>
        </p:txBody>
      </p:sp>
      <p:sp>
        <p:nvSpPr>
          <p:cNvPr id="3" name="Content Placeholder 2">
            <a:extLst>
              <a:ext uri="{FF2B5EF4-FFF2-40B4-BE49-F238E27FC236}">
                <a16:creationId xmlns:a16="http://schemas.microsoft.com/office/drawing/2014/main" id="{C3AB6AD4-2104-2FAC-4CF2-E4AD10FBBA51}"/>
              </a:ext>
            </a:extLst>
          </p:cNvPr>
          <p:cNvSpPr>
            <a:spLocks noGrp="1"/>
          </p:cNvSpPr>
          <p:nvPr>
            <p:ph idx="1"/>
          </p:nvPr>
        </p:nvSpPr>
        <p:spPr>
          <a:xfrm>
            <a:off x="1012643" y="3604221"/>
            <a:ext cx="3585113" cy="2411448"/>
          </a:xfrm>
        </p:spPr>
        <p:txBody>
          <a:bodyPr vert="horz" lIns="91440" tIns="45720" rIns="91440" bIns="45720" rtlCol="0" anchor="t">
            <a:normAutofit/>
          </a:bodyPr>
          <a:lstStyle/>
          <a:p>
            <a:pPr marL="0" indent="0">
              <a:buNone/>
            </a:pPr>
            <a:r>
              <a:rPr lang="en-US" sz="2400" kern="1200">
                <a:solidFill>
                  <a:schemeClr val="tx2"/>
                </a:solidFill>
                <a:latin typeface="+mn-lt"/>
                <a:ea typeface="+mn-ea"/>
                <a:cs typeface="+mn-cs"/>
              </a:rPr>
              <a:t>Sensitive; poetic; not part of the opening fight</a:t>
            </a:r>
          </a:p>
        </p:txBody>
      </p:sp>
      <p:sp>
        <p:nvSpPr>
          <p:cNvPr id="6" name="TextBox 5">
            <a:extLst>
              <a:ext uri="{FF2B5EF4-FFF2-40B4-BE49-F238E27FC236}">
                <a16:creationId xmlns:a16="http://schemas.microsoft.com/office/drawing/2014/main" id="{0FED9F9D-A8BC-6379-8E45-F9E7F8ABA391}"/>
              </a:ext>
            </a:extLst>
          </p:cNvPr>
          <p:cNvSpPr txBox="1"/>
          <p:nvPr/>
        </p:nvSpPr>
        <p:spPr>
          <a:xfrm>
            <a:off x="880946" y="5397190"/>
            <a:ext cx="3323064" cy="369332"/>
          </a:xfrm>
          <a:prstGeom prst="rect">
            <a:avLst/>
          </a:prstGeom>
          <a:noFill/>
        </p:spPr>
        <p:txBody>
          <a:bodyPr wrap="square" rtlCol="0">
            <a:spAutoFit/>
          </a:bodyPr>
          <a:lstStyle/>
          <a:p>
            <a:r>
              <a:rPr lang="en-US" dirty="0"/>
              <a:t>Act 1, Scene 1, lines 170 -</a:t>
            </a:r>
          </a:p>
        </p:txBody>
      </p:sp>
    </p:spTree>
    <p:extLst>
      <p:ext uri="{BB962C8B-B14F-4D97-AF65-F5344CB8AC3E}">
        <p14:creationId xmlns:p14="http://schemas.microsoft.com/office/powerpoint/2010/main" val="41689043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3016</TotalTime>
  <Words>2178</Words>
  <Application>Microsoft Office PowerPoint</Application>
  <PresentationFormat>Widescreen</PresentationFormat>
  <Paragraphs>79</Paragraphs>
  <Slides>45</Slides>
  <Notes>15</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Aptos</vt:lpstr>
      <vt:lpstr>Aptos Display</vt:lpstr>
      <vt:lpstr>Arial</vt:lpstr>
      <vt:lpstr>Calibri</vt:lpstr>
      <vt:lpstr>LatoWeb</vt:lpstr>
      <vt:lpstr>Practice</vt:lpstr>
      <vt:lpstr>Raleway</vt:lpstr>
      <vt:lpstr>Office Theme</vt:lpstr>
      <vt:lpstr>Romeo and Juliet</vt:lpstr>
      <vt:lpstr>PowerPoint Presentation</vt:lpstr>
      <vt:lpstr>PowerPoint Presentation</vt:lpstr>
      <vt:lpstr>MSND and RJ</vt:lpstr>
      <vt:lpstr>Adaptations of Romeo and Juliet</vt:lpstr>
      <vt:lpstr>PowerPoint Presentation</vt:lpstr>
      <vt:lpstr>PowerPoint Presentation</vt:lpstr>
      <vt:lpstr>Meeting Romeo</vt:lpstr>
      <vt:lpstr>Romeo in Love</vt:lpstr>
      <vt:lpstr>Meeting Juliet</vt:lpstr>
      <vt:lpstr>Uninvited Guests…love at first sight?</vt:lpstr>
      <vt:lpstr>PowerPoint Presentation</vt:lpstr>
      <vt:lpstr>Love by first …sonnet?</vt:lpstr>
      <vt:lpstr>A world made of poetry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Balcony Scene</vt:lpstr>
      <vt:lpstr>PowerPoint Presentation</vt:lpstr>
      <vt:lpstr>What are the characteristics of these metaphors?</vt:lpstr>
      <vt:lpstr>PowerPoint Presentation</vt:lpstr>
      <vt:lpstr>PowerPoint Presentation</vt:lpstr>
      <vt:lpstr>A meditation/essay on names</vt:lpstr>
      <vt:lpstr>PowerPoint Presentation</vt:lpstr>
      <vt:lpstr>PowerPoint Presentation</vt:lpstr>
      <vt:lpstr>PowerPoint Presentation</vt:lpstr>
      <vt:lpstr>Dilemma of the Duel</vt:lpstr>
      <vt:lpstr>Discuss:</vt:lpstr>
      <vt:lpstr>Juliet’s Poetry</vt:lpstr>
      <vt:lpstr>Lark and Nightengale (3.5)</vt:lpstr>
      <vt:lpstr>PowerPoint Presentation</vt:lpstr>
      <vt:lpstr>Juliet’s Courage (4.3)</vt:lpstr>
      <vt:lpstr>PowerPoint Presentation</vt:lpstr>
      <vt:lpstr>Into the Crypt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Sheiba Kian Kaufman</dc:creator>
  <cp:lastModifiedBy>Sheiba Kian Kaufman</cp:lastModifiedBy>
  <cp:revision>2</cp:revision>
  <dcterms:created xsi:type="dcterms:W3CDTF">2025-02-18T05:17:00Z</dcterms:created>
  <dcterms:modified xsi:type="dcterms:W3CDTF">2025-02-26T22:33:37Z</dcterms:modified>
</cp:coreProperties>
</file>