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4" r:id="rId23"/>
    <p:sldId id="283" r:id="rId24"/>
    <p:sldId id="286" r:id="rId25"/>
    <p:sldId id="279" r:id="rId26"/>
    <p:sldId id="278" r:id="rId27"/>
    <p:sldId id="281" r:id="rId28"/>
    <p:sldId id="280" r:id="rId29"/>
    <p:sldId id="282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2" r:id="rId45"/>
    <p:sldId id="30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FE4D44-CBF4-4BA4-B298-F9819DC5C9C7}" v="319" dt="2025-02-10T23:19:12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iba Kian Kaufman" userId="8ac54697-0ed8-482d-aca6-8436f7fb0779" providerId="ADAL" clId="{14FE4D44-CBF4-4BA4-B298-F9819DC5C9C7}"/>
    <pc:docChg chg="undo custSel addSld delSld modSld sldOrd">
      <pc:chgData name="Sheiba Kian Kaufman" userId="8ac54697-0ed8-482d-aca6-8436f7fb0779" providerId="ADAL" clId="{14FE4D44-CBF4-4BA4-B298-F9819DC5C9C7}" dt="2025-02-10T23:22:05.411" v="2916" actId="20577"/>
      <pc:docMkLst>
        <pc:docMk/>
      </pc:docMkLst>
      <pc:sldChg chg="addSp modSp new mod setBg">
        <pc:chgData name="Sheiba Kian Kaufman" userId="8ac54697-0ed8-482d-aca6-8436f7fb0779" providerId="ADAL" clId="{14FE4D44-CBF4-4BA4-B298-F9819DC5C9C7}" dt="2025-02-04T06:28:03.979" v="219" actId="20577"/>
        <pc:sldMkLst>
          <pc:docMk/>
          <pc:sldMk cId="2863531038" sldId="269"/>
        </pc:sldMkLst>
        <pc:spChg chg="mod">
          <ac:chgData name="Sheiba Kian Kaufman" userId="8ac54697-0ed8-482d-aca6-8436f7fb0779" providerId="ADAL" clId="{14FE4D44-CBF4-4BA4-B298-F9819DC5C9C7}" dt="2025-02-04T06:18:23.998" v="170" actId="26606"/>
          <ac:spMkLst>
            <pc:docMk/>
            <pc:sldMk cId="2863531038" sldId="269"/>
            <ac:spMk id="2" creationId="{5A97A362-8E1F-0DB3-3167-31ADBEF515F4}"/>
          </ac:spMkLst>
        </pc:spChg>
        <pc:spChg chg="mod ord">
          <ac:chgData name="Sheiba Kian Kaufman" userId="8ac54697-0ed8-482d-aca6-8436f7fb0779" providerId="ADAL" clId="{14FE4D44-CBF4-4BA4-B298-F9819DC5C9C7}" dt="2025-02-04T06:28:03.979" v="219" actId="20577"/>
          <ac:spMkLst>
            <pc:docMk/>
            <pc:sldMk cId="2863531038" sldId="269"/>
            <ac:spMk id="3" creationId="{F9226C57-2A1F-C2D2-27EF-2BBF0326CFBF}"/>
          </ac:spMkLst>
        </pc:spChg>
        <pc:spChg chg="add">
          <ac:chgData name="Sheiba Kian Kaufman" userId="8ac54697-0ed8-482d-aca6-8436f7fb0779" providerId="ADAL" clId="{14FE4D44-CBF4-4BA4-B298-F9819DC5C9C7}" dt="2025-02-04T06:18:23.998" v="170" actId="26606"/>
          <ac:spMkLst>
            <pc:docMk/>
            <pc:sldMk cId="2863531038" sldId="269"/>
            <ac:spMk id="9" creationId="{E8A8EAB8-D2FF-444D-B34B-7D32F106AD0E}"/>
          </ac:spMkLst>
        </pc:spChg>
        <pc:picChg chg="add mod">
          <ac:chgData name="Sheiba Kian Kaufman" userId="8ac54697-0ed8-482d-aca6-8436f7fb0779" providerId="ADAL" clId="{14FE4D44-CBF4-4BA4-B298-F9819DC5C9C7}" dt="2025-02-04T06:18:23.998" v="170" actId="26606"/>
          <ac:picMkLst>
            <pc:docMk/>
            <pc:sldMk cId="2863531038" sldId="269"/>
            <ac:picMk id="4" creationId="{69A54309-2D1D-E6D3-9555-F13961E2215E}"/>
          </ac:picMkLst>
        </pc:picChg>
        <pc:cxnChg chg="add">
          <ac:chgData name="Sheiba Kian Kaufman" userId="8ac54697-0ed8-482d-aca6-8436f7fb0779" providerId="ADAL" clId="{14FE4D44-CBF4-4BA4-B298-F9819DC5C9C7}" dt="2025-02-04T06:18:23.998" v="170" actId="26606"/>
          <ac:cxnSpMkLst>
            <pc:docMk/>
            <pc:sldMk cId="2863531038" sldId="269"/>
            <ac:cxnSpMk id="11" creationId="{EEA38897-7BA3-4408-8083-3235339C4A60}"/>
          </ac:cxnSpMkLst>
        </pc:cxnChg>
        <pc:cxnChg chg="add">
          <ac:chgData name="Sheiba Kian Kaufman" userId="8ac54697-0ed8-482d-aca6-8436f7fb0779" providerId="ADAL" clId="{14FE4D44-CBF4-4BA4-B298-F9819DC5C9C7}" dt="2025-02-04T06:18:23.998" v="170" actId="26606"/>
          <ac:cxnSpMkLst>
            <pc:docMk/>
            <pc:sldMk cId="2863531038" sldId="269"/>
            <ac:cxnSpMk id="13" creationId="{F11AD06B-AB20-4097-8606-5DA00DBACE88}"/>
          </ac:cxnSpMkLst>
        </pc:cxnChg>
      </pc:sldChg>
      <pc:sldChg chg="addSp delSp modSp new mod setBg">
        <pc:chgData name="Sheiba Kian Kaufman" userId="8ac54697-0ed8-482d-aca6-8436f7fb0779" providerId="ADAL" clId="{14FE4D44-CBF4-4BA4-B298-F9819DC5C9C7}" dt="2025-02-04T06:35:29.728" v="411" actId="20577"/>
        <pc:sldMkLst>
          <pc:docMk/>
          <pc:sldMk cId="3077193504" sldId="270"/>
        </pc:sldMkLst>
        <pc:spChg chg="mod">
          <ac:chgData name="Sheiba Kian Kaufman" userId="8ac54697-0ed8-482d-aca6-8436f7fb0779" providerId="ADAL" clId="{14FE4D44-CBF4-4BA4-B298-F9819DC5C9C7}" dt="2025-02-04T06:30:39.220" v="248" actId="26606"/>
          <ac:spMkLst>
            <pc:docMk/>
            <pc:sldMk cId="3077193504" sldId="270"/>
            <ac:spMk id="2" creationId="{5797DAEA-D886-D716-5CB4-DEFA9743518F}"/>
          </ac:spMkLst>
        </pc:spChg>
        <pc:spChg chg="add mod">
          <ac:chgData name="Sheiba Kian Kaufman" userId="8ac54697-0ed8-482d-aca6-8436f7fb0779" providerId="ADAL" clId="{14FE4D44-CBF4-4BA4-B298-F9819DC5C9C7}" dt="2025-02-04T06:35:29.728" v="411" actId="20577"/>
          <ac:spMkLst>
            <pc:docMk/>
            <pc:sldMk cId="3077193504" sldId="270"/>
            <ac:spMk id="9" creationId="{2136D84C-6398-78F4-CE52-8C9F008C7656}"/>
          </ac:spMkLst>
        </pc:spChg>
        <pc:spChg chg="add">
          <ac:chgData name="Sheiba Kian Kaufman" userId="8ac54697-0ed8-482d-aca6-8436f7fb0779" providerId="ADAL" clId="{14FE4D44-CBF4-4BA4-B298-F9819DC5C9C7}" dt="2025-02-04T06:30:39.220" v="248" actId="26606"/>
          <ac:spMkLst>
            <pc:docMk/>
            <pc:sldMk cId="3077193504" sldId="270"/>
            <ac:spMk id="12" creationId="{E8A8EAB8-D2FF-444D-B34B-7D32F106AD0E}"/>
          </ac:spMkLst>
        </pc:spChg>
        <pc:picChg chg="add mod ord">
          <ac:chgData name="Sheiba Kian Kaufman" userId="8ac54697-0ed8-482d-aca6-8436f7fb0779" providerId="ADAL" clId="{14FE4D44-CBF4-4BA4-B298-F9819DC5C9C7}" dt="2025-02-04T06:30:39.220" v="248" actId="26606"/>
          <ac:picMkLst>
            <pc:docMk/>
            <pc:sldMk cId="3077193504" sldId="270"/>
            <ac:picMk id="5" creationId="{C8CBFDA3-0D24-990A-419D-CD334F0540A7}"/>
          </ac:picMkLst>
        </pc:picChg>
        <pc:cxnChg chg="add">
          <ac:chgData name="Sheiba Kian Kaufman" userId="8ac54697-0ed8-482d-aca6-8436f7fb0779" providerId="ADAL" clId="{14FE4D44-CBF4-4BA4-B298-F9819DC5C9C7}" dt="2025-02-04T06:30:39.220" v="248" actId="26606"/>
          <ac:cxnSpMkLst>
            <pc:docMk/>
            <pc:sldMk cId="3077193504" sldId="270"/>
            <ac:cxnSpMk id="14" creationId="{EEA38897-7BA3-4408-8083-3235339C4A60}"/>
          </ac:cxnSpMkLst>
        </pc:cxnChg>
        <pc:cxnChg chg="add">
          <ac:chgData name="Sheiba Kian Kaufman" userId="8ac54697-0ed8-482d-aca6-8436f7fb0779" providerId="ADAL" clId="{14FE4D44-CBF4-4BA4-B298-F9819DC5C9C7}" dt="2025-02-04T06:30:39.220" v="248" actId="26606"/>
          <ac:cxnSpMkLst>
            <pc:docMk/>
            <pc:sldMk cId="3077193504" sldId="270"/>
            <ac:cxnSpMk id="16" creationId="{F11AD06B-AB20-4097-8606-5DA00DBACE88}"/>
          </ac:cxnSpMkLst>
        </pc:cxnChg>
      </pc:sldChg>
      <pc:sldChg chg="addSp delSp modSp new mod setBg">
        <pc:chgData name="Sheiba Kian Kaufman" userId="8ac54697-0ed8-482d-aca6-8436f7fb0779" providerId="ADAL" clId="{14FE4D44-CBF4-4BA4-B298-F9819DC5C9C7}" dt="2025-02-06T04:29:27.952" v="958" actId="14100"/>
        <pc:sldMkLst>
          <pc:docMk/>
          <pc:sldMk cId="3876976765" sldId="271"/>
        </pc:sldMkLst>
        <pc:spChg chg="mod">
          <ac:chgData name="Sheiba Kian Kaufman" userId="8ac54697-0ed8-482d-aca6-8436f7fb0779" providerId="ADAL" clId="{14FE4D44-CBF4-4BA4-B298-F9819DC5C9C7}" dt="2025-02-04T06:37:58.272" v="459" actId="20577"/>
          <ac:spMkLst>
            <pc:docMk/>
            <pc:sldMk cId="3876976765" sldId="271"/>
            <ac:spMk id="2" creationId="{892DB062-ABBF-D0C6-3414-65B9DD5FF528}"/>
          </ac:spMkLst>
        </pc:spChg>
        <pc:spChg chg="add">
          <ac:chgData name="Sheiba Kian Kaufman" userId="8ac54697-0ed8-482d-aca6-8436f7fb0779" providerId="ADAL" clId="{14FE4D44-CBF4-4BA4-B298-F9819DC5C9C7}" dt="2025-02-04T06:37:44.784" v="415" actId="26606"/>
          <ac:spMkLst>
            <pc:docMk/>
            <pc:sldMk cId="3876976765" sldId="271"/>
            <ac:spMk id="9" creationId="{63136421-746E-EC62-1150-239524348247}"/>
          </ac:spMkLst>
        </pc:spChg>
        <pc:spChg chg="add">
          <ac:chgData name="Sheiba Kian Kaufman" userId="8ac54697-0ed8-482d-aca6-8436f7fb0779" providerId="ADAL" clId="{14FE4D44-CBF4-4BA4-B298-F9819DC5C9C7}" dt="2025-02-04T06:37:44.784" v="415" actId="26606"/>
          <ac:spMkLst>
            <pc:docMk/>
            <pc:sldMk cId="3876976765" sldId="271"/>
            <ac:spMk id="12" creationId="{E8A8EAB8-D2FF-444D-B34B-7D32F106AD0E}"/>
          </ac:spMkLst>
        </pc:spChg>
        <pc:picChg chg="add mod ord">
          <ac:chgData name="Sheiba Kian Kaufman" userId="8ac54697-0ed8-482d-aca6-8436f7fb0779" providerId="ADAL" clId="{14FE4D44-CBF4-4BA4-B298-F9819DC5C9C7}" dt="2025-02-06T04:29:27.952" v="958" actId="14100"/>
          <ac:picMkLst>
            <pc:docMk/>
            <pc:sldMk cId="3876976765" sldId="271"/>
            <ac:picMk id="5" creationId="{1A9D9494-2EA9-2B81-1353-ACD430AB17A5}"/>
          </ac:picMkLst>
        </pc:picChg>
        <pc:cxnChg chg="add">
          <ac:chgData name="Sheiba Kian Kaufman" userId="8ac54697-0ed8-482d-aca6-8436f7fb0779" providerId="ADAL" clId="{14FE4D44-CBF4-4BA4-B298-F9819DC5C9C7}" dt="2025-02-04T06:37:44.784" v="415" actId="26606"/>
          <ac:cxnSpMkLst>
            <pc:docMk/>
            <pc:sldMk cId="3876976765" sldId="271"/>
            <ac:cxnSpMk id="14" creationId="{EEA38897-7BA3-4408-8083-3235339C4A60}"/>
          </ac:cxnSpMkLst>
        </pc:cxnChg>
        <pc:cxnChg chg="add">
          <ac:chgData name="Sheiba Kian Kaufman" userId="8ac54697-0ed8-482d-aca6-8436f7fb0779" providerId="ADAL" clId="{14FE4D44-CBF4-4BA4-B298-F9819DC5C9C7}" dt="2025-02-04T06:37:44.784" v="415" actId="26606"/>
          <ac:cxnSpMkLst>
            <pc:docMk/>
            <pc:sldMk cId="3876976765" sldId="271"/>
            <ac:cxnSpMk id="16" creationId="{F11AD06B-AB20-4097-8606-5DA00DBACE88}"/>
          </ac:cxnSpMkLst>
        </pc:cxnChg>
      </pc:sldChg>
      <pc:sldChg chg="addSp delSp modSp new mod setBg">
        <pc:chgData name="Sheiba Kian Kaufman" userId="8ac54697-0ed8-482d-aca6-8436f7fb0779" providerId="ADAL" clId="{14FE4D44-CBF4-4BA4-B298-F9819DC5C9C7}" dt="2025-02-04T06:41:17.770" v="466" actId="27614"/>
        <pc:sldMkLst>
          <pc:docMk/>
          <pc:sldMk cId="287301337" sldId="272"/>
        </pc:sldMkLst>
        <pc:spChg chg="mod">
          <ac:chgData name="Sheiba Kian Kaufman" userId="8ac54697-0ed8-482d-aca6-8436f7fb0779" providerId="ADAL" clId="{14FE4D44-CBF4-4BA4-B298-F9819DC5C9C7}" dt="2025-02-04T06:40:43.107" v="465" actId="26606"/>
          <ac:spMkLst>
            <pc:docMk/>
            <pc:sldMk cId="287301337" sldId="272"/>
            <ac:spMk id="2" creationId="{BEA8FDFB-E632-31FE-D357-0CC789A55298}"/>
          </ac:spMkLst>
        </pc:spChg>
        <pc:spChg chg="add">
          <ac:chgData name="Sheiba Kian Kaufman" userId="8ac54697-0ed8-482d-aca6-8436f7fb0779" providerId="ADAL" clId="{14FE4D44-CBF4-4BA4-B298-F9819DC5C9C7}" dt="2025-02-04T06:40:43.107" v="465" actId="26606"/>
          <ac:spMkLst>
            <pc:docMk/>
            <pc:sldMk cId="287301337" sldId="272"/>
            <ac:spMk id="9" creationId="{46240238-5B4A-B2EF-B42A-0888BD7BE94A}"/>
          </ac:spMkLst>
        </pc:spChg>
        <pc:spChg chg="add">
          <ac:chgData name="Sheiba Kian Kaufman" userId="8ac54697-0ed8-482d-aca6-8436f7fb0779" providerId="ADAL" clId="{14FE4D44-CBF4-4BA4-B298-F9819DC5C9C7}" dt="2025-02-04T06:40:43.107" v="465" actId="26606"/>
          <ac:spMkLst>
            <pc:docMk/>
            <pc:sldMk cId="287301337" sldId="272"/>
            <ac:spMk id="12" creationId="{E8A8EAB8-D2FF-444D-B34B-7D32F106AD0E}"/>
          </ac:spMkLst>
        </pc:spChg>
        <pc:picChg chg="add mod ord">
          <ac:chgData name="Sheiba Kian Kaufman" userId="8ac54697-0ed8-482d-aca6-8436f7fb0779" providerId="ADAL" clId="{14FE4D44-CBF4-4BA4-B298-F9819DC5C9C7}" dt="2025-02-04T06:41:17.770" v="466" actId="27614"/>
          <ac:picMkLst>
            <pc:docMk/>
            <pc:sldMk cId="287301337" sldId="272"/>
            <ac:picMk id="5" creationId="{FA12A40D-0AD8-3B32-442A-7741EC9ED865}"/>
          </ac:picMkLst>
        </pc:picChg>
        <pc:cxnChg chg="add">
          <ac:chgData name="Sheiba Kian Kaufman" userId="8ac54697-0ed8-482d-aca6-8436f7fb0779" providerId="ADAL" clId="{14FE4D44-CBF4-4BA4-B298-F9819DC5C9C7}" dt="2025-02-04T06:40:43.107" v="465" actId="26606"/>
          <ac:cxnSpMkLst>
            <pc:docMk/>
            <pc:sldMk cId="287301337" sldId="272"/>
            <ac:cxnSpMk id="14" creationId="{EEA38897-7BA3-4408-8083-3235339C4A60}"/>
          </ac:cxnSpMkLst>
        </pc:cxnChg>
        <pc:cxnChg chg="add">
          <ac:chgData name="Sheiba Kian Kaufman" userId="8ac54697-0ed8-482d-aca6-8436f7fb0779" providerId="ADAL" clId="{14FE4D44-CBF4-4BA4-B298-F9819DC5C9C7}" dt="2025-02-04T06:40:43.107" v="465" actId="26606"/>
          <ac:cxnSpMkLst>
            <pc:docMk/>
            <pc:sldMk cId="287301337" sldId="272"/>
            <ac:cxnSpMk id="16" creationId="{F11AD06B-AB20-4097-8606-5DA00DBACE88}"/>
          </ac:cxnSpMkLst>
        </pc:cxnChg>
      </pc:sldChg>
      <pc:sldChg chg="addSp delSp modSp new mod setBg modAnim">
        <pc:chgData name="Sheiba Kian Kaufman" userId="8ac54697-0ed8-482d-aca6-8436f7fb0779" providerId="ADAL" clId="{14FE4D44-CBF4-4BA4-B298-F9819DC5C9C7}" dt="2025-02-06T04:31:05.660" v="961"/>
        <pc:sldMkLst>
          <pc:docMk/>
          <pc:sldMk cId="1564530738" sldId="273"/>
        </pc:sldMkLst>
        <pc:spChg chg="mod">
          <ac:chgData name="Sheiba Kian Kaufman" userId="8ac54697-0ed8-482d-aca6-8436f7fb0779" providerId="ADAL" clId="{14FE4D44-CBF4-4BA4-B298-F9819DC5C9C7}" dt="2025-02-04T06:43:47.274" v="585" actId="20577"/>
          <ac:spMkLst>
            <pc:docMk/>
            <pc:sldMk cId="1564530738" sldId="273"/>
            <ac:spMk id="2" creationId="{C3C11ADF-0A6F-DC21-AA67-F7EFA1C9CC11}"/>
          </ac:spMkLst>
        </pc:spChg>
        <pc:spChg chg="add mod">
          <ac:chgData name="Sheiba Kian Kaufman" userId="8ac54697-0ed8-482d-aca6-8436f7fb0779" providerId="ADAL" clId="{14FE4D44-CBF4-4BA4-B298-F9819DC5C9C7}" dt="2025-02-04T06:45:37.746" v="769" actId="20577"/>
          <ac:spMkLst>
            <pc:docMk/>
            <pc:sldMk cId="1564530738" sldId="273"/>
            <ac:spMk id="9" creationId="{0B4CDC37-3844-1378-052E-78FDEEB2E006}"/>
          </ac:spMkLst>
        </pc:spChg>
        <pc:spChg chg="add">
          <ac:chgData name="Sheiba Kian Kaufman" userId="8ac54697-0ed8-482d-aca6-8436f7fb0779" providerId="ADAL" clId="{14FE4D44-CBF4-4BA4-B298-F9819DC5C9C7}" dt="2025-02-04T06:41:23.842" v="470" actId="26606"/>
          <ac:spMkLst>
            <pc:docMk/>
            <pc:sldMk cId="1564530738" sldId="273"/>
            <ac:spMk id="12" creationId="{E8A8EAB8-D2FF-444D-B34B-7D32F106AD0E}"/>
          </ac:spMkLst>
        </pc:spChg>
        <pc:picChg chg="add mod ord">
          <ac:chgData name="Sheiba Kian Kaufman" userId="8ac54697-0ed8-482d-aca6-8436f7fb0779" providerId="ADAL" clId="{14FE4D44-CBF4-4BA4-B298-F9819DC5C9C7}" dt="2025-02-04T06:41:23.842" v="470" actId="26606"/>
          <ac:picMkLst>
            <pc:docMk/>
            <pc:sldMk cId="1564530738" sldId="273"/>
            <ac:picMk id="5" creationId="{9ACB203C-F61E-09DA-518B-186F68F8C761}"/>
          </ac:picMkLst>
        </pc:picChg>
        <pc:cxnChg chg="add">
          <ac:chgData name="Sheiba Kian Kaufman" userId="8ac54697-0ed8-482d-aca6-8436f7fb0779" providerId="ADAL" clId="{14FE4D44-CBF4-4BA4-B298-F9819DC5C9C7}" dt="2025-02-04T06:41:23.842" v="470" actId="26606"/>
          <ac:cxnSpMkLst>
            <pc:docMk/>
            <pc:sldMk cId="1564530738" sldId="273"/>
            <ac:cxnSpMk id="14" creationId="{EEA38897-7BA3-4408-8083-3235339C4A60}"/>
          </ac:cxnSpMkLst>
        </pc:cxnChg>
        <pc:cxnChg chg="add">
          <ac:chgData name="Sheiba Kian Kaufman" userId="8ac54697-0ed8-482d-aca6-8436f7fb0779" providerId="ADAL" clId="{14FE4D44-CBF4-4BA4-B298-F9819DC5C9C7}" dt="2025-02-04T06:41:23.842" v="470" actId="26606"/>
          <ac:cxnSpMkLst>
            <pc:docMk/>
            <pc:sldMk cId="1564530738" sldId="273"/>
            <ac:cxnSpMk id="16" creationId="{F11AD06B-AB20-4097-8606-5DA00DBACE88}"/>
          </ac:cxnSpMkLst>
        </pc:cxnChg>
      </pc:sldChg>
      <pc:sldChg chg="addSp delSp modSp new mod setBg">
        <pc:chgData name="Sheiba Kian Kaufman" userId="8ac54697-0ed8-482d-aca6-8436f7fb0779" providerId="ADAL" clId="{14FE4D44-CBF4-4BA4-B298-F9819DC5C9C7}" dt="2025-02-06T04:31:36.411" v="1005" actId="313"/>
        <pc:sldMkLst>
          <pc:docMk/>
          <pc:sldMk cId="3989641776" sldId="274"/>
        </pc:sldMkLst>
        <pc:spChg chg="mod">
          <ac:chgData name="Sheiba Kian Kaufman" userId="8ac54697-0ed8-482d-aca6-8436f7fb0779" providerId="ADAL" clId="{14FE4D44-CBF4-4BA4-B298-F9819DC5C9C7}" dt="2025-02-04T06:49:07.550" v="787" actId="20577"/>
          <ac:spMkLst>
            <pc:docMk/>
            <pc:sldMk cId="3989641776" sldId="274"/>
            <ac:spMk id="2" creationId="{0B6032E7-903B-767F-D551-D7272F659789}"/>
          </ac:spMkLst>
        </pc:spChg>
        <pc:spChg chg="add mod">
          <ac:chgData name="Sheiba Kian Kaufman" userId="8ac54697-0ed8-482d-aca6-8436f7fb0779" providerId="ADAL" clId="{14FE4D44-CBF4-4BA4-B298-F9819DC5C9C7}" dt="2025-02-06T04:31:36.411" v="1005" actId="313"/>
          <ac:spMkLst>
            <pc:docMk/>
            <pc:sldMk cId="3989641776" sldId="274"/>
            <ac:spMk id="9" creationId="{38E0EAD7-880C-FA50-DD6D-4BDFAF9CFA86}"/>
          </ac:spMkLst>
        </pc:spChg>
        <pc:spChg chg="add">
          <ac:chgData name="Sheiba Kian Kaufman" userId="8ac54697-0ed8-482d-aca6-8436f7fb0779" providerId="ADAL" clId="{14FE4D44-CBF4-4BA4-B298-F9819DC5C9C7}" dt="2025-02-04T06:48:57.471" v="773" actId="26606"/>
          <ac:spMkLst>
            <pc:docMk/>
            <pc:sldMk cId="3989641776" sldId="274"/>
            <ac:spMk id="12" creationId="{375B19E4-0108-41C4-8DB1-11BAE0B49D9B}"/>
          </ac:spMkLst>
        </pc:spChg>
        <pc:picChg chg="add mod ord">
          <ac:chgData name="Sheiba Kian Kaufman" userId="8ac54697-0ed8-482d-aca6-8436f7fb0779" providerId="ADAL" clId="{14FE4D44-CBF4-4BA4-B298-F9819DC5C9C7}" dt="2025-02-04T06:48:57.471" v="773" actId="26606"/>
          <ac:picMkLst>
            <pc:docMk/>
            <pc:sldMk cId="3989641776" sldId="274"/>
            <ac:picMk id="5" creationId="{FBB221DF-2975-BDB8-3221-B4748DE60343}"/>
          </ac:picMkLst>
        </pc:picChg>
        <pc:cxnChg chg="add">
          <ac:chgData name="Sheiba Kian Kaufman" userId="8ac54697-0ed8-482d-aca6-8436f7fb0779" providerId="ADAL" clId="{14FE4D44-CBF4-4BA4-B298-F9819DC5C9C7}" dt="2025-02-04T06:48:57.471" v="773" actId="26606"/>
          <ac:cxnSpMkLst>
            <pc:docMk/>
            <pc:sldMk cId="3989641776" sldId="274"/>
            <ac:cxnSpMk id="14" creationId="{CEA14AE1-71AB-4B18-826E-F563FF4288D6}"/>
          </ac:cxnSpMkLst>
        </pc:cxnChg>
        <pc:cxnChg chg="add">
          <ac:chgData name="Sheiba Kian Kaufman" userId="8ac54697-0ed8-482d-aca6-8436f7fb0779" providerId="ADAL" clId="{14FE4D44-CBF4-4BA4-B298-F9819DC5C9C7}" dt="2025-02-04T06:48:57.471" v="773" actId="26606"/>
          <ac:cxnSpMkLst>
            <pc:docMk/>
            <pc:sldMk cId="3989641776" sldId="274"/>
            <ac:cxnSpMk id="16" creationId="{EE504C98-6397-41C1-A8D8-2D9C4ED307E0}"/>
          </ac:cxnSpMkLst>
        </pc:cxnChg>
      </pc:sldChg>
      <pc:sldChg chg="addSp delSp modSp new mod setBg">
        <pc:chgData name="Sheiba Kian Kaufman" userId="8ac54697-0ed8-482d-aca6-8436f7fb0779" providerId="ADAL" clId="{14FE4D44-CBF4-4BA4-B298-F9819DC5C9C7}" dt="2025-02-04T06:58:24.062" v="957" actId="20577"/>
        <pc:sldMkLst>
          <pc:docMk/>
          <pc:sldMk cId="606927552" sldId="275"/>
        </pc:sldMkLst>
        <pc:spChg chg="mod">
          <ac:chgData name="Sheiba Kian Kaufman" userId="8ac54697-0ed8-482d-aca6-8436f7fb0779" providerId="ADAL" clId="{14FE4D44-CBF4-4BA4-B298-F9819DC5C9C7}" dt="2025-02-04T06:50:08.499" v="806" actId="20577"/>
          <ac:spMkLst>
            <pc:docMk/>
            <pc:sldMk cId="606927552" sldId="275"/>
            <ac:spMk id="2" creationId="{A4E0161F-2380-EE49-D5D0-A37855344B00}"/>
          </ac:spMkLst>
        </pc:spChg>
        <pc:spChg chg="add mod">
          <ac:chgData name="Sheiba Kian Kaufman" userId="8ac54697-0ed8-482d-aca6-8436f7fb0779" providerId="ADAL" clId="{14FE4D44-CBF4-4BA4-B298-F9819DC5C9C7}" dt="2025-02-04T06:58:24.062" v="957" actId="20577"/>
          <ac:spMkLst>
            <pc:docMk/>
            <pc:sldMk cId="606927552" sldId="275"/>
            <ac:spMk id="9" creationId="{64423552-282C-6525-1D29-54BBA40B6D29}"/>
          </ac:spMkLst>
        </pc:spChg>
        <pc:spChg chg="add">
          <ac:chgData name="Sheiba Kian Kaufman" userId="8ac54697-0ed8-482d-aca6-8436f7fb0779" providerId="ADAL" clId="{14FE4D44-CBF4-4BA4-B298-F9819DC5C9C7}" dt="2025-02-04T06:50:04.174" v="790" actId="26606"/>
          <ac:spMkLst>
            <pc:docMk/>
            <pc:sldMk cId="606927552" sldId="275"/>
            <ac:spMk id="12" creationId="{375B19E4-0108-41C4-8DB1-11BAE0B49D9B}"/>
          </ac:spMkLst>
        </pc:spChg>
        <pc:picChg chg="add mod ord">
          <ac:chgData name="Sheiba Kian Kaufman" userId="8ac54697-0ed8-482d-aca6-8436f7fb0779" providerId="ADAL" clId="{14FE4D44-CBF4-4BA4-B298-F9819DC5C9C7}" dt="2025-02-04T06:50:04.174" v="790" actId="26606"/>
          <ac:picMkLst>
            <pc:docMk/>
            <pc:sldMk cId="606927552" sldId="275"/>
            <ac:picMk id="5" creationId="{4DDD5347-8672-A19B-C566-E63DB6E53DAF}"/>
          </ac:picMkLst>
        </pc:picChg>
        <pc:cxnChg chg="add">
          <ac:chgData name="Sheiba Kian Kaufman" userId="8ac54697-0ed8-482d-aca6-8436f7fb0779" providerId="ADAL" clId="{14FE4D44-CBF4-4BA4-B298-F9819DC5C9C7}" dt="2025-02-04T06:50:04.174" v="790" actId="26606"/>
          <ac:cxnSpMkLst>
            <pc:docMk/>
            <pc:sldMk cId="606927552" sldId="275"/>
            <ac:cxnSpMk id="14" creationId="{CEA14AE1-71AB-4B18-826E-F563FF4288D6}"/>
          </ac:cxnSpMkLst>
        </pc:cxnChg>
        <pc:cxnChg chg="add">
          <ac:chgData name="Sheiba Kian Kaufman" userId="8ac54697-0ed8-482d-aca6-8436f7fb0779" providerId="ADAL" clId="{14FE4D44-CBF4-4BA4-B298-F9819DC5C9C7}" dt="2025-02-04T06:50:04.174" v="790" actId="26606"/>
          <ac:cxnSpMkLst>
            <pc:docMk/>
            <pc:sldMk cId="606927552" sldId="275"/>
            <ac:cxnSpMk id="16" creationId="{EE504C98-6397-41C1-A8D8-2D9C4ED307E0}"/>
          </ac:cxnSpMkLst>
        </pc:cxnChg>
      </pc:sldChg>
      <pc:sldChg chg="addSp delSp modSp new mod setBg">
        <pc:chgData name="Sheiba Kian Kaufman" userId="8ac54697-0ed8-482d-aca6-8436f7fb0779" providerId="ADAL" clId="{14FE4D44-CBF4-4BA4-B298-F9819DC5C9C7}" dt="2025-02-04T06:54:52.878" v="943" actId="26606"/>
        <pc:sldMkLst>
          <pc:docMk/>
          <pc:sldMk cId="1486205399" sldId="276"/>
        </pc:sldMkLst>
        <pc:spChg chg="mod">
          <ac:chgData name="Sheiba Kian Kaufman" userId="8ac54697-0ed8-482d-aca6-8436f7fb0779" providerId="ADAL" clId="{14FE4D44-CBF4-4BA4-B298-F9819DC5C9C7}" dt="2025-02-04T06:54:52.878" v="943" actId="26606"/>
          <ac:spMkLst>
            <pc:docMk/>
            <pc:sldMk cId="1486205399" sldId="276"/>
            <ac:spMk id="2" creationId="{0AF7B6C5-115D-8C52-6A9E-FF71B2EE8635}"/>
          </ac:spMkLst>
        </pc:spChg>
        <pc:spChg chg="add">
          <ac:chgData name="Sheiba Kian Kaufman" userId="8ac54697-0ed8-482d-aca6-8436f7fb0779" providerId="ADAL" clId="{14FE4D44-CBF4-4BA4-B298-F9819DC5C9C7}" dt="2025-02-04T06:54:52.878" v="943" actId="26606"/>
          <ac:spMkLst>
            <pc:docMk/>
            <pc:sldMk cId="1486205399" sldId="276"/>
            <ac:spMk id="9" creationId="{644DEA7E-229C-89C7-348B-C05FDE5F8219}"/>
          </ac:spMkLst>
        </pc:spChg>
        <pc:spChg chg="add">
          <ac:chgData name="Sheiba Kian Kaufman" userId="8ac54697-0ed8-482d-aca6-8436f7fb0779" providerId="ADAL" clId="{14FE4D44-CBF4-4BA4-B298-F9819DC5C9C7}" dt="2025-02-04T06:54:52.878" v="943" actId="26606"/>
          <ac:spMkLst>
            <pc:docMk/>
            <pc:sldMk cId="1486205399" sldId="276"/>
            <ac:spMk id="12" creationId="{E8A8EAB8-D2FF-444D-B34B-7D32F106AD0E}"/>
          </ac:spMkLst>
        </pc:spChg>
        <pc:picChg chg="add mod ord">
          <ac:chgData name="Sheiba Kian Kaufman" userId="8ac54697-0ed8-482d-aca6-8436f7fb0779" providerId="ADAL" clId="{14FE4D44-CBF4-4BA4-B298-F9819DC5C9C7}" dt="2025-02-04T06:54:52.878" v="943" actId="26606"/>
          <ac:picMkLst>
            <pc:docMk/>
            <pc:sldMk cId="1486205399" sldId="276"/>
            <ac:picMk id="5" creationId="{3FDD3963-7358-5D76-C3F5-8D4DAD58509A}"/>
          </ac:picMkLst>
        </pc:picChg>
        <pc:cxnChg chg="add">
          <ac:chgData name="Sheiba Kian Kaufman" userId="8ac54697-0ed8-482d-aca6-8436f7fb0779" providerId="ADAL" clId="{14FE4D44-CBF4-4BA4-B298-F9819DC5C9C7}" dt="2025-02-04T06:54:52.878" v="943" actId="26606"/>
          <ac:cxnSpMkLst>
            <pc:docMk/>
            <pc:sldMk cId="1486205399" sldId="276"/>
            <ac:cxnSpMk id="14" creationId="{EEA38897-7BA3-4408-8083-3235339C4A60}"/>
          </ac:cxnSpMkLst>
        </pc:cxnChg>
        <pc:cxnChg chg="add">
          <ac:chgData name="Sheiba Kian Kaufman" userId="8ac54697-0ed8-482d-aca6-8436f7fb0779" providerId="ADAL" clId="{14FE4D44-CBF4-4BA4-B298-F9819DC5C9C7}" dt="2025-02-04T06:54:52.878" v="943" actId="26606"/>
          <ac:cxnSpMkLst>
            <pc:docMk/>
            <pc:sldMk cId="1486205399" sldId="276"/>
            <ac:cxnSpMk id="16" creationId="{F11AD06B-AB20-4097-8606-5DA00DBACE88}"/>
          </ac:cxnSpMkLst>
        </pc:cxnChg>
      </pc:sldChg>
      <pc:sldChg chg="addSp delSp modSp new mod">
        <pc:chgData name="Sheiba Kian Kaufman" userId="8ac54697-0ed8-482d-aca6-8436f7fb0779" providerId="ADAL" clId="{14FE4D44-CBF4-4BA4-B298-F9819DC5C9C7}" dt="2025-02-06T04:49:27.119" v="1033" actId="20577"/>
        <pc:sldMkLst>
          <pc:docMk/>
          <pc:sldMk cId="3332660605" sldId="277"/>
        </pc:sldMkLst>
        <pc:spChg chg="mod">
          <ac:chgData name="Sheiba Kian Kaufman" userId="8ac54697-0ed8-482d-aca6-8436f7fb0779" providerId="ADAL" clId="{14FE4D44-CBF4-4BA4-B298-F9819DC5C9C7}" dt="2025-02-06T04:49:27.119" v="1033" actId="20577"/>
          <ac:spMkLst>
            <pc:docMk/>
            <pc:sldMk cId="3332660605" sldId="277"/>
            <ac:spMk id="3" creationId="{7F1B0017-B835-DF28-9A9C-CA774A80DA38}"/>
          </ac:spMkLst>
        </pc:spChg>
        <pc:picChg chg="add mod">
          <ac:chgData name="Sheiba Kian Kaufman" userId="8ac54697-0ed8-482d-aca6-8436f7fb0779" providerId="ADAL" clId="{14FE4D44-CBF4-4BA4-B298-F9819DC5C9C7}" dt="2025-02-06T04:47:48.795" v="1023" actId="1076"/>
          <ac:picMkLst>
            <pc:docMk/>
            <pc:sldMk cId="3332660605" sldId="277"/>
            <ac:picMk id="5" creationId="{8CCA01D2-3D86-82A3-2FC8-719A296B6A41}"/>
          </ac:picMkLst>
        </pc:picChg>
        <pc:picChg chg="add mod ord">
          <ac:chgData name="Sheiba Kian Kaufman" userId="8ac54697-0ed8-482d-aca6-8436f7fb0779" providerId="ADAL" clId="{14FE4D44-CBF4-4BA4-B298-F9819DC5C9C7}" dt="2025-02-06T04:49:22.357" v="1030" actId="1076"/>
          <ac:picMkLst>
            <pc:docMk/>
            <pc:sldMk cId="3332660605" sldId="277"/>
            <ac:picMk id="6" creationId="{7AEF8A18-3552-83F5-B98F-659B00221373}"/>
          </ac:picMkLst>
        </pc:picChg>
      </pc:sldChg>
      <pc:sldChg chg="addSp delSp modSp new mod setBg">
        <pc:chgData name="Sheiba Kian Kaufman" userId="8ac54697-0ed8-482d-aca6-8436f7fb0779" providerId="ADAL" clId="{14FE4D44-CBF4-4BA4-B298-F9819DC5C9C7}" dt="2025-02-06T05:01:36.929" v="1037" actId="27614"/>
        <pc:sldMkLst>
          <pc:docMk/>
          <pc:sldMk cId="1703432060" sldId="278"/>
        </pc:sldMkLst>
        <pc:grpChg chg="add">
          <ac:chgData name="Sheiba Kian Kaufman" userId="8ac54697-0ed8-482d-aca6-8436f7fb0779" providerId="ADAL" clId="{14FE4D44-CBF4-4BA4-B298-F9819DC5C9C7}" dt="2025-02-06T05:00:20.884" v="1036" actId="26606"/>
          <ac:grpSpMkLst>
            <pc:docMk/>
            <pc:sldMk cId="1703432060" sldId="278"/>
            <ac:grpSpMk id="10" creationId="{63737881-458F-40AD-B72B-B57D267DC423}"/>
          </ac:grpSpMkLst>
        </pc:grpChg>
        <pc:picChg chg="add mod ord">
          <ac:chgData name="Sheiba Kian Kaufman" userId="8ac54697-0ed8-482d-aca6-8436f7fb0779" providerId="ADAL" clId="{14FE4D44-CBF4-4BA4-B298-F9819DC5C9C7}" dt="2025-02-06T05:01:36.929" v="1037" actId="27614"/>
          <ac:picMkLst>
            <pc:docMk/>
            <pc:sldMk cId="1703432060" sldId="278"/>
            <ac:picMk id="5" creationId="{2D5E624A-1B12-49B1-DE4C-58E4B44BE8B9}"/>
          </ac:picMkLst>
        </pc:picChg>
      </pc:sldChg>
      <pc:sldChg chg="addSp delSp modSp new mod setBg">
        <pc:chgData name="Sheiba Kian Kaufman" userId="8ac54697-0ed8-482d-aca6-8436f7fb0779" providerId="ADAL" clId="{14FE4D44-CBF4-4BA4-B298-F9819DC5C9C7}" dt="2025-02-06T05:44:42.224" v="1290" actId="20577"/>
        <pc:sldMkLst>
          <pc:docMk/>
          <pc:sldMk cId="2214248834" sldId="279"/>
        </pc:sldMkLst>
        <pc:spChg chg="mod">
          <ac:chgData name="Sheiba Kian Kaufman" userId="8ac54697-0ed8-482d-aca6-8436f7fb0779" providerId="ADAL" clId="{14FE4D44-CBF4-4BA4-B298-F9819DC5C9C7}" dt="2025-02-06T05:44:42.224" v="1290" actId="20577"/>
          <ac:spMkLst>
            <pc:docMk/>
            <pc:sldMk cId="2214248834" sldId="279"/>
            <ac:spMk id="3" creationId="{147556E2-0D3E-F59B-713B-24E3879369D9}"/>
          </ac:spMkLst>
        </pc:spChg>
      </pc:sldChg>
      <pc:sldChg chg="addSp delSp modSp new mod ord setBg">
        <pc:chgData name="Sheiba Kian Kaufman" userId="8ac54697-0ed8-482d-aca6-8436f7fb0779" providerId="ADAL" clId="{14FE4D44-CBF4-4BA4-B298-F9819DC5C9C7}" dt="2025-02-10T23:16:32.956" v="2895"/>
        <pc:sldMkLst>
          <pc:docMk/>
          <pc:sldMk cId="346408071" sldId="280"/>
        </pc:sldMkLst>
        <pc:spChg chg="add mod">
          <ac:chgData name="Sheiba Kian Kaufman" userId="8ac54697-0ed8-482d-aca6-8436f7fb0779" providerId="ADAL" clId="{14FE4D44-CBF4-4BA4-B298-F9819DC5C9C7}" dt="2025-02-10T19:45:48.251" v="1526" actId="20577"/>
          <ac:spMkLst>
            <pc:docMk/>
            <pc:sldMk cId="346408071" sldId="280"/>
            <ac:spMk id="9" creationId="{CA1695D9-8145-DB8D-C4CA-A1A424C81B01}"/>
          </ac:spMkLst>
        </pc:spChg>
        <pc:spChg chg="add">
          <ac:chgData name="Sheiba Kian Kaufman" userId="8ac54697-0ed8-482d-aca6-8436f7fb0779" providerId="ADAL" clId="{14FE4D44-CBF4-4BA4-B298-F9819DC5C9C7}" dt="2025-02-06T05:02:37.287" v="1049" actId="26606"/>
          <ac:spMkLst>
            <pc:docMk/>
            <pc:sldMk cId="346408071" sldId="280"/>
            <ac:spMk id="12" creationId="{E8A8EAB8-D2FF-444D-B34B-7D32F106AD0E}"/>
          </ac:spMkLst>
        </pc:spChg>
        <pc:picChg chg="add mod ord">
          <ac:chgData name="Sheiba Kian Kaufman" userId="8ac54697-0ed8-482d-aca6-8436f7fb0779" providerId="ADAL" clId="{14FE4D44-CBF4-4BA4-B298-F9819DC5C9C7}" dt="2025-02-06T05:05:21.467" v="1050" actId="27614"/>
          <ac:picMkLst>
            <pc:docMk/>
            <pc:sldMk cId="346408071" sldId="280"/>
            <ac:picMk id="5" creationId="{80979524-5184-B5E1-40FC-53EE0722348C}"/>
          </ac:picMkLst>
        </pc:picChg>
        <pc:cxnChg chg="add">
          <ac:chgData name="Sheiba Kian Kaufman" userId="8ac54697-0ed8-482d-aca6-8436f7fb0779" providerId="ADAL" clId="{14FE4D44-CBF4-4BA4-B298-F9819DC5C9C7}" dt="2025-02-06T05:02:37.287" v="1049" actId="26606"/>
          <ac:cxnSpMkLst>
            <pc:docMk/>
            <pc:sldMk cId="346408071" sldId="280"/>
            <ac:cxnSpMk id="14" creationId="{EEA38897-7BA3-4408-8083-3235339C4A60}"/>
          </ac:cxnSpMkLst>
        </pc:cxnChg>
        <pc:cxnChg chg="add">
          <ac:chgData name="Sheiba Kian Kaufman" userId="8ac54697-0ed8-482d-aca6-8436f7fb0779" providerId="ADAL" clId="{14FE4D44-CBF4-4BA4-B298-F9819DC5C9C7}" dt="2025-02-06T05:02:37.287" v="1049" actId="26606"/>
          <ac:cxnSpMkLst>
            <pc:docMk/>
            <pc:sldMk cId="346408071" sldId="280"/>
            <ac:cxnSpMk id="16" creationId="{F11AD06B-AB20-4097-8606-5DA00DBACE88}"/>
          </ac:cxnSpMkLst>
        </pc:cxnChg>
      </pc:sldChg>
      <pc:sldChg chg="delSp modSp new mod">
        <pc:chgData name="Sheiba Kian Kaufman" userId="8ac54697-0ed8-482d-aca6-8436f7fb0779" providerId="ADAL" clId="{14FE4D44-CBF4-4BA4-B298-F9819DC5C9C7}" dt="2025-02-10T23:17:02.038" v="2900" actId="20577"/>
        <pc:sldMkLst>
          <pc:docMk/>
          <pc:sldMk cId="1650299152" sldId="281"/>
        </pc:sldMkLst>
        <pc:spChg chg="mod">
          <ac:chgData name="Sheiba Kian Kaufman" userId="8ac54697-0ed8-482d-aca6-8436f7fb0779" providerId="ADAL" clId="{14FE4D44-CBF4-4BA4-B298-F9819DC5C9C7}" dt="2025-02-10T23:17:02.038" v="2900" actId="20577"/>
          <ac:spMkLst>
            <pc:docMk/>
            <pc:sldMk cId="1650299152" sldId="281"/>
            <ac:spMk id="3" creationId="{4EB32004-BA62-FBF4-1B4E-C324A77DBAF7}"/>
          </ac:spMkLst>
        </pc:spChg>
      </pc:sldChg>
      <pc:sldChg chg="addSp delSp modSp new mod setBg modAnim">
        <pc:chgData name="Sheiba Kian Kaufman" userId="8ac54697-0ed8-482d-aca6-8436f7fb0779" providerId="ADAL" clId="{14FE4D44-CBF4-4BA4-B298-F9819DC5C9C7}" dt="2025-02-10T19:46:00.761" v="1555" actId="20577"/>
        <pc:sldMkLst>
          <pc:docMk/>
          <pc:sldMk cId="3023467069" sldId="282"/>
        </pc:sldMkLst>
        <pc:spChg chg="mod">
          <ac:chgData name="Sheiba Kian Kaufman" userId="8ac54697-0ed8-482d-aca6-8436f7fb0779" providerId="ADAL" clId="{14FE4D44-CBF4-4BA4-B298-F9819DC5C9C7}" dt="2025-02-10T19:46:00.761" v="1555" actId="20577"/>
          <ac:spMkLst>
            <pc:docMk/>
            <pc:sldMk cId="3023467069" sldId="282"/>
            <ac:spMk id="2" creationId="{721B9961-D30C-EDDB-208D-9059D634B781}"/>
          </ac:spMkLst>
        </pc:spChg>
        <pc:spChg chg="add">
          <ac:chgData name="Sheiba Kian Kaufman" userId="8ac54697-0ed8-482d-aca6-8436f7fb0779" providerId="ADAL" clId="{14FE4D44-CBF4-4BA4-B298-F9819DC5C9C7}" dt="2025-02-06T05:17:52.315" v="1133" actId="26606"/>
          <ac:spMkLst>
            <pc:docMk/>
            <pc:sldMk cId="3023467069" sldId="282"/>
            <ac:spMk id="9" creationId="{D12DDE76-C203-4047-9998-63900085B5E8}"/>
          </ac:spMkLst>
        </pc:spChg>
        <pc:picChg chg="add mod">
          <ac:chgData name="Sheiba Kian Kaufman" userId="8ac54697-0ed8-482d-aca6-8436f7fb0779" providerId="ADAL" clId="{14FE4D44-CBF4-4BA4-B298-F9819DC5C9C7}" dt="2025-02-06T05:17:52.315" v="1133" actId="26606"/>
          <ac:picMkLst>
            <pc:docMk/>
            <pc:sldMk cId="3023467069" sldId="282"/>
            <ac:picMk id="4" creationId="{3C24A830-73C0-B5B2-7472-53ECCF504FB0}"/>
          </ac:picMkLst>
        </pc:picChg>
      </pc:sldChg>
      <pc:sldChg chg="addSp delSp modSp new mod">
        <pc:chgData name="Sheiba Kian Kaufman" userId="8ac54697-0ed8-482d-aca6-8436f7fb0779" providerId="ADAL" clId="{14FE4D44-CBF4-4BA4-B298-F9819DC5C9C7}" dt="2025-02-06T05:43:24.755" v="1266" actId="20577"/>
        <pc:sldMkLst>
          <pc:docMk/>
          <pc:sldMk cId="974087674" sldId="283"/>
        </pc:sldMkLst>
        <pc:spChg chg="mod">
          <ac:chgData name="Sheiba Kian Kaufman" userId="8ac54697-0ed8-482d-aca6-8436f7fb0779" providerId="ADAL" clId="{14FE4D44-CBF4-4BA4-B298-F9819DC5C9C7}" dt="2025-02-06T05:43:24.755" v="1266" actId="20577"/>
          <ac:spMkLst>
            <pc:docMk/>
            <pc:sldMk cId="974087674" sldId="283"/>
            <ac:spMk id="3" creationId="{BEAFE818-20E5-12F2-A907-D2CA863728C1}"/>
          </ac:spMkLst>
        </pc:spChg>
      </pc:sldChg>
      <pc:sldChg chg="addSp delSp modSp new mod setBg">
        <pc:chgData name="Sheiba Kian Kaufman" userId="8ac54697-0ed8-482d-aca6-8436f7fb0779" providerId="ADAL" clId="{14FE4D44-CBF4-4BA4-B298-F9819DC5C9C7}" dt="2025-02-06T05:27:17.724" v="1201" actId="26606"/>
        <pc:sldMkLst>
          <pc:docMk/>
          <pc:sldMk cId="1525393327" sldId="284"/>
        </pc:sldMkLst>
        <pc:spChg chg="add mod">
          <ac:chgData name="Sheiba Kian Kaufman" userId="8ac54697-0ed8-482d-aca6-8436f7fb0779" providerId="ADAL" clId="{14FE4D44-CBF4-4BA4-B298-F9819DC5C9C7}" dt="2025-02-06T05:27:17.724" v="1201" actId="26606"/>
          <ac:spMkLst>
            <pc:docMk/>
            <pc:sldMk cId="1525393327" sldId="284"/>
            <ac:spMk id="1030" creationId="{37007FEA-4954-0175-05CA-8A8DFE5285D0}"/>
          </ac:spMkLst>
        </pc:spChg>
        <pc:spChg chg="add">
          <ac:chgData name="Sheiba Kian Kaufman" userId="8ac54697-0ed8-482d-aca6-8436f7fb0779" providerId="ADAL" clId="{14FE4D44-CBF4-4BA4-B298-F9819DC5C9C7}" dt="2025-02-06T05:27:17.724" v="1201" actId="26606"/>
          <ac:spMkLst>
            <pc:docMk/>
            <pc:sldMk cId="1525393327" sldId="284"/>
            <ac:spMk id="1046" creationId="{04812C46-200A-4DEB-A05E-3ED6C68C2387}"/>
          </ac:spMkLst>
        </pc:spChg>
        <pc:spChg chg="add">
          <ac:chgData name="Sheiba Kian Kaufman" userId="8ac54697-0ed8-482d-aca6-8436f7fb0779" providerId="ADAL" clId="{14FE4D44-CBF4-4BA4-B298-F9819DC5C9C7}" dt="2025-02-06T05:27:17.724" v="1201" actId="26606"/>
          <ac:spMkLst>
            <pc:docMk/>
            <pc:sldMk cId="1525393327" sldId="284"/>
            <ac:spMk id="1048" creationId="{D1EA859B-E555-4109-94F3-6700E046E008}"/>
          </ac:spMkLst>
        </pc:spChg>
        <pc:picChg chg="add mod">
          <ac:chgData name="Sheiba Kian Kaufman" userId="8ac54697-0ed8-482d-aca6-8436f7fb0779" providerId="ADAL" clId="{14FE4D44-CBF4-4BA4-B298-F9819DC5C9C7}" dt="2025-02-06T05:27:17.724" v="1201" actId="26606"/>
          <ac:picMkLst>
            <pc:docMk/>
            <pc:sldMk cId="1525393327" sldId="284"/>
            <ac:picMk id="1026" creationId="{F7345A53-FEC3-C38F-377C-1D8E06CEF772}"/>
          </ac:picMkLst>
        </pc:picChg>
      </pc:sldChg>
      <pc:sldChg chg="new del">
        <pc:chgData name="Sheiba Kian Kaufman" userId="8ac54697-0ed8-482d-aca6-8436f7fb0779" providerId="ADAL" clId="{14FE4D44-CBF4-4BA4-B298-F9819DC5C9C7}" dt="2025-02-06T05:49:10.081" v="1337" actId="47"/>
        <pc:sldMkLst>
          <pc:docMk/>
          <pc:sldMk cId="833226777" sldId="285"/>
        </pc:sldMkLst>
      </pc:sldChg>
      <pc:sldChg chg="addSp delSp modSp new mod setBg">
        <pc:chgData name="Sheiba Kian Kaufman" userId="8ac54697-0ed8-482d-aca6-8436f7fb0779" providerId="ADAL" clId="{14FE4D44-CBF4-4BA4-B298-F9819DC5C9C7}" dt="2025-02-06T05:49:03.495" v="1336" actId="207"/>
        <pc:sldMkLst>
          <pc:docMk/>
          <pc:sldMk cId="1258865745" sldId="286"/>
        </pc:sldMkLst>
        <pc:spChg chg="mod">
          <ac:chgData name="Sheiba Kian Kaufman" userId="8ac54697-0ed8-482d-aca6-8436f7fb0779" providerId="ADAL" clId="{14FE4D44-CBF4-4BA4-B298-F9819DC5C9C7}" dt="2025-02-06T05:47:04.888" v="1315" actId="20577"/>
          <ac:spMkLst>
            <pc:docMk/>
            <pc:sldMk cId="1258865745" sldId="286"/>
            <ac:spMk id="2" creationId="{4A8555FA-F0ED-2841-F007-158DC2C7EF24}"/>
          </ac:spMkLst>
        </pc:spChg>
        <pc:spChg chg="add mod">
          <ac:chgData name="Sheiba Kian Kaufman" userId="8ac54697-0ed8-482d-aca6-8436f7fb0779" providerId="ADAL" clId="{14FE4D44-CBF4-4BA4-B298-F9819DC5C9C7}" dt="2025-02-06T05:49:03.495" v="1336" actId="207"/>
          <ac:spMkLst>
            <pc:docMk/>
            <pc:sldMk cId="1258865745" sldId="286"/>
            <ac:spMk id="2054" creationId="{9276599D-E04C-22D9-CA43-EABFF3DCADD5}"/>
          </ac:spMkLst>
        </pc:spChg>
        <pc:spChg chg="add">
          <ac:chgData name="Sheiba Kian Kaufman" userId="8ac54697-0ed8-482d-aca6-8436f7fb0779" providerId="ADAL" clId="{14FE4D44-CBF4-4BA4-B298-F9819DC5C9C7}" dt="2025-02-06T05:48:14.005" v="1318" actId="26606"/>
          <ac:spMkLst>
            <pc:docMk/>
            <pc:sldMk cId="1258865745" sldId="286"/>
            <ac:spMk id="2066" creationId="{E8A8EAB8-D2FF-444D-B34B-7D32F106AD0E}"/>
          </ac:spMkLst>
        </pc:spChg>
        <pc:picChg chg="add mod">
          <ac:chgData name="Sheiba Kian Kaufman" userId="8ac54697-0ed8-482d-aca6-8436f7fb0779" providerId="ADAL" clId="{14FE4D44-CBF4-4BA4-B298-F9819DC5C9C7}" dt="2025-02-06T05:48:14.005" v="1318" actId="26606"/>
          <ac:picMkLst>
            <pc:docMk/>
            <pc:sldMk cId="1258865745" sldId="286"/>
            <ac:picMk id="4" creationId="{0969D2FF-C9B8-4064-5BA5-4E9F713AA183}"/>
          </ac:picMkLst>
        </pc:picChg>
        <pc:cxnChg chg="add">
          <ac:chgData name="Sheiba Kian Kaufman" userId="8ac54697-0ed8-482d-aca6-8436f7fb0779" providerId="ADAL" clId="{14FE4D44-CBF4-4BA4-B298-F9819DC5C9C7}" dt="2025-02-06T05:48:14.005" v="1318" actId="26606"/>
          <ac:cxnSpMkLst>
            <pc:docMk/>
            <pc:sldMk cId="1258865745" sldId="286"/>
            <ac:cxnSpMk id="2068" creationId="{EEA38897-7BA3-4408-8083-3235339C4A60}"/>
          </ac:cxnSpMkLst>
        </pc:cxnChg>
        <pc:cxnChg chg="add">
          <ac:chgData name="Sheiba Kian Kaufman" userId="8ac54697-0ed8-482d-aca6-8436f7fb0779" providerId="ADAL" clId="{14FE4D44-CBF4-4BA4-B298-F9819DC5C9C7}" dt="2025-02-06T05:48:14.005" v="1318" actId="26606"/>
          <ac:cxnSpMkLst>
            <pc:docMk/>
            <pc:sldMk cId="1258865745" sldId="286"/>
            <ac:cxnSpMk id="2070" creationId="{F11AD06B-AB20-4097-8606-5DA00DBACE88}"/>
          </ac:cxnSpMkLst>
        </pc:cxnChg>
      </pc:sldChg>
      <pc:sldChg chg="addSp delSp modSp new mod ord setBg">
        <pc:chgData name="Sheiba Kian Kaufman" userId="8ac54697-0ed8-482d-aca6-8436f7fb0779" providerId="ADAL" clId="{14FE4D44-CBF4-4BA4-B298-F9819DC5C9C7}" dt="2025-02-10T23:22:05.411" v="2916" actId="20577"/>
        <pc:sldMkLst>
          <pc:docMk/>
          <pc:sldMk cId="3211309823" sldId="287"/>
        </pc:sldMkLst>
        <pc:spChg chg="mod">
          <ac:chgData name="Sheiba Kian Kaufman" userId="8ac54697-0ed8-482d-aca6-8436f7fb0779" providerId="ADAL" clId="{14FE4D44-CBF4-4BA4-B298-F9819DC5C9C7}" dt="2025-02-06T05:50:49.065" v="1367" actId="26606"/>
          <ac:spMkLst>
            <pc:docMk/>
            <pc:sldMk cId="3211309823" sldId="287"/>
            <ac:spMk id="2" creationId="{81895FF4-BA4F-964A-9C68-D1ACC4F59202}"/>
          </ac:spMkLst>
        </pc:spChg>
        <pc:spChg chg="add mod">
          <ac:chgData name="Sheiba Kian Kaufman" userId="8ac54697-0ed8-482d-aca6-8436f7fb0779" providerId="ADAL" clId="{14FE4D44-CBF4-4BA4-B298-F9819DC5C9C7}" dt="2025-02-10T23:22:05.411" v="2916" actId="20577"/>
          <ac:spMkLst>
            <pc:docMk/>
            <pc:sldMk cId="3211309823" sldId="287"/>
            <ac:spMk id="8" creationId="{DA599CE8-8289-17FC-0311-394247F1E53D}"/>
          </ac:spMkLst>
        </pc:spChg>
        <pc:spChg chg="add">
          <ac:chgData name="Sheiba Kian Kaufman" userId="8ac54697-0ed8-482d-aca6-8436f7fb0779" providerId="ADAL" clId="{14FE4D44-CBF4-4BA4-B298-F9819DC5C9C7}" dt="2025-02-06T05:50:49.065" v="1367" actId="26606"/>
          <ac:spMkLst>
            <pc:docMk/>
            <pc:sldMk cId="3211309823" sldId="287"/>
            <ac:spMk id="11" creationId="{E8A8EAB8-D2FF-444D-B34B-7D32F106AD0E}"/>
          </ac:spMkLst>
        </pc:spChg>
        <pc:picChg chg="add mod">
          <ac:chgData name="Sheiba Kian Kaufman" userId="8ac54697-0ed8-482d-aca6-8436f7fb0779" providerId="ADAL" clId="{14FE4D44-CBF4-4BA4-B298-F9819DC5C9C7}" dt="2025-02-06T05:50:49.065" v="1367" actId="26606"/>
          <ac:picMkLst>
            <pc:docMk/>
            <pc:sldMk cId="3211309823" sldId="287"/>
            <ac:picMk id="4" creationId="{D6BB977E-DFE3-0B7A-F7FC-D5364639CFA3}"/>
          </ac:picMkLst>
        </pc:picChg>
        <pc:cxnChg chg="add">
          <ac:chgData name="Sheiba Kian Kaufman" userId="8ac54697-0ed8-482d-aca6-8436f7fb0779" providerId="ADAL" clId="{14FE4D44-CBF4-4BA4-B298-F9819DC5C9C7}" dt="2025-02-06T05:50:49.065" v="1367" actId="26606"/>
          <ac:cxnSpMkLst>
            <pc:docMk/>
            <pc:sldMk cId="3211309823" sldId="287"/>
            <ac:cxnSpMk id="13" creationId="{EEA38897-7BA3-4408-8083-3235339C4A60}"/>
          </ac:cxnSpMkLst>
        </pc:cxnChg>
        <pc:cxnChg chg="add">
          <ac:chgData name="Sheiba Kian Kaufman" userId="8ac54697-0ed8-482d-aca6-8436f7fb0779" providerId="ADAL" clId="{14FE4D44-CBF4-4BA4-B298-F9819DC5C9C7}" dt="2025-02-06T05:50:49.065" v="1367" actId="26606"/>
          <ac:cxnSpMkLst>
            <pc:docMk/>
            <pc:sldMk cId="3211309823" sldId="287"/>
            <ac:cxnSpMk id="15" creationId="{F11AD06B-AB20-4097-8606-5DA00DBACE88}"/>
          </ac:cxnSpMkLst>
        </pc:cxnChg>
      </pc:sldChg>
      <pc:sldChg chg="addSp delSp modSp new mod setBg">
        <pc:chgData name="Sheiba Kian Kaufman" userId="8ac54697-0ed8-482d-aca6-8436f7fb0779" providerId="ADAL" clId="{14FE4D44-CBF4-4BA4-B298-F9819DC5C9C7}" dt="2025-02-10T23:19:19.204" v="2909" actId="20577"/>
        <pc:sldMkLst>
          <pc:docMk/>
          <pc:sldMk cId="2520768397" sldId="288"/>
        </pc:sldMkLst>
        <pc:spChg chg="del">
          <ac:chgData name="Sheiba Kian Kaufman" userId="8ac54697-0ed8-482d-aca6-8436f7fb0779" providerId="ADAL" clId="{14FE4D44-CBF4-4BA4-B298-F9819DC5C9C7}" dt="2025-02-10T19:45:20.586" v="1425" actId="26606"/>
          <ac:spMkLst>
            <pc:docMk/>
            <pc:sldMk cId="2520768397" sldId="288"/>
            <ac:spMk id="2" creationId="{F1D4B35F-F28D-1B5D-26B6-2A06412F36CC}"/>
          </ac:spMkLst>
        </pc:spChg>
        <pc:spChg chg="del">
          <ac:chgData name="Sheiba Kian Kaufman" userId="8ac54697-0ed8-482d-aca6-8436f7fb0779" providerId="ADAL" clId="{14FE4D44-CBF4-4BA4-B298-F9819DC5C9C7}" dt="2025-02-10T19:45:13.813" v="1424" actId="22"/>
          <ac:spMkLst>
            <pc:docMk/>
            <pc:sldMk cId="2520768397" sldId="288"/>
            <ac:spMk id="3" creationId="{5EDD45C9-4E95-F989-FF6D-D4EB71D9B9BD}"/>
          </ac:spMkLst>
        </pc:spChg>
        <pc:spChg chg="add mod">
          <ac:chgData name="Sheiba Kian Kaufman" userId="8ac54697-0ed8-482d-aca6-8436f7fb0779" providerId="ADAL" clId="{14FE4D44-CBF4-4BA4-B298-F9819DC5C9C7}" dt="2025-02-10T23:19:19.204" v="2909" actId="20577"/>
          <ac:spMkLst>
            <pc:docMk/>
            <pc:sldMk cId="2520768397" sldId="288"/>
            <ac:spMk id="8" creationId="{4475B92C-1625-C82E-6DCC-89F4BEA23288}"/>
          </ac:spMkLst>
        </pc:spChg>
        <pc:spChg chg="add del">
          <ac:chgData name="Sheiba Kian Kaufman" userId="8ac54697-0ed8-482d-aca6-8436f7fb0779" providerId="ADAL" clId="{14FE4D44-CBF4-4BA4-B298-F9819DC5C9C7}" dt="2025-02-10T19:46:49.271" v="1557" actId="26606"/>
          <ac:spMkLst>
            <pc:docMk/>
            <pc:sldMk cId="2520768397" sldId="288"/>
            <ac:spMk id="23" creationId="{AB8C311F-7253-4AED-9701-7FC0708C41C7}"/>
          </ac:spMkLst>
        </pc:spChg>
        <pc:spChg chg="add del">
          <ac:chgData name="Sheiba Kian Kaufman" userId="8ac54697-0ed8-482d-aca6-8436f7fb0779" providerId="ADAL" clId="{14FE4D44-CBF4-4BA4-B298-F9819DC5C9C7}" dt="2025-02-10T19:46:49.271" v="1557" actId="26606"/>
          <ac:spMkLst>
            <pc:docMk/>
            <pc:sldMk cId="2520768397" sldId="288"/>
            <ac:spMk id="25" creationId="{E2384209-CB15-4CDF-9D31-C44FD9A3F20D}"/>
          </ac:spMkLst>
        </pc:spChg>
        <pc:spChg chg="add del">
          <ac:chgData name="Sheiba Kian Kaufman" userId="8ac54697-0ed8-482d-aca6-8436f7fb0779" providerId="ADAL" clId="{14FE4D44-CBF4-4BA4-B298-F9819DC5C9C7}" dt="2025-02-10T19:46:49.271" v="1557" actId="26606"/>
          <ac:spMkLst>
            <pc:docMk/>
            <pc:sldMk cId="2520768397" sldId="288"/>
            <ac:spMk id="27" creationId="{2633B3B5-CC90-43F0-8714-D31D1F3F0209}"/>
          </ac:spMkLst>
        </pc:spChg>
        <pc:spChg chg="add del">
          <ac:chgData name="Sheiba Kian Kaufman" userId="8ac54697-0ed8-482d-aca6-8436f7fb0779" providerId="ADAL" clId="{14FE4D44-CBF4-4BA4-B298-F9819DC5C9C7}" dt="2025-02-10T19:46:49.271" v="1557" actId="26606"/>
          <ac:spMkLst>
            <pc:docMk/>
            <pc:sldMk cId="2520768397" sldId="288"/>
            <ac:spMk id="29" creationId="{A8D57A06-A426-446D-B02C-A2DC6B62E45E}"/>
          </ac:spMkLst>
        </pc:spChg>
        <pc:spChg chg="add del">
          <ac:chgData name="Sheiba Kian Kaufman" userId="8ac54697-0ed8-482d-aca6-8436f7fb0779" providerId="ADAL" clId="{14FE4D44-CBF4-4BA4-B298-F9819DC5C9C7}" dt="2025-02-10T19:47:07.794" v="1563" actId="26606"/>
          <ac:spMkLst>
            <pc:docMk/>
            <pc:sldMk cId="2520768397" sldId="288"/>
            <ac:spMk id="39" creationId="{286F1DCB-FA9B-C16C-F781-0A7D71878869}"/>
          </ac:spMkLst>
        </pc:spChg>
        <pc:spChg chg="add del">
          <ac:chgData name="Sheiba Kian Kaufman" userId="8ac54697-0ed8-482d-aca6-8436f7fb0779" providerId="ADAL" clId="{14FE4D44-CBF4-4BA4-B298-F9819DC5C9C7}" dt="2025-02-10T19:47:07.794" v="1563" actId="26606"/>
          <ac:spMkLst>
            <pc:docMk/>
            <pc:sldMk cId="2520768397" sldId="288"/>
            <ac:spMk id="42" creationId="{2172A0AC-3DCE-4672-BCAF-28FEF91F6020}"/>
          </ac:spMkLst>
        </pc:spChg>
        <pc:spChg chg="add del">
          <ac:chgData name="Sheiba Kian Kaufman" userId="8ac54697-0ed8-482d-aca6-8436f7fb0779" providerId="ADAL" clId="{14FE4D44-CBF4-4BA4-B298-F9819DC5C9C7}" dt="2025-02-10T19:47:07.794" v="1563" actId="26606"/>
          <ac:spMkLst>
            <pc:docMk/>
            <pc:sldMk cId="2520768397" sldId="288"/>
            <ac:spMk id="44" creationId="{AE6F1C77-EDC9-4C5F-8C1C-62DD46BDA3C3}"/>
          </ac:spMkLst>
        </pc:spChg>
        <pc:grpChg chg="add del">
          <ac:chgData name="Sheiba Kian Kaufman" userId="8ac54697-0ed8-482d-aca6-8436f7fb0779" providerId="ADAL" clId="{14FE4D44-CBF4-4BA4-B298-F9819DC5C9C7}" dt="2025-02-10T19:46:49.295" v="1558" actId="26606"/>
          <ac:grpSpMkLst>
            <pc:docMk/>
            <pc:sldMk cId="2520768397" sldId="288"/>
            <ac:grpSpMk id="10" creationId="{63737881-458F-40AD-B72B-B57D267DC423}"/>
          </ac:grpSpMkLst>
        </pc:grpChg>
        <pc:grpChg chg="add del">
          <ac:chgData name="Sheiba Kian Kaufman" userId="8ac54697-0ed8-482d-aca6-8436f7fb0779" providerId="ADAL" clId="{14FE4D44-CBF4-4BA4-B298-F9819DC5C9C7}" dt="2025-02-10T19:47:07.794" v="1564" actId="26606"/>
          <ac:grpSpMkLst>
            <pc:docMk/>
            <pc:sldMk cId="2520768397" sldId="288"/>
            <ac:grpSpMk id="32" creationId="{63737881-458F-40AD-B72B-B57D267DC423}"/>
          </ac:grpSpMkLst>
        </pc:grpChg>
        <pc:picChg chg="add mod ord">
          <ac:chgData name="Sheiba Kian Kaufman" userId="8ac54697-0ed8-482d-aca6-8436f7fb0779" providerId="ADAL" clId="{14FE4D44-CBF4-4BA4-B298-F9819DC5C9C7}" dt="2025-02-10T19:48:02.049" v="1565" actId="27614"/>
          <ac:picMkLst>
            <pc:docMk/>
            <pc:sldMk cId="2520768397" sldId="288"/>
            <ac:picMk id="5" creationId="{F8E5C2E2-D5F8-730D-B850-46135B069E6B}"/>
          </ac:picMkLst>
        </pc:picChg>
        <pc:picChg chg="add mod">
          <ac:chgData name="Sheiba Kian Kaufman" userId="8ac54697-0ed8-482d-aca6-8436f7fb0779" providerId="ADAL" clId="{14FE4D44-CBF4-4BA4-B298-F9819DC5C9C7}" dt="2025-02-10T19:48:02.248" v="1566" actId="27614"/>
          <ac:picMkLst>
            <pc:docMk/>
            <pc:sldMk cId="2520768397" sldId="288"/>
            <ac:picMk id="7" creationId="{EC777F0E-253C-47B5-B6EF-F762B3D357B3}"/>
          </ac:picMkLst>
        </pc:picChg>
      </pc:sldChg>
      <pc:sldChg chg="addSp delSp modSp new mod setBg">
        <pc:chgData name="Sheiba Kian Kaufman" userId="8ac54697-0ed8-482d-aca6-8436f7fb0779" providerId="ADAL" clId="{14FE4D44-CBF4-4BA4-B298-F9819DC5C9C7}" dt="2025-02-10T19:50:01.797" v="1656" actId="20577"/>
        <pc:sldMkLst>
          <pc:docMk/>
          <pc:sldMk cId="1707475044" sldId="289"/>
        </pc:sldMkLst>
        <pc:spChg chg="mod ord">
          <ac:chgData name="Sheiba Kian Kaufman" userId="8ac54697-0ed8-482d-aca6-8436f7fb0779" providerId="ADAL" clId="{14FE4D44-CBF4-4BA4-B298-F9819DC5C9C7}" dt="2025-02-10T19:50:01.797" v="1656" actId="20577"/>
          <ac:spMkLst>
            <pc:docMk/>
            <pc:sldMk cId="1707475044" sldId="289"/>
            <ac:spMk id="2" creationId="{10D49141-345A-8B36-6AB7-83C198E3625B}"/>
          </ac:spMkLst>
        </pc:spChg>
        <pc:spChg chg="del">
          <ac:chgData name="Sheiba Kian Kaufman" userId="8ac54697-0ed8-482d-aca6-8436f7fb0779" providerId="ADAL" clId="{14FE4D44-CBF4-4BA4-B298-F9819DC5C9C7}" dt="2025-02-10T19:49:30.694" v="1595" actId="22"/>
          <ac:spMkLst>
            <pc:docMk/>
            <pc:sldMk cId="1707475044" sldId="289"/>
            <ac:spMk id="3" creationId="{C6536227-1C83-90C8-8DD1-B36EA60CE213}"/>
          </ac:spMkLst>
        </pc:spChg>
        <pc:spChg chg="add">
          <ac:chgData name="Sheiba Kian Kaufman" userId="8ac54697-0ed8-482d-aca6-8436f7fb0779" providerId="ADAL" clId="{14FE4D44-CBF4-4BA4-B298-F9819DC5C9C7}" dt="2025-02-10T19:49:35.202" v="1596" actId="26606"/>
          <ac:spMkLst>
            <pc:docMk/>
            <pc:sldMk cId="1707475044" sldId="289"/>
            <ac:spMk id="10" creationId="{9203DE33-2CD4-4CA8-9AF3-37C3B65133B0}"/>
          </ac:spMkLst>
        </pc:spChg>
        <pc:spChg chg="add">
          <ac:chgData name="Sheiba Kian Kaufman" userId="8ac54697-0ed8-482d-aca6-8436f7fb0779" providerId="ADAL" clId="{14FE4D44-CBF4-4BA4-B298-F9819DC5C9C7}" dt="2025-02-10T19:49:35.202" v="1596" actId="26606"/>
          <ac:spMkLst>
            <pc:docMk/>
            <pc:sldMk cId="1707475044" sldId="289"/>
            <ac:spMk id="12" creationId="{0AF57B88-1D4C-41FA-A761-EC1DD10C35CB}"/>
          </ac:spMkLst>
        </pc:spChg>
        <pc:spChg chg="add">
          <ac:chgData name="Sheiba Kian Kaufman" userId="8ac54697-0ed8-482d-aca6-8436f7fb0779" providerId="ADAL" clId="{14FE4D44-CBF4-4BA4-B298-F9819DC5C9C7}" dt="2025-02-10T19:49:35.202" v="1596" actId="26606"/>
          <ac:spMkLst>
            <pc:docMk/>
            <pc:sldMk cId="1707475044" sldId="289"/>
            <ac:spMk id="14" creationId="{D2548F45-5164-4ABB-8212-7F293FDED8D4}"/>
          </ac:spMkLst>
        </pc:spChg>
        <pc:spChg chg="add">
          <ac:chgData name="Sheiba Kian Kaufman" userId="8ac54697-0ed8-482d-aca6-8436f7fb0779" providerId="ADAL" clId="{14FE4D44-CBF4-4BA4-B298-F9819DC5C9C7}" dt="2025-02-10T19:49:35.202" v="1596" actId="26606"/>
          <ac:spMkLst>
            <pc:docMk/>
            <pc:sldMk cId="1707475044" sldId="289"/>
            <ac:spMk id="16" creationId="{5E81CCFB-7BEF-4186-86FB-D09450B4D02D}"/>
          </ac:spMkLst>
        </pc:spChg>
        <pc:picChg chg="add mod ord">
          <ac:chgData name="Sheiba Kian Kaufman" userId="8ac54697-0ed8-482d-aca6-8436f7fb0779" providerId="ADAL" clId="{14FE4D44-CBF4-4BA4-B298-F9819DC5C9C7}" dt="2025-02-10T19:49:35.202" v="1596" actId="26606"/>
          <ac:picMkLst>
            <pc:docMk/>
            <pc:sldMk cId="1707475044" sldId="289"/>
            <ac:picMk id="5" creationId="{D01E4C7D-3A32-E0CA-A5CE-1A2745B1B540}"/>
          </ac:picMkLst>
        </pc:picChg>
      </pc:sldChg>
      <pc:sldChg chg="addSp delSp modSp new mod setBg">
        <pc:chgData name="Sheiba Kian Kaufman" userId="8ac54697-0ed8-482d-aca6-8436f7fb0779" providerId="ADAL" clId="{14FE4D44-CBF4-4BA4-B298-F9819DC5C9C7}" dt="2025-02-10T19:58:14.700" v="1692" actId="27614"/>
        <pc:sldMkLst>
          <pc:docMk/>
          <pc:sldMk cId="129364827" sldId="290"/>
        </pc:sldMkLst>
        <pc:spChg chg="mod ord">
          <ac:chgData name="Sheiba Kian Kaufman" userId="8ac54697-0ed8-482d-aca6-8436f7fb0779" providerId="ADAL" clId="{14FE4D44-CBF4-4BA4-B298-F9819DC5C9C7}" dt="2025-02-10T19:51:59.400" v="1691" actId="26606"/>
          <ac:spMkLst>
            <pc:docMk/>
            <pc:sldMk cId="129364827" sldId="290"/>
            <ac:spMk id="2" creationId="{8098E7B8-B498-43DC-353B-8AECAB9383C2}"/>
          </ac:spMkLst>
        </pc:spChg>
        <pc:spChg chg="del mod">
          <ac:chgData name="Sheiba Kian Kaufman" userId="8ac54697-0ed8-482d-aca6-8436f7fb0779" providerId="ADAL" clId="{14FE4D44-CBF4-4BA4-B298-F9819DC5C9C7}" dt="2025-02-10T19:51:52.445" v="1688" actId="22"/>
          <ac:spMkLst>
            <pc:docMk/>
            <pc:sldMk cId="129364827" sldId="290"/>
            <ac:spMk id="3" creationId="{5250ECFB-76D7-73CE-D2D2-041E606C0EEC}"/>
          </ac:spMkLst>
        </pc:spChg>
        <pc:spChg chg="add del">
          <ac:chgData name="Sheiba Kian Kaufman" userId="8ac54697-0ed8-482d-aca6-8436f7fb0779" providerId="ADAL" clId="{14FE4D44-CBF4-4BA4-B298-F9819DC5C9C7}" dt="2025-02-10T19:51:59.382" v="1690" actId="26606"/>
          <ac:spMkLst>
            <pc:docMk/>
            <pc:sldMk cId="129364827" sldId="290"/>
            <ac:spMk id="10" creationId="{9203DE33-2CD4-4CA8-9AF3-37C3B65133B0}"/>
          </ac:spMkLst>
        </pc:spChg>
        <pc:spChg chg="add del">
          <ac:chgData name="Sheiba Kian Kaufman" userId="8ac54697-0ed8-482d-aca6-8436f7fb0779" providerId="ADAL" clId="{14FE4D44-CBF4-4BA4-B298-F9819DC5C9C7}" dt="2025-02-10T19:51:59.382" v="1690" actId="26606"/>
          <ac:spMkLst>
            <pc:docMk/>
            <pc:sldMk cId="129364827" sldId="290"/>
            <ac:spMk id="12" creationId="{0AF57B88-1D4C-41FA-A761-EC1DD10C35CB}"/>
          </ac:spMkLst>
        </pc:spChg>
        <pc:spChg chg="add del">
          <ac:chgData name="Sheiba Kian Kaufman" userId="8ac54697-0ed8-482d-aca6-8436f7fb0779" providerId="ADAL" clId="{14FE4D44-CBF4-4BA4-B298-F9819DC5C9C7}" dt="2025-02-10T19:51:59.382" v="1690" actId="26606"/>
          <ac:spMkLst>
            <pc:docMk/>
            <pc:sldMk cId="129364827" sldId="290"/>
            <ac:spMk id="14" creationId="{D2548F45-5164-4ABB-8212-7F293FDED8D4}"/>
          </ac:spMkLst>
        </pc:spChg>
        <pc:spChg chg="add del">
          <ac:chgData name="Sheiba Kian Kaufman" userId="8ac54697-0ed8-482d-aca6-8436f7fb0779" providerId="ADAL" clId="{14FE4D44-CBF4-4BA4-B298-F9819DC5C9C7}" dt="2025-02-10T19:51:59.382" v="1690" actId="26606"/>
          <ac:spMkLst>
            <pc:docMk/>
            <pc:sldMk cId="129364827" sldId="290"/>
            <ac:spMk id="16" creationId="{5E81CCFB-7BEF-4186-86FB-D09450B4D02D}"/>
          </ac:spMkLst>
        </pc:spChg>
        <pc:spChg chg="add">
          <ac:chgData name="Sheiba Kian Kaufman" userId="8ac54697-0ed8-482d-aca6-8436f7fb0779" providerId="ADAL" clId="{14FE4D44-CBF4-4BA4-B298-F9819DC5C9C7}" dt="2025-02-10T19:51:59.400" v="1691" actId="26606"/>
          <ac:spMkLst>
            <pc:docMk/>
            <pc:sldMk cId="129364827" sldId="290"/>
            <ac:spMk id="18" creationId="{C6B158B5-50B5-4927-A367-7C9F3AFE5DCB}"/>
          </ac:spMkLst>
        </pc:spChg>
        <pc:spChg chg="add">
          <ac:chgData name="Sheiba Kian Kaufman" userId="8ac54697-0ed8-482d-aca6-8436f7fb0779" providerId="ADAL" clId="{14FE4D44-CBF4-4BA4-B298-F9819DC5C9C7}" dt="2025-02-10T19:51:59.400" v="1691" actId="26606"/>
          <ac:spMkLst>
            <pc:docMk/>
            <pc:sldMk cId="129364827" sldId="290"/>
            <ac:spMk id="19" creationId="{B01367A3-F670-4BD9-9972-F7E97FC227ED}"/>
          </ac:spMkLst>
        </pc:spChg>
        <pc:spChg chg="add">
          <ac:chgData name="Sheiba Kian Kaufman" userId="8ac54697-0ed8-482d-aca6-8436f7fb0779" providerId="ADAL" clId="{14FE4D44-CBF4-4BA4-B298-F9819DC5C9C7}" dt="2025-02-10T19:51:59.400" v="1691" actId="26606"/>
          <ac:spMkLst>
            <pc:docMk/>
            <pc:sldMk cId="129364827" sldId="290"/>
            <ac:spMk id="20" creationId="{38C3DB02-606C-40EC-8381-7A29A1ADFAE7}"/>
          </ac:spMkLst>
        </pc:spChg>
        <pc:picChg chg="add mod ord">
          <ac:chgData name="Sheiba Kian Kaufman" userId="8ac54697-0ed8-482d-aca6-8436f7fb0779" providerId="ADAL" clId="{14FE4D44-CBF4-4BA4-B298-F9819DC5C9C7}" dt="2025-02-10T19:58:14.700" v="1692" actId="27614"/>
          <ac:picMkLst>
            <pc:docMk/>
            <pc:sldMk cId="129364827" sldId="290"/>
            <ac:picMk id="5" creationId="{24347710-A423-D657-D2F4-20D6043F5F5D}"/>
          </ac:picMkLst>
        </pc:picChg>
      </pc:sldChg>
      <pc:sldChg chg="addSp delSp modSp new mod setBg">
        <pc:chgData name="Sheiba Kian Kaufman" userId="8ac54697-0ed8-482d-aca6-8436f7fb0779" providerId="ADAL" clId="{14FE4D44-CBF4-4BA4-B298-F9819DC5C9C7}" dt="2025-02-10T20:00:34.287" v="1729" actId="27614"/>
        <pc:sldMkLst>
          <pc:docMk/>
          <pc:sldMk cId="2829402187" sldId="291"/>
        </pc:sldMkLst>
        <pc:spChg chg="mod">
          <ac:chgData name="Sheiba Kian Kaufman" userId="8ac54697-0ed8-482d-aca6-8436f7fb0779" providerId="ADAL" clId="{14FE4D44-CBF4-4BA4-B298-F9819DC5C9C7}" dt="2025-02-10T20:00:30.851" v="1728" actId="26606"/>
          <ac:spMkLst>
            <pc:docMk/>
            <pc:sldMk cId="2829402187" sldId="291"/>
            <ac:spMk id="2" creationId="{E13F0702-0A85-EDCD-B9DC-5D9DA0E1704E}"/>
          </ac:spMkLst>
        </pc:spChg>
        <pc:spChg chg="del">
          <ac:chgData name="Sheiba Kian Kaufman" userId="8ac54697-0ed8-482d-aca6-8436f7fb0779" providerId="ADAL" clId="{14FE4D44-CBF4-4BA4-B298-F9819DC5C9C7}" dt="2025-02-10T20:00:25.810" v="1727" actId="22"/>
          <ac:spMkLst>
            <pc:docMk/>
            <pc:sldMk cId="2829402187" sldId="291"/>
            <ac:spMk id="3" creationId="{C6DD31ED-C31F-C58E-51A7-73C8C4818A4A}"/>
          </ac:spMkLst>
        </pc:spChg>
        <pc:spChg chg="add">
          <ac:chgData name="Sheiba Kian Kaufman" userId="8ac54697-0ed8-482d-aca6-8436f7fb0779" providerId="ADAL" clId="{14FE4D44-CBF4-4BA4-B298-F9819DC5C9C7}" dt="2025-02-10T20:00:30.851" v="1728" actId="26606"/>
          <ac:spMkLst>
            <pc:docMk/>
            <pc:sldMk cId="2829402187" sldId="291"/>
            <ac:spMk id="10" creationId="{A8384FB5-9ADC-4DDC-881B-597D56F5B15D}"/>
          </ac:spMkLst>
        </pc:spChg>
        <pc:spChg chg="add">
          <ac:chgData name="Sheiba Kian Kaufman" userId="8ac54697-0ed8-482d-aca6-8436f7fb0779" providerId="ADAL" clId="{14FE4D44-CBF4-4BA4-B298-F9819DC5C9C7}" dt="2025-02-10T20:00:30.851" v="1728" actId="26606"/>
          <ac:spMkLst>
            <pc:docMk/>
            <pc:sldMk cId="2829402187" sldId="291"/>
            <ac:spMk id="12" creationId="{91E5A9A7-95C6-4F4F-B00E-C82E07FE62EF}"/>
          </ac:spMkLst>
        </pc:spChg>
        <pc:spChg chg="add">
          <ac:chgData name="Sheiba Kian Kaufman" userId="8ac54697-0ed8-482d-aca6-8436f7fb0779" providerId="ADAL" clId="{14FE4D44-CBF4-4BA4-B298-F9819DC5C9C7}" dt="2025-02-10T20:00:30.851" v="1728" actId="26606"/>
          <ac:spMkLst>
            <pc:docMk/>
            <pc:sldMk cId="2829402187" sldId="291"/>
            <ac:spMk id="14" creationId="{D07DD2DE-F619-49DD-B5E7-03A290FF4ED1}"/>
          </ac:spMkLst>
        </pc:spChg>
        <pc:spChg chg="add">
          <ac:chgData name="Sheiba Kian Kaufman" userId="8ac54697-0ed8-482d-aca6-8436f7fb0779" providerId="ADAL" clId="{14FE4D44-CBF4-4BA4-B298-F9819DC5C9C7}" dt="2025-02-10T20:00:30.851" v="1728" actId="26606"/>
          <ac:spMkLst>
            <pc:docMk/>
            <pc:sldMk cId="2829402187" sldId="291"/>
            <ac:spMk id="16" creationId="{85149191-5F60-4A28-AAFF-039F96B0F3EC}"/>
          </ac:spMkLst>
        </pc:spChg>
        <pc:spChg chg="add">
          <ac:chgData name="Sheiba Kian Kaufman" userId="8ac54697-0ed8-482d-aca6-8436f7fb0779" providerId="ADAL" clId="{14FE4D44-CBF4-4BA4-B298-F9819DC5C9C7}" dt="2025-02-10T20:00:30.851" v="1728" actId="26606"/>
          <ac:spMkLst>
            <pc:docMk/>
            <pc:sldMk cId="2829402187" sldId="291"/>
            <ac:spMk id="18" creationId="{F8260ED5-17F7-4158-B241-D51DD4CF1B7E}"/>
          </ac:spMkLst>
        </pc:spChg>
        <pc:picChg chg="add mod ord">
          <ac:chgData name="Sheiba Kian Kaufman" userId="8ac54697-0ed8-482d-aca6-8436f7fb0779" providerId="ADAL" clId="{14FE4D44-CBF4-4BA4-B298-F9819DC5C9C7}" dt="2025-02-10T20:00:34.287" v="1729" actId="27614"/>
          <ac:picMkLst>
            <pc:docMk/>
            <pc:sldMk cId="2829402187" sldId="291"/>
            <ac:picMk id="5" creationId="{0B2B9B39-D8DC-FF57-5A6A-CBA5C960499E}"/>
          </ac:picMkLst>
        </pc:picChg>
      </pc:sldChg>
      <pc:sldChg chg="addSp delSp modSp new mod setBg">
        <pc:chgData name="Sheiba Kian Kaufman" userId="8ac54697-0ed8-482d-aca6-8436f7fb0779" providerId="ADAL" clId="{14FE4D44-CBF4-4BA4-B298-F9819DC5C9C7}" dt="2025-02-10T20:05:29.809" v="1815" actId="27614"/>
        <pc:sldMkLst>
          <pc:docMk/>
          <pc:sldMk cId="1275147284" sldId="292"/>
        </pc:sldMkLst>
        <pc:spChg chg="mod">
          <ac:chgData name="Sheiba Kian Kaufman" userId="8ac54697-0ed8-482d-aca6-8436f7fb0779" providerId="ADAL" clId="{14FE4D44-CBF4-4BA4-B298-F9819DC5C9C7}" dt="2025-02-10T20:01:28.723" v="1813" actId="26606"/>
          <ac:spMkLst>
            <pc:docMk/>
            <pc:sldMk cId="1275147284" sldId="292"/>
            <ac:spMk id="2" creationId="{6BE6A429-2892-8775-6771-B7B9DD4FE22B}"/>
          </ac:spMkLst>
        </pc:spChg>
        <pc:spChg chg="del">
          <ac:chgData name="Sheiba Kian Kaufman" userId="8ac54697-0ed8-482d-aca6-8436f7fb0779" providerId="ADAL" clId="{14FE4D44-CBF4-4BA4-B298-F9819DC5C9C7}" dt="2025-02-10T20:01:22.774" v="1812" actId="22"/>
          <ac:spMkLst>
            <pc:docMk/>
            <pc:sldMk cId="1275147284" sldId="292"/>
            <ac:spMk id="3" creationId="{EE3F9E3B-A227-FA2A-DF5B-9D2426B00907}"/>
          </ac:spMkLst>
        </pc:spChg>
        <pc:spChg chg="add">
          <ac:chgData name="Sheiba Kian Kaufman" userId="8ac54697-0ed8-482d-aca6-8436f7fb0779" providerId="ADAL" clId="{14FE4D44-CBF4-4BA4-B298-F9819DC5C9C7}" dt="2025-02-10T20:01:28.723" v="1813" actId="26606"/>
          <ac:spMkLst>
            <pc:docMk/>
            <pc:sldMk cId="1275147284" sldId="292"/>
            <ac:spMk id="10" creationId="{6753252F-4873-4F63-801D-CC719279A7D5}"/>
          </ac:spMkLst>
        </pc:spChg>
        <pc:spChg chg="add">
          <ac:chgData name="Sheiba Kian Kaufman" userId="8ac54697-0ed8-482d-aca6-8436f7fb0779" providerId="ADAL" clId="{14FE4D44-CBF4-4BA4-B298-F9819DC5C9C7}" dt="2025-02-10T20:01:28.723" v="1813" actId="26606"/>
          <ac:spMkLst>
            <pc:docMk/>
            <pc:sldMk cId="1275147284" sldId="292"/>
            <ac:spMk id="12" creationId="{047C8CCB-F95D-4249-92DD-651249D3535A}"/>
          </ac:spMkLst>
        </pc:spChg>
        <pc:picChg chg="add mod ord">
          <ac:chgData name="Sheiba Kian Kaufman" userId="8ac54697-0ed8-482d-aca6-8436f7fb0779" providerId="ADAL" clId="{14FE4D44-CBF4-4BA4-B298-F9819DC5C9C7}" dt="2025-02-10T20:05:29.809" v="1815" actId="27614"/>
          <ac:picMkLst>
            <pc:docMk/>
            <pc:sldMk cId="1275147284" sldId="292"/>
            <ac:picMk id="5" creationId="{8642B405-A6F4-4DB4-FA4D-36A86CEB3E7B}"/>
          </ac:picMkLst>
        </pc:picChg>
      </pc:sldChg>
      <pc:sldChg chg="addSp delSp modSp new mod setBg">
        <pc:chgData name="Sheiba Kian Kaufman" userId="8ac54697-0ed8-482d-aca6-8436f7fb0779" providerId="ADAL" clId="{14FE4D44-CBF4-4BA4-B298-F9819DC5C9C7}" dt="2025-02-10T20:07:20.664" v="1820" actId="27614"/>
        <pc:sldMkLst>
          <pc:docMk/>
          <pc:sldMk cId="830068044" sldId="293"/>
        </pc:sldMkLst>
        <pc:spChg chg="mod">
          <ac:chgData name="Sheiba Kian Kaufman" userId="8ac54697-0ed8-482d-aca6-8436f7fb0779" providerId="ADAL" clId="{14FE4D44-CBF4-4BA4-B298-F9819DC5C9C7}" dt="2025-02-10T20:05:35.358" v="1818" actId="26606"/>
          <ac:spMkLst>
            <pc:docMk/>
            <pc:sldMk cId="830068044" sldId="293"/>
            <ac:spMk id="2" creationId="{5B51E1F8-F926-17F5-B673-266B284E8030}"/>
          </ac:spMkLst>
        </pc:spChg>
        <pc:spChg chg="del mod">
          <ac:chgData name="Sheiba Kian Kaufman" userId="8ac54697-0ed8-482d-aca6-8436f7fb0779" providerId="ADAL" clId="{14FE4D44-CBF4-4BA4-B298-F9819DC5C9C7}" dt="2025-02-10T20:05:32.986" v="1817" actId="22"/>
          <ac:spMkLst>
            <pc:docMk/>
            <pc:sldMk cId="830068044" sldId="293"/>
            <ac:spMk id="3" creationId="{BE685BD8-A5DB-C976-B3A5-04EDCAFB9DB1}"/>
          </ac:spMkLst>
        </pc:spChg>
        <pc:spChg chg="add">
          <ac:chgData name="Sheiba Kian Kaufman" userId="8ac54697-0ed8-482d-aca6-8436f7fb0779" providerId="ADAL" clId="{14FE4D44-CBF4-4BA4-B298-F9819DC5C9C7}" dt="2025-02-10T20:05:35.358" v="1818" actId="26606"/>
          <ac:spMkLst>
            <pc:docMk/>
            <pc:sldMk cId="830068044" sldId="293"/>
            <ac:spMk id="10" creationId="{A8384FB5-9ADC-4DDC-881B-597D56F5B15D}"/>
          </ac:spMkLst>
        </pc:spChg>
        <pc:spChg chg="add">
          <ac:chgData name="Sheiba Kian Kaufman" userId="8ac54697-0ed8-482d-aca6-8436f7fb0779" providerId="ADAL" clId="{14FE4D44-CBF4-4BA4-B298-F9819DC5C9C7}" dt="2025-02-10T20:05:35.358" v="1818" actId="26606"/>
          <ac:spMkLst>
            <pc:docMk/>
            <pc:sldMk cId="830068044" sldId="293"/>
            <ac:spMk id="12" creationId="{91E5A9A7-95C6-4F4F-B00E-C82E07FE62EF}"/>
          </ac:spMkLst>
        </pc:spChg>
        <pc:spChg chg="add">
          <ac:chgData name="Sheiba Kian Kaufman" userId="8ac54697-0ed8-482d-aca6-8436f7fb0779" providerId="ADAL" clId="{14FE4D44-CBF4-4BA4-B298-F9819DC5C9C7}" dt="2025-02-10T20:05:35.358" v="1818" actId="26606"/>
          <ac:spMkLst>
            <pc:docMk/>
            <pc:sldMk cId="830068044" sldId="293"/>
            <ac:spMk id="14" creationId="{D07DD2DE-F619-49DD-B5E7-03A290FF4ED1}"/>
          </ac:spMkLst>
        </pc:spChg>
        <pc:spChg chg="add">
          <ac:chgData name="Sheiba Kian Kaufman" userId="8ac54697-0ed8-482d-aca6-8436f7fb0779" providerId="ADAL" clId="{14FE4D44-CBF4-4BA4-B298-F9819DC5C9C7}" dt="2025-02-10T20:05:35.358" v="1818" actId="26606"/>
          <ac:spMkLst>
            <pc:docMk/>
            <pc:sldMk cId="830068044" sldId="293"/>
            <ac:spMk id="16" creationId="{85149191-5F60-4A28-AAFF-039F96B0F3EC}"/>
          </ac:spMkLst>
        </pc:spChg>
        <pc:spChg chg="add">
          <ac:chgData name="Sheiba Kian Kaufman" userId="8ac54697-0ed8-482d-aca6-8436f7fb0779" providerId="ADAL" clId="{14FE4D44-CBF4-4BA4-B298-F9819DC5C9C7}" dt="2025-02-10T20:05:35.358" v="1818" actId="26606"/>
          <ac:spMkLst>
            <pc:docMk/>
            <pc:sldMk cId="830068044" sldId="293"/>
            <ac:spMk id="18" creationId="{F8260ED5-17F7-4158-B241-D51DD4CF1B7E}"/>
          </ac:spMkLst>
        </pc:spChg>
        <pc:picChg chg="add mod ord">
          <ac:chgData name="Sheiba Kian Kaufman" userId="8ac54697-0ed8-482d-aca6-8436f7fb0779" providerId="ADAL" clId="{14FE4D44-CBF4-4BA4-B298-F9819DC5C9C7}" dt="2025-02-10T20:07:20.664" v="1820" actId="27614"/>
          <ac:picMkLst>
            <pc:docMk/>
            <pc:sldMk cId="830068044" sldId="293"/>
            <ac:picMk id="5" creationId="{62EA43F5-D5E8-091E-5289-64C7885EAA3D}"/>
          </ac:picMkLst>
        </pc:picChg>
      </pc:sldChg>
      <pc:sldChg chg="addSp delSp modSp new mod setBg">
        <pc:chgData name="Sheiba Kian Kaufman" userId="8ac54697-0ed8-482d-aca6-8436f7fb0779" providerId="ADAL" clId="{14FE4D44-CBF4-4BA4-B298-F9819DC5C9C7}" dt="2025-02-10T20:08:06.500" v="1824" actId="27614"/>
        <pc:sldMkLst>
          <pc:docMk/>
          <pc:sldMk cId="1485395522" sldId="294"/>
        </pc:sldMkLst>
        <pc:spChg chg="mod">
          <ac:chgData name="Sheiba Kian Kaufman" userId="8ac54697-0ed8-482d-aca6-8436f7fb0779" providerId="ADAL" clId="{14FE4D44-CBF4-4BA4-B298-F9819DC5C9C7}" dt="2025-02-10T20:07:26.218" v="1823" actId="26606"/>
          <ac:spMkLst>
            <pc:docMk/>
            <pc:sldMk cId="1485395522" sldId="294"/>
            <ac:spMk id="2" creationId="{41FCE1D7-8B91-36FE-153A-5742FDECBCCC}"/>
          </ac:spMkLst>
        </pc:spChg>
        <pc:spChg chg="del mod">
          <ac:chgData name="Sheiba Kian Kaufman" userId="8ac54697-0ed8-482d-aca6-8436f7fb0779" providerId="ADAL" clId="{14FE4D44-CBF4-4BA4-B298-F9819DC5C9C7}" dt="2025-02-10T20:07:22.989" v="1822" actId="22"/>
          <ac:spMkLst>
            <pc:docMk/>
            <pc:sldMk cId="1485395522" sldId="294"/>
            <ac:spMk id="3" creationId="{570070A1-AAA0-59E6-DF5B-2B88368F74A8}"/>
          </ac:spMkLst>
        </pc:spChg>
        <pc:spChg chg="add">
          <ac:chgData name="Sheiba Kian Kaufman" userId="8ac54697-0ed8-482d-aca6-8436f7fb0779" providerId="ADAL" clId="{14FE4D44-CBF4-4BA4-B298-F9819DC5C9C7}" dt="2025-02-10T20:07:26.218" v="1823" actId="26606"/>
          <ac:spMkLst>
            <pc:docMk/>
            <pc:sldMk cId="1485395522" sldId="294"/>
            <ac:spMk id="10" creationId="{A8384FB5-9ADC-4DDC-881B-597D56F5B15D}"/>
          </ac:spMkLst>
        </pc:spChg>
        <pc:spChg chg="add">
          <ac:chgData name="Sheiba Kian Kaufman" userId="8ac54697-0ed8-482d-aca6-8436f7fb0779" providerId="ADAL" clId="{14FE4D44-CBF4-4BA4-B298-F9819DC5C9C7}" dt="2025-02-10T20:07:26.218" v="1823" actId="26606"/>
          <ac:spMkLst>
            <pc:docMk/>
            <pc:sldMk cId="1485395522" sldId="294"/>
            <ac:spMk id="12" creationId="{91E5A9A7-95C6-4F4F-B00E-C82E07FE62EF}"/>
          </ac:spMkLst>
        </pc:spChg>
        <pc:spChg chg="add">
          <ac:chgData name="Sheiba Kian Kaufman" userId="8ac54697-0ed8-482d-aca6-8436f7fb0779" providerId="ADAL" clId="{14FE4D44-CBF4-4BA4-B298-F9819DC5C9C7}" dt="2025-02-10T20:07:26.218" v="1823" actId="26606"/>
          <ac:spMkLst>
            <pc:docMk/>
            <pc:sldMk cId="1485395522" sldId="294"/>
            <ac:spMk id="14" creationId="{D07DD2DE-F619-49DD-B5E7-03A290FF4ED1}"/>
          </ac:spMkLst>
        </pc:spChg>
        <pc:spChg chg="add">
          <ac:chgData name="Sheiba Kian Kaufman" userId="8ac54697-0ed8-482d-aca6-8436f7fb0779" providerId="ADAL" clId="{14FE4D44-CBF4-4BA4-B298-F9819DC5C9C7}" dt="2025-02-10T20:07:26.218" v="1823" actId="26606"/>
          <ac:spMkLst>
            <pc:docMk/>
            <pc:sldMk cId="1485395522" sldId="294"/>
            <ac:spMk id="16" creationId="{85149191-5F60-4A28-AAFF-039F96B0F3EC}"/>
          </ac:spMkLst>
        </pc:spChg>
        <pc:spChg chg="add">
          <ac:chgData name="Sheiba Kian Kaufman" userId="8ac54697-0ed8-482d-aca6-8436f7fb0779" providerId="ADAL" clId="{14FE4D44-CBF4-4BA4-B298-F9819DC5C9C7}" dt="2025-02-10T20:07:26.218" v="1823" actId="26606"/>
          <ac:spMkLst>
            <pc:docMk/>
            <pc:sldMk cId="1485395522" sldId="294"/>
            <ac:spMk id="18" creationId="{F8260ED5-17F7-4158-B241-D51DD4CF1B7E}"/>
          </ac:spMkLst>
        </pc:spChg>
        <pc:picChg chg="add mod ord">
          <ac:chgData name="Sheiba Kian Kaufman" userId="8ac54697-0ed8-482d-aca6-8436f7fb0779" providerId="ADAL" clId="{14FE4D44-CBF4-4BA4-B298-F9819DC5C9C7}" dt="2025-02-10T20:08:06.500" v="1824" actId="27614"/>
          <ac:picMkLst>
            <pc:docMk/>
            <pc:sldMk cId="1485395522" sldId="294"/>
            <ac:picMk id="5" creationId="{9FB142DF-A5FB-7A41-ADFF-4B4EB1D32313}"/>
          </ac:picMkLst>
        </pc:picChg>
      </pc:sldChg>
      <pc:sldChg chg="addSp delSp modSp new mod setBg">
        <pc:chgData name="Sheiba Kian Kaufman" userId="8ac54697-0ed8-482d-aca6-8436f7fb0779" providerId="ADAL" clId="{14FE4D44-CBF4-4BA4-B298-F9819DC5C9C7}" dt="2025-02-10T20:09:35.075" v="1829" actId="27614"/>
        <pc:sldMkLst>
          <pc:docMk/>
          <pc:sldMk cId="2602758177" sldId="295"/>
        </pc:sldMkLst>
        <pc:spChg chg="mod">
          <ac:chgData name="Sheiba Kian Kaufman" userId="8ac54697-0ed8-482d-aca6-8436f7fb0779" providerId="ADAL" clId="{14FE4D44-CBF4-4BA4-B298-F9819DC5C9C7}" dt="2025-02-10T20:08:12.526" v="1828" actId="26606"/>
          <ac:spMkLst>
            <pc:docMk/>
            <pc:sldMk cId="2602758177" sldId="295"/>
            <ac:spMk id="2" creationId="{83DDC8BC-3089-A1FF-2E41-193215CEB83C}"/>
          </ac:spMkLst>
        </pc:spChg>
        <pc:spChg chg="del mod">
          <ac:chgData name="Sheiba Kian Kaufman" userId="8ac54697-0ed8-482d-aca6-8436f7fb0779" providerId="ADAL" clId="{14FE4D44-CBF4-4BA4-B298-F9819DC5C9C7}" dt="2025-02-10T20:08:09.821" v="1827" actId="22"/>
          <ac:spMkLst>
            <pc:docMk/>
            <pc:sldMk cId="2602758177" sldId="295"/>
            <ac:spMk id="3" creationId="{4CFABA4A-FA49-AB59-EE3A-9F61DF4F9CDC}"/>
          </ac:spMkLst>
        </pc:spChg>
        <pc:spChg chg="add">
          <ac:chgData name="Sheiba Kian Kaufman" userId="8ac54697-0ed8-482d-aca6-8436f7fb0779" providerId="ADAL" clId="{14FE4D44-CBF4-4BA4-B298-F9819DC5C9C7}" dt="2025-02-10T20:08:12.526" v="1828" actId="26606"/>
          <ac:spMkLst>
            <pc:docMk/>
            <pc:sldMk cId="2602758177" sldId="295"/>
            <ac:spMk id="10" creationId="{A8384FB5-9ADC-4DDC-881B-597D56F5B15D}"/>
          </ac:spMkLst>
        </pc:spChg>
        <pc:spChg chg="add">
          <ac:chgData name="Sheiba Kian Kaufman" userId="8ac54697-0ed8-482d-aca6-8436f7fb0779" providerId="ADAL" clId="{14FE4D44-CBF4-4BA4-B298-F9819DC5C9C7}" dt="2025-02-10T20:08:12.526" v="1828" actId="26606"/>
          <ac:spMkLst>
            <pc:docMk/>
            <pc:sldMk cId="2602758177" sldId="295"/>
            <ac:spMk id="12" creationId="{91E5A9A7-95C6-4F4F-B00E-C82E07FE62EF}"/>
          </ac:spMkLst>
        </pc:spChg>
        <pc:spChg chg="add">
          <ac:chgData name="Sheiba Kian Kaufman" userId="8ac54697-0ed8-482d-aca6-8436f7fb0779" providerId="ADAL" clId="{14FE4D44-CBF4-4BA4-B298-F9819DC5C9C7}" dt="2025-02-10T20:08:12.526" v="1828" actId="26606"/>
          <ac:spMkLst>
            <pc:docMk/>
            <pc:sldMk cId="2602758177" sldId="295"/>
            <ac:spMk id="14" creationId="{D07DD2DE-F619-49DD-B5E7-03A290FF4ED1}"/>
          </ac:spMkLst>
        </pc:spChg>
        <pc:spChg chg="add">
          <ac:chgData name="Sheiba Kian Kaufman" userId="8ac54697-0ed8-482d-aca6-8436f7fb0779" providerId="ADAL" clId="{14FE4D44-CBF4-4BA4-B298-F9819DC5C9C7}" dt="2025-02-10T20:08:12.526" v="1828" actId="26606"/>
          <ac:spMkLst>
            <pc:docMk/>
            <pc:sldMk cId="2602758177" sldId="295"/>
            <ac:spMk id="16" creationId="{85149191-5F60-4A28-AAFF-039F96B0F3EC}"/>
          </ac:spMkLst>
        </pc:spChg>
        <pc:spChg chg="add">
          <ac:chgData name="Sheiba Kian Kaufman" userId="8ac54697-0ed8-482d-aca6-8436f7fb0779" providerId="ADAL" clId="{14FE4D44-CBF4-4BA4-B298-F9819DC5C9C7}" dt="2025-02-10T20:08:12.526" v="1828" actId="26606"/>
          <ac:spMkLst>
            <pc:docMk/>
            <pc:sldMk cId="2602758177" sldId="295"/>
            <ac:spMk id="18" creationId="{F8260ED5-17F7-4158-B241-D51DD4CF1B7E}"/>
          </ac:spMkLst>
        </pc:spChg>
        <pc:picChg chg="add mod ord">
          <ac:chgData name="Sheiba Kian Kaufman" userId="8ac54697-0ed8-482d-aca6-8436f7fb0779" providerId="ADAL" clId="{14FE4D44-CBF4-4BA4-B298-F9819DC5C9C7}" dt="2025-02-10T20:09:35.075" v="1829" actId="27614"/>
          <ac:picMkLst>
            <pc:docMk/>
            <pc:sldMk cId="2602758177" sldId="295"/>
            <ac:picMk id="5" creationId="{2BA469C9-9C61-7A22-8D85-57B5AF2B9168}"/>
          </ac:picMkLst>
        </pc:picChg>
      </pc:sldChg>
      <pc:sldChg chg="addSp delSp modSp new mod setBg">
        <pc:chgData name="Sheiba Kian Kaufman" userId="8ac54697-0ed8-482d-aca6-8436f7fb0779" providerId="ADAL" clId="{14FE4D44-CBF4-4BA4-B298-F9819DC5C9C7}" dt="2025-02-10T20:10:10.691" v="1834" actId="27614"/>
        <pc:sldMkLst>
          <pc:docMk/>
          <pc:sldMk cId="961381291" sldId="296"/>
        </pc:sldMkLst>
        <pc:spChg chg="mod">
          <ac:chgData name="Sheiba Kian Kaufman" userId="8ac54697-0ed8-482d-aca6-8436f7fb0779" providerId="ADAL" clId="{14FE4D44-CBF4-4BA4-B298-F9819DC5C9C7}" dt="2025-02-10T20:09:41.950" v="1833" actId="26606"/>
          <ac:spMkLst>
            <pc:docMk/>
            <pc:sldMk cId="961381291" sldId="296"/>
            <ac:spMk id="2" creationId="{A2A4888D-9B93-D239-6939-D4330BFF56B8}"/>
          </ac:spMkLst>
        </pc:spChg>
        <pc:spChg chg="del mod">
          <ac:chgData name="Sheiba Kian Kaufman" userId="8ac54697-0ed8-482d-aca6-8436f7fb0779" providerId="ADAL" clId="{14FE4D44-CBF4-4BA4-B298-F9819DC5C9C7}" dt="2025-02-10T20:09:37.962" v="1832" actId="22"/>
          <ac:spMkLst>
            <pc:docMk/>
            <pc:sldMk cId="961381291" sldId="296"/>
            <ac:spMk id="3" creationId="{6332D045-1248-3FFA-186E-44F3DD881BC0}"/>
          </ac:spMkLst>
        </pc:spChg>
        <pc:spChg chg="add">
          <ac:chgData name="Sheiba Kian Kaufman" userId="8ac54697-0ed8-482d-aca6-8436f7fb0779" providerId="ADAL" clId="{14FE4D44-CBF4-4BA4-B298-F9819DC5C9C7}" dt="2025-02-10T20:09:41.950" v="1833" actId="26606"/>
          <ac:spMkLst>
            <pc:docMk/>
            <pc:sldMk cId="961381291" sldId="296"/>
            <ac:spMk id="10" creationId="{A8384FB5-9ADC-4DDC-881B-597D56F5B15D}"/>
          </ac:spMkLst>
        </pc:spChg>
        <pc:spChg chg="add">
          <ac:chgData name="Sheiba Kian Kaufman" userId="8ac54697-0ed8-482d-aca6-8436f7fb0779" providerId="ADAL" clId="{14FE4D44-CBF4-4BA4-B298-F9819DC5C9C7}" dt="2025-02-10T20:09:41.950" v="1833" actId="26606"/>
          <ac:spMkLst>
            <pc:docMk/>
            <pc:sldMk cId="961381291" sldId="296"/>
            <ac:spMk id="12" creationId="{91E5A9A7-95C6-4F4F-B00E-C82E07FE62EF}"/>
          </ac:spMkLst>
        </pc:spChg>
        <pc:spChg chg="add">
          <ac:chgData name="Sheiba Kian Kaufman" userId="8ac54697-0ed8-482d-aca6-8436f7fb0779" providerId="ADAL" clId="{14FE4D44-CBF4-4BA4-B298-F9819DC5C9C7}" dt="2025-02-10T20:09:41.950" v="1833" actId="26606"/>
          <ac:spMkLst>
            <pc:docMk/>
            <pc:sldMk cId="961381291" sldId="296"/>
            <ac:spMk id="14" creationId="{D07DD2DE-F619-49DD-B5E7-03A290FF4ED1}"/>
          </ac:spMkLst>
        </pc:spChg>
        <pc:spChg chg="add">
          <ac:chgData name="Sheiba Kian Kaufman" userId="8ac54697-0ed8-482d-aca6-8436f7fb0779" providerId="ADAL" clId="{14FE4D44-CBF4-4BA4-B298-F9819DC5C9C7}" dt="2025-02-10T20:09:41.950" v="1833" actId="26606"/>
          <ac:spMkLst>
            <pc:docMk/>
            <pc:sldMk cId="961381291" sldId="296"/>
            <ac:spMk id="16" creationId="{85149191-5F60-4A28-AAFF-039F96B0F3EC}"/>
          </ac:spMkLst>
        </pc:spChg>
        <pc:spChg chg="add">
          <ac:chgData name="Sheiba Kian Kaufman" userId="8ac54697-0ed8-482d-aca6-8436f7fb0779" providerId="ADAL" clId="{14FE4D44-CBF4-4BA4-B298-F9819DC5C9C7}" dt="2025-02-10T20:09:41.950" v="1833" actId="26606"/>
          <ac:spMkLst>
            <pc:docMk/>
            <pc:sldMk cId="961381291" sldId="296"/>
            <ac:spMk id="18" creationId="{F8260ED5-17F7-4158-B241-D51DD4CF1B7E}"/>
          </ac:spMkLst>
        </pc:spChg>
        <pc:picChg chg="add mod ord">
          <ac:chgData name="Sheiba Kian Kaufman" userId="8ac54697-0ed8-482d-aca6-8436f7fb0779" providerId="ADAL" clId="{14FE4D44-CBF4-4BA4-B298-F9819DC5C9C7}" dt="2025-02-10T20:10:10.691" v="1834" actId="27614"/>
          <ac:picMkLst>
            <pc:docMk/>
            <pc:sldMk cId="961381291" sldId="296"/>
            <ac:picMk id="5" creationId="{06BA0723-57EB-BE29-805C-BD8BCAA13A5E}"/>
          </ac:picMkLst>
        </pc:picChg>
      </pc:sldChg>
      <pc:sldChg chg="addSp delSp modSp new mod setBg">
        <pc:chgData name="Sheiba Kian Kaufman" userId="8ac54697-0ed8-482d-aca6-8436f7fb0779" providerId="ADAL" clId="{14FE4D44-CBF4-4BA4-B298-F9819DC5C9C7}" dt="2025-02-10T20:28:13.125" v="1841" actId="27614"/>
        <pc:sldMkLst>
          <pc:docMk/>
          <pc:sldMk cId="2945896030" sldId="297"/>
        </pc:sldMkLst>
        <pc:spChg chg="del mod">
          <ac:chgData name="Sheiba Kian Kaufman" userId="8ac54697-0ed8-482d-aca6-8436f7fb0779" providerId="ADAL" clId="{14FE4D44-CBF4-4BA4-B298-F9819DC5C9C7}" dt="2025-02-10T20:10:25.711" v="1840" actId="26606"/>
          <ac:spMkLst>
            <pc:docMk/>
            <pc:sldMk cId="2945896030" sldId="297"/>
            <ac:spMk id="2" creationId="{33EB119F-3B72-13B8-A501-0C9EC615741E}"/>
          </ac:spMkLst>
        </pc:spChg>
        <pc:spChg chg="del mod">
          <ac:chgData name="Sheiba Kian Kaufman" userId="8ac54697-0ed8-482d-aca6-8436f7fb0779" providerId="ADAL" clId="{14FE4D44-CBF4-4BA4-B298-F9819DC5C9C7}" dt="2025-02-10T20:10:13.377" v="1837" actId="22"/>
          <ac:spMkLst>
            <pc:docMk/>
            <pc:sldMk cId="2945896030" sldId="297"/>
            <ac:spMk id="3" creationId="{D488A044-5FC2-5C60-AA14-0D588D3B100B}"/>
          </ac:spMkLst>
        </pc:spChg>
        <pc:spChg chg="add del">
          <ac:chgData name="Sheiba Kian Kaufman" userId="8ac54697-0ed8-482d-aca6-8436f7fb0779" providerId="ADAL" clId="{14FE4D44-CBF4-4BA4-B298-F9819DC5C9C7}" dt="2025-02-10T20:10:25.706" v="1839" actId="26606"/>
          <ac:spMkLst>
            <pc:docMk/>
            <pc:sldMk cId="2945896030" sldId="297"/>
            <ac:spMk id="9" creationId="{633D2D3A-2993-322C-9338-382ACE8FC24E}"/>
          </ac:spMkLst>
        </pc:spChg>
        <pc:spChg chg="add">
          <ac:chgData name="Sheiba Kian Kaufman" userId="8ac54697-0ed8-482d-aca6-8436f7fb0779" providerId="ADAL" clId="{14FE4D44-CBF4-4BA4-B298-F9819DC5C9C7}" dt="2025-02-10T20:10:25.711" v="1840" actId="26606"/>
          <ac:spMkLst>
            <pc:docMk/>
            <pc:sldMk cId="2945896030" sldId="297"/>
            <ac:spMk id="10" creationId="{AB8C311F-7253-4AED-9701-7FC0708C41C7}"/>
          </ac:spMkLst>
        </pc:spChg>
        <pc:spChg chg="add del">
          <ac:chgData name="Sheiba Kian Kaufman" userId="8ac54697-0ed8-482d-aca6-8436f7fb0779" providerId="ADAL" clId="{14FE4D44-CBF4-4BA4-B298-F9819DC5C9C7}" dt="2025-02-10T20:10:25.706" v="1839" actId="26606"/>
          <ac:spMkLst>
            <pc:docMk/>
            <pc:sldMk cId="2945896030" sldId="297"/>
            <ac:spMk id="12" creationId="{2B97F24A-32CE-4C1C-A50D-3016B394DCFB}"/>
          </ac:spMkLst>
        </pc:spChg>
        <pc:spChg chg="add del">
          <ac:chgData name="Sheiba Kian Kaufman" userId="8ac54697-0ed8-482d-aca6-8436f7fb0779" providerId="ADAL" clId="{14FE4D44-CBF4-4BA4-B298-F9819DC5C9C7}" dt="2025-02-10T20:10:25.706" v="1839" actId="26606"/>
          <ac:spMkLst>
            <pc:docMk/>
            <pc:sldMk cId="2945896030" sldId="297"/>
            <ac:spMk id="14" creationId="{CD8B4F24-440B-49E9-B85D-733523DC064B}"/>
          </ac:spMkLst>
        </pc:spChg>
        <pc:spChg chg="add">
          <ac:chgData name="Sheiba Kian Kaufman" userId="8ac54697-0ed8-482d-aca6-8436f7fb0779" providerId="ADAL" clId="{14FE4D44-CBF4-4BA4-B298-F9819DC5C9C7}" dt="2025-02-10T20:10:25.711" v="1840" actId="26606"/>
          <ac:spMkLst>
            <pc:docMk/>
            <pc:sldMk cId="2945896030" sldId="297"/>
            <ac:spMk id="16" creationId="{A8D57A06-A426-446D-B02C-A2DC6B62E45E}"/>
          </ac:spMkLst>
        </pc:spChg>
        <pc:spChg chg="add">
          <ac:chgData name="Sheiba Kian Kaufman" userId="8ac54697-0ed8-482d-aca6-8436f7fb0779" providerId="ADAL" clId="{14FE4D44-CBF4-4BA4-B298-F9819DC5C9C7}" dt="2025-02-10T20:10:25.711" v="1840" actId="26606"/>
          <ac:spMkLst>
            <pc:docMk/>
            <pc:sldMk cId="2945896030" sldId="297"/>
            <ac:spMk id="17" creationId="{E2384209-CB15-4CDF-9D31-C44FD9A3F20D}"/>
          </ac:spMkLst>
        </pc:spChg>
        <pc:spChg chg="add">
          <ac:chgData name="Sheiba Kian Kaufman" userId="8ac54697-0ed8-482d-aca6-8436f7fb0779" providerId="ADAL" clId="{14FE4D44-CBF4-4BA4-B298-F9819DC5C9C7}" dt="2025-02-10T20:10:25.711" v="1840" actId="26606"/>
          <ac:spMkLst>
            <pc:docMk/>
            <pc:sldMk cId="2945896030" sldId="297"/>
            <ac:spMk id="18" creationId="{2633B3B5-CC90-43F0-8714-D31D1F3F0209}"/>
          </ac:spMkLst>
        </pc:spChg>
        <pc:picChg chg="add mod ord">
          <ac:chgData name="Sheiba Kian Kaufman" userId="8ac54697-0ed8-482d-aca6-8436f7fb0779" providerId="ADAL" clId="{14FE4D44-CBF4-4BA4-B298-F9819DC5C9C7}" dt="2025-02-10T20:28:13.125" v="1841" actId="27614"/>
          <ac:picMkLst>
            <pc:docMk/>
            <pc:sldMk cId="2945896030" sldId="297"/>
            <ac:picMk id="5" creationId="{890477C1-825B-FAD0-0282-B0B4B0FFF940}"/>
          </ac:picMkLst>
        </pc:picChg>
      </pc:sldChg>
      <pc:sldChg chg="addSp delSp modSp new mod setBg modAnim">
        <pc:chgData name="Sheiba Kian Kaufman" userId="8ac54697-0ed8-482d-aca6-8436f7fb0779" providerId="ADAL" clId="{14FE4D44-CBF4-4BA4-B298-F9819DC5C9C7}" dt="2025-02-10T22:21:03.248" v="2160"/>
        <pc:sldMkLst>
          <pc:docMk/>
          <pc:sldMk cId="2986592266" sldId="298"/>
        </pc:sldMkLst>
        <pc:spChg chg="del">
          <ac:chgData name="Sheiba Kian Kaufman" userId="8ac54697-0ed8-482d-aca6-8436f7fb0779" providerId="ADAL" clId="{14FE4D44-CBF4-4BA4-B298-F9819DC5C9C7}" dt="2025-02-10T20:28:18.522" v="1845" actId="26606"/>
          <ac:spMkLst>
            <pc:docMk/>
            <pc:sldMk cId="2986592266" sldId="298"/>
            <ac:spMk id="2" creationId="{7749546F-8028-AF05-F3FB-2A59FA64D97A}"/>
          </ac:spMkLst>
        </pc:spChg>
        <pc:spChg chg="del mod">
          <ac:chgData name="Sheiba Kian Kaufman" userId="8ac54697-0ed8-482d-aca6-8436f7fb0779" providerId="ADAL" clId="{14FE4D44-CBF4-4BA4-B298-F9819DC5C9C7}" dt="2025-02-10T20:28:16.240" v="1844" actId="22"/>
          <ac:spMkLst>
            <pc:docMk/>
            <pc:sldMk cId="2986592266" sldId="298"/>
            <ac:spMk id="3" creationId="{D09D73A2-C083-5416-9168-A11C40A971E0}"/>
          </ac:spMkLst>
        </pc:spChg>
        <pc:spChg chg="add mod">
          <ac:chgData name="Sheiba Kian Kaufman" userId="8ac54697-0ed8-482d-aca6-8436f7fb0779" providerId="ADAL" clId="{14FE4D44-CBF4-4BA4-B298-F9819DC5C9C7}" dt="2025-02-10T22:20:55.745" v="2159" actId="114"/>
          <ac:spMkLst>
            <pc:docMk/>
            <pc:sldMk cId="2986592266" sldId="298"/>
            <ac:spMk id="6" creationId="{B092675B-92F0-64C9-0AC5-35EDFFB3AD71}"/>
          </ac:spMkLst>
        </pc:spChg>
        <pc:spChg chg="add">
          <ac:chgData name="Sheiba Kian Kaufman" userId="8ac54697-0ed8-482d-aca6-8436f7fb0779" providerId="ADAL" clId="{14FE4D44-CBF4-4BA4-B298-F9819DC5C9C7}" dt="2025-02-10T20:28:18.522" v="1845" actId="26606"/>
          <ac:spMkLst>
            <pc:docMk/>
            <pc:sldMk cId="2986592266" sldId="298"/>
            <ac:spMk id="10" creationId="{42A4FC2C-047E-45A5-965D-8E1E3BF09BC6}"/>
          </ac:spMkLst>
        </pc:spChg>
        <pc:picChg chg="add mod ord">
          <ac:chgData name="Sheiba Kian Kaufman" userId="8ac54697-0ed8-482d-aca6-8436f7fb0779" providerId="ADAL" clId="{14FE4D44-CBF4-4BA4-B298-F9819DC5C9C7}" dt="2025-02-10T20:28:18.522" v="1845" actId="26606"/>
          <ac:picMkLst>
            <pc:docMk/>
            <pc:sldMk cId="2986592266" sldId="298"/>
            <ac:picMk id="5" creationId="{B5B7331D-2479-44D9-59C8-4A1A3443FCCE}"/>
          </ac:picMkLst>
        </pc:picChg>
      </pc:sldChg>
      <pc:sldChg chg="addSp delSp modSp new mod setBg modAnim">
        <pc:chgData name="Sheiba Kian Kaufman" userId="8ac54697-0ed8-482d-aca6-8436f7fb0779" providerId="ADAL" clId="{14FE4D44-CBF4-4BA4-B298-F9819DC5C9C7}" dt="2025-02-10T22:26:34.886" v="2330" actId="27636"/>
        <pc:sldMkLst>
          <pc:docMk/>
          <pc:sldMk cId="141449949" sldId="299"/>
        </pc:sldMkLst>
        <pc:spChg chg="mod">
          <ac:chgData name="Sheiba Kian Kaufman" userId="8ac54697-0ed8-482d-aca6-8436f7fb0779" providerId="ADAL" clId="{14FE4D44-CBF4-4BA4-B298-F9819DC5C9C7}" dt="2025-02-10T22:26:34.886" v="2330" actId="27636"/>
          <ac:spMkLst>
            <pc:docMk/>
            <pc:sldMk cId="141449949" sldId="299"/>
            <ac:spMk id="2" creationId="{B4C997C0-3D0C-DB37-A4FC-C5974DA4870E}"/>
          </ac:spMkLst>
        </pc:spChg>
        <pc:spChg chg="del mod">
          <ac:chgData name="Sheiba Kian Kaufman" userId="8ac54697-0ed8-482d-aca6-8436f7fb0779" providerId="ADAL" clId="{14FE4D44-CBF4-4BA4-B298-F9819DC5C9C7}" dt="2025-02-10T22:22:16.359" v="2168" actId="22"/>
          <ac:spMkLst>
            <pc:docMk/>
            <pc:sldMk cId="141449949" sldId="299"/>
            <ac:spMk id="3" creationId="{9B9DA57D-FB82-D1AE-4C0A-E07FACF8200A}"/>
          </ac:spMkLst>
        </pc:spChg>
        <pc:spChg chg="add">
          <ac:chgData name="Sheiba Kian Kaufman" userId="8ac54697-0ed8-482d-aca6-8436f7fb0779" providerId="ADAL" clId="{14FE4D44-CBF4-4BA4-B298-F9819DC5C9C7}" dt="2025-02-10T22:22:19.790" v="2169" actId="26606"/>
          <ac:spMkLst>
            <pc:docMk/>
            <pc:sldMk cId="141449949" sldId="299"/>
            <ac:spMk id="10" creationId="{A8384FB5-9ADC-4DDC-881B-597D56F5B15D}"/>
          </ac:spMkLst>
        </pc:spChg>
        <pc:spChg chg="add">
          <ac:chgData name="Sheiba Kian Kaufman" userId="8ac54697-0ed8-482d-aca6-8436f7fb0779" providerId="ADAL" clId="{14FE4D44-CBF4-4BA4-B298-F9819DC5C9C7}" dt="2025-02-10T22:22:19.790" v="2169" actId="26606"/>
          <ac:spMkLst>
            <pc:docMk/>
            <pc:sldMk cId="141449949" sldId="299"/>
            <ac:spMk id="12" creationId="{91E5A9A7-95C6-4F4F-B00E-C82E07FE62EF}"/>
          </ac:spMkLst>
        </pc:spChg>
        <pc:spChg chg="add">
          <ac:chgData name="Sheiba Kian Kaufman" userId="8ac54697-0ed8-482d-aca6-8436f7fb0779" providerId="ADAL" clId="{14FE4D44-CBF4-4BA4-B298-F9819DC5C9C7}" dt="2025-02-10T22:22:19.790" v="2169" actId="26606"/>
          <ac:spMkLst>
            <pc:docMk/>
            <pc:sldMk cId="141449949" sldId="299"/>
            <ac:spMk id="14" creationId="{D07DD2DE-F619-49DD-B5E7-03A290FF4ED1}"/>
          </ac:spMkLst>
        </pc:spChg>
        <pc:spChg chg="add">
          <ac:chgData name="Sheiba Kian Kaufman" userId="8ac54697-0ed8-482d-aca6-8436f7fb0779" providerId="ADAL" clId="{14FE4D44-CBF4-4BA4-B298-F9819DC5C9C7}" dt="2025-02-10T22:22:19.790" v="2169" actId="26606"/>
          <ac:spMkLst>
            <pc:docMk/>
            <pc:sldMk cId="141449949" sldId="299"/>
            <ac:spMk id="16" creationId="{85149191-5F60-4A28-AAFF-039F96B0F3EC}"/>
          </ac:spMkLst>
        </pc:spChg>
        <pc:spChg chg="add">
          <ac:chgData name="Sheiba Kian Kaufman" userId="8ac54697-0ed8-482d-aca6-8436f7fb0779" providerId="ADAL" clId="{14FE4D44-CBF4-4BA4-B298-F9819DC5C9C7}" dt="2025-02-10T22:22:19.790" v="2169" actId="26606"/>
          <ac:spMkLst>
            <pc:docMk/>
            <pc:sldMk cId="141449949" sldId="299"/>
            <ac:spMk id="18" creationId="{F8260ED5-17F7-4158-B241-D51DD4CF1B7E}"/>
          </ac:spMkLst>
        </pc:spChg>
        <pc:picChg chg="add mod ord">
          <ac:chgData name="Sheiba Kian Kaufman" userId="8ac54697-0ed8-482d-aca6-8436f7fb0779" providerId="ADAL" clId="{14FE4D44-CBF4-4BA4-B298-F9819DC5C9C7}" dt="2025-02-10T22:22:19.790" v="2169" actId="26606"/>
          <ac:picMkLst>
            <pc:docMk/>
            <pc:sldMk cId="141449949" sldId="299"/>
            <ac:picMk id="5" creationId="{8EE3ABEB-F1E4-4D75-36AB-44D22024C64B}"/>
          </ac:picMkLst>
        </pc:picChg>
      </pc:sldChg>
      <pc:sldChg chg="addSp delSp modSp new mod setBg">
        <pc:chgData name="Sheiba Kian Kaufman" userId="8ac54697-0ed8-482d-aca6-8436f7fb0779" providerId="ADAL" clId="{14FE4D44-CBF4-4BA4-B298-F9819DC5C9C7}" dt="2025-02-10T22:40:01.343" v="2478" actId="27636"/>
        <pc:sldMkLst>
          <pc:docMk/>
          <pc:sldMk cId="3890436304" sldId="300"/>
        </pc:sldMkLst>
        <pc:spChg chg="mod">
          <ac:chgData name="Sheiba Kian Kaufman" userId="8ac54697-0ed8-482d-aca6-8436f7fb0779" providerId="ADAL" clId="{14FE4D44-CBF4-4BA4-B298-F9819DC5C9C7}" dt="2025-02-10T22:40:01.343" v="2478" actId="27636"/>
          <ac:spMkLst>
            <pc:docMk/>
            <pc:sldMk cId="3890436304" sldId="300"/>
            <ac:spMk id="2" creationId="{5222BBC2-14B2-E039-B123-337936B36361}"/>
          </ac:spMkLst>
        </pc:spChg>
        <pc:spChg chg="del mod">
          <ac:chgData name="Sheiba Kian Kaufman" userId="8ac54697-0ed8-482d-aca6-8436f7fb0779" providerId="ADAL" clId="{14FE4D44-CBF4-4BA4-B298-F9819DC5C9C7}" dt="2025-02-10T22:35:41.139" v="2332" actId="22"/>
          <ac:spMkLst>
            <pc:docMk/>
            <pc:sldMk cId="3890436304" sldId="300"/>
            <ac:spMk id="3" creationId="{9700EB89-B512-A875-1AED-0833FF860D03}"/>
          </ac:spMkLst>
        </pc:spChg>
        <pc:spChg chg="add">
          <ac:chgData name="Sheiba Kian Kaufman" userId="8ac54697-0ed8-482d-aca6-8436f7fb0779" providerId="ADAL" clId="{14FE4D44-CBF4-4BA4-B298-F9819DC5C9C7}" dt="2025-02-10T22:35:44.842" v="2333" actId="26606"/>
          <ac:spMkLst>
            <pc:docMk/>
            <pc:sldMk cId="3890436304" sldId="300"/>
            <ac:spMk id="10" creationId="{A8384FB5-9ADC-4DDC-881B-597D56F5B15D}"/>
          </ac:spMkLst>
        </pc:spChg>
        <pc:spChg chg="add">
          <ac:chgData name="Sheiba Kian Kaufman" userId="8ac54697-0ed8-482d-aca6-8436f7fb0779" providerId="ADAL" clId="{14FE4D44-CBF4-4BA4-B298-F9819DC5C9C7}" dt="2025-02-10T22:35:44.842" v="2333" actId="26606"/>
          <ac:spMkLst>
            <pc:docMk/>
            <pc:sldMk cId="3890436304" sldId="300"/>
            <ac:spMk id="12" creationId="{91E5A9A7-95C6-4F4F-B00E-C82E07FE62EF}"/>
          </ac:spMkLst>
        </pc:spChg>
        <pc:spChg chg="add">
          <ac:chgData name="Sheiba Kian Kaufman" userId="8ac54697-0ed8-482d-aca6-8436f7fb0779" providerId="ADAL" clId="{14FE4D44-CBF4-4BA4-B298-F9819DC5C9C7}" dt="2025-02-10T22:35:44.842" v="2333" actId="26606"/>
          <ac:spMkLst>
            <pc:docMk/>
            <pc:sldMk cId="3890436304" sldId="300"/>
            <ac:spMk id="14" creationId="{D07DD2DE-F619-49DD-B5E7-03A290FF4ED1}"/>
          </ac:spMkLst>
        </pc:spChg>
        <pc:spChg chg="add">
          <ac:chgData name="Sheiba Kian Kaufman" userId="8ac54697-0ed8-482d-aca6-8436f7fb0779" providerId="ADAL" clId="{14FE4D44-CBF4-4BA4-B298-F9819DC5C9C7}" dt="2025-02-10T22:35:44.842" v="2333" actId="26606"/>
          <ac:spMkLst>
            <pc:docMk/>
            <pc:sldMk cId="3890436304" sldId="300"/>
            <ac:spMk id="16" creationId="{85149191-5F60-4A28-AAFF-039F96B0F3EC}"/>
          </ac:spMkLst>
        </pc:spChg>
        <pc:spChg chg="add">
          <ac:chgData name="Sheiba Kian Kaufman" userId="8ac54697-0ed8-482d-aca6-8436f7fb0779" providerId="ADAL" clId="{14FE4D44-CBF4-4BA4-B298-F9819DC5C9C7}" dt="2025-02-10T22:35:44.842" v="2333" actId="26606"/>
          <ac:spMkLst>
            <pc:docMk/>
            <pc:sldMk cId="3890436304" sldId="300"/>
            <ac:spMk id="18" creationId="{F8260ED5-17F7-4158-B241-D51DD4CF1B7E}"/>
          </ac:spMkLst>
        </pc:spChg>
        <pc:picChg chg="add mod ord">
          <ac:chgData name="Sheiba Kian Kaufman" userId="8ac54697-0ed8-482d-aca6-8436f7fb0779" providerId="ADAL" clId="{14FE4D44-CBF4-4BA4-B298-F9819DC5C9C7}" dt="2025-02-10T22:35:44.842" v="2333" actId="26606"/>
          <ac:picMkLst>
            <pc:docMk/>
            <pc:sldMk cId="3890436304" sldId="300"/>
            <ac:picMk id="5" creationId="{183638D4-7878-C318-4299-2BE7271C99E1}"/>
          </ac:picMkLst>
        </pc:picChg>
      </pc:sldChg>
      <pc:sldChg chg="addSp delSp modSp new mod setBg addAnim delAnim modAnim">
        <pc:chgData name="Sheiba Kian Kaufman" userId="8ac54697-0ed8-482d-aca6-8436f7fb0779" providerId="ADAL" clId="{14FE4D44-CBF4-4BA4-B298-F9819DC5C9C7}" dt="2025-02-10T22:49:02.693" v="2893" actId="26606"/>
        <pc:sldMkLst>
          <pc:docMk/>
          <pc:sldMk cId="2946633925" sldId="301"/>
        </pc:sldMkLst>
        <pc:spChg chg="mod">
          <ac:chgData name="Sheiba Kian Kaufman" userId="8ac54697-0ed8-482d-aca6-8436f7fb0779" providerId="ADAL" clId="{14FE4D44-CBF4-4BA4-B298-F9819DC5C9C7}" dt="2025-02-10T22:49:02.693" v="2893" actId="26606"/>
          <ac:spMkLst>
            <pc:docMk/>
            <pc:sldMk cId="2946633925" sldId="301"/>
            <ac:spMk id="2" creationId="{6E249D8D-FB20-8DD3-8F1E-64C425037E2A}"/>
          </ac:spMkLst>
        </pc:spChg>
        <pc:spChg chg="mod">
          <ac:chgData name="Sheiba Kian Kaufman" userId="8ac54697-0ed8-482d-aca6-8436f7fb0779" providerId="ADAL" clId="{14FE4D44-CBF4-4BA4-B298-F9819DC5C9C7}" dt="2025-02-10T22:49:02.693" v="2893" actId="26606"/>
          <ac:spMkLst>
            <pc:docMk/>
            <pc:sldMk cId="2946633925" sldId="301"/>
            <ac:spMk id="3" creationId="{4E43C310-7E5B-355E-AC1C-6ACA057986C4}"/>
          </ac:spMkLst>
        </pc:spChg>
        <pc:spChg chg="add del">
          <ac:chgData name="Sheiba Kian Kaufman" userId="8ac54697-0ed8-482d-aca6-8436f7fb0779" providerId="ADAL" clId="{14FE4D44-CBF4-4BA4-B298-F9819DC5C9C7}" dt="2025-02-10T22:44:05.845" v="2584" actId="26606"/>
          <ac:spMkLst>
            <pc:docMk/>
            <pc:sldMk cId="2946633925" sldId="301"/>
            <ac:spMk id="10" creationId="{49B447FE-DDA9-4B30-828A-59FC569124E2}"/>
          </ac:spMkLst>
        </pc:spChg>
        <pc:spChg chg="add del">
          <ac:chgData name="Sheiba Kian Kaufman" userId="8ac54697-0ed8-482d-aca6-8436f7fb0779" providerId="ADAL" clId="{14FE4D44-CBF4-4BA4-B298-F9819DC5C9C7}" dt="2025-02-10T22:44:05.845" v="2584" actId="26606"/>
          <ac:spMkLst>
            <pc:docMk/>
            <pc:sldMk cId="2946633925" sldId="301"/>
            <ac:spMk id="12" creationId="{C3D487F7-9050-4871-B351-34A72ADB296C}"/>
          </ac:spMkLst>
        </pc:spChg>
        <pc:spChg chg="add del">
          <ac:chgData name="Sheiba Kian Kaufman" userId="8ac54697-0ed8-482d-aca6-8436f7fb0779" providerId="ADAL" clId="{14FE4D44-CBF4-4BA4-B298-F9819DC5C9C7}" dt="2025-02-10T22:44:05.845" v="2584" actId="26606"/>
          <ac:spMkLst>
            <pc:docMk/>
            <pc:sldMk cId="2946633925" sldId="301"/>
            <ac:spMk id="14" creationId="{F43C27DD-EF6A-4C48-9669-C2970E71A814}"/>
          </ac:spMkLst>
        </pc:spChg>
        <pc:spChg chg="add del">
          <ac:chgData name="Sheiba Kian Kaufman" userId="8ac54697-0ed8-482d-aca6-8436f7fb0779" providerId="ADAL" clId="{14FE4D44-CBF4-4BA4-B298-F9819DC5C9C7}" dt="2025-02-10T22:44:05.845" v="2584" actId="26606"/>
          <ac:spMkLst>
            <pc:docMk/>
            <pc:sldMk cId="2946633925" sldId="301"/>
            <ac:spMk id="16" creationId="{05A1AA86-B7E6-4C02-AA34-F1A25CD4CCBD}"/>
          </ac:spMkLst>
        </pc:spChg>
        <pc:spChg chg="add del">
          <ac:chgData name="Sheiba Kian Kaufman" userId="8ac54697-0ed8-482d-aca6-8436f7fb0779" providerId="ADAL" clId="{14FE4D44-CBF4-4BA4-B298-F9819DC5C9C7}" dt="2025-02-10T22:44:05.845" v="2584" actId="26606"/>
          <ac:spMkLst>
            <pc:docMk/>
            <pc:sldMk cId="2946633925" sldId="301"/>
            <ac:spMk id="18" creationId="{86C3B9CB-4E48-4726-B7B9-9E02F71B150F}"/>
          </ac:spMkLst>
        </pc:spChg>
        <pc:spChg chg="add del">
          <ac:chgData name="Sheiba Kian Kaufman" userId="8ac54697-0ed8-482d-aca6-8436f7fb0779" providerId="ADAL" clId="{14FE4D44-CBF4-4BA4-B298-F9819DC5C9C7}" dt="2025-02-10T22:44:05.845" v="2584" actId="26606"/>
          <ac:spMkLst>
            <pc:docMk/>
            <pc:sldMk cId="2946633925" sldId="301"/>
            <ac:spMk id="20" creationId="{C84384FE-1C88-4CAA-8FB8-2313A3AE734D}"/>
          </ac:spMkLst>
        </pc:spChg>
        <pc:spChg chg="add del">
          <ac:chgData name="Sheiba Kian Kaufman" userId="8ac54697-0ed8-482d-aca6-8436f7fb0779" providerId="ADAL" clId="{14FE4D44-CBF4-4BA4-B298-F9819DC5C9C7}" dt="2025-02-10T22:49:02.693" v="2893" actId="26606"/>
          <ac:spMkLst>
            <pc:docMk/>
            <pc:sldMk cId="2946633925" sldId="301"/>
            <ac:spMk id="22" creationId="{A8384FB5-9ADC-4DDC-881B-597D56F5B15D}"/>
          </ac:spMkLst>
        </pc:spChg>
        <pc:spChg chg="add del">
          <ac:chgData name="Sheiba Kian Kaufman" userId="8ac54697-0ed8-482d-aca6-8436f7fb0779" providerId="ADAL" clId="{14FE4D44-CBF4-4BA4-B298-F9819DC5C9C7}" dt="2025-02-10T22:49:02.693" v="2893" actId="26606"/>
          <ac:spMkLst>
            <pc:docMk/>
            <pc:sldMk cId="2946633925" sldId="301"/>
            <ac:spMk id="23" creationId="{BC05CA36-AD6A-4ABF-9A05-52E5A143D2BB}"/>
          </ac:spMkLst>
        </pc:spChg>
        <pc:spChg chg="add del">
          <ac:chgData name="Sheiba Kian Kaufman" userId="8ac54697-0ed8-482d-aca6-8436f7fb0779" providerId="ADAL" clId="{14FE4D44-CBF4-4BA4-B298-F9819DC5C9C7}" dt="2025-02-10T22:49:02.693" v="2893" actId="26606"/>
          <ac:spMkLst>
            <pc:docMk/>
            <pc:sldMk cId="2946633925" sldId="301"/>
            <ac:spMk id="24" creationId="{D4331EE8-85A4-4588-8D9E-70E534D477DB}"/>
          </ac:spMkLst>
        </pc:spChg>
        <pc:spChg chg="add del">
          <ac:chgData name="Sheiba Kian Kaufman" userId="8ac54697-0ed8-482d-aca6-8436f7fb0779" providerId="ADAL" clId="{14FE4D44-CBF4-4BA4-B298-F9819DC5C9C7}" dt="2025-02-10T22:49:02.693" v="2893" actId="26606"/>
          <ac:spMkLst>
            <pc:docMk/>
            <pc:sldMk cId="2946633925" sldId="301"/>
            <ac:spMk id="25" creationId="{49D6C862-61CC-4B46-8080-96583D653BAB}"/>
          </ac:spMkLst>
        </pc:spChg>
        <pc:spChg chg="add del">
          <ac:chgData name="Sheiba Kian Kaufman" userId="8ac54697-0ed8-482d-aca6-8436f7fb0779" providerId="ADAL" clId="{14FE4D44-CBF4-4BA4-B298-F9819DC5C9C7}" dt="2025-02-10T22:49:02.693" v="2893" actId="26606"/>
          <ac:spMkLst>
            <pc:docMk/>
            <pc:sldMk cId="2946633925" sldId="301"/>
            <ac:spMk id="26" creationId="{E37EECFC-A684-4391-AE85-4CDAF5565F61}"/>
          </ac:spMkLst>
        </pc:spChg>
        <pc:grpChg chg="add">
          <ac:chgData name="Sheiba Kian Kaufman" userId="8ac54697-0ed8-482d-aca6-8436f7fb0779" providerId="ADAL" clId="{14FE4D44-CBF4-4BA4-B298-F9819DC5C9C7}" dt="2025-02-10T22:49:02.693" v="2893" actId="26606"/>
          <ac:grpSpMkLst>
            <pc:docMk/>
            <pc:sldMk cId="2946633925" sldId="301"/>
            <ac:grpSpMk id="31" creationId="{792AA144-DDFF-C43B-6866-516C9091D065}"/>
          </ac:grpSpMkLst>
        </pc:grpChg>
        <pc:picChg chg="add mod">
          <ac:chgData name="Sheiba Kian Kaufman" userId="8ac54697-0ed8-482d-aca6-8436f7fb0779" providerId="ADAL" clId="{14FE4D44-CBF4-4BA4-B298-F9819DC5C9C7}" dt="2025-02-10T22:49:02.693" v="2893" actId="26606"/>
          <ac:picMkLst>
            <pc:docMk/>
            <pc:sldMk cId="2946633925" sldId="301"/>
            <ac:picMk id="5" creationId="{CFCFFFCD-FDB7-BA71-917B-93329DBC54ED}"/>
          </ac:picMkLst>
        </pc:picChg>
        <pc:picChg chg="add mod">
          <ac:chgData name="Sheiba Kian Kaufman" userId="8ac54697-0ed8-482d-aca6-8436f7fb0779" providerId="ADAL" clId="{14FE4D44-CBF4-4BA4-B298-F9819DC5C9C7}" dt="2025-02-10T22:49:02.693" v="2893" actId="26606"/>
          <ac:picMkLst>
            <pc:docMk/>
            <pc:sldMk cId="2946633925" sldId="301"/>
            <ac:picMk id="7" creationId="{CBC5F70D-CDC5-63B8-7A29-C9346A781C39}"/>
          </ac:picMkLst>
        </pc:picChg>
      </pc:sldChg>
      <pc:sldChg chg="addSp delSp modSp new mod ord setBg">
        <pc:chgData name="Sheiba Kian Kaufman" userId="8ac54697-0ed8-482d-aca6-8436f7fb0779" providerId="ADAL" clId="{14FE4D44-CBF4-4BA4-B298-F9819DC5C9C7}" dt="2025-02-10T22:42:21.685" v="2529"/>
        <pc:sldMkLst>
          <pc:docMk/>
          <pc:sldMk cId="377224735" sldId="302"/>
        </pc:sldMkLst>
        <pc:spChg chg="mod ord">
          <ac:chgData name="Sheiba Kian Kaufman" userId="8ac54697-0ed8-482d-aca6-8436f7fb0779" providerId="ADAL" clId="{14FE4D44-CBF4-4BA4-B298-F9819DC5C9C7}" dt="2025-02-10T22:42:03.338" v="2526" actId="26606"/>
          <ac:spMkLst>
            <pc:docMk/>
            <pc:sldMk cId="377224735" sldId="302"/>
            <ac:spMk id="2" creationId="{241F5891-5592-5A75-6C37-412DA93E244F}"/>
          </ac:spMkLst>
        </pc:spChg>
        <pc:spChg chg="del mod">
          <ac:chgData name="Sheiba Kian Kaufman" userId="8ac54697-0ed8-482d-aca6-8436f7fb0779" providerId="ADAL" clId="{14FE4D44-CBF4-4BA4-B298-F9819DC5C9C7}" dt="2025-02-10T22:41:11.222" v="2518" actId="22"/>
          <ac:spMkLst>
            <pc:docMk/>
            <pc:sldMk cId="377224735" sldId="302"/>
            <ac:spMk id="3" creationId="{6EE07F99-0965-BD10-28A0-F92E67E66401}"/>
          </ac:spMkLst>
        </pc:spChg>
        <pc:spChg chg="add del mod">
          <ac:chgData name="Sheiba Kian Kaufman" userId="8ac54697-0ed8-482d-aca6-8436f7fb0779" providerId="ADAL" clId="{14FE4D44-CBF4-4BA4-B298-F9819DC5C9C7}" dt="2025-02-10T22:42:03.338" v="2526" actId="26606"/>
          <ac:spMkLst>
            <pc:docMk/>
            <pc:sldMk cId="377224735" sldId="302"/>
            <ac:spMk id="8" creationId="{5BE37450-3E7D-77EC-FE43-7F0EF807C5FA}"/>
          </ac:spMkLst>
        </pc:spChg>
        <pc:spChg chg="add del">
          <ac:chgData name="Sheiba Kian Kaufman" userId="8ac54697-0ed8-482d-aca6-8436f7fb0779" providerId="ADAL" clId="{14FE4D44-CBF4-4BA4-B298-F9819DC5C9C7}" dt="2025-02-10T22:41:15.755" v="2520" actId="26606"/>
          <ac:spMkLst>
            <pc:docMk/>
            <pc:sldMk cId="377224735" sldId="302"/>
            <ac:spMk id="10" creationId="{A8384FB5-9ADC-4DDC-881B-597D56F5B15D}"/>
          </ac:spMkLst>
        </pc:spChg>
        <pc:spChg chg="add del">
          <ac:chgData name="Sheiba Kian Kaufman" userId="8ac54697-0ed8-482d-aca6-8436f7fb0779" providerId="ADAL" clId="{14FE4D44-CBF4-4BA4-B298-F9819DC5C9C7}" dt="2025-02-10T22:41:15.755" v="2520" actId="26606"/>
          <ac:spMkLst>
            <pc:docMk/>
            <pc:sldMk cId="377224735" sldId="302"/>
            <ac:spMk id="12" creationId="{91E5A9A7-95C6-4F4F-B00E-C82E07FE62EF}"/>
          </ac:spMkLst>
        </pc:spChg>
        <pc:spChg chg="add del">
          <ac:chgData name="Sheiba Kian Kaufman" userId="8ac54697-0ed8-482d-aca6-8436f7fb0779" providerId="ADAL" clId="{14FE4D44-CBF4-4BA4-B298-F9819DC5C9C7}" dt="2025-02-10T22:41:15.755" v="2520" actId="26606"/>
          <ac:spMkLst>
            <pc:docMk/>
            <pc:sldMk cId="377224735" sldId="302"/>
            <ac:spMk id="14" creationId="{D07DD2DE-F619-49DD-B5E7-03A290FF4ED1}"/>
          </ac:spMkLst>
        </pc:spChg>
        <pc:spChg chg="add del">
          <ac:chgData name="Sheiba Kian Kaufman" userId="8ac54697-0ed8-482d-aca6-8436f7fb0779" providerId="ADAL" clId="{14FE4D44-CBF4-4BA4-B298-F9819DC5C9C7}" dt="2025-02-10T22:41:15.755" v="2520" actId="26606"/>
          <ac:spMkLst>
            <pc:docMk/>
            <pc:sldMk cId="377224735" sldId="302"/>
            <ac:spMk id="16" creationId="{85149191-5F60-4A28-AAFF-039F96B0F3EC}"/>
          </ac:spMkLst>
        </pc:spChg>
        <pc:spChg chg="add del">
          <ac:chgData name="Sheiba Kian Kaufman" userId="8ac54697-0ed8-482d-aca6-8436f7fb0779" providerId="ADAL" clId="{14FE4D44-CBF4-4BA4-B298-F9819DC5C9C7}" dt="2025-02-10T22:41:15.755" v="2520" actId="26606"/>
          <ac:spMkLst>
            <pc:docMk/>
            <pc:sldMk cId="377224735" sldId="302"/>
            <ac:spMk id="18" creationId="{F8260ED5-17F7-4158-B241-D51DD4CF1B7E}"/>
          </ac:spMkLst>
        </pc:spChg>
        <pc:spChg chg="add del">
          <ac:chgData name="Sheiba Kian Kaufman" userId="8ac54697-0ed8-482d-aca6-8436f7fb0779" providerId="ADAL" clId="{14FE4D44-CBF4-4BA4-B298-F9819DC5C9C7}" dt="2025-02-10T22:42:03.338" v="2526" actId="26606"/>
          <ac:spMkLst>
            <pc:docMk/>
            <pc:sldMk cId="377224735" sldId="302"/>
            <ac:spMk id="20" creationId="{9203DE33-2CD4-4CA8-9AF3-37C3B65133B0}"/>
          </ac:spMkLst>
        </pc:spChg>
        <pc:spChg chg="add del">
          <ac:chgData name="Sheiba Kian Kaufman" userId="8ac54697-0ed8-482d-aca6-8436f7fb0779" providerId="ADAL" clId="{14FE4D44-CBF4-4BA4-B298-F9819DC5C9C7}" dt="2025-02-10T22:42:03.338" v="2526" actId="26606"/>
          <ac:spMkLst>
            <pc:docMk/>
            <pc:sldMk cId="377224735" sldId="302"/>
            <ac:spMk id="21" creationId="{0AF57B88-1D4C-41FA-A761-EC1DD10C35CB}"/>
          </ac:spMkLst>
        </pc:spChg>
        <pc:spChg chg="add del">
          <ac:chgData name="Sheiba Kian Kaufman" userId="8ac54697-0ed8-482d-aca6-8436f7fb0779" providerId="ADAL" clId="{14FE4D44-CBF4-4BA4-B298-F9819DC5C9C7}" dt="2025-02-10T22:42:03.326" v="2525" actId="26606"/>
          <ac:spMkLst>
            <pc:docMk/>
            <pc:sldMk cId="377224735" sldId="302"/>
            <ac:spMk id="22" creationId="{D2548F45-5164-4ABB-8212-7F293FDED8D4}"/>
          </ac:spMkLst>
        </pc:spChg>
        <pc:spChg chg="add del">
          <ac:chgData name="Sheiba Kian Kaufman" userId="8ac54697-0ed8-482d-aca6-8436f7fb0779" providerId="ADAL" clId="{14FE4D44-CBF4-4BA4-B298-F9819DC5C9C7}" dt="2025-02-10T22:42:03.338" v="2526" actId="26606"/>
          <ac:spMkLst>
            <pc:docMk/>
            <pc:sldMk cId="377224735" sldId="302"/>
            <ac:spMk id="23" creationId="{5E81CCFB-7BEF-4186-86FB-D09450B4D02D}"/>
          </ac:spMkLst>
        </pc:spChg>
        <pc:spChg chg="add del">
          <ac:chgData name="Sheiba Kian Kaufman" userId="8ac54697-0ed8-482d-aca6-8436f7fb0779" providerId="ADAL" clId="{14FE4D44-CBF4-4BA4-B298-F9819DC5C9C7}" dt="2025-02-10T22:42:03.326" v="2525" actId="26606"/>
          <ac:spMkLst>
            <pc:docMk/>
            <pc:sldMk cId="377224735" sldId="302"/>
            <ac:spMk id="28" creationId="{9203DE33-2CD4-4CA8-9AF3-37C3B65133B0}"/>
          </ac:spMkLst>
        </pc:spChg>
        <pc:spChg chg="add del">
          <ac:chgData name="Sheiba Kian Kaufman" userId="8ac54697-0ed8-482d-aca6-8436f7fb0779" providerId="ADAL" clId="{14FE4D44-CBF4-4BA4-B298-F9819DC5C9C7}" dt="2025-02-10T22:42:03.326" v="2525" actId="26606"/>
          <ac:spMkLst>
            <pc:docMk/>
            <pc:sldMk cId="377224735" sldId="302"/>
            <ac:spMk id="30" creationId="{0AF57B88-1D4C-41FA-A761-EC1DD10C35CB}"/>
          </ac:spMkLst>
        </pc:spChg>
        <pc:spChg chg="add del">
          <ac:chgData name="Sheiba Kian Kaufman" userId="8ac54697-0ed8-482d-aca6-8436f7fb0779" providerId="ADAL" clId="{14FE4D44-CBF4-4BA4-B298-F9819DC5C9C7}" dt="2025-02-10T22:42:03.326" v="2525" actId="26606"/>
          <ac:spMkLst>
            <pc:docMk/>
            <pc:sldMk cId="377224735" sldId="302"/>
            <ac:spMk id="32" creationId="{D2548F45-5164-4ABB-8212-7F293FDED8D4}"/>
          </ac:spMkLst>
        </pc:spChg>
        <pc:spChg chg="add del">
          <ac:chgData name="Sheiba Kian Kaufman" userId="8ac54697-0ed8-482d-aca6-8436f7fb0779" providerId="ADAL" clId="{14FE4D44-CBF4-4BA4-B298-F9819DC5C9C7}" dt="2025-02-10T22:42:03.326" v="2525" actId="26606"/>
          <ac:spMkLst>
            <pc:docMk/>
            <pc:sldMk cId="377224735" sldId="302"/>
            <ac:spMk id="34" creationId="{5E81CCFB-7BEF-4186-86FB-D09450B4D02D}"/>
          </ac:spMkLst>
        </pc:spChg>
        <pc:spChg chg="add">
          <ac:chgData name="Sheiba Kian Kaufman" userId="8ac54697-0ed8-482d-aca6-8436f7fb0779" providerId="ADAL" clId="{14FE4D44-CBF4-4BA4-B298-F9819DC5C9C7}" dt="2025-02-10T22:42:03.338" v="2526" actId="26606"/>
          <ac:spMkLst>
            <pc:docMk/>
            <pc:sldMk cId="377224735" sldId="302"/>
            <ac:spMk id="36" creationId="{F8260ED5-17F7-4158-B241-D51DD4CF1B7E}"/>
          </ac:spMkLst>
        </pc:spChg>
        <pc:spChg chg="add">
          <ac:chgData name="Sheiba Kian Kaufman" userId="8ac54697-0ed8-482d-aca6-8436f7fb0779" providerId="ADAL" clId="{14FE4D44-CBF4-4BA4-B298-F9819DC5C9C7}" dt="2025-02-10T22:42:03.338" v="2526" actId="26606"/>
          <ac:spMkLst>
            <pc:docMk/>
            <pc:sldMk cId="377224735" sldId="302"/>
            <ac:spMk id="37" creationId="{A8384FB5-9ADC-4DDC-881B-597D56F5B15D}"/>
          </ac:spMkLst>
        </pc:spChg>
        <pc:spChg chg="add">
          <ac:chgData name="Sheiba Kian Kaufman" userId="8ac54697-0ed8-482d-aca6-8436f7fb0779" providerId="ADAL" clId="{14FE4D44-CBF4-4BA4-B298-F9819DC5C9C7}" dt="2025-02-10T22:42:03.338" v="2526" actId="26606"/>
          <ac:spMkLst>
            <pc:docMk/>
            <pc:sldMk cId="377224735" sldId="302"/>
            <ac:spMk id="38" creationId="{91E5A9A7-95C6-4F4F-B00E-C82E07FE62EF}"/>
          </ac:spMkLst>
        </pc:spChg>
        <pc:spChg chg="add">
          <ac:chgData name="Sheiba Kian Kaufman" userId="8ac54697-0ed8-482d-aca6-8436f7fb0779" providerId="ADAL" clId="{14FE4D44-CBF4-4BA4-B298-F9819DC5C9C7}" dt="2025-02-10T22:42:03.338" v="2526" actId="26606"/>
          <ac:spMkLst>
            <pc:docMk/>
            <pc:sldMk cId="377224735" sldId="302"/>
            <ac:spMk id="39" creationId="{D07DD2DE-F619-49DD-B5E7-03A290FF4ED1}"/>
          </ac:spMkLst>
        </pc:spChg>
        <pc:spChg chg="add">
          <ac:chgData name="Sheiba Kian Kaufman" userId="8ac54697-0ed8-482d-aca6-8436f7fb0779" providerId="ADAL" clId="{14FE4D44-CBF4-4BA4-B298-F9819DC5C9C7}" dt="2025-02-10T22:42:03.338" v="2526" actId="26606"/>
          <ac:spMkLst>
            <pc:docMk/>
            <pc:sldMk cId="377224735" sldId="302"/>
            <ac:spMk id="40" creationId="{85149191-5F60-4A28-AAFF-039F96B0F3EC}"/>
          </ac:spMkLst>
        </pc:spChg>
        <pc:picChg chg="add del mod ord">
          <ac:chgData name="Sheiba Kian Kaufman" userId="8ac54697-0ed8-482d-aca6-8436f7fb0779" providerId="ADAL" clId="{14FE4D44-CBF4-4BA4-B298-F9819DC5C9C7}" dt="2025-02-10T22:41:52.261" v="2523" actId="478"/>
          <ac:picMkLst>
            <pc:docMk/>
            <pc:sldMk cId="377224735" sldId="302"/>
            <ac:picMk id="5" creationId="{985BE950-3A49-8725-4963-8A9E2F4D93B2}"/>
          </ac:picMkLst>
        </pc:picChg>
        <pc:picChg chg="add mod">
          <ac:chgData name="Sheiba Kian Kaufman" userId="8ac54697-0ed8-482d-aca6-8436f7fb0779" providerId="ADAL" clId="{14FE4D44-CBF4-4BA4-B298-F9819DC5C9C7}" dt="2025-02-10T22:42:17.711" v="2527" actId="27614"/>
          <ac:picMkLst>
            <pc:docMk/>
            <pc:sldMk cId="377224735" sldId="302"/>
            <ac:picMk id="6" creationId="{E7339DF3-82BD-157B-04AF-1ECBEC135FEE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03T22:18:25.946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22:18:27.98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1 328 0,'2184'-328'0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EF5E-18FE-BCA0-621F-E8C7B1E36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73462-5D91-DA40-0C61-802734B39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9BABC-A884-A52A-7255-4A70FDEB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BA97-C894-4F3D-BE21-5595B5331FA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988E6-C6C6-8D52-4E28-F4A25FF4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6E4F6-1952-2008-246B-688EB4FC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3F16-CFF4-4D59-B298-C868A413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8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9B08-4453-4E0E-26AD-F05D752B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81ABC-CBCC-59B2-6151-E5080E40F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8C0F0-5747-A221-F799-A364C2280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BA97-C894-4F3D-BE21-5595B5331FA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8B638-FD40-F071-383A-EAEE655B6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F69D3-DB80-3B58-63A4-390DE75F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3F16-CFF4-4D59-B298-C868A413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8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DDDF89-E7F5-A91E-81C3-4B710AB63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56159-AFC8-3C92-97B9-3F6F8086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3E49-F97E-44FA-619A-5A7FA82A7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BA97-C894-4F3D-BE21-5595B5331FA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6E62C-83E4-178A-B17F-AB20206BA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86CD8-8CA9-FE55-C866-202C8B2D1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3F16-CFF4-4D59-B298-C868A413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22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9402B-EF27-84F5-45BC-EDAAFDA6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DF9C0-D483-6F8A-1690-8822132B5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97815-F04A-EA66-57F0-DCD5CF763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BA97-C894-4F3D-BE21-5595B5331FA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B4E00-A763-E646-D677-7ECF5B330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F2C5-7A7C-2084-FB1B-824903034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3F16-CFF4-4D59-B298-C868A413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D1B0-90DC-FECC-8D4D-6E3ADABBE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647E9-9FF0-A524-044D-69D413F6E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CCE71-1FCB-4FF2-9F4E-9AD52E5C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BA97-C894-4F3D-BE21-5595B5331FA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A5965-9DF3-53EB-43E3-7D021B575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42052-946C-7099-1557-C1B4E724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3F16-CFF4-4D59-B298-C868A413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2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F879-71CD-DEF3-B8DD-ACB070A7C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7A338-1B1A-8862-1738-DE399646C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06B35-5218-64BD-BC36-C7CED7B95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73717-629E-BAB2-51D8-9806072F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BA97-C894-4F3D-BE21-5595B5331FA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68EBC-167F-43AD-0345-1F8F268A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FB26B-37EA-4ADA-3B72-9D5B79A91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3F16-CFF4-4D59-B298-C868A413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4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90D3D-F8BD-3596-BCDA-16CF2F0F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938B0-4C52-A449-C2C5-3EF5C03E1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7F3C4-27DC-838B-D1EF-DB845545B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78607-B780-D967-D329-FA6F11DA53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8611D-E048-19BE-023E-12A27E085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F44F79-BBC1-4402-8620-384B82C9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BA97-C894-4F3D-BE21-5595B5331FA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270908-B717-A0B5-B54C-90F09AE3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C757AE-030C-0197-E335-3DD0C5F6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3F16-CFF4-4D59-B298-C868A413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6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E31B-F8AA-5B66-7544-603E0689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87FA7A-C1FC-633B-69DE-305DC705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BA97-C894-4F3D-BE21-5595B5331FA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2AE72-E6E2-FB6D-ADEE-00C3CD51C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D65E4-40AB-7BD3-8976-61B7D60C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3F16-CFF4-4D59-B298-C868A413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71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389B64-D685-9B65-4175-CE310673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BA97-C894-4F3D-BE21-5595B5331FA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230E45-FCE6-BCF5-8964-F95B04207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06B5D-1BE3-6125-A8B7-CA0AFE06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3F16-CFF4-4D59-B298-C868A413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43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59D1-9969-EA78-DFBC-3FB3A03AD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EC4B0-E602-8D03-C65D-1A06B2AD2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18B25-5396-2BEC-6ADA-22E55F58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92E45-CF0E-3D47-6153-BC8D68E7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BA97-C894-4F3D-BE21-5595B5331FA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1E350-40FB-37AB-4CAF-9A9CE116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F1081-EE0C-019C-F0AD-FEB7DEDE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3F16-CFF4-4D59-B298-C868A413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7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172EC-CACA-AE30-7379-5E04C9B07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28D23D-F68E-A1E8-EF0C-682B78D28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B6A7D-B5F4-AB48-6382-1EBDDFE9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C2B35-F396-A073-C92A-1EB7EA01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BA97-C894-4F3D-BE21-5595B5331FA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6728F-FDDA-832B-3128-759B992A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1AFB9-021D-8FEE-8695-C6805BAE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3F16-CFF4-4D59-B298-C868A413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2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3D92F-07AA-9B8C-BE3A-0228BE5B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61B35-470F-D8B0-56D6-33AC52F78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32989-6535-1E3C-D50B-937BD6C4A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BBBA97-C894-4F3D-BE21-5595B5331FA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A94C5-4A58-1D6F-26D3-137D7DC0D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C50C-635D-5A73-2A53-02D35FC8B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203F16-CFF4-4D59-B298-C868A413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8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MpIohOFB6k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String Lights">
            <a:extLst>
              <a:ext uri="{FF2B5EF4-FFF2-40B4-BE49-F238E27FC236}">
                <a16:creationId xmlns:a16="http://schemas.microsoft.com/office/drawing/2014/main" id="{A66F910C-3C57-DC15-9A4F-843085F34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BB2E2-982A-C682-1B92-75D805BF6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i="1" dirty="0">
                <a:solidFill>
                  <a:srgbClr val="FFFFFF"/>
                </a:solidFill>
              </a:rPr>
              <a:t>A Midsummer Night’s Dream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11009A-A4B5-A898-2664-E5E9C1CB8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2F8D-28BB-49D5-B221-65A6C4A5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355265" cy="1616203"/>
          </a:xfrm>
        </p:spPr>
        <p:txBody>
          <a:bodyPr anchor="b">
            <a:normAutofit/>
          </a:bodyPr>
          <a:lstStyle/>
          <a:p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EE48A-4B8C-FF37-2C92-E01D608FB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4355265" cy="3447832"/>
          </a:xfrm>
        </p:spPr>
        <p:txBody>
          <a:bodyPr anchor="t">
            <a:normAutofit/>
          </a:bodyPr>
          <a:lstStyle/>
          <a:p>
            <a:r>
              <a:rPr lang="en-US" sz="2000"/>
              <a:t>Who speaks, who decides, and who listens?</a:t>
            </a:r>
          </a:p>
          <a:p>
            <a:endParaRPr lang="en-US" sz="2000"/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71A55B67-70B1-9D29-424F-43E792120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4940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67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337C2F-F4B9-764C-45E5-86A1306E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176" y="5338644"/>
            <a:ext cx="12202176" cy="1519355"/>
            <a:chOff x="-10176" y="5338644"/>
            <a:chExt cx="12202176" cy="15193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E1E11FF-4A87-A65F-DAEC-E20057A3F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19AAC3-64F6-CEDF-0B56-5C0C6BD3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8906919" y="3566802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0DE637-E8FB-63A7-A5E2-E28DBE1A4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96CC2F-52F6-F941-FE0F-A24FE619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6850488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Interchangeable youth?</a:t>
            </a:r>
          </a:p>
        </p:txBody>
      </p:sp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38368C4E-43A9-123C-ABA3-9CDB53FAF3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09" r="1" b="5708"/>
          <a:stretch/>
        </p:blipFill>
        <p:spPr>
          <a:xfrm>
            <a:off x="1580889" y="876300"/>
            <a:ext cx="4387135" cy="3668404"/>
          </a:xfrm>
          <a:prstGeom prst="rect">
            <a:avLst/>
          </a:prstGeom>
        </p:spPr>
      </p:pic>
      <p:pic>
        <p:nvPicPr>
          <p:cNvPr id="5" name="Content Placeholder 4" descr="A person with curly hair wearing a red dress and a necklace&#10;&#10;Description automatically generated">
            <a:extLst>
              <a:ext uri="{FF2B5EF4-FFF2-40B4-BE49-F238E27FC236}">
                <a16:creationId xmlns:a16="http://schemas.microsoft.com/office/drawing/2014/main" id="{49D22CAB-8D37-9FFB-DDF3-3FEBAAAC9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8598"/>
          <a:stretch/>
        </p:blipFill>
        <p:spPr>
          <a:xfrm>
            <a:off x="6234184" y="876300"/>
            <a:ext cx="3260786" cy="36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11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B63F7-A004-DC16-A7C1-7B7B2BB6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71A589-9370-6746-D5C8-C9D0E67AE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202" y="198598"/>
            <a:ext cx="10300628" cy="6460804"/>
          </a:xfr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C5DA95C-828F-C7F2-9D13-F867AF32669D}"/>
                  </a:ext>
                </a:extLst>
              </p14:cNvPr>
              <p14:cNvContentPartPr/>
              <p14:nvPr/>
            </p14:nvContentPartPr>
            <p14:xfrm>
              <a:off x="5447137" y="4798308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C5DA95C-828F-C7F2-9D13-F867AF3266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4137" y="4420308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660BF7-8D4E-0A96-98CC-8DC071B5F13F}"/>
                  </a:ext>
                </a:extLst>
              </p14:cNvPr>
              <p14:cNvContentPartPr/>
              <p14:nvPr/>
            </p14:nvContentPartPr>
            <p14:xfrm>
              <a:off x="6400417" y="5013948"/>
              <a:ext cx="786960" cy="11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660BF7-8D4E-0A96-98CC-8DC071B5F1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7777" y="4635948"/>
                <a:ext cx="912600" cy="8740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F0FF687-F106-BED7-0274-934079BB0DDD}"/>
              </a:ext>
            </a:extLst>
          </p:cNvPr>
          <p:cNvSpPr/>
          <p:nvPr/>
        </p:nvSpPr>
        <p:spPr>
          <a:xfrm>
            <a:off x="5993680" y="4564197"/>
            <a:ext cx="1968332" cy="19286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F529A8-C2E1-9FEB-4BDA-39F36FB6CEE9}"/>
              </a:ext>
            </a:extLst>
          </p:cNvPr>
          <p:cNvSpPr/>
          <p:nvPr/>
        </p:nvSpPr>
        <p:spPr>
          <a:xfrm>
            <a:off x="8932985" y="4564197"/>
            <a:ext cx="2187845" cy="19286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8CFF8B-1275-8DB2-55A3-483D8C133A94}"/>
              </a:ext>
            </a:extLst>
          </p:cNvPr>
          <p:cNvSpPr txBox="1"/>
          <p:nvPr/>
        </p:nvSpPr>
        <p:spPr>
          <a:xfrm>
            <a:off x="6176930" y="5013948"/>
            <a:ext cx="1327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Shakes’ inventory; poetic capacity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E398F9-8437-C7EC-6244-97088F4C1620}"/>
              </a:ext>
            </a:extLst>
          </p:cNvPr>
          <p:cNvSpPr txBox="1"/>
          <p:nvPr/>
        </p:nvSpPr>
        <p:spPr>
          <a:xfrm>
            <a:off x="9304773" y="5013948"/>
            <a:ext cx="136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Various well-known stories</a:t>
            </a:r>
          </a:p>
        </p:txBody>
      </p:sp>
    </p:spTree>
    <p:extLst>
      <p:ext uri="{BB962C8B-B14F-4D97-AF65-F5344CB8AC3E}">
        <p14:creationId xmlns:p14="http://schemas.microsoft.com/office/powerpoint/2010/main" val="372582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7A362-8E1F-0DB3-3167-31ADBEF5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Rude Mechanicals: Working Men of Athens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54309-2D1D-E6D3-9555-F13961E22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6" y="1304045"/>
            <a:ext cx="5666547" cy="42499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26C57-2A1F-C2D2-27EF-2BBF0326C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Craft or trade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Part in the drama</a:t>
            </a:r>
          </a:p>
          <a:p>
            <a:r>
              <a:rPr lang="en-US" sz="2000" dirty="0">
                <a:solidFill>
                  <a:schemeClr val="bg1"/>
                </a:solidFill>
              </a:rPr>
              <a:t>Quince: carpenter and director</a:t>
            </a:r>
          </a:p>
          <a:p>
            <a:r>
              <a:rPr lang="en-US" sz="2000" dirty="0">
                <a:solidFill>
                  <a:schemeClr val="bg1"/>
                </a:solidFill>
              </a:rPr>
              <a:t>Nick Bottom: the weaver and hero (wants to be all!)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Consider: laughing with? Laughing at?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531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7DAEA-D886-D716-5CB4-DEFA974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Act 2: Into the Woods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CBFDA3-0D24-990A-419D-CD334F054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6" y="652392"/>
            <a:ext cx="5666547" cy="55532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36D84C-6398-78F4-CE52-8C9F008C7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Holiday of May Day: young go into the woods to collect greenery</a:t>
            </a:r>
          </a:p>
          <a:p>
            <a:r>
              <a:rPr lang="en-US" sz="2000" dirty="0">
                <a:solidFill>
                  <a:schemeClr val="bg1"/>
                </a:solidFill>
              </a:rPr>
              <a:t>Midsummer: festive holiday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 element of play not belief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193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DB062-ABBF-D0C6-3414-65B9DD5F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A time of change (16</a:t>
            </a:r>
            <a:r>
              <a:rPr lang="en-US" sz="3800" baseline="30000" dirty="0">
                <a:solidFill>
                  <a:schemeClr val="bg1"/>
                </a:solidFill>
              </a:rPr>
              <a:t>th</a:t>
            </a:r>
            <a:r>
              <a:rPr lang="en-US" sz="3800" dirty="0">
                <a:solidFill>
                  <a:schemeClr val="bg1"/>
                </a:solidFill>
              </a:rPr>
              <a:t> Century thought)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9D9494-2EA9-2B81-1353-ACD430AB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16" y="1412964"/>
            <a:ext cx="5618898" cy="41439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136421-746E-EC62-1150-239524348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976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8FDFB-E632-31FE-D357-0CC789A5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endParaRPr lang="en-US" sz="3800">
              <a:solidFill>
                <a:schemeClr val="bg1"/>
              </a:solidFill>
            </a:endParaRPr>
          </a:p>
        </p:txBody>
      </p:sp>
      <p:pic>
        <p:nvPicPr>
          <p:cNvPr id="5" name="Content Placeholder 4" descr="A diagram of a play&#10;&#10;Description automatically generated with medium confidence">
            <a:extLst>
              <a:ext uri="{FF2B5EF4-FFF2-40B4-BE49-F238E27FC236}">
                <a16:creationId xmlns:a16="http://schemas.microsoft.com/office/drawing/2014/main" id="{FA12A40D-0AD8-3B32-442A-7741EC9ED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6" y="836554"/>
            <a:ext cx="5666547" cy="518489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240238-5B4A-B2EF-B42A-0888BD7BE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01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11ADF-0A6F-DC21-AA67-F7EFA1C9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The Spirit of Accident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CB203C-F61E-09DA-518B-186F68F8C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6" y="492966"/>
            <a:ext cx="5666547" cy="587206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4CDC37-3844-1378-052E-78FDEEB2E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Recollecting his mischievous deeds and cues for physical actions (voice changes, </a:t>
            </a:r>
            <a:r>
              <a:rPr lang="en-US" sz="2000" dirty="0" err="1">
                <a:solidFill>
                  <a:schemeClr val="bg1"/>
                </a:solidFill>
              </a:rPr>
              <a:t>etc</a:t>
            </a:r>
            <a:r>
              <a:rPr lang="en-US" sz="2000" dirty="0">
                <a:solidFill>
                  <a:schemeClr val="bg1"/>
                </a:solidFill>
              </a:rPr>
              <a:t>).</a:t>
            </a:r>
          </a:p>
          <a:p>
            <a:r>
              <a:rPr lang="en-US" sz="2000" dirty="0">
                <a:solidFill>
                  <a:schemeClr val="bg1"/>
                </a:solidFill>
              </a:rPr>
              <a:t>Ways to explain the unexplainable</a:t>
            </a:r>
          </a:p>
          <a:p>
            <a:r>
              <a:rPr lang="en-US" sz="2000" dirty="0">
                <a:solidFill>
                  <a:schemeClr val="bg1"/>
                </a:solidFill>
              </a:rPr>
              <a:t>Folk traditions and irony of false causality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 ethnography of how Puck is written into folk imagination by the working class people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5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032E7-903B-767F-D551-D7272F659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19" y="669925"/>
            <a:ext cx="4635609" cy="1325563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Their argument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B221DF-2975-BDB8-3221-B4748DE60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833"/>
            <a:ext cx="5753102" cy="639233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A14AE1-71AB-4B18-826E-F563FF428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2916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17920" y="2026340"/>
            <a:ext cx="59740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E0EAD7-880C-FA50-DD6D-4BDFAF9CF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19" y="2400304"/>
            <a:ext cx="4635609" cy="34416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“Ill met by moonlight, proud Titania”</a:t>
            </a:r>
          </a:p>
        </p:txBody>
      </p:sp>
    </p:spTree>
    <p:extLst>
      <p:ext uri="{BB962C8B-B14F-4D97-AF65-F5344CB8AC3E}">
        <p14:creationId xmlns:p14="http://schemas.microsoft.com/office/powerpoint/2010/main" val="3989641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0161F-2380-EE49-D5D0-A3785534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19" y="669925"/>
            <a:ext cx="4635609" cy="1325563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A Custody Battle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DD5347-8672-A19B-C566-E63DB6E5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276"/>
            <a:ext cx="5753102" cy="546544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A14AE1-71AB-4B18-826E-F563FF428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2916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17920" y="2026340"/>
            <a:ext cx="59740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423552-282C-6525-1D29-54BBA40B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19" y="2400304"/>
            <a:ext cx="4635609" cy="344169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Mood changes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Votress: a priestess of the fairy queen; friends; theme of female </a:t>
            </a:r>
            <a:r>
              <a:rPr lang="en-US" sz="2000" dirty="0" err="1">
                <a:solidFill>
                  <a:schemeClr val="bg1"/>
                </a:solidFill>
              </a:rPr>
              <a:t>friendshp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Trade and imperialism</a:t>
            </a:r>
          </a:p>
          <a:p>
            <a:r>
              <a:rPr lang="en-US" sz="2000" dirty="0">
                <a:solidFill>
                  <a:schemeClr val="bg1"/>
                </a:solidFill>
              </a:rPr>
              <a:t>Central image: </a:t>
            </a:r>
          </a:p>
        </p:txBody>
      </p:sp>
    </p:spTree>
    <p:extLst>
      <p:ext uri="{BB962C8B-B14F-4D97-AF65-F5344CB8AC3E}">
        <p14:creationId xmlns:p14="http://schemas.microsoft.com/office/powerpoint/2010/main" val="606927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1294E-2098-9FD3-DCA2-266D4704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endParaRPr lang="en-US" sz="38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5ABDA-16E2-C6BF-32F9-34B71253A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6" y="1162381"/>
            <a:ext cx="5666547" cy="45332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36248-8ABD-4E6F-6B6B-ECD3340EF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1595 – court wedding or aristocratic wedding and also an open air theater</a:t>
            </a:r>
          </a:p>
          <a:p>
            <a:r>
              <a:rPr lang="en-US" sz="2000">
                <a:solidFill>
                  <a:schemeClr val="bg1"/>
                </a:solidFill>
              </a:rPr>
              <a:t>Explore and celebrate the follies of love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942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7B6C5-115D-8C52-6A9E-FF71B2EE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endParaRPr lang="en-US" sz="380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DD3963-7358-5D76-C3F5-8D4DAD585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6" y="935720"/>
            <a:ext cx="5666547" cy="49865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4DEA7E-229C-89C7-348B-C05FDE5F8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205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0017-B835-DF28-9A9C-CA774A80D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129" y="422787"/>
            <a:ext cx="11009671" cy="5754176"/>
          </a:xfrm>
        </p:spPr>
        <p:txBody>
          <a:bodyPr numCol="2">
            <a:normAutofit fontScale="62500" lnSpcReduction="20000"/>
          </a:bodyPr>
          <a:lstStyle/>
          <a:p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OBERON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Well, go thy way. Thou shalt not from this grove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Till I torment thee for this injury.—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My gentle Puck, come hither. Thou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rememb’rest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Since once I sat upon a promontory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155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heard a mermaid on a dolphin’s back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Uttering such dulcet and harmonious breath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That the rude sea grew civil at her song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certain stars shot madly from their spheres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To hear the sea-maid’s music.</a:t>
            </a:r>
            <a:br>
              <a:rPr lang="en-US" dirty="0"/>
            </a:b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ROBIN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  I remember.</a:t>
            </a:r>
            <a:br>
              <a:rPr lang="en-US" dirty="0"/>
            </a:b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OBERON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That very time I saw (but thou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couldst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not),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Flying between the cold moon and the Earth,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Cupid all armed. A certain aim he took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At a fair vestal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thronèd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by ⌜the⌝ west,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165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loosed his love-shaft smartly from his bow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As it should pierce a hundred thousand hearts.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But I might see young Cupid’s fiery shaft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Quenched in the chaste beams of the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wat’ry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moon,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the imperial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vot’ress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passèd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on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170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In maiden meditation, fancy-free.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Yet marked I where the bolt of Cupid fell.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It fell upon a little western flower,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Before, milk-white, now purple with love’s wound,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maidens call it “love-in-idleness.”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175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Fetch me that flower; the herb I showed thee once.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The juice of it on sleeping eyelids laid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Will make or man or woman madly dote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Upon the next live creature that it sees.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Fetch me this herb, and be thou here again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180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Ere the leviathan can swim a league.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p. 47</a:t>
            </a:r>
          </a:p>
          <a:p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ROBIN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Practice"/>
              </a:rPr>
              <a:t>I’ll put a girdle round about the Earth</a:t>
            </a:r>
            <a:br>
              <a:rPr lang="en-US" b="1" i="0" u="none" strike="noStrike" dirty="0">
                <a:solidFill>
                  <a:srgbClr val="000000"/>
                </a:solidFill>
                <a:effectLst/>
                <a:latin typeface="Practice"/>
              </a:rPr>
            </a:br>
            <a:r>
              <a:rPr lang="en-US" b="1" i="0" u="none" strike="noStrike" dirty="0">
                <a:solidFill>
                  <a:srgbClr val="000000"/>
                </a:solidFill>
                <a:effectLst/>
                <a:latin typeface="Practice"/>
              </a:rPr>
              <a:t> In forty </a:t>
            </a: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Practice"/>
              </a:rPr>
              <a:t>minutes.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⌜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Practice"/>
              </a:rPr>
              <a:t>He</a:t>
            </a:r>
            <a:r>
              <a:rPr lang="en-US" b="0" i="1" dirty="0">
                <a:solidFill>
                  <a:srgbClr val="222222"/>
                </a:solidFill>
                <a:effectLst/>
                <a:latin typeface="Practice"/>
              </a:rPr>
              <a:t> exits.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⌝</a:t>
            </a:r>
            <a:br>
              <a:rPr lang="en-US" dirty="0"/>
            </a:b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OBERON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  Having once this juice,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I’ll watch Titania when she is asleep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185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drop the liquor of it in her eyes.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The next thing then she, waking, looks upon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(Be it on lion, bear, or wolf, or bull,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On meddling monkey, or on busy ape)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She shall pursue it with the soul of love.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190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ere I take this charm from off her sight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(As I can take it with another herb),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I’ll make her render up her page to me.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But who comes here? I am invisible,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I will overhear their conference.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A01D2-3D86-82A3-2FC8-719A296B6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937" y="4343399"/>
            <a:ext cx="3048000" cy="1366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F8A18-3552-83F5-B98F-659B00221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7991" y="910319"/>
            <a:ext cx="1879880" cy="147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60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elena and Demetrius | Derek J. | Flickr">
            <a:extLst>
              <a:ext uri="{FF2B5EF4-FFF2-40B4-BE49-F238E27FC236}">
                <a16:creationId xmlns:a16="http://schemas.microsoft.com/office/drawing/2014/main" id="{F7345A53-FEC3-C38F-377C-1D8E06CEF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Rectangle 104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37007FEA-4954-0175-05CA-8A8DFE528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“I am your spaniel” (Helena, 2.1)</a:t>
            </a:r>
          </a:p>
        </p:txBody>
      </p:sp>
    </p:spTree>
    <p:extLst>
      <p:ext uri="{BB962C8B-B14F-4D97-AF65-F5344CB8AC3E}">
        <p14:creationId xmlns:p14="http://schemas.microsoft.com/office/powerpoint/2010/main" val="1525393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FE818-20E5-12F2-A907-D2CA8637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52" y="363794"/>
            <a:ext cx="11710219" cy="5813169"/>
          </a:xfrm>
        </p:spPr>
        <p:txBody>
          <a:bodyPr numCol="2">
            <a:normAutofit fontScale="47500" lnSpcReduction="20000"/>
          </a:bodyPr>
          <a:lstStyle/>
          <a:p>
            <a:r>
              <a:rPr lang="en-US" b="0" i="1" dirty="0">
                <a:solidFill>
                  <a:srgbClr val="222222"/>
                </a:solidFill>
                <a:effectLst/>
                <a:latin typeface="Practice"/>
              </a:rPr>
              <a:t>Enter Demetrius, Helena following him.</a:t>
            </a:r>
          </a:p>
          <a:p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DEMETRIUS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 love thee not; therefore pursue me not.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Where is Lysander and fair Hermia?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The one I’ll stay; the other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stayeth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me.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Thou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told’st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me they were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stol’n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unto this wood,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here am I, and wood within this wood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200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Because I cannot meet my Hermia.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Hence, get thee gone, and follow me no more.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HELENA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You draw me, you hard-hearted adamant!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But yet you draw not iron, for my heart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Is true as steel. Leave you your power to draw,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And I shall have no power to follow you.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DEMETRIUS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Do I entice you? Do I speak you fair?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Or rather do I not in plainest truth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Tell you I do not, ⌜nor⌝ I cannot love you?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HELENA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even for that do I love you the more.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I am your spaniel, and, Demetrius,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The more you beat me I will fawn on you.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Use me but as your spaniel: spurn me, strike me,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Neglect me, lose me; only give me leave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(Unworthy as I am) to follow you.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What worser place can I beg in your love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(And yet a place of high respect with me)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Than to be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usèd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as you use your dog?</a:t>
            </a:r>
            <a:br>
              <a:rPr lang="en-US" dirty="0"/>
            </a:b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DEMETRIUS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Tempt not too much the hatred of my spirit,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For I am sick when I do look on thee.</a:t>
            </a:r>
            <a:br>
              <a:rPr lang="en-US" dirty="0"/>
            </a:br>
            <a:endParaRPr lang="en-US" dirty="0"/>
          </a:p>
          <a:p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HELENA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And I am sick when I look not on you.</a:t>
            </a:r>
            <a:br>
              <a:rPr lang="en-US" dirty="0"/>
            </a:b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DEMETRIUS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You do impeach your modesty too much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To leave the city and commit yourself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Into the hands of one that loves you not,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To trust the opportunity of night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the ill counsel of a desert place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With the rich worth of your virginity.</a:t>
            </a:r>
            <a:br>
              <a:rPr lang="en-US" dirty="0"/>
            </a:b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HELENA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Your virtue is my privilege. For that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It is not night when I do see your face,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Therefore I think I am not in the night.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230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Nor doth this wood lack worlds of company,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For you, in my respect, are all the world.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Then, how can it be said I am alone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When all the world is here to look on me?</a:t>
            </a:r>
            <a:br>
              <a:rPr lang="en-US" dirty="0"/>
            </a:b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DEMETRIUS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I’ll run from thee and hide me in the brakes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235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leave thee to the mercy of wild beasts.</a:t>
            </a:r>
            <a:br>
              <a:rPr lang="en-US" dirty="0"/>
            </a:b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HELENA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The wildest hath not such a heart as you.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Run when you will. The story shall be changed: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Apollo flies and Daphne holds the chase;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The dove pursues the griffin; the mild hind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240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Makes speed to catch the tiger. Bootless speed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When cowardice pursues and valor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flies!</a:t>
            </a:r>
            <a:r>
              <a:rPr lang="en-US" b="0" i="0" cap="small" dirty="0" err="1">
                <a:solidFill>
                  <a:srgbClr val="222222"/>
                </a:solidFill>
                <a:effectLst/>
                <a:latin typeface="Practice"/>
              </a:rPr>
              <a:t>DEMETRIUS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 will not stay thy questions. Let me go,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Or if thou follow me, do not believe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But I shall do thee mischief in the wood.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HELENA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Ay, in the temple, in the town, the field,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You do me mischief. Fie, Demetrius!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Your wrongs do set a scandal on my sex.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We cannot fight for love as men may do.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We should be wooed and were not made to woo.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⌜</a:t>
            </a:r>
            <a:r>
              <a:rPr lang="en-US" b="0" i="1" dirty="0">
                <a:solidFill>
                  <a:srgbClr val="222222"/>
                </a:solidFill>
                <a:effectLst/>
                <a:latin typeface="Practice"/>
              </a:rPr>
              <a:t>Demetrius exits.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⌝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250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I’ll follow thee and make a heaven of hell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To die upon the hand I love so well. (2.1)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87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206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555FA-F0ED-2841-F007-158DC2C7E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Hermia and Lysander</a:t>
            </a:r>
          </a:p>
        </p:txBody>
      </p: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9276599D-E04C-22D9-CA43-EABFF3DCA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“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Practice"/>
              </a:rPr>
              <a:t>Two bosoms 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Practice"/>
              </a:rPr>
              <a:t>interchainèd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Practice"/>
              </a:rPr>
              <a:t> with an oath” (Lysander)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070" name="Straight Connector 2069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969D2FF-C9B8-4064-5BA5-4E9F713A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0"/>
            <a:ext cx="457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65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56E2-0D3E-F59B-713B-24E387936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755" y="275303"/>
            <a:ext cx="10636045" cy="590166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1800" b="0" i="0" cap="small" dirty="0">
                <a:solidFill>
                  <a:srgbClr val="222222"/>
                </a:solidFill>
                <a:effectLst/>
                <a:latin typeface="Practice"/>
              </a:rPr>
              <a:t>LYSANDER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Fair love, you faint with </a:t>
            </a:r>
            <a:r>
              <a:rPr lang="en-US" sz="1800" b="0" i="0" dirty="0" err="1">
                <a:solidFill>
                  <a:srgbClr val="222222"/>
                </a:solidFill>
                <a:effectLst/>
                <a:latin typeface="Practice"/>
              </a:rPr>
              <a:t>wand’ring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in the wood.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 And, to speak troth, I have forgot our way.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We’ll rest us, Hermia, if you think it good,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 And tarry for the comfort of the day.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1800" b="0" i="0" cap="small" dirty="0">
                <a:solidFill>
                  <a:srgbClr val="222222"/>
                </a:solidFill>
                <a:effectLst/>
                <a:latin typeface="Practice"/>
              </a:rPr>
              <a:t>HERMIA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⌜Be⌝ it so, Lysander. Find you out a bed,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For I upon this bank will rest my head.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1800" b="0" i="0" cap="small" dirty="0">
                <a:solidFill>
                  <a:srgbClr val="222222"/>
                </a:solidFill>
                <a:effectLst/>
                <a:latin typeface="Practice"/>
              </a:rPr>
              <a:t>LYSANDER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One turf shall serve as pillow for us both;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One heart, one bed, two bosoms, and one troth.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1800" b="0" i="0" cap="small" dirty="0">
                <a:solidFill>
                  <a:srgbClr val="222222"/>
                </a:solidFill>
                <a:effectLst/>
                <a:latin typeface="Practice"/>
              </a:rPr>
              <a:t>HERMIA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Nay, good Lysander. For my sake, my dear,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Lie further off yet. Do not lie so near.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1800" b="0" i="0" cap="small" dirty="0">
                <a:solidFill>
                  <a:srgbClr val="222222"/>
                </a:solidFill>
                <a:effectLst/>
                <a:latin typeface="Practice"/>
              </a:rPr>
              <a:t>LYSANDER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O, take the sense, sweet, of my innocence!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Love takes the meaning in love’s conference.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I mean that my heart unto yours ⌜is⌝ knit,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So that but one heart we can make of it;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Two bosoms </a:t>
            </a:r>
            <a:r>
              <a:rPr lang="en-US" sz="1800" b="0" i="0" dirty="0" err="1">
                <a:solidFill>
                  <a:srgbClr val="222222"/>
                </a:solidFill>
                <a:effectLst/>
                <a:latin typeface="Practice"/>
              </a:rPr>
              <a:t>interchainèd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with an oath—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So then two bosoms and a single troth.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Then by your side no bed-room me deny,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For lying so, Hermia, I do not lie.</a:t>
            </a:r>
            <a:br>
              <a:rPr lang="en-US" sz="1800" dirty="0"/>
            </a:br>
            <a:r>
              <a:rPr lang="en-US" sz="1800" b="0" i="0" cap="small" dirty="0">
                <a:solidFill>
                  <a:srgbClr val="222222"/>
                </a:solidFill>
                <a:effectLst/>
                <a:latin typeface="Practice"/>
              </a:rPr>
              <a:t>HERMIA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Lysander riddles very prettily.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Now much beshrew my manners and my pride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If Hermia meant to say Lysander lied.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But, gentle friend, for love and courtesy,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Lie further off in human modesty.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Such separation, as may well be said,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Becomes a virtuous bachelor and a maid.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So far be distant; and good night, sweet friend.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Thy love ne’er alter till thy sweet life end!</a:t>
            </a:r>
            <a:br>
              <a:rPr lang="en-US" sz="1800" dirty="0"/>
            </a:br>
            <a:r>
              <a:rPr lang="en-US" sz="1800" b="0" i="0" cap="small" dirty="0">
                <a:solidFill>
                  <a:srgbClr val="222222"/>
                </a:solidFill>
                <a:effectLst/>
                <a:latin typeface="Practice"/>
              </a:rPr>
              <a:t>LYSANDER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“Amen, amen” to that fair prayer, say I,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And then end life when I end loyalty!</a:t>
            </a:r>
            <a:br>
              <a:rPr lang="en-US" sz="1800" dirty="0"/>
            </a:br>
            <a:r>
              <a:rPr lang="en-US" sz="1800" b="0" i="0" dirty="0">
                <a:solidFill>
                  <a:srgbClr val="222222"/>
                </a:solidFill>
                <a:effectLst/>
                <a:latin typeface="Practice"/>
              </a:rPr>
              <a:t> Here is my bed. Sleep give thee all his rest!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14248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women in dresses&#10;&#10;AI-generated content may be incorrect.">
            <a:extLst>
              <a:ext uri="{FF2B5EF4-FFF2-40B4-BE49-F238E27FC236}">
                <a16:creationId xmlns:a16="http://schemas.microsoft.com/office/drawing/2014/main" id="{2D5E624A-1B12-49B1-DE4C-58E4B44BE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27" r="2" b="14209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03432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32004-BA62-FBF4-1B4E-C324A77DB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26" y="275303"/>
            <a:ext cx="10675374" cy="5901660"/>
          </a:xfrm>
        </p:spPr>
        <p:txBody>
          <a:bodyPr numCol="2">
            <a:normAutofit fontScale="62500" lnSpcReduction="20000"/>
          </a:bodyPr>
          <a:lstStyle/>
          <a:p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HELENA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O, I am out of breath in this fond chase.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The more my prayer, the lesser is my grace.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Happy is Hermia,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wheresoe’er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she lies,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For she hath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blessèd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attractive eyes.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How came her eyes so bright? Not with salt tears.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If so, my eyes are oftener washed than hers.</a:t>
            </a:r>
            <a:br>
              <a:rPr lang="en-US" dirty="0"/>
            </a:br>
            <a:r>
              <a:rPr lang="en-US" b="0" i="0" dirty="0">
                <a:solidFill>
                  <a:srgbClr val="4B555F"/>
                </a:solidFill>
                <a:effectLst/>
                <a:latin typeface="Practice"/>
              </a:rPr>
              <a:t>100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No, no, I am as ugly as a bear,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For beasts that meet me run away for fear.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Therefore no marvel though Demetrius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Do as a monster fly my presence thus.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What wicked and dissembling glass of mine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Made me compare with Hermia’s sphery eyne?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But who is here? Lysander, on the ground!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Dead or asleep? I see no blood, no wound.—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Lysander, if you live, good sir, awake.</a:t>
            </a:r>
            <a:br>
              <a:rPr lang="en-US" dirty="0"/>
            </a:b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LYSANDER</a:t>
            </a:r>
            <a:r>
              <a:rPr lang="en-US" b="0" i="1" dirty="0">
                <a:solidFill>
                  <a:srgbClr val="222222"/>
                </a:solidFill>
                <a:effectLst/>
                <a:latin typeface="Practice"/>
              </a:rPr>
              <a:t>, 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⌜</a:t>
            </a:r>
            <a:r>
              <a:rPr lang="en-US" b="0" i="1" dirty="0">
                <a:solidFill>
                  <a:srgbClr val="222222"/>
                </a:solidFill>
                <a:effectLst/>
                <a:latin typeface="Practice"/>
              </a:rPr>
              <a:t>waking up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⌝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run through fire I will for thy sweet sake.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Transparent Helena! Nature shows art,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That through thy bosom makes me see thy heart.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Where is Demetrius? O, how fit a word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Is that vile name to perish on my sword!</a:t>
            </a:r>
            <a:br>
              <a:rPr lang="en-US" dirty="0"/>
            </a:b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HELENA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Do not say so. Lysander, say not so. What though he love your Hermia? Lord, what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though?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Yet Hermia still loves you. Then be content.</a:t>
            </a:r>
            <a:br>
              <a:rPr lang="en-US" dirty="0"/>
            </a:br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LYSANDER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Content with Hermia? No, I do repent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The tedious minutes I with her have spent.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Not Hermia, but Helena I love.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Who will not change a raven for a dove?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The will of man is by his reason swayed,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reason says you are the worthier maid.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Things growing are not ripe until their season;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So I, being young, till now ripe not to reason.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touching now the point of human skill,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Reason becomes the marshal to my will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And leads me to your eyes, where I 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ractice"/>
              </a:rPr>
              <a:t>o’erlook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Love’s stories written in love’s richest book.</a:t>
            </a:r>
            <a:br>
              <a:rPr lang="en-US" dirty="0"/>
            </a:br>
            <a:endParaRPr lang="en-US" dirty="0"/>
          </a:p>
          <a:p>
            <a:r>
              <a:rPr lang="en-US" b="0" i="0" cap="small" dirty="0">
                <a:solidFill>
                  <a:srgbClr val="222222"/>
                </a:solidFill>
                <a:effectLst/>
                <a:latin typeface="Practice"/>
              </a:rPr>
              <a:t>HELENA</a:t>
            </a: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Wherefore was I to this keen mockery born?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When at your hands did I deserve this scorn?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Is ’t not enough, is ’t not enough, young man,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That I did never, no, nor never can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Deserve a sweet look from Demetrius’ eye,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But you must flout my insufficiency?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Good troth, you do me wrong, good sooth, you do,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In such disdainful manner me to woo.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But fare you well. Perforce I must confess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I thought you lord of more true gentleness.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O, that a lady of one man refused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Practice"/>
              </a:rPr>
              <a:t> Should of another therefore be abused!</a:t>
            </a:r>
            <a:br>
              <a:rPr lang="en-US" dirty="0"/>
            </a:br>
            <a:r>
              <a:rPr lang="en-US" dirty="0"/>
              <a:t>(2.2)</a:t>
            </a:r>
          </a:p>
        </p:txBody>
      </p:sp>
    </p:spTree>
    <p:extLst>
      <p:ext uri="{BB962C8B-B14F-4D97-AF65-F5344CB8AC3E}">
        <p14:creationId xmlns:p14="http://schemas.microsoft.com/office/powerpoint/2010/main" val="1650299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1695D9-8145-DB8D-C4CA-A1A424C81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 combination of “holiday” traditions (dances, games, song) and theater makes up festive comedy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80979524-5184-B5E1-40FC-53EE07223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0"/>
            <a:ext cx="478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8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C4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B9961-D30C-EDDB-208D-9059D634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Color coded ballet : Helena + Demetrius Lover’s Quarrel (1:07)</a:t>
            </a:r>
          </a:p>
        </p:txBody>
      </p:sp>
      <p:pic>
        <p:nvPicPr>
          <p:cNvPr id="4" name="Online Media 3" title="New York City Ballet / Act 1 of &quot;A Midsummer Night's Dream, 1986&quot; / George Balanchine">
            <a:hlinkClick r:id="" action="ppaction://media"/>
            <a:extLst>
              <a:ext uri="{FF2B5EF4-FFF2-40B4-BE49-F238E27FC236}">
                <a16:creationId xmlns:a16="http://schemas.microsoft.com/office/drawing/2014/main" id="{3C24A830-73C0-B5B2-7472-53ECCF504FB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07933" y="674162"/>
            <a:ext cx="7347537" cy="55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66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BA5854-799C-A310-99D6-4545E108C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Wedding Cake </a:t>
            </a:r>
            <a:r>
              <a:rPr lang="en-US" sz="3200" dirty="0">
                <a:solidFill>
                  <a:srgbClr val="FFFFFF"/>
                </a:solidFill>
              </a:rPr>
              <a:t>Layers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37B219-E8FD-E652-FE5C-FEA5ED009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3012" y="640080"/>
            <a:ext cx="7017378" cy="5578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861955-6EA3-DF08-AED8-8965852F47DC}"/>
              </a:ext>
            </a:extLst>
          </p:cNvPr>
          <p:cNvSpPr txBox="1"/>
          <p:nvPr/>
        </p:nvSpPr>
        <p:spPr>
          <a:xfrm>
            <a:off x="9465548" y="6430945"/>
            <a:ext cx="223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Lupton, E9</a:t>
            </a:r>
          </a:p>
        </p:txBody>
      </p:sp>
    </p:spTree>
    <p:extLst>
      <p:ext uri="{BB962C8B-B14F-4D97-AF65-F5344CB8AC3E}">
        <p14:creationId xmlns:p14="http://schemas.microsoft.com/office/powerpoint/2010/main" val="3098729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95FF4-BA4F-964A-9C68-D1ACC4F5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endParaRPr lang="en-US" sz="380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599CE8-8289-17FC-0311-394247F1E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5050747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 i="0" cap="small" dirty="0">
                <a:solidFill>
                  <a:schemeClr val="bg1"/>
                </a:solidFill>
                <a:effectLst/>
                <a:latin typeface="Practice"/>
              </a:rPr>
              <a:t>HELENA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Practice"/>
              </a:rPr>
              <a:t> 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Practice"/>
              </a:rPr>
              <a:t> Wherefore was I to this keen mockery born?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Practice"/>
              </a:rPr>
              <a:t> When at your hands did I deserve this scorn?(2.2)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BB977E-DFE3-0B7A-F7FC-D5364639C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0"/>
            <a:ext cx="457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9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8E5C2E2-D5F8-730D-B850-46135B069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" b="8806"/>
          <a:stretch/>
        </p:blipFill>
        <p:spPr>
          <a:xfrm>
            <a:off x="484632" y="657457"/>
            <a:ext cx="6716272" cy="5543087"/>
          </a:xfrm>
          <a:prstGeom prst="rect">
            <a:avLst/>
          </a:prstGeom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EC777F0E-253C-47B5-B6EF-F762B3D3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5" y="829180"/>
            <a:ext cx="4172712" cy="5199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75B92C-1625-C82E-6DCC-89F4BEA23288}"/>
              </a:ext>
            </a:extLst>
          </p:cNvPr>
          <p:cNvSpPr txBox="1"/>
          <p:nvPr/>
        </p:nvSpPr>
        <p:spPr>
          <a:xfrm>
            <a:off x="10894142" y="4188542"/>
            <a:ext cx="72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(3.2)</a:t>
            </a:r>
          </a:p>
        </p:txBody>
      </p:sp>
    </p:spTree>
    <p:extLst>
      <p:ext uri="{BB962C8B-B14F-4D97-AF65-F5344CB8AC3E}">
        <p14:creationId xmlns:p14="http://schemas.microsoft.com/office/powerpoint/2010/main" val="2520768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1E4C7D-3A32-E0CA-A5CE-1A2745B1B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7658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49141-345A-8B36-6AB7-83C198E36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400" dirty="0">
                <a:solidFill>
                  <a:srgbClr val="FFFFFF"/>
                </a:solidFill>
              </a:rPr>
              <a:t>Masks and Metamorphosis</a:t>
            </a: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1300" dirty="0">
                <a:solidFill>
                  <a:srgbClr val="FFFFFF"/>
                </a:solidFill>
              </a:rPr>
              <a:t>harlequin (clown) masks + animal qualities</a:t>
            </a:r>
            <a:endParaRPr lang="en-US" sz="3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75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8E7B8-B498-43DC-353B-8AECAB93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100">
                <a:solidFill>
                  <a:schemeClr val="bg1"/>
                </a:solidFill>
              </a:rPr>
              <a:t>“Thou art translated” (3.1)</a:t>
            </a:r>
          </a:p>
        </p:txBody>
      </p:sp>
      <p:pic>
        <p:nvPicPr>
          <p:cNvPr id="5" name="Content Placeholder 4" descr="A person wearing a donkey mask&#10;&#10;AI-generated content may be incorrect.">
            <a:extLst>
              <a:ext uri="{FF2B5EF4-FFF2-40B4-BE49-F238E27FC236}">
                <a16:creationId xmlns:a16="http://schemas.microsoft.com/office/drawing/2014/main" id="{24347710-A423-D657-D2F4-20D6043F5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83" r="-1" b="-1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4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F0702-0A85-EDCD-B9DC-5D9DA0E1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 4: The Dawn </a:t>
            </a:r>
          </a:p>
        </p:txBody>
      </p:sp>
      <p:pic>
        <p:nvPicPr>
          <p:cNvPr id="5" name="Content Placeholder 4" descr="A screen shot of a person&#10;&#10;AI-generated content may be incorrect.">
            <a:extLst>
              <a:ext uri="{FF2B5EF4-FFF2-40B4-BE49-F238E27FC236}">
                <a16:creationId xmlns:a16="http://schemas.microsoft.com/office/drawing/2014/main" id="{0B2B9B39-D8DC-FF57-5A6A-CBA5C9604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1599" y="467208"/>
            <a:ext cx="5627405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02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6A429-2892-8775-6771-B7B9DD4FE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Optical Metaphors: waking up and transformed relationship to love</a:t>
            </a:r>
          </a:p>
        </p:txBody>
      </p:sp>
      <p:pic>
        <p:nvPicPr>
          <p:cNvPr id="5" name="Content Placeholder 4" descr="A black and white text&#10;&#10;AI-generated content may be incorrect.">
            <a:extLst>
              <a:ext uri="{FF2B5EF4-FFF2-40B4-BE49-F238E27FC236}">
                <a16:creationId xmlns:a16="http://schemas.microsoft.com/office/drawing/2014/main" id="{8642B405-A6F4-4DB4-FA4D-36A86CEB3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450551"/>
            <a:ext cx="7188199" cy="39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47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1E1F8-F926-17F5-B673-266B284E8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erson's face with a painting of a mona lisa&#10;&#10;AI-generated content may be incorrect.">
            <a:extLst>
              <a:ext uri="{FF2B5EF4-FFF2-40B4-BE49-F238E27FC236}">
                <a16:creationId xmlns:a16="http://schemas.microsoft.com/office/drawing/2014/main" id="{62EA43F5-D5E8-091E-5289-64C7885EA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4959" y="467208"/>
            <a:ext cx="5760685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68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CE1D7-8B91-36FE-153A-5742FDEC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screenshot of a child playing with a toy&#10;&#10;AI-generated content may be incorrect.">
            <a:extLst>
              <a:ext uri="{FF2B5EF4-FFF2-40B4-BE49-F238E27FC236}">
                <a16:creationId xmlns:a16="http://schemas.microsoft.com/office/drawing/2014/main" id="{9FB142DF-A5FB-7A41-ADFF-4B4EB1D32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1129" y="467208"/>
            <a:ext cx="596834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95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DC8BC-3089-A1FF-2E41-193215CEB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blue gem with white text&#10;&#10;AI-generated content may be incorrect.">
            <a:extLst>
              <a:ext uri="{FF2B5EF4-FFF2-40B4-BE49-F238E27FC236}">
                <a16:creationId xmlns:a16="http://schemas.microsoft.com/office/drawing/2014/main" id="{2BA469C9-9C61-7A22-8D85-57B5AF2B9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2205" y="467208"/>
            <a:ext cx="4946193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58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4888D-9B93-D239-6939-D4330BFF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diagram of a prism&#10;&#10;AI-generated content may be incorrect.">
            <a:extLst>
              <a:ext uri="{FF2B5EF4-FFF2-40B4-BE49-F238E27FC236}">
                <a16:creationId xmlns:a16="http://schemas.microsoft.com/office/drawing/2014/main" id="{06BA0723-57EB-BE29-805C-BD8BCAA13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791" y="467208"/>
            <a:ext cx="565702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81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Content Placeholder 4" descr="A person in a tuxedo holding a cane&#10;&#10;Description automatically generated">
            <a:extLst>
              <a:ext uri="{FF2B5EF4-FFF2-40B4-BE49-F238E27FC236}">
                <a16:creationId xmlns:a16="http://schemas.microsoft.com/office/drawing/2014/main" id="{2EF998C7-B2B4-4FE4-3299-5D61C1F72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" b="1440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60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ack and white text&#10;&#10;AI-generated content may be incorrect.">
            <a:extLst>
              <a:ext uri="{FF2B5EF4-FFF2-40B4-BE49-F238E27FC236}">
                <a16:creationId xmlns:a16="http://schemas.microsoft.com/office/drawing/2014/main" id="{890477C1-825B-FAD0-0282-B0B4B0FFF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3576" y="457200"/>
            <a:ext cx="800484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96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B7331D-2479-44D9-59C8-4A1A3443F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2675B-92F0-64C9-0AC5-35EDFFB3AD71}"/>
              </a:ext>
            </a:extLst>
          </p:cNvPr>
          <p:cNvSpPr txBox="1"/>
          <p:nvPr/>
        </p:nvSpPr>
        <p:spPr>
          <a:xfrm>
            <a:off x="7089058" y="4463845"/>
            <a:ext cx="47686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 poetics of the imagination; poetry shapes vague fantasy into something concrete; makes imaginary real within the space of art/theater</a:t>
            </a:r>
          </a:p>
          <a:p>
            <a:r>
              <a:rPr lang="en-US" i="1" dirty="0">
                <a:solidFill>
                  <a:schemeClr val="bg1"/>
                </a:solidFill>
              </a:rPr>
              <a:t>Play represents his concepts! In order to write about desire we need the irrational space of forest.</a:t>
            </a:r>
          </a:p>
        </p:txBody>
      </p:sp>
    </p:spTree>
    <p:extLst>
      <p:ext uri="{BB962C8B-B14F-4D97-AF65-F5344CB8AC3E}">
        <p14:creationId xmlns:p14="http://schemas.microsoft.com/office/powerpoint/2010/main" val="298659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997C0-3D0C-DB37-A4FC-C5974DA48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6" y="2767106"/>
            <a:ext cx="3583537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Irony: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Theseus/Hippolyta as imaginative figures (Greek mythology; slay the Minotaur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Imagination shapes reality: what is real and what is a dream?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E3ABEB-F1E4-4D75-36AB-44D22024C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842" y="467208"/>
            <a:ext cx="696892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2BBC2-14B2-E039-B123-337936B36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460893"/>
            <a:ext cx="2960766" cy="296810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Poor acting leaves “power” with the audience; good acting has power on the stage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3638D4-7878-C318-4299-2BE7271C9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7700" y="467208"/>
            <a:ext cx="463520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36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F5891-5592-5A75-6C37-412DA93E2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Pyramus and Thisbe: A Tragic Reminder</a:t>
            </a:r>
          </a:p>
        </p:txBody>
      </p:sp>
      <p:pic>
        <p:nvPicPr>
          <p:cNvPr id="6" name="Content Placeholder 5" descr="A person in a red dress leaning against a wall&#10;&#10;AI-generated content may be incorrect.">
            <a:extLst>
              <a:ext uri="{FF2B5EF4-FFF2-40B4-BE49-F238E27FC236}">
                <a16:creationId xmlns:a16="http://schemas.microsoft.com/office/drawing/2014/main" id="{E7339DF3-82BD-157B-04AF-1ECBEC135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1890" y="467208"/>
            <a:ext cx="334682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4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9D8D-FB20-8DD3-8F1E-64C42503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283332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latin typeface="+mj-lt"/>
                <a:ea typeface="+mj-ea"/>
                <a:cs typeface="+mj-cs"/>
              </a:rPr>
              <a:t>Puck’s Epilogue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C310-7E5B-355E-AC1C-6ACA05798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4" y="2533476"/>
            <a:ext cx="283332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kern="1200">
                <a:latin typeface="+mn-lt"/>
                <a:ea typeface="+mn-ea"/>
                <a:cs typeface="+mn-cs"/>
              </a:rPr>
              <a:t>Transition from fantasy to reality</a:t>
            </a:r>
          </a:p>
          <a:p>
            <a:pPr marL="0" indent="0">
              <a:buNone/>
            </a:pPr>
            <a:r>
              <a:rPr lang="en-US" sz="1600"/>
              <a:t>Responds to Theseus’ critique: this is only a dream (separate fantasy and reality)</a:t>
            </a:r>
          </a:p>
          <a:p>
            <a:pPr marL="0" indent="0">
              <a:buNone/>
            </a:pPr>
            <a:r>
              <a:rPr lang="en-US" sz="1600"/>
              <a:t>Recalls Bottom’s Dream: wants to turn into art; Puck says to turn art into a dream</a:t>
            </a:r>
          </a:p>
          <a:p>
            <a:pPr marL="0" indent="0">
              <a:buNone/>
            </a:pPr>
            <a:r>
              <a:rPr lang="en-US" sz="1600"/>
              <a:t>“All the world’s a stage”: boundaries of fantasy and reality hard to discern; blurred boundaries</a:t>
            </a:r>
          </a:p>
          <a:p>
            <a:pPr marL="0" indent="0">
              <a:buNone/>
            </a:pPr>
            <a:endParaRPr lang="en-US" sz="1600" kern="120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FFFCD-FDB7-BA71-917B-93329DBC5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1" y="1466110"/>
            <a:ext cx="3287840" cy="3925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5F70D-CDC5-63B8-7A29-C9346A781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780" y="1557356"/>
            <a:ext cx="3331526" cy="374328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92AA144-DDFF-C43B-6866-516C9091D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557A69-9517-26A8-EF3F-E65057EEC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7C5987E-7AB5-0A21-D727-68B38B342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663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F313F5-0ABE-2696-380A-00E8B456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84" y="739835"/>
            <a:ext cx="3702580" cy="1616203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Tone?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3AE62F-B20B-4F4D-81E4-347E224F5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84" y="2459116"/>
            <a:ext cx="3702579" cy="352482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What does this conversation reveal about Theseus and Hippolyta?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05E6A4-00A9-11C0-64E7-E10939D92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304" y="806604"/>
            <a:ext cx="5407002" cy="524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8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8555AC8-A31F-E4F7-01BB-AEFF5E8C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38644"/>
            <a:ext cx="12202175" cy="1519356"/>
            <a:chOff x="-1" y="-29768"/>
            <a:chExt cx="12202175" cy="151935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C03E37-7ED0-19AE-52C3-13E69D05C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518BEA-7506-877F-D89F-5B680FBB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E02916-7129-5FE5-2223-BD70F1BBB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D469D0-EAF1-2CBF-CE1A-D5B50CB0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6784181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Amazon kingdom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93E49C-2782-849D-9D58-128363094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9957"/>
          <a:stretch/>
        </p:blipFill>
        <p:spPr>
          <a:xfrm>
            <a:off x="1" y="10"/>
            <a:ext cx="6095999" cy="5351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005E04-2D6D-120F-6AB2-0C657E2D3B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0" r="1" b="40832"/>
          <a:stretch/>
        </p:blipFill>
        <p:spPr>
          <a:xfrm>
            <a:off x="6096000" y="10"/>
            <a:ext cx="6094403" cy="53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06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0D07B-78D5-BC5E-5D6E-0E972CCC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An “Amazon Queen”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5B9F97-EFA9-9890-4050-6FD3BA04D1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1" r="1" b="1"/>
          <a:stretch/>
        </p:blipFill>
        <p:spPr>
          <a:xfrm>
            <a:off x="-2346" y="839311"/>
            <a:ext cx="5666547" cy="517937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6BBE31-F47A-C770-F933-7C7D0B6D4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60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3C826-06A9-95B2-019F-B0835B6B8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978" y="741391"/>
            <a:ext cx="3369234" cy="1616203"/>
          </a:xfrm>
        </p:spPr>
        <p:txBody>
          <a:bodyPr anchor="b">
            <a:normAutofit/>
          </a:bodyPr>
          <a:lstStyle/>
          <a:p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E092C9-C5B6-6AE7-17E9-96F87D00DD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49" b="1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CA1F2F-5560-9125-EE7E-069495922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978" y="2533476"/>
            <a:ext cx="3369234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What does Egeus accuse Lysander of?</a:t>
            </a:r>
          </a:p>
        </p:txBody>
      </p:sp>
    </p:spTree>
    <p:extLst>
      <p:ext uri="{BB962C8B-B14F-4D97-AF65-F5344CB8AC3E}">
        <p14:creationId xmlns:p14="http://schemas.microsoft.com/office/powerpoint/2010/main" val="2188721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F81C0-420D-5B0C-882A-985A955B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endParaRPr lang="en-US" sz="380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A43A29-8ED6-CC9F-9DFE-50411CCE9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2" y="0"/>
            <a:ext cx="5383529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E0516C-BE6D-BA96-91D3-1361D68AD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What has Lysander used to woo?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115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2649</Words>
  <Application>Microsoft Office PowerPoint</Application>
  <PresentationFormat>Widescreen</PresentationFormat>
  <Paragraphs>76</Paragraphs>
  <Slides>45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Aptos</vt:lpstr>
      <vt:lpstr>Aptos Display</vt:lpstr>
      <vt:lpstr>Arial</vt:lpstr>
      <vt:lpstr>Practice</vt:lpstr>
      <vt:lpstr>Office Theme</vt:lpstr>
      <vt:lpstr>A Midsummer Night’s Dream</vt:lpstr>
      <vt:lpstr>PowerPoint Presentation</vt:lpstr>
      <vt:lpstr>A Wedding Cake Layers</vt:lpstr>
      <vt:lpstr>PowerPoint Presentation</vt:lpstr>
      <vt:lpstr>Tone?</vt:lpstr>
      <vt:lpstr>Amazon kingdom</vt:lpstr>
      <vt:lpstr>An “Amazon Queen”</vt:lpstr>
      <vt:lpstr>PowerPoint Presentation</vt:lpstr>
      <vt:lpstr>PowerPoint Presentation</vt:lpstr>
      <vt:lpstr>PowerPoint Presentation</vt:lpstr>
      <vt:lpstr>Interchangeable youth?</vt:lpstr>
      <vt:lpstr>PowerPoint Presentation</vt:lpstr>
      <vt:lpstr>Rude Mechanicals: Working Men of Athens</vt:lpstr>
      <vt:lpstr>Act 2: Into the Woods</vt:lpstr>
      <vt:lpstr>A time of change (16th Century thought)</vt:lpstr>
      <vt:lpstr>PowerPoint Presentation</vt:lpstr>
      <vt:lpstr>The Spirit of Accident</vt:lpstr>
      <vt:lpstr>Their argument</vt:lpstr>
      <vt:lpstr>A Custody Battle</vt:lpstr>
      <vt:lpstr>PowerPoint Presentation</vt:lpstr>
      <vt:lpstr>PowerPoint Presentation</vt:lpstr>
      <vt:lpstr>PowerPoint Presentation</vt:lpstr>
      <vt:lpstr>PowerPoint Presentation</vt:lpstr>
      <vt:lpstr>Hermia and Lysander</vt:lpstr>
      <vt:lpstr>PowerPoint Presentation</vt:lpstr>
      <vt:lpstr>PowerPoint Presentation</vt:lpstr>
      <vt:lpstr>PowerPoint Presentation</vt:lpstr>
      <vt:lpstr>PowerPoint Presentation</vt:lpstr>
      <vt:lpstr>Color coded ballet : Helena + Demetrius Lover’s Quarrel (1:07)</vt:lpstr>
      <vt:lpstr>PowerPoint Presentation</vt:lpstr>
      <vt:lpstr>PowerPoint Presentation</vt:lpstr>
      <vt:lpstr>Masks and Metamorphosis    harlequin (clown) masks + animal qualities</vt:lpstr>
      <vt:lpstr>“Thou art translated” (3.1)</vt:lpstr>
      <vt:lpstr>Act 4: The Dawn </vt:lpstr>
      <vt:lpstr>Optical Metaphors: waking up and transformed relationship to love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Irony: Theseus/Hippolyta as imaginative figures (Greek mythology; slay the Minotaur  Imagination shapes reality: what is real and what is a dream?</vt:lpstr>
      <vt:lpstr>Poor acting leaves “power” with the audience; good acting has power on the stage</vt:lpstr>
      <vt:lpstr>Pyramus and Thisbe: A Tragic Reminder</vt:lpstr>
      <vt:lpstr>Puck’s Epilogue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Sheiba Kian Kaufman</dc:creator>
  <cp:lastModifiedBy>Sheiba Kian Kaufman</cp:lastModifiedBy>
  <cp:revision>1</cp:revision>
  <dcterms:created xsi:type="dcterms:W3CDTF">2025-02-03T19:58:12Z</dcterms:created>
  <dcterms:modified xsi:type="dcterms:W3CDTF">2025-02-10T23:22:11Z</dcterms:modified>
</cp:coreProperties>
</file>