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66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OAyvMfqwwrZBZxD5IYHoJIRDw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2C623-D757-457E-B31E-5199A7180C47}" v="4" dt="2025-01-10T05:58:25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iba Kian Kaufman" userId="8ac54697-0ed8-482d-aca6-8436f7fb0779" providerId="ADAL" clId="{2482C623-D757-457E-B31E-5199A7180C47}"/>
    <pc:docChg chg="undo custSel addSld delSld modSld">
      <pc:chgData name="Sheiba Kian Kaufman" userId="8ac54697-0ed8-482d-aca6-8436f7fb0779" providerId="ADAL" clId="{2482C623-D757-457E-B31E-5199A7180C47}" dt="2025-01-10T05:59:41.255" v="51" actId="47"/>
      <pc:docMkLst>
        <pc:docMk/>
      </pc:docMkLst>
      <pc:sldChg chg="addSp delSp modSp mod setBg">
        <pc:chgData name="Sheiba Kian Kaufman" userId="8ac54697-0ed8-482d-aca6-8436f7fb0779" providerId="ADAL" clId="{2482C623-D757-457E-B31E-5199A7180C47}" dt="2025-01-10T05:57:41.099" v="22" actId="26606"/>
        <pc:sldMkLst>
          <pc:docMk/>
          <pc:sldMk cId="0" sldId="256"/>
        </pc:sldMkLst>
        <pc:spChg chg="del mod">
          <ac:chgData name="Sheiba Kian Kaufman" userId="8ac54697-0ed8-482d-aca6-8436f7fb0779" providerId="ADAL" clId="{2482C623-D757-457E-B31E-5199A7180C47}" dt="2025-01-09T23:06:52.954" v="14"/>
          <ac:spMkLst>
            <pc:docMk/>
            <pc:sldMk cId="0" sldId="256"/>
            <ac:spMk id="89" creationId="{00000000-0000-0000-0000-000000000000}"/>
          </ac:spMkLst>
        </pc:spChg>
        <pc:spChg chg="mod">
          <ac:chgData name="Sheiba Kian Kaufman" userId="8ac54697-0ed8-482d-aca6-8436f7fb0779" providerId="ADAL" clId="{2482C623-D757-457E-B31E-5199A7180C47}" dt="2025-01-10T05:57:41.099" v="22" actId="26606"/>
          <ac:spMkLst>
            <pc:docMk/>
            <pc:sldMk cId="0" sldId="256"/>
            <ac:spMk id="90" creationId="{00000000-0000-0000-0000-000000000000}"/>
          </ac:spMkLst>
        </pc:spChg>
        <pc:spChg chg="add">
          <ac:chgData name="Sheiba Kian Kaufman" userId="8ac54697-0ed8-482d-aca6-8436f7fb0779" providerId="ADAL" clId="{2482C623-D757-457E-B31E-5199A7180C47}" dt="2025-01-10T05:57:41.099" v="22" actId="26606"/>
          <ac:spMkLst>
            <pc:docMk/>
            <pc:sldMk cId="0" sldId="256"/>
            <ac:spMk id="95" creationId="{C1DD1A8A-57D5-4A81-AD04-532B043C5611}"/>
          </ac:spMkLst>
        </pc:spChg>
        <pc:spChg chg="add">
          <ac:chgData name="Sheiba Kian Kaufman" userId="8ac54697-0ed8-482d-aca6-8436f7fb0779" providerId="ADAL" clId="{2482C623-D757-457E-B31E-5199A7180C47}" dt="2025-01-10T05:57:41.099" v="22" actId="26606"/>
          <ac:spMkLst>
            <pc:docMk/>
            <pc:sldMk cId="0" sldId="256"/>
            <ac:spMk id="97" creationId="{007891EC-4501-44ED-A8C8-B11B6DB767AB}"/>
          </ac:spMkLst>
        </pc:spChg>
        <pc:picChg chg="mod">
          <ac:chgData name="Sheiba Kian Kaufman" userId="8ac54697-0ed8-482d-aca6-8436f7fb0779" providerId="ADAL" clId="{2482C623-D757-457E-B31E-5199A7180C47}" dt="2025-01-10T05:57:41.099" v="22" actId="26606"/>
          <ac:picMkLst>
            <pc:docMk/>
            <pc:sldMk cId="0" sldId="256"/>
            <ac:picMk id="88" creationId="{00000000-0000-0000-0000-000000000000}"/>
          </ac:picMkLst>
        </pc:picChg>
      </pc:sldChg>
      <pc:sldChg chg="modSp mod">
        <pc:chgData name="Sheiba Kian Kaufman" userId="8ac54697-0ed8-482d-aca6-8436f7fb0779" providerId="ADAL" clId="{2482C623-D757-457E-B31E-5199A7180C47}" dt="2025-01-10T05:58:52.865" v="42" actId="1076"/>
        <pc:sldMkLst>
          <pc:docMk/>
          <pc:sldMk cId="0" sldId="258"/>
        </pc:sldMkLst>
        <pc:spChg chg="mod">
          <ac:chgData name="Sheiba Kian Kaufman" userId="8ac54697-0ed8-482d-aca6-8436f7fb0779" providerId="ADAL" clId="{2482C623-D757-457E-B31E-5199A7180C47}" dt="2025-01-10T05:58:50.492" v="41" actId="1076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Sheiba Kian Kaufman" userId="8ac54697-0ed8-482d-aca6-8436f7fb0779" providerId="ADAL" clId="{2482C623-D757-457E-B31E-5199A7180C47}" dt="2025-01-10T05:58:24.948" v="34" actId="1076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Sheiba Kian Kaufman" userId="8ac54697-0ed8-482d-aca6-8436f7fb0779" providerId="ADAL" clId="{2482C623-D757-457E-B31E-5199A7180C47}" dt="2025-01-10T05:58:52.865" v="42" actId="1076"/>
          <ac:spMkLst>
            <pc:docMk/>
            <pc:sldMk cId="0" sldId="258"/>
            <ac:spMk id="109" creationId="{00000000-0000-0000-0000-000000000000}"/>
          </ac:spMkLst>
        </pc:spChg>
        <pc:picChg chg="mod">
          <ac:chgData name="Sheiba Kian Kaufman" userId="8ac54697-0ed8-482d-aca6-8436f7fb0779" providerId="ADAL" clId="{2482C623-D757-457E-B31E-5199A7180C47}" dt="2025-01-10T05:58:47.237" v="40" actId="1076"/>
          <ac:picMkLst>
            <pc:docMk/>
            <pc:sldMk cId="0" sldId="258"/>
            <ac:picMk id="100" creationId="{00000000-0000-0000-0000-000000000000}"/>
          </ac:picMkLst>
        </pc:picChg>
      </pc:sldChg>
      <pc:sldChg chg="addSp delSp modSp mod setBg setClrOvrMap">
        <pc:chgData name="Sheiba Kian Kaufman" userId="8ac54697-0ed8-482d-aca6-8436f7fb0779" providerId="ADAL" clId="{2482C623-D757-457E-B31E-5199A7180C47}" dt="2025-01-10T05:59:17.013" v="47" actId="26606"/>
        <pc:sldMkLst>
          <pc:docMk/>
          <pc:sldMk cId="0" sldId="259"/>
        </pc:sldMkLst>
        <pc:spChg chg="mod">
          <ac:chgData name="Sheiba Kian Kaufman" userId="8ac54697-0ed8-482d-aca6-8436f7fb0779" providerId="ADAL" clId="{2482C623-D757-457E-B31E-5199A7180C47}" dt="2025-01-10T05:59:17.013" v="47" actId="26606"/>
          <ac:spMkLst>
            <pc:docMk/>
            <pc:sldMk cId="0" sldId="259"/>
            <ac:spMk id="115" creationId="{00000000-0000-0000-0000-000000000000}"/>
          </ac:spMkLst>
        </pc:spChg>
        <pc:spChg chg="add del">
          <ac:chgData name="Sheiba Kian Kaufman" userId="8ac54697-0ed8-482d-aca6-8436f7fb0779" providerId="ADAL" clId="{2482C623-D757-457E-B31E-5199A7180C47}" dt="2025-01-10T05:59:13.105" v="44" actId="26606"/>
          <ac:spMkLst>
            <pc:docMk/>
            <pc:sldMk cId="0" sldId="259"/>
            <ac:spMk id="120" creationId="{6F828D28-8E09-41CC-8229-3070B5467A96}"/>
          </ac:spMkLst>
        </pc:spChg>
        <pc:spChg chg="add del">
          <ac:chgData name="Sheiba Kian Kaufman" userId="8ac54697-0ed8-482d-aca6-8436f7fb0779" providerId="ADAL" clId="{2482C623-D757-457E-B31E-5199A7180C47}" dt="2025-01-10T05:59:13.105" v="44" actId="26606"/>
          <ac:spMkLst>
            <pc:docMk/>
            <pc:sldMk cId="0" sldId="259"/>
            <ac:spMk id="122" creationId="{D5B012D8-7F27-4758-9AC6-C889B154BD73}"/>
          </ac:spMkLst>
        </pc:spChg>
        <pc:spChg chg="add del">
          <ac:chgData name="Sheiba Kian Kaufman" userId="8ac54697-0ed8-482d-aca6-8436f7fb0779" providerId="ADAL" clId="{2482C623-D757-457E-B31E-5199A7180C47}" dt="2025-01-10T05:59:13.105" v="44" actId="26606"/>
          <ac:spMkLst>
            <pc:docMk/>
            <pc:sldMk cId="0" sldId="259"/>
            <ac:spMk id="124" creationId="{4063B759-00FC-46D1-9898-8E8625268FAF}"/>
          </ac:spMkLst>
        </pc:spChg>
        <pc:spChg chg="add del">
          <ac:chgData name="Sheiba Kian Kaufman" userId="8ac54697-0ed8-482d-aca6-8436f7fb0779" providerId="ADAL" clId="{2482C623-D757-457E-B31E-5199A7180C47}" dt="2025-01-10T05:59:16.997" v="46" actId="26606"/>
          <ac:spMkLst>
            <pc:docMk/>
            <pc:sldMk cId="0" sldId="259"/>
            <ac:spMk id="126" creationId="{C1DD1A8A-57D5-4A81-AD04-532B043C5611}"/>
          </ac:spMkLst>
        </pc:spChg>
        <pc:spChg chg="add del">
          <ac:chgData name="Sheiba Kian Kaufman" userId="8ac54697-0ed8-482d-aca6-8436f7fb0779" providerId="ADAL" clId="{2482C623-D757-457E-B31E-5199A7180C47}" dt="2025-01-10T05:59:16.997" v="46" actId="26606"/>
          <ac:spMkLst>
            <pc:docMk/>
            <pc:sldMk cId="0" sldId="259"/>
            <ac:spMk id="127" creationId="{007891EC-4501-44ED-A8C8-B11B6DB767AB}"/>
          </ac:spMkLst>
        </pc:spChg>
        <pc:spChg chg="add">
          <ac:chgData name="Sheiba Kian Kaufman" userId="8ac54697-0ed8-482d-aca6-8436f7fb0779" providerId="ADAL" clId="{2482C623-D757-457E-B31E-5199A7180C47}" dt="2025-01-10T05:59:17.013" v="47" actId="26606"/>
          <ac:spMkLst>
            <pc:docMk/>
            <pc:sldMk cId="0" sldId="259"/>
            <ac:spMk id="129" creationId="{71B2258F-86CA-4D4D-8270-BC05FCDEBFB3}"/>
          </ac:spMkLst>
        </pc:spChg>
        <pc:picChg chg="mod">
          <ac:chgData name="Sheiba Kian Kaufman" userId="8ac54697-0ed8-482d-aca6-8436f7fb0779" providerId="ADAL" clId="{2482C623-D757-457E-B31E-5199A7180C47}" dt="2025-01-10T05:59:17.013" v="47" actId="26606"/>
          <ac:picMkLst>
            <pc:docMk/>
            <pc:sldMk cId="0" sldId="259"/>
            <ac:picMk id="114" creationId="{00000000-0000-0000-0000-000000000000}"/>
          </ac:picMkLst>
        </pc:picChg>
      </pc:sldChg>
      <pc:sldChg chg="addSp modSp mod setBg">
        <pc:chgData name="Sheiba Kian Kaufman" userId="8ac54697-0ed8-482d-aca6-8436f7fb0779" providerId="ADAL" clId="{2482C623-D757-457E-B31E-5199A7180C47}" dt="2025-01-10T05:59:21.617" v="48" actId="26606"/>
        <pc:sldMkLst>
          <pc:docMk/>
          <pc:sldMk cId="0" sldId="260"/>
        </pc:sldMkLst>
        <pc:spChg chg="mod">
          <ac:chgData name="Sheiba Kian Kaufman" userId="8ac54697-0ed8-482d-aca6-8436f7fb0779" providerId="ADAL" clId="{2482C623-D757-457E-B31E-5199A7180C47}" dt="2025-01-10T05:59:21.617" v="48" actId="26606"/>
          <ac:spMkLst>
            <pc:docMk/>
            <pc:sldMk cId="0" sldId="260"/>
            <ac:spMk id="122" creationId="{00000000-0000-0000-0000-000000000000}"/>
          </ac:spMkLst>
        </pc:spChg>
        <pc:spChg chg="add">
          <ac:chgData name="Sheiba Kian Kaufman" userId="8ac54697-0ed8-482d-aca6-8436f7fb0779" providerId="ADAL" clId="{2482C623-D757-457E-B31E-5199A7180C47}" dt="2025-01-10T05:59:21.617" v="48" actId="26606"/>
          <ac:spMkLst>
            <pc:docMk/>
            <pc:sldMk cId="0" sldId="260"/>
            <ac:spMk id="127" creationId="{6F828D28-8E09-41CC-8229-3070B5467A96}"/>
          </ac:spMkLst>
        </pc:spChg>
        <pc:spChg chg="add">
          <ac:chgData name="Sheiba Kian Kaufman" userId="8ac54697-0ed8-482d-aca6-8436f7fb0779" providerId="ADAL" clId="{2482C623-D757-457E-B31E-5199A7180C47}" dt="2025-01-10T05:59:21.617" v="48" actId="26606"/>
          <ac:spMkLst>
            <pc:docMk/>
            <pc:sldMk cId="0" sldId="260"/>
            <ac:spMk id="129" creationId="{D5B012D8-7F27-4758-9AC6-C889B154BD73}"/>
          </ac:spMkLst>
        </pc:spChg>
        <pc:spChg chg="add">
          <ac:chgData name="Sheiba Kian Kaufman" userId="8ac54697-0ed8-482d-aca6-8436f7fb0779" providerId="ADAL" clId="{2482C623-D757-457E-B31E-5199A7180C47}" dt="2025-01-10T05:59:21.617" v="48" actId="26606"/>
          <ac:spMkLst>
            <pc:docMk/>
            <pc:sldMk cId="0" sldId="260"/>
            <ac:spMk id="131" creationId="{4063B759-00FC-46D1-9898-8E8625268FAF}"/>
          </ac:spMkLst>
        </pc:spChg>
        <pc:picChg chg="mod">
          <ac:chgData name="Sheiba Kian Kaufman" userId="8ac54697-0ed8-482d-aca6-8436f7fb0779" providerId="ADAL" clId="{2482C623-D757-457E-B31E-5199A7180C47}" dt="2025-01-10T05:59:21.617" v="48" actId="26606"/>
          <ac:picMkLst>
            <pc:docMk/>
            <pc:sldMk cId="0" sldId="260"/>
            <ac:picMk id="121" creationId="{00000000-0000-0000-0000-000000000000}"/>
          </ac:picMkLst>
        </pc:picChg>
      </pc:sldChg>
      <pc:sldChg chg="addSp modSp mod setBg">
        <pc:chgData name="Sheiba Kian Kaufman" userId="8ac54697-0ed8-482d-aca6-8436f7fb0779" providerId="ADAL" clId="{2482C623-D757-457E-B31E-5199A7180C47}" dt="2025-01-10T05:59:26.602" v="49" actId="26606"/>
        <pc:sldMkLst>
          <pc:docMk/>
          <pc:sldMk cId="0" sldId="261"/>
        </pc:sldMkLst>
        <pc:spChg chg="mod">
          <ac:chgData name="Sheiba Kian Kaufman" userId="8ac54697-0ed8-482d-aca6-8436f7fb0779" providerId="ADAL" clId="{2482C623-D757-457E-B31E-5199A7180C47}" dt="2025-01-10T05:59:26.602" v="49" actId="26606"/>
          <ac:spMkLst>
            <pc:docMk/>
            <pc:sldMk cId="0" sldId="261"/>
            <ac:spMk id="128" creationId="{00000000-0000-0000-0000-000000000000}"/>
          </ac:spMkLst>
        </pc:spChg>
        <pc:spChg chg="add">
          <ac:chgData name="Sheiba Kian Kaufman" userId="8ac54697-0ed8-482d-aca6-8436f7fb0779" providerId="ADAL" clId="{2482C623-D757-457E-B31E-5199A7180C47}" dt="2025-01-10T05:59:26.602" v="49" actId="26606"/>
          <ac:spMkLst>
            <pc:docMk/>
            <pc:sldMk cId="0" sldId="261"/>
            <ac:spMk id="133" creationId="{6F828D28-8E09-41CC-8229-3070B5467A96}"/>
          </ac:spMkLst>
        </pc:spChg>
        <pc:spChg chg="add">
          <ac:chgData name="Sheiba Kian Kaufman" userId="8ac54697-0ed8-482d-aca6-8436f7fb0779" providerId="ADAL" clId="{2482C623-D757-457E-B31E-5199A7180C47}" dt="2025-01-10T05:59:26.602" v="49" actId="26606"/>
          <ac:spMkLst>
            <pc:docMk/>
            <pc:sldMk cId="0" sldId="261"/>
            <ac:spMk id="135" creationId="{D5B012D8-7F27-4758-9AC6-C889B154BD73}"/>
          </ac:spMkLst>
        </pc:spChg>
        <pc:spChg chg="add">
          <ac:chgData name="Sheiba Kian Kaufman" userId="8ac54697-0ed8-482d-aca6-8436f7fb0779" providerId="ADAL" clId="{2482C623-D757-457E-B31E-5199A7180C47}" dt="2025-01-10T05:59:26.602" v="49" actId="26606"/>
          <ac:spMkLst>
            <pc:docMk/>
            <pc:sldMk cId="0" sldId="261"/>
            <ac:spMk id="137" creationId="{4063B759-00FC-46D1-9898-8E8625268FAF}"/>
          </ac:spMkLst>
        </pc:spChg>
        <pc:picChg chg="mod">
          <ac:chgData name="Sheiba Kian Kaufman" userId="8ac54697-0ed8-482d-aca6-8436f7fb0779" providerId="ADAL" clId="{2482C623-D757-457E-B31E-5199A7180C47}" dt="2025-01-10T05:59:26.602" v="49" actId="26606"/>
          <ac:picMkLst>
            <pc:docMk/>
            <pc:sldMk cId="0" sldId="261"/>
            <ac:picMk id="127" creationId="{00000000-0000-0000-0000-000000000000}"/>
          </ac:picMkLst>
        </pc:picChg>
      </pc:sldChg>
      <pc:sldChg chg="addSp modSp mod setBg">
        <pc:chgData name="Sheiba Kian Kaufman" userId="8ac54697-0ed8-482d-aca6-8436f7fb0779" providerId="ADAL" clId="{2482C623-D757-457E-B31E-5199A7180C47}" dt="2025-01-10T05:59:33.563" v="50" actId="26606"/>
        <pc:sldMkLst>
          <pc:docMk/>
          <pc:sldMk cId="0" sldId="263"/>
        </pc:sldMkLst>
        <pc:spChg chg="mod">
          <ac:chgData name="Sheiba Kian Kaufman" userId="8ac54697-0ed8-482d-aca6-8436f7fb0779" providerId="ADAL" clId="{2482C623-D757-457E-B31E-5199A7180C47}" dt="2025-01-10T05:59:33.563" v="50" actId="26606"/>
          <ac:spMkLst>
            <pc:docMk/>
            <pc:sldMk cId="0" sldId="263"/>
            <ac:spMk id="140" creationId="{00000000-0000-0000-0000-000000000000}"/>
          </ac:spMkLst>
        </pc:spChg>
        <pc:spChg chg="add">
          <ac:chgData name="Sheiba Kian Kaufman" userId="8ac54697-0ed8-482d-aca6-8436f7fb0779" providerId="ADAL" clId="{2482C623-D757-457E-B31E-5199A7180C47}" dt="2025-01-10T05:59:33.563" v="50" actId="26606"/>
          <ac:spMkLst>
            <pc:docMk/>
            <pc:sldMk cId="0" sldId="263"/>
            <ac:spMk id="145" creationId="{C0A1ED06-4733-4020-9C60-81D4D801408D}"/>
          </ac:spMkLst>
        </pc:spChg>
        <pc:spChg chg="add">
          <ac:chgData name="Sheiba Kian Kaufman" userId="8ac54697-0ed8-482d-aca6-8436f7fb0779" providerId="ADAL" clId="{2482C623-D757-457E-B31E-5199A7180C47}" dt="2025-01-10T05:59:33.563" v="50" actId="26606"/>
          <ac:spMkLst>
            <pc:docMk/>
            <pc:sldMk cId="0" sldId="263"/>
            <ac:spMk id="147" creationId="{B0CA3509-3AF9-45FE-93ED-57BB5D5E8E07}"/>
          </ac:spMkLst>
        </pc:spChg>
        <pc:picChg chg="mod">
          <ac:chgData name="Sheiba Kian Kaufman" userId="8ac54697-0ed8-482d-aca6-8436f7fb0779" providerId="ADAL" clId="{2482C623-D757-457E-B31E-5199A7180C47}" dt="2025-01-10T05:59:33.563" v="50" actId="26606"/>
          <ac:picMkLst>
            <pc:docMk/>
            <pc:sldMk cId="0" sldId="263"/>
            <ac:picMk id="139" creationId="{00000000-0000-0000-0000-000000000000}"/>
          </ac:picMkLst>
        </pc:picChg>
      </pc:sldChg>
      <pc:sldChg chg="del">
        <pc:chgData name="Sheiba Kian Kaufman" userId="8ac54697-0ed8-482d-aca6-8436f7fb0779" providerId="ADAL" clId="{2482C623-D757-457E-B31E-5199A7180C47}" dt="2025-01-10T05:59:41.255" v="51" actId="47"/>
        <pc:sldMkLst>
          <pc:docMk/>
          <pc:sldMk cId="0" sldId="264"/>
        </pc:sldMkLst>
      </pc:sldChg>
      <pc:sldChg chg="addSp modSp new mod">
        <pc:chgData name="Sheiba Kian Kaufman" userId="8ac54697-0ed8-482d-aca6-8436f7fb0779" providerId="ADAL" clId="{2482C623-D757-457E-B31E-5199A7180C47}" dt="2025-01-10T05:40:54.743" v="21" actId="14100"/>
        <pc:sldMkLst>
          <pc:docMk/>
          <pc:sldMk cId="1993327206" sldId="265"/>
        </pc:sldMkLst>
        <pc:picChg chg="add mod">
          <ac:chgData name="Sheiba Kian Kaufman" userId="8ac54697-0ed8-482d-aca6-8436f7fb0779" providerId="ADAL" clId="{2482C623-D757-457E-B31E-5199A7180C47}" dt="2025-01-10T05:40:54.743" v="21" actId="14100"/>
          <ac:picMkLst>
            <pc:docMk/>
            <pc:sldMk cId="1993327206" sldId="265"/>
            <ac:picMk id="2" creationId="{816B59E3-8882-C3CD-3033-751A3D5F5527}"/>
          </ac:picMkLst>
        </pc:picChg>
      </pc:sldChg>
      <pc:sldChg chg="modSp add mod">
        <pc:chgData name="Sheiba Kian Kaufman" userId="8ac54697-0ed8-482d-aca6-8436f7fb0779" providerId="ADAL" clId="{2482C623-D757-457E-B31E-5199A7180C47}" dt="2025-01-10T05:39:30.020" v="18" actId="6549"/>
        <pc:sldMkLst>
          <pc:docMk/>
          <pc:sldMk cId="1897173599" sldId="266"/>
        </pc:sldMkLst>
        <pc:spChg chg="mod">
          <ac:chgData name="Sheiba Kian Kaufman" userId="8ac54697-0ed8-482d-aca6-8436f7fb0779" providerId="ADAL" clId="{2482C623-D757-457E-B31E-5199A7180C47}" dt="2025-01-10T05:39:30.020" v="18" actId="6549"/>
          <ac:spMkLst>
            <pc:docMk/>
            <pc:sldMk cId="1897173599" sldId="26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CLIP: https://uci.yuja.com/V/Video?v=354560&amp;node=1696475&amp;a=1790846568&amp;autoplay=1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play until 2:18.</a:t>
            </a:r>
            <a:endParaRPr/>
          </a:p>
        </p:txBody>
      </p:sp>
      <p:sp>
        <p:nvSpPr>
          <p:cNvPr id="119" name="Google Shape;1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Google Shape;88;p1" descr="A group of people standing in front of a building&#10;&#10;Description automatically generated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1"/>
          <p:cNvSpPr/>
          <p:nvPr/>
        </p:nvSpPr>
        <p:spPr>
          <a:xfrm>
            <a:off x="1097280" y="325550"/>
            <a:ext cx="10058400" cy="357477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Shakespeare’s Theater</a:t>
            </a:r>
            <a:endParaRPr lang="en-US" sz="5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A picture containing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622" y="0"/>
            <a:ext cx="8327778" cy="576919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2805193" y="2789695"/>
            <a:ext cx="743919" cy="743919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3738643" y="2789695"/>
            <a:ext cx="743919" cy="743919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4672093" y="2738895"/>
            <a:ext cx="743919" cy="743919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3251200" y="3594100"/>
            <a:ext cx="22286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Three stage doors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733175" y="353343"/>
            <a:ext cx="1788160" cy="1709495"/>
          </a:xfrm>
          <a:prstGeom prst="ellipse">
            <a:avLst/>
          </a:prstGeom>
          <a:solidFill>
            <a:srgbClr val="C992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Heavens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3251200" y="4024987"/>
            <a:ext cx="2228622" cy="1940085"/>
          </a:xfrm>
          <a:prstGeom prst="ellipse">
            <a:avLst/>
          </a:prstGeom>
          <a:solidFill>
            <a:srgbClr val="DFDE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Groundlings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093144" y="1849946"/>
            <a:ext cx="1522500" cy="1574400"/>
          </a:xfrm>
          <a:prstGeom prst="ellipse">
            <a:avLst/>
          </a:prstGeom>
          <a:solidFill>
            <a:srgbClr val="DFDE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 patrons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6517026" y="2806861"/>
            <a:ext cx="1522460" cy="1574478"/>
          </a:xfrm>
          <a:prstGeom prst="ellipse">
            <a:avLst/>
          </a:prstGeom>
          <a:solidFill>
            <a:srgbClr val="DFDE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class</a:t>
            </a:r>
            <a:endParaRPr dirty="0"/>
          </a:p>
        </p:txBody>
      </p:sp>
      <p:sp>
        <p:nvSpPr>
          <p:cNvPr id="109" name="Google Shape;109;p3"/>
          <p:cNvSpPr/>
          <p:nvPr/>
        </p:nvSpPr>
        <p:spPr>
          <a:xfrm>
            <a:off x="3507166" y="2138009"/>
            <a:ext cx="2152650" cy="307437"/>
          </a:xfrm>
          <a:prstGeom prst="rect">
            <a:avLst/>
          </a:prstGeom>
          <a:solidFill>
            <a:srgbClr val="DF6C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Balcony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6B59E3-8882-C3CD-3033-751A3D5F5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15" y="428625"/>
            <a:ext cx="10003085" cy="56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2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of Out-door Elizabeth The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8" r="8364" b="1"/>
          <a:stretch/>
        </p:blipFill>
        <p:spPr bwMode="auto">
          <a:xfrm>
            <a:off x="786257" y="1442098"/>
            <a:ext cx="3705252" cy="4916077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93" y="0"/>
            <a:ext cx="4101369" cy="1101214"/>
          </a:xfrm>
        </p:spPr>
        <p:txBody>
          <a:bodyPr>
            <a:normAutofit fontScale="90000"/>
          </a:bodyPr>
          <a:lstStyle/>
          <a:p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Renaissance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963" y="501444"/>
            <a:ext cx="6360153" cy="60212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v"/>
            </a:pPr>
            <a:r>
              <a:rPr lang="en-US" altLang="en-US" sz="2000" dirty="0"/>
              <a:t>Theater was the most popular entertainment and past-</a:t>
            </a:r>
          </a:p>
          <a:p>
            <a:pPr>
              <a:lnSpc>
                <a:spcPct val="110000"/>
              </a:lnSpc>
              <a:buClrTx/>
              <a:buNone/>
            </a:pPr>
            <a:r>
              <a:rPr lang="en-US" altLang="en-US" sz="2000" dirty="0"/>
              <a:t>Time for the citizens of London during Elizabeth’s reign</a:t>
            </a:r>
          </a:p>
          <a:p>
            <a:pPr>
              <a:lnSpc>
                <a:spcPct val="110000"/>
              </a:lnSpc>
              <a:buClrTx/>
              <a:buNone/>
            </a:pPr>
            <a:endParaRPr lang="en-US" altLang="en-US" sz="2000" dirty="0"/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v"/>
            </a:pPr>
            <a:r>
              <a:rPr lang="en-US" altLang="en-US" sz="2000" dirty="0"/>
              <a:t>Plays were originally performed solely by male actors; boys played the female parts</a:t>
            </a:r>
          </a:p>
          <a:p>
            <a:pPr>
              <a:lnSpc>
                <a:spcPct val="110000"/>
              </a:lnSpc>
              <a:buClrTx/>
              <a:buNone/>
            </a:pPr>
            <a:endParaRPr lang="en-US" altLang="en-US" sz="2000" dirty="0"/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v"/>
            </a:pPr>
            <a:r>
              <a:rPr lang="en-US" altLang="en-US" sz="2000" dirty="0"/>
              <a:t>There was no curtain, and only a few necessary pieces of scenery, such as a throne or a rock</a:t>
            </a:r>
          </a:p>
          <a:p>
            <a:pPr>
              <a:lnSpc>
                <a:spcPct val="110000"/>
              </a:lnSpc>
              <a:buClrTx/>
              <a:buNone/>
            </a:pPr>
            <a:endParaRPr lang="en-US" altLang="en-US" sz="2000" dirty="0"/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v"/>
            </a:pPr>
            <a:r>
              <a:rPr lang="en-US" altLang="en-US" sz="2000" dirty="0"/>
              <a:t>Pioneered the concept of pre-paying for a performance rather than taking a collection afterwards</a:t>
            </a:r>
          </a:p>
          <a:p>
            <a:pPr>
              <a:lnSpc>
                <a:spcPct val="110000"/>
              </a:lnSpc>
              <a:buClrTx/>
              <a:buNone/>
            </a:pPr>
            <a:endParaRPr lang="en-US" altLang="en-US" sz="2000" dirty="0"/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v"/>
            </a:pPr>
            <a:r>
              <a:rPr lang="en-US" altLang="en-US" sz="2000" dirty="0"/>
              <a:t>Theaters usually located in the suburbs of London, outside of the city proper; this ensured freedom from the city authorities who were hostile to public performances</a:t>
            </a:r>
          </a:p>
          <a:p>
            <a:pPr>
              <a:lnSpc>
                <a:spcPct val="110000"/>
              </a:lnSpc>
              <a:buClrTx/>
              <a:buNone/>
            </a:pPr>
            <a:endParaRPr lang="en-US" altLang="en-US" sz="2000" dirty="0"/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v"/>
            </a:pPr>
            <a:r>
              <a:rPr lang="en-US" altLang="en-US" sz="2000" dirty="0"/>
              <a:t>Shakespeare’s acting company, known first as the Lord Chamberlain’s Men and later as the King’s Men, put on plays in any number of places—from the courts of Queen Elizabeth I and King James I to churches and guildhalls in the countryside. </a:t>
            </a:r>
          </a:p>
          <a:p>
            <a:pPr>
              <a:lnSpc>
                <a:spcPct val="11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89717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oogle Shape;114;p4" descr="A person standing in front of a mirror posing for the camera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 t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115" name="Google Shape;115;p4"/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All the parts were played by men.</a:t>
            </a:r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Google Shape;121;p5" descr="A group of people standing in front of a building&#10;&#10;Description automatically generated"/>
          <p:cNvPicPr preferRelativeResize="0"/>
          <p:nvPr/>
        </p:nvPicPr>
        <p:blipFill rotWithShape="1">
          <a:blip r:embed="rId3"/>
          <a:srcRect t="15413"/>
          <a:stretch/>
        </p:blipFill>
        <p:spPr>
          <a:xfrm>
            <a:off x="20" y="-22"/>
            <a:ext cx="12191977" cy="6858022"/>
          </a:xfrm>
          <a:prstGeom prst="rect">
            <a:avLst/>
          </a:prstGeom>
          <a:noFill/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Google Shape;122;p5"/>
          <p:cNvSpPr txBox="1"/>
          <p:nvPr/>
        </p:nvSpPr>
        <p:spPr>
          <a:xfrm>
            <a:off x="643466" y="643467"/>
            <a:ext cx="5452529" cy="356924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Plays ended with a jig (even tragedies)!</a:t>
            </a:r>
            <a:endParaRPr lang="en-US" sz="5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Google Shape;127;p6" descr="A large stone building&#10;&#10;Description automatically generated"/>
          <p:cNvPicPr preferRelativeResize="0"/>
          <p:nvPr/>
        </p:nvPicPr>
        <p:blipFill rotWithShape="1">
          <a:blip r:embed="rId3"/>
          <a:srcRect t="20485" b="670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  <a:noFill/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oogle Shape;128;p6"/>
          <p:cNvSpPr txBox="1"/>
          <p:nvPr/>
        </p:nvSpPr>
        <p:spPr>
          <a:xfrm>
            <a:off x="643466" y="643467"/>
            <a:ext cx="5452529" cy="356924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Hampton Court Palace, outside of London</a:t>
            </a:r>
            <a:endParaRPr lang="en-US" sz="5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 descr="A group of people standing in front of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68606"/>
            <a:ext cx="7848969" cy="554953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/>
        </p:nvSpPr>
        <p:spPr>
          <a:xfrm>
            <a:off x="1883187" y="5796367"/>
            <a:ext cx="40825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Entertainments in great houses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 amt="60000"/>
          </a:blip>
          <a:srcRect b="28838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  <a:noFill/>
        </p:spPr>
      </p:pic>
      <p:sp>
        <p:nvSpPr>
          <p:cNvPr id="140" name="Google Shape;140;p8"/>
          <p:cNvSpPr/>
          <p:nvPr/>
        </p:nvSpPr>
        <p:spPr>
          <a:xfrm>
            <a:off x="838200" y="3526300"/>
            <a:ext cx="10165218" cy="2588458"/>
          </a:xfrm>
          <a:prstGeom prst="ellipse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t>New Swan Shakespeare Theater at UC Irvine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223</Words>
  <Application>Microsoft Office PowerPoint</Application>
  <PresentationFormat>Widescreen</PresentationFormat>
  <Paragraphs>28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 Renaissance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Julia Lupton</dc:creator>
  <cp:lastModifiedBy>Sheiba Kian Kaufman</cp:lastModifiedBy>
  <cp:revision>1</cp:revision>
  <dcterms:created xsi:type="dcterms:W3CDTF">2019-01-07T00:07:21Z</dcterms:created>
  <dcterms:modified xsi:type="dcterms:W3CDTF">2025-01-10T05:59:46Z</dcterms:modified>
</cp:coreProperties>
</file>